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2" r:id="rId1"/>
  </p:sldMasterIdLst>
  <p:notesMasterIdLst>
    <p:notesMasterId r:id="rId17"/>
  </p:notesMasterIdLst>
  <p:sldIdLst>
    <p:sldId id="256" r:id="rId2"/>
    <p:sldId id="259" r:id="rId3"/>
    <p:sldId id="260" r:id="rId4"/>
    <p:sldId id="281" r:id="rId5"/>
    <p:sldId id="262" r:id="rId6"/>
    <p:sldId id="263" r:id="rId7"/>
    <p:sldId id="266" r:id="rId8"/>
    <p:sldId id="268" r:id="rId9"/>
    <p:sldId id="280" r:id="rId10"/>
    <p:sldId id="279" r:id="rId11"/>
    <p:sldId id="274" r:id="rId12"/>
    <p:sldId id="277" r:id="rId13"/>
    <p:sldId id="282" r:id="rId14"/>
    <p:sldId id="283" r:id="rId15"/>
    <p:sldId id="303" r:id="rId16"/>
  </p:sldIdLst>
  <p:sldSz cx="9144000" cy="5143500" type="screen16x9"/>
  <p:notesSz cx="6858000" cy="9144000"/>
  <p:embeddedFontLst>
    <p:embeddedFont>
      <p:font typeface="Chela One" panose="020B0604020202020204" charset="0"/>
      <p:regular r:id="rId18"/>
    </p:embeddedFont>
    <p:embeddedFont>
      <p:font typeface="Hepta Slab" panose="020B0604020202020204" charset="0"/>
      <p:regular r:id="rId19"/>
      <p:bold r:id="rId20"/>
    </p:embeddedFont>
    <p:embeddedFont>
      <p:font typeface="Lora" pitchFamily="2" charset="0"/>
      <p:regular r:id="rId21"/>
      <p:bold r:id="rId22"/>
      <p:italic r:id="rId23"/>
      <p:boldItalic r:id="rId24"/>
    </p:embeddedFont>
    <p:embeddedFont>
      <p:font typeface="Open Sans" panose="020B0606030504020204" pitchFamily="34"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50D472C-4BC2-4852-BD1B-1C6AB1E28E01}">
  <a:tblStyle styleId="{650D472C-4BC2-4852-BD1B-1C6AB1E28E01}"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3" d="100"/>
          <a:sy n="83" d="100"/>
        </p:scale>
        <p:origin x="80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876187947"/>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9"/>
        <p:cNvGrpSpPr/>
        <p:nvPr/>
      </p:nvGrpSpPr>
      <p:grpSpPr>
        <a:xfrm>
          <a:off x="0" y="0"/>
          <a:ext cx="0" cy="0"/>
          <a:chOff x="0" y="0"/>
          <a:chExt cx="0" cy="0"/>
        </a:xfrm>
      </p:grpSpPr>
      <p:sp>
        <p:nvSpPr>
          <p:cNvPr id="530" name="Google Shape;530;g12e13645915_0_32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1" name="Google Shape;531;g12e13645915_0_32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b="0" i="0" u="none" strike="noStrike" dirty="0">
                <a:solidFill>
                  <a:srgbClr val="000000"/>
                </a:solidFill>
                <a:effectLst/>
                <a:latin typeface="Arial" panose="020B0604020202020204" pitchFamily="34" charset="0"/>
              </a:rPr>
              <a:t>Hello Everyone, hope you're doing well, today I am going to talk about on a very interesting topic. So without any delay let's begin. </a:t>
            </a:r>
            <a:endParaRPr dirty="0"/>
          </a:p>
        </p:txBody>
      </p:sp>
    </p:spTree>
    <p:extLst>
      <p:ext uri="{BB962C8B-B14F-4D97-AF65-F5344CB8AC3E}">
        <p14:creationId xmlns:p14="http://schemas.microsoft.com/office/powerpoint/2010/main" val="2815863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4"/>
        <p:cNvGrpSpPr/>
        <p:nvPr/>
      </p:nvGrpSpPr>
      <p:grpSpPr>
        <a:xfrm>
          <a:off x="0" y="0"/>
          <a:ext cx="0" cy="0"/>
          <a:chOff x="0" y="0"/>
          <a:chExt cx="0" cy="0"/>
        </a:xfrm>
      </p:grpSpPr>
      <p:sp>
        <p:nvSpPr>
          <p:cNvPr id="625" name="Google Shape;625;g12f297508a3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6" name="Google Shape;626;g12f297508a3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b="0" i="0" u="none" strike="noStrike" dirty="0">
                <a:solidFill>
                  <a:srgbClr val="000000"/>
                </a:solidFill>
                <a:effectLst/>
                <a:latin typeface="Arial" panose="020B0604020202020204" pitchFamily="34" charset="0"/>
              </a:rPr>
              <a:t>Are you looking for a one-stop beauty shop? Look no further than Uptown Beauty Lounge. the team of expert stylists can help you with everything from hair care to skincare. they offer a wide range of services, from basic haircuts to advanced facial treatments. they want you to feel the best and are here to help you achieve that goal. they provide the clients with high-quality services that will leave them looking and feeling their best. Whether you need a </a:t>
            </a:r>
            <a:r>
              <a:rPr lang="en-US" sz="1800" b="0" i="0" u="none" strike="noStrike" dirty="0" err="1">
                <a:solidFill>
                  <a:srgbClr val="000000"/>
                </a:solidFill>
                <a:effectLst/>
                <a:latin typeface="Arial" panose="020B0604020202020204" pitchFamily="34" charset="0"/>
              </a:rPr>
              <a:t>mani</a:t>
            </a:r>
            <a:r>
              <a:rPr lang="en-US" sz="1800" b="0" i="0" u="none" strike="noStrike" dirty="0">
                <a:solidFill>
                  <a:srgbClr val="000000"/>
                </a:solidFill>
                <a:effectLst/>
                <a:latin typeface="Arial" panose="020B0604020202020204" pitchFamily="34" charset="0"/>
              </a:rPr>
              <a:t>/Pedi, haircut, or full makeover, they can help!</a:t>
            </a:r>
            <a:endParaRPr dirty="0"/>
          </a:p>
        </p:txBody>
      </p:sp>
    </p:spTree>
    <p:extLst>
      <p:ext uri="{BB962C8B-B14F-4D97-AF65-F5344CB8AC3E}">
        <p14:creationId xmlns:p14="http://schemas.microsoft.com/office/powerpoint/2010/main" val="32305241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5"/>
        <p:cNvGrpSpPr/>
        <p:nvPr/>
      </p:nvGrpSpPr>
      <p:grpSpPr>
        <a:xfrm>
          <a:off x="0" y="0"/>
          <a:ext cx="0" cy="0"/>
          <a:chOff x="0" y="0"/>
          <a:chExt cx="0" cy="0"/>
        </a:xfrm>
      </p:grpSpPr>
      <p:sp>
        <p:nvSpPr>
          <p:cNvPr id="646" name="Google Shape;646;g9d60a343f0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7" name="Google Shape;647;g9d60a343f0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Uptown Beauty Lounge is a beauty salon located in the heart of the city. It offers a variety of services including hair styling, waxing, and massage. The salon has a modern and sleek design that makes you feel relaxed the minute you walk in. The staff is friendly and professional and will work with you to find the perfect service for your needs (Oliva, </a:t>
            </a:r>
            <a:r>
              <a:rPr lang="en-US" sz="1800" b="0" i="0" u="none" strike="noStrike" dirty="0" err="1">
                <a:solidFill>
                  <a:srgbClr val="000000"/>
                </a:solidFill>
                <a:effectLst/>
                <a:latin typeface="Arial" panose="020B0604020202020204" pitchFamily="34" charset="0"/>
              </a:rPr>
              <a:t>Gebauer</a:t>
            </a:r>
            <a:r>
              <a:rPr lang="en-US" sz="1800" b="0" i="0" u="none" strike="noStrike" dirty="0">
                <a:solidFill>
                  <a:srgbClr val="000000"/>
                </a:solidFill>
                <a:effectLst/>
                <a:latin typeface="Arial" panose="020B0604020202020204" pitchFamily="34" charset="0"/>
              </a:rPr>
              <a:t> and Brann, 2012). </a:t>
            </a:r>
            <a:endParaRPr lang="en-US" b="0" dirty="0">
              <a:effectLst/>
            </a:endParaRPr>
          </a:p>
          <a:p>
            <a:br>
              <a:rPr lang="en-US" dirty="0"/>
            </a:br>
            <a:endParaRPr dirty="0"/>
          </a:p>
        </p:txBody>
      </p:sp>
    </p:spTree>
    <p:extLst>
      <p:ext uri="{BB962C8B-B14F-4D97-AF65-F5344CB8AC3E}">
        <p14:creationId xmlns:p14="http://schemas.microsoft.com/office/powerpoint/2010/main" val="19174515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6"/>
        <p:cNvGrpSpPr/>
        <p:nvPr/>
      </p:nvGrpSpPr>
      <p:grpSpPr>
        <a:xfrm>
          <a:off x="0" y="0"/>
          <a:ext cx="0" cy="0"/>
          <a:chOff x="0" y="0"/>
          <a:chExt cx="0" cy="0"/>
        </a:xfrm>
      </p:grpSpPr>
      <p:sp>
        <p:nvSpPr>
          <p:cNvPr id="2327" name="Google Shape;2327;ga63399d803_0_6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8" name="Google Shape;2328;ga63399d803_0_6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The saloon is one of the oldest businesses in the area. It offers a variety of services, including hair styling, nails, and skincare. The salon also offers a number of services for men, including haircuts and shaving. The salon is open six days a week and has late hours on Thursday and Friday (Johnston, 2015).</a:t>
            </a:r>
            <a:endParaRPr lang="en-US" b="0" dirty="0">
              <a:effectLst/>
            </a:endParaRPr>
          </a:p>
          <a:p>
            <a:br>
              <a:rPr lang="en-US" dirty="0"/>
            </a:br>
            <a:endParaRPr dirty="0"/>
          </a:p>
        </p:txBody>
      </p:sp>
    </p:spTree>
    <p:extLst>
      <p:ext uri="{BB962C8B-B14F-4D97-AF65-F5344CB8AC3E}">
        <p14:creationId xmlns:p14="http://schemas.microsoft.com/office/powerpoint/2010/main" val="17029550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7"/>
        <p:cNvGrpSpPr/>
        <p:nvPr/>
      </p:nvGrpSpPr>
      <p:grpSpPr>
        <a:xfrm>
          <a:off x="0" y="0"/>
          <a:ext cx="0" cy="0"/>
          <a:chOff x="0" y="0"/>
          <a:chExt cx="0" cy="0"/>
        </a:xfrm>
      </p:grpSpPr>
      <p:sp>
        <p:nvSpPr>
          <p:cNvPr id="748" name="Google Shape;748;g12e0bff742f_0_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9" name="Google Shape;749;g12e0bff742f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For a saloon business, there are several options available, but the most common are partnerships and corporations. A partnership is a simple agreement between two or more people to run a business together. There are no formalities required, and the partnership can be dissolved by simply notifying the other partners. The main disadvantage is that partners are jointly and severally liable for any debts or liabilities of the business. This means that if one partner cannot pay, the other partners are responsible for making up the difference. There are three partners who will run the business and share the profits and capital equally. This partnership will allow for each individual to specialize in their strengths and expertise. The partners have complementary skills that will help them achieve their goals. They all have a vested interest in the success of the company and are committed to working together to make it a success (Oliva, </a:t>
            </a:r>
            <a:r>
              <a:rPr lang="en-US" sz="1800" b="0" i="0" u="none" strike="noStrike" dirty="0" err="1">
                <a:solidFill>
                  <a:srgbClr val="000000"/>
                </a:solidFill>
                <a:effectLst/>
                <a:latin typeface="Arial" panose="020B0604020202020204" pitchFamily="34" charset="0"/>
              </a:rPr>
              <a:t>Gebauer</a:t>
            </a:r>
            <a:r>
              <a:rPr lang="en-US" sz="1800" b="0" i="0" u="none" strike="noStrike" dirty="0">
                <a:solidFill>
                  <a:srgbClr val="000000"/>
                </a:solidFill>
                <a:effectLst/>
                <a:latin typeface="Arial" panose="020B0604020202020204" pitchFamily="34" charset="0"/>
              </a:rPr>
              <a:t> and Brann, 2012).</a:t>
            </a:r>
            <a:endParaRPr lang="en-US" b="0" dirty="0">
              <a:effectLst/>
            </a:endParaRPr>
          </a:p>
          <a:p>
            <a:br>
              <a:rPr lang="en-US" dirty="0"/>
            </a:br>
            <a:endParaRPr dirty="0"/>
          </a:p>
        </p:txBody>
      </p:sp>
    </p:spTree>
    <p:extLst>
      <p:ext uri="{BB962C8B-B14F-4D97-AF65-F5344CB8AC3E}">
        <p14:creationId xmlns:p14="http://schemas.microsoft.com/office/powerpoint/2010/main" val="1731644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4"/>
        <p:cNvGrpSpPr/>
        <p:nvPr/>
      </p:nvGrpSpPr>
      <p:grpSpPr>
        <a:xfrm>
          <a:off x="0" y="0"/>
          <a:ext cx="0" cy="0"/>
          <a:chOff x="0" y="0"/>
          <a:chExt cx="0" cy="0"/>
        </a:xfrm>
      </p:grpSpPr>
      <p:sp>
        <p:nvSpPr>
          <p:cNvPr id="765" name="Google Shape;765;ga46564e076_0_1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6" name="Google Shape;766;ga46564e076_0_1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In order to improve the efficiency of a business, it is important to implement a functional organizational format. This type of format organizes employees by their area of expertise, rather than their position within the company. The functional organization improves communication and cooperation among employees, as they are able to work together more effectively when they are organized by their areas of expertise. Additionally, it allows for division of </a:t>
            </a:r>
            <a:r>
              <a:rPr lang="en-US" sz="1800" b="0" i="0" u="none" strike="noStrike" dirty="0" err="1">
                <a:solidFill>
                  <a:srgbClr val="000000"/>
                </a:solidFill>
                <a:effectLst/>
                <a:latin typeface="Arial" panose="020B0604020202020204" pitchFamily="34" charset="0"/>
              </a:rPr>
              <a:t>labour</a:t>
            </a:r>
            <a:r>
              <a:rPr lang="en-US" sz="1800" b="0" i="0" u="none" strike="noStrike" dirty="0">
                <a:solidFill>
                  <a:srgbClr val="000000"/>
                </a:solidFill>
                <a:effectLst/>
                <a:latin typeface="Arial" panose="020B0604020202020204" pitchFamily="34" charset="0"/>
              </a:rPr>
              <a:t>, which can improve productivity. Every group has been given the assignment of independently completing a particular process or action. For example, an organization may have separate personnel assigned to functional units, such as those responsible for finances, marketing, advertisements, and IT. </a:t>
            </a:r>
            <a:endParaRPr lang="en-US" b="0" dirty="0">
              <a:effectLst/>
            </a:endParaRPr>
          </a:p>
          <a:p>
            <a:br>
              <a:rPr lang="en-US" b="0" dirty="0">
                <a:effectLst/>
              </a:rPr>
            </a:br>
            <a:endParaRPr dirty="0"/>
          </a:p>
        </p:txBody>
      </p:sp>
    </p:spTree>
    <p:extLst>
      <p:ext uri="{BB962C8B-B14F-4D97-AF65-F5344CB8AC3E}">
        <p14:creationId xmlns:p14="http://schemas.microsoft.com/office/powerpoint/2010/main" val="4287496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5"/>
        <p:cNvGrpSpPr/>
        <p:nvPr/>
      </p:nvGrpSpPr>
      <p:grpSpPr>
        <a:xfrm>
          <a:off x="0" y="0"/>
          <a:ext cx="0" cy="0"/>
          <a:chOff x="0" y="0"/>
          <a:chExt cx="0" cy="0"/>
        </a:xfrm>
      </p:grpSpPr>
      <p:sp>
        <p:nvSpPr>
          <p:cNvPr id="916" name="Google Shape;916;g12ea64207bc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7" name="Google Shape;917;g12ea64207bc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Uptown Beauty Lounge offers a variety of services to its customers, from hair styling and cutting to massages and facials. It is important for a business like this to understand its strengths, weaknesses, opportunities, and threats so that it can continue to provide quality services while improving in areas where necessary (</a:t>
            </a:r>
            <a:r>
              <a:rPr lang="en-US" sz="1800" b="0" i="0" u="none" strike="noStrike" dirty="0" err="1">
                <a:solidFill>
                  <a:srgbClr val="000000"/>
                </a:solidFill>
                <a:effectLst/>
                <a:latin typeface="Arial" panose="020B0604020202020204" pitchFamily="34" charset="0"/>
              </a:rPr>
              <a:t>Krwawicz</a:t>
            </a:r>
            <a:r>
              <a:rPr lang="en-US" sz="1800" b="0" i="0" u="none" strike="noStrike" dirty="0">
                <a:solidFill>
                  <a:srgbClr val="000000"/>
                </a:solidFill>
                <a:effectLst/>
                <a:latin typeface="Arial" panose="020B0604020202020204" pitchFamily="34" charset="0"/>
              </a:rPr>
              <a:t>, 2019).</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Strength- </a:t>
            </a:r>
            <a:r>
              <a:rPr lang="en-US" sz="1800" b="0" i="0" u="none" strike="noStrike" dirty="0">
                <a:solidFill>
                  <a:srgbClr val="000000"/>
                </a:solidFill>
                <a:effectLst/>
                <a:latin typeface="Arial" panose="020B0604020202020204" pitchFamily="34" charset="0"/>
              </a:rPr>
              <a:t>One of the salon's strengths is its location. It is situated in a busy part of town, which allows for a lot of foot traffic. This helps to bring in new customers as they will as keep current ones coming back. Additionally, the salon has a large staff, which means that there are always plenty of people available to help customers with their needs.</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Weaknesses- </a:t>
            </a:r>
            <a:r>
              <a:rPr lang="en-US" sz="1800" b="0" i="0" u="none" strike="noStrike" dirty="0">
                <a:solidFill>
                  <a:srgbClr val="000000"/>
                </a:solidFill>
                <a:effectLst/>
                <a:latin typeface="Arial" panose="020B0604020202020204" pitchFamily="34" charset="0"/>
              </a:rPr>
              <a:t>However, the salon also has some weaknesses. One is that it tends to be expensive compared to other salons in the area. This can be a deterrent for some potential customers.</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Opportunities-</a:t>
            </a:r>
            <a:r>
              <a:rPr lang="en-US" sz="1800" b="0" i="0" u="none" strike="noStrike" dirty="0">
                <a:solidFill>
                  <a:srgbClr val="000000"/>
                </a:solidFill>
                <a:effectLst/>
                <a:latin typeface="Arial" panose="020B0604020202020204" pitchFamily="34" charset="0"/>
              </a:rPr>
              <a:t> The opportunities for </a:t>
            </a:r>
            <a:r>
              <a:rPr lang="en-US" sz="1800" b="0" i="0" u="none" strike="noStrike" dirty="0" err="1">
                <a:solidFill>
                  <a:srgbClr val="000000"/>
                </a:solidFill>
                <a:effectLst/>
                <a:latin typeface="Arial" panose="020B0604020202020204" pitchFamily="34" charset="0"/>
              </a:rPr>
              <a:t>Bliu</a:t>
            </a:r>
            <a:r>
              <a:rPr lang="en-US" sz="1800" b="0" i="0" u="none" strike="noStrike" dirty="0">
                <a:solidFill>
                  <a:srgbClr val="000000"/>
                </a:solidFill>
                <a:effectLst/>
                <a:latin typeface="Arial" panose="020B0604020202020204" pitchFamily="34" charset="0"/>
              </a:rPr>
              <a:t> care saloon include expanding their services to offer online bookings and expanding their business into other areas (</a:t>
            </a:r>
            <a:r>
              <a:rPr lang="en-US" sz="1800" b="0" i="0" u="none" strike="noStrike" dirty="0" err="1">
                <a:solidFill>
                  <a:srgbClr val="000000"/>
                </a:solidFill>
                <a:effectLst/>
                <a:latin typeface="Arial" panose="020B0604020202020204" pitchFamily="34" charset="0"/>
              </a:rPr>
              <a:t>Krwawicz</a:t>
            </a:r>
            <a:r>
              <a:rPr lang="en-US" sz="1800" b="0" i="0" u="none" strike="noStrike" dirty="0">
                <a:solidFill>
                  <a:srgbClr val="000000"/>
                </a:solidFill>
                <a:effectLst/>
                <a:latin typeface="Arial" panose="020B0604020202020204" pitchFamily="34" charset="0"/>
              </a:rPr>
              <a:t>, 2019).</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Threats- </a:t>
            </a:r>
            <a:r>
              <a:rPr lang="en-US" sz="1800" b="0" i="0" u="none" strike="noStrike" dirty="0">
                <a:solidFill>
                  <a:srgbClr val="000000"/>
                </a:solidFill>
                <a:effectLst/>
                <a:latin typeface="Arial" panose="020B0604020202020204" pitchFamily="34" charset="0"/>
              </a:rPr>
              <a:t>The salon is facing several threats. First, there are several other hair salons in the area that are competing for customers. Second, the cost of rent has increased significantly over the past few years, making it difficult for the salon to turn a profit. Third, many of the employees are considering leaving due to low wages and long work hours. Despite these threats, the Uptown Beauty Lounge care saloon has several strengths that can help it overcome them. First, it has a well-known brand that attracts customers. Second, it offers high-quality services that set it apart from its competitors.</a:t>
            </a:r>
            <a:endParaRPr lang="en-US" b="0" dirty="0">
              <a:effectLst/>
            </a:endParaRPr>
          </a:p>
          <a:p>
            <a:br>
              <a:rPr lang="en-US" b="0" dirty="0">
                <a:effectLst/>
              </a:rPr>
            </a:br>
            <a:br>
              <a:rPr lang="en-US" b="0" dirty="0">
                <a:effectLst/>
              </a:rPr>
            </a:br>
            <a:endParaRPr dirty="0"/>
          </a:p>
        </p:txBody>
      </p:sp>
    </p:spTree>
    <p:extLst>
      <p:ext uri="{BB962C8B-B14F-4D97-AF65-F5344CB8AC3E}">
        <p14:creationId xmlns:p14="http://schemas.microsoft.com/office/powerpoint/2010/main" val="2791326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2"/>
        <p:cNvGrpSpPr/>
        <p:nvPr/>
      </p:nvGrpSpPr>
      <p:grpSpPr>
        <a:xfrm>
          <a:off x="0" y="0"/>
          <a:ext cx="0" cy="0"/>
          <a:chOff x="0" y="0"/>
          <a:chExt cx="0" cy="0"/>
        </a:xfrm>
      </p:grpSpPr>
      <p:sp>
        <p:nvSpPr>
          <p:cNvPr id="1003" name="Google Shape;1003;g12ea64207bc_0_1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4" name="Google Shape;1004;g12ea64207bc_0_1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PESTEL analysis is a useful tool for understanding the external factors that can affect a business. The acronym stands for political, economic, social, technological, environmental, and legal factors. In this article, they will look at each of these factors in turn as they relate to the Uptown Beauty Lounge.</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Political</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Political factors include things like tax policy, trade restrictions, and </a:t>
            </a:r>
            <a:r>
              <a:rPr lang="en-US" sz="1800" b="0" i="0" u="none" strike="noStrike" dirty="0" err="1">
                <a:solidFill>
                  <a:srgbClr val="000000"/>
                </a:solidFill>
                <a:effectLst/>
                <a:latin typeface="Arial" panose="020B0604020202020204" pitchFamily="34" charset="0"/>
              </a:rPr>
              <a:t>labour</a:t>
            </a:r>
            <a:r>
              <a:rPr lang="en-US" sz="1800" b="0" i="0" u="none" strike="noStrike" dirty="0">
                <a:solidFill>
                  <a:srgbClr val="000000"/>
                </a:solidFill>
                <a:effectLst/>
                <a:latin typeface="Arial" panose="020B0604020202020204" pitchFamily="34" charset="0"/>
              </a:rPr>
              <a:t> laws. For Uptown Beauty Lounge care saloon, changes in any of these areas could have a significant impact on the business. For example, if the government there to change the tax laws in such a way that it became more expensive to run the business, or if new trade restrictions they're put in place that made it more difficult to import products necessary for operation, then Uptown Beauty Lounge care saloon would be affected. The government may make new legislation that will have adverse effects on the conduct of industries. The new legislation may be costly and complicated to implement because of the specific requirements and processes and procedures that must be met.</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ECONOMIC</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The unstable inflation in the United Kingdom can pose serious difficulties for the business in the beauty industry as it bothers the purchasing powers of customers, which may demotivate entrepreneurs to start this industry. The latest growth in this industry can present an unprecedented opportunity for entrepreneurs. The beauty industry employs over 1 million people, and cosmetologists are among the workers in this industry.</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Social</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Social conditions are changing with more women working and more single-person households. This affects what services people are looking for from a beauty salon.</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Technological</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Technological advances can make it easier for people to get treatments at home so a salon needs to offer something different to stay competitive. </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Environmental</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The environmental context is important as customers want salons that are sustainable and use environmentally friendly products.</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Legal</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However, as the industry has grown, so too have the number of legal issues affecting beauty salons. In this article, they will discuss some of the key legal factors that salon owners need to be aware of.</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First, there is the issue of regulation. Beauty salons in the UK are regulated by a variety of bodies, including local authorities and professional associations. It is important to ensure that you are compliant with all relevant regulations, as failure to do so can result in hefty fines or even imprisonment (</a:t>
            </a:r>
            <a:r>
              <a:rPr lang="en-US" sz="1800" b="0" i="0" u="none" strike="noStrike" dirty="0" err="1">
                <a:solidFill>
                  <a:srgbClr val="000000"/>
                </a:solidFill>
                <a:effectLst/>
                <a:latin typeface="Arial" panose="020B0604020202020204" pitchFamily="34" charset="0"/>
              </a:rPr>
              <a:t>Kampanje</a:t>
            </a:r>
            <a:r>
              <a:rPr lang="en-US" sz="1800" b="0" i="0" u="none" strike="noStrike" dirty="0">
                <a:solidFill>
                  <a:srgbClr val="000000"/>
                </a:solidFill>
                <a:effectLst/>
                <a:latin typeface="Arial" panose="020B0604020202020204" pitchFamily="34" charset="0"/>
              </a:rPr>
              <a:t>, 2012).</a:t>
            </a:r>
            <a:endParaRPr lang="en-US" b="0" dirty="0">
              <a:effectLst/>
            </a:endParaRPr>
          </a:p>
          <a:p>
            <a:pPr algn="just" rtl="0">
              <a:spcBef>
                <a:spcPts val="0"/>
              </a:spcBef>
              <a:spcAft>
                <a:spcPts val="0"/>
              </a:spcAft>
            </a:pPr>
            <a:br>
              <a:rPr lang="en-US" b="0" dirty="0">
                <a:effectLst/>
              </a:rPr>
            </a:br>
            <a:br>
              <a:rPr lang="en-US" b="0" dirty="0">
                <a:effectLst/>
              </a:rPr>
            </a:br>
            <a:endParaRPr lang="en-US" b="0" dirty="0">
              <a:effectLst/>
            </a:endParaRPr>
          </a:p>
          <a:p>
            <a:br>
              <a:rPr lang="en-US" dirty="0"/>
            </a:br>
            <a:endParaRPr dirty="0"/>
          </a:p>
        </p:txBody>
      </p:sp>
    </p:spTree>
    <p:extLst>
      <p:ext uri="{BB962C8B-B14F-4D97-AF65-F5344CB8AC3E}">
        <p14:creationId xmlns:p14="http://schemas.microsoft.com/office/powerpoint/2010/main" val="22074211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8"/>
        <p:cNvGrpSpPr/>
        <p:nvPr/>
      </p:nvGrpSpPr>
      <p:grpSpPr>
        <a:xfrm>
          <a:off x="0" y="0"/>
          <a:ext cx="0" cy="0"/>
          <a:chOff x="0" y="0"/>
          <a:chExt cx="0" cy="0"/>
        </a:xfrm>
      </p:grpSpPr>
      <p:sp>
        <p:nvSpPr>
          <p:cNvPr id="2289" name="Google Shape;2289;g9e920a92a9_0_12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0" name="Google Shape;2290;g9e920a92a9_0_12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The 4 Ps of the marketing mix is the essential foundation for any marketing strategy. The Ps stand for product, price, place and promotion. Each of these factors must be considered when developing a plan to market a business, product or service (Srivastava, 2012).</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Product</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Product is the first P of marketing and it refers to the type of services that a salon offers. A salon should have a wide variety of hair styling services so that it can meet the needs of its customers. It's also important to offer trendy styles that will appeal to young women (Srivastava, 2012).</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Price</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Price is an important factor when it comes to choosing a beauty salon. Many people will often look for affordable salons, while others are willing to pay more for better service. In order to set the right price, beauty salons need to consider the 4 Ps of marketing: product, place, promotion, and price. </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Place</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The place is where the salon is located and how easily it can be accessed. Salons in busy areas tend to charge more than those in less populated areas.</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Promotion</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Uptown Beauty Lounge keeps in mind when promoting products and services being offered should be made clear. Potential customers need to know what they're getting themselves into before they decide to book an appointment. It's also important to make sure that the price is right - customers don't want to feel like they're being taken advantage of (Wani, 2013).</a:t>
            </a:r>
            <a:endParaRPr lang="en-US" b="0" dirty="0">
              <a:effectLst/>
            </a:endParaRPr>
          </a:p>
          <a:p>
            <a:br>
              <a:rPr lang="en-US" b="0" dirty="0">
                <a:effectLst/>
              </a:rPr>
            </a:br>
            <a:endParaRPr dirty="0"/>
          </a:p>
        </p:txBody>
      </p:sp>
    </p:spTree>
    <p:extLst>
      <p:ext uri="{BB962C8B-B14F-4D97-AF65-F5344CB8AC3E}">
        <p14:creationId xmlns:p14="http://schemas.microsoft.com/office/powerpoint/2010/main" val="5567192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5"/>
        <p:cNvGrpSpPr/>
        <p:nvPr/>
      </p:nvGrpSpPr>
      <p:grpSpPr>
        <a:xfrm>
          <a:off x="0" y="0"/>
          <a:ext cx="0" cy="0"/>
          <a:chOff x="0" y="0"/>
          <a:chExt cx="0" cy="0"/>
        </a:xfrm>
      </p:grpSpPr>
      <p:sp>
        <p:nvSpPr>
          <p:cNvPr id="2246" name="Google Shape;2246;ga46564e076_0_3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47" name="Google Shape;2247;ga46564e076_0_3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The target market for Uptown Beauty Lounge is young women who are looking for a stylish and affordable place to get their hair done. In that case, you might want to focus on online advertising and social media campaigns that target young women specifically. You could also offer special deals and discounts to attract new customers (Voronin and </a:t>
            </a:r>
            <a:r>
              <a:rPr lang="en-US" sz="1800" b="0" i="0" u="none" strike="noStrike" dirty="0" err="1">
                <a:solidFill>
                  <a:srgbClr val="000000"/>
                </a:solidFill>
                <a:effectLst/>
                <a:latin typeface="Arial" panose="020B0604020202020204" pitchFamily="34" charset="0"/>
              </a:rPr>
              <a:t>Аfanasieva</a:t>
            </a:r>
            <a:r>
              <a:rPr lang="en-US" sz="1800" b="0" i="0" u="none" strike="noStrike" dirty="0">
                <a:solidFill>
                  <a:srgbClr val="000000"/>
                </a:solidFill>
                <a:effectLst/>
                <a:latin typeface="Arial" panose="020B0604020202020204" pitchFamily="34" charset="0"/>
              </a:rPr>
              <a:t>, 2020).</a:t>
            </a:r>
            <a:endParaRPr lang="en-US" sz="3200" b="0" dirty="0">
              <a:effectLst/>
            </a:endParaRPr>
          </a:p>
          <a:p>
            <a:br>
              <a:rPr lang="en-US" sz="3200" dirty="0"/>
            </a:br>
            <a:endParaRPr dirty="0"/>
          </a:p>
        </p:txBody>
      </p:sp>
    </p:spTree>
    <p:extLst>
      <p:ext uri="{BB962C8B-B14F-4D97-AF65-F5344CB8AC3E}">
        <p14:creationId xmlns:p14="http://schemas.microsoft.com/office/powerpoint/2010/main" val="8909767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9"/>
        <p:cNvGrpSpPr/>
        <p:nvPr/>
      </p:nvGrpSpPr>
      <p:grpSpPr>
        <a:xfrm>
          <a:off x="0" y="0"/>
          <a:ext cx="0" cy="0"/>
          <a:chOff x="0" y="0"/>
          <a:chExt cx="0" cy="0"/>
        </a:xfrm>
      </p:grpSpPr>
      <p:sp>
        <p:nvSpPr>
          <p:cNvPr id="1910" name="Google Shape;1910;g12ea64207bc_0_255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11" name="Google Shape;1911;g12ea64207bc_0_255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According to a study done by the "Journal of Marketing", Uptown Beauty Lounge Care Saloon can increase its customer base manifold over the next three years through marketing strategies that focus on WOM (word-of-mouth) and digital marketing (Commons, 2014). Uptown Beauty Lounge Care Saloon should create a strong social media presence and encourage their customers to refer their friends. Additionally, they should offer incentives like discounts and free services to customers who refer others. In addition to digital marketing, Uptown Beauty Lounge care saloon should continue traditional marketing methods such as print ads, billboards, and radio spots. They should also target specific demographics with customized marketing campaigns. For example, they could target working mothers with promotions for daycare services or seniors with discounts on hair products. By using a variety of marketing strategies, Uptown Beauty Lounge care saloon can reach more potential customers and continue to grow its business (Commons, 2014).</a:t>
            </a:r>
            <a:endParaRPr dirty="0"/>
          </a:p>
        </p:txBody>
      </p:sp>
    </p:spTree>
    <p:extLst>
      <p:ext uri="{BB962C8B-B14F-4D97-AF65-F5344CB8AC3E}">
        <p14:creationId xmlns:p14="http://schemas.microsoft.com/office/powerpoint/2010/main" val="20212708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9"/>
        <p:cNvGrpSpPr/>
        <p:nvPr/>
      </p:nvGrpSpPr>
      <p:grpSpPr>
        <a:xfrm>
          <a:off x="0" y="0"/>
          <a:ext cx="0" cy="0"/>
          <a:chOff x="0" y="0"/>
          <a:chExt cx="0" cy="0"/>
        </a:xfrm>
      </p:grpSpPr>
      <p:sp>
        <p:nvSpPr>
          <p:cNvPr id="2130" name="Google Shape;2130;g9d60a343f0_0_2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1" name="Google Shape;2131;g9d60a343f0_0_2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b="0" i="0" u="none" strike="noStrike" dirty="0">
                <a:solidFill>
                  <a:srgbClr val="000000"/>
                </a:solidFill>
                <a:effectLst/>
                <a:latin typeface="Arial" panose="020B0604020202020204" pitchFamily="34" charset="0"/>
              </a:rPr>
              <a:t>In conclusion, beauty saloons are a great business opportunity, especially if the marketing strategy is well-formed and the products and services are upgraded. Opening a beauty saloon can be a very profitable venture, but it is important to keep the customers happy in order to maintain a successful business.</a:t>
            </a:r>
            <a:endParaRPr dirty="0"/>
          </a:p>
        </p:txBody>
      </p:sp>
    </p:spTree>
    <p:extLst>
      <p:ext uri="{BB962C8B-B14F-4D97-AF65-F5344CB8AC3E}">
        <p14:creationId xmlns:p14="http://schemas.microsoft.com/office/powerpoint/2010/main" val="5263409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4"/>
        <p:cNvGrpSpPr/>
        <p:nvPr/>
      </p:nvGrpSpPr>
      <p:grpSpPr>
        <a:xfrm>
          <a:off x="0" y="0"/>
          <a:ext cx="0" cy="0"/>
          <a:chOff x="0" y="0"/>
          <a:chExt cx="0" cy="0"/>
        </a:xfrm>
      </p:grpSpPr>
      <p:sp>
        <p:nvSpPr>
          <p:cNvPr id="2355" name="Google Shape;2355;g9e920a92a9_0_15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6" name="Google Shape;2356;g9e920a92a9_0_15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b="0" i="0" u="none" strike="noStrike" dirty="0">
                <a:solidFill>
                  <a:srgbClr val="000000"/>
                </a:solidFill>
                <a:effectLst/>
                <a:latin typeface="Arial" panose="020B0604020202020204" pitchFamily="34" charset="0"/>
              </a:rPr>
              <a:t>Thank you everyone for being a good listener. Now you can ask me questions about this topic. </a:t>
            </a:r>
            <a:endParaRPr dirty="0"/>
          </a:p>
        </p:txBody>
      </p:sp>
    </p:spTree>
    <p:extLst>
      <p:ext uri="{BB962C8B-B14F-4D97-AF65-F5344CB8AC3E}">
        <p14:creationId xmlns:p14="http://schemas.microsoft.com/office/powerpoint/2010/main" val="35731093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1"/>
        <p:cNvGrpSpPr/>
        <p:nvPr/>
      </p:nvGrpSpPr>
      <p:grpSpPr>
        <a:xfrm>
          <a:off x="0" y="0"/>
          <a:ext cx="0" cy="0"/>
          <a:chOff x="0" y="0"/>
          <a:chExt cx="0" cy="0"/>
        </a:xfrm>
      </p:grpSpPr>
      <p:sp>
        <p:nvSpPr>
          <p:cNvPr id="2562" name="Google Shape;2562;g9e920a92a9_0_346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63" name="Google Shape;2563;g9e920a92a9_0_346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rtl="0">
              <a:spcBef>
                <a:spcPts val="0"/>
              </a:spcBef>
              <a:spcAft>
                <a:spcPts val="0"/>
              </a:spcAft>
              <a:buNone/>
            </a:pPr>
            <a:endParaRPr dirty="0"/>
          </a:p>
        </p:txBody>
      </p:sp>
    </p:spTree>
    <p:extLst>
      <p:ext uri="{BB962C8B-B14F-4D97-AF65-F5344CB8AC3E}">
        <p14:creationId xmlns:p14="http://schemas.microsoft.com/office/powerpoint/2010/main" val="6395257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1"/>
        <p:cNvGrpSpPr/>
        <p:nvPr/>
      </p:nvGrpSpPr>
      <p:grpSpPr>
        <a:xfrm>
          <a:off x="0" y="0"/>
          <a:ext cx="0" cy="0"/>
          <a:chOff x="0" y="0"/>
          <a:chExt cx="0" cy="0"/>
        </a:xfrm>
      </p:grpSpPr>
      <p:sp>
        <p:nvSpPr>
          <p:cNvPr id="2562" name="Google Shape;2562;g9e920a92a9_0_346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63" name="Google Shape;2563;g9e920a92a9_0_346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rtl="0">
              <a:spcBef>
                <a:spcPts val="0"/>
              </a:spcBef>
              <a:spcAft>
                <a:spcPts val="0"/>
              </a:spcAft>
              <a:buNone/>
            </a:pPr>
            <a:endParaRPr dirty="0"/>
          </a:p>
        </p:txBody>
      </p:sp>
    </p:spTree>
    <p:extLst>
      <p:ext uri="{BB962C8B-B14F-4D97-AF65-F5344CB8AC3E}">
        <p14:creationId xmlns:p14="http://schemas.microsoft.com/office/powerpoint/2010/main" val="12613212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hyperlink" Target="http://bit.ly/2Tynxth" TargetMode="External"/><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hyperlink" Target="http://bit.ly/2TtBDfr" TargetMode="External"/><Relationship Id="rId4" Type="http://schemas.openxmlformats.org/officeDocument/2006/relationships/hyperlink" Target="http://bit.ly/2TyoMsr" TargetMode="Externa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10" name="Google Shape;10;p2"/>
          <p:cNvSpPr/>
          <p:nvPr/>
        </p:nvSpPr>
        <p:spPr>
          <a:xfrm>
            <a:off x="0" y="3524126"/>
            <a:ext cx="9144014" cy="1619376"/>
          </a:xfrm>
          <a:custGeom>
            <a:avLst/>
            <a:gdLst/>
            <a:ahLst/>
            <a:cxnLst/>
            <a:rect l="l" t="t" r="r" b="b"/>
            <a:pathLst>
              <a:path w="48153" h="9336" extrusionOk="0">
                <a:moveTo>
                  <a:pt x="0" y="0"/>
                </a:moveTo>
                <a:lnTo>
                  <a:pt x="0" y="9335"/>
                </a:lnTo>
                <a:lnTo>
                  <a:pt x="48152" y="9335"/>
                </a:lnTo>
                <a:lnTo>
                  <a:pt x="48152" y="363"/>
                </a:lnTo>
                <a:cubicBezTo>
                  <a:pt x="47601" y="442"/>
                  <a:pt x="47113" y="646"/>
                  <a:pt x="46596" y="899"/>
                </a:cubicBezTo>
                <a:cubicBezTo>
                  <a:pt x="46233" y="1073"/>
                  <a:pt x="45855" y="1228"/>
                  <a:pt x="45493" y="1402"/>
                </a:cubicBezTo>
                <a:cubicBezTo>
                  <a:pt x="45304" y="1496"/>
                  <a:pt x="45115" y="1511"/>
                  <a:pt x="44926" y="1576"/>
                </a:cubicBezTo>
                <a:cubicBezTo>
                  <a:pt x="44786" y="1621"/>
                  <a:pt x="44673" y="1715"/>
                  <a:pt x="44548" y="1749"/>
                </a:cubicBezTo>
                <a:cubicBezTo>
                  <a:pt x="44201" y="1874"/>
                  <a:pt x="43777" y="1953"/>
                  <a:pt x="43415" y="2033"/>
                </a:cubicBezTo>
                <a:cubicBezTo>
                  <a:pt x="42958" y="2127"/>
                  <a:pt x="42501" y="2157"/>
                  <a:pt x="42047" y="2252"/>
                </a:cubicBezTo>
                <a:cubicBezTo>
                  <a:pt x="41634" y="2327"/>
                  <a:pt x="41219" y="2353"/>
                  <a:pt x="40804" y="2353"/>
                </a:cubicBezTo>
                <a:cubicBezTo>
                  <a:pt x="40015" y="2353"/>
                  <a:pt x="39224" y="2262"/>
                  <a:pt x="38439" y="2252"/>
                </a:cubicBezTo>
                <a:cubicBezTo>
                  <a:pt x="37623" y="2237"/>
                  <a:pt x="36834" y="2078"/>
                  <a:pt x="36033" y="1953"/>
                </a:cubicBezTo>
                <a:cubicBezTo>
                  <a:pt x="35719" y="1904"/>
                  <a:pt x="35402" y="1810"/>
                  <a:pt x="35073" y="1764"/>
                </a:cubicBezTo>
                <a:cubicBezTo>
                  <a:pt x="34756" y="1715"/>
                  <a:pt x="34427" y="1655"/>
                  <a:pt x="34095" y="1591"/>
                </a:cubicBezTo>
                <a:cubicBezTo>
                  <a:pt x="33672" y="1496"/>
                  <a:pt x="33215" y="1526"/>
                  <a:pt x="32773" y="1481"/>
                </a:cubicBezTo>
                <a:cubicBezTo>
                  <a:pt x="32319" y="1417"/>
                  <a:pt x="31862" y="1372"/>
                  <a:pt x="31405" y="1372"/>
                </a:cubicBezTo>
                <a:cubicBezTo>
                  <a:pt x="31275" y="1374"/>
                  <a:pt x="31145" y="1375"/>
                  <a:pt x="31014" y="1375"/>
                </a:cubicBezTo>
                <a:cubicBezTo>
                  <a:pt x="30465" y="1375"/>
                  <a:pt x="29915" y="1359"/>
                  <a:pt x="29365" y="1359"/>
                </a:cubicBezTo>
                <a:cubicBezTo>
                  <a:pt x="29116" y="1359"/>
                  <a:pt x="28867" y="1362"/>
                  <a:pt x="28617" y="1372"/>
                </a:cubicBezTo>
                <a:cubicBezTo>
                  <a:pt x="28209" y="1387"/>
                  <a:pt x="27816" y="1526"/>
                  <a:pt x="27423" y="1591"/>
                </a:cubicBezTo>
                <a:cubicBezTo>
                  <a:pt x="27076" y="1655"/>
                  <a:pt x="26728" y="1749"/>
                  <a:pt x="26384" y="1795"/>
                </a:cubicBezTo>
                <a:cubicBezTo>
                  <a:pt x="25425" y="1923"/>
                  <a:pt x="24480" y="2033"/>
                  <a:pt x="23551" y="2188"/>
                </a:cubicBezTo>
                <a:cubicBezTo>
                  <a:pt x="22969" y="2282"/>
                  <a:pt x="22418" y="2535"/>
                  <a:pt x="21836" y="2645"/>
                </a:cubicBezTo>
                <a:cubicBezTo>
                  <a:pt x="21269" y="2773"/>
                  <a:pt x="20684" y="2803"/>
                  <a:pt x="20102" y="2868"/>
                </a:cubicBezTo>
                <a:cubicBezTo>
                  <a:pt x="19112" y="2962"/>
                  <a:pt x="18134" y="3355"/>
                  <a:pt x="17129" y="3370"/>
                </a:cubicBezTo>
                <a:cubicBezTo>
                  <a:pt x="16650" y="3383"/>
                  <a:pt x="16171" y="3387"/>
                  <a:pt x="15692" y="3387"/>
                </a:cubicBezTo>
                <a:cubicBezTo>
                  <a:pt x="15037" y="3387"/>
                  <a:pt x="14383" y="3379"/>
                  <a:pt x="13729" y="3370"/>
                </a:cubicBezTo>
                <a:cubicBezTo>
                  <a:pt x="12735" y="3370"/>
                  <a:pt x="11711" y="3151"/>
                  <a:pt x="10737" y="2943"/>
                </a:cubicBezTo>
                <a:cubicBezTo>
                  <a:pt x="10389" y="2868"/>
                  <a:pt x="10030" y="2834"/>
                  <a:pt x="9668" y="2724"/>
                </a:cubicBezTo>
                <a:cubicBezTo>
                  <a:pt x="9350" y="2630"/>
                  <a:pt x="9022" y="2614"/>
                  <a:pt x="8708" y="2490"/>
                </a:cubicBezTo>
                <a:cubicBezTo>
                  <a:pt x="8028" y="2222"/>
                  <a:pt x="7306" y="2063"/>
                  <a:pt x="6630" y="1780"/>
                </a:cubicBezTo>
                <a:cubicBezTo>
                  <a:pt x="6094" y="1545"/>
                  <a:pt x="5557" y="1307"/>
                  <a:pt x="5025" y="1054"/>
                </a:cubicBezTo>
                <a:cubicBezTo>
                  <a:pt x="4662" y="884"/>
                  <a:pt x="4299" y="695"/>
                  <a:pt x="3922" y="567"/>
                </a:cubicBezTo>
                <a:cubicBezTo>
                  <a:pt x="3495" y="442"/>
                  <a:pt x="3056" y="333"/>
                  <a:pt x="2614" y="253"/>
                </a:cubicBezTo>
                <a:cubicBezTo>
                  <a:pt x="2112" y="174"/>
                  <a:pt x="1606" y="189"/>
                  <a:pt x="1118" y="95"/>
                </a:cubicBezTo>
                <a:cubicBezTo>
                  <a:pt x="756" y="34"/>
                  <a:pt x="378" y="0"/>
                  <a:pt x="0"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0" y="4223611"/>
            <a:ext cx="9143961" cy="919887"/>
          </a:xfrm>
          <a:custGeom>
            <a:avLst/>
            <a:gdLst/>
            <a:ahLst/>
            <a:cxnLst/>
            <a:rect l="l" t="t" r="r" b="b"/>
            <a:pathLst>
              <a:path w="47587" h="5241" extrusionOk="0">
                <a:moveTo>
                  <a:pt x="10018" y="0"/>
                </a:moveTo>
                <a:cubicBezTo>
                  <a:pt x="9766" y="0"/>
                  <a:pt x="9501" y="33"/>
                  <a:pt x="9211" y="110"/>
                </a:cubicBezTo>
                <a:cubicBezTo>
                  <a:pt x="8535" y="280"/>
                  <a:pt x="7999" y="722"/>
                  <a:pt x="7288" y="911"/>
                </a:cubicBezTo>
                <a:cubicBezTo>
                  <a:pt x="6644" y="1085"/>
                  <a:pt x="5941" y="1133"/>
                  <a:pt x="5227" y="1133"/>
                </a:cubicBezTo>
                <a:cubicBezTo>
                  <a:pt x="4321" y="1133"/>
                  <a:pt x="3396" y="1055"/>
                  <a:pt x="2551" y="1055"/>
                </a:cubicBezTo>
                <a:cubicBezTo>
                  <a:pt x="1750" y="1055"/>
                  <a:pt x="885" y="1130"/>
                  <a:pt x="1" y="1195"/>
                </a:cubicBezTo>
                <a:lnTo>
                  <a:pt x="1" y="5241"/>
                </a:lnTo>
                <a:lnTo>
                  <a:pt x="47586" y="5241"/>
                </a:lnTo>
                <a:lnTo>
                  <a:pt x="47586" y="942"/>
                </a:lnTo>
                <a:lnTo>
                  <a:pt x="36113" y="942"/>
                </a:lnTo>
                <a:cubicBezTo>
                  <a:pt x="35441" y="942"/>
                  <a:pt x="34748" y="984"/>
                  <a:pt x="34062" y="984"/>
                </a:cubicBezTo>
                <a:cubicBezTo>
                  <a:pt x="33719" y="984"/>
                  <a:pt x="33378" y="973"/>
                  <a:pt x="33042" y="942"/>
                </a:cubicBezTo>
                <a:cubicBezTo>
                  <a:pt x="31704" y="817"/>
                  <a:pt x="30571" y="171"/>
                  <a:pt x="29185" y="110"/>
                </a:cubicBezTo>
                <a:cubicBezTo>
                  <a:pt x="29003" y="102"/>
                  <a:pt x="28822" y="98"/>
                  <a:pt x="28641" y="98"/>
                </a:cubicBezTo>
                <a:cubicBezTo>
                  <a:pt x="25702" y="98"/>
                  <a:pt x="22943" y="1190"/>
                  <a:pt x="19977" y="1190"/>
                </a:cubicBezTo>
                <a:cubicBezTo>
                  <a:pt x="19815" y="1190"/>
                  <a:pt x="19653" y="1186"/>
                  <a:pt x="19491" y="1180"/>
                </a:cubicBezTo>
                <a:cubicBezTo>
                  <a:pt x="17334" y="1085"/>
                  <a:pt x="14908" y="1100"/>
                  <a:pt x="12800" y="692"/>
                </a:cubicBezTo>
                <a:cubicBezTo>
                  <a:pt x="11739" y="479"/>
                  <a:pt x="10984" y="0"/>
                  <a:pt x="10018" y="0"/>
                </a:cubicBezTo>
                <a:close/>
              </a:path>
            </a:pathLst>
          </a:custGeom>
          <a:solidFill>
            <a:srgbClr val="FFB6A3">
              <a:alpha val="713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751425" y="1611700"/>
            <a:ext cx="2408724" cy="323800"/>
          </a:xfrm>
          <a:custGeom>
            <a:avLst/>
            <a:gdLst/>
            <a:ahLst/>
            <a:cxnLst/>
            <a:rect l="l" t="t" r="r" b="b"/>
            <a:pathLst>
              <a:path w="25940" h="2506" extrusionOk="0">
                <a:moveTo>
                  <a:pt x="2581" y="0"/>
                </a:moveTo>
                <a:cubicBezTo>
                  <a:pt x="2297" y="0"/>
                  <a:pt x="1999" y="49"/>
                  <a:pt x="1731" y="80"/>
                </a:cubicBezTo>
                <a:cubicBezTo>
                  <a:pt x="1353" y="144"/>
                  <a:pt x="881" y="174"/>
                  <a:pt x="613" y="363"/>
                </a:cubicBezTo>
                <a:cubicBezTo>
                  <a:pt x="454" y="507"/>
                  <a:pt x="454" y="680"/>
                  <a:pt x="424" y="835"/>
                </a:cubicBezTo>
                <a:cubicBezTo>
                  <a:pt x="378" y="1119"/>
                  <a:pt x="235" y="1387"/>
                  <a:pt x="125" y="1655"/>
                </a:cubicBezTo>
                <a:cubicBezTo>
                  <a:pt x="1" y="1923"/>
                  <a:pt x="61" y="2222"/>
                  <a:pt x="46" y="2505"/>
                </a:cubicBezTo>
                <a:lnTo>
                  <a:pt x="25939" y="2505"/>
                </a:lnTo>
                <a:cubicBezTo>
                  <a:pt x="25467" y="2505"/>
                  <a:pt x="25029" y="2441"/>
                  <a:pt x="24556" y="2380"/>
                </a:cubicBezTo>
                <a:cubicBezTo>
                  <a:pt x="24160" y="2346"/>
                  <a:pt x="23782" y="2237"/>
                  <a:pt x="23438" y="2112"/>
                </a:cubicBezTo>
                <a:cubicBezTo>
                  <a:pt x="22981" y="1969"/>
                  <a:pt x="22554" y="1795"/>
                  <a:pt x="22082" y="1655"/>
                </a:cubicBezTo>
                <a:cubicBezTo>
                  <a:pt x="21833" y="1576"/>
                  <a:pt x="21549" y="1481"/>
                  <a:pt x="21266" y="1481"/>
                </a:cubicBezTo>
                <a:lnTo>
                  <a:pt x="21251" y="1481"/>
                </a:lnTo>
                <a:cubicBezTo>
                  <a:pt x="20888" y="1481"/>
                  <a:pt x="20525" y="1561"/>
                  <a:pt x="20163" y="1576"/>
                </a:cubicBezTo>
                <a:cubicBezTo>
                  <a:pt x="19721" y="1576"/>
                  <a:pt x="19328" y="1640"/>
                  <a:pt x="18890" y="1685"/>
                </a:cubicBezTo>
                <a:cubicBezTo>
                  <a:pt x="18716" y="1700"/>
                  <a:pt x="18527" y="1700"/>
                  <a:pt x="18338" y="1700"/>
                </a:cubicBezTo>
                <a:cubicBezTo>
                  <a:pt x="17643" y="1700"/>
                  <a:pt x="16967" y="1591"/>
                  <a:pt x="16355" y="1387"/>
                </a:cubicBezTo>
                <a:cubicBezTo>
                  <a:pt x="16181" y="1341"/>
                  <a:pt x="16007" y="1277"/>
                  <a:pt x="15818" y="1228"/>
                </a:cubicBezTo>
                <a:cubicBezTo>
                  <a:pt x="15629" y="1183"/>
                  <a:pt x="15471" y="1088"/>
                  <a:pt x="15301" y="1024"/>
                </a:cubicBezTo>
                <a:cubicBezTo>
                  <a:pt x="15033" y="930"/>
                  <a:pt x="14764" y="884"/>
                  <a:pt x="14466" y="835"/>
                </a:cubicBezTo>
                <a:cubicBezTo>
                  <a:pt x="14277" y="820"/>
                  <a:pt x="14073" y="805"/>
                  <a:pt x="13884" y="805"/>
                </a:cubicBezTo>
                <a:cubicBezTo>
                  <a:pt x="13393" y="805"/>
                  <a:pt x="12906" y="869"/>
                  <a:pt x="12418" y="899"/>
                </a:cubicBezTo>
                <a:cubicBezTo>
                  <a:pt x="12260" y="899"/>
                  <a:pt x="12090" y="915"/>
                  <a:pt x="11931" y="915"/>
                </a:cubicBezTo>
                <a:cubicBezTo>
                  <a:pt x="11742" y="915"/>
                  <a:pt x="11553" y="899"/>
                  <a:pt x="11379" y="899"/>
                </a:cubicBezTo>
                <a:lnTo>
                  <a:pt x="10529" y="899"/>
                </a:lnTo>
                <a:cubicBezTo>
                  <a:pt x="10246" y="899"/>
                  <a:pt x="9963" y="899"/>
                  <a:pt x="9664" y="869"/>
                </a:cubicBezTo>
                <a:cubicBezTo>
                  <a:pt x="9396" y="835"/>
                  <a:pt x="9128" y="820"/>
                  <a:pt x="8860" y="805"/>
                </a:cubicBezTo>
                <a:cubicBezTo>
                  <a:pt x="8357" y="790"/>
                  <a:pt x="7821" y="726"/>
                  <a:pt x="7333" y="680"/>
                </a:cubicBezTo>
                <a:cubicBezTo>
                  <a:pt x="6846" y="616"/>
                  <a:pt x="6374" y="522"/>
                  <a:pt x="5886" y="473"/>
                </a:cubicBezTo>
                <a:cubicBezTo>
                  <a:pt x="5539" y="427"/>
                  <a:pt x="5161" y="412"/>
                  <a:pt x="4817" y="348"/>
                </a:cubicBezTo>
                <a:cubicBezTo>
                  <a:pt x="4534" y="303"/>
                  <a:pt x="4281" y="223"/>
                  <a:pt x="4013" y="159"/>
                </a:cubicBezTo>
                <a:cubicBezTo>
                  <a:pt x="3556" y="49"/>
                  <a:pt x="3163" y="0"/>
                  <a:pt x="2690"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644962" y="1020804"/>
            <a:ext cx="6870878" cy="492170"/>
          </a:xfrm>
          <a:custGeom>
            <a:avLst/>
            <a:gdLst/>
            <a:ahLst/>
            <a:cxnLst/>
            <a:rect l="l" t="t" r="r" b="b"/>
            <a:pathLst>
              <a:path w="53174" h="3809" extrusionOk="0">
                <a:moveTo>
                  <a:pt x="27201" y="0"/>
                </a:moveTo>
                <a:cubicBezTo>
                  <a:pt x="26695" y="0"/>
                  <a:pt x="26192" y="64"/>
                  <a:pt x="25720" y="159"/>
                </a:cubicBezTo>
                <a:cubicBezTo>
                  <a:pt x="25029" y="283"/>
                  <a:pt x="24368" y="408"/>
                  <a:pt x="23692" y="582"/>
                </a:cubicBezTo>
                <a:cubicBezTo>
                  <a:pt x="23359" y="661"/>
                  <a:pt x="23030" y="725"/>
                  <a:pt x="22683" y="741"/>
                </a:cubicBezTo>
                <a:cubicBezTo>
                  <a:pt x="22290" y="756"/>
                  <a:pt x="21912" y="835"/>
                  <a:pt x="21519" y="865"/>
                </a:cubicBezTo>
                <a:cubicBezTo>
                  <a:pt x="20953" y="914"/>
                  <a:pt x="20386" y="929"/>
                  <a:pt x="19834" y="929"/>
                </a:cubicBezTo>
                <a:lnTo>
                  <a:pt x="16306" y="929"/>
                </a:lnTo>
                <a:cubicBezTo>
                  <a:pt x="15883" y="929"/>
                  <a:pt x="15456" y="945"/>
                  <a:pt x="15033" y="990"/>
                </a:cubicBezTo>
                <a:cubicBezTo>
                  <a:pt x="14545" y="1039"/>
                  <a:pt x="14058" y="1039"/>
                  <a:pt x="13552" y="1084"/>
                </a:cubicBezTo>
                <a:cubicBezTo>
                  <a:pt x="12702" y="1149"/>
                  <a:pt x="11867" y="1243"/>
                  <a:pt x="11017" y="1243"/>
                </a:cubicBezTo>
                <a:lnTo>
                  <a:pt x="7885" y="1243"/>
                </a:lnTo>
                <a:cubicBezTo>
                  <a:pt x="6926" y="1243"/>
                  <a:pt x="5996" y="1432"/>
                  <a:pt x="5037" y="1447"/>
                </a:cubicBezTo>
                <a:lnTo>
                  <a:pt x="4942" y="1447"/>
                </a:lnTo>
                <a:cubicBezTo>
                  <a:pt x="4689" y="1447"/>
                  <a:pt x="4425" y="1432"/>
                  <a:pt x="4172" y="1387"/>
                </a:cubicBezTo>
                <a:cubicBezTo>
                  <a:pt x="3794" y="1292"/>
                  <a:pt x="3416" y="1198"/>
                  <a:pt x="3038" y="1133"/>
                </a:cubicBezTo>
                <a:cubicBezTo>
                  <a:pt x="2630" y="1069"/>
                  <a:pt x="2218" y="1039"/>
                  <a:pt x="1810" y="1039"/>
                </a:cubicBezTo>
                <a:lnTo>
                  <a:pt x="1557" y="1039"/>
                </a:lnTo>
                <a:cubicBezTo>
                  <a:pt x="1338" y="1039"/>
                  <a:pt x="1119" y="1069"/>
                  <a:pt x="896" y="1084"/>
                </a:cubicBezTo>
                <a:cubicBezTo>
                  <a:pt x="741" y="1103"/>
                  <a:pt x="568" y="1084"/>
                  <a:pt x="409" y="1133"/>
                </a:cubicBezTo>
                <a:cubicBezTo>
                  <a:pt x="156" y="1213"/>
                  <a:pt x="1" y="1700"/>
                  <a:pt x="80" y="1953"/>
                </a:cubicBezTo>
                <a:cubicBezTo>
                  <a:pt x="141" y="2157"/>
                  <a:pt x="394" y="2187"/>
                  <a:pt x="583" y="2187"/>
                </a:cubicBezTo>
                <a:lnTo>
                  <a:pt x="628" y="2187"/>
                </a:lnTo>
                <a:cubicBezTo>
                  <a:pt x="960" y="2172"/>
                  <a:pt x="1289" y="2108"/>
                  <a:pt x="1622" y="2093"/>
                </a:cubicBezTo>
                <a:cubicBezTo>
                  <a:pt x="1810" y="2078"/>
                  <a:pt x="1984" y="2078"/>
                  <a:pt x="2158" y="2078"/>
                </a:cubicBezTo>
                <a:lnTo>
                  <a:pt x="3068" y="2078"/>
                </a:lnTo>
                <a:cubicBezTo>
                  <a:pt x="4123" y="2078"/>
                  <a:pt x="5161" y="2048"/>
                  <a:pt x="6219" y="1983"/>
                </a:cubicBezTo>
                <a:cubicBezTo>
                  <a:pt x="6627" y="1953"/>
                  <a:pt x="7035" y="1919"/>
                  <a:pt x="7447" y="1889"/>
                </a:cubicBezTo>
                <a:cubicBezTo>
                  <a:pt x="8108" y="1825"/>
                  <a:pt x="8769" y="1795"/>
                  <a:pt x="9430" y="1795"/>
                </a:cubicBezTo>
                <a:cubicBezTo>
                  <a:pt x="10073" y="1795"/>
                  <a:pt x="10703" y="1825"/>
                  <a:pt x="11334" y="1889"/>
                </a:cubicBezTo>
                <a:cubicBezTo>
                  <a:pt x="11901" y="1934"/>
                  <a:pt x="12483" y="2014"/>
                  <a:pt x="13065" y="2078"/>
                </a:cubicBezTo>
                <a:cubicBezTo>
                  <a:pt x="13601" y="2157"/>
                  <a:pt x="14134" y="2142"/>
                  <a:pt x="14685" y="2157"/>
                </a:cubicBezTo>
                <a:cubicBezTo>
                  <a:pt x="15615" y="2187"/>
                  <a:pt x="16544" y="2187"/>
                  <a:pt x="17488" y="2203"/>
                </a:cubicBezTo>
                <a:cubicBezTo>
                  <a:pt x="18180" y="2218"/>
                  <a:pt x="18856" y="2282"/>
                  <a:pt x="19551" y="2282"/>
                </a:cubicBezTo>
                <a:cubicBezTo>
                  <a:pt x="19895" y="2282"/>
                  <a:pt x="20242" y="2267"/>
                  <a:pt x="20590" y="2237"/>
                </a:cubicBezTo>
                <a:cubicBezTo>
                  <a:pt x="20934" y="2218"/>
                  <a:pt x="21281" y="2203"/>
                  <a:pt x="21629" y="2203"/>
                </a:cubicBezTo>
                <a:lnTo>
                  <a:pt x="24005" y="2203"/>
                </a:lnTo>
                <a:cubicBezTo>
                  <a:pt x="25437" y="2203"/>
                  <a:pt x="26869" y="2267"/>
                  <a:pt x="28301" y="2391"/>
                </a:cubicBezTo>
                <a:cubicBezTo>
                  <a:pt x="29608" y="2520"/>
                  <a:pt x="30900" y="2690"/>
                  <a:pt x="32207" y="2879"/>
                </a:cubicBezTo>
                <a:cubicBezTo>
                  <a:pt x="32630" y="2943"/>
                  <a:pt x="33057" y="3007"/>
                  <a:pt x="33480" y="3068"/>
                </a:cubicBezTo>
                <a:cubicBezTo>
                  <a:pt x="33907" y="3132"/>
                  <a:pt x="34315" y="3241"/>
                  <a:pt x="34723" y="3306"/>
                </a:cubicBezTo>
                <a:cubicBezTo>
                  <a:pt x="35308" y="3370"/>
                  <a:pt x="35905" y="3370"/>
                  <a:pt x="36487" y="3464"/>
                </a:cubicBezTo>
                <a:cubicBezTo>
                  <a:pt x="37163" y="3589"/>
                  <a:pt x="37858" y="3763"/>
                  <a:pt x="38550" y="3808"/>
                </a:cubicBezTo>
                <a:lnTo>
                  <a:pt x="39007" y="3808"/>
                </a:lnTo>
                <a:cubicBezTo>
                  <a:pt x="39872" y="3808"/>
                  <a:pt x="40722" y="3683"/>
                  <a:pt x="41572" y="3634"/>
                </a:cubicBezTo>
                <a:cubicBezTo>
                  <a:pt x="41806" y="3619"/>
                  <a:pt x="42044" y="3604"/>
                  <a:pt x="42278" y="3604"/>
                </a:cubicBezTo>
                <a:cubicBezTo>
                  <a:pt x="42596" y="3604"/>
                  <a:pt x="42894" y="3619"/>
                  <a:pt x="43208" y="3619"/>
                </a:cubicBezTo>
                <a:lnTo>
                  <a:pt x="43774" y="3619"/>
                </a:lnTo>
                <a:cubicBezTo>
                  <a:pt x="43948" y="3619"/>
                  <a:pt x="44122" y="3604"/>
                  <a:pt x="44296" y="3604"/>
                </a:cubicBezTo>
                <a:cubicBezTo>
                  <a:pt x="44515" y="3604"/>
                  <a:pt x="44734" y="3619"/>
                  <a:pt x="44957" y="3619"/>
                </a:cubicBezTo>
                <a:cubicBezTo>
                  <a:pt x="45697" y="3653"/>
                  <a:pt x="46419" y="3683"/>
                  <a:pt x="47159" y="3683"/>
                </a:cubicBezTo>
                <a:lnTo>
                  <a:pt x="47586" y="3683"/>
                </a:lnTo>
                <a:cubicBezTo>
                  <a:pt x="47726" y="3683"/>
                  <a:pt x="47870" y="3699"/>
                  <a:pt x="47994" y="3699"/>
                </a:cubicBezTo>
                <a:cubicBezTo>
                  <a:pt x="48168" y="3699"/>
                  <a:pt x="48357" y="3683"/>
                  <a:pt x="48531" y="3668"/>
                </a:cubicBezTo>
                <a:cubicBezTo>
                  <a:pt x="48859" y="3634"/>
                  <a:pt x="49192" y="3540"/>
                  <a:pt x="49536" y="3495"/>
                </a:cubicBezTo>
                <a:cubicBezTo>
                  <a:pt x="49679" y="3479"/>
                  <a:pt x="49804" y="3479"/>
                  <a:pt x="49947" y="3479"/>
                </a:cubicBezTo>
                <a:cubicBezTo>
                  <a:pt x="50151" y="3479"/>
                  <a:pt x="50370" y="3495"/>
                  <a:pt x="50574" y="3495"/>
                </a:cubicBezTo>
                <a:lnTo>
                  <a:pt x="50608" y="3495"/>
                </a:lnTo>
                <a:cubicBezTo>
                  <a:pt x="50986" y="3495"/>
                  <a:pt x="51300" y="3430"/>
                  <a:pt x="51678" y="3370"/>
                </a:cubicBezTo>
                <a:cubicBezTo>
                  <a:pt x="52229" y="3257"/>
                  <a:pt x="52701" y="3147"/>
                  <a:pt x="53174" y="2833"/>
                </a:cubicBezTo>
                <a:cubicBezTo>
                  <a:pt x="53064" y="2675"/>
                  <a:pt x="53064" y="2471"/>
                  <a:pt x="53000" y="2282"/>
                </a:cubicBezTo>
                <a:cubicBezTo>
                  <a:pt x="52921" y="2014"/>
                  <a:pt x="52781" y="1795"/>
                  <a:pt x="52796" y="1511"/>
                </a:cubicBezTo>
                <a:lnTo>
                  <a:pt x="41258" y="1511"/>
                </a:lnTo>
                <a:cubicBezTo>
                  <a:pt x="41145" y="1292"/>
                  <a:pt x="41194" y="1307"/>
                  <a:pt x="40847" y="1292"/>
                </a:cubicBezTo>
                <a:lnTo>
                  <a:pt x="40722" y="1292"/>
                </a:lnTo>
                <a:cubicBezTo>
                  <a:pt x="40563" y="1292"/>
                  <a:pt x="40408" y="1307"/>
                  <a:pt x="40250" y="1307"/>
                </a:cubicBezTo>
                <a:cubicBezTo>
                  <a:pt x="39842" y="1337"/>
                  <a:pt x="39430" y="1432"/>
                  <a:pt x="39007" y="1447"/>
                </a:cubicBezTo>
                <a:lnTo>
                  <a:pt x="38013" y="1447"/>
                </a:lnTo>
                <a:cubicBezTo>
                  <a:pt x="37620" y="1447"/>
                  <a:pt x="37243" y="1353"/>
                  <a:pt x="36865" y="1273"/>
                </a:cubicBezTo>
                <a:cubicBezTo>
                  <a:pt x="36124" y="1133"/>
                  <a:pt x="35354" y="1149"/>
                  <a:pt x="34598" y="1054"/>
                </a:cubicBezTo>
                <a:cubicBezTo>
                  <a:pt x="33797" y="960"/>
                  <a:pt x="33008" y="865"/>
                  <a:pt x="32222" y="676"/>
                </a:cubicBezTo>
                <a:cubicBezTo>
                  <a:pt x="31889" y="582"/>
                  <a:pt x="31591" y="552"/>
                  <a:pt x="31262" y="503"/>
                </a:cubicBezTo>
                <a:cubicBezTo>
                  <a:pt x="30885" y="457"/>
                  <a:pt x="30507" y="363"/>
                  <a:pt x="30129" y="329"/>
                </a:cubicBezTo>
                <a:cubicBezTo>
                  <a:pt x="29339" y="268"/>
                  <a:pt x="28569" y="125"/>
                  <a:pt x="27798" y="45"/>
                </a:cubicBezTo>
                <a:cubicBezTo>
                  <a:pt x="27594" y="15"/>
                  <a:pt x="27405" y="0"/>
                  <a:pt x="27201"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366325" y="279949"/>
            <a:ext cx="3059294" cy="319284"/>
          </a:xfrm>
          <a:custGeom>
            <a:avLst/>
            <a:gdLst/>
            <a:ahLst/>
            <a:cxnLst/>
            <a:rect l="l" t="t" r="r" b="b"/>
            <a:pathLst>
              <a:path w="23676" h="2471" extrusionOk="0">
                <a:moveTo>
                  <a:pt x="20072" y="0"/>
                </a:moveTo>
                <a:cubicBezTo>
                  <a:pt x="19959" y="0"/>
                  <a:pt x="19864" y="0"/>
                  <a:pt x="19755" y="15"/>
                </a:cubicBezTo>
                <a:cubicBezTo>
                  <a:pt x="19127" y="94"/>
                  <a:pt x="18512" y="348"/>
                  <a:pt x="17881" y="457"/>
                </a:cubicBezTo>
                <a:cubicBezTo>
                  <a:pt x="16812" y="646"/>
                  <a:pt x="15678" y="706"/>
                  <a:pt x="14594" y="725"/>
                </a:cubicBezTo>
                <a:lnTo>
                  <a:pt x="14326" y="725"/>
                </a:lnTo>
                <a:cubicBezTo>
                  <a:pt x="14088" y="725"/>
                  <a:pt x="13838" y="725"/>
                  <a:pt x="13600" y="706"/>
                </a:cubicBezTo>
                <a:lnTo>
                  <a:pt x="12860" y="706"/>
                </a:lnTo>
                <a:cubicBezTo>
                  <a:pt x="12546" y="706"/>
                  <a:pt x="12214" y="706"/>
                  <a:pt x="11900" y="725"/>
                </a:cubicBezTo>
                <a:cubicBezTo>
                  <a:pt x="11050" y="771"/>
                  <a:pt x="10216" y="771"/>
                  <a:pt x="9366" y="771"/>
                </a:cubicBezTo>
                <a:lnTo>
                  <a:pt x="9335" y="771"/>
                </a:lnTo>
                <a:cubicBezTo>
                  <a:pt x="8172" y="771"/>
                  <a:pt x="7020" y="706"/>
                  <a:pt x="5856" y="706"/>
                </a:cubicBezTo>
                <a:lnTo>
                  <a:pt x="3166" y="706"/>
                </a:lnTo>
                <a:cubicBezTo>
                  <a:pt x="2928" y="706"/>
                  <a:pt x="2694" y="725"/>
                  <a:pt x="2471" y="771"/>
                </a:cubicBezTo>
                <a:cubicBezTo>
                  <a:pt x="1904" y="929"/>
                  <a:pt x="1307" y="1024"/>
                  <a:pt x="786" y="1243"/>
                </a:cubicBezTo>
                <a:cubicBezTo>
                  <a:pt x="711" y="1273"/>
                  <a:pt x="646" y="1322"/>
                  <a:pt x="567" y="1337"/>
                </a:cubicBezTo>
                <a:cubicBezTo>
                  <a:pt x="457" y="1368"/>
                  <a:pt x="363" y="1352"/>
                  <a:pt x="253" y="1432"/>
                </a:cubicBezTo>
                <a:cubicBezTo>
                  <a:pt x="174" y="1496"/>
                  <a:pt x="31" y="1621"/>
                  <a:pt x="0" y="1934"/>
                </a:cubicBezTo>
                <a:lnTo>
                  <a:pt x="2331" y="1934"/>
                </a:lnTo>
                <a:cubicBezTo>
                  <a:pt x="2769" y="1934"/>
                  <a:pt x="3196" y="1934"/>
                  <a:pt x="3638" y="2063"/>
                </a:cubicBezTo>
                <a:cubicBezTo>
                  <a:pt x="4141" y="2202"/>
                  <a:pt x="4692" y="2267"/>
                  <a:pt x="5210" y="2391"/>
                </a:cubicBezTo>
                <a:cubicBezTo>
                  <a:pt x="5478" y="2440"/>
                  <a:pt x="5731" y="2471"/>
                  <a:pt x="6000" y="2471"/>
                </a:cubicBezTo>
                <a:cubicBezTo>
                  <a:pt x="6517" y="2471"/>
                  <a:pt x="7054" y="2376"/>
                  <a:pt x="7556" y="2297"/>
                </a:cubicBezTo>
                <a:cubicBezTo>
                  <a:pt x="7824" y="2252"/>
                  <a:pt x="8092" y="2252"/>
                  <a:pt x="8342" y="2252"/>
                </a:cubicBezTo>
                <a:lnTo>
                  <a:pt x="10862" y="2252"/>
                </a:lnTo>
                <a:cubicBezTo>
                  <a:pt x="11383" y="2252"/>
                  <a:pt x="11870" y="2252"/>
                  <a:pt x="12373" y="2202"/>
                </a:cubicBezTo>
                <a:cubicBezTo>
                  <a:pt x="12497" y="2187"/>
                  <a:pt x="12626" y="2187"/>
                  <a:pt x="12750" y="2187"/>
                </a:cubicBezTo>
                <a:lnTo>
                  <a:pt x="13098" y="2187"/>
                </a:lnTo>
                <a:cubicBezTo>
                  <a:pt x="13366" y="2172"/>
                  <a:pt x="13616" y="2123"/>
                  <a:pt x="13869" y="2063"/>
                </a:cubicBezTo>
                <a:cubicBezTo>
                  <a:pt x="14466" y="1919"/>
                  <a:pt x="15047" y="1874"/>
                  <a:pt x="15648" y="1874"/>
                </a:cubicBezTo>
                <a:cubicBezTo>
                  <a:pt x="16215" y="1874"/>
                  <a:pt x="16766" y="1919"/>
                  <a:pt x="17333" y="1983"/>
                </a:cubicBezTo>
                <a:cubicBezTo>
                  <a:pt x="17881" y="2048"/>
                  <a:pt x="18432" y="2063"/>
                  <a:pt x="18969" y="2172"/>
                </a:cubicBezTo>
                <a:cubicBezTo>
                  <a:pt x="19252" y="2236"/>
                  <a:pt x="19520" y="2252"/>
                  <a:pt x="19804" y="2252"/>
                </a:cubicBezTo>
                <a:lnTo>
                  <a:pt x="20620" y="2252"/>
                </a:lnTo>
                <a:cubicBezTo>
                  <a:pt x="20937" y="2252"/>
                  <a:pt x="21205" y="2142"/>
                  <a:pt x="21504" y="2078"/>
                </a:cubicBezTo>
                <a:cubicBezTo>
                  <a:pt x="21787" y="2014"/>
                  <a:pt x="22021" y="1859"/>
                  <a:pt x="22305" y="1779"/>
                </a:cubicBezTo>
                <a:cubicBezTo>
                  <a:pt x="22433" y="1745"/>
                  <a:pt x="22543" y="1745"/>
                  <a:pt x="22667" y="1745"/>
                </a:cubicBezTo>
                <a:cubicBezTo>
                  <a:pt x="22826" y="1730"/>
                  <a:pt x="23030" y="1715"/>
                  <a:pt x="23170" y="1685"/>
                </a:cubicBezTo>
                <a:cubicBezTo>
                  <a:pt x="23283" y="1651"/>
                  <a:pt x="23408" y="1621"/>
                  <a:pt x="23487" y="1556"/>
                </a:cubicBezTo>
                <a:cubicBezTo>
                  <a:pt x="23581" y="1481"/>
                  <a:pt x="23627" y="1337"/>
                  <a:pt x="23642" y="1213"/>
                </a:cubicBezTo>
                <a:cubicBezTo>
                  <a:pt x="23661" y="1118"/>
                  <a:pt x="23676" y="880"/>
                  <a:pt x="23627" y="786"/>
                </a:cubicBezTo>
                <a:cubicBezTo>
                  <a:pt x="23581" y="725"/>
                  <a:pt x="23438" y="631"/>
                  <a:pt x="23377" y="597"/>
                </a:cubicBezTo>
                <a:cubicBezTo>
                  <a:pt x="23249" y="552"/>
                  <a:pt x="23094" y="536"/>
                  <a:pt x="22966" y="487"/>
                </a:cubicBezTo>
                <a:cubicBezTo>
                  <a:pt x="22747" y="423"/>
                  <a:pt x="22543" y="329"/>
                  <a:pt x="22305" y="268"/>
                </a:cubicBezTo>
                <a:cubicBezTo>
                  <a:pt x="21912" y="140"/>
                  <a:pt x="21489" y="110"/>
                  <a:pt x="21077" y="79"/>
                </a:cubicBezTo>
                <a:cubicBezTo>
                  <a:pt x="20748" y="45"/>
                  <a:pt x="20401" y="0"/>
                  <a:pt x="20072"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6351672" y="457901"/>
            <a:ext cx="2961737" cy="163195"/>
          </a:xfrm>
          <a:custGeom>
            <a:avLst/>
            <a:gdLst/>
            <a:ahLst/>
            <a:cxnLst/>
            <a:rect l="l" t="t" r="r" b="b"/>
            <a:pathLst>
              <a:path w="22921" h="1263" extrusionOk="0">
                <a:moveTo>
                  <a:pt x="19332" y="1"/>
                </a:moveTo>
                <a:cubicBezTo>
                  <a:pt x="19222" y="1"/>
                  <a:pt x="19109" y="16"/>
                  <a:pt x="19014" y="35"/>
                </a:cubicBezTo>
                <a:cubicBezTo>
                  <a:pt x="18372" y="95"/>
                  <a:pt x="17756" y="363"/>
                  <a:pt x="17125" y="473"/>
                </a:cubicBezTo>
                <a:cubicBezTo>
                  <a:pt x="16056" y="647"/>
                  <a:pt x="14923" y="711"/>
                  <a:pt x="13854" y="726"/>
                </a:cubicBezTo>
                <a:lnTo>
                  <a:pt x="12845" y="726"/>
                </a:lnTo>
                <a:cubicBezTo>
                  <a:pt x="12592" y="726"/>
                  <a:pt x="12358" y="711"/>
                  <a:pt x="12105" y="711"/>
                </a:cubicBezTo>
                <a:cubicBezTo>
                  <a:pt x="11791" y="711"/>
                  <a:pt x="11477" y="726"/>
                  <a:pt x="11160" y="741"/>
                </a:cubicBezTo>
                <a:cubicBezTo>
                  <a:pt x="10295" y="790"/>
                  <a:pt x="9460" y="790"/>
                  <a:pt x="8610" y="790"/>
                </a:cubicBezTo>
                <a:lnTo>
                  <a:pt x="8580" y="790"/>
                </a:lnTo>
                <a:cubicBezTo>
                  <a:pt x="7431" y="790"/>
                  <a:pt x="6264" y="726"/>
                  <a:pt x="5116" y="726"/>
                </a:cubicBezTo>
                <a:lnTo>
                  <a:pt x="3072" y="726"/>
                </a:lnTo>
                <a:cubicBezTo>
                  <a:pt x="2849" y="726"/>
                  <a:pt x="2630" y="711"/>
                  <a:pt x="2411" y="711"/>
                </a:cubicBezTo>
                <a:cubicBezTo>
                  <a:pt x="2173" y="711"/>
                  <a:pt x="1938" y="726"/>
                  <a:pt x="1716" y="790"/>
                </a:cubicBezTo>
                <a:cubicBezTo>
                  <a:pt x="1164" y="930"/>
                  <a:pt x="567" y="1040"/>
                  <a:pt x="31" y="1244"/>
                </a:cubicBezTo>
                <a:cubicBezTo>
                  <a:pt x="16" y="1263"/>
                  <a:pt x="16" y="1263"/>
                  <a:pt x="0" y="1263"/>
                </a:cubicBezTo>
                <a:lnTo>
                  <a:pt x="22886" y="1263"/>
                </a:lnTo>
                <a:lnTo>
                  <a:pt x="22886" y="1229"/>
                </a:lnTo>
                <a:cubicBezTo>
                  <a:pt x="22905" y="1134"/>
                  <a:pt x="22920" y="885"/>
                  <a:pt x="22871" y="805"/>
                </a:cubicBezTo>
                <a:cubicBezTo>
                  <a:pt x="22826" y="726"/>
                  <a:pt x="22698" y="647"/>
                  <a:pt x="22622" y="617"/>
                </a:cubicBezTo>
                <a:cubicBezTo>
                  <a:pt x="22509" y="552"/>
                  <a:pt x="22354" y="552"/>
                  <a:pt x="22225" y="507"/>
                </a:cubicBezTo>
                <a:cubicBezTo>
                  <a:pt x="22006" y="428"/>
                  <a:pt x="21787" y="333"/>
                  <a:pt x="21564" y="269"/>
                </a:cubicBezTo>
                <a:cubicBezTo>
                  <a:pt x="21156" y="159"/>
                  <a:pt x="20748" y="110"/>
                  <a:pt x="20321" y="80"/>
                </a:cubicBezTo>
                <a:cubicBezTo>
                  <a:pt x="19993" y="65"/>
                  <a:pt x="19660" y="1"/>
                  <a:pt x="19332" y="1"/>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 name="Google Shape;16;p2"/>
          <p:cNvGrpSpPr/>
          <p:nvPr/>
        </p:nvGrpSpPr>
        <p:grpSpPr>
          <a:xfrm>
            <a:off x="416353" y="306633"/>
            <a:ext cx="8310662" cy="4530003"/>
            <a:chOff x="3795575" y="853575"/>
            <a:chExt cx="3586975" cy="1955200"/>
          </a:xfrm>
        </p:grpSpPr>
        <p:sp>
          <p:nvSpPr>
            <p:cNvPr id="17" name="Google Shape;17;p2"/>
            <p:cNvSpPr/>
            <p:nvPr/>
          </p:nvSpPr>
          <p:spPr>
            <a:xfrm>
              <a:off x="3795575" y="860400"/>
              <a:ext cx="1289225" cy="1941650"/>
            </a:xfrm>
            <a:custGeom>
              <a:avLst/>
              <a:gdLst/>
              <a:ahLst/>
              <a:cxnLst/>
              <a:rect l="l" t="t" r="r" b="b"/>
              <a:pathLst>
                <a:path w="51569" h="77666" extrusionOk="0">
                  <a:moveTo>
                    <a:pt x="36887" y="1"/>
                  </a:moveTo>
                  <a:cubicBezTo>
                    <a:pt x="36154" y="1"/>
                    <a:pt x="35422" y="43"/>
                    <a:pt x="34693" y="157"/>
                  </a:cubicBezTo>
                  <a:cubicBezTo>
                    <a:pt x="34519" y="191"/>
                    <a:pt x="34330" y="191"/>
                    <a:pt x="34141" y="191"/>
                  </a:cubicBezTo>
                  <a:cubicBezTo>
                    <a:pt x="33355" y="206"/>
                    <a:pt x="32551" y="221"/>
                    <a:pt x="31765" y="221"/>
                  </a:cubicBezTo>
                  <a:lnTo>
                    <a:pt x="26808" y="221"/>
                  </a:lnTo>
                  <a:cubicBezTo>
                    <a:pt x="25864" y="221"/>
                    <a:pt x="24934" y="251"/>
                    <a:pt x="24035" y="425"/>
                  </a:cubicBezTo>
                  <a:cubicBezTo>
                    <a:pt x="23722" y="489"/>
                    <a:pt x="23389" y="520"/>
                    <a:pt x="23061" y="520"/>
                  </a:cubicBezTo>
                  <a:cubicBezTo>
                    <a:pt x="22196" y="520"/>
                    <a:pt x="21320" y="486"/>
                    <a:pt x="20446" y="486"/>
                  </a:cubicBezTo>
                  <a:cubicBezTo>
                    <a:pt x="20300" y="486"/>
                    <a:pt x="20154" y="487"/>
                    <a:pt x="20008" y="489"/>
                  </a:cubicBezTo>
                  <a:cubicBezTo>
                    <a:pt x="19313" y="489"/>
                    <a:pt x="18592" y="554"/>
                    <a:pt x="17896" y="614"/>
                  </a:cubicBezTo>
                  <a:cubicBezTo>
                    <a:pt x="16922" y="724"/>
                    <a:pt x="16589" y="947"/>
                    <a:pt x="16608" y="1559"/>
                  </a:cubicBezTo>
                  <a:cubicBezTo>
                    <a:pt x="16623" y="2488"/>
                    <a:pt x="16385" y="3387"/>
                    <a:pt x="16087" y="4282"/>
                  </a:cubicBezTo>
                  <a:cubicBezTo>
                    <a:pt x="15773" y="5212"/>
                    <a:pt x="15173" y="6047"/>
                    <a:pt x="14436" y="6847"/>
                  </a:cubicBezTo>
                  <a:cubicBezTo>
                    <a:pt x="13333" y="8060"/>
                    <a:pt x="11712" y="8880"/>
                    <a:pt x="9555" y="9303"/>
                  </a:cubicBezTo>
                  <a:cubicBezTo>
                    <a:pt x="8705" y="9477"/>
                    <a:pt x="7870" y="9666"/>
                    <a:pt x="7005" y="9824"/>
                  </a:cubicBezTo>
                  <a:cubicBezTo>
                    <a:pt x="6423" y="9919"/>
                    <a:pt x="5823" y="9979"/>
                    <a:pt x="5210" y="10028"/>
                  </a:cubicBezTo>
                  <a:cubicBezTo>
                    <a:pt x="4345" y="10108"/>
                    <a:pt x="3480" y="10123"/>
                    <a:pt x="2596" y="10187"/>
                  </a:cubicBezTo>
                  <a:cubicBezTo>
                    <a:pt x="1969" y="10217"/>
                    <a:pt x="1418" y="10376"/>
                    <a:pt x="1040" y="10689"/>
                  </a:cubicBezTo>
                  <a:cubicBezTo>
                    <a:pt x="503" y="11147"/>
                    <a:pt x="156" y="11649"/>
                    <a:pt x="190" y="12216"/>
                  </a:cubicBezTo>
                  <a:cubicBezTo>
                    <a:pt x="205" y="12593"/>
                    <a:pt x="156" y="12971"/>
                    <a:pt x="190" y="13349"/>
                  </a:cubicBezTo>
                  <a:cubicBezTo>
                    <a:pt x="235" y="13836"/>
                    <a:pt x="345" y="14324"/>
                    <a:pt x="439" y="14830"/>
                  </a:cubicBezTo>
                  <a:cubicBezTo>
                    <a:pt x="488" y="15159"/>
                    <a:pt x="598" y="15491"/>
                    <a:pt x="598" y="15820"/>
                  </a:cubicBezTo>
                  <a:cubicBezTo>
                    <a:pt x="598" y="16356"/>
                    <a:pt x="473" y="16893"/>
                    <a:pt x="503" y="17425"/>
                  </a:cubicBezTo>
                  <a:cubicBezTo>
                    <a:pt x="613" y="18936"/>
                    <a:pt x="756" y="20432"/>
                    <a:pt x="911" y="21944"/>
                  </a:cubicBezTo>
                  <a:cubicBezTo>
                    <a:pt x="976" y="22590"/>
                    <a:pt x="1195" y="23220"/>
                    <a:pt x="945" y="23863"/>
                  </a:cubicBezTo>
                  <a:cubicBezTo>
                    <a:pt x="662" y="24667"/>
                    <a:pt x="662" y="25468"/>
                    <a:pt x="707" y="26288"/>
                  </a:cubicBezTo>
                  <a:cubicBezTo>
                    <a:pt x="741" y="26934"/>
                    <a:pt x="756" y="27580"/>
                    <a:pt x="756" y="28226"/>
                  </a:cubicBezTo>
                  <a:cubicBezTo>
                    <a:pt x="722" y="30130"/>
                    <a:pt x="568" y="32034"/>
                    <a:pt x="896" y="33938"/>
                  </a:cubicBezTo>
                  <a:cubicBezTo>
                    <a:pt x="911" y="34017"/>
                    <a:pt x="911" y="34082"/>
                    <a:pt x="911" y="34157"/>
                  </a:cubicBezTo>
                  <a:cubicBezTo>
                    <a:pt x="896" y="34852"/>
                    <a:pt x="881" y="35559"/>
                    <a:pt x="851" y="36254"/>
                  </a:cubicBezTo>
                  <a:cubicBezTo>
                    <a:pt x="851" y="36378"/>
                    <a:pt x="802" y="36488"/>
                    <a:pt x="772" y="36613"/>
                  </a:cubicBezTo>
                  <a:cubicBezTo>
                    <a:pt x="707" y="36820"/>
                    <a:pt x="613" y="37024"/>
                    <a:pt x="598" y="37244"/>
                  </a:cubicBezTo>
                  <a:cubicBezTo>
                    <a:pt x="583" y="38298"/>
                    <a:pt x="598" y="39352"/>
                    <a:pt x="598" y="40409"/>
                  </a:cubicBezTo>
                  <a:cubicBezTo>
                    <a:pt x="598" y="40579"/>
                    <a:pt x="662" y="40753"/>
                    <a:pt x="707" y="40927"/>
                  </a:cubicBezTo>
                  <a:cubicBezTo>
                    <a:pt x="756" y="41116"/>
                    <a:pt x="851" y="41320"/>
                    <a:pt x="851" y="41509"/>
                  </a:cubicBezTo>
                  <a:cubicBezTo>
                    <a:pt x="866" y="42597"/>
                    <a:pt x="881" y="43696"/>
                    <a:pt x="756" y="44784"/>
                  </a:cubicBezTo>
                  <a:cubicBezTo>
                    <a:pt x="613" y="46042"/>
                    <a:pt x="722" y="47304"/>
                    <a:pt x="722" y="48562"/>
                  </a:cubicBezTo>
                  <a:cubicBezTo>
                    <a:pt x="707" y="49601"/>
                    <a:pt x="707" y="50655"/>
                    <a:pt x="692" y="51694"/>
                  </a:cubicBezTo>
                  <a:cubicBezTo>
                    <a:pt x="677" y="52370"/>
                    <a:pt x="722" y="53046"/>
                    <a:pt x="911" y="53707"/>
                  </a:cubicBezTo>
                  <a:cubicBezTo>
                    <a:pt x="1025" y="54070"/>
                    <a:pt x="1085" y="54448"/>
                    <a:pt x="1055" y="54810"/>
                  </a:cubicBezTo>
                  <a:cubicBezTo>
                    <a:pt x="1006" y="55502"/>
                    <a:pt x="851" y="56182"/>
                    <a:pt x="772" y="56858"/>
                  </a:cubicBezTo>
                  <a:cubicBezTo>
                    <a:pt x="598" y="58384"/>
                    <a:pt x="364" y="59895"/>
                    <a:pt x="583" y="61421"/>
                  </a:cubicBezTo>
                  <a:cubicBezTo>
                    <a:pt x="647" y="61848"/>
                    <a:pt x="677" y="62287"/>
                    <a:pt x="473" y="62713"/>
                  </a:cubicBezTo>
                  <a:cubicBezTo>
                    <a:pt x="1" y="63737"/>
                    <a:pt x="235" y="64776"/>
                    <a:pt x="220" y="65796"/>
                  </a:cubicBezTo>
                  <a:cubicBezTo>
                    <a:pt x="692" y="67058"/>
                    <a:pt x="1542" y="67481"/>
                    <a:pt x="3212" y="67515"/>
                  </a:cubicBezTo>
                  <a:cubicBezTo>
                    <a:pt x="3952" y="67515"/>
                    <a:pt x="4708" y="67575"/>
                    <a:pt x="5464" y="67625"/>
                  </a:cubicBezTo>
                  <a:cubicBezTo>
                    <a:pt x="5823" y="67655"/>
                    <a:pt x="6200" y="67670"/>
                    <a:pt x="6533" y="67734"/>
                  </a:cubicBezTo>
                  <a:cubicBezTo>
                    <a:pt x="7696" y="67953"/>
                    <a:pt x="8864" y="68191"/>
                    <a:pt x="10012" y="68441"/>
                  </a:cubicBezTo>
                  <a:cubicBezTo>
                    <a:pt x="11523" y="68788"/>
                    <a:pt x="12766" y="69340"/>
                    <a:pt x="13726" y="70141"/>
                  </a:cubicBezTo>
                  <a:cubicBezTo>
                    <a:pt x="15361" y="71512"/>
                    <a:pt x="16166" y="73053"/>
                    <a:pt x="16480" y="74708"/>
                  </a:cubicBezTo>
                  <a:cubicBezTo>
                    <a:pt x="16574" y="75225"/>
                    <a:pt x="16559" y="75732"/>
                    <a:pt x="16623" y="76234"/>
                  </a:cubicBezTo>
                  <a:cubicBezTo>
                    <a:pt x="16653" y="76676"/>
                    <a:pt x="16986" y="76910"/>
                    <a:pt x="17647" y="77005"/>
                  </a:cubicBezTo>
                  <a:cubicBezTo>
                    <a:pt x="18070" y="77069"/>
                    <a:pt x="18497" y="77129"/>
                    <a:pt x="18920" y="77148"/>
                  </a:cubicBezTo>
                  <a:cubicBezTo>
                    <a:pt x="19527" y="77156"/>
                    <a:pt x="20137" y="77160"/>
                    <a:pt x="20747" y="77160"/>
                  </a:cubicBezTo>
                  <a:cubicBezTo>
                    <a:pt x="21357" y="77160"/>
                    <a:pt x="21967" y="77156"/>
                    <a:pt x="22573" y="77148"/>
                  </a:cubicBezTo>
                  <a:cubicBezTo>
                    <a:pt x="22700" y="77144"/>
                    <a:pt x="22825" y="77142"/>
                    <a:pt x="22950" y="77142"/>
                  </a:cubicBezTo>
                  <a:cubicBezTo>
                    <a:pt x="23400" y="77142"/>
                    <a:pt x="23841" y="77172"/>
                    <a:pt x="24273" y="77258"/>
                  </a:cubicBezTo>
                  <a:cubicBezTo>
                    <a:pt x="24980" y="77383"/>
                    <a:pt x="25705" y="77432"/>
                    <a:pt x="26446" y="77432"/>
                  </a:cubicBezTo>
                  <a:cubicBezTo>
                    <a:pt x="28837" y="77432"/>
                    <a:pt x="31247" y="77432"/>
                    <a:pt x="33654" y="77447"/>
                  </a:cubicBezTo>
                  <a:cubicBezTo>
                    <a:pt x="34126" y="77447"/>
                    <a:pt x="34598" y="77477"/>
                    <a:pt x="35040" y="77541"/>
                  </a:cubicBezTo>
                  <a:cubicBezTo>
                    <a:pt x="35692" y="77625"/>
                    <a:pt x="36344" y="77666"/>
                    <a:pt x="36997" y="77666"/>
                  </a:cubicBezTo>
                  <a:cubicBezTo>
                    <a:pt x="37320" y="77666"/>
                    <a:pt x="37644" y="77656"/>
                    <a:pt x="37968" y="77636"/>
                  </a:cubicBezTo>
                  <a:cubicBezTo>
                    <a:pt x="39445" y="77541"/>
                    <a:pt x="40911" y="77432"/>
                    <a:pt x="42407" y="77398"/>
                  </a:cubicBezTo>
                  <a:cubicBezTo>
                    <a:pt x="43325" y="77373"/>
                    <a:pt x="44238" y="77358"/>
                    <a:pt x="45152" y="77358"/>
                  </a:cubicBezTo>
                  <a:cubicBezTo>
                    <a:pt x="45946" y="77358"/>
                    <a:pt x="46740" y="77370"/>
                    <a:pt x="47537" y="77398"/>
                  </a:cubicBezTo>
                  <a:cubicBezTo>
                    <a:pt x="47985" y="77418"/>
                    <a:pt x="48437" y="77424"/>
                    <a:pt x="48890" y="77424"/>
                  </a:cubicBezTo>
                  <a:cubicBezTo>
                    <a:pt x="49518" y="77424"/>
                    <a:pt x="50149" y="77413"/>
                    <a:pt x="50778" y="77413"/>
                  </a:cubicBezTo>
                  <a:cubicBezTo>
                    <a:pt x="51016" y="77413"/>
                    <a:pt x="51251" y="77367"/>
                    <a:pt x="51489" y="77352"/>
                  </a:cubicBezTo>
                  <a:cubicBezTo>
                    <a:pt x="51474" y="77337"/>
                    <a:pt x="51474" y="77318"/>
                    <a:pt x="51474" y="77303"/>
                  </a:cubicBezTo>
                  <a:cubicBezTo>
                    <a:pt x="49207" y="77243"/>
                    <a:pt x="46925" y="77179"/>
                    <a:pt x="44640" y="77129"/>
                  </a:cubicBezTo>
                  <a:cubicBezTo>
                    <a:pt x="44283" y="77124"/>
                    <a:pt x="43925" y="77123"/>
                    <a:pt x="43566" y="77123"/>
                  </a:cubicBezTo>
                  <a:cubicBezTo>
                    <a:pt x="42849" y="77123"/>
                    <a:pt x="42129" y="77129"/>
                    <a:pt x="41413" y="77129"/>
                  </a:cubicBezTo>
                  <a:cubicBezTo>
                    <a:pt x="41035" y="77114"/>
                    <a:pt x="40673" y="77084"/>
                    <a:pt x="40314" y="77069"/>
                  </a:cubicBezTo>
                  <a:cubicBezTo>
                    <a:pt x="39479" y="77035"/>
                    <a:pt x="38659" y="76990"/>
                    <a:pt x="37824" y="76959"/>
                  </a:cubicBezTo>
                  <a:cubicBezTo>
                    <a:pt x="36944" y="76910"/>
                    <a:pt x="36079" y="76880"/>
                    <a:pt x="35214" y="76831"/>
                  </a:cubicBezTo>
                  <a:cubicBezTo>
                    <a:pt x="34757" y="76816"/>
                    <a:pt x="34315" y="76752"/>
                    <a:pt x="33873" y="76752"/>
                  </a:cubicBezTo>
                  <a:cubicBezTo>
                    <a:pt x="31247" y="76721"/>
                    <a:pt x="28618" y="76706"/>
                    <a:pt x="25988" y="76706"/>
                  </a:cubicBezTo>
                  <a:cubicBezTo>
                    <a:pt x="25546" y="76706"/>
                    <a:pt x="25108" y="76752"/>
                    <a:pt x="24666" y="76801"/>
                  </a:cubicBezTo>
                  <a:cubicBezTo>
                    <a:pt x="23685" y="76894"/>
                    <a:pt x="22704" y="76966"/>
                    <a:pt x="21701" y="76966"/>
                  </a:cubicBezTo>
                  <a:cubicBezTo>
                    <a:pt x="21530" y="76966"/>
                    <a:pt x="21359" y="76964"/>
                    <a:pt x="21187" y="76959"/>
                  </a:cubicBezTo>
                  <a:cubicBezTo>
                    <a:pt x="20242" y="76925"/>
                    <a:pt x="19283" y="76910"/>
                    <a:pt x="18323" y="76910"/>
                  </a:cubicBezTo>
                  <a:cubicBezTo>
                    <a:pt x="17613" y="76910"/>
                    <a:pt x="17250" y="76691"/>
                    <a:pt x="17330" y="76249"/>
                  </a:cubicBezTo>
                  <a:cubicBezTo>
                    <a:pt x="17364" y="76045"/>
                    <a:pt x="17439" y="75856"/>
                    <a:pt x="17458" y="75652"/>
                  </a:cubicBezTo>
                  <a:cubicBezTo>
                    <a:pt x="17568" y="74549"/>
                    <a:pt x="17315" y="73480"/>
                    <a:pt x="16873" y="72407"/>
                  </a:cubicBezTo>
                  <a:cubicBezTo>
                    <a:pt x="16449" y="71417"/>
                    <a:pt x="15679" y="70537"/>
                    <a:pt x="14734" y="69702"/>
                  </a:cubicBezTo>
                  <a:cubicBezTo>
                    <a:pt x="14168" y="69196"/>
                    <a:pt x="13507" y="68773"/>
                    <a:pt x="12702" y="68410"/>
                  </a:cubicBezTo>
                  <a:cubicBezTo>
                    <a:pt x="10753" y="67575"/>
                    <a:pt x="8486" y="67198"/>
                    <a:pt x="6219" y="66820"/>
                  </a:cubicBezTo>
                  <a:cubicBezTo>
                    <a:pt x="6200" y="66805"/>
                    <a:pt x="6185" y="66805"/>
                    <a:pt x="6170" y="66805"/>
                  </a:cubicBezTo>
                  <a:cubicBezTo>
                    <a:pt x="5195" y="66759"/>
                    <a:pt x="4217" y="66695"/>
                    <a:pt x="3242" y="66631"/>
                  </a:cubicBezTo>
                  <a:cubicBezTo>
                    <a:pt x="2218" y="66571"/>
                    <a:pt x="1780" y="66333"/>
                    <a:pt x="1557" y="65702"/>
                  </a:cubicBezTo>
                  <a:cubicBezTo>
                    <a:pt x="1512" y="65577"/>
                    <a:pt x="1512" y="65437"/>
                    <a:pt x="1478" y="65294"/>
                  </a:cubicBezTo>
                  <a:cubicBezTo>
                    <a:pt x="1433" y="64995"/>
                    <a:pt x="1418" y="64682"/>
                    <a:pt x="1338" y="64379"/>
                  </a:cubicBezTo>
                  <a:cubicBezTo>
                    <a:pt x="1229" y="63987"/>
                    <a:pt x="1214" y="63609"/>
                    <a:pt x="1323" y="63231"/>
                  </a:cubicBezTo>
                  <a:cubicBezTo>
                    <a:pt x="1402" y="62868"/>
                    <a:pt x="1433" y="62509"/>
                    <a:pt x="1463" y="62147"/>
                  </a:cubicBezTo>
                  <a:cubicBezTo>
                    <a:pt x="1542" y="60840"/>
                    <a:pt x="1591" y="59533"/>
                    <a:pt x="1716" y="58225"/>
                  </a:cubicBezTo>
                  <a:cubicBezTo>
                    <a:pt x="1826" y="57047"/>
                    <a:pt x="2064" y="55864"/>
                    <a:pt x="1795" y="54686"/>
                  </a:cubicBezTo>
                  <a:cubicBezTo>
                    <a:pt x="1780" y="54591"/>
                    <a:pt x="1810" y="54497"/>
                    <a:pt x="1810" y="54387"/>
                  </a:cubicBezTo>
                  <a:cubicBezTo>
                    <a:pt x="1795" y="54104"/>
                    <a:pt x="1761" y="53821"/>
                    <a:pt x="1761" y="53537"/>
                  </a:cubicBezTo>
                  <a:cubicBezTo>
                    <a:pt x="1746" y="52937"/>
                    <a:pt x="1731" y="52340"/>
                    <a:pt x="1761" y="51743"/>
                  </a:cubicBezTo>
                  <a:cubicBezTo>
                    <a:pt x="1795" y="51082"/>
                    <a:pt x="1920" y="50421"/>
                    <a:pt x="1920" y="49759"/>
                  </a:cubicBezTo>
                  <a:cubicBezTo>
                    <a:pt x="1950" y="48229"/>
                    <a:pt x="1935" y="46703"/>
                    <a:pt x="1920" y="45177"/>
                  </a:cubicBezTo>
                  <a:cubicBezTo>
                    <a:pt x="1920" y="44705"/>
                    <a:pt x="1841" y="44232"/>
                    <a:pt x="1856" y="43760"/>
                  </a:cubicBezTo>
                  <a:cubicBezTo>
                    <a:pt x="1875" y="42359"/>
                    <a:pt x="1935" y="40957"/>
                    <a:pt x="1969" y="39574"/>
                  </a:cubicBezTo>
                  <a:cubicBezTo>
                    <a:pt x="2064" y="37149"/>
                    <a:pt x="1795" y="34724"/>
                    <a:pt x="1920" y="32287"/>
                  </a:cubicBezTo>
                  <a:cubicBezTo>
                    <a:pt x="1984" y="30980"/>
                    <a:pt x="1935" y="29673"/>
                    <a:pt x="1935" y="28366"/>
                  </a:cubicBezTo>
                  <a:cubicBezTo>
                    <a:pt x="1935" y="27848"/>
                    <a:pt x="1935" y="27327"/>
                    <a:pt x="1875" y="26809"/>
                  </a:cubicBezTo>
                  <a:cubicBezTo>
                    <a:pt x="1746" y="25801"/>
                    <a:pt x="1591" y="24826"/>
                    <a:pt x="1795" y="23817"/>
                  </a:cubicBezTo>
                  <a:cubicBezTo>
                    <a:pt x="1826" y="23644"/>
                    <a:pt x="1795" y="23470"/>
                    <a:pt x="1810" y="23296"/>
                  </a:cubicBezTo>
                  <a:cubicBezTo>
                    <a:pt x="1826" y="23013"/>
                    <a:pt x="1841" y="22729"/>
                    <a:pt x="1856" y="22446"/>
                  </a:cubicBezTo>
                  <a:cubicBezTo>
                    <a:pt x="1856" y="21879"/>
                    <a:pt x="1905" y="21313"/>
                    <a:pt x="1856" y="20765"/>
                  </a:cubicBezTo>
                  <a:cubicBezTo>
                    <a:pt x="1780" y="19537"/>
                    <a:pt x="1637" y="18309"/>
                    <a:pt x="1542" y="17063"/>
                  </a:cubicBezTo>
                  <a:cubicBezTo>
                    <a:pt x="1463" y="16058"/>
                    <a:pt x="1527" y="15034"/>
                    <a:pt x="1244" y="14010"/>
                  </a:cubicBezTo>
                  <a:cubicBezTo>
                    <a:pt x="1195" y="13901"/>
                    <a:pt x="1229" y="13776"/>
                    <a:pt x="1244" y="13647"/>
                  </a:cubicBezTo>
                  <a:cubicBezTo>
                    <a:pt x="1323" y="13190"/>
                    <a:pt x="1402" y="12737"/>
                    <a:pt x="1478" y="12280"/>
                  </a:cubicBezTo>
                  <a:cubicBezTo>
                    <a:pt x="1512" y="12136"/>
                    <a:pt x="1527" y="11997"/>
                    <a:pt x="1591" y="11868"/>
                  </a:cubicBezTo>
                  <a:cubicBezTo>
                    <a:pt x="1841" y="11256"/>
                    <a:pt x="2283" y="11052"/>
                    <a:pt x="3306" y="11003"/>
                  </a:cubicBezTo>
                  <a:cubicBezTo>
                    <a:pt x="4251" y="10958"/>
                    <a:pt x="5210" y="10909"/>
                    <a:pt x="6155" y="10848"/>
                  </a:cubicBezTo>
                  <a:cubicBezTo>
                    <a:pt x="6423" y="10829"/>
                    <a:pt x="6691" y="10799"/>
                    <a:pt x="6941" y="10735"/>
                  </a:cubicBezTo>
                  <a:cubicBezTo>
                    <a:pt x="8153" y="10485"/>
                    <a:pt x="9366" y="10247"/>
                    <a:pt x="10564" y="9964"/>
                  </a:cubicBezTo>
                  <a:cubicBezTo>
                    <a:pt x="12169" y="9571"/>
                    <a:pt x="13522" y="8959"/>
                    <a:pt x="14545" y="8109"/>
                  </a:cubicBezTo>
                  <a:cubicBezTo>
                    <a:pt x="15301" y="7478"/>
                    <a:pt x="15913" y="6802"/>
                    <a:pt x="16400" y="6092"/>
                  </a:cubicBezTo>
                  <a:cubicBezTo>
                    <a:pt x="16842" y="5431"/>
                    <a:pt x="17046" y="4739"/>
                    <a:pt x="17250" y="4029"/>
                  </a:cubicBezTo>
                  <a:cubicBezTo>
                    <a:pt x="17488" y="3213"/>
                    <a:pt x="17568" y="2409"/>
                    <a:pt x="17345" y="1593"/>
                  </a:cubicBezTo>
                  <a:cubicBezTo>
                    <a:pt x="17250" y="1230"/>
                    <a:pt x="17330" y="947"/>
                    <a:pt x="17881" y="709"/>
                  </a:cubicBezTo>
                  <a:cubicBezTo>
                    <a:pt x="18521" y="709"/>
                    <a:pt x="19189" y="715"/>
                    <a:pt x="19863" y="715"/>
                  </a:cubicBezTo>
                  <a:cubicBezTo>
                    <a:pt x="20199" y="715"/>
                    <a:pt x="20537" y="714"/>
                    <a:pt x="20873" y="709"/>
                  </a:cubicBezTo>
                  <a:cubicBezTo>
                    <a:pt x="21167" y="699"/>
                    <a:pt x="21459" y="694"/>
                    <a:pt x="21750" y="694"/>
                  </a:cubicBezTo>
                  <a:cubicBezTo>
                    <a:pt x="22784" y="694"/>
                    <a:pt x="23805" y="755"/>
                    <a:pt x="24825" y="867"/>
                  </a:cubicBezTo>
                  <a:cubicBezTo>
                    <a:pt x="25184" y="913"/>
                    <a:pt x="25546" y="931"/>
                    <a:pt x="25909" y="931"/>
                  </a:cubicBezTo>
                  <a:cubicBezTo>
                    <a:pt x="28538" y="931"/>
                    <a:pt x="31168" y="931"/>
                    <a:pt x="33797" y="913"/>
                  </a:cubicBezTo>
                  <a:cubicBezTo>
                    <a:pt x="34251" y="913"/>
                    <a:pt x="34693" y="852"/>
                    <a:pt x="35135" y="837"/>
                  </a:cubicBezTo>
                  <a:cubicBezTo>
                    <a:pt x="35841" y="788"/>
                    <a:pt x="36551" y="709"/>
                    <a:pt x="37258" y="693"/>
                  </a:cubicBezTo>
                  <a:cubicBezTo>
                    <a:pt x="38331" y="678"/>
                    <a:pt x="39415" y="724"/>
                    <a:pt x="40484" y="554"/>
                  </a:cubicBezTo>
                  <a:cubicBezTo>
                    <a:pt x="40612" y="535"/>
                    <a:pt x="40767" y="535"/>
                    <a:pt x="40911" y="535"/>
                  </a:cubicBezTo>
                  <a:cubicBezTo>
                    <a:pt x="41307" y="537"/>
                    <a:pt x="41704" y="539"/>
                    <a:pt x="42100" y="539"/>
                  </a:cubicBezTo>
                  <a:cubicBezTo>
                    <a:pt x="44533" y="539"/>
                    <a:pt x="46959" y="489"/>
                    <a:pt x="49396" y="395"/>
                  </a:cubicBezTo>
                  <a:cubicBezTo>
                    <a:pt x="50117" y="365"/>
                    <a:pt x="50843" y="346"/>
                    <a:pt x="51568" y="316"/>
                  </a:cubicBezTo>
                  <a:lnTo>
                    <a:pt x="51568" y="236"/>
                  </a:lnTo>
                  <a:lnTo>
                    <a:pt x="47726" y="236"/>
                  </a:lnTo>
                  <a:cubicBezTo>
                    <a:pt x="46578" y="251"/>
                    <a:pt x="45444" y="301"/>
                    <a:pt x="44296" y="301"/>
                  </a:cubicBezTo>
                  <a:cubicBezTo>
                    <a:pt x="43382" y="301"/>
                    <a:pt x="42467" y="270"/>
                    <a:pt x="41557" y="236"/>
                  </a:cubicBezTo>
                  <a:cubicBezTo>
                    <a:pt x="40862" y="206"/>
                    <a:pt x="40170" y="176"/>
                    <a:pt x="39479" y="127"/>
                  </a:cubicBezTo>
                  <a:cubicBezTo>
                    <a:pt x="38618" y="59"/>
                    <a:pt x="37752" y="1"/>
                    <a:pt x="368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5108750" y="853575"/>
              <a:ext cx="963375" cy="21825"/>
            </a:xfrm>
            <a:custGeom>
              <a:avLst/>
              <a:gdLst/>
              <a:ahLst/>
              <a:cxnLst/>
              <a:rect l="l" t="t" r="r" b="b"/>
              <a:pathLst>
                <a:path w="38535" h="873" extrusionOk="0">
                  <a:moveTo>
                    <a:pt x="21903" y="0"/>
                  </a:moveTo>
                  <a:cubicBezTo>
                    <a:pt x="21047" y="0"/>
                    <a:pt x="20195" y="59"/>
                    <a:pt x="19349" y="59"/>
                  </a:cubicBezTo>
                  <a:cubicBezTo>
                    <a:pt x="19196" y="59"/>
                    <a:pt x="19043" y="57"/>
                    <a:pt x="18890" y="52"/>
                  </a:cubicBezTo>
                  <a:cubicBezTo>
                    <a:pt x="18096" y="36"/>
                    <a:pt x="17306" y="20"/>
                    <a:pt x="16519" y="20"/>
                  </a:cubicBezTo>
                  <a:cubicBezTo>
                    <a:pt x="15807" y="20"/>
                    <a:pt x="15097" y="33"/>
                    <a:pt x="14387" y="71"/>
                  </a:cubicBezTo>
                  <a:cubicBezTo>
                    <a:pt x="12781" y="147"/>
                    <a:pt x="11175" y="181"/>
                    <a:pt x="9570" y="211"/>
                  </a:cubicBezTo>
                  <a:cubicBezTo>
                    <a:pt x="7904" y="260"/>
                    <a:pt x="6234" y="196"/>
                    <a:pt x="4564" y="305"/>
                  </a:cubicBezTo>
                  <a:cubicBezTo>
                    <a:pt x="3306" y="400"/>
                    <a:pt x="2048" y="400"/>
                    <a:pt x="786" y="449"/>
                  </a:cubicBezTo>
                  <a:cubicBezTo>
                    <a:pt x="552" y="464"/>
                    <a:pt x="329" y="509"/>
                    <a:pt x="1" y="574"/>
                  </a:cubicBezTo>
                  <a:cubicBezTo>
                    <a:pt x="309" y="817"/>
                    <a:pt x="648" y="862"/>
                    <a:pt x="1002" y="862"/>
                  </a:cubicBezTo>
                  <a:cubicBezTo>
                    <a:pt x="1082" y="862"/>
                    <a:pt x="1162" y="860"/>
                    <a:pt x="1244" y="857"/>
                  </a:cubicBezTo>
                  <a:cubicBezTo>
                    <a:pt x="2898" y="808"/>
                    <a:pt x="4534" y="762"/>
                    <a:pt x="6185" y="747"/>
                  </a:cubicBezTo>
                  <a:cubicBezTo>
                    <a:pt x="6333" y="745"/>
                    <a:pt x="6480" y="744"/>
                    <a:pt x="6628" y="744"/>
                  </a:cubicBezTo>
                  <a:cubicBezTo>
                    <a:pt x="7537" y="744"/>
                    <a:pt x="8444" y="780"/>
                    <a:pt x="9351" y="793"/>
                  </a:cubicBezTo>
                  <a:cubicBezTo>
                    <a:pt x="9679" y="793"/>
                    <a:pt x="10012" y="793"/>
                    <a:pt x="10325" y="778"/>
                  </a:cubicBezTo>
                  <a:lnTo>
                    <a:pt x="16136" y="589"/>
                  </a:lnTo>
                  <a:cubicBezTo>
                    <a:pt x="17095" y="558"/>
                    <a:pt x="18070" y="509"/>
                    <a:pt x="19048" y="479"/>
                  </a:cubicBezTo>
                  <a:cubicBezTo>
                    <a:pt x="19131" y="479"/>
                    <a:pt x="19215" y="472"/>
                    <a:pt x="19299" y="472"/>
                  </a:cubicBezTo>
                  <a:cubicBezTo>
                    <a:pt x="19341" y="472"/>
                    <a:pt x="19383" y="474"/>
                    <a:pt x="19426" y="479"/>
                  </a:cubicBezTo>
                  <a:cubicBezTo>
                    <a:pt x="21425" y="543"/>
                    <a:pt x="23438" y="604"/>
                    <a:pt x="25452" y="683"/>
                  </a:cubicBezTo>
                  <a:cubicBezTo>
                    <a:pt x="26415" y="713"/>
                    <a:pt x="27360" y="762"/>
                    <a:pt x="28319" y="793"/>
                  </a:cubicBezTo>
                  <a:cubicBezTo>
                    <a:pt x="28697" y="793"/>
                    <a:pt x="29090" y="778"/>
                    <a:pt x="29483" y="778"/>
                  </a:cubicBezTo>
                  <a:cubicBezTo>
                    <a:pt x="30387" y="765"/>
                    <a:pt x="31292" y="743"/>
                    <a:pt x="32197" y="743"/>
                  </a:cubicBezTo>
                  <a:cubicBezTo>
                    <a:pt x="32410" y="743"/>
                    <a:pt x="32624" y="744"/>
                    <a:pt x="32837" y="747"/>
                  </a:cubicBezTo>
                  <a:cubicBezTo>
                    <a:pt x="34424" y="778"/>
                    <a:pt x="35999" y="827"/>
                    <a:pt x="37590" y="872"/>
                  </a:cubicBezTo>
                  <a:cubicBezTo>
                    <a:pt x="37953" y="872"/>
                    <a:pt x="38266" y="808"/>
                    <a:pt x="38534" y="558"/>
                  </a:cubicBezTo>
                  <a:cubicBezTo>
                    <a:pt x="38202" y="509"/>
                    <a:pt x="37937" y="464"/>
                    <a:pt x="37669" y="449"/>
                  </a:cubicBezTo>
                  <a:cubicBezTo>
                    <a:pt x="37182" y="415"/>
                    <a:pt x="36691" y="400"/>
                    <a:pt x="36203" y="385"/>
                  </a:cubicBezTo>
                  <a:cubicBezTo>
                    <a:pt x="34254" y="320"/>
                    <a:pt x="32301" y="275"/>
                    <a:pt x="30348" y="226"/>
                  </a:cubicBezTo>
                  <a:cubicBezTo>
                    <a:pt x="29656" y="211"/>
                    <a:pt x="28965" y="211"/>
                    <a:pt x="28270" y="196"/>
                  </a:cubicBezTo>
                  <a:cubicBezTo>
                    <a:pt x="26302" y="132"/>
                    <a:pt x="24337" y="37"/>
                    <a:pt x="22369" y="7"/>
                  </a:cubicBezTo>
                  <a:cubicBezTo>
                    <a:pt x="22214" y="2"/>
                    <a:pt x="22058" y="0"/>
                    <a:pt x="219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5109500" y="2786725"/>
              <a:ext cx="962250" cy="22050"/>
            </a:xfrm>
            <a:custGeom>
              <a:avLst/>
              <a:gdLst/>
              <a:ahLst/>
              <a:cxnLst/>
              <a:rect l="l" t="t" r="r" b="b"/>
              <a:pathLst>
                <a:path w="38490" h="882" extrusionOk="0">
                  <a:moveTo>
                    <a:pt x="726" y="14"/>
                  </a:moveTo>
                  <a:cubicBezTo>
                    <a:pt x="430" y="14"/>
                    <a:pt x="188" y="96"/>
                    <a:pt x="1" y="314"/>
                  </a:cubicBezTo>
                  <a:cubicBezTo>
                    <a:pt x="333" y="360"/>
                    <a:pt x="617" y="409"/>
                    <a:pt x="900" y="424"/>
                  </a:cubicBezTo>
                  <a:cubicBezTo>
                    <a:pt x="1323" y="454"/>
                    <a:pt x="1765" y="454"/>
                    <a:pt x="2188" y="473"/>
                  </a:cubicBezTo>
                  <a:cubicBezTo>
                    <a:pt x="3718" y="534"/>
                    <a:pt x="5229" y="598"/>
                    <a:pt x="6756" y="628"/>
                  </a:cubicBezTo>
                  <a:cubicBezTo>
                    <a:pt x="8063" y="662"/>
                    <a:pt x="9351" y="662"/>
                    <a:pt x="10658" y="692"/>
                  </a:cubicBezTo>
                  <a:cubicBezTo>
                    <a:pt x="12547" y="756"/>
                    <a:pt x="14436" y="817"/>
                    <a:pt x="16310" y="881"/>
                  </a:cubicBezTo>
                  <a:cubicBezTo>
                    <a:pt x="16846" y="881"/>
                    <a:pt x="17379" y="866"/>
                    <a:pt x="17900" y="832"/>
                  </a:cubicBezTo>
                  <a:cubicBezTo>
                    <a:pt x="18281" y="809"/>
                    <a:pt x="18660" y="801"/>
                    <a:pt x="19040" y="801"/>
                  </a:cubicBezTo>
                  <a:cubicBezTo>
                    <a:pt x="20036" y="801"/>
                    <a:pt x="21029" y="858"/>
                    <a:pt x="22025" y="858"/>
                  </a:cubicBezTo>
                  <a:cubicBezTo>
                    <a:pt x="22454" y="858"/>
                    <a:pt x="22883" y="847"/>
                    <a:pt x="23314" y="817"/>
                  </a:cubicBezTo>
                  <a:cubicBezTo>
                    <a:pt x="25093" y="692"/>
                    <a:pt x="26903" y="722"/>
                    <a:pt x="28682" y="662"/>
                  </a:cubicBezTo>
                  <a:cubicBezTo>
                    <a:pt x="29330" y="633"/>
                    <a:pt x="29979" y="629"/>
                    <a:pt x="30627" y="629"/>
                  </a:cubicBezTo>
                  <a:cubicBezTo>
                    <a:pt x="30823" y="629"/>
                    <a:pt x="31019" y="629"/>
                    <a:pt x="31215" y="629"/>
                  </a:cubicBezTo>
                  <a:cubicBezTo>
                    <a:pt x="32117" y="629"/>
                    <a:pt x="33020" y="623"/>
                    <a:pt x="33922" y="549"/>
                  </a:cubicBezTo>
                  <a:cubicBezTo>
                    <a:pt x="35134" y="454"/>
                    <a:pt x="36362" y="473"/>
                    <a:pt x="37590" y="424"/>
                  </a:cubicBezTo>
                  <a:cubicBezTo>
                    <a:pt x="37873" y="424"/>
                    <a:pt x="38172" y="360"/>
                    <a:pt x="38489" y="314"/>
                  </a:cubicBezTo>
                  <a:cubicBezTo>
                    <a:pt x="38302" y="96"/>
                    <a:pt x="38060" y="14"/>
                    <a:pt x="37776" y="14"/>
                  </a:cubicBezTo>
                  <a:cubicBezTo>
                    <a:pt x="37751" y="14"/>
                    <a:pt x="37725" y="15"/>
                    <a:pt x="37700" y="16"/>
                  </a:cubicBezTo>
                  <a:cubicBezTo>
                    <a:pt x="36332" y="31"/>
                    <a:pt x="34961" y="1"/>
                    <a:pt x="33608" y="76"/>
                  </a:cubicBezTo>
                  <a:cubicBezTo>
                    <a:pt x="32858" y="113"/>
                    <a:pt x="32108" y="134"/>
                    <a:pt x="31358" y="134"/>
                  </a:cubicBezTo>
                  <a:cubicBezTo>
                    <a:pt x="30786" y="134"/>
                    <a:pt x="30214" y="122"/>
                    <a:pt x="29642" y="95"/>
                  </a:cubicBezTo>
                  <a:cubicBezTo>
                    <a:pt x="29351" y="86"/>
                    <a:pt x="29056" y="81"/>
                    <a:pt x="28761" y="81"/>
                  </a:cubicBezTo>
                  <a:cubicBezTo>
                    <a:pt x="28466" y="81"/>
                    <a:pt x="28170" y="86"/>
                    <a:pt x="27877" y="95"/>
                  </a:cubicBezTo>
                  <a:cubicBezTo>
                    <a:pt x="25928" y="156"/>
                    <a:pt x="23975" y="220"/>
                    <a:pt x="22022" y="284"/>
                  </a:cubicBezTo>
                  <a:cubicBezTo>
                    <a:pt x="21236" y="314"/>
                    <a:pt x="20435" y="345"/>
                    <a:pt x="19645" y="379"/>
                  </a:cubicBezTo>
                  <a:cubicBezTo>
                    <a:pt x="19347" y="379"/>
                    <a:pt x="19033" y="379"/>
                    <a:pt x="18735" y="360"/>
                  </a:cubicBezTo>
                  <a:cubicBezTo>
                    <a:pt x="18229" y="345"/>
                    <a:pt x="17726" y="314"/>
                    <a:pt x="17205" y="299"/>
                  </a:cubicBezTo>
                  <a:cubicBezTo>
                    <a:pt x="16072" y="250"/>
                    <a:pt x="14938" y="220"/>
                    <a:pt x="13790" y="205"/>
                  </a:cubicBezTo>
                  <a:cubicBezTo>
                    <a:pt x="12895" y="171"/>
                    <a:pt x="11995" y="156"/>
                    <a:pt x="11115" y="141"/>
                  </a:cubicBezTo>
                  <a:cubicBezTo>
                    <a:pt x="10186" y="126"/>
                    <a:pt x="9272" y="126"/>
                    <a:pt x="8361" y="126"/>
                  </a:cubicBezTo>
                  <a:cubicBezTo>
                    <a:pt x="7368" y="110"/>
                    <a:pt x="6378" y="110"/>
                    <a:pt x="5384" y="95"/>
                  </a:cubicBezTo>
                  <a:cubicBezTo>
                    <a:pt x="3858" y="61"/>
                    <a:pt x="2332" y="31"/>
                    <a:pt x="806" y="16"/>
                  </a:cubicBezTo>
                  <a:cubicBezTo>
                    <a:pt x="779" y="15"/>
                    <a:pt x="752" y="14"/>
                    <a:pt x="726" y="1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4055300" y="917475"/>
              <a:ext cx="273550" cy="222350"/>
            </a:xfrm>
            <a:custGeom>
              <a:avLst/>
              <a:gdLst/>
              <a:ahLst/>
              <a:cxnLst/>
              <a:rect l="l" t="t" r="r" b="b"/>
              <a:pathLst>
                <a:path w="10942" h="8894" extrusionOk="0">
                  <a:moveTo>
                    <a:pt x="10201" y="1"/>
                  </a:moveTo>
                  <a:cubicBezTo>
                    <a:pt x="10201" y="65"/>
                    <a:pt x="10216" y="110"/>
                    <a:pt x="10216" y="160"/>
                  </a:cubicBezTo>
                  <a:cubicBezTo>
                    <a:pt x="10280" y="443"/>
                    <a:pt x="10435" y="726"/>
                    <a:pt x="10390" y="991"/>
                  </a:cubicBezTo>
                  <a:cubicBezTo>
                    <a:pt x="10311" y="1671"/>
                    <a:pt x="10326" y="2377"/>
                    <a:pt x="9884" y="3008"/>
                  </a:cubicBezTo>
                  <a:cubicBezTo>
                    <a:pt x="9649" y="3337"/>
                    <a:pt x="9351" y="3654"/>
                    <a:pt x="9128" y="3983"/>
                  </a:cubicBezTo>
                  <a:cubicBezTo>
                    <a:pt x="8735" y="4598"/>
                    <a:pt x="8138" y="5116"/>
                    <a:pt x="7477" y="5618"/>
                  </a:cubicBezTo>
                  <a:cubicBezTo>
                    <a:pt x="6767" y="6155"/>
                    <a:pt x="5966" y="6597"/>
                    <a:pt x="5052" y="6975"/>
                  </a:cubicBezTo>
                  <a:cubicBezTo>
                    <a:pt x="4564" y="7179"/>
                    <a:pt x="4077" y="7383"/>
                    <a:pt x="3650" y="7621"/>
                  </a:cubicBezTo>
                  <a:cubicBezTo>
                    <a:pt x="2944" y="8014"/>
                    <a:pt x="2158" y="8312"/>
                    <a:pt x="1259" y="8516"/>
                  </a:cubicBezTo>
                  <a:cubicBezTo>
                    <a:pt x="836" y="8610"/>
                    <a:pt x="424" y="8754"/>
                    <a:pt x="1" y="8864"/>
                  </a:cubicBezTo>
                  <a:cubicBezTo>
                    <a:pt x="31" y="8879"/>
                    <a:pt x="46" y="8894"/>
                    <a:pt x="61" y="8894"/>
                  </a:cubicBezTo>
                  <a:cubicBezTo>
                    <a:pt x="945" y="8705"/>
                    <a:pt x="1826" y="8531"/>
                    <a:pt x="2691" y="8327"/>
                  </a:cubicBezTo>
                  <a:cubicBezTo>
                    <a:pt x="3526" y="8108"/>
                    <a:pt x="4360" y="7870"/>
                    <a:pt x="5161" y="7602"/>
                  </a:cubicBezTo>
                  <a:cubicBezTo>
                    <a:pt x="6563" y="7130"/>
                    <a:pt x="7636" y="6453"/>
                    <a:pt x="8580" y="5668"/>
                  </a:cubicBezTo>
                  <a:cubicBezTo>
                    <a:pt x="9003" y="5320"/>
                    <a:pt x="9381" y="4957"/>
                    <a:pt x="9619" y="4534"/>
                  </a:cubicBezTo>
                  <a:cubicBezTo>
                    <a:pt x="9759" y="4281"/>
                    <a:pt x="9963" y="4032"/>
                    <a:pt x="10137" y="3779"/>
                  </a:cubicBezTo>
                  <a:cubicBezTo>
                    <a:pt x="10261" y="3575"/>
                    <a:pt x="10390" y="3371"/>
                    <a:pt x="10484" y="3148"/>
                  </a:cubicBezTo>
                  <a:cubicBezTo>
                    <a:pt x="10734" y="2596"/>
                    <a:pt x="10877" y="2048"/>
                    <a:pt x="10892" y="1463"/>
                  </a:cubicBezTo>
                  <a:cubicBezTo>
                    <a:pt x="10907" y="1085"/>
                    <a:pt x="10941" y="726"/>
                    <a:pt x="10768" y="364"/>
                  </a:cubicBezTo>
                  <a:cubicBezTo>
                    <a:pt x="10673" y="175"/>
                    <a:pt x="10530" y="46"/>
                    <a:pt x="10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4050575" y="2518325"/>
              <a:ext cx="279025" cy="226325"/>
            </a:xfrm>
            <a:custGeom>
              <a:avLst/>
              <a:gdLst/>
              <a:ahLst/>
              <a:cxnLst/>
              <a:rect l="l" t="t" r="r" b="b"/>
              <a:pathLst>
                <a:path w="11161" h="9053" extrusionOk="0">
                  <a:moveTo>
                    <a:pt x="1" y="0"/>
                  </a:moveTo>
                  <a:lnTo>
                    <a:pt x="1" y="0"/>
                  </a:lnTo>
                  <a:cubicBezTo>
                    <a:pt x="439" y="299"/>
                    <a:pt x="1025" y="442"/>
                    <a:pt x="1622" y="582"/>
                  </a:cubicBezTo>
                  <a:cubicBezTo>
                    <a:pt x="2392" y="756"/>
                    <a:pt x="3084" y="1009"/>
                    <a:pt x="3699" y="1353"/>
                  </a:cubicBezTo>
                  <a:cubicBezTo>
                    <a:pt x="4028" y="1527"/>
                    <a:pt x="4361" y="1731"/>
                    <a:pt x="4738" y="1874"/>
                  </a:cubicBezTo>
                  <a:cubicBezTo>
                    <a:pt x="6061" y="2362"/>
                    <a:pt x="7164" y="2992"/>
                    <a:pt x="8089" y="3748"/>
                  </a:cubicBezTo>
                  <a:cubicBezTo>
                    <a:pt x="8467" y="4062"/>
                    <a:pt x="8830" y="4360"/>
                    <a:pt x="9068" y="4723"/>
                  </a:cubicBezTo>
                  <a:cubicBezTo>
                    <a:pt x="9223" y="4957"/>
                    <a:pt x="9396" y="5180"/>
                    <a:pt x="9619" y="5384"/>
                  </a:cubicBezTo>
                  <a:cubicBezTo>
                    <a:pt x="10107" y="5871"/>
                    <a:pt x="10341" y="6408"/>
                    <a:pt x="10435" y="6940"/>
                  </a:cubicBezTo>
                  <a:cubicBezTo>
                    <a:pt x="10564" y="7620"/>
                    <a:pt x="10753" y="8327"/>
                    <a:pt x="10341" y="9003"/>
                  </a:cubicBezTo>
                  <a:cubicBezTo>
                    <a:pt x="10390" y="9018"/>
                    <a:pt x="10420" y="9037"/>
                    <a:pt x="10469" y="9052"/>
                  </a:cubicBezTo>
                  <a:cubicBezTo>
                    <a:pt x="10609" y="8988"/>
                    <a:pt x="10828" y="8942"/>
                    <a:pt x="10862" y="8848"/>
                  </a:cubicBezTo>
                  <a:cubicBezTo>
                    <a:pt x="10987" y="8546"/>
                    <a:pt x="11096" y="8247"/>
                    <a:pt x="11130" y="7934"/>
                  </a:cubicBezTo>
                  <a:cubicBezTo>
                    <a:pt x="11161" y="7666"/>
                    <a:pt x="11081" y="7397"/>
                    <a:pt x="11051" y="7129"/>
                  </a:cubicBezTo>
                  <a:cubicBezTo>
                    <a:pt x="10972" y="6502"/>
                    <a:pt x="10734" y="5901"/>
                    <a:pt x="10356" y="5320"/>
                  </a:cubicBezTo>
                  <a:cubicBezTo>
                    <a:pt x="10152" y="5006"/>
                    <a:pt x="9933" y="4692"/>
                    <a:pt x="9729" y="4390"/>
                  </a:cubicBezTo>
                  <a:cubicBezTo>
                    <a:pt x="9600" y="4220"/>
                    <a:pt x="9525" y="4031"/>
                    <a:pt x="9351" y="3888"/>
                  </a:cubicBezTo>
                  <a:cubicBezTo>
                    <a:pt x="8501" y="3181"/>
                    <a:pt x="7696" y="2456"/>
                    <a:pt x="6533" y="1920"/>
                  </a:cubicBezTo>
                  <a:cubicBezTo>
                    <a:pt x="5320" y="1368"/>
                    <a:pt x="3998" y="945"/>
                    <a:pt x="2551" y="646"/>
                  </a:cubicBezTo>
                  <a:cubicBezTo>
                    <a:pt x="1826" y="503"/>
                    <a:pt x="1119" y="314"/>
                    <a:pt x="394" y="125"/>
                  </a:cubicBezTo>
                  <a:cubicBezTo>
                    <a:pt x="269" y="95"/>
                    <a:pt x="141" y="46"/>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7099575" y="2528900"/>
              <a:ext cx="400" cy="500"/>
            </a:xfrm>
            <a:custGeom>
              <a:avLst/>
              <a:gdLst/>
              <a:ahLst/>
              <a:cxnLst/>
              <a:rect l="l" t="t" r="r" b="b"/>
              <a:pathLst>
                <a:path w="16" h="20" extrusionOk="0">
                  <a:moveTo>
                    <a:pt x="15" y="1"/>
                  </a:moveTo>
                  <a:lnTo>
                    <a:pt x="0" y="19"/>
                  </a:lnTo>
                  <a:lnTo>
                    <a:pt x="15" y="19"/>
                  </a:lnTo>
                  <a:lnTo>
                    <a:pt x="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5681275" y="894900"/>
              <a:ext cx="378275" cy="13925"/>
            </a:xfrm>
            <a:custGeom>
              <a:avLst/>
              <a:gdLst/>
              <a:ahLst/>
              <a:cxnLst/>
              <a:rect l="l" t="t" r="r" b="b"/>
              <a:pathLst>
                <a:path w="15131" h="557" extrusionOk="0">
                  <a:moveTo>
                    <a:pt x="8818" y="0"/>
                  </a:moveTo>
                  <a:cubicBezTo>
                    <a:pt x="5095" y="0"/>
                    <a:pt x="1039" y="169"/>
                    <a:pt x="1" y="367"/>
                  </a:cubicBezTo>
                  <a:cubicBezTo>
                    <a:pt x="174" y="417"/>
                    <a:pt x="284" y="447"/>
                    <a:pt x="378" y="447"/>
                  </a:cubicBezTo>
                  <a:cubicBezTo>
                    <a:pt x="1278" y="496"/>
                    <a:pt x="2173" y="556"/>
                    <a:pt x="3072" y="556"/>
                  </a:cubicBezTo>
                  <a:cubicBezTo>
                    <a:pt x="6472" y="556"/>
                    <a:pt x="9872" y="526"/>
                    <a:pt x="13272" y="496"/>
                  </a:cubicBezTo>
                  <a:cubicBezTo>
                    <a:pt x="13884" y="496"/>
                    <a:pt x="14500" y="447"/>
                    <a:pt x="15131" y="322"/>
                  </a:cubicBezTo>
                  <a:cubicBezTo>
                    <a:pt x="14069" y="90"/>
                    <a:pt x="11532" y="0"/>
                    <a:pt x="88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5119800" y="895000"/>
              <a:ext cx="377325" cy="13550"/>
            </a:xfrm>
            <a:custGeom>
              <a:avLst/>
              <a:gdLst/>
              <a:ahLst/>
              <a:cxnLst/>
              <a:rect l="l" t="t" r="r" b="b"/>
              <a:pathLst>
                <a:path w="15093" h="542" extrusionOk="0">
                  <a:moveTo>
                    <a:pt x="5195" y="1"/>
                  </a:moveTo>
                  <a:cubicBezTo>
                    <a:pt x="3744" y="1"/>
                    <a:pt x="2282" y="129"/>
                    <a:pt x="817" y="209"/>
                  </a:cubicBezTo>
                  <a:cubicBezTo>
                    <a:pt x="582" y="224"/>
                    <a:pt x="344" y="269"/>
                    <a:pt x="1" y="318"/>
                  </a:cubicBezTo>
                  <a:cubicBezTo>
                    <a:pt x="851" y="458"/>
                    <a:pt x="1606" y="492"/>
                    <a:pt x="2362" y="492"/>
                  </a:cubicBezTo>
                  <a:cubicBezTo>
                    <a:pt x="4878" y="507"/>
                    <a:pt x="7398" y="537"/>
                    <a:pt x="9932" y="537"/>
                  </a:cubicBezTo>
                  <a:cubicBezTo>
                    <a:pt x="10197" y="540"/>
                    <a:pt x="10461" y="541"/>
                    <a:pt x="10725" y="541"/>
                  </a:cubicBezTo>
                  <a:cubicBezTo>
                    <a:pt x="11844" y="541"/>
                    <a:pt x="12964" y="519"/>
                    <a:pt x="14073" y="507"/>
                  </a:cubicBezTo>
                  <a:cubicBezTo>
                    <a:pt x="14432" y="507"/>
                    <a:pt x="14779" y="458"/>
                    <a:pt x="15093" y="363"/>
                  </a:cubicBezTo>
                  <a:cubicBezTo>
                    <a:pt x="14983" y="318"/>
                    <a:pt x="14874" y="284"/>
                    <a:pt x="14764" y="284"/>
                  </a:cubicBezTo>
                  <a:cubicBezTo>
                    <a:pt x="14024" y="239"/>
                    <a:pt x="13268" y="159"/>
                    <a:pt x="12528" y="144"/>
                  </a:cubicBezTo>
                  <a:cubicBezTo>
                    <a:pt x="10087" y="80"/>
                    <a:pt x="7632" y="1"/>
                    <a:pt x="51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5124050" y="2753325"/>
              <a:ext cx="374325" cy="13650"/>
            </a:xfrm>
            <a:custGeom>
              <a:avLst/>
              <a:gdLst/>
              <a:ahLst/>
              <a:cxnLst/>
              <a:rect l="l" t="t" r="r" b="b"/>
              <a:pathLst>
                <a:path w="14973" h="546" extrusionOk="0">
                  <a:moveTo>
                    <a:pt x="10974" y="1"/>
                  </a:moveTo>
                  <a:cubicBezTo>
                    <a:pt x="10250" y="1"/>
                    <a:pt x="9526" y="5"/>
                    <a:pt x="8803" y="15"/>
                  </a:cubicBezTo>
                  <a:cubicBezTo>
                    <a:pt x="6393" y="30"/>
                    <a:pt x="4001" y="45"/>
                    <a:pt x="1591" y="60"/>
                  </a:cubicBezTo>
                  <a:cubicBezTo>
                    <a:pt x="1040" y="75"/>
                    <a:pt x="507" y="90"/>
                    <a:pt x="1" y="234"/>
                  </a:cubicBezTo>
                  <a:cubicBezTo>
                    <a:pt x="1" y="249"/>
                    <a:pt x="1" y="279"/>
                    <a:pt x="19" y="298"/>
                  </a:cubicBezTo>
                  <a:cubicBezTo>
                    <a:pt x="1024" y="374"/>
                    <a:pt x="2033" y="487"/>
                    <a:pt x="3042" y="502"/>
                  </a:cubicBezTo>
                  <a:cubicBezTo>
                    <a:pt x="4224" y="530"/>
                    <a:pt x="5407" y="546"/>
                    <a:pt x="6590" y="546"/>
                  </a:cubicBezTo>
                  <a:cubicBezTo>
                    <a:pt x="8789" y="546"/>
                    <a:pt x="10986" y="491"/>
                    <a:pt x="13178" y="358"/>
                  </a:cubicBezTo>
                  <a:cubicBezTo>
                    <a:pt x="13775" y="328"/>
                    <a:pt x="14375" y="279"/>
                    <a:pt x="14972" y="234"/>
                  </a:cubicBezTo>
                  <a:cubicBezTo>
                    <a:pt x="14829" y="139"/>
                    <a:pt x="14689" y="90"/>
                    <a:pt x="14530" y="90"/>
                  </a:cubicBezTo>
                  <a:cubicBezTo>
                    <a:pt x="14073" y="60"/>
                    <a:pt x="13601" y="15"/>
                    <a:pt x="13147" y="15"/>
                  </a:cubicBezTo>
                  <a:cubicBezTo>
                    <a:pt x="12422" y="5"/>
                    <a:pt x="11698" y="1"/>
                    <a:pt x="109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5682875" y="2753200"/>
              <a:ext cx="376675" cy="13725"/>
            </a:xfrm>
            <a:custGeom>
              <a:avLst/>
              <a:gdLst/>
              <a:ahLst/>
              <a:cxnLst/>
              <a:rect l="l" t="t" r="r" b="b"/>
              <a:pathLst>
                <a:path w="15067" h="549" extrusionOk="0">
                  <a:moveTo>
                    <a:pt x="3133" y="1"/>
                  </a:moveTo>
                  <a:cubicBezTo>
                    <a:pt x="2283" y="1"/>
                    <a:pt x="1433" y="50"/>
                    <a:pt x="568" y="80"/>
                  </a:cubicBezTo>
                  <a:cubicBezTo>
                    <a:pt x="379" y="95"/>
                    <a:pt x="190" y="129"/>
                    <a:pt x="1" y="159"/>
                  </a:cubicBezTo>
                  <a:lnTo>
                    <a:pt x="1" y="224"/>
                  </a:lnTo>
                  <a:cubicBezTo>
                    <a:pt x="205" y="254"/>
                    <a:pt x="409" y="284"/>
                    <a:pt x="632" y="303"/>
                  </a:cubicBezTo>
                  <a:cubicBezTo>
                    <a:pt x="3160" y="482"/>
                    <a:pt x="5696" y="548"/>
                    <a:pt x="8241" y="548"/>
                  </a:cubicBezTo>
                  <a:cubicBezTo>
                    <a:pt x="9464" y="548"/>
                    <a:pt x="10689" y="533"/>
                    <a:pt x="11916" y="507"/>
                  </a:cubicBezTo>
                  <a:cubicBezTo>
                    <a:pt x="12940" y="492"/>
                    <a:pt x="13949" y="413"/>
                    <a:pt x="15067" y="254"/>
                  </a:cubicBezTo>
                  <a:cubicBezTo>
                    <a:pt x="14387" y="80"/>
                    <a:pt x="13805" y="80"/>
                    <a:pt x="13223" y="65"/>
                  </a:cubicBezTo>
                  <a:cubicBezTo>
                    <a:pt x="9853" y="50"/>
                    <a:pt x="6503" y="20"/>
                    <a:pt x="31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3886450" y="2225550"/>
              <a:ext cx="20900" cy="175125"/>
            </a:xfrm>
            <a:custGeom>
              <a:avLst/>
              <a:gdLst/>
              <a:ahLst/>
              <a:cxnLst/>
              <a:rect l="l" t="t" r="r" b="b"/>
              <a:pathLst>
                <a:path w="836" h="7005" extrusionOk="0">
                  <a:moveTo>
                    <a:pt x="283" y="0"/>
                  </a:moveTo>
                  <a:cubicBezTo>
                    <a:pt x="174" y="567"/>
                    <a:pt x="49" y="1119"/>
                    <a:pt x="34" y="1670"/>
                  </a:cubicBezTo>
                  <a:cubicBezTo>
                    <a:pt x="0" y="2785"/>
                    <a:pt x="15" y="3888"/>
                    <a:pt x="49" y="4991"/>
                  </a:cubicBezTo>
                  <a:cubicBezTo>
                    <a:pt x="64" y="5667"/>
                    <a:pt x="159" y="6343"/>
                    <a:pt x="552" y="7004"/>
                  </a:cubicBezTo>
                  <a:cubicBezTo>
                    <a:pt x="567" y="6940"/>
                    <a:pt x="616" y="6895"/>
                    <a:pt x="616" y="6831"/>
                  </a:cubicBezTo>
                  <a:cubicBezTo>
                    <a:pt x="661" y="6407"/>
                    <a:pt x="725" y="5981"/>
                    <a:pt x="741" y="5573"/>
                  </a:cubicBezTo>
                  <a:cubicBezTo>
                    <a:pt x="790" y="4315"/>
                    <a:pt x="805" y="3068"/>
                    <a:pt x="835" y="1825"/>
                  </a:cubicBezTo>
                  <a:cubicBezTo>
                    <a:pt x="835" y="1198"/>
                    <a:pt x="616" y="597"/>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3880975" y="1260975"/>
              <a:ext cx="26375" cy="174750"/>
            </a:xfrm>
            <a:custGeom>
              <a:avLst/>
              <a:gdLst/>
              <a:ahLst/>
              <a:cxnLst/>
              <a:rect l="l" t="t" r="r" b="b"/>
              <a:pathLst>
                <a:path w="1055" h="6990" extrusionOk="0">
                  <a:moveTo>
                    <a:pt x="612" y="1"/>
                  </a:moveTo>
                  <a:cubicBezTo>
                    <a:pt x="0" y="2332"/>
                    <a:pt x="189" y="4663"/>
                    <a:pt x="518" y="6990"/>
                  </a:cubicBezTo>
                  <a:cubicBezTo>
                    <a:pt x="706" y="6646"/>
                    <a:pt x="850" y="6313"/>
                    <a:pt x="944" y="5970"/>
                  </a:cubicBezTo>
                  <a:cubicBezTo>
                    <a:pt x="1024" y="5732"/>
                    <a:pt x="1054" y="5479"/>
                    <a:pt x="1039" y="5229"/>
                  </a:cubicBezTo>
                  <a:cubicBezTo>
                    <a:pt x="1024" y="3937"/>
                    <a:pt x="1009" y="2645"/>
                    <a:pt x="960" y="1342"/>
                  </a:cubicBezTo>
                  <a:cubicBezTo>
                    <a:pt x="944" y="900"/>
                    <a:pt x="865" y="458"/>
                    <a:pt x="801" y="20"/>
                  </a:cubicBezTo>
                  <a:cubicBezTo>
                    <a:pt x="740" y="20"/>
                    <a:pt x="676" y="20"/>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3886075" y="1677775"/>
              <a:ext cx="26750" cy="119675"/>
            </a:xfrm>
            <a:custGeom>
              <a:avLst/>
              <a:gdLst/>
              <a:ahLst/>
              <a:cxnLst/>
              <a:rect l="l" t="t" r="r" b="b"/>
              <a:pathLst>
                <a:path w="1070" h="4787" extrusionOk="0">
                  <a:moveTo>
                    <a:pt x="472" y="0"/>
                  </a:moveTo>
                  <a:cubicBezTo>
                    <a:pt x="0" y="1258"/>
                    <a:pt x="15" y="3589"/>
                    <a:pt x="472" y="4787"/>
                  </a:cubicBezTo>
                  <a:cubicBezTo>
                    <a:pt x="1069" y="3982"/>
                    <a:pt x="1054" y="676"/>
                    <a:pt x="4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3886075" y="1863550"/>
              <a:ext cx="26750" cy="121175"/>
            </a:xfrm>
            <a:custGeom>
              <a:avLst/>
              <a:gdLst/>
              <a:ahLst/>
              <a:cxnLst/>
              <a:rect l="l" t="t" r="r" b="b"/>
              <a:pathLst>
                <a:path w="1070" h="4847" extrusionOk="0">
                  <a:moveTo>
                    <a:pt x="487" y="0"/>
                  </a:moveTo>
                  <a:lnTo>
                    <a:pt x="487" y="0"/>
                  </a:lnTo>
                  <a:cubicBezTo>
                    <a:pt x="0" y="1273"/>
                    <a:pt x="15" y="3634"/>
                    <a:pt x="472" y="4847"/>
                  </a:cubicBezTo>
                  <a:cubicBezTo>
                    <a:pt x="1039" y="4106"/>
                    <a:pt x="1069" y="1148"/>
                    <a:pt x="4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6129150" y="899250"/>
              <a:ext cx="285700" cy="10425"/>
            </a:xfrm>
            <a:custGeom>
              <a:avLst/>
              <a:gdLst/>
              <a:ahLst/>
              <a:cxnLst/>
              <a:rect l="l" t="t" r="r" b="b"/>
              <a:pathLst>
                <a:path w="11428" h="417" extrusionOk="0">
                  <a:moveTo>
                    <a:pt x="4059" y="0"/>
                  </a:moveTo>
                  <a:cubicBezTo>
                    <a:pt x="2707" y="0"/>
                    <a:pt x="1354" y="49"/>
                    <a:pt x="0" y="178"/>
                  </a:cubicBezTo>
                  <a:cubicBezTo>
                    <a:pt x="3241" y="258"/>
                    <a:pt x="6502" y="337"/>
                    <a:pt x="9743" y="416"/>
                  </a:cubicBezTo>
                  <a:cubicBezTo>
                    <a:pt x="10026" y="416"/>
                    <a:pt x="10325" y="397"/>
                    <a:pt x="10608" y="382"/>
                  </a:cubicBezTo>
                  <a:cubicBezTo>
                    <a:pt x="10876" y="367"/>
                    <a:pt x="11145" y="337"/>
                    <a:pt x="11428" y="303"/>
                  </a:cubicBezTo>
                  <a:cubicBezTo>
                    <a:pt x="8964" y="162"/>
                    <a:pt x="6511" y="0"/>
                    <a:pt x="40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4766400" y="899325"/>
              <a:ext cx="284475" cy="10350"/>
            </a:xfrm>
            <a:custGeom>
              <a:avLst/>
              <a:gdLst/>
              <a:ahLst/>
              <a:cxnLst/>
              <a:rect l="l" t="t" r="r" b="b"/>
              <a:pathLst>
                <a:path w="11379" h="414" extrusionOk="0">
                  <a:moveTo>
                    <a:pt x="7214" y="0"/>
                  </a:moveTo>
                  <a:cubicBezTo>
                    <a:pt x="4809" y="0"/>
                    <a:pt x="2405" y="156"/>
                    <a:pt x="0" y="285"/>
                  </a:cubicBezTo>
                  <a:cubicBezTo>
                    <a:pt x="423" y="349"/>
                    <a:pt x="850" y="394"/>
                    <a:pt x="1258" y="413"/>
                  </a:cubicBezTo>
                  <a:cubicBezTo>
                    <a:pt x="1730" y="413"/>
                    <a:pt x="2202" y="394"/>
                    <a:pt x="2675" y="379"/>
                  </a:cubicBezTo>
                  <a:cubicBezTo>
                    <a:pt x="3479" y="364"/>
                    <a:pt x="4295" y="334"/>
                    <a:pt x="5100" y="300"/>
                  </a:cubicBezTo>
                  <a:cubicBezTo>
                    <a:pt x="7193" y="270"/>
                    <a:pt x="9286" y="224"/>
                    <a:pt x="11379" y="190"/>
                  </a:cubicBezTo>
                  <a:cubicBezTo>
                    <a:pt x="9990" y="52"/>
                    <a:pt x="8602" y="0"/>
                    <a:pt x="72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4771500" y="2752375"/>
              <a:ext cx="274650" cy="10275"/>
            </a:xfrm>
            <a:custGeom>
              <a:avLst/>
              <a:gdLst/>
              <a:ahLst/>
              <a:cxnLst/>
              <a:rect l="l" t="t" r="r" b="b"/>
              <a:pathLst>
                <a:path w="10986" h="411" extrusionOk="0">
                  <a:moveTo>
                    <a:pt x="1387" y="1"/>
                  </a:moveTo>
                  <a:cubicBezTo>
                    <a:pt x="924" y="1"/>
                    <a:pt x="464" y="38"/>
                    <a:pt x="0" y="68"/>
                  </a:cubicBezTo>
                  <a:cubicBezTo>
                    <a:pt x="689" y="228"/>
                    <a:pt x="4364" y="411"/>
                    <a:pt x="7443" y="411"/>
                  </a:cubicBezTo>
                  <a:cubicBezTo>
                    <a:pt x="8872" y="411"/>
                    <a:pt x="10173" y="371"/>
                    <a:pt x="10986" y="272"/>
                  </a:cubicBezTo>
                  <a:cubicBezTo>
                    <a:pt x="10797" y="257"/>
                    <a:pt x="10593" y="223"/>
                    <a:pt x="10389" y="223"/>
                  </a:cubicBezTo>
                  <a:cubicBezTo>
                    <a:pt x="9350" y="192"/>
                    <a:pt x="8326" y="162"/>
                    <a:pt x="7287" y="128"/>
                  </a:cubicBezTo>
                  <a:cubicBezTo>
                    <a:pt x="5383" y="83"/>
                    <a:pt x="3495" y="34"/>
                    <a:pt x="1606" y="4"/>
                  </a:cubicBezTo>
                  <a:cubicBezTo>
                    <a:pt x="1533" y="2"/>
                    <a:pt x="1460" y="1"/>
                    <a:pt x="13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6133100" y="2752375"/>
              <a:ext cx="275425" cy="10175"/>
            </a:xfrm>
            <a:custGeom>
              <a:avLst/>
              <a:gdLst/>
              <a:ahLst/>
              <a:cxnLst/>
              <a:rect l="l" t="t" r="r" b="b"/>
              <a:pathLst>
                <a:path w="11017" h="407" extrusionOk="0">
                  <a:moveTo>
                    <a:pt x="9610" y="1"/>
                  </a:moveTo>
                  <a:cubicBezTo>
                    <a:pt x="9534" y="1"/>
                    <a:pt x="9458" y="2"/>
                    <a:pt x="9381" y="4"/>
                  </a:cubicBezTo>
                  <a:cubicBezTo>
                    <a:pt x="7995" y="34"/>
                    <a:pt x="6612" y="83"/>
                    <a:pt x="5225" y="113"/>
                  </a:cubicBezTo>
                  <a:cubicBezTo>
                    <a:pt x="3729" y="147"/>
                    <a:pt x="2218" y="177"/>
                    <a:pt x="707" y="223"/>
                  </a:cubicBezTo>
                  <a:cubicBezTo>
                    <a:pt x="473" y="223"/>
                    <a:pt x="235" y="257"/>
                    <a:pt x="1" y="272"/>
                  </a:cubicBezTo>
                  <a:cubicBezTo>
                    <a:pt x="829" y="368"/>
                    <a:pt x="2097" y="407"/>
                    <a:pt x="3490" y="407"/>
                  </a:cubicBezTo>
                  <a:cubicBezTo>
                    <a:pt x="6436" y="407"/>
                    <a:pt x="9940" y="232"/>
                    <a:pt x="11017" y="53"/>
                  </a:cubicBezTo>
                  <a:cubicBezTo>
                    <a:pt x="10545" y="36"/>
                    <a:pt x="10082" y="1"/>
                    <a:pt x="96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3949825" y="1151225"/>
              <a:ext cx="178700" cy="37825"/>
            </a:xfrm>
            <a:custGeom>
              <a:avLst/>
              <a:gdLst/>
              <a:ahLst/>
              <a:cxnLst/>
              <a:rect l="l" t="t" r="r" b="b"/>
              <a:pathLst>
                <a:path w="7148" h="1513" extrusionOk="0">
                  <a:moveTo>
                    <a:pt x="7148" y="1"/>
                  </a:moveTo>
                  <a:cubicBezTo>
                    <a:pt x="6249" y="443"/>
                    <a:pt x="5195" y="632"/>
                    <a:pt x="4091" y="756"/>
                  </a:cubicBezTo>
                  <a:cubicBezTo>
                    <a:pt x="3306" y="836"/>
                    <a:pt x="2535" y="930"/>
                    <a:pt x="1749" y="1025"/>
                  </a:cubicBezTo>
                  <a:cubicBezTo>
                    <a:pt x="1149" y="1085"/>
                    <a:pt x="597" y="1214"/>
                    <a:pt x="0" y="1463"/>
                  </a:cubicBezTo>
                  <a:cubicBezTo>
                    <a:pt x="363" y="1482"/>
                    <a:pt x="616" y="1512"/>
                    <a:pt x="880" y="1512"/>
                  </a:cubicBezTo>
                  <a:cubicBezTo>
                    <a:pt x="1337" y="1482"/>
                    <a:pt x="1810" y="1448"/>
                    <a:pt x="2267" y="1387"/>
                  </a:cubicBezTo>
                  <a:cubicBezTo>
                    <a:pt x="3226" y="1244"/>
                    <a:pt x="4205" y="1119"/>
                    <a:pt x="5149" y="930"/>
                  </a:cubicBezTo>
                  <a:cubicBezTo>
                    <a:pt x="5999" y="787"/>
                    <a:pt x="6660" y="458"/>
                    <a:pt x="7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3952550" y="2472925"/>
              <a:ext cx="170875" cy="35225"/>
            </a:xfrm>
            <a:custGeom>
              <a:avLst/>
              <a:gdLst/>
              <a:ahLst/>
              <a:cxnLst/>
              <a:rect l="l" t="t" r="r" b="b"/>
              <a:pathLst>
                <a:path w="6835" h="1409" extrusionOk="0">
                  <a:moveTo>
                    <a:pt x="796" y="0"/>
                  </a:moveTo>
                  <a:cubicBezTo>
                    <a:pt x="533" y="0"/>
                    <a:pt x="263" y="22"/>
                    <a:pt x="1" y="22"/>
                  </a:cubicBezTo>
                  <a:cubicBezTo>
                    <a:pt x="412" y="275"/>
                    <a:pt x="885" y="400"/>
                    <a:pt x="1402" y="464"/>
                  </a:cubicBezTo>
                  <a:cubicBezTo>
                    <a:pt x="2033" y="540"/>
                    <a:pt x="2679" y="604"/>
                    <a:pt x="3306" y="683"/>
                  </a:cubicBezTo>
                  <a:cubicBezTo>
                    <a:pt x="4126" y="793"/>
                    <a:pt x="4927" y="917"/>
                    <a:pt x="5732" y="1061"/>
                  </a:cubicBezTo>
                  <a:cubicBezTo>
                    <a:pt x="6109" y="1140"/>
                    <a:pt x="6472" y="1295"/>
                    <a:pt x="6835" y="1408"/>
                  </a:cubicBezTo>
                  <a:cubicBezTo>
                    <a:pt x="6378" y="966"/>
                    <a:pt x="5716" y="683"/>
                    <a:pt x="4912" y="558"/>
                  </a:cubicBezTo>
                  <a:cubicBezTo>
                    <a:pt x="3684" y="351"/>
                    <a:pt x="2441" y="181"/>
                    <a:pt x="1183" y="22"/>
                  </a:cubicBezTo>
                  <a:cubicBezTo>
                    <a:pt x="1057" y="6"/>
                    <a:pt x="927" y="0"/>
                    <a:pt x="7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3884450" y="2034300"/>
              <a:ext cx="17025" cy="116850"/>
            </a:xfrm>
            <a:custGeom>
              <a:avLst/>
              <a:gdLst/>
              <a:ahLst/>
              <a:cxnLst/>
              <a:rect l="l" t="t" r="r" b="b"/>
              <a:pathLst>
                <a:path w="681" h="4674" extrusionOk="0">
                  <a:moveTo>
                    <a:pt x="413" y="0"/>
                  </a:moveTo>
                  <a:cubicBezTo>
                    <a:pt x="95" y="518"/>
                    <a:pt x="20" y="1085"/>
                    <a:pt x="20" y="1636"/>
                  </a:cubicBezTo>
                  <a:cubicBezTo>
                    <a:pt x="1" y="2660"/>
                    <a:pt x="129" y="3669"/>
                    <a:pt x="190" y="4673"/>
                  </a:cubicBezTo>
                  <a:cubicBezTo>
                    <a:pt x="284" y="4643"/>
                    <a:pt x="303" y="4613"/>
                    <a:pt x="303" y="4564"/>
                  </a:cubicBezTo>
                  <a:cubicBezTo>
                    <a:pt x="428" y="3321"/>
                    <a:pt x="552" y="2063"/>
                    <a:pt x="647" y="801"/>
                  </a:cubicBezTo>
                  <a:cubicBezTo>
                    <a:pt x="681" y="537"/>
                    <a:pt x="601" y="269"/>
                    <a:pt x="5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3876250" y="1511250"/>
              <a:ext cx="24750" cy="116200"/>
            </a:xfrm>
            <a:custGeom>
              <a:avLst/>
              <a:gdLst/>
              <a:ahLst/>
              <a:cxnLst/>
              <a:rect l="l" t="t" r="r" b="b"/>
              <a:pathLst>
                <a:path w="990" h="4648" extrusionOk="0">
                  <a:moveTo>
                    <a:pt x="612" y="1"/>
                  </a:moveTo>
                  <a:lnTo>
                    <a:pt x="612" y="1"/>
                  </a:lnTo>
                  <a:cubicBezTo>
                    <a:pt x="457" y="1561"/>
                    <a:pt x="0" y="3118"/>
                    <a:pt x="741" y="4648"/>
                  </a:cubicBezTo>
                  <a:lnTo>
                    <a:pt x="914" y="4648"/>
                  </a:lnTo>
                  <a:cubicBezTo>
                    <a:pt x="929" y="4379"/>
                    <a:pt x="990" y="4096"/>
                    <a:pt x="975" y="3828"/>
                  </a:cubicBezTo>
                  <a:cubicBezTo>
                    <a:pt x="929" y="3102"/>
                    <a:pt x="835" y="2396"/>
                    <a:pt x="771" y="1671"/>
                  </a:cubicBezTo>
                  <a:cubicBezTo>
                    <a:pt x="707" y="1119"/>
                    <a:pt x="661" y="568"/>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7270800" y="1261825"/>
              <a:ext cx="20425" cy="174750"/>
            </a:xfrm>
            <a:custGeom>
              <a:avLst/>
              <a:gdLst/>
              <a:ahLst/>
              <a:cxnLst/>
              <a:rect l="l" t="t" r="r" b="b"/>
              <a:pathLst>
                <a:path w="817" h="6990" extrusionOk="0">
                  <a:moveTo>
                    <a:pt x="284" y="1"/>
                  </a:moveTo>
                  <a:cubicBezTo>
                    <a:pt x="265" y="61"/>
                    <a:pt x="219" y="110"/>
                    <a:pt x="219" y="175"/>
                  </a:cubicBezTo>
                  <a:cubicBezTo>
                    <a:pt x="170" y="583"/>
                    <a:pt x="110" y="1006"/>
                    <a:pt x="95" y="1433"/>
                  </a:cubicBezTo>
                  <a:cubicBezTo>
                    <a:pt x="46" y="2675"/>
                    <a:pt x="31" y="3918"/>
                    <a:pt x="0" y="5161"/>
                  </a:cubicBezTo>
                  <a:cubicBezTo>
                    <a:pt x="0" y="5792"/>
                    <a:pt x="219" y="6408"/>
                    <a:pt x="548" y="6990"/>
                  </a:cubicBezTo>
                  <a:cubicBezTo>
                    <a:pt x="661" y="6438"/>
                    <a:pt x="771" y="5887"/>
                    <a:pt x="786" y="5320"/>
                  </a:cubicBezTo>
                  <a:cubicBezTo>
                    <a:pt x="816" y="4217"/>
                    <a:pt x="816" y="3117"/>
                    <a:pt x="786" y="1999"/>
                  </a:cubicBezTo>
                  <a:cubicBezTo>
                    <a:pt x="771" y="1338"/>
                    <a:pt x="677" y="662"/>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7276650" y="1510875"/>
              <a:ext cx="16925" cy="117325"/>
            </a:xfrm>
            <a:custGeom>
              <a:avLst/>
              <a:gdLst/>
              <a:ahLst/>
              <a:cxnLst/>
              <a:rect l="l" t="t" r="r" b="b"/>
              <a:pathLst>
                <a:path w="677" h="4693" extrusionOk="0">
                  <a:moveTo>
                    <a:pt x="488" y="1"/>
                  </a:moveTo>
                  <a:cubicBezTo>
                    <a:pt x="393" y="50"/>
                    <a:pt x="378" y="80"/>
                    <a:pt x="378" y="110"/>
                  </a:cubicBezTo>
                  <a:cubicBezTo>
                    <a:pt x="254" y="1372"/>
                    <a:pt x="125" y="2630"/>
                    <a:pt x="31" y="3888"/>
                  </a:cubicBezTo>
                  <a:cubicBezTo>
                    <a:pt x="1" y="4156"/>
                    <a:pt x="80" y="4425"/>
                    <a:pt x="110" y="4693"/>
                  </a:cubicBezTo>
                  <a:lnTo>
                    <a:pt x="269" y="4693"/>
                  </a:lnTo>
                  <a:cubicBezTo>
                    <a:pt x="582" y="4156"/>
                    <a:pt x="662" y="3590"/>
                    <a:pt x="662" y="3057"/>
                  </a:cubicBezTo>
                  <a:cubicBezTo>
                    <a:pt x="677" y="2033"/>
                    <a:pt x="552" y="1025"/>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7277025" y="2035050"/>
              <a:ext cx="24500" cy="115725"/>
            </a:xfrm>
            <a:custGeom>
              <a:avLst/>
              <a:gdLst/>
              <a:ahLst/>
              <a:cxnLst/>
              <a:rect l="l" t="t" r="r" b="b"/>
              <a:pathLst>
                <a:path w="980" h="4629" extrusionOk="0">
                  <a:moveTo>
                    <a:pt x="80" y="1"/>
                  </a:moveTo>
                  <a:cubicBezTo>
                    <a:pt x="65" y="269"/>
                    <a:pt x="1" y="537"/>
                    <a:pt x="16" y="805"/>
                  </a:cubicBezTo>
                  <a:cubicBezTo>
                    <a:pt x="65" y="1527"/>
                    <a:pt x="159" y="2252"/>
                    <a:pt x="224" y="2977"/>
                  </a:cubicBezTo>
                  <a:cubicBezTo>
                    <a:pt x="284" y="3529"/>
                    <a:pt x="333" y="4077"/>
                    <a:pt x="378" y="4628"/>
                  </a:cubicBezTo>
                  <a:cubicBezTo>
                    <a:pt x="537" y="3087"/>
                    <a:pt x="979" y="1527"/>
                    <a:pt x="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6549050" y="900575"/>
              <a:ext cx="197600" cy="9700"/>
            </a:xfrm>
            <a:custGeom>
              <a:avLst/>
              <a:gdLst/>
              <a:ahLst/>
              <a:cxnLst/>
              <a:rect l="l" t="t" r="r" b="b"/>
              <a:pathLst>
                <a:path w="7904" h="388" extrusionOk="0">
                  <a:moveTo>
                    <a:pt x="0" y="1"/>
                  </a:moveTo>
                  <a:cubicBezTo>
                    <a:pt x="681" y="219"/>
                    <a:pt x="3479" y="387"/>
                    <a:pt x="5752" y="387"/>
                  </a:cubicBezTo>
                  <a:cubicBezTo>
                    <a:pt x="6582" y="387"/>
                    <a:pt x="7342" y="365"/>
                    <a:pt x="7903" y="314"/>
                  </a:cubicBezTo>
                  <a:cubicBezTo>
                    <a:pt x="5289" y="31"/>
                    <a:pt x="2660" y="125"/>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4435450" y="2751525"/>
              <a:ext cx="194400" cy="8900"/>
            </a:xfrm>
            <a:custGeom>
              <a:avLst/>
              <a:gdLst/>
              <a:ahLst/>
              <a:cxnLst/>
              <a:rect l="l" t="t" r="r" b="b"/>
              <a:pathLst>
                <a:path w="7776" h="356" extrusionOk="0">
                  <a:moveTo>
                    <a:pt x="2053" y="0"/>
                  </a:moveTo>
                  <a:cubicBezTo>
                    <a:pt x="1148" y="0"/>
                    <a:pt x="390" y="31"/>
                    <a:pt x="1" y="102"/>
                  </a:cubicBezTo>
                  <a:cubicBezTo>
                    <a:pt x="1027" y="217"/>
                    <a:pt x="5169" y="356"/>
                    <a:pt x="6987" y="356"/>
                  </a:cubicBezTo>
                  <a:cubicBezTo>
                    <a:pt x="7370" y="356"/>
                    <a:pt x="7649" y="350"/>
                    <a:pt x="7775" y="336"/>
                  </a:cubicBezTo>
                  <a:cubicBezTo>
                    <a:pt x="6636" y="143"/>
                    <a:pt x="4001" y="0"/>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4433475" y="900575"/>
              <a:ext cx="201100" cy="9750"/>
            </a:xfrm>
            <a:custGeom>
              <a:avLst/>
              <a:gdLst/>
              <a:ahLst/>
              <a:cxnLst/>
              <a:rect l="l" t="t" r="r" b="b"/>
              <a:pathLst>
                <a:path w="8044" h="390" extrusionOk="0">
                  <a:moveTo>
                    <a:pt x="8043" y="1"/>
                  </a:moveTo>
                  <a:cubicBezTo>
                    <a:pt x="5259" y="125"/>
                    <a:pt x="2614" y="31"/>
                    <a:pt x="0" y="314"/>
                  </a:cubicBezTo>
                  <a:cubicBezTo>
                    <a:pt x="512" y="366"/>
                    <a:pt x="1263" y="390"/>
                    <a:pt x="2106" y="390"/>
                  </a:cubicBezTo>
                  <a:cubicBezTo>
                    <a:pt x="4326" y="390"/>
                    <a:pt x="7189" y="228"/>
                    <a:pt x="80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6549050" y="2751625"/>
              <a:ext cx="194375" cy="9550"/>
            </a:xfrm>
            <a:custGeom>
              <a:avLst/>
              <a:gdLst/>
              <a:ahLst/>
              <a:cxnLst/>
              <a:rect l="l" t="t" r="r" b="b"/>
              <a:pathLst>
                <a:path w="7775" h="382" extrusionOk="0">
                  <a:moveTo>
                    <a:pt x="5791" y="1"/>
                  </a:moveTo>
                  <a:cubicBezTo>
                    <a:pt x="3719" y="1"/>
                    <a:pt x="812" y="160"/>
                    <a:pt x="0" y="381"/>
                  </a:cubicBezTo>
                  <a:cubicBezTo>
                    <a:pt x="2675" y="287"/>
                    <a:pt x="5240" y="347"/>
                    <a:pt x="7775" y="98"/>
                  </a:cubicBezTo>
                  <a:cubicBezTo>
                    <a:pt x="7428" y="31"/>
                    <a:pt x="6688" y="1"/>
                    <a:pt x="57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3912800" y="2490000"/>
              <a:ext cx="39025" cy="3250"/>
            </a:xfrm>
            <a:custGeom>
              <a:avLst/>
              <a:gdLst/>
              <a:ahLst/>
              <a:cxnLst/>
              <a:rect l="l" t="t" r="r" b="b"/>
              <a:pathLst>
                <a:path w="1561" h="130" extrusionOk="0">
                  <a:moveTo>
                    <a:pt x="0" y="0"/>
                  </a:moveTo>
                  <a:lnTo>
                    <a:pt x="0" y="0"/>
                  </a:lnTo>
                  <a:cubicBezTo>
                    <a:pt x="263" y="101"/>
                    <a:pt x="534" y="130"/>
                    <a:pt x="814" y="130"/>
                  </a:cubicBezTo>
                  <a:cubicBezTo>
                    <a:pt x="1056" y="130"/>
                    <a:pt x="1305" y="109"/>
                    <a:pt x="1560" y="95"/>
                  </a:cubicBezTo>
                  <a:cubicBezTo>
                    <a:pt x="1039" y="64"/>
                    <a:pt x="521" y="30"/>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3912800" y="1167775"/>
              <a:ext cx="44500" cy="3975"/>
            </a:xfrm>
            <a:custGeom>
              <a:avLst/>
              <a:gdLst/>
              <a:ahLst/>
              <a:cxnLst/>
              <a:rect l="l" t="t" r="r" b="b"/>
              <a:pathLst>
                <a:path w="1780" h="159" extrusionOk="0">
                  <a:moveTo>
                    <a:pt x="1780" y="0"/>
                  </a:moveTo>
                  <a:cubicBezTo>
                    <a:pt x="1183" y="30"/>
                    <a:pt x="586" y="45"/>
                    <a:pt x="0" y="79"/>
                  </a:cubicBezTo>
                  <a:cubicBezTo>
                    <a:pt x="0" y="110"/>
                    <a:pt x="0" y="125"/>
                    <a:pt x="19" y="159"/>
                  </a:cubicBezTo>
                  <a:cubicBezTo>
                    <a:pt x="601" y="125"/>
                    <a:pt x="1198" y="94"/>
                    <a:pt x="1780" y="64"/>
                  </a:cubicBezTo>
                  <a:lnTo>
                    <a:pt x="17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7099950" y="2528900"/>
              <a:ext cx="875" cy="500"/>
            </a:xfrm>
            <a:custGeom>
              <a:avLst/>
              <a:gdLst/>
              <a:ahLst/>
              <a:cxnLst/>
              <a:rect l="l" t="t" r="r" b="b"/>
              <a:pathLst>
                <a:path w="35" h="20" extrusionOk="0">
                  <a:moveTo>
                    <a:pt x="0" y="1"/>
                  </a:moveTo>
                  <a:lnTo>
                    <a:pt x="0" y="19"/>
                  </a:lnTo>
                  <a:cubicBezTo>
                    <a:pt x="15" y="1"/>
                    <a:pt x="15" y="1"/>
                    <a:pt x="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6093350" y="860400"/>
              <a:ext cx="1289200" cy="1941475"/>
            </a:xfrm>
            <a:custGeom>
              <a:avLst/>
              <a:gdLst/>
              <a:ahLst/>
              <a:cxnLst/>
              <a:rect l="l" t="t" r="r" b="b"/>
              <a:pathLst>
                <a:path w="51568" h="77659" extrusionOk="0">
                  <a:moveTo>
                    <a:pt x="14570" y="1"/>
                  </a:moveTo>
                  <a:cubicBezTo>
                    <a:pt x="14246" y="1"/>
                    <a:pt x="13923" y="11"/>
                    <a:pt x="13600" y="32"/>
                  </a:cubicBezTo>
                  <a:cubicBezTo>
                    <a:pt x="12120" y="127"/>
                    <a:pt x="10658" y="236"/>
                    <a:pt x="9162" y="270"/>
                  </a:cubicBezTo>
                  <a:cubicBezTo>
                    <a:pt x="8321" y="285"/>
                    <a:pt x="7485" y="296"/>
                    <a:pt x="6648" y="296"/>
                  </a:cubicBezTo>
                  <a:cubicBezTo>
                    <a:pt x="5777" y="296"/>
                    <a:pt x="4906" y="284"/>
                    <a:pt x="4031" y="251"/>
                  </a:cubicBezTo>
                  <a:cubicBezTo>
                    <a:pt x="3578" y="239"/>
                    <a:pt x="3122" y="234"/>
                    <a:pt x="2665" y="234"/>
                  </a:cubicBezTo>
                  <a:cubicBezTo>
                    <a:pt x="2041" y="234"/>
                    <a:pt x="1414" y="243"/>
                    <a:pt x="786" y="251"/>
                  </a:cubicBezTo>
                  <a:cubicBezTo>
                    <a:pt x="552" y="251"/>
                    <a:pt x="314" y="285"/>
                    <a:pt x="80" y="316"/>
                  </a:cubicBezTo>
                  <a:cubicBezTo>
                    <a:pt x="95" y="331"/>
                    <a:pt x="95" y="346"/>
                    <a:pt x="95" y="365"/>
                  </a:cubicBezTo>
                  <a:cubicBezTo>
                    <a:pt x="2361" y="410"/>
                    <a:pt x="4643" y="474"/>
                    <a:pt x="6925" y="520"/>
                  </a:cubicBezTo>
                  <a:cubicBezTo>
                    <a:pt x="7433" y="536"/>
                    <a:pt x="7944" y="540"/>
                    <a:pt x="8454" y="540"/>
                  </a:cubicBezTo>
                  <a:cubicBezTo>
                    <a:pt x="9022" y="540"/>
                    <a:pt x="9589" y="535"/>
                    <a:pt x="10151" y="535"/>
                  </a:cubicBezTo>
                  <a:cubicBezTo>
                    <a:pt x="10529" y="535"/>
                    <a:pt x="10892" y="569"/>
                    <a:pt x="11254" y="584"/>
                  </a:cubicBezTo>
                  <a:cubicBezTo>
                    <a:pt x="12089" y="629"/>
                    <a:pt x="12909" y="663"/>
                    <a:pt x="13740" y="709"/>
                  </a:cubicBezTo>
                  <a:cubicBezTo>
                    <a:pt x="14624" y="758"/>
                    <a:pt x="15489" y="788"/>
                    <a:pt x="16354" y="837"/>
                  </a:cubicBezTo>
                  <a:cubicBezTo>
                    <a:pt x="16812" y="852"/>
                    <a:pt x="17254" y="913"/>
                    <a:pt x="17692" y="913"/>
                  </a:cubicBezTo>
                  <a:cubicBezTo>
                    <a:pt x="20321" y="931"/>
                    <a:pt x="22951" y="947"/>
                    <a:pt x="25580" y="962"/>
                  </a:cubicBezTo>
                  <a:cubicBezTo>
                    <a:pt x="26018" y="962"/>
                    <a:pt x="26460" y="913"/>
                    <a:pt x="26902" y="867"/>
                  </a:cubicBezTo>
                  <a:cubicBezTo>
                    <a:pt x="27828" y="767"/>
                    <a:pt x="28754" y="696"/>
                    <a:pt x="29698" y="696"/>
                  </a:cubicBezTo>
                  <a:cubicBezTo>
                    <a:pt x="29925" y="696"/>
                    <a:pt x="30152" y="700"/>
                    <a:pt x="30381" y="709"/>
                  </a:cubicBezTo>
                  <a:cubicBezTo>
                    <a:pt x="31326" y="724"/>
                    <a:pt x="32286" y="758"/>
                    <a:pt x="33245" y="758"/>
                  </a:cubicBezTo>
                  <a:cubicBezTo>
                    <a:pt x="33952" y="758"/>
                    <a:pt x="34314" y="962"/>
                    <a:pt x="34235" y="1419"/>
                  </a:cubicBezTo>
                  <a:cubicBezTo>
                    <a:pt x="34205" y="1608"/>
                    <a:pt x="34125" y="1812"/>
                    <a:pt x="34110" y="2001"/>
                  </a:cubicBezTo>
                  <a:cubicBezTo>
                    <a:pt x="33986" y="3104"/>
                    <a:pt x="34254" y="4188"/>
                    <a:pt x="34692" y="5257"/>
                  </a:cubicBezTo>
                  <a:cubicBezTo>
                    <a:pt x="35119" y="6235"/>
                    <a:pt x="35890" y="7131"/>
                    <a:pt x="36834" y="7966"/>
                  </a:cubicBezTo>
                  <a:cubicBezTo>
                    <a:pt x="37401" y="8453"/>
                    <a:pt x="38062" y="8895"/>
                    <a:pt x="38863" y="9243"/>
                  </a:cubicBezTo>
                  <a:cubicBezTo>
                    <a:pt x="40816" y="10093"/>
                    <a:pt x="43082" y="10470"/>
                    <a:pt x="45349" y="10848"/>
                  </a:cubicBezTo>
                  <a:lnTo>
                    <a:pt x="45398" y="10848"/>
                  </a:lnTo>
                  <a:cubicBezTo>
                    <a:pt x="46373" y="10909"/>
                    <a:pt x="47348" y="10973"/>
                    <a:pt x="48326" y="11037"/>
                  </a:cubicBezTo>
                  <a:cubicBezTo>
                    <a:pt x="49346" y="11082"/>
                    <a:pt x="49788" y="11335"/>
                    <a:pt x="50007" y="11947"/>
                  </a:cubicBezTo>
                  <a:cubicBezTo>
                    <a:pt x="50056" y="12091"/>
                    <a:pt x="50056" y="12216"/>
                    <a:pt x="50087" y="12359"/>
                  </a:cubicBezTo>
                  <a:cubicBezTo>
                    <a:pt x="50136" y="12673"/>
                    <a:pt x="50151" y="12986"/>
                    <a:pt x="50230" y="13285"/>
                  </a:cubicBezTo>
                  <a:cubicBezTo>
                    <a:pt x="50340" y="13681"/>
                    <a:pt x="50355" y="14040"/>
                    <a:pt x="50245" y="14437"/>
                  </a:cubicBezTo>
                  <a:cubicBezTo>
                    <a:pt x="50166" y="14796"/>
                    <a:pt x="50136" y="15159"/>
                    <a:pt x="50102" y="15521"/>
                  </a:cubicBezTo>
                  <a:cubicBezTo>
                    <a:pt x="50026" y="16828"/>
                    <a:pt x="49977" y="18136"/>
                    <a:pt x="49852" y="19443"/>
                  </a:cubicBezTo>
                  <a:cubicBezTo>
                    <a:pt x="49743" y="20606"/>
                    <a:pt x="49505" y="21785"/>
                    <a:pt x="49773" y="22967"/>
                  </a:cubicBezTo>
                  <a:cubicBezTo>
                    <a:pt x="49788" y="23077"/>
                    <a:pt x="49758" y="23171"/>
                    <a:pt x="49758" y="23266"/>
                  </a:cubicBezTo>
                  <a:cubicBezTo>
                    <a:pt x="49773" y="23564"/>
                    <a:pt x="49803" y="23848"/>
                    <a:pt x="49803" y="24131"/>
                  </a:cubicBezTo>
                  <a:cubicBezTo>
                    <a:pt x="49818" y="24732"/>
                    <a:pt x="49837" y="25328"/>
                    <a:pt x="49803" y="25925"/>
                  </a:cubicBezTo>
                  <a:cubicBezTo>
                    <a:pt x="49773" y="26571"/>
                    <a:pt x="49648" y="27232"/>
                    <a:pt x="49648" y="27894"/>
                  </a:cubicBezTo>
                  <a:cubicBezTo>
                    <a:pt x="49614" y="29420"/>
                    <a:pt x="49629" y="30965"/>
                    <a:pt x="49648" y="32491"/>
                  </a:cubicBezTo>
                  <a:cubicBezTo>
                    <a:pt x="49648" y="32963"/>
                    <a:pt x="49724" y="33436"/>
                    <a:pt x="49709" y="33908"/>
                  </a:cubicBezTo>
                  <a:cubicBezTo>
                    <a:pt x="49694" y="35309"/>
                    <a:pt x="49629" y="36692"/>
                    <a:pt x="49584" y="38094"/>
                  </a:cubicBezTo>
                  <a:cubicBezTo>
                    <a:pt x="49505" y="40519"/>
                    <a:pt x="49773" y="42940"/>
                    <a:pt x="49648" y="45366"/>
                  </a:cubicBezTo>
                  <a:cubicBezTo>
                    <a:pt x="49584" y="46673"/>
                    <a:pt x="49629" y="47980"/>
                    <a:pt x="49629" y="49287"/>
                  </a:cubicBezTo>
                  <a:cubicBezTo>
                    <a:pt x="49629" y="49820"/>
                    <a:pt x="49629" y="50341"/>
                    <a:pt x="49694" y="50859"/>
                  </a:cubicBezTo>
                  <a:cubicBezTo>
                    <a:pt x="49818" y="51852"/>
                    <a:pt x="49977" y="52842"/>
                    <a:pt x="49773" y="53836"/>
                  </a:cubicBezTo>
                  <a:cubicBezTo>
                    <a:pt x="49743" y="54009"/>
                    <a:pt x="49758" y="54198"/>
                    <a:pt x="49758" y="54368"/>
                  </a:cubicBezTo>
                  <a:cubicBezTo>
                    <a:pt x="49743" y="54652"/>
                    <a:pt x="49724" y="54935"/>
                    <a:pt x="49709" y="55218"/>
                  </a:cubicBezTo>
                  <a:cubicBezTo>
                    <a:pt x="49709" y="55785"/>
                    <a:pt x="49663" y="56337"/>
                    <a:pt x="49709" y="56903"/>
                  </a:cubicBezTo>
                  <a:cubicBezTo>
                    <a:pt x="49788" y="58131"/>
                    <a:pt x="49932" y="59359"/>
                    <a:pt x="50026" y="60587"/>
                  </a:cubicBezTo>
                  <a:cubicBezTo>
                    <a:pt x="50102" y="61610"/>
                    <a:pt x="50041" y="62634"/>
                    <a:pt x="50325" y="63643"/>
                  </a:cubicBezTo>
                  <a:cubicBezTo>
                    <a:pt x="50370" y="63767"/>
                    <a:pt x="50340" y="63892"/>
                    <a:pt x="50325" y="64021"/>
                  </a:cubicBezTo>
                  <a:cubicBezTo>
                    <a:pt x="50245" y="64474"/>
                    <a:pt x="50166" y="64931"/>
                    <a:pt x="50087" y="65388"/>
                  </a:cubicBezTo>
                  <a:cubicBezTo>
                    <a:pt x="50056" y="65532"/>
                    <a:pt x="50041" y="65656"/>
                    <a:pt x="49977" y="65796"/>
                  </a:cubicBezTo>
                  <a:cubicBezTo>
                    <a:pt x="49724" y="66397"/>
                    <a:pt x="49286" y="66616"/>
                    <a:pt x="48262" y="66646"/>
                  </a:cubicBezTo>
                  <a:cubicBezTo>
                    <a:pt x="47317" y="66695"/>
                    <a:pt x="46358" y="66759"/>
                    <a:pt x="45413" y="66820"/>
                  </a:cubicBezTo>
                  <a:cubicBezTo>
                    <a:pt x="45145" y="66835"/>
                    <a:pt x="44877" y="66869"/>
                    <a:pt x="44624" y="66914"/>
                  </a:cubicBezTo>
                  <a:cubicBezTo>
                    <a:pt x="43415" y="67167"/>
                    <a:pt x="42202" y="67421"/>
                    <a:pt x="41005" y="67704"/>
                  </a:cubicBezTo>
                  <a:cubicBezTo>
                    <a:pt x="39399" y="68082"/>
                    <a:pt x="38047" y="68694"/>
                    <a:pt x="37023" y="69559"/>
                  </a:cubicBezTo>
                  <a:cubicBezTo>
                    <a:pt x="36267" y="70175"/>
                    <a:pt x="35652" y="70851"/>
                    <a:pt x="35164" y="71576"/>
                  </a:cubicBezTo>
                  <a:cubicBezTo>
                    <a:pt x="34726" y="72237"/>
                    <a:pt x="34518" y="72929"/>
                    <a:pt x="34314" y="73620"/>
                  </a:cubicBezTo>
                  <a:cubicBezTo>
                    <a:pt x="34080" y="74440"/>
                    <a:pt x="34001" y="75259"/>
                    <a:pt x="34220" y="76075"/>
                  </a:cubicBezTo>
                  <a:cubicBezTo>
                    <a:pt x="34314" y="76423"/>
                    <a:pt x="34220" y="76706"/>
                    <a:pt x="33687" y="76959"/>
                  </a:cubicBezTo>
                  <a:cubicBezTo>
                    <a:pt x="33045" y="76959"/>
                    <a:pt x="32377" y="76944"/>
                    <a:pt x="31705" y="76944"/>
                  </a:cubicBezTo>
                  <a:cubicBezTo>
                    <a:pt x="31369" y="76944"/>
                    <a:pt x="31031" y="76948"/>
                    <a:pt x="30695" y="76959"/>
                  </a:cubicBezTo>
                  <a:cubicBezTo>
                    <a:pt x="30409" y="76969"/>
                    <a:pt x="30124" y="76974"/>
                    <a:pt x="29840" y="76974"/>
                  </a:cubicBezTo>
                  <a:cubicBezTo>
                    <a:pt x="28798" y="76974"/>
                    <a:pt x="27771" y="76911"/>
                    <a:pt x="26743" y="76801"/>
                  </a:cubicBezTo>
                  <a:cubicBezTo>
                    <a:pt x="26381" y="76752"/>
                    <a:pt x="26018" y="76721"/>
                    <a:pt x="25659" y="76721"/>
                  </a:cubicBezTo>
                  <a:cubicBezTo>
                    <a:pt x="23030" y="76721"/>
                    <a:pt x="20401" y="76737"/>
                    <a:pt x="17771" y="76752"/>
                  </a:cubicBezTo>
                  <a:cubicBezTo>
                    <a:pt x="17314" y="76752"/>
                    <a:pt x="16876" y="76801"/>
                    <a:pt x="16434" y="76831"/>
                  </a:cubicBezTo>
                  <a:cubicBezTo>
                    <a:pt x="15724" y="76880"/>
                    <a:pt x="15017" y="76941"/>
                    <a:pt x="14307" y="76959"/>
                  </a:cubicBezTo>
                  <a:cubicBezTo>
                    <a:pt x="13238" y="76975"/>
                    <a:pt x="12154" y="76941"/>
                    <a:pt x="11081" y="77099"/>
                  </a:cubicBezTo>
                  <a:cubicBezTo>
                    <a:pt x="10956" y="77129"/>
                    <a:pt x="10797" y="77129"/>
                    <a:pt x="10658" y="77129"/>
                  </a:cubicBezTo>
                  <a:cubicBezTo>
                    <a:pt x="10323" y="77128"/>
                    <a:pt x="9989" y="77127"/>
                    <a:pt x="9655" y="77127"/>
                  </a:cubicBezTo>
                  <a:cubicBezTo>
                    <a:pt x="7159" y="77127"/>
                    <a:pt x="4671" y="77176"/>
                    <a:pt x="2173" y="77273"/>
                  </a:cubicBezTo>
                  <a:cubicBezTo>
                    <a:pt x="1447" y="77288"/>
                    <a:pt x="726" y="77318"/>
                    <a:pt x="0" y="77352"/>
                  </a:cubicBezTo>
                  <a:lnTo>
                    <a:pt x="0" y="77413"/>
                  </a:lnTo>
                  <a:cubicBezTo>
                    <a:pt x="849" y="77413"/>
                    <a:pt x="1706" y="77421"/>
                    <a:pt x="2562" y="77421"/>
                  </a:cubicBezTo>
                  <a:cubicBezTo>
                    <a:pt x="2989" y="77421"/>
                    <a:pt x="3417" y="77419"/>
                    <a:pt x="3842" y="77413"/>
                  </a:cubicBezTo>
                  <a:cubicBezTo>
                    <a:pt x="4991" y="77413"/>
                    <a:pt x="6124" y="77352"/>
                    <a:pt x="7273" y="77352"/>
                  </a:cubicBezTo>
                  <a:cubicBezTo>
                    <a:pt x="8187" y="77352"/>
                    <a:pt x="9097" y="77398"/>
                    <a:pt x="10012" y="77432"/>
                  </a:cubicBezTo>
                  <a:cubicBezTo>
                    <a:pt x="10703" y="77462"/>
                    <a:pt x="11398" y="77492"/>
                    <a:pt x="12089" y="77541"/>
                  </a:cubicBezTo>
                  <a:cubicBezTo>
                    <a:pt x="12916" y="77606"/>
                    <a:pt x="13747" y="77659"/>
                    <a:pt x="14577" y="77659"/>
                  </a:cubicBezTo>
                  <a:cubicBezTo>
                    <a:pt x="15345" y="77659"/>
                    <a:pt x="16112" y="77614"/>
                    <a:pt x="16876" y="77492"/>
                  </a:cubicBezTo>
                  <a:cubicBezTo>
                    <a:pt x="17046" y="77477"/>
                    <a:pt x="17235" y="77462"/>
                    <a:pt x="17424" y="77462"/>
                  </a:cubicBezTo>
                  <a:cubicBezTo>
                    <a:pt x="18213" y="77462"/>
                    <a:pt x="19014" y="77447"/>
                    <a:pt x="19804" y="77447"/>
                  </a:cubicBezTo>
                  <a:cubicBezTo>
                    <a:pt x="20354" y="77442"/>
                    <a:pt x="20905" y="77440"/>
                    <a:pt x="21455" y="77440"/>
                  </a:cubicBezTo>
                  <a:cubicBezTo>
                    <a:pt x="22557" y="77440"/>
                    <a:pt x="23659" y="77447"/>
                    <a:pt x="24760" y="77447"/>
                  </a:cubicBezTo>
                  <a:cubicBezTo>
                    <a:pt x="25705" y="77447"/>
                    <a:pt x="26634" y="77398"/>
                    <a:pt x="27529" y="77224"/>
                  </a:cubicBezTo>
                  <a:cubicBezTo>
                    <a:pt x="27847" y="77179"/>
                    <a:pt x="28175" y="77148"/>
                    <a:pt x="28508" y="77148"/>
                  </a:cubicBezTo>
                  <a:cubicBezTo>
                    <a:pt x="29369" y="77148"/>
                    <a:pt x="30244" y="77182"/>
                    <a:pt x="31121" y="77182"/>
                  </a:cubicBezTo>
                  <a:cubicBezTo>
                    <a:pt x="31268" y="77182"/>
                    <a:pt x="31414" y="77181"/>
                    <a:pt x="31560" y="77179"/>
                  </a:cubicBezTo>
                  <a:cubicBezTo>
                    <a:pt x="32252" y="77163"/>
                    <a:pt x="32977" y="77114"/>
                    <a:pt x="33668" y="77035"/>
                  </a:cubicBezTo>
                  <a:cubicBezTo>
                    <a:pt x="34647" y="76941"/>
                    <a:pt x="34975" y="76706"/>
                    <a:pt x="34960" y="76109"/>
                  </a:cubicBezTo>
                  <a:cubicBezTo>
                    <a:pt x="34945" y="75180"/>
                    <a:pt x="35179" y="74281"/>
                    <a:pt x="35482" y="73371"/>
                  </a:cubicBezTo>
                  <a:cubicBezTo>
                    <a:pt x="35795" y="72456"/>
                    <a:pt x="36392" y="71621"/>
                    <a:pt x="37132" y="70821"/>
                  </a:cubicBezTo>
                  <a:cubicBezTo>
                    <a:pt x="38236" y="69608"/>
                    <a:pt x="39856" y="68788"/>
                    <a:pt x="42013" y="68346"/>
                  </a:cubicBezTo>
                  <a:cubicBezTo>
                    <a:pt x="42863" y="68191"/>
                    <a:pt x="43698" y="67987"/>
                    <a:pt x="44563" y="67844"/>
                  </a:cubicBezTo>
                  <a:cubicBezTo>
                    <a:pt x="45145" y="67734"/>
                    <a:pt x="45742" y="67670"/>
                    <a:pt x="46343" y="67625"/>
                  </a:cubicBezTo>
                  <a:cubicBezTo>
                    <a:pt x="47223" y="67560"/>
                    <a:pt x="48088" y="67530"/>
                    <a:pt x="48968" y="67481"/>
                  </a:cubicBezTo>
                  <a:cubicBezTo>
                    <a:pt x="49599" y="67436"/>
                    <a:pt x="50151" y="67292"/>
                    <a:pt x="50529" y="66963"/>
                  </a:cubicBezTo>
                  <a:cubicBezTo>
                    <a:pt x="51046" y="66506"/>
                    <a:pt x="51409" y="66019"/>
                    <a:pt x="51379" y="65437"/>
                  </a:cubicBezTo>
                  <a:cubicBezTo>
                    <a:pt x="51363" y="65059"/>
                    <a:pt x="51409" y="64697"/>
                    <a:pt x="51379" y="64319"/>
                  </a:cubicBezTo>
                  <a:cubicBezTo>
                    <a:pt x="51329" y="63832"/>
                    <a:pt x="51220" y="63325"/>
                    <a:pt x="51125" y="62838"/>
                  </a:cubicBezTo>
                  <a:cubicBezTo>
                    <a:pt x="51080" y="62509"/>
                    <a:pt x="50971" y="62177"/>
                    <a:pt x="50971" y="61848"/>
                  </a:cubicBezTo>
                  <a:cubicBezTo>
                    <a:pt x="50971" y="61312"/>
                    <a:pt x="51095" y="60760"/>
                    <a:pt x="51065" y="60243"/>
                  </a:cubicBezTo>
                  <a:cubicBezTo>
                    <a:pt x="50952" y="58732"/>
                    <a:pt x="50812" y="57221"/>
                    <a:pt x="50653" y="55725"/>
                  </a:cubicBezTo>
                  <a:cubicBezTo>
                    <a:pt x="50593" y="55079"/>
                    <a:pt x="50370" y="54448"/>
                    <a:pt x="50623" y="53787"/>
                  </a:cubicBezTo>
                  <a:cubicBezTo>
                    <a:pt x="50906" y="53001"/>
                    <a:pt x="50906" y="52181"/>
                    <a:pt x="50857" y="51380"/>
                  </a:cubicBezTo>
                  <a:cubicBezTo>
                    <a:pt x="50827" y="50734"/>
                    <a:pt x="50812" y="50088"/>
                    <a:pt x="50812" y="49427"/>
                  </a:cubicBezTo>
                  <a:cubicBezTo>
                    <a:pt x="50842" y="47538"/>
                    <a:pt x="50986" y="45619"/>
                    <a:pt x="50668" y="43730"/>
                  </a:cubicBezTo>
                  <a:cubicBezTo>
                    <a:pt x="50653" y="43651"/>
                    <a:pt x="50653" y="43571"/>
                    <a:pt x="50653" y="43507"/>
                  </a:cubicBezTo>
                  <a:cubicBezTo>
                    <a:pt x="50668" y="42801"/>
                    <a:pt x="50687" y="42109"/>
                    <a:pt x="50717" y="41414"/>
                  </a:cubicBezTo>
                  <a:cubicBezTo>
                    <a:pt x="50717" y="41290"/>
                    <a:pt x="50763" y="41165"/>
                    <a:pt x="50797" y="41036"/>
                  </a:cubicBezTo>
                  <a:cubicBezTo>
                    <a:pt x="50857" y="40832"/>
                    <a:pt x="50952" y="40628"/>
                    <a:pt x="50971" y="40424"/>
                  </a:cubicBezTo>
                  <a:cubicBezTo>
                    <a:pt x="50986" y="39370"/>
                    <a:pt x="50971" y="38313"/>
                    <a:pt x="50971" y="37244"/>
                  </a:cubicBezTo>
                  <a:cubicBezTo>
                    <a:pt x="50971" y="37085"/>
                    <a:pt x="50906" y="36915"/>
                    <a:pt x="50857" y="36741"/>
                  </a:cubicBezTo>
                  <a:cubicBezTo>
                    <a:pt x="50812" y="36537"/>
                    <a:pt x="50717" y="36348"/>
                    <a:pt x="50717" y="36159"/>
                  </a:cubicBezTo>
                  <a:cubicBezTo>
                    <a:pt x="50702" y="35056"/>
                    <a:pt x="50687" y="33968"/>
                    <a:pt x="50812" y="32869"/>
                  </a:cubicBezTo>
                  <a:cubicBezTo>
                    <a:pt x="50952" y="31626"/>
                    <a:pt x="50842" y="30364"/>
                    <a:pt x="50842" y="29106"/>
                  </a:cubicBezTo>
                  <a:cubicBezTo>
                    <a:pt x="50842" y="28052"/>
                    <a:pt x="50857" y="27013"/>
                    <a:pt x="50876" y="25959"/>
                  </a:cubicBezTo>
                  <a:cubicBezTo>
                    <a:pt x="50891" y="25298"/>
                    <a:pt x="50842" y="24618"/>
                    <a:pt x="50653" y="23957"/>
                  </a:cubicBezTo>
                  <a:cubicBezTo>
                    <a:pt x="50544" y="23598"/>
                    <a:pt x="50479" y="23220"/>
                    <a:pt x="50513" y="22843"/>
                  </a:cubicBezTo>
                  <a:cubicBezTo>
                    <a:pt x="50559" y="22163"/>
                    <a:pt x="50717" y="21486"/>
                    <a:pt x="50797" y="20795"/>
                  </a:cubicBezTo>
                  <a:cubicBezTo>
                    <a:pt x="50971" y="19284"/>
                    <a:pt x="51205" y="17773"/>
                    <a:pt x="50986" y="16247"/>
                  </a:cubicBezTo>
                  <a:cubicBezTo>
                    <a:pt x="50921" y="15820"/>
                    <a:pt x="50891" y="15382"/>
                    <a:pt x="51095" y="14955"/>
                  </a:cubicBezTo>
                  <a:cubicBezTo>
                    <a:pt x="51567" y="13931"/>
                    <a:pt x="51329" y="12892"/>
                    <a:pt x="51348" y="11868"/>
                  </a:cubicBezTo>
                  <a:cubicBezTo>
                    <a:pt x="50876" y="10610"/>
                    <a:pt x="50026" y="10187"/>
                    <a:pt x="48356" y="10153"/>
                  </a:cubicBezTo>
                  <a:cubicBezTo>
                    <a:pt x="47616" y="10138"/>
                    <a:pt x="46860" y="10074"/>
                    <a:pt x="46105" y="10028"/>
                  </a:cubicBezTo>
                  <a:cubicBezTo>
                    <a:pt x="45742" y="10013"/>
                    <a:pt x="45364" y="9998"/>
                    <a:pt x="45021" y="9934"/>
                  </a:cubicBezTo>
                  <a:cubicBezTo>
                    <a:pt x="43853" y="9696"/>
                    <a:pt x="42705" y="9477"/>
                    <a:pt x="41556" y="9209"/>
                  </a:cubicBezTo>
                  <a:cubicBezTo>
                    <a:pt x="40045" y="8880"/>
                    <a:pt x="38802" y="8313"/>
                    <a:pt x="37843" y="7524"/>
                  </a:cubicBezTo>
                  <a:cubicBezTo>
                    <a:pt x="36203" y="6156"/>
                    <a:pt x="35402" y="4596"/>
                    <a:pt x="35085" y="2945"/>
                  </a:cubicBezTo>
                  <a:cubicBezTo>
                    <a:pt x="34990" y="2443"/>
                    <a:pt x="35009" y="1921"/>
                    <a:pt x="34945" y="1419"/>
                  </a:cubicBezTo>
                  <a:cubicBezTo>
                    <a:pt x="34915" y="992"/>
                    <a:pt x="34582" y="743"/>
                    <a:pt x="33921" y="648"/>
                  </a:cubicBezTo>
                  <a:cubicBezTo>
                    <a:pt x="33498" y="584"/>
                    <a:pt x="33071" y="535"/>
                    <a:pt x="32648" y="520"/>
                  </a:cubicBezTo>
                  <a:cubicBezTo>
                    <a:pt x="31948" y="511"/>
                    <a:pt x="31243" y="502"/>
                    <a:pt x="30538" y="502"/>
                  </a:cubicBezTo>
                  <a:cubicBezTo>
                    <a:pt x="30023" y="502"/>
                    <a:pt x="29508" y="507"/>
                    <a:pt x="28995" y="520"/>
                  </a:cubicBezTo>
                  <a:cubicBezTo>
                    <a:pt x="28413" y="520"/>
                    <a:pt x="27847" y="520"/>
                    <a:pt x="27295" y="410"/>
                  </a:cubicBezTo>
                  <a:cubicBezTo>
                    <a:pt x="26585" y="285"/>
                    <a:pt x="25863" y="236"/>
                    <a:pt x="25123" y="236"/>
                  </a:cubicBezTo>
                  <a:cubicBezTo>
                    <a:pt x="22713" y="236"/>
                    <a:pt x="20321" y="221"/>
                    <a:pt x="17915" y="221"/>
                  </a:cubicBezTo>
                  <a:cubicBezTo>
                    <a:pt x="17442" y="206"/>
                    <a:pt x="16970" y="191"/>
                    <a:pt x="16528" y="127"/>
                  </a:cubicBezTo>
                  <a:cubicBezTo>
                    <a:pt x="15876" y="43"/>
                    <a:pt x="15223" y="1"/>
                    <a:pt x="14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 name="Google Shape;50;p2"/>
          <p:cNvSpPr txBox="1">
            <a:spLocks noGrp="1"/>
          </p:cNvSpPr>
          <p:nvPr>
            <p:ph type="ctrTitle"/>
          </p:nvPr>
        </p:nvSpPr>
        <p:spPr>
          <a:xfrm>
            <a:off x="1744000" y="970900"/>
            <a:ext cx="5655900" cy="2073000"/>
          </a:xfrm>
          <a:prstGeom prst="rect">
            <a:avLst/>
          </a:prstGeom>
        </p:spPr>
        <p:txBody>
          <a:bodyPr spcFirstLastPara="1" wrap="square" lIns="91425" tIns="91425" rIns="91425" bIns="91425" anchor="b" anchorCtr="0">
            <a:noAutofit/>
          </a:bodyPr>
          <a:lstStyle>
            <a:lvl1pPr lvl="0" algn="ctr" rtl="0">
              <a:lnSpc>
                <a:spcPct val="80000"/>
              </a:lnSpc>
              <a:spcBef>
                <a:spcPts val="0"/>
              </a:spcBef>
              <a:spcAft>
                <a:spcPts val="0"/>
              </a:spcAft>
              <a:buClr>
                <a:schemeClr val="dk1"/>
              </a:buClr>
              <a:buSzPts val="4200"/>
              <a:buNone/>
              <a:defRPr sz="4200" b="0">
                <a:solidFill>
                  <a:schemeClr val="dk1"/>
                </a:solidFill>
              </a:defRPr>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51" name="Google Shape;51;p2"/>
          <p:cNvSpPr txBox="1">
            <a:spLocks noGrp="1"/>
          </p:cNvSpPr>
          <p:nvPr>
            <p:ph type="subTitle" idx="1"/>
          </p:nvPr>
        </p:nvSpPr>
        <p:spPr>
          <a:xfrm>
            <a:off x="1744000" y="3551275"/>
            <a:ext cx="5655900" cy="3657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700"/>
              <a:buNone/>
              <a:defRPr sz="1500">
                <a:solidFill>
                  <a:srgbClr val="632B20"/>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2"/>
        <p:cNvGrpSpPr/>
        <p:nvPr/>
      </p:nvGrpSpPr>
      <p:grpSpPr>
        <a:xfrm>
          <a:off x="0" y="0"/>
          <a:ext cx="0" cy="0"/>
          <a:chOff x="0" y="0"/>
          <a:chExt cx="0" cy="0"/>
        </a:xfrm>
      </p:grpSpPr>
      <p:pic>
        <p:nvPicPr>
          <p:cNvPr id="53" name="Google Shape;53;p3"/>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54" name="Google Shape;54;p3"/>
          <p:cNvSpPr txBox="1">
            <a:spLocks noGrp="1"/>
          </p:cNvSpPr>
          <p:nvPr>
            <p:ph type="title"/>
          </p:nvPr>
        </p:nvSpPr>
        <p:spPr>
          <a:xfrm>
            <a:off x="4876800" y="2260775"/>
            <a:ext cx="2906700" cy="697800"/>
          </a:xfrm>
          <a:prstGeom prst="rect">
            <a:avLst/>
          </a:prstGeom>
        </p:spPr>
        <p:txBody>
          <a:bodyPr spcFirstLastPara="1" wrap="square" lIns="91425" tIns="91425" rIns="91425" bIns="91425" anchor="ctr" anchorCtr="0">
            <a:noAutofit/>
          </a:bodyPr>
          <a:lstStyle>
            <a:lvl1pPr lvl="0">
              <a:spcBef>
                <a:spcPts val="0"/>
              </a:spcBef>
              <a:spcAft>
                <a:spcPts val="0"/>
              </a:spcAft>
              <a:buSzPts val="4200"/>
              <a:buNone/>
              <a:defRPr sz="4200" b="0">
                <a:solidFill>
                  <a:schemeClr val="dk1"/>
                </a:solidFill>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55" name="Google Shape;55;p3"/>
          <p:cNvSpPr txBox="1">
            <a:spLocks noGrp="1"/>
          </p:cNvSpPr>
          <p:nvPr>
            <p:ph type="title" idx="2" hasCustomPrompt="1"/>
          </p:nvPr>
        </p:nvSpPr>
        <p:spPr>
          <a:xfrm>
            <a:off x="4876800" y="1390100"/>
            <a:ext cx="1426500" cy="6978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accent5"/>
              </a:buClr>
              <a:buSzPts val="7200"/>
              <a:buNone/>
              <a:defRPr sz="6000" b="0">
                <a:solidFill>
                  <a:schemeClr val="accent1"/>
                </a:solidFill>
              </a:defRPr>
            </a:lvl1pPr>
            <a:lvl2pPr lvl="1" algn="r" rtl="0">
              <a:spcBef>
                <a:spcPts val="0"/>
              </a:spcBef>
              <a:spcAft>
                <a:spcPts val="0"/>
              </a:spcAft>
              <a:buSzPts val="7200"/>
              <a:buNone/>
              <a:defRPr sz="7200"/>
            </a:lvl2pPr>
            <a:lvl3pPr lvl="2" algn="r" rtl="0">
              <a:spcBef>
                <a:spcPts val="0"/>
              </a:spcBef>
              <a:spcAft>
                <a:spcPts val="0"/>
              </a:spcAft>
              <a:buSzPts val="7200"/>
              <a:buNone/>
              <a:defRPr sz="7200"/>
            </a:lvl3pPr>
            <a:lvl4pPr lvl="3" algn="r" rtl="0">
              <a:spcBef>
                <a:spcPts val="0"/>
              </a:spcBef>
              <a:spcAft>
                <a:spcPts val="0"/>
              </a:spcAft>
              <a:buSzPts val="7200"/>
              <a:buNone/>
              <a:defRPr sz="7200"/>
            </a:lvl4pPr>
            <a:lvl5pPr lvl="4" algn="r" rtl="0">
              <a:spcBef>
                <a:spcPts val="0"/>
              </a:spcBef>
              <a:spcAft>
                <a:spcPts val="0"/>
              </a:spcAft>
              <a:buSzPts val="7200"/>
              <a:buNone/>
              <a:defRPr sz="7200"/>
            </a:lvl5pPr>
            <a:lvl6pPr lvl="5" algn="r" rtl="0">
              <a:spcBef>
                <a:spcPts val="0"/>
              </a:spcBef>
              <a:spcAft>
                <a:spcPts val="0"/>
              </a:spcAft>
              <a:buSzPts val="7200"/>
              <a:buNone/>
              <a:defRPr sz="7200"/>
            </a:lvl6pPr>
            <a:lvl7pPr lvl="6" algn="r" rtl="0">
              <a:spcBef>
                <a:spcPts val="0"/>
              </a:spcBef>
              <a:spcAft>
                <a:spcPts val="0"/>
              </a:spcAft>
              <a:buSzPts val="7200"/>
              <a:buNone/>
              <a:defRPr sz="7200"/>
            </a:lvl7pPr>
            <a:lvl8pPr lvl="7" algn="r" rtl="0">
              <a:spcBef>
                <a:spcPts val="0"/>
              </a:spcBef>
              <a:spcAft>
                <a:spcPts val="0"/>
              </a:spcAft>
              <a:buSzPts val="7200"/>
              <a:buNone/>
              <a:defRPr sz="7200"/>
            </a:lvl8pPr>
            <a:lvl9pPr lvl="8" algn="r" rtl="0">
              <a:spcBef>
                <a:spcPts val="0"/>
              </a:spcBef>
              <a:spcAft>
                <a:spcPts val="0"/>
              </a:spcAft>
              <a:buSzPts val="7200"/>
              <a:buNone/>
              <a:defRPr sz="7200"/>
            </a:lvl9pPr>
          </a:lstStyle>
          <a:p>
            <a:r>
              <a:t>xx%</a:t>
            </a:r>
          </a:p>
        </p:txBody>
      </p:sp>
      <p:sp>
        <p:nvSpPr>
          <p:cNvPr id="56" name="Google Shape;56;p3"/>
          <p:cNvSpPr txBox="1">
            <a:spLocks noGrp="1"/>
          </p:cNvSpPr>
          <p:nvPr>
            <p:ph type="subTitle" idx="1"/>
          </p:nvPr>
        </p:nvSpPr>
        <p:spPr>
          <a:xfrm>
            <a:off x="4876800" y="2978725"/>
            <a:ext cx="2906700" cy="697800"/>
          </a:xfrm>
          <a:prstGeom prst="rect">
            <a:avLst/>
          </a:prstGeom>
        </p:spPr>
        <p:txBody>
          <a:bodyPr spcFirstLastPara="1" wrap="square" lIns="91425" tIns="91425" rIns="91425" bIns="91425" anchor="ctr" anchorCtr="0">
            <a:noAutofit/>
          </a:bodyPr>
          <a:lstStyle>
            <a:lvl1pPr lvl="0">
              <a:spcBef>
                <a:spcPts val="0"/>
              </a:spcBef>
              <a:spcAft>
                <a:spcPts val="0"/>
              </a:spcAft>
              <a:buSzPts val="1400"/>
              <a:buNone/>
              <a:defRPr sz="1600"/>
            </a:lvl1pPr>
            <a:lvl2pPr lvl="1">
              <a:spcBef>
                <a:spcPts val="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57" name="Google Shape;57;p3"/>
          <p:cNvSpPr/>
          <p:nvPr/>
        </p:nvSpPr>
        <p:spPr>
          <a:xfrm>
            <a:off x="0" y="3524126"/>
            <a:ext cx="9144014" cy="1619376"/>
          </a:xfrm>
          <a:custGeom>
            <a:avLst/>
            <a:gdLst/>
            <a:ahLst/>
            <a:cxnLst/>
            <a:rect l="l" t="t" r="r" b="b"/>
            <a:pathLst>
              <a:path w="48153" h="9336" extrusionOk="0">
                <a:moveTo>
                  <a:pt x="0" y="0"/>
                </a:moveTo>
                <a:lnTo>
                  <a:pt x="0" y="9335"/>
                </a:lnTo>
                <a:lnTo>
                  <a:pt x="48152" y="9335"/>
                </a:lnTo>
                <a:lnTo>
                  <a:pt x="48152" y="363"/>
                </a:lnTo>
                <a:cubicBezTo>
                  <a:pt x="47601" y="442"/>
                  <a:pt x="47113" y="646"/>
                  <a:pt x="46596" y="899"/>
                </a:cubicBezTo>
                <a:cubicBezTo>
                  <a:pt x="46233" y="1073"/>
                  <a:pt x="45855" y="1228"/>
                  <a:pt x="45493" y="1402"/>
                </a:cubicBezTo>
                <a:cubicBezTo>
                  <a:pt x="45304" y="1496"/>
                  <a:pt x="45115" y="1511"/>
                  <a:pt x="44926" y="1576"/>
                </a:cubicBezTo>
                <a:cubicBezTo>
                  <a:pt x="44786" y="1621"/>
                  <a:pt x="44673" y="1715"/>
                  <a:pt x="44548" y="1749"/>
                </a:cubicBezTo>
                <a:cubicBezTo>
                  <a:pt x="44201" y="1874"/>
                  <a:pt x="43777" y="1953"/>
                  <a:pt x="43415" y="2033"/>
                </a:cubicBezTo>
                <a:cubicBezTo>
                  <a:pt x="42958" y="2127"/>
                  <a:pt x="42501" y="2157"/>
                  <a:pt x="42047" y="2252"/>
                </a:cubicBezTo>
                <a:cubicBezTo>
                  <a:pt x="41634" y="2327"/>
                  <a:pt x="41219" y="2353"/>
                  <a:pt x="40804" y="2353"/>
                </a:cubicBezTo>
                <a:cubicBezTo>
                  <a:pt x="40015" y="2353"/>
                  <a:pt x="39224" y="2262"/>
                  <a:pt x="38439" y="2252"/>
                </a:cubicBezTo>
                <a:cubicBezTo>
                  <a:pt x="37623" y="2237"/>
                  <a:pt x="36834" y="2078"/>
                  <a:pt x="36033" y="1953"/>
                </a:cubicBezTo>
                <a:cubicBezTo>
                  <a:pt x="35719" y="1904"/>
                  <a:pt x="35402" y="1810"/>
                  <a:pt x="35073" y="1764"/>
                </a:cubicBezTo>
                <a:cubicBezTo>
                  <a:pt x="34756" y="1715"/>
                  <a:pt x="34427" y="1655"/>
                  <a:pt x="34095" y="1591"/>
                </a:cubicBezTo>
                <a:cubicBezTo>
                  <a:pt x="33672" y="1496"/>
                  <a:pt x="33215" y="1526"/>
                  <a:pt x="32773" y="1481"/>
                </a:cubicBezTo>
                <a:cubicBezTo>
                  <a:pt x="32319" y="1417"/>
                  <a:pt x="31862" y="1372"/>
                  <a:pt x="31405" y="1372"/>
                </a:cubicBezTo>
                <a:cubicBezTo>
                  <a:pt x="31275" y="1374"/>
                  <a:pt x="31145" y="1375"/>
                  <a:pt x="31014" y="1375"/>
                </a:cubicBezTo>
                <a:cubicBezTo>
                  <a:pt x="30465" y="1375"/>
                  <a:pt x="29915" y="1359"/>
                  <a:pt x="29365" y="1359"/>
                </a:cubicBezTo>
                <a:cubicBezTo>
                  <a:pt x="29116" y="1359"/>
                  <a:pt x="28867" y="1362"/>
                  <a:pt x="28617" y="1372"/>
                </a:cubicBezTo>
                <a:cubicBezTo>
                  <a:pt x="28209" y="1387"/>
                  <a:pt x="27816" y="1526"/>
                  <a:pt x="27423" y="1591"/>
                </a:cubicBezTo>
                <a:cubicBezTo>
                  <a:pt x="27076" y="1655"/>
                  <a:pt x="26728" y="1749"/>
                  <a:pt x="26384" y="1795"/>
                </a:cubicBezTo>
                <a:cubicBezTo>
                  <a:pt x="25425" y="1923"/>
                  <a:pt x="24480" y="2033"/>
                  <a:pt x="23551" y="2188"/>
                </a:cubicBezTo>
                <a:cubicBezTo>
                  <a:pt x="22969" y="2282"/>
                  <a:pt x="22418" y="2535"/>
                  <a:pt x="21836" y="2645"/>
                </a:cubicBezTo>
                <a:cubicBezTo>
                  <a:pt x="21269" y="2773"/>
                  <a:pt x="20684" y="2803"/>
                  <a:pt x="20102" y="2868"/>
                </a:cubicBezTo>
                <a:cubicBezTo>
                  <a:pt x="19112" y="2962"/>
                  <a:pt x="18134" y="3355"/>
                  <a:pt x="17129" y="3370"/>
                </a:cubicBezTo>
                <a:cubicBezTo>
                  <a:pt x="16650" y="3383"/>
                  <a:pt x="16171" y="3387"/>
                  <a:pt x="15692" y="3387"/>
                </a:cubicBezTo>
                <a:cubicBezTo>
                  <a:pt x="15037" y="3387"/>
                  <a:pt x="14383" y="3379"/>
                  <a:pt x="13729" y="3370"/>
                </a:cubicBezTo>
                <a:cubicBezTo>
                  <a:pt x="12735" y="3370"/>
                  <a:pt x="11711" y="3151"/>
                  <a:pt x="10737" y="2943"/>
                </a:cubicBezTo>
                <a:cubicBezTo>
                  <a:pt x="10389" y="2868"/>
                  <a:pt x="10030" y="2834"/>
                  <a:pt x="9668" y="2724"/>
                </a:cubicBezTo>
                <a:cubicBezTo>
                  <a:pt x="9350" y="2630"/>
                  <a:pt x="9022" y="2614"/>
                  <a:pt x="8708" y="2490"/>
                </a:cubicBezTo>
                <a:cubicBezTo>
                  <a:pt x="8028" y="2222"/>
                  <a:pt x="7306" y="2063"/>
                  <a:pt x="6630" y="1780"/>
                </a:cubicBezTo>
                <a:cubicBezTo>
                  <a:pt x="6094" y="1545"/>
                  <a:pt x="5557" y="1307"/>
                  <a:pt x="5025" y="1054"/>
                </a:cubicBezTo>
                <a:cubicBezTo>
                  <a:pt x="4662" y="884"/>
                  <a:pt x="4299" y="695"/>
                  <a:pt x="3922" y="567"/>
                </a:cubicBezTo>
                <a:cubicBezTo>
                  <a:pt x="3495" y="442"/>
                  <a:pt x="3056" y="333"/>
                  <a:pt x="2614" y="253"/>
                </a:cubicBezTo>
                <a:cubicBezTo>
                  <a:pt x="2112" y="174"/>
                  <a:pt x="1606" y="189"/>
                  <a:pt x="1118" y="95"/>
                </a:cubicBezTo>
                <a:cubicBezTo>
                  <a:pt x="756" y="34"/>
                  <a:pt x="378" y="0"/>
                  <a:pt x="0"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3"/>
          <p:cNvSpPr/>
          <p:nvPr/>
        </p:nvSpPr>
        <p:spPr>
          <a:xfrm>
            <a:off x="0" y="4223611"/>
            <a:ext cx="9143961" cy="919887"/>
          </a:xfrm>
          <a:custGeom>
            <a:avLst/>
            <a:gdLst/>
            <a:ahLst/>
            <a:cxnLst/>
            <a:rect l="l" t="t" r="r" b="b"/>
            <a:pathLst>
              <a:path w="47587" h="5241" extrusionOk="0">
                <a:moveTo>
                  <a:pt x="10018" y="0"/>
                </a:moveTo>
                <a:cubicBezTo>
                  <a:pt x="9766" y="0"/>
                  <a:pt x="9501" y="33"/>
                  <a:pt x="9211" y="110"/>
                </a:cubicBezTo>
                <a:cubicBezTo>
                  <a:pt x="8535" y="280"/>
                  <a:pt x="7999" y="722"/>
                  <a:pt x="7288" y="911"/>
                </a:cubicBezTo>
                <a:cubicBezTo>
                  <a:pt x="6644" y="1085"/>
                  <a:pt x="5941" y="1133"/>
                  <a:pt x="5227" y="1133"/>
                </a:cubicBezTo>
                <a:cubicBezTo>
                  <a:pt x="4321" y="1133"/>
                  <a:pt x="3396" y="1055"/>
                  <a:pt x="2551" y="1055"/>
                </a:cubicBezTo>
                <a:cubicBezTo>
                  <a:pt x="1750" y="1055"/>
                  <a:pt x="885" y="1130"/>
                  <a:pt x="1" y="1195"/>
                </a:cubicBezTo>
                <a:lnTo>
                  <a:pt x="1" y="5241"/>
                </a:lnTo>
                <a:lnTo>
                  <a:pt x="47586" y="5241"/>
                </a:lnTo>
                <a:lnTo>
                  <a:pt x="47586" y="942"/>
                </a:lnTo>
                <a:lnTo>
                  <a:pt x="36113" y="942"/>
                </a:lnTo>
                <a:cubicBezTo>
                  <a:pt x="35441" y="942"/>
                  <a:pt x="34748" y="984"/>
                  <a:pt x="34062" y="984"/>
                </a:cubicBezTo>
                <a:cubicBezTo>
                  <a:pt x="33719" y="984"/>
                  <a:pt x="33378" y="973"/>
                  <a:pt x="33042" y="942"/>
                </a:cubicBezTo>
                <a:cubicBezTo>
                  <a:pt x="31704" y="817"/>
                  <a:pt x="30571" y="171"/>
                  <a:pt x="29185" y="110"/>
                </a:cubicBezTo>
                <a:cubicBezTo>
                  <a:pt x="29003" y="102"/>
                  <a:pt x="28822" y="98"/>
                  <a:pt x="28641" y="98"/>
                </a:cubicBezTo>
                <a:cubicBezTo>
                  <a:pt x="25702" y="98"/>
                  <a:pt x="22943" y="1190"/>
                  <a:pt x="19977" y="1190"/>
                </a:cubicBezTo>
                <a:cubicBezTo>
                  <a:pt x="19815" y="1190"/>
                  <a:pt x="19653" y="1186"/>
                  <a:pt x="19491" y="1180"/>
                </a:cubicBezTo>
                <a:cubicBezTo>
                  <a:pt x="17334" y="1085"/>
                  <a:pt x="14908" y="1100"/>
                  <a:pt x="12800" y="692"/>
                </a:cubicBezTo>
                <a:cubicBezTo>
                  <a:pt x="11739" y="479"/>
                  <a:pt x="10984" y="0"/>
                  <a:pt x="10018" y="0"/>
                </a:cubicBezTo>
                <a:close/>
              </a:path>
            </a:pathLst>
          </a:custGeom>
          <a:solidFill>
            <a:srgbClr val="FFB6A3">
              <a:alpha val="713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3"/>
          <p:cNvSpPr/>
          <p:nvPr/>
        </p:nvSpPr>
        <p:spPr>
          <a:xfrm>
            <a:off x="-751425" y="1611700"/>
            <a:ext cx="2408724" cy="323800"/>
          </a:xfrm>
          <a:custGeom>
            <a:avLst/>
            <a:gdLst/>
            <a:ahLst/>
            <a:cxnLst/>
            <a:rect l="l" t="t" r="r" b="b"/>
            <a:pathLst>
              <a:path w="25940" h="2506" extrusionOk="0">
                <a:moveTo>
                  <a:pt x="2581" y="0"/>
                </a:moveTo>
                <a:cubicBezTo>
                  <a:pt x="2297" y="0"/>
                  <a:pt x="1999" y="49"/>
                  <a:pt x="1731" y="80"/>
                </a:cubicBezTo>
                <a:cubicBezTo>
                  <a:pt x="1353" y="144"/>
                  <a:pt x="881" y="174"/>
                  <a:pt x="613" y="363"/>
                </a:cubicBezTo>
                <a:cubicBezTo>
                  <a:pt x="454" y="507"/>
                  <a:pt x="454" y="680"/>
                  <a:pt x="424" y="835"/>
                </a:cubicBezTo>
                <a:cubicBezTo>
                  <a:pt x="378" y="1119"/>
                  <a:pt x="235" y="1387"/>
                  <a:pt x="125" y="1655"/>
                </a:cubicBezTo>
                <a:cubicBezTo>
                  <a:pt x="1" y="1923"/>
                  <a:pt x="61" y="2222"/>
                  <a:pt x="46" y="2505"/>
                </a:cubicBezTo>
                <a:lnTo>
                  <a:pt x="25939" y="2505"/>
                </a:lnTo>
                <a:cubicBezTo>
                  <a:pt x="25467" y="2505"/>
                  <a:pt x="25029" y="2441"/>
                  <a:pt x="24556" y="2380"/>
                </a:cubicBezTo>
                <a:cubicBezTo>
                  <a:pt x="24160" y="2346"/>
                  <a:pt x="23782" y="2237"/>
                  <a:pt x="23438" y="2112"/>
                </a:cubicBezTo>
                <a:cubicBezTo>
                  <a:pt x="22981" y="1969"/>
                  <a:pt x="22554" y="1795"/>
                  <a:pt x="22082" y="1655"/>
                </a:cubicBezTo>
                <a:cubicBezTo>
                  <a:pt x="21833" y="1576"/>
                  <a:pt x="21549" y="1481"/>
                  <a:pt x="21266" y="1481"/>
                </a:cubicBezTo>
                <a:lnTo>
                  <a:pt x="21251" y="1481"/>
                </a:lnTo>
                <a:cubicBezTo>
                  <a:pt x="20888" y="1481"/>
                  <a:pt x="20525" y="1561"/>
                  <a:pt x="20163" y="1576"/>
                </a:cubicBezTo>
                <a:cubicBezTo>
                  <a:pt x="19721" y="1576"/>
                  <a:pt x="19328" y="1640"/>
                  <a:pt x="18890" y="1685"/>
                </a:cubicBezTo>
                <a:cubicBezTo>
                  <a:pt x="18716" y="1700"/>
                  <a:pt x="18527" y="1700"/>
                  <a:pt x="18338" y="1700"/>
                </a:cubicBezTo>
                <a:cubicBezTo>
                  <a:pt x="17643" y="1700"/>
                  <a:pt x="16967" y="1591"/>
                  <a:pt x="16355" y="1387"/>
                </a:cubicBezTo>
                <a:cubicBezTo>
                  <a:pt x="16181" y="1341"/>
                  <a:pt x="16007" y="1277"/>
                  <a:pt x="15818" y="1228"/>
                </a:cubicBezTo>
                <a:cubicBezTo>
                  <a:pt x="15629" y="1183"/>
                  <a:pt x="15471" y="1088"/>
                  <a:pt x="15301" y="1024"/>
                </a:cubicBezTo>
                <a:cubicBezTo>
                  <a:pt x="15033" y="930"/>
                  <a:pt x="14764" y="884"/>
                  <a:pt x="14466" y="835"/>
                </a:cubicBezTo>
                <a:cubicBezTo>
                  <a:pt x="14277" y="820"/>
                  <a:pt x="14073" y="805"/>
                  <a:pt x="13884" y="805"/>
                </a:cubicBezTo>
                <a:cubicBezTo>
                  <a:pt x="13393" y="805"/>
                  <a:pt x="12906" y="869"/>
                  <a:pt x="12418" y="899"/>
                </a:cubicBezTo>
                <a:cubicBezTo>
                  <a:pt x="12260" y="899"/>
                  <a:pt x="12090" y="915"/>
                  <a:pt x="11931" y="915"/>
                </a:cubicBezTo>
                <a:cubicBezTo>
                  <a:pt x="11742" y="915"/>
                  <a:pt x="11553" y="899"/>
                  <a:pt x="11379" y="899"/>
                </a:cubicBezTo>
                <a:lnTo>
                  <a:pt x="10529" y="899"/>
                </a:lnTo>
                <a:cubicBezTo>
                  <a:pt x="10246" y="899"/>
                  <a:pt x="9963" y="899"/>
                  <a:pt x="9664" y="869"/>
                </a:cubicBezTo>
                <a:cubicBezTo>
                  <a:pt x="9396" y="835"/>
                  <a:pt x="9128" y="820"/>
                  <a:pt x="8860" y="805"/>
                </a:cubicBezTo>
                <a:cubicBezTo>
                  <a:pt x="8357" y="790"/>
                  <a:pt x="7821" y="726"/>
                  <a:pt x="7333" y="680"/>
                </a:cubicBezTo>
                <a:cubicBezTo>
                  <a:pt x="6846" y="616"/>
                  <a:pt x="6374" y="522"/>
                  <a:pt x="5886" y="473"/>
                </a:cubicBezTo>
                <a:cubicBezTo>
                  <a:pt x="5539" y="427"/>
                  <a:pt x="5161" y="412"/>
                  <a:pt x="4817" y="348"/>
                </a:cubicBezTo>
                <a:cubicBezTo>
                  <a:pt x="4534" y="303"/>
                  <a:pt x="4281" y="223"/>
                  <a:pt x="4013" y="159"/>
                </a:cubicBezTo>
                <a:cubicBezTo>
                  <a:pt x="3556" y="49"/>
                  <a:pt x="3163" y="0"/>
                  <a:pt x="2690"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3"/>
          <p:cNvSpPr/>
          <p:nvPr/>
        </p:nvSpPr>
        <p:spPr>
          <a:xfrm>
            <a:off x="-366325" y="279949"/>
            <a:ext cx="3059294" cy="319284"/>
          </a:xfrm>
          <a:custGeom>
            <a:avLst/>
            <a:gdLst/>
            <a:ahLst/>
            <a:cxnLst/>
            <a:rect l="l" t="t" r="r" b="b"/>
            <a:pathLst>
              <a:path w="23676" h="2471" extrusionOk="0">
                <a:moveTo>
                  <a:pt x="20072" y="0"/>
                </a:moveTo>
                <a:cubicBezTo>
                  <a:pt x="19959" y="0"/>
                  <a:pt x="19864" y="0"/>
                  <a:pt x="19755" y="15"/>
                </a:cubicBezTo>
                <a:cubicBezTo>
                  <a:pt x="19127" y="94"/>
                  <a:pt x="18512" y="348"/>
                  <a:pt x="17881" y="457"/>
                </a:cubicBezTo>
                <a:cubicBezTo>
                  <a:pt x="16812" y="646"/>
                  <a:pt x="15678" y="706"/>
                  <a:pt x="14594" y="725"/>
                </a:cubicBezTo>
                <a:lnTo>
                  <a:pt x="14326" y="725"/>
                </a:lnTo>
                <a:cubicBezTo>
                  <a:pt x="14088" y="725"/>
                  <a:pt x="13838" y="725"/>
                  <a:pt x="13600" y="706"/>
                </a:cubicBezTo>
                <a:lnTo>
                  <a:pt x="12860" y="706"/>
                </a:lnTo>
                <a:cubicBezTo>
                  <a:pt x="12546" y="706"/>
                  <a:pt x="12214" y="706"/>
                  <a:pt x="11900" y="725"/>
                </a:cubicBezTo>
                <a:cubicBezTo>
                  <a:pt x="11050" y="771"/>
                  <a:pt x="10216" y="771"/>
                  <a:pt x="9366" y="771"/>
                </a:cubicBezTo>
                <a:lnTo>
                  <a:pt x="9335" y="771"/>
                </a:lnTo>
                <a:cubicBezTo>
                  <a:pt x="8172" y="771"/>
                  <a:pt x="7020" y="706"/>
                  <a:pt x="5856" y="706"/>
                </a:cubicBezTo>
                <a:lnTo>
                  <a:pt x="3166" y="706"/>
                </a:lnTo>
                <a:cubicBezTo>
                  <a:pt x="2928" y="706"/>
                  <a:pt x="2694" y="725"/>
                  <a:pt x="2471" y="771"/>
                </a:cubicBezTo>
                <a:cubicBezTo>
                  <a:pt x="1904" y="929"/>
                  <a:pt x="1307" y="1024"/>
                  <a:pt x="786" y="1243"/>
                </a:cubicBezTo>
                <a:cubicBezTo>
                  <a:pt x="711" y="1273"/>
                  <a:pt x="646" y="1322"/>
                  <a:pt x="567" y="1337"/>
                </a:cubicBezTo>
                <a:cubicBezTo>
                  <a:pt x="457" y="1368"/>
                  <a:pt x="363" y="1352"/>
                  <a:pt x="253" y="1432"/>
                </a:cubicBezTo>
                <a:cubicBezTo>
                  <a:pt x="174" y="1496"/>
                  <a:pt x="31" y="1621"/>
                  <a:pt x="0" y="1934"/>
                </a:cubicBezTo>
                <a:lnTo>
                  <a:pt x="2331" y="1934"/>
                </a:lnTo>
                <a:cubicBezTo>
                  <a:pt x="2769" y="1934"/>
                  <a:pt x="3196" y="1934"/>
                  <a:pt x="3638" y="2063"/>
                </a:cubicBezTo>
                <a:cubicBezTo>
                  <a:pt x="4141" y="2202"/>
                  <a:pt x="4692" y="2267"/>
                  <a:pt x="5210" y="2391"/>
                </a:cubicBezTo>
                <a:cubicBezTo>
                  <a:pt x="5478" y="2440"/>
                  <a:pt x="5731" y="2471"/>
                  <a:pt x="6000" y="2471"/>
                </a:cubicBezTo>
                <a:cubicBezTo>
                  <a:pt x="6517" y="2471"/>
                  <a:pt x="7054" y="2376"/>
                  <a:pt x="7556" y="2297"/>
                </a:cubicBezTo>
                <a:cubicBezTo>
                  <a:pt x="7824" y="2252"/>
                  <a:pt x="8092" y="2252"/>
                  <a:pt x="8342" y="2252"/>
                </a:cubicBezTo>
                <a:lnTo>
                  <a:pt x="10862" y="2252"/>
                </a:lnTo>
                <a:cubicBezTo>
                  <a:pt x="11383" y="2252"/>
                  <a:pt x="11870" y="2252"/>
                  <a:pt x="12373" y="2202"/>
                </a:cubicBezTo>
                <a:cubicBezTo>
                  <a:pt x="12497" y="2187"/>
                  <a:pt x="12626" y="2187"/>
                  <a:pt x="12750" y="2187"/>
                </a:cubicBezTo>
                <a:lnTo>
                  <a:pt x="13098" y="2187"/>
                </a:lnTo>
                <a:cubicBezTo>
                  <a:pt x="13366" y="2172"/>
                  <a:pt x="13616" y="2123"/>
                  <a:pt x="13869" y="2063"/>
                </a:cubicBezTo>
                <a:cubicBezTo>
                  <a:pt x="14466" y="1919"/>
                  <a:pt x="15047" y="1874"/>
                  <a:pt x="15648" y="1874"/>
                </a:cubicBezTo>
                <a:cubicBezTo>
                  <a:pt x="16215" y="1874"/>
                  <a:pt x="16766" y="1919"/>
                  <a:pt x="17333" y="1983"/>
                </a:cubicBezTo>
                <a:cubicBezTo>
                  <a:pt x="17881" y="2048"/>
                  <a:pt x="18432" y="2063"/>
                  <a:pt x="18969" y="2172"/>
                </a:cubicBezTo>
                <a:cubicBezTo>
                  <a:pt x="19252" y="2236"/>
                  <a:pt x="19520" y="2252"/>
                  <a:pt x="19804" y="2252"/>
                </a:cubicBezTo>
                <a:lnTo>
                  <a:pt x="20620" y="2252"/>
                </a:lnTo>
                <a:cubicBezTo>
                  <a:pt x="20937" y="2252"/>
                  <a:pt x="21205" y="2142"/>
                  <a:pt x="21504" y="2078"/>
                </a:cubicBezTo>
                <a:cubicBezTo>
                  <a:pt x="21787" y="2014"/>
                  <a:pt x="22021" y="1859"/>
                  <a:pt x="22305" y="1779"/>
                </a:cubicBezTo>
                <a:cubicBezTo>
                  <a:pt x="22433" y="1745"/>
                  <a:pt x="22543" y="1745"/>
                  <a:pt x="22667" y="1745"/>
                </a:cubicBezTo>
                <a:cubicBezTo>
                  <a:pt x="22826" y="1730"/>
                  <a:pt x="23030" y="1715"/>
                  <a:pt x="23170" y="1685"/>
                </a:cubicBezTo>
                <a:cubicBezTo>
                  <a:pt x="23283" y="1651"/>
                  <a:pt x="23408" y="1621"/>
                  <a:pt x="23487" y="1556"/>
                </a:cubicBezTo>
                <a:cubicBezTo>
                  <a:pt x="23581" y="1481"/>
                  <a:pt x="23627" y="1337"/>
                  <a:pt x="23642" y="1213"/>
                </a:cubicBezTo>
                <a:cubicBezTo>
                  <a:pt x="23661" y="1118"/>
                  <a:pt x="23676" y="880"/>
                  <a:pt x="23627" y="786"/>
                </a:cubicBezTo>
                <a:cubicBezTo>
                  <a:pt x="23581" y="725"/>
                  <a:pt x="23438" y="631"/>
                  <a:pt x="23377" y="597"/>
                </a:cubicBezTo>
                <a:cubicBezTo>
                  <a:pt x="23249" y="552"/>
                  <a:pt x="23094" y="536"/>
                  <a:pt x="22966" y="487"/>
                </a:cubicBezTo>
                <a:cubicBezTo>
                  <a:pt x="22747" y="423"/>
                  <a:pt x="22543" y="329"/>
                  <a:pt x="22305" y="268"/>
                </a:cubicBezTo>
                <a:cubicBezTo>
                  <a:pt x="21912" y="140"/>
                  <a:pt x="21489" y="110"/>
                  <a:pt x="21077" y="79"/>
                </a:cubicBezTo>
                <a:cubicBezTo>
                  <a:pt x="20748" y="45"/>
                  <a:pt x="20401" y="0"/>
                  <a:pt x="20072"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 name="Google Shape;61;p3"/>
          <p:cNvGrpSpPr/>
          <p:nvPr/>
        </p:nvGrpSpPr>
        <p:grpSpPr>
          <a:xfrm>
            <a:off x="416353" y="306633"/>
            <a:ext cx="8310662" cy="4530003"/>
            <a:chOff x="3795575" y="853575"/>
            <a:chExt cx="3586975" cy="1955200"/>
          </a:xfrm>
        </p:grpSpPr>
        <p:sp>
          <p:nvSpPr>
            <p:cNvPr id="62" name="Google Shape;62;p3"/>
            <p:cNvSpPr/>
            <p:nvPr/>
          </p:nvSpPr>
          <p:spPr>
            <a:xfrm>
              <a:off x="3795575" y="860400"/>
              <a:ext cx="1289225" cy="1941650"/>
            </a:xfrm>
            <a:custGeom>
              <a:avLst/>
              <a:gdLst/>
              <a:ahLst/>
              <a:cxnLst/>
              <a:rect l="l" t="t" r="r" b="b"/>
              <a:pathLst>
                <a:path w="51569" h="77666" extrusionOk="0">
                  <a:moveTo>
                    <a:pt x="36887" y="1"/>
                  </a:moveTo>
                  <a:cubicBezTo>
                    <a:pt x="36154" y="1"/>
                    <a:pt x="35422" y="43"/>
                    <a:pt x="34693" y="157"/>
                  </a:cubicBezTo>
                  <a:cubicBezTo>
                    <a:pt x="34519" y="191"/>
                    <a:pt x="34330" y="191"/>
                    <a:pt x="34141" y="191"/>
                  </a:cubicBezTo>
                  <a:cubicBezTo>
                    <a:pt x="33355" y="206"/>
                    <a:pt x="32551" y="221"/>
                    <a:pt x="31765" y="221"/>
                  </a:cubicBezTo>
                  <a:lnTo>
                    <a:pt x="26808" y="221"/>
                  </a:lnTo>
                  <a:cubicBezTo>
                    <a:pt x="25864" y="221"/>
                    <a:pt x="24934" y="251"/>
                    <a:pt x="24035" y="425"/>
                  </a:cubicBezTo>
                  <a:cubicBezTo>
                    <a:pt x="23722" y="489"/>
                    <a:pt x="23389" y="520"/>
                    <a:pt x="23061" y="520"/>
                  </a:cubicBezTo>
                  <a:cubicBezTo>
                    <a:pt x="22196" y="520"/>
                    <a:pt x="21320" y="486"/>
                    <a:pt x="20446" y="486"/>
                  </a:cubicBezTo>
                  <a:cubicBezTo>
                    <a:pt x="20300" y="486"/>
                    <a:pt x="20154" y="487"/>
                    <a:pt x="20008" y="489"/>
                  </a:cubicBezTo>
                  <a:cubicBezTo>
                    <a:pt x="19313" y="489"/>
                    <a:pt x="18592" y="554"/>
                    <a:pt x="17896" y="614"/>
                  </a:cubicBezTo>
                  <a:cubicBezTo>
                    <a:pt x="16922" y="724"/>
                    <a:pt x="16589" y="947"/>
                    <a:pt x="16608" y="1559"/>
                  </a:cubicBezTo>
                  <a:cubicBezTo>
                    <a:pt x="16623" y="2488"/>
                    <a:pt x="16385" y="3387"/>
                    <a:pt x="16087" y="4282"/>
                  </a:cubicBezTo>
                  <a:cubicBezTo>
                    <a:pt x="15773" y="5212"/>
                    <a:pt x="15173" y="6047"/>
                    <a:pt x="14436" y="6847"/>
                  </a:cubicBezTo>
                  <a:cubicBezTo>
                    <a:pt x="13333" y="8060"/>
                    <a:pt x="11712" y="8880"/>
                    <a:pt x="9555" y="9303"/>
                  </a:cubicBezTo>
                  <a:cubicBezTo>
                    <a:pt x="8705" y="9477"/>
                    <a:pt x="7870" y="9666"/>
                    <a:pt x="7005" y="9824"/>
                  </a:cubicBezTo>
                  <a:cubicBezTo>
                    <a:pt x="6423" y="9919"/>
                    <a:pt x="5823" y="9979"/>
                    <a:pt x="5210" y="10028"/>
                  </a:cubicBezTo>
                  <a:cubicBezTo>
                    <a:pt x="4345" y="10108"/>
                    <a:pt x="3480" y="10123"/>
                    <a:pt x="2596" y="10187"/>
                  </a:cubicBezTo>
                  <a:cubicBezTo>
                    <a:pt x="1969" y="10217"/>
                    <a:pt x="1418" y="10376"/>
                    <a:pt x="1040" y="10689"/>
                  </a:cubicBezTo>
                  <a:cubicBezTo>
                    <a:pt x="503" y="11147"/>
                    <a:pt x="156" y="11649"/>
                    <a:pt x="190" y="12216"/>
                  </a:cubicBezTo>
                  <a:cubicBezTo>
                    <a:pt x="205" y="12593"/>
                    <a:pt x="156" y="12971"/>
                    <a:pt x="190" y="13349"/>
                  </a:cubicBezTo>
                  <a:cubicBezTo>
                    <a:pt x="235" y="13836"/>
                    <a:pt x="345" y="14324"/>
                    <a:pt x="439" y="14830"/>
                  </a:cubicBezTo>
                  <a:cubicBezTo>
                    <a:pt x="488" y="15159"/>
                    <a:pt x="598" y="15491"/>
                    <a:pt x="598" y="15820"/>
                  </a:cubicBezTo>
                  <a:cubicBezTo>
                    <a:pt x="598" y="16356"/>
                    <a:pt x="473" y="16893"/>
                    <a:pt x="503" y="17425"/>
                  </a:cubicBezTo>
                  <a:cubicBezTo>
                    <a:pt x="613" y="18936"/>
                    <a:pt x="756" y="20432"/>
                    <a:pt x="911" y="21944"/>
                  </a:cubicBezTo>
                  <a:cubicBezTo>
                    <a:pt x="976" y="22590"/>
                    <a:pt x="1195" y="23220"/>
                    <a:pt x="945" y="23863"/>
                  </a:cubicBezTo>
                  <a:cubicBezTo>
                    <a:pt x="662" y="24667"/>
                    <a:pt x="662" y="25468"/>
                    <a:pt x="707" y="26288"/>
                  </a:cubicBezTo>
                  <a:cubicBezTo>
                    <a:pt x="741" y="26934"/>
                    <a:pt x="756" y="27580"/>
                    <a:pt x="756" y="28226"/>
                  </a:cubicBezTo>
                  <a:cubicBezTo>
                    <a:pt x="722" y="30130"/>
                    <a:pt x="568" y="32034"/>
                    <a:pt x="896" y="33938"/>
                  </a:cubicBezTo>
                  <a:cubicBezTo>
                    <a:pt x="911" y="34017"/>
                    <a:pt x="911" y="34082"/>
                    <a:pt x="911" y="34157"/>
                  </a:cubicBezTo>
                  <a:cubicBezTo>
                    <a:pt x="896" y="34852"/>
                    <a:pt x="881" y="35559"/>
                    <a:pt x="851" y="36254"/>
                  </a:cubicBezTo>
                  <a:cubicBezTo>
                    <a:pt x="851" y="36378"/>
                    <a:pt x="802" y="36488"/>
                    <a:pt x="772" y="36613"/>
                  </a:cubicBezTo>
                  <a:cubicBezTo>
                    <a:pt x="707" y="36820"/>
                    <a:pt x="613" y="37024"/>
                    <a:pt x="598" y="37244"/>
                  </a:cubicBezTo>
                  <a:cubicBezTo>
                    <a:pt x="583" y="38298"/>
                    <a:pt x="598" y="39352"/>
                    <a:pt x="598" y="40409"/>
                  </a:cubicBezTo>
                  <a:cubicBezTo>
                    <a:pt x="598" y="40579"/>
                    <a:pt x="662" y="40753"/>
                    <a:pt x="707" y="40927"/>
                  </a:cubicBezTo>
                  <a:cubicBezTo>
                    <a:pt x="756" y="41116"/>
                    <a:pt x="851" y="41320"/>
                    <a:pt x="851" y="41509"/>
                  </a:cubicBezTo>
                  <a:cubicBezTo>
                    <a:pt x="866" y="42597"/>
                    <a:pt x="881" y="43696"/>
                    <a:pt x="756" y="44784"/>
                  </a:cubicBezTo>
                  <a:cubicBezTo>
                    <a:pt x="613" y="46042"/>
                    <a:pt x="722" y="47304"/>
                    <a:pt x="722" y="48562"/>
                  </a:cubicBezTo>
                  <a:cubicBezTo>
                    <a:pt x="707" y="49601"/>
                    <a:pt x="707" y="50655"/>
                    <a:pt x="692" y="51694"/>
                  </a:cubicBezTo>
                  <a:cubicBezTo>
                    <a:pt x="677" y="52370"/>
                    <a:pt x="722" y="53046"/>
                    <a:pt x="911" y="53707"/>
                  </a:cubicBezTo>
                  <a:cubicBezTo>
                    <a:pt x="1025" y="54070"/>
                    <a:pt x="1085" y="54448"/>
                    <a:pt x="1055" y="54810"/>
                  </a:cubicBezTo>
                  <a:cubicBezTo>
                    <a:pt x="1006" y="55502"/>
                    <a:pt x="851" y="56182"/>
                    <a:pt x="772" y="56858"/>
                  </a:cubicBezTo>
                  <a:cubicBezTo>
                    <a:pt x="598" y="58384"/>
                    <a:pt x="364" y="59895"/>
                    <a:pt x="583" y="61421"/>
                  </a:cubicBezTo>
                  <a:cubicBezTo>
                    <a:pt x="647" y="61848"/>
                    <a:pt x="677" y="62287"/>
                    <a:pt x="473" y="62713"/>
                  </a:cubicBezTo>
                  <a:cubicBezTo>
                    <a:pt x="1" y="63737"/>
                    <a:pt x="235" y="64776"/>
                    <a:pt x="220" y="65796"/>
                  </a:cubicBezTo>
                  <a:cubicBezTo>
                    <a:pt x="692" y="67058"/>
                    <a:pt x="1542" y="67481"/>
                    <a:pt x="3212" y="67515"/>
                  </a:cubicBezTo>
                  <a:cubicBezTo>
                    <a:pt x="3952" y="67515"/>
                    <a:pt x="4708" y="67575"/>
                    <a:pt x="5464" y="67625"/>
                  </a:cubicBezTo>
                  <a:cubicBezTo>
                    <a:pt x="5823" y="67655"/>
                    <a:pt x="6200" y="67670"/>
                    <a:pt x="6533" y="67734"/>
                  </a:cubicBezTo>
                  <a:cubicBezTo>
                    <a:pt x="7696" y="67953"/>
                    <a:pt x="8864" y="68191"/>
                    <a:pt x="10012" y="68441"/>
                  </a:cubicBezTo>
                  <a:cubicBezTo>
                    <a:pt x="11523" y="68788"/>
                    <a:pt x="12766" y="69340"/>
                    <a:pt x="13726" y="70141"/>
                  </a:cubicBezTo>
                  <a:cubicBezTo>
                    <a:pt x="15361" y="71512"/>
                    <a:pt x="16166" y="73053"/>
                    <a:pt x="16480" y="74708"/>
                  </a:cubicBezTo>
                  <a:cubicBezTo>
                    <a:pt x="16574" y="75225"/>
                    <a:pt x="16559" y="75732"/>
                    <a:pt x="16623" y="76234"/>
                  </a:cubicBezTo>
                  <a:cubicBezTo>
                    <a:pt x="16653" y="76676"/>
                    <a:pt x="16986" y="76910"/>
                    <a:pt x="17647" y="77005"/>
                  </a:cubicBezTo>
                  <a:cubicBezTo>
                    <a:pt x="18070" y="77069"/>
                    <a:pt x="18497" y="77129"/>
                    <a:pt x="18920" y="77148"/>
                  </a:cubicBezTo>
                  <a:cubicBezTo>
                    <a:pt x="19527" y="77156"/>
                    <a:pt x="20137" y="77160"/>
                    <a:pt x="20747" y="77160"/>
                  </a:cubicBezTo>
                  <a:cubicBezTo>
                    <a:pt x="21357" y="77160"/>
                    <a:pt x="21967" y="77156"/>
                    <a:pt x="22573" y="77148"/>
                  </a:cubicBezTo>
                  <a:cubicBezTo>
                    <a:pt x="22700" y="77144"/>
                    <a:pt x="22825" y="77142"/>
                    <a:pt x="22950" y="77142"/>
                  </a:cubicBezTo>
                  <a:cubicBezTo>
                    <a:pt x="23400" y="77142"/>
                    <a:pt x="23841" y="77172"/>
                    <a:pt x="24273" y="77258"/>
                  </a:cubicBezTo>
                  <a:cubicBezTo>
                    <a:pt x="24980" y="77383"/>
                    <a:pt x="25705" y="77432"/>
                    <a:pt x="26446" y="77432"/>
                  </a:cubicBezTo>
                  <a:cubicBezTo>
                    <a:pt x="28837" y="77432"/>
                    <a:pt x="31247" y="77432"/>
                    <a:pt x="33654" y="77447"/>
                  </a:cubicBezTo>
                  <a:cubicBezTo>
                    <a:pt x="34126" y="77447"/>
                    <a:pt x="34598" y="77477"/>
                    <a:pt x="35040" y="77541"/>
                  </a:cubicBezTo>
                  <a:cubicBezTo>
                    <a:pt x="35692" y="77625"/>
                    <a:pt x="36344" y="77666"/>
                    <a:pt x="36997" y="77666"/>
                  </a:cubicBezTo>
                  <a:cubicBezTo>
                    <a:pt x="37320" y="77666"/>
                    <a:pt x="37644" y="77656"/>
                    <a:pt x="37968" y="77636"/>
                  </a:cubicBezTo>
                  <a:cubicBezTo>
                    <a:pt x="39445" y="77541"/>
                    <a:pt x="40911" y="77432"/>
                    <a:pt x="42407" y="77398"/>
                  </a:cubicBezTo>
                  <a:cubicBezTo>
                    <a:pt x="43325" y="77373"/>
                    <a:pt x="44238" y="77358"/>
                    <a:pt x="45152" y="77358"/>
                  </a:cubicBezTo>
                  <a:cubicBezTo>
                    <a:pt x="45946" y="77358"/>
                    <a:pt x="46740" y="77370"/>
                    <a:pt x="47537" y="77398"/>
                  </a:cubicBezTo>
                  <a:cubicBezTo>
                    <a:pt x="47985" y="77418"/>
                    <a:pt x="48437" y="77424"/>
                    <a:pt x="48890" y="77424"/>
                  </a:cubicBezTo>
                  <a:cubicBezTo>
                    <a:pt x="49518" y="77424"/>
                    <a:pt x="50149" y="77413"/>
                    <a:pt x="50778" y="77413"/>
                  </a:cubicBezTo>
                  <a:cubicBezTo>
                    <a:pt x="51016" y="77413"/>
                    <a:pt x="51251" y="77367"/>
                    <a:pt x="51489" y="77352"/>
                  </a:cubicBezTo>
                  <a:cubicBezTo>
                    <a:pt x="51474" y="77337"/>
                    <a:pt x="51474" y="77318"/>
                    <a:pt x="51474" y="77303"/>
                  </a:cubicBezTo>
                  <a:cubicBezTo>
                    <a:pt x="49207" y="77243"/>
                    <a:pt x="46925" y="77179"/>
                    <a:pt x="44640" y="77129"/>
                  </a:cubicBezTo>
                  <a:cubicBezTo>
                    <a:pt x="44283" y="77124"/>
                    <a:pt x="43925" y="77123"/>
                    <a:pt x="43566" y="77123"/>
                  </a:cubicBezTo>
                  <a:cubicBezTo>
                    <a:pt x="42849" y="77123"/>
                    <a:pt x="42129" y="77129"/>
                    <a:pt x="41413" y="77129"/>
                  </a:cubicBezTo>
                  <a:cubicBezTo>
                    <a:pt x="41035" y="77114"/>
                    <a:pt x="40673" y="77084"/>
                    <a:pt x="40314" y="77069"/>
                  </a:cubicBezTo>
                  <a:cubicBezTo>
                    <a:pt x="39479" y="77035"/>
                    <a:pt x="38659" y="76990"/>
                    <a:pt x="37824" y="76959"/>
                  </a:cubicBezTo>
                  <a:cubicBezTo>
                    <a:pt x="36944" y="76910"/>
                    <a:pt x="36079" y="76880"/>
                    <a:pt x="35214" y="76831"/>
                  </a:cubicBezTo>
                  <a:cubicBezTo>
                    <a:pt x="34757" y="76816"/>
                    <a:pt x="34315" y="76752"/>
                    <a:pt x="33873" y="76752"/>
                  </a:cubicBezTo>
                  <a:cubicBezTo>
                    <a:pt x="31247" y="76721"/>
                    <a:pt x="28618" y="76706"/>
                    <a:pt x="25988" y="76706"/>
                  </a:cubicBezTo>
                  <a:cubicBezTo>
                    <a:pt x="25546" y="76706"/>
                    <a:pt x="25108" y="76752"/>
                    <a:pt x="24666" y="76801"/>
                  </a:cubicBezTo>
                  <a:cubicBezTo>
                    <a:pt x="23685" y="76894"/>
                    <a:pt x="22704" y="76966"/>
                    <a:pt x="21701" y="76966"/>
                  </a:cubicBezTo>
                  <a:cubicBezTo>
                    <a:pt x="21530" y="76966"/>
                    <a:pt x="21359" y="76964"/>
                    <a:pt x="21187" y="76959"/>
                  </a:cubicBezTo>
                  <a:cubicBezTo>
                    <a:pt x="20242" y="76925"/>
                    <a:pt x="19283" y="76910"/>
                    <a:pt x="18323" y="76910"/>
                  </a:cubicBezTo>
                  <a:cubicBezTo>
                    <a:pt x="17613" y="76910"/>
                    <a:pt x="17250" y="76691"/>
                    <a:pt x="17330" y="76249"/>
                  </a:cubicBezTo>
                  <a:cubicBezTo>
                    <a:pt x="17364" y="76045"/>
                    <a:pt x="17439" y="75856"/>
                    <a:pt x="17458" y="75652"/>
                  </a:cubicBezTo>
                  <a:cubicBezTo>
                    <a:pt x="17568" y="74549"/>
                    <a:pt x="17315" y="73480"/>
                    <a:pt x="16873" y="72407"/>
                  </a:cubicBezTo>
                  <a:cubicBezTo>
                    <a:pt x="16449" y="71417"/>
                    <a:pt x="15679" y="70537"/>
                    <a:pt x="14734" y="69702"/>
                  </a:cubicBezTo>
                  <a:cubicBezTo>
                    <a:pt x="14168" y="69196"/>
                    <a:pt x="13507" y="68773"/>
                    <a:pt x="12702" y="68410"/>
                  </a:cubicBezTo>
                  <a:cubicBezTo>
                    <a:pt x="10753" y="67575"/>
                    <a:pt x="8486" y="67198"/>
                    <a:pt x="6219" y="66820"/>
                  </a:cubicBezTo>
                  <a:cubicBezTo>
                    <a:pt x="6200" y="66805"/>
                    <a:pt x="6185" y="66805"/>
                    <a:pt x="6170" y="66805"/>
                  </a:cubicBezTo>
                  <a:cubicBezTo>
                    <a:pt x="5195" y="66759"/>
                    <a:pt x="4217" y="66695"/>
                    <a:pt x="3242" y="66631"/>
                  </a:cubicBezTo>
                  <a:cubicBezTo>
                    <a:pt x="2218" y="66571"/>
                    <a:pt x="1780" y="66333"/>
                    <a:pt x="1557" y="65702"/>
                  </a:cubicBezTo>
                  <a:cubicBezTo>
                    <a:pt x="1512" y="65577"/>
                    <a:pt x="1512" y="65437"/>
                    <a:pt x="1478" y="65294"/>
                  </a:cubicBezTo>
                  <a:cubicBezTo>
                    <a:pt x="1433" y="64995"/>
                    <a:pt x="1418" y="64682"/>
                    <a:pt x="1338" y="64379"/>
                  </a:cubicBezTo>
                  <a:cubicBezTo>
                    <a:pt x="1229" y="63987"/>
                    <a:pt x="1214" y="63609"/>
                    <a:pt x="1323" y="63231"/>
                  </a:cubicBezTo>
                  <a:cubicBezTo>
                    <a:pt x="1402" y="62868"/>
                    <a:pt x="1433" y="62509"/>
                    <a:pt x="1463" y="62147"/>
                  </a:cubicBezTo>
                  <a:cubicBezTo>
                    <a:pt x="1542" y="60840"/>
                    <a:pt x="1591" y="59533"/>
                    <a:pt x="1716" y="58225"/>
                  </a:cubicBezTo>
                  <a:cubicBezTo>
                    <a:pt x="1826" y="57047"/>
                    <a:pt x="2064" y="55864"/>
                    <a:pt x="1795" y="54686"/>
                  </a:cubicBezTo>
                  <a:cubicBezTo>
                    <a:pt x="1780" y="54591"/>
                    <a:pt x="1810" y="54497"/>
                    <a:pt x="1810" y="54387"/>
                  </a:cubicBezTo>
                  <a:cubicBezTo>
                    <a:pt x="1795" y="54104"/>
                    <a:pt x="1761" y="53821"/>
                    <a:pt x="1761" y="53537"/>
                  </a:cubicBezTo>
                  <a:cubicBezTo>
                    <a:pt x="1746" y="52937"/>
                    <a:pt x="1731" y="52340"/>
                    <a:pt x="1761" y="51743"/>
                  </a:cubicBezTo>
                  <a:cubicBezTo>
                    <a:pt x="1795" y="51082"/>
                    <a:pt x="1920" y="50421"/>
                    <a:pt x="1920" y="49759"/>
                  </a:cubicBezTo>
                  <a:cubicBezTo>
                    <a:pt x="1950" y="48229"/>
                    <a:pt x="1935" y="46703"/>
                    <a:pt x="1920" y="45177"/>
                  </a:cubicBezTo>
                  <a:cubicBezTo>
                    <a:pt x="1920" y="44705"/>
                    <a:pt x="1841" y="44232"/>
                    <a:pt x="1856" y="43760"/>
                  </a:cubicBezTo>
                  <a:cubicBezTo>
                    <a:pt x="1875" y="42359"/>
                    <a:pt x="1935" y="40957"/>
                    <a:pt x="1969" y="39574"/>
                  </a:cubicBezTo>
                  <a:cubicBezTo>
                    <a:pt x="2064" y="37149"/>
                    <a:pt x="1795" y="34724"/>
                    <a:pt x="1920" y="32287"/>
                  </a:cubicBezTo>
                  <a:cubicBezTo>
                    <a:pt x="1984" y="30980"/>
                    <a:pt x="1935" y="29673"/>
                    <a:pt x="1935" y="28366"/>
                  </a:cubicBezTo>
                  <a:cubicBezTo>
                    <a:pt x="1935" y="27848"/>
                    <a:pt x="1935" y="27327"/>
                    <a:pt x="1875" y="26809"/>
                  </a:cubicBezTo>
                  <a:cubicBezTo>
                    <a:pt x="1746" y="25801"/>
                    <a:pt x="1591" y="24826"/>
                    <a:pt x="1795" y="23817"/>
                  </a:cubicBezTo>
                  <a:cubicBezTo>
                    <a:pt x="1826" y="23644"/>
                    <a:pt x="1795" y="23470"/>
                    <a:pt x="1810" y="23296"/>
                  </a:cubicBezTo>
                  <a:cubicBezTo>
                    <a:pt x="1826" y="23013"/>
                    <a:pt x="1841" y="22729"/>
                    <a:pt x="1856" y="22446"/>
                  </a:cubicBezTo>
                  <a:cubicBezTo>
                    <a:pt x="1856" y="21879"/>
                    <a:pt x="1905" y="21313"/>
                    <a:pt x="1856" y="20765"/>
                  </a:cubicBezTo>
                  <a:cubicBezTo>
                    <a:pt x="1780" y="19537"/>
                    <a:pt x="1637" y="18309"/>
                    <a:pt x="1542" y="17063"/>
                  </a:cubicBezTo>
                  <a:cubicBezTo>
                    <a:pt x="1463" y="16058"/>
                    <a:pt x="1527" y="15034"/>
                    <a:pt x="1244" y="14010"/>
                  </a:cubicBezTo>
                  <a:cubicBezTo>
                    <a:pt x="1195" y="13901"/>
                    <a:pt x="1229" y="13776"/>
                    <a:pt x="1244" y="13647"/>
                  </a:cubicBezTo>
                  <a:cubicBezTo>
                    <a:pt x="1323" y="13190"/>
                    <a:pt x="1402" y="12737"/>
                    <a:pt x="1478" y="12280"/>
                  </a:cubicBezTo>
                  <a:cubicBezTo>
                    <a:pt x="1512" y="12136"/>
                    <a:pt x="1527" y="11997"/>
                    <a:pt x="1591" y="11868"/>
                  </a:cubicBezTo>
                  <a:cubicBezTo>
                    <a:pt x="1841" y="11256"/>
                    <a:pt x="2283" y="11052"/>
                    <a:pt x="3306" y="11003"/>
                  </a:cubicBezTo>
                  <a:cubicBezTo>
                    <a:pt x="4251" y="10958"/>
                    <a:pt x="5210" y="10909"/>
                    <a:pt x="6155" y="10848"/>
                  </a:cubicBezTo>
                  <a:cubicBezTo>
                    <a:pt x="6423" y="10829"/>
                    <a:pt x="6691" y="10799"/>
                    <a:pt x="6941" y="10735"/>
                  </a:cubicBezTo>
                  <a:cubicBezTo>
                    <a:pt x="8153" y="10485"/>
                    <a:pt x="9366" y="10247"/>
                    <a:pt x="10564" y="9964"/>
                  </a:cubicBezTo>
                  <a:cubicBezTo>
                    <a:pt x="12169" y="9571"/>
                    <a:pt x="13522" y="8959"/>
                    <a:pt x="14545" y="8109"/>
                  </a:cubicBezTo>
                  <a:cubicBezTo>
                    <a:pt x="15301" y="7478"/>
                    <a:pt x="15913" y="6802"/>
                    <a:pt x="16400" y="6092"/>
                  </a:cubicBezTo>
                  <a:cubicBezTo>
                    <a:pt x="16842" y="5431"/>
                    <a:pt x="17046" y="4739"/>
                    <a:pt x="17250" y="4029"/>
                  </a:cubicBezTo>
                  <a:cubicBezTo>
                    <a:pt x="17488" y="3213"/>
                    <a:pt x="17568" y="2409"/>
                    <a:pt x="17345" y="1593"/>
                  </a:cubicBezTo>
                  <a:cubicBezTo>
                    <a:pt x="17250" y="1230"/>
                    <a:pt x="17330" y="947"/>
                    <a:pt x="17881" y="709"/>
                  </a:cubicBezTo>
                  <a:cubicBezTo>
                    <a:pt x="18521" y="709"/>
                    <a:pt x="19189" y="715"/>
                    <a:pt x="19863" y="715"/>
                  </a:cubicBezTo>
                  <a:cubicBezTo>
                    <a:pt x="20199" y="715"/>
                    <a:pt x="20537" y="714"/>
                    <a:pt x="20873" y="709"/>
                  </a:cubicBezTo>
                  <a:cubicBezTo>
                    <a:pt x="21167" y="699"/>
                    <a:pt x="21459" y="694"/>
                    <a:pt x="21750" y="694"/>
                  </a:cubicBezTo>
                  <a:cubicBezTo>
                    <a:pt x="22784" y="694"/>
                    <a:pt x="23805" y="755"/>
                    <a:pt x="24825" y="867"/>
                  </a:cubicBezTo>
                  <a:cubicBezTo>
                    <a:pt x="25184" y="913"/>
                    <a:pt x="25546" y="931"/>
                    <a:pt x="25909" y="931"/>
                  </a:cubicBezTo>
                  <a:cubicBezTo>
                    <a:pt x="28538" y="931"/>
                    <a:pt x="31168" y="931"/>
                    <a:pt x="33797" y="913"/>
                  </a:cubicBezTo>
                  <a:cubicBezTo>
                    <a:pt x="34251" y="913"/>
                    <a:pt x="34693" y="852"/>
                    <a:pt x="35135" y="837"/>
                  </a:cubicBezTo>
                  <a:cubicBezTo>
                    <a:pt x="35841" y="788"/>
                    <a:pt x="36551" y="709"/>
                    <a:pt x="37258" y="693"/>
                  </a:cubicBezTo>
                  <a:cubicBezTo>
                    <a:pt x="38331" y="678"/>
                    <a:pt x="39415" y="724"/>
                    <a:pt x="40484" y="554"/>
                  </a:cubicBezTo>
                  <a:cubicBezTo>
                    <a:pt x="40612" y="535"/>
                    <a:pt x="40767" y="535"/>
                    <a:pt x="40911" y="535"/>
                  </a:cubicBezTo>
                  <a:cubicBezTo>
                    <a:pt x="41307" y="537"/>
                    <a:pt x="41704" y="539"/>
                    <a:pt x="42100" y="539"/>
                  </a:cubicBezTo>
                  <a:cubicBezTo>
                    <a:pt x="44533" y="539"/>
                    <a:pt x="46959" y="489"/>
                    <a:pt x="49396" y="395"/>
                  </a:cubicBezTo>
                  <a:cubicBezTo>
                    <a:pt x="50117" y="365"/>
                    <a:pt x="50843" y="346"/>
                    <a:pt x="51568" y="316"/>
                  </a:cubicBezTo>
                  <a:lnTo>
                    <a:pt x="51568" y="236"/>
                  </a:lnTo>
                  <a:lnTo>
                    <a:pt x="47726" y="236"/>
                  </a:lnTo>
                  <a:cubicBezTo>
                    <a:pt x="46578" y="251"/>
                    <a:pt x="45444" y="301"/>
                    <a:pt x="44296" y="301"/>
                  </a:cubicBezTo>
                  <a:cubicBezTo>
                    <a:pt x="43382" y="301"/>
                    <a:pt x="42467" y="270"/>
                    <a:pt x="41557" y="236"/>
                  </a:cubicBezTo>
                  <a:cubicBezTo>
                    <a:pt x="40862" y="206"/>
                    <a:pt x="40170" y="176"/>
                    <a:pt x="39479" y="127"/>
                  </a:cubicBezTo>
                  <a:cubicBezTo>
                    <a:pt x="38618" y="59"/>
                    <a:pt x="37752" y="1"/>
                    <a:pt x="368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3"/>
            <p:cNvSpPr/>
            <p:nvPr/>
          </p:nvSpPr>
          <p:spPr>
            <a:xfrm>
              <a:off x="5108750" y="853575"/>
              <a:ext cx="963375" cy="21825"/>
            </a:xfrm>
            <a:custGeom>
              <a:avLst/>
              <a:gdLst/>
              <a:ahLst/>
              <a:cxnLst/>
              <a:rect l="l" t="t" r="r" b="b"/>
              <a:pathLst>
                <a:path w="38535" h="873" extrusionOk="0">
                  <a:moveTo>
                    <a:pt x="21903" y="0"/>
                  </a:moveTo>
                  <a:cubicBezTo>
                    <a:pt x="21047" y="0"/>
                    <a:pt x="20195" y="59"/>
                    <a:pt x="19349" y="59"/>
                  </a:cubicBezTo>
                  <a:cubicBezTo>
                    <a:pt x="19196" y="59"/>
                    <a:pt x="19043" y="57"/>
                    <a:pt x="18890" y="52"/>
                  </a:cubicBezTo>
                  <a:cubicBezTo>
                    <a:pt x="18096" y="36"/>
                    <a:pt x="17306" y="20"/>
                    <a:pt x="16519" y="20"/>
                  </a:cubicBezTo>
                  <a:cubicBezTo>
                    <a:pt x="15807" y="20"/>
                    <a:pt x="15097" y="33"/>
                    <a:pt x="14387" y="71"/>
                  </a:cubicBezTo>
                  <a:cubicBezTo>
                    <a:pt x="12781" y="147"/>
                    <a:pt x="11175" y="181"/>
                    <a:pt x="9570" y="211"/>
                  </a:cubicBezTo>
                  <a:cubicBezTo>
                    <a:pt x="7904" y="260"/>
                    <a:pt x="6234" y="196"/>
                    <a:pt x="4564" y="305"/>
                  </a:cubicBezTo>
                  <a:cubicBezTo>
                    <a:pt x="3306" y="400"/>
                    <a:pt x="2048" y="400"/>
                    <a:pt x="786" y="449"/>
                  </a:cubicBezTo>
                  <a:cubicBezTo>
                    <a:pt x="552" y="464"/>
                    <a:pt x="329" y="509"/>
                    <a:pt x="1" y="574"/>
                  </a:cubicBezTo>
                  <a:cubicBezTo>
                    <a:pt x="309" y="817"/>
                    <a:pt x="648" y="862"/>
                    <a:pt x="1002" y="862"/>
                  </a:cubicBezTo>
                  <a:cubicBezTo>
                    <a:pt x="1082" y="862"/>
                    <a:pt x="1162" y="860"/>
                    <a:pt x="1244" y="857"/>
                  </a:cubicBezTo>
                  <a:cubicBezTo>
                    <a:pt x="2898" y="808"/>
                    <a:pt x="4534" y="762"/>
                    <a:pt x="6185" y="747"/>
                  </a:cubicBezTo>
                  <a:cubicBezTo>
                    <a:pt x="6333" y="745"/>
                    <a:pt x="6480" y="744"/>
                    <a:pt x="6628" y="744"/>
                  </a:cubicBezTo>
                  <a:cubicBezTo>
                    <a:pt x="7537" y="744"/>
                    <a:pt x="8444" y="780"/>
                    <a:pt x="9351" y="793"/>
                  </a:cubicBezTo>
                  <a:cubicBezTo>
                    <a:pt x="9679" y="793"/>
                    <a:pt x="10012" y="793"/>
                    <a:pt x="10325" y="778"/>
                  </a:cubicBezTo>
                  <a:lnTo>
                    <a:pt x="16136" y="589"/>
                  </a:lnTo>
                  <a:cubicBezTo>
                    <a:pt x="17095" y="558"/>
                    <a:pt x="18070" y="509"/>
                    <a:pt x="19048" y="479"/>
                  </a:cubicBezTo>
                  <a:cubicBezTo>
                    <a:pt x="19131" y="479"/>
                    <a:pt x="19215" y="472"/>
                    <a:pt x="19299" y="472"/>
                  </a:cubicBezTo>
                  <a:cubicBezTo>
                    <a:pt x="19341" y="472"/>
                    <a:pt x="19383" y="474"/>
                    <a:pt x="19426" y="479"/>
                  </a:cubicBezTo>
                  <a:cubicBezTo>
                    <a:pt x="21425" y="543"/>
                    <a:pt x="23438" y="604"/>
                    <a:pt x="25452" y="683"/>
                  </a:cubicBezTo>
                  <a:cubicBezTo>
                    <a:pt x="26415" y="713"/>
                    <a:pt x="27360" y="762"/>
                    <a:pt x="28319" y="793"/>
                  </a:cubicBezTo>
                  <a:cubicBezTo>
                    <a:pt x="28697" y="793"/>
                    <a:pt x="29090" y="778"/>
                    <a:pt x="29483" y="778"/>
                  </a:cubicBezTo>
                  <a:cubicBezTo>
                    <a:pt x="30387" y="765"/>
                    <a:pt x="31292" y="743"/>
                    <a:pt x="32197" y="743"/>
                  </a:cubicBezTo>
                  <a:cubicBezTo>
                    <a:pt x="32410" y="743"/>
                    <a:pt x="32624" y="744"/>
                    <a:pt x="32837" y="747"/>
                  </a:cubicBezTo>
                  <a:cubicBezTo>
                    <a:pt x="34424" y="778"/>
                    <a:pt x="35999" y="827"/>
                    <a:pt x="37590" y="872"/>
                  </a:cubicBezTo>
                  <a:cubicBezTo>
                    <a:pt x="37953" y="872"/>
                    <a:pt x="38266" y="808"/>
                    <a:pt x="38534" y="558"/>
                  </a:cubicBezTo>
                  <a:cubicBezTo>
                    <a:pt x="38202" y="509"/>
                    <a:pt x="37937" y="464"/>
                    <a:pt x="37669" y="449"/>
                  </a:cubicBezTo>
                  <a:cubicBezTo>
                    <a:pt x="37182" y="415"/>
                    <a:pt x="36691" y="400"/>
                    <a:pt x="36203" y="385"/>
                  </a:cubicBezTo>
                  <a:cubicBezTo>
                    <a:pt x="34254" y="320"/>
                    <a:pt x="32301" y="275"/>
                    <a:pt x="30348" y="226"/>
                  </a:cubicBezTo>
                  <a:cubicBezTo>
                    <a:pt x="29656" y="211"/>
                    <a:pt x="28965" y="211"/>
                    <a:pt x="28270" y="196"/>
                  </a:cubicBezTo>
                  <a:cubicBezTo>
                    <a:pt x="26302" y="132"/>
                    <a:pt x="24337" y="37"/>
                    <a:pt x="22369" y="7"/>
                  </a:cubicBezTo>
                  <a:cubicBezTo>
                    <a:pt x="22214" y="2"/>
                    <a:pt x="22058" y="0"/>
                    <a:pt x="219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3"/>
            <p:cNvSpPr/>
            <p:nvPr/>
          </p:nvSpPr>
          <p:spPr>
            <a:xfrm>
              <a:off x="5109500" y="2786725"/>
              <a:ext cx="962250" cy="22050"/>
            </a:xfrm>
            <a:custGeom>
              <a:avLst/>
              <a:gdLst/>
              <a:ahLst/>
              <a:cxnLst/>
              <a:rect l="l" t="t" r="r" b="b"/>
              <a:pathLst>
                <a:path w="38490" h="882" extrusionOk="0">
                  <a:moveTo>
                    <a:pt x="726" y="14"/>
                  </a:moveTo>
                  <a:cubicBezTo>
                    <a:pt x="430" y="14"/>
                    <a:pt x="188" y="96"/>
                    <a:pt x="1" y="314"/>
                  </a:cubicBezTo>
                  <a:cubicBezTo>
                    <a:pt x="333" y="360"/>
                    <a:pt x="617" y="409"/>
                    <a:pt x="900" y="424"/>
                  </a:cubicBezTo>
                  <a:cubicBezTo>
                    <a:pt x="1323" y="454"/>
                    <a:pt x="1765" y="454"/>
                    <a:pt x="2188" y="473"/>
                  </a:cubicBezTo>
                  <a:cubicBezTo>
                    <a:pt x="3718" y="534"/>
                    <a:pt x="5229" y="598"/>
                    <a:pt x="6756" y="628"/>
                  </a:cubicBezTo>
                  <a:cubicBezTo>
                    <a:pt x="8063" y="662"/>
                    <a:pt x="9351" y="662"/>
                    <a:pt x="10658" y="692"/>
                  </a:cubicBezTo>
                  <a:cubicBezTo>
                    <a:pt x="12547" y="756"/>
                    <a:pt x="14436" y="817"/>
                    <a:pt x="16310" y="881"/>
                  </a:cubicBezTo>
                  <a:cubicBezTo>
                    <a:pt x="16846" y="881"/>
                    <a:pt x="17379" y="866"/>
                    <a:pt x="17900" y="832"/>
                  </a:cubicBezTo>
                  <a:cubicBezTo>
                    <a:pt x="18281" y="809"/>
                    <a:pt x="18660" y="801"/>
                    <a:pt x="19040" y="801"/>
                  </a:cubicBezTo>
                  <a:cubicBezTo>
                    <a:pt x="20036" y="801"/>
                    <a:pt x="21029" y="858"/>
                    <a:pt x="22025" y="858"/>
                  </a:cubicBezTo>
                  <a:cubicBezTo>
                    <a:pt x="22454" y="858"/>
                    <a:pt x="22883" y="847"/>
                    <a:pt x="23314" y="817"/>
                  </a:cubicBezTo>
                  <a:cubicBezTo>
                    <a:pt x="25093" y="692"/>
                    <a:pt x="26903" y="722"/>
                    <a:pt x="28682" y="662"/>
                  </a:cubicBezTo>
                  <a:cubicBezTo>
                    <a:pt x="29330" y="633"/>
                    <a:pt x="29979" y="629"/>
                    <a:pt x="30627" y="629"/>
                  </a:cubicBezTo>
                  <a:cubicBezTo>
                    <a:pt x="30823" y="629"/>
                    <a:pt x="31019" y="629"/>
                    <a:pt x="31215" y="629"/>
                  </a:cubicBezTo>
                  <a:cubicBezTo>
                    <a:pt x="32117" y="629"/>
                    <a:pt x="33020" y="623"/>
                    <a:pt x="33922" y="549"/>
                  </a:cubicBezTo>
                  <a:cubicBezTo>
                    <a:pt x="35134" y="454"/>
                    <a:pt x="36362" y="473"/>
                    <a:pt x="37590" y="424"/>
                  </a:cubicBezTo>
                  <a:cubicBezTo>
                    <a:pt x="37873" y="424"/>
                    <a:pt x="38172" y="360"/>
                    <a:pt x="38489" y="314"/>
                  </a:cubicBezTo>
                  <a:cubicBezTo>
                    <a:pt x="38302" y="96"/>
                    <a:pt x="38060" y="14"/>
                    <a:pt x="37776" y="14"/>
                  </a:cubicBezTo>
                  <a:cubicBezTo>
                    <a:pt x="37751" y="14"/>
                    <a:pt x="37725" y="15"/>
                    <a:pt x="37700" y="16"/>
                  </a:cubicBezTo>
                  <a:cubicBezTo>
                    <a:pt x="36332" y="31"/>
                    <a:pt x="34961" y="1"/>
                    <a:pt x="33608" y="76"/>
                  </a:cubicBezTo>
                  <a:cubicBezTo>
                    <a:pt x="32858" y="113"/>
                    <a:pt x="32108" y="134"/>
                    <a:pt x="31358" y="134"/>
                  </a:cubicBezTo>
                  <a:cubicBezTo>
                    <a:pt x="30786" y="134"/>
                    <a:pt x="30214" y="122"/>
                    <a:pt x="29642" y="95"/>
                  </a:cubicBezTo>
                  <a:cubicBezTo>
                    <a:pt x="29351" y="86"/>
                    <a:pt x="29056" y="81"/>
                    <a:pt x="28761" y="81"/>
                  </a:cubicBezTo>
                  <a:cubicBezTo>
                    <a:pt x="28466" y="81"/>
                    <a:pt x="28170" y="86"/>
                    <a:pt x="27877" y="95"/>
                  </a:cubicBezTo>
                  <a:cubicBezTo>
                    <a:pt x="25928" y="156"/>
                    <a:pt x="23975" y="220"/>
                    <a:pt x="22022" y="284"/>
                  </a:cubicBezTo>
                  <a:cubicBezTo>
                    <a:pt x="21236" y="314"/>
                    <a:pt x="20435" y="345"/>
                    <a:pt x="19645" y="379"/>
                  </a:cubicBezTo>
                  <a:cubicBezTo>
                    <a:pt x="19347" y="379"/>
                    <a:pt x="19033" y="379"/>
                    <a:pt x="18735" y="360"/>
                  </a:cubicBezTo>
                  <a:cubicBezTo>
                    <a:pt x="18229" y="345"/>
                    <a:pt x="17726" y="314"/>
                    <a:pt x="17205" y="299"/>
                  </a:cubicBezTo>
                  <a:cubicBezTo>
                    <a:pt x="16072" y="250"/>
                    <a:pt x="14938" y="220"/>
                    <a:pt x="13790" y="205"/>
                  </a:cubicBezTo>
                  <a:cubicBezTo>
                    <a:pt x="12895" y="171"/>
                    <a:pt x="11995" y="156"/>
                    <a:pt x="11115" y="141"/>
                  </a:cubicBezTo>
                  <a:cubicBezTo>
                    <a:pt x="10186" y="126"/>
                    <a:pt x="9272" y="126"/>
                    <a:pt x="8361" y="126"/>
                  </a:cubicBezTo>
                  <a:cubicBezTo>
                    <a:pt x="7368" y="110"/>
                    <a:pt x="6378" y="110"/>
                    <a:pt x="5384" y="95"/>
                  </a:cubicBezTo>
                  <a:cubicBezTo>
                    <a:pt x="3858" y="61"/>
                    <a:pt x="2332" y="31"/>
                    <a:pt x="806" y="16"/>
                  </a:cubicBezTo>
                  <a:cubicBezTo>
                    <a:pt x="779" y="15"/>
                    <a:pt x="752" y="14"/>
                    <a:pt x="726" y="1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3"/>
            <p:cNvSpPr/>
            <p:nvPr/>
          </p:nvSpPr>
          <p:spPr>
            <a:xfrm>
              <a:off x="4055300" y="917475"/>
              <a:ext cx="273550" cy="222350"/>
            </a:xfrm>
            <a:custGeom>
              <a:avLst/>
              <a:gdLst/>
              <a:ahLst/>
              <a:cxnLst/>
              <a:rect l="l" t="t" r="r" b="b"/>
              <a:pathLst>
                <a:path w="10942" h="8894" extrusionOk="0">
                  <a:moveTo>
                    <a:pt x="10201" y="1"/>
                  </a:moveTo>
                  <a:cubicBezTo>
                    <a:pt x="10201" y="65"/>
                    <a:pt x="10216" y="110"/>
                    <a:pt x="10216" y="160"/>
                  </a:cubicBezTo>
                  <a:cubicBezTo>
                    <a:pt x="10280" y="443"/>
                    <a:pt x="10435" y="726"/>
                    <a:pt x="10390" y="991"/>
                  </a:cubicBezTo>
                  <a:cubicBezTo>
                    <a:pt x="10311" y="1671"/>
                    <a:pt x="10326" y="2377"/>
                    <a:pt x="9884" y="3008"/>
                  </a:cubicBezTo>
                  <a:cubicBezTo>
                    <a:pt x="9649" y="3337"/>
                    <a:pt x="9351" y="3654"/>
                    <a:pt x="9128" y="3983"/>
                  </a:cubicBezTo>
                  <a:cubicBezTo>
                    <a:pt x="8735" y="4598"/>
                    <a:pt x="8138" y="5116"/>
                    <a:pt x="7477" y="5618"/>
                  </a:cubicBezTo>
                  <a:cubicBezTo>
                    <a:pt x="6767" y="6155"/>
                    <a:pt x="5966" y="6597"/>
                    <a:pt x="5052" y="6975"/>
                  </a:cubicBezTo>
                  <a:cubicBezTo>
                    <a:pt x="4564" y="7179"/>
                    <a:pt x="4077" y="7383"/>
                    <a:pt x="3650" y="7621"/>
                  </a:cubicBezTo>
                  <a:cubicBezTo>
                    <a:pt x="2944" y="8014"/>
                    <a:pt x="2158" y="8312"/>
                    <a:pt x="1259" y="8516"/>
                  </a:cubicBezTo>
                  <a:cubicBezTo>
                    <a:pt x="836" y="8610"/>
                    <a:pt x="424" y="8754"/>
                    <a:pt x="1" y="8864"/>
                  </a:cubicBezTo>
                  <a:cubicBezTo>
                    <a:pt x="31" y="8879"/>
                    <a:pt x="46" y="8894"/>
                    <a:pt x="61" y="8894"/>
                  </a:cubicBezTo>
                  <a:cubicBezTo>
                    <a:pt x="945" y="8705"/>
                    <a:pt x="1826" y="8531"/>
                    <a:pt x="2691" y="8327"/>
                  </a:cubicBezTo>
                  <a:cubicBezTo>
                    <a:pt x="3526" y="8108"/>
                    <a:pt x="4360" y="7870"/>
                    <a:pt x="5161" y="7602"/>
                  </a:cubicBezTo>
                  <a:cubicBezTo>
                    <a:pt x="6563" y="7130"/>
                    <a:pt x="7636" y="6453"/>
                    <a:pt x="8580" y="5668"/>
                  </a:cubicBezTo>
                  <a:cubicBezTo>
                    <a:pt x="9003" y="5320"/>
                    <a:pt x="9381" y="4957"/>
                    <a:pt x="9619" y="4534"/>
                  </a:cubicBezTo>
                  <a:cubicBezTo>
                    <a:pt x="9759" y="4281"/>
                    <a:pt x="9963" y="4032"/>
                    <a:pt x="10137" y="3779"/>
                  </a:cubicBezTo>
                  <a:cubicBezTo>
                    <a:pt x="10261" y="3575"/>
                    <a:pt x="10390" y="3371"/>
                    <a:pt x="10484" y="3148"/>
                  </a:cubicBezTo>
                  <a:cubicBezTo>
                    <a:pt x="10734" y="2596"/>
                    <a:pt x="10877" y="2048"/>
                    <a:pt x="10892" y="1463"/>
                  </a:cubicBezTo>
                  <a:cubicBezTo>
                    <a:pt x="10907" y="1085"/>
                    <a:pt x="10941" y="726"/>
                    <a:pt x="10768" y="364"/>
                  </a:cubicBezTo>
                  <a:cubicBezTo>
                    <a:pt x="10673" y="175"/>
                    <a:pt x="10530" y="46"/>
                    <a:pt x="10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a:off x="4050575" y="2518325"/>
              <a:ext cx="279025" cy="226325"/>
            </a:xfrm>
            <a:custGeom>
              <a:avLst/>
              <a:gdLst/>
              <a:ahLst/>
              <a:cxnLst/>
              <a:rect l="l" t="t" r="r" b="b"/>
              <a:pathLst>
                <a:path w="11161" h="9053" extrusionOk="0">
                  <a:moveTo>
                    <a:pt x="1" y="0"/>
                  </a:moveTo>
                  <a:lnTo>
                    <a:pt x="1" y="0"/>
                  </a:lnTo>
                  <a:cubicBezTo>
                    <a:pt x="439" y="299"/>
                    <a:pt x="1025" y="442"/>
                    <a:pt x="1622" y="582"/>
                  </a:cubicBezTo>
                  <a:cubicBezTo>
                    <a:pt x="2392" y="756"/>
                    <a:pt x="3084" y="1009"/>
                    <a:pt x="3699" y="1353"/>
                  </a:cubicBezTo>
                  <a:cubicBezTo>
                    <a:pt x="4028" y="1527"/>
                    <a:pt x="4361" y="1731"/>
                    <a:pt x="4738" y="1874"/>
                  </a:cubicBezTo>
                  <a:cubicBezTo>
                    <a:pt x="6061" y="2362"/>
                    <a:pt x="7164" y="2992"/>
                    <a:pt x="8089" y="3748"/>
                  </a:cubicBezTo>
                  <a:cubicBezTo>
                    <a:pt x="8467" y="4062"/>
                    <a:pt x="8830" y="4360"/>
                    <a:pt x="9068" y="4723"/>
                  </a:cubicBezTo>
                  <a:cubicBezTo>
                    <a:pt x="9223" y="4957"/>
                    <a:pt x="9396" y="5180"/>
                    <a:pt x="9619" y="5384"/>
                  </a:cubicBezTo>
                  <a:cubicBezTo>
                    <a:pt x="10107" y="5871"/>
                    <a:pt x="10341" y="6408"/>
                    <a:pt x="10435" y="6940"/>
                  </a:cubicBezTo>
                  <a:cubicBezTo>
                    <a:pt x="10564" y="7620"/>
                    <a:pt x="10753" y="8327"/>
                    <a:pt x="10341" y="9003"/>
                  </a:cubicBezTo>
                  <a:cubicBezTo>
                    <a:pt x="10390" y="9018"/>
                    <a:pt x="10420" y="9037"/>
                    <a:pt x="10469" y="9052"/>
                  </a:cubicBezTo>
                  <a:cubicBezTo>
                    <a:pt x="10609" y="8988"/>
                    <a:pt x="10828" y="8942"/>
                    <a:pt x="10862" y="8848"/>
                  </a:cubicBezTo>
                  <a:cubicBezTo>
                    <a:pt x="10987" y="8546"/>
                    <a:pt x="11096" y="8247"/>
                    <a:pt x="11130" y="7934"/>
                  </a:cubicBezTo>
                  <a:cubicBezTo>
                    <a:pt x="11161" y="7666"/>
                    <a:pt x="11081" y="7397"/>
                    <a:pt x="11051" y="7129"/>
                  </a:cubicBezTo>
                  <a:cubicBezTo>
                    <a:pt x="10972" y="6502"/>
                    <a:pt x="10734" y="5901"/>
                    <a:pt x="10356" y="5320"/>
                  </a:cubicBezTo>
                  <a:cubicBezTo>
                    <a:pt x="10152" y="5006"/>
                    <a:pt x="9933" y="4692"/>
                    <a:pt x="9729" y="4390"/>
                  </a:cubicBezTo>
                  <a:cubicBezTo>
                    <a:pt x="9600" y="4220"/>
                    <a:pt x="9525" y="4031"/>
                    <a:pt x="9351" y="3888"/>
                  </a:cubicBezTo>
                  <a:cubicBezTo>
                    <a:pt x="8501" y="3181"/>
                    <a:pt x="7696" y="2456"/>
                    <a:pt x="6533" y="1920"/>
                  </a:cubicBezTo>
                  <a:cubicBezTo>
                    <a:pt x="5320" y="1368"/>
                    <a:pt x="3998" y="945"/>
                    <a:pt x="2551" y="646"/>
                  </a:cubicBezTo>
                  <a:cubicBezTo>
                    <a:pt x="1826" y="503"/>
                    <a:pt x="1119" y="314"/>
                    <a:pt x="394" y="125"/>
                  </a:cubicBezTo>
                  <a:cubicBezTo>
                    <a:pt x="269" y="95"/>
                    <a:pt x="141" y="46"/>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3"/>
            <p:cNvSpPr/>
            <p:nvPr/>
          </p:nvSpPr>
          <p:spPr>
            <a:xfrm>
              <a:off x="7099575" y="2528900"/>
              <a:ext cx="400" cy="500"/>
            </a:xfrm>
            <a:custGeom>
              <a:avLst/>
              <a:gdLst/>
              <a:ahLst/>
              <a:cxnLst/>
              <a:rect l="l" t="t" r="r" b="b"/>
              <a:pathLst>
                <a:path w="16" h="20" extrusionOk="0">
                  <a:moveTo>
                    <a:pt x="15" y="1"/>
                  </a:moveTo>
                  <a:lnTo>
                    <a:pt x="0" y="19"/>
                  </a:lnTo>
                  <a:lnTo>
                    <a:pt x="15" y="19"/>
                  </a:lnTo>
                  <a:lnTo>
                    <a:pt x="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3"/>
            <p:cNvSpPr/>
            <p:nvPr/>
          </p:nvSpPr>
          <p:spPr>
            <a:xfrm>
              <a:off x="5681275" y="894900"/>
              <a:ext cx="378275" cy="13925"/>
            </a:xfrm>
            <a:custGeom>
              <a:avLst/>
              <a:gdLst/>
              <a:ahLst/>
              <a:cxnLst/>
              <a:rect l="l" t="t" r="r" b="b"/>
              <a:pathLst>
                <a:path w="15131" h="557" extrusionOk="0">
                  <a:moveTo>
                    <a:pt x="8818" y="0"/>
                  </a:moveTo>
                  <a:cubicBezTo>
                    <a:pt x="5095" y="0"/>
                    <a:pt x="1039" y="169"/>
                    <a:pt x="1" y="367"/>
                  </a:cubicBezTo>
                  <a:cubicBezTo>
                    <a:pt x="174" y="417"/>
                    <a:pt x="284" y="447"/>
                    <a:pt x="378" y="447"/>
                  </a:cubicBezTo>
                  <a:cubicBezTo>
                    <a:pt x="1278" y="496"/>
                    <a:pt x="2173" y="556"/>
                    <a:pt x="3072" y="556"/>
                  </a:cubicBezTo>
                  <a:cubicBezTo>
                    <a:pt x="6472" y="556"/>
                    <a:pt x="9872" y="526"/>
                    <a:pt x="13272" y="496"/>
                  </a:cubicBezTo>
                  <a:cubicBezTo>
                    <a:pt x="13884" y="496"/>
                    <a:pt x="14500" y="447"/>
                    <a:pt x="15131" y="322"/>
                  </a:cubicBezTo>
                  <a:cubicBezTo>
                    <a:pt x="14069" y="90"/>
                    <a:pt x="11532" y="0"/>
                    <a:pt x="88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3"/>
            <p:cNvSpPr/>
            <p:nvPr/>
          </p:nvSpPr>
          <p:spPr>
            <a:xfrm>
              <a:off x="5119800" y="895000"/>
              <a:ext cx="377325" cy="13550"/>
            </a:xfrm>
            <a:custGeom>
              <a:avLst/>
              <a:gdLst/>
              <a:ahLst/>
              <a:cxnLst/>
              <a:rect l="l" t="t" r="r" b="b"/>
              <a:pathLst>
                <a:path w="15093" h="542" extrusionOk="0">
                  <a:moveTo>
                    <a:pt x="5195" y="1"/>
                  </a:moveTo>
                  <a:cubicBezTo>
                    <a:pt x="3744" y="1"/>
                    <a:pt x="2282" y="129"/>
                    <a:pt x="817" y="209"/>
                  </a:cubicBezTo>
                  <a:cubicBezTo>
                    <a:pt x="582" y="224"/>
                    <a:pt x="344" y="269"/>
                    <a:pt x="1" y="318"/>
                  </a:cubicBezTo>
                  <a:cubicBezTo>
                    <a:pt x="851" y="458"/>
                    <a:pt x="1606" y="492"/>
                    <a:pt x="2362" y="492"/>
                  </a:cubicBezTo>
                  <a:cubicBezTo>
                    <a:pt x="4878" y="507"/>
                    <a:pt x="7398" y="537"/>
                    <a:pt x="9932" y="537"/>
                  </a:cubicBezTo>
                  <a:cubicBezTo>
                    <a:pt x="10197" y="540"/>
                    <a:pt x="10461" y="541"/>
                    <a:pt x="10725" y="541"/>
                  </a:cubicBezTo>
                  <a:cubicBezTo>
                    <a:pt x="11844" y="541"/>
                    <a:pt x="12964" y="519"/>
                    <a:pt x="14073" y="507"/>
                  </a:cubicBezTo>
                  <a:cubicBezTo>
                    <a:pt x="14432" y="507"/>
                    <a:pt x="14779" y="458"/>
                    <a:pt x="15093" y="363"/>
                  </a:cubicBezTo>
                  <a:cubicBezTo>
                    <a:pt x="14983" y="318"/>
                    <a:pt x="14874" y="284"/>
                    <a:pt x="14764" y="284"/>
                  </a:cubicBezTo>
                  <a:cubicBezTo>
                    <a:pt x="14024" y="239"/>
                    <a:pt x="13268" y="159"/>
                    <a:pt x="12528" y="144"/>
                  </a:cubicBezTo>
                  <a:cubicBezTo>
                    <a:pt x="10087" y="80"/>
                    <a:pt x="7632" y="1"/>
                    <a:pt x="51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3"/>
            <p:cNvSpPr/>
            <p:nvPr/>
          </p:nvSpPr>
          <p:spPr>
            <a:xfrm>
              <a:off x="5124050" y="2753325"/>
              <a:ext cx="374325" cy="13650"/>
            </a:xfrm>
            <a:custGeom>
              <a:avLst/>
              <a:gdLst/>
              <a:ahLst/>
              <a:cxnLst/>
              <a:rect l="l" t="t" r="r" b="b"/>
              <a:pathLst>
                <a:path w="14973" h="546" extrusionOk="0">
                  <a:moveTo>
                    <a:pt x="10974" y="1"/>
                  </a:moveTo>
                  <a:cubicBezTo>
                    <a:pt x="10250" y="1"/>
                    <a:pt x="9526" y="5"/>
                    <a:pt x="8803" y="15"/>
                  </a:cubicBezTo>
                  <a:cubicBezTo>
                    <a:pt x="6393" y="30"/>
                    <a:pt x="4001" y="45"/>
                    <a:pt x="1591" y="60"/>
                  </a:cubicBezTo>
                  <a:cubicBezTo>
                    <a:pt x="1040" y="75"/>
                    <a:pt x="507" y="90"/>
                    <a:pt x="1" y="234"/>
                  </a:cubicBezTo>
                  <a:cubicBezTo>
                    <a:pt x="1" y="249"/>
                    <a:pt x="1" y="279"/>
                    <a:pt x="19" y="298"/>
                  </a:cubicBezTo>
                  <a:cubicBezTo>
                    <a:pt x="1024" y="374"/>
                    <a:pt x="2033" y="487"/>
                    <a:pt x="3042" y="502"/>
                  </a:cubicBezTo>
                  <a:cubicBezTo>
                    <a:pt x="4224" y="530"/>
                    <a:pt x="5407" y="546"/>
                    <a:pt x="6590" y="546"/>
                  </a:cubicBezTo>
                  <a:cubicBezTo>
                    <a:pt x="8789" y="546"/>
                    <a:pt x="10986" y="491"/>
                    <a:pt x="13178" y="358"/>
                  </a:cubicBezTo>
                  <a:cubicBezTo>
                    <a:pt x="13775" y="328"/>
                    <a:pt x="14375" y="279"/>
                    <a:pt x="14972" y="234"/>
                  </a:cubicBezTo>
                  <a:cubicBezTo>
                    <a:pt x="14829" y="139"/>
                    <a:pt x="14689" y="90"/>
                    <a:pt x="14530" y="90"/>
                  </a:cubicBezTo>
                  <a:cubicBezTo>
                    <a:pt x="14073" y="60"/>
                    <a:pt x="13601" y="15"/>
                    <a:pt x="13147" y="15"/>
                  </a:cubicBezTo>
                  <a:cubicBezTo>
                    <a:pt x="12422" y="5"/>
                    <a:pt x="11698" y="1"/>
                    <a:pt x="109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3"/>
            <p:cNvSpPr/>
            <p:nvPr/>
          </p:nvSpPr>
          <p:spPr>
            <a:xfrm>
              <a:off x="5682875" y="2753200"/>
              <a:ext cx="376675" cy="13725"/>
            </a:xfrm>
            <a:custGeom>
              <a:avLst/>
              <a:gdLst/>
              <a:ahLst/>
              <a:cxnLst/>
              <a:rect l="l" t="t" r="r" b="b"/>
              <a:pathLst>
                <a:path w="15067" h="549" extrusionOk="0">
                  <a:moveTo>
                    <a:pt x="3133" y="1"/>
                  </a:moveTo>
                  <a:cubicBezTo>
                    <a:pt x="2283" y="1"/>
                    <a:pt x="1433" y="50"/>
                    <a:pt x="568" y="80"/>
                  </a:cubicBezTo>
                  <a:cubicBezTo>
                    <a:pt x="379" y="95"/>
                    <a:pt x="190" y="129"/>
                    <a:pt x="1" y="159"/>
                  </a:cubicBezTo>
                  <a:lnTo>
                    <a:pt x="1" y="224"/>
                  </a:lnTo>
                  <a:cubicBezTo>
                    <a:pt x="205" y="254"/>
                    <a:pt x="409" y="284"/>
                    <a:pt x="632" y="303"/>
                  </a:cubicBezTo>
                  <a:cubicBezTo>
                    <a:pt x="3160" y="482"/>
                    <a:pt x="5696" y="548"/>
                    <a:pt x="8241" y="548"/>
                  </a:cubicBezTo>
                  <a:cubicBezTo>
                    <a:pt x="9464" y="548"/>
                    <a:pt x="10689" y="533"/>
                    <a:pt x="11916" y="507"/>
                  </a:cubicBezTo>
                  <a:cubicBezTo>
                    <a:pt x="12940" y="492"/>
                    <a:pt x="13949" y="413"/>
                    <a:pt x="15067" y="254"/>
                  </a:cubicBezTo>
                  <a:cubicBezTo>
                    <a:pt x="14387" y="80"/>
                    <a:pt x="13805" y="80"/>
                    <a:pt x="13223" y="65"/>
                  </a:cubicBezTo>
                  <a:cubicBezTo>
                    <a:pt x="9853" y="50"/>
                    <a:pt x="6503" y="20"/>
                    <a:pt x="31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3"/>
            <p:cNvSpPr/>
            <p:nvPr/>
          </p:nvSpPr>
          <p:spPr>
            <a:xfrm>
              <a:off x="3886450" y="2225550"/>
              <a:ext cx="20900" cy="175125"/>
            </a:xfrm>
            <a:custGeom>
              <a:avLst/>
              <a:gdLst/>
              <a:ahLst/>
              <a:cxnLst/>
              <a:rect l="l" t="t" r="r" b="b"/>
              <a:pathLst>
                <a:path w="836" h="7005" extrusionOk="0">
                  <a:moveTo>
                    <a:pt x="283" y="0"/>
                  </a:moveTo>
                  <a:cubicBezTo>
                    <a:pt x="174" y="567"/>
                    <a:pt x="49" y="1119"/>
                    <a:pt x="34" y="1670"/>
                  </a:cubicBezTo>
                  <a:cubicBezTo>
                    <a:pt x="0" y="2785"/>
                    <a:pt x="15" y="3888"/>
                    <a:pt x="49" y="4991"/>
                  </a:cubicBezTo>
                  <a:cubicBezTo>
                    <a:pt x="64" y="5667"/>
                    <a:pt x="159" y="6343"/>
                    <a:pt x="552" y="7004"/>
                  </a:cubicBezTo>
                  <a:cubicBezTo>
                    <a:pt x="567" y="6940"/>
                    <a:pt x="616" y="6895"/>
                    <a:pt x="616" y="6831"/>
                  </a:cubicBezTo>
                  <a:cubicBezTo>
                    <a:pt x="661" y="6407"/>
                    <a:pt x="725" y="5981"/>
                    <a:pt x="741" y="5573"/>
                  </a:cubicBezTo>
                  <a:cubicBezTo>
                    <a:pt x="790" y="4315"/>
                    <a:pt x="805" y="3068"/>
                    <a:pt x="835" y="1825"/>
                  </a:cubicBezTo>
                  <a:cubicBezTo>
                    <a:pt x="835" y="1198"/>
                    <a:pt x="616" y="597"/>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a:off x="3880975" y="1260975"/>
              <a:ext cx="26375" cy="174750"/>
            </a:xfrm>
            <a:custGeom>
              <a:avLst/>
              <a:gdLst/>
              <a:ahLst/>
              <a:cxnLst/>
              <a:rect l="l" t="t" r="r" b="b"/>
              <a:pathLst>
                <a:path w="1055" h="6990" extrusionOk="0">
                  <a:moveTo>
                    <a:pt x="612" y="1"/>
                  </a:moveTo>
                  <a:cubicBezTo>
                    <a:pt x="0" y="2332"/>
                    <a:pt x="189" y="4663"/>
                    <a:pt x="518" y="6990"/>
                  </a:cubicBezTo>
                  <a:cubicBezTo>
                    <a:pt x="706" y="6646"/>
                    <a:pt x="850" y="6313"/>
                    <a:pt x="944" y="5970"/>
                  </a:cubicBezTo>
                  <a:cubicBezTo>
                    <a:pt x="1024" y="5732"/>
                    <a:pt x="1054" y="5479"/>
                    <a:pt x="1039" y="5229"/>
                  </a:cubicBezTo>
                  <a:cubicBezTo>
                    <a:pt x="1024" y="3937"/>
                    <a:pt x="1009" y="2645"/>
                    <a:pt x="960" y="1342"/>
                  </a:cubicBezTo>
                  <a:cubicBezTo>
                    <a:pt x="944" y="900"/>
                    <a:pt x="865" y="458"/>
                    <a:pt x="801" y="20"/>
                  </a:cubicBezTo>
                  <a:cubicBezTo>
                    <a:pt x="740" y="20"/>
                    <a:pt x="676" y="20"/>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a:off x="3886075" y="1677775"/>
              <a:ext cx="26750" cy="119675"/>
            </a:xfrm>
            <a:custGeom>
              <a:avLst/>
              <a:gdLst/>
              <a:ahLst/>
              <a:cxnLst/>
              <a:rect l="l" t="t" r="r" b="b"/>
              <a:pathLst>
                <a:path w="1070" h="4787" extrusionOk="0">
                  <a:moveTo>
                    <a:pt x="472" y="0"/>
                  </a:moveTo>
                  <a:cubicBezTo>
                    <a:pt x="0" y="1258"/>
                    <a:pt x="15" y="3589"/>
                    <a:pt x="472" y="4787"/>
                  </a:cubicBezTo>
                  <a:cubicBezTo>
                    <a:pt x="1069" y="3982"/>
                    <a:pt x="1054" y="676"/>
                    <a:pt x="4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a:off x="3886075" y="1863550"/>
              <a:ext cx="26750" cy="121175"/>
            </a:xfrm>
            <a:custGeom>
              <a:avLst/>
              <a:gdLst/>
              <a:ahLst/>
              <a:cxnLst/>
              <a:rect l="l" t="t" r="r" b="b"/>
              <a:pathLst>
                <a:path w="1070" h="4847" extrusionOk="0">
                  <a:moveTo>
                    <a:pt x="487" y="0"/>
                  </a:moveTo>
                  <a:lnTo>
                    <a:pt x="487" y="0"/>
                  </a:lnTo>
                  <a:cubicBezTo>
                    <a:pt x="0" y="1273"/>
                    <a:pt x="15" y="3634"/>
                    <a:pt x="472" y="4847"/>
                  </a:cubicBezTo>
                  <a:cubicBezTo>
                    <a:pt x="1039" y="4106"/>
                    <a:pt x="1069" y="1148"/>
                    <a:pt x="4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3"/>
            <p:cNvSpPr/>
            <p:nvPr/>
          </p:nvSpPr>
          <p:spPr>
            <a:xfrm>
              <a:off x="6129150" y="899250"/>
              <a:ext cx="285700" cy="10425"/>
            </a:xfrm>
            <a:custGeom>
              <a:avLst/>
              <a:gdLst/>
              <a:ahLst/>
              <a:cxnLst/>
              <a:rect l="l" t="t" r="r" b="b"/>
              <a:pathLst>
                <a:path w="11428" h="417" extrusionOk="0">
                  <a:moveTo>
                    <a:pt x="4059" y="0"/>
                  </a:moveTo>
                  <a:cubicBezTo>
                    <a:pt x="2707" y="0"/>
                    <a:pt x="1354" y="49"/>
                    <a:pt x="0" y="178"/>
                  </a:cubicBezTo>
                  <a:cubicBezTo>
                    <a:pt x="3241" y="258"/>
                    <a:pt x="6502" y="337"/>
                    <a:pt x="9743" y="416"/>
                  </a:cubicBezTo>
                  <a:cubicBezTo>
                    <a:pt x="10026" y="416"/>
                    <a:pt x="10325" y="397"/>
                    <a:pt x="10608" y="382"/>
                  </a:cubicBezTo>
                  <a:cubicBezTo>
                    <a:pt x="10876" y="367"/>
                    <a:pt x="11145" y="337"/>
                    <a:pt x="11428" y="303"/>
                  </a:cubicBezTo>
                  <a:cubicBezTo>
                    <a:pt x="8964" y="162"/>
                    <a:pt x="6511" y="0"/>
                    <a:pt x="40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3"/>
            <p:cNvSpPr/>
            <p:nvPr/>
          </p:nvSpPr>
          <p:spPr>
            <a:xfrm>
              <a:off x="4766400" y="899325"/>
              <a:ext cx="284475" cy="10350"/>
            </a:xfrm>
            <a:custGeom>
              <a:avLst/>
              <a:gdLst/>
              <a:ahLst/>
              <a:cxnLst/>
              <a:rect l="l" t="t" r="r" b="b"/>
              <a:pathLst>
                <a:path w="11379" h="414" extrusionOk="0">
                  <a:moveTo>
                    <a:pt x="7214" y="0"/>
                  </a:moveTo>
                  <a:cubicBezTo>
                    <a:pt x="4809" y="0"/>
                    <a:pt x="2405" y="156"/>
                    <a:pt x="0" y="285"/>
                  </a:cubicBezTo>
                  <a:cubicBezTo>
                    <a:pt x="423" y="349"/>
                    <a:pt x="850" y="394"/>
                    <a:pt x="1258" y="413"/>
                  </a:cubicBezTo>
                  <a:cubicBezTo>
                    <a:pt x="1730" y="413"/>
                    <a:pt x="2202" y="394"/>
                    <a:pt x="2675" y="379"/>
                  </a:cubicBezTo>
                  <a:cubicBezTo>
                    <a:pt x="3479" y="364"/>
                    <a:pt x="4295" y="334"/>
                    <a:pt x="5100" y="300"/>
                  </a:cubicBezTo>
                  <a:cubicBezTo>
                    <a:pt x="7193" y="270"/>
                    <a:pt x="9286" y="224"/>
                    <a:pt x="11379" y="190"/>
                  </a:cubicBezTo>
                  <a:cubicBezTo>
                    <a:pt x="9990" y="52"/>
                    <a:pt x="8602" y="0"/>
                    <a:pt x="72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3"/>
            <p:cNvSpPr/>
            <p:nvPr/>
          </p:nvSpPr>
          <p:spPr>
            <a:xfrm>
              <a:off x="4771500" y="2752375"/>
              <a:ext cx="274650" cy="10275"/>
            </a:xfrm>
            <a:custGeom>
              <a:avLst/>
              <a:gdLst/>
              <a:ahLst/>
              <a:cxnLst/>
              <a:rect l="l" t="t" r="r" b="b"/>
              <a:pathLst>
                <a:path w="10986" h="411" extrusionOk="0">
                  <a:moveTo>
                    <a:pt x="1387" y="1"/>
                  </a:moveTo>
                  <a:cubicBezTo>
                    <a:pt x="924" y="1"/>
                    <a:pt x="464" y="38"/>
                    <a:pt x="0" y="68"/>
                  </a:cubicBezTo>
                  <a:cubicBezTo>
                    <a:pt x="689" y="228"/>
                    <a:pt x="4364" y="411"/>
                    <a:pt x="7443" y="411"/>
                  </a:cubicBezTo>
                  <a:cubicBezTo>
                    <a:pt x="8872" y="411"/>
                    <a:pt x="10173" y="371"/>
                    <a:pt x="10986" y="272"/>
                  </a:cubicBezTo>
                  <a:cubicBezTo>
                    <a:pt x="10797" y="257"/>
                    <a:pt x="10593" y="223"/>
                    <a:pt x="10389" y="223"/>
                  </a:cubicBezTo>
                  <a:cubicBezTo>
                    <a:pt x="9350" y="192"/>
                    <a:pt x="8326" y="162"/>
                    <a:pt x="7287" y="128"/>
                  </a:cubicBezTo>
                  <a:cubicBezTo>
                    <a:pt x="5383" y="83"/>
                    <a:pt x="3495" y="34"/>
                    <a:pt x="1606" y="4"/>
                  </a:cubicBezTo>
                  <a:cubicBezTo>
                    <a:pt x="1533" y="2"/>
                    <a:pt x="1460" y="1"/>
                    <a:pt x="13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3"/>
            <p:cNvSpPr/>
            <p:nvPr/>
          </p:nvSpPr>
          <p:spPr>
            <a:xfrm>
              <a:off x="6133100" y="2752375"/>
              <a:ext cx="275425" cy="10175"/>
            </a:xfrm>
            <a:custGeom>
              <a:avLst/>
              <a:gdLst/>
              <a:ahLst/>
              <a:cxnLst/>
              <a:rect l="l" t="t" r="r" b="b"/>
              <a:pathLst>
                <a:path w="11017" h="407" extrusionOk="0">
                  <a:moveTo>
                    <a:pt x="9610" y="1"/>
                  </a:moveTo>
                  <a:cubicBezTo>
                    <a:pt x="9534" y="1"/>
                    <a:pt x="9458" y="2"/>
                    <a:pt x="9381" y="4"/>
                  </a:cubicBezTo>
                  <a:cubicBezTo>
                    <a:pt x="7995" y="34"/>
                    <a:pt x="6612" y="83"/>
                    <a:pt x="5225" y="113"/>
                  </a:cubicBezTo>
                  <a:cubicBezTo>
                    <a:pt x="3729" y="147"/>
                    <a:pt x="2218" y="177"/>
                    <a:pt x="707" y="223"/>
                  </a:cubicBezTo>
                  <a:cubicBezTo>
                    <a:pt x="473" y="223"/>
                    <a:pt x="235" y="257"/>
                    <a:pt x="1" y="272"/>
                  </a:cubicBezTo>
                  <a:cubicBezTo>
                    <a:pt x="829" y="368"/>
                    <a:pt x="2097" y="407"/>
                    <a:pt x="3490" y="407"/>
                  </a:cubicBezTo>
                  <a:cubicBezTo>
                    <a:pt x="6436" y="407"/>
                    <a:pt x="9940" y="232"/>
                    <a:pt x="11017" y="53"/>
                  </a:cubicBezTo>
                  <a:cubicBezTo>
                    <a:pt x="10545" y="36"/>
                    <a:pt x="10082" y="1"/>
                    <a:pt x="96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3"/>
            <p:cNvSpPr/>
            <p:nvPr/>
          </p:nvSpPr>
          <p:spPr>
            <a:xfrm>
              <a:off x="3949825" y="1151225"/>
              <a:ext cx="178700" cy="37825"/>
            </a:xfrm>
            <a:custGeom>
              <a:avLst/>
              <a:gdLst/>
              <a:ahLst/>
              <a:cxnLst/>
              <a:rect l="l" t="t" r="r" b="b"/>
              <a:pathLst>
                <a:path w="7148" h="1513" extrusionOk="0">
                  <a:moveTo>
                    <a:pt x="7148" y="1"/>
                  </a:moveTo>
                  <a:cubicBezTo>
                    <a:pt x="6249" y="443"/>
                    <a:pt x="5195" y="632"/>
                    <a:pt x="4091" y="756"/>
                  </a:cubicBezTo>
                  <a:cubicBezTo>
                    <a:pt x="3306" y="836"/>
                    <a:pt x="2535" y="930"/>
                    <a:pt x="1749" y="1025"/>
                  </a:cubicBezTo>
                  <a:cubicBezTo>
                    <a:pt x="1149" y="1085"/>
                    <a:pt x="597" y="1214"/>
                    <a:pt x="0" y="1463"/>
                  </a:cubicBezTo>
                  <a:cubicBezTo>
                    <a:pt x="363" y="1482"/>
                    <a:pt x="616" y="1512"/>
                    <a:pt x="880" y="1512"/>
                  </a:cubicBezTo>
                  <a:cubicBezTo>
                    <a:pt x="1337" y="1482"/>
                    <a:pt x="1810" y="1448"/>
                    <a:pt x="2267" y="1387"/>
                  </a:cubicBezTo>
                  <a:cubicBezTo>
                    <a:pt x="3226" y="1244"/>
                    <a:pt x="4205" y="1119"/>
                    <a:pt x="5149" y="930"/>
                  </a:cubicBezTo>
                  <a:cubicBezTo>
                    <a:pt x="5999" y="787"/>
                    <a:pt x="6660" y="458"/>
                    <a:pt x="7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a:off x="3952550" y="2472925"/>
              <a:ext cx="170875" cy="35225"/>
            </a:xfrm>
            <a:custGeom>
              <a:avLst/>
              <a:gdLst/>
              <a:ahLst/>
              <a:cxnLst/>
              <a:rect l="l" t="t" r="r" b="b"/>
              <a:pathLst>
                <a:path w="6835" h="1409" extrusionOk="0">
                  <a:moveTo>
                    <a:pt x="796" y="0"/>
                  </a:moveTo>
                  <a:cubicBezTo>
                    <a:pt x="533" y="0"/>
                    <a:pt x="263" y="22"/>
                    <a:pt x="1" y="22"/>
                  </a:cubicBezTo>
                  <a:cubicBezTo>
                    <a:pt x="412" y="275"/>
                    <a:pt x="885" y="400"/>
                    <a:pt x="1402" y="464"/>
                  </a:cubicBezTo>
                  <a:cubicBezTo>
                    <a:pt x="2033" y="540"/>
                    <a:pt x="2679" y="604"/>
                    <a:pt x="3306" y="683"/>
                  </a:cubicBezTo>
                  <a:cubicBezTo>
                    <a:pt x="4126" y="793"/>
                    <a:pt x="4927" y="917"/>
                    <a:pt x="5732" y="1061"/>
                  </a:cubicBezTo>
                  <a:cubicBezTo>
                    <a:pt x="6109" y="1140"/>
                    <a:pt x="6472" y="1295"/>
                    <a:pt x="6835" y="1408"/>
                  </a:cubicBezTo>
                  <a:cubicBezTo>
                    <a:pt x="6378" y="966"/>
                    <a:pt x="5716" y="683"/>
                    <a:pt x="4912" y="558"/>
                  </a:cubicBezTo>
                  <a:cubicBezTo>
                    <a:pt x="3684" y="351"/>
                    <a:pt x="2441" y="181"/>
                    <a:pt x="1183" y="22"/>
                  </a:cubicBezTo>
                  <a:cubicBezTo>
                    <a:pt x="1057" y="6"/>
                    <a:pt x="927" y="0"/>
                    <a:pt x="7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3"/>
            <p:cNvSpPr/>
            <p:nvPr/>
          </p:nvSpPr>
          <p:spPr>
            <a:xfrm>
              <a:off x="3884450" y="2034300"/>
              <a:ext cx="17025" cy="116850"/>
            </a:xfrm>
            <a:custGeom>
              <a:avLst/>
              <a:gdLst/>
              <a:ahLst/>
              <a:cxnLst/>
              <a:rect l="l" t="t" r="r" b="b"/>
              <a:pathLst>
                <a:path w="681" h="4674" extrusionOk="0">
                  <a:moveTo>
                    <a:pt x="413" y="0"/>
                  </a:moveTo>
                  <a:cubicBezTo>
                    <a:pt x="95" y="518"/>
                    <a:pt x="20" y="1085"/>
                    <a:pt x="20" y="1636"/>
                  </a:cubicBezTo>
                  <a:cubicBezTo>
                    <a:pt x="1" y="2660"/>
                    <a:pt x="129" y="3669"/>
                    <a:pt x="190" y="4673"/>
                  </a:cubicBezTo>
                  <a:cubicBezTo>
                    <a:pt x="284" y="4643"/>
                    <a:pt x="303" y="4613"/>
                    <a:pt x="303" y="4564"/>
                  </a:cubicBezTo>
                  <a:cubicBezTo>
                    <a:pt x="428" y="3321"/>
                    <a:pt x="552" y="2063"/>
                    <a:pt x="647" y="801"/>
                  </a:cubicBezTo>
                  <a:cubicBezTo>
                    <a:pt x="681" y="537"/>
                    <a:pt x="601" y="269"/>
                    <a:pt x="5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3"/>
            <p:cNvSpPr/>
            <p:nvPr/>
          </p:nvSpPr>
          <p:spPr>
            <a:xfrm>
              <a:off x="3876250" y="1511250"/>
              <a:ext cx="24750" cy="116200"/>
            </a:xfrm>
            <a:custGeom>
              <a:avLst/>
              <a:gdLst/>
              <a:ahLst/>
              <a:cxnLst/>
              <a:rect l="l" t="t" r="r" b="b"/>
              <a:pathLst>
                <a:path w="990" h="4648" extrusionOk="0">
                  <a:moveTo>
                    <a:pt x="612" y="1"/>
                  </a:moveTo>
                  <a:lnTo>
                    <a:pt x="612" y="1"/>
                  </a:lnTo>
                  <a:cubicBezTo>
                    <a:pt x="457" y="1561"/>
                    <a:pt x="0" y="3118"/>
                    <a:pt x="741" y="4648"/>
                  </a:cubicBezTo>
                  <a:lnTo>
                    <a:pt x="914" y="4648"/>
                  </a:lnTo>
                  <a:cubicBezTo>
                    <a:pt x="929" y="4379"/>
                    <a:pt x="990" y="4096"/>
                    <a:pt x="975" y="3828"/>
                  </a:cubicBezTo>
                  <a:cubicBezTo>
                    <a:pt x="929" y="3102"/>
                    <a:pt x="835" y="2396"/>
                    <a:pt x="771" y="1671"/>
                  </a:cubicBezTo>
                  <a:cubicBezTo>
                    <a:pt x="707" y="1119"/>
                    <a:pt x="661" y="568"/>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3"/>
            <p:cNvSpPr/>
            <p:nvPr/>
          </p:nvSpPr>
          <p:spPr>
            <a:xfrm>
              <a:off x="7270800" y="1261825"/>
              <a:ext cx="20425" cy="174750"/>
            </a:xfrm>
            <a:custGeom>
              <a:avLst/>
              <a:gdLst/>
              <a:ahLst/>
              <a:cxnLst/>
              <a:rect l="l" t="t" r="r" b="b"/>
              <a:pathLst>
                <a:path w="817" h="6990" extrusionOk="0">
                  <a:moveTo>
                    <a:pt x="284" y="1"/>
                  </a:moveTo>
                  <a:cubicBezTo>
                    <a:pt x="265" y="61"/>
                    <a:pt x="219" y="110"/>
                    <a:pt x="219" y="175"/>
                  </a:cubicBezTo>
                  <a:cubicBezTo>
                    <a:pt x="170" y="583"/>
                    <a:pt x="110" y="1006"/>
                    <a:pt x="95" y="1433"/>
                  </a:cubicBezTo>
                  <a:cubicBezTo>
                    <a:pt x="46" y="2675"/>
                    <a:pt x="31" y="3918"/>
                    <a:pt x="0" y="5161"/>
                  </a:cubicBezTo>
                  <a:cubicBezTo>
                    <a:pt x="0" y="5792"/>
                    <a:pt x="219" y="6408"/>
                    <a:pt x="548" y="6990"/>
                  </a:cubicBezTo>
                  <a:cubicBezTo>
                    <a:pt x="661" y="6438"/>
                    <a:pt x="771" y="5887"/>
                    <a:pt x="786" y="5320"/>
                  </a:cubicBezTo>
                  <a:cubicBezTo>
                    <a:pt x="816" y="4217"/>
                    <a:pt x="816" y="3117"/>
                    <a:pt x="786" y="1999"/>
                  </a:cubicBezTo>
                  <a:cubicBezTo>
                    <a:pt x="771" y="1338"/>
                    <a:pt x="677" y="662"/>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3"/>
            <p:cNvSpPr/>
            <p:nvPr/>
          </p:nvSpPr>
          <p:spPr>
            <a:xfrm>
              <a:off x="7276650" y="1510875"/>
              <a:ext cx="16925" cy="117325"/>
            </a:xfrm>
            <a:custGeom>
              <a:avLst/>
              <a:gdLst/>
              <a:ahLst/>
              <a:cxnLst/>
              <a:rect l="l" t="t" r="r" b="b"/>
              <a:pathLst>
                <a:path w="677" h="4693" extrusionOk="0">
                  <a:moveTo>
                    <a:pt x="488" y="1"/>
                  </a:moveTo>
                  <a:cubicBezTo>
                    <a:pt x="393" y="50"/>
                    <a:pt x="378" y="80"/>
                    <a:pt x="378" y="110"/>
                  </a:cubicBezTo>
                  <a:cubicBezTo>
                    <a:pt x="254" y="1372"/>
                    <a:pt x="125" y="2630"/>
                    <a:pt x="31" y="3888"/>
                  </a:cubicBezTo>
                  <a:cubicBezTo>
                    <a:pt x="1" y="4156"/>
                    <a:pt x="80" y="4425"/>
                    <a:pt x="110" y="4693"/>
                  </a:cubicBezTo>
                  <a:lnTo>
                    <a:pt x="269" y="4693"/>
                  </a:lnTo>
                  <a:cubicBezTo>
                    <a:pt x="582" y="4156"/>
                    <a:pt x="662" y="3590"/>
                    <a:pt x="662" y="3057"/>
                  </a:cubicBezTo>
                  <a:cubicBezTo>
                    <a:pt x="677" y="2033"/>
                    <a:pt x="552" y="1025"/>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3"/>
            <p:cNvSpPr/>
            <p:nvPr/>
          </p:nvSpPr>
          <p:spPr>
            <a:xfrm>
              <a:off x="7277025" y="2035050"/>
              <a:ext cx="24500" cy="115725"/>
            </a:xfrm>
            <a:custGeom>
              <a:avLst/>
              <a:gdLst/>
              <a:ahLst/>
              <a:cxnLst/>
              <a:rect l="l" t="t" r="r" b="b"/>
              <a:pathLst>
                <a:path w="980" h="4629" extrusionOk="0">
                  <a:moveTo>
                    <a:pt x="80" y="1"/>
                  </a:moveTo>
                  <a:cubicBezTo>
                    <a:pt x="65" y="269"/>
                    <a:pt x="1" y="537"/>
                    <a:pt x="16" y="805"/>
                  </a:cubicBezTo>
                  <a:cubicBezTo>
                    <a:pt x="65" y="1527"/>
                    <a:pt x="159" y="2252"/>
                    <a:pt x="224" y="2977"/>
                  </a:cubicBezTo>
                  <a:cubicBezTo>
                    <a:pt x="284" y="3529"/>
                    <a:pt x="333" y="4077"/>
                    <a:pt x="378" y="4628"/>
                  </a:cubicBezTo>
                  <a:cubicBezTo>
                    <a:pt x="537" y="3087"/>
                    <a:pt x="979" y="1527"/>
                    <a:pt x="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3"/>
            <p:cNvSpPr/>
            <p:nvPr/>
          </p:nvSpPr>
          <p:spPr>
            <a:xfrm>
              <a:off x="6549050" y="900575"/>
              <a:ext cx="197600" cy="9700"/>
            </a:xfrm>
            <a:custGeom>
              <a:avLst/>
              <a:gdLst/>
              <a:ahLst/>
              <a:cxnLst/>
              <a:rect l="l" t="t" r="r" b="b"/>
              <a:pathLst>
                <a:path w="7904" h="388" extrusionOk="0">
                  <a:moveTo>
                    <a:pt x="0" y="1"/>
                  </a:moveTo>
                  <a:cubicBezTo>
                    <a:pt x="681" y="219"/>
                    <a:pt x="3479" y="387"/>
                    <a:pt x="5752" y="387"/>
                  </a:cubicBezTo>
                  <a:cubicBezTo>
                    <a:pt x="6582" y="387"/>
                    <a:pt x="7342" y="365"/>
                    <a:pt x="7903" y="314"/>
                  </a:cubicBezTo>
                  <a:cubicBezTo>
                    <a:pt x="5289" y="31"/>
                    <a:pt x="2660" y="125"/>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3"/>
            <p:cNvSpPr/>
            <p:nvPr/>
          </p:nvSpPr>
          <p:spPr>
            <a:xfrm>
              <a:off x="4435450" y="2751525"/>
              <a:ext cx="194400" cy="8900"/>
            </a:xfrm>
            <a:custGeom>
              <a:avLst/>
              <a:gdLst/>
              <a:ahLst/>
              <a:cxnLst/>
              <a:rect l="l" t="t" r="r" b="b"/>
              <a:pathLst>
                <a:path w="7776" h="356" extrusionOk="0">
                  <a:moveTo>
                    <a:pt x="2053" y="0"/>
                  </a:moveTo>
                  <a:cubicBezTo>
                    <a:pt x="1148" y="0"/>
                    <a:pt x="390" y="31"/>
                    <a:pt x="1" y="102"/>
                  </a:cubicBezTo>
                  <a:cubicBezTo>
                    <a:pt x="1027" y="217"/>
                    <a:pt x="5169" y="356"/>
                    <a:pt x="6987" y="356"/>
                  </a:cubicBezTo>
                  <a:cubicBezTo>
                    <a:pt x="7370" y="356"/>
                    <a:pt x="7649" y="350"/>
                    <a:pt x="7775" y="336"/>
                  </a:cubicBezTo>
                  <a:cubicBezTo>
                    <a:pt x="6636" y="143"/>
                    <a:pt x="4001" y="0"/>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3"/>
            <p:cNvSpPr/>
            <p:nvPr/>
          </p:nvSpPr>
          <p:spPr>
            <a:xfrm>
              <a:off x="4433475" y="900575"/>
              <a:ext cx="201100" cy="9750"/>
            </a:xfrm>
            <a:custGeom>
              <a:avLst/>
              <a:gdLst/>
              <a:ahLst/>
              <a:cxnLst/>
              <a:rect l="l" t="t" r="r" b="b"/>
              <a:pathLst>
                <a:path w="8044" h="390" extrusionOk="0">
                  <a:moveTo>
                    <a:pt x="8043" y="1"/>
                  </a:moveTo>
                  <a:cubicBezTo>
                    <a:pt x="5259" y="125"/>
                    <a:pt x="2614" y="31"/>
                    <a:pt x="0" y="314"/>
                  </a:cubicBezTo>
                  <a:cubicBezTo>
                    <a:pt x="512" y="366"/>
                    <a:pt x="1263" y="390"/>
                    <a:pt x="2106" y="390"/>
                  </a:cubicBezTo>
                  <a:cubicBezTo>
                    <a:pt x="4326" y="390"/>
                    <a:pt x="7189" y="228"/>
                    <a:pt x="80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3"/>
            <p:cNvSpPr/>
            <p:nvPr/>
          </p:nvSpPr>
          <p:spPr>
            <a:xfrm>
              <a:off x="6549050" y="2751625"/>
              <a:ext cx="194375" cy="9550"/>
            </a:xfrm>
            <a:custGeom>
              <a:avLst/>
              <a:gdLst/>
              <a:ahLst/>
              <a:cxnLst/>
              <a:rect l="l" t="t" r="r" b="b"/>
              <a:pathLst>
                <a:path w="7775" h="382" extrusionOk="0">
                  <a:moveTo>
                    <a:pt x="5791" y="1"/>
                  </a:moveTo>
                  <a:cubicBezTo>
                    <a:pt x="3719" y="1"/>
                    <a:pt x="812" y="160"/>
                    <a:pt x="0" y="381"/>
                  </a:cubicBezTo>
                  <a:cubicBezTo>
                    <a:pt x="2675" y="287"/>
                    <a:pt x="5240" y="347"/>
                    <a:pt x="7775" y="98"/>
                  </a:cubicBezTo>
                  <a:cubicBezTo>
                    <a:pt x="7428" y="31"/>
                    <a:pt x="6688" y="1"/>
                    <a:pt x="57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3"/>
            <p:cNvSpPr/>
            <p:nvPr/>
          </p:nvSpPr>
          <p:spPr>
            <a:xfrm>
              <a:off x="3912800" y="2490000"/>
              <a:ext cx="39025" cy="3250"/>
            </a:xfrm>
            <a:custGeom>
              <a:avLst/>
              <a:gdLst/>
              <a:ahLst/>
              <a:cxnLst/>
              <a:rect l="l" t="t" r="r" b="b"/>
              <a:pathLst>
                <a:path w="1561" h="130" extrusionOk="0">
                  <a:moveTo>
                    <a:pt x="0" y="0"/>
                  </a:moveTo>
                  <a:lnTo>
                    <a:pt x="0" y="0"/>
                  </a:lnTo>
                  <a:cubicBezTo>
                    <a:pt x="263" y="101"/>
                    <a:pt x="534" y="130"/>
                    <a:pt x="814" y="130"/>
                  </a:cubicBezTo>
                  <a:cubicBezTo>
                    <a:pt x="1056" y="130"/>
                    <a:pt x="1305" y="109"/>
                    <a:pt x="1560" y="95"/>
                  </a:cubicBezTo>
                  <a:cubicBezTo>
                    <a:pt x="1039" y="64"/>
                    <a:pt x="521" y="30"/>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3"/>
            <p:cNvSpPr/>
            <p:nvPr/>
          </p:nvSpPr>
          <p:spPr>
            <a:xfrm>
              <a:off x="3912800" y="1167775"/>
              <a:ext cx="44500" cy="3975"/>
            </a:xfrm>
            <a:custGeom>
              <a:avLst/>
              <a:gdLst/>
              <a:ahLst/>
              <a:cxnLst/>
              <a:rect l="l" t="t" r="r" b="b"/>
              <a:pathLst>
                <a:path w="1780" h="159" extrusionOk="0">
                  <a:moveTo>
                    <a:pt x="1780" y="0"/>
                  </a:moveTo>
                  <a:cubicBezTo>
                    <a:pt x="1183" y="30"/>
                    <a:pt x="586" y="45"/>
                    <a:pt x="0" y="79"/>
                  </a:cubicBezTo>
                  <a:cubicBezTo>
                    <a:pt x="0" y="110"/>
                    <a:pt x="0" y="125"/>
                    <a:pt x="19" y="159"/>
                  </a:cubicBezTo>
                  <a:cubicBezTo>
                    <a:pt x="601" y="125"/>
                    <a:pt x="1198" y="94"/>
                    <a:pt x="1780" y="64"/>
                  </a:cubicBezTo>
                  <a:lnTo>
                    <a:pt x="17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3"/>
            <p:cNvSpPr/>
            <p:nvPr/>
          </p:nvSpPr>
          <p:spPr>
            <a:xfrm>
              <a:off x="7099950" y="2528900"/>
              <a:ext cx="875" cy="500"/>
            </a:xfrm>
            <a:custGeom>
              <a:avLst/>
              <a:gdLst/>
              <a:ahLst/>
              <a:cxnLst/>
              <a:rect l="l" t="t" r="r" b="b"/>
              <a:pathLst>
                <a:path w="35" h="20" extrusionOk="0">
                  <a:moveTo>
                    <a:pt x="0" y="1"/>
                  </a:moveTo>
                  <a:lnTo>
                    <a:pt x="0" y="19"/>
                  </a:lnTo>
                  <a:cubicBezTo>
                    <a:pt x="15" y="1"/>
                    <a:pt x="15" y="1"/>
                    <a:pt x="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3"/>
            <p:cNvSpPr/>
            <p:nvPr/>
          </p:nvSpPr>
          <p:spPr>
            <a:xfrm>
              <a:off x="6093350" y="860400"/>
              <a:ext cx="1289200" cy="1941475"/>
            </a:xfrm>
            <a:custGeom>
              <a:avLst/>
              <a:gdLst/>
              <a:ahLst/>
              <a:cxnLst/>
              <a:rect l="l" t="t" r="r" b="b"/>
              <a:pathLst>
                <a:path w="51568" h="77659" extrusionOk="0">
                  <a:moveTo>
                    <a:pt x="14570" y="1"/>
                  </a:moveTo>
                  <a:cubicBezTo>
                    <a:pt x="14246" y="1"/>
                    <a:pt x="13923" y="11"/>
                    <a:pt x="13600" y="32"/>
                  </a:cubicBezTo>
                  <a:cubicBezTo>
                    <a:pt x="12120" y="127"/>
                    <a:pt x="10658" y="236"/>
                    <a:pt x="9162" y="270"/>
                  </a:cubicBezTo>
                  <a:cubicBezTo>
                    <a:pt x="8321" y="285"/>
                    <a:pt x="7485" y="296"/>
                    <a:pt x="6648" y="296"/>
                  </a:cubicBezTo>
                  <a:cubicBezTo>
                    <a:pt x="5777" y="296"/>
                    <a:pt x="4906" y="284"/>
                    <a:pt x="4031" y="251"/>
                  </a:cubicBezTo>
                  <a:cubicBezTo>
                    <a:pt x="3578" y="239"/>
                    <a:pt x="3122" y="234"/>
                    <a:pt x="2665" y="234"/>
                  </a:cubicBezTo>
                  <a:cubicBezTo>
                    <a:pt x="2041" y="234"/>
                    <a:pt x="1414" y="243"/>
                    <a:pt x="786" y="251"/>
                  </a:cubicBezTo>
                  <a:cubicBezTo>
                    <a:pt x="552" y="251"/>
                    <a:pt x="314" y="285"/>
                    <a:pt x="80" y="316"/>
                  </a:cubicBezTo>
                  <a:cubicBezTo>
                    <a:pt x="95" y="331"/>
                    <a:pt x="95" y="346"/>
                    <a:pt x="95" y="365"/>
                  </a:cubicBezTo>
                  <a:cubicBezTo>
                    <a:pt x="2361" y="410"/>
                    <a:pt x="4643" y="474"/>
                    <a:pt x="6925" y="520"/>
                  </a:cubicBezTo>
                  <a:cubicBezTo>
                    <a:pt x="7433" y="536"/>
                    <a:pt x="7944" y="540"/>
                    <a:pt x="8454" y="540"/>
                  </a:cubicBezTo>
                  <a:cubicBezTo>
                    <a:pt x="9022" y="540"/>
                    <a:pt x="9589" y="535"/>
                    <a:pt x="10151" y="535"/>
                  </a:cubicBezTo>
                  <a:cubicBezTo>
                    <a:pt x="10529" y="535"/>
                    <a:pt x="10892" y="569"/>
                    <a:pt x="11254" y="584"/>
                  </a:cubicBezTo>
                  <a:cubicBezTo>
                    <a:pt x="12089" y="629"/>
                    <a:pt x="12909" y="663"/>
                    <a:pt x="13740" y="709"/>
                  </a:cubicBezTo>
                  <a:cubicBezTo>
                    <a:pt x="14624" y="758"/>
                    <a:pt x="15489" y="788"/>
                    <a:pt x="16354" y="837"/>
                  </a:cubicBezTo>
                  <a:cubicBezTo>
                    <a:pt x="16812" y="852"/>
                    <a:pt x="17254" y="913"/>
                    <a:pt x="17692" y="913"/>
                  </a:cubicBezTo>
                  <a:cubicBezTo>
                    <a:pt x="20321" y="931"/>
                    <a:pt x="22951" y="947"/>
                    <a:pt x="25580" y="962"/>
                  </a:cubicBezTo>
                  <a:cubicBezTo>
                    <a:pt x="26018" y="962"/>
                    <a:pt x="26460" y="913"/>
                    <a:pt x="26902" y="867"/>
                  </a:cubicBezTo>
                  <a:cubicBezTo>
                    <a:pt x="27828" y="767"/>
                    <a:pt x="28754" y="696"/>
                    <a:pt x="29698" y="696"/>
                  </a:cubicBezTo>
                  <a:cubicBezTo>
                    <a:pt x="29925" y="696"/>
                    <a:pt x="30152" y="700"/>
                    <a:pt x="30381" y="709"/>
                  </a:cubicBezTo>
                  <a:cubicBezTo>
                    <a:pt x="31326" y="724"/>
                    <a:pt x="32286" y="758"/>
                    <a:pt x="33245" y="758"/>
                  </a:cubicBezTo>
                  <a:cubicBezTo>
                    <a:pt x="33952" y="758"/>
                    <a:pt x="34314" y="962"/>
                    <a:pt x="34235" y="1419"/>
                  </a:cubicBezTo>
                  <a:cubicBezTo>
                    <a:pt x="34205" y="1608"/>
                    <a:pt x="34125" y="1812"/>
                    <a:pt x="34110" y="2001"/>
                  </a:cubicBezTo>
                  <a:cubicBezTo>
                    <a:pt x="33986" y="3104"/>
                    <a:pt x="34254" y="4188"/>
                    <a:pt x="34692" y="5257"/>
                  </a:cubicBezTo>
                  <a:cubicBezTo>
                    <a:pt x="35119" y="6235"/>
                    <a:pt x="35890" y="7131"/>
                    <a:pt x="36834" y="7966"/>
                  </a:cubicBezTo>
                  <a:cubicBezTo>
                    <a:pt x="37401" y="8453"/>
                    <a:pt x="38062" y="8895"/>
                    <a:pt x="38863" y="9243"/>
                  </a:cubicBezTo>
                  <a:cubicBezTo>
                    <a:pt x="40816" y="10093"/>
                    <a:pt x="43082" y="10470"/>
                    <a:pt x="45349" y="10848"/>
                  </a:cubicBezTo>
                  <a:lnTo>
                    <a:pt x="45398" y="10848"/>
                  </a:lnTo>
                  <a:cubicBezTo>
                    <a:pt x="46373" y="10909"/>
                    <a:pt x="47348" y="10973"/>
                    <a:pt x="48326" y="11037"/>
                  </a:cubicBezTo>
                  <a:cubicBezTo>
                    <a:pt x="49346" y="11082"/>
                    <a:pt x="49788" y="11335"/>
                    <a:pt x="50007" y="11947"/>
                  </a:cubicBezTo>
                  <a:cubicBezTo>
                    <a:pt x="50056" y="12091"/>
                    <a:pt x="50056" y="12216"/>
                    <a:pt x="50087" y="12359"/>
                  </a:cubicBezTo>
                  <a:cubicBezTo>
                    <a:pt x="50136" y="12673"/>
                    <a:pt x="50151" y="12986"/>
                    <a:pt x="50230" y="13285"/>
                  </a:cubicBezTo>
                  <a:cubicBezTo>
                    <a:pt x="50340" y="13681"/>
                    <a:pt x="50355" y="14040"/>
                    <a:pt x="50245" y="14437"/>
                  </a:cubicBezTo>
                  <a:cubicBezTo>
                    <a:pt x="50166" y="14796"/>
                    <a:pt x="50136" y="15159"/>
                    <a:pt x="50102" y="15521"/>
                  </a:cubicBezTo>
                  <a:cubicBezTo>
                    <a:pt x="50026" y="16828"/>
                    <a:pt x="49977" y="18136"/>
                    <a:pt x="49852" y="19443"/>
                  </a:cubicBezTo>
                  <a:cubicBezTo>
                    <a:pt x="49743" y="20606"/>
                    <a:pt x="49505" y="21785"/>
                    <a:pt x="49773" y="22967"/>
                  </a:cubicBezTo>
                  <a:cubicBezTo>
                    <a:pt x="49788" y="23077"/>
                    <a:pt x="49758" y="23171"/>
                    <a:pt x="49758" y="23266"/>
                  </a:cubicBezTo>
                  <a:cubicBezTo>
                    <a:pt x="49773" y="23564"/>
                    <a:pt x="49803" y="23848"/>
                    <a:pt x="49803" y="24131"/>
                  </a:cubicBezTo>
                  <a:cubicBezTo>
                    <a:pt x="49818" y="24732"/>
                    <a:pt x="49837" y="25328"/>
                    <a:pt x="49803" y="25925"/>
                  </a:cubicBezTo>
                  <a:cubicBezTo>
                    <a:pt x="49773" y="26571"/>
                    <a:pt x="49648" y="27232"/>
                    <a:pt x="49648" y="27894"/>
                  </a:cubicBezTo>
                  <a:cubicBezTo>
                    <a:pt x="49614" y="29420"/>
                    <a:pt x="49629" y="30965"/>
                    <a:pt x="49648" y="32491"/>
                  </a:cubicBezTo>
                  <a:cubicBezTo>
                    <a:pt x="49648" y="32963"/>
                    <a:pt x="49724" y="33436"/>
                    <a:pt x="49709" y="33908"/>
                  </a:cubicBezTo>
                  <a:cubicBezTo>
                    <a:pt x="49694" y="35309"/>
                    <a:pt x="49629" y="36692"/>
                    <a:pt x="49584" y="38094"/>
                  </a:cubicBezTo>
                  <a:cubicBezTo>
                    <a:pt x="49505" y="40519"/>
                    <a:pt x="49773" y="42940"/>
                    <a:pt x="49648" y="45366"/>
                  </a:cubicBezTo>
                  <a:cubicBezTo>
                    <a:pt x="49584" y="46673"/>
                    <a:pt x="49629" y="47980"/>
                    <a:pt x="49629" y="49287"/>
                  </a:cubicBezTo>
                  <a:cubicBezTo>
                    <a:pt x="49629" y="49820"/>
                    <a:pt x="49629" y="50341"/>
                    <a:pt x="49694" y="50859"/>
                  </a:cubicBezTo>
                  <a:cubicBezTo>
                    <a:pt x="49818" y="51852"/>
                    <a:pt x="49977" y="52842"/>
                    <a:pt x="49773" y="53836"/>
                  </a:cubicBezTo>
                  <a:cubicBezTo>
                    <a:pt x="49743" y="54009"/>
                    <a:pt x="49758" y="54198"/>
                    <a:pt x="49758" y="54368"/>
                  </a:cubicBezTo>
                  <a:cubicBezTo>
                    <a:pt x="49743" y="54652"/>
                    <a:pt x="49724" y="54935"/>
                    <a:pt x="49709" y="55218"/>
                  </a:cubicBezTo>
                  <a:cubicBezTo>
                    <a:pt x="49709" y="55785"/>
                    <a:pt x="49663" y="56337"/>
                    <a:pt x="49709" y="56903"/>
                  </a:cubicBezTo>
                  <a:cubicBezTo>
                    <a:pt x="49788" y="58131"/>
                    <a:pt x="49932" y="59359"/>
                    <a:pt x="50026" y="60587"/>
                  </a:cubicBezTo>
                  <a:cubicBezTo>
                    <a:pt x="50102" y="61610"/>
                    <a:pt x="50041" y="62634"/>
                    <a:pt x="50325" y="63643"/>
                  </a:cubicBezTo>
                  <a:cubicBezTo>
                    <a:pt x="50370" y="63767"/>
                    <a:pt x="50340" y="63892"/>
                    <a:pt x="50325" y="64021"/>
                  </a:cubicBezTo>
                  <a:cubicBezTo>
                    <a:pt x="50245" y="64474"/>
                    <a:pt x="50166" y="64931"/>
                    <a:pt x="50087" y="65388"/>
                  </a:cubicBezTo>
                  <a:cubicBezTo>
                    <a:pt x="50056" y="65532"/>
                    <a:pt x="50041" y="65656"/>
                    <a:pt x="49977" y="65796"/>
                  </a:cubicBezTo>
                  <a:cubicBezTo>
                    <a:pt x="49724" y="66397"/>
                    <a:pt x="49286" y="66616"/>
                    <a:pt x="48262" y="66646"/>
                  </a:cubicBezTo>
                  <a:cubicBezTo>
                    <a:pt x="47317" y="66695"/>
                    <a:pt x="46358" y="66759"/>
                    <a:pt x="45413" y="66820"/>
                  </a:cubicBezTo>
                  <a:cubicBezTo>
                    <a:pt x="45145" y="66835"/>
                    <a:pt x="44877" y="66869"/>
                    <a:pt x="44624" y="66914"/>
                  </a:cubicBezTo>
                  <a:cubicBezTo>
                    <a:pt x="43415" y="67167"/>
                    <a:pt x="42202" y="67421"/>
                    <a:pt x="41005" y="67704"/>
                  </a:cubicBezTo>
                  <a:cubicBezTo>
                    <a:pt x="39399" y="68082"/>
                    <a:pt x="38047" y="68694"/>
                    <a:pt x="37023" y="69559"/>
                  </a:cubicBezTo>
                  <a:cubicBezTo>
                    <a:pt x="36267" y="70175"/>
                    <a:pt x="35652" y="70851"/>
                    <a:pt x="35164" y="71576"/>
                  </a:cubicBezTo>
                  <a:cubicBezTo>
                    <a:pt x="34726" y="72237"/>
                    <a:pt x="34518" y="72929"/>
                    <a:pt x="34314" y="73620"/>
                  </a:cubicBezTo>
                  <a:cubicBezTo>
                    <a:pt x="34080" y="74440"/>
                    <a:pt x="34001" y="75259"/>
                    <a:pt x="34220" y="76075"/>
                  </a:cubicBezTo>
                  <a:cubicBezTo>
                    <a:pt x="34314" y="76423"/>
                    <a:pt x="34220" y="76706"/>
                    <a:pt x="33687" y="76959"/>
                  </a:cubicBezTo>
                  <a:cubicBezTo>
                    <a:pt x="33045" y="76959"/>
                    <a:pt x="32377" y="76944"/>
                    <a:pt x="31705" y="76944"/>
                  </a:cubicBezTo>
                  <a:cubicBezTo>
                    <a:pt x="31369" y="76944"/>
                    <a:pt x="31031" y="76948"/>
                    <a:pt x="30695" y="76959"/>
                  </a:cubicBezTo>
                  <a:cubicBezTo>
                    <a:pt x="30409" y="76969"/>
                    <a:pt x="30124" y="76974"/>
                    <a:pt x="29840" y="76974"/>
                  </a:cubicBezTo>
                  <a:cubicBezTo>
                    <a:pt x="28798" y="76974"/>
                    <a:pt x="27771" y="76911"/>
                    <a:pt x="26743" y="76801"/>
                  </a:cubicBezTo>
                  <a:cubicBezTo>
                    <a:pt x="26381" y="76752"/>
                    <a:pt x="26018" y="76721"/>
                    <a:pt x="25659" y="76721"/>
                  </a:cubicBezTo>
                  <a:cubicBezTo>
                    <a:pt x="23030" y="76721"/>
                    <a:pt x="20401" y="76737"/>
                    <a:pt x="17771" y="76752"/>
                  </a:cubicBezTo>
                  <a:cubicBezTo>
                    <a:pt x="17314" y="76752"/>
                    <a:pt x="16876" y="76801"/>
                    <a:pt x="16434" y="76831"/>
                  </a:cubicBezTo>
                  <a:cubicBezTo>
                    <a:pt x="15724" y="76880"/>
                    <a:pt x="15017" y="76941"/>
                    <a:pt x="14307" y="76959"/>
                  </a:cubicBezTo>
                  <a:cubicBezTo>
                    <a:pt x="13238" y="76975"/>
                    <a:pt x="12154" y="76941"/>
                    <a:pt x="11081" y="77099"/>
                  </a:cubicBezTo>
                  <a:cubicBezTo>
                    <a:pt x="10956" y="77129"/>
                    <a:pt x="10797" y="77129"/>
                    <a:pt x="10658" y="77129"/>
                  </a:cubicBezTo>
                  <a:cubicBezTo>
                    <a:pt x="10323" y="77128"/>
                    <a:pt x="9989" y="77127"/>
                    <a:pt x="9655" y="77127"/>
                  </a:cubicBezTo>
                  <a:cubicBezTo>
                    <a:pt x="7159" y="77127"/>
                    <a:pt x="4671" y="77176"/>
                    <a:pt x="2173" y="77273"/>
                  </a:cubicBezTo>
                  <a:cubicBezTo>
                    <a:pt x="1447" y="77288"/>
                    <a:pt x="726" y="77318"/>
                    <a:pt x="0" y="77352"/>
                  </a:cubicBezTo>
                  <a:lnTo>
                    <a:pt x="0" y="77413"/>
                  </a:lnTo>
                  <a:cubicBezTo>
                    <a:pt x="849" y="77413"/>
                    <a:pt x="1706" y="77421"/>
                    <a:pt x="2562" y="77421"/>
                  </a:cubicBezTo>
                  <a:cubicBezTo>
                    <a:pt x="2989" y="77421"/>
                    <a:pt x="3417" y="77419"/>
                    <a:pt x="3842" y="77413"/>
                  </a:cubicBezTo>
                  <a:cubicBezTo>
                    <a:pt x="4991" y="77413"/>
                    <a:pt x="6124" y="77352"/>
                    <a:pt x="7273" y="77352"/>
                  </a:cubicBezTo>
                  <a:cubicBezTo>
                    <a:pt x="8187" y="77352"/>
                    <a:pt x="9097" y="77398"/>
                    <a:pt x="10012" y="77432"/>
                  </a:cubicBezTo>
                  <a:cubicBezTo>
                    <a:pt x="10703" y="77462"/>
                    <a:pt x="11398" y="77492"/>
                    <a:pt x="12089" y="77541"/>
                  </a:cubicBezTo>
                  <a:cubicBezTo>
                    <a:pt x="12916" y="77606"/>
                    <a:pt x="13747" y="77659"/>
                    <a:pt x="14577" y="77659"/>
                  </a:cubicBezTo>
                  <a:cubicBezTo>
                    <a:pt x="15345" y="77659"/>
                    <a:pt x="16112" y="77614"/>
                    <a:pt x="16876" y="77492"/>
                  </a:cubicBezTo>
                  <a:cubicBezTo>
                    <a:pt x="17046" y="77477"/>
                    <a:pt x="17235" y="77462"/>
                    <a:pt x="17424" y="77462"/>
                  </a:cubicBezTo>
                  <a:cubicBezTo>
                    <a:pt x="18213" y="77462"/>
                    <a:pt x="19014" y="77447"/>
                    <a:pt x="19804" y="77447"/>
                  </a:cubicBezTo>
                  <a:cubicBezTo>
                    <a:pt x="20354" y="77442"/>
                    <a:pt x="20905" y="77440"/>
                    <a:pt x="21455" y="77440"/>
                  </a:cubicBezTo>
                  <a:cubicBezTo>
                    <a:pt x="22557" y="77440"/>
                    <a:pt x="23659" y="77447"/>
                    <a:pt x="24760" y="77447"/>
                  </a:cubicBezTo>
                  <a:cubicBezTo>
                    <a:pt x="25705" y="77447"/>
                    <a:pt x="26634" y="77398"/>
                    <a:pt x="27529" y="77224"/>
                  </a:cubicBezTo>
                  <a:cubicBezTo>
                    <a:pt x="27847" y="77179"/>
                    <a:pt x="28175" y="77148"/>
                    <a:pt x="28508" y="77148"/>
                  </a:cubicBezTo>
                  <a:cubicBezTo>
                    <a:pt x="29369" y="77148"/>
                    <a:pt x="30244" y="77182"/>
                    <a:pt x="31121" y="77182"/>
                  </a:cubicBezTo>
                  <a:cubicBezTo>
                    <a:pt x="31268" y="77182"/>
                    <a:pt x="31414" y="77181"/>
                    <a:pt x="31560" y="77179"/>
                  </a:cubicBezTo>
                  <a:cubicBezTo>
                    <a:pt x="32252" y="77163"/>
                    <a:pt x="32977" y="77114"/>
                    <a:pt x="33668" y="77035"/>
                  </a:cubicBezTo>
                  <a:cubicBezTo>
                    <a:pt x="34647" y="76941"/>
                    <a:pt x="34975" y="76706"/>
                    <a:pt x="34960" y="76109"/>
                  </a:cubicBezTo>
                  <a:cubicBezTo>
                    <a:pt x="34945" y="75180"/>
                    <a:pt x="35179" y="74281"/>
                    <a:pt x="35482" y="73371"/>
                  </a:cubicBezTo>
                  <a:cubicBezTo>
                    <a:pt x="35795" y="72456"/>
                    <a:pt x="36392" y="71621"/>
                    <a:pt x="37132" y="70821"/>
                  </a:cubicBezTo>
                  <a:cubicBezTo>
                    <a:pt x="38236" y="69608"/>
                    <a:pt x="39856" y="68788"/>
                    <a:pt x="42013" y="68346"/>
                  </a:cubicBezTo>
                  <a:cubicBezTo>
                    <a:pt x="42863" y="68191"/>
                    <a:pt x="43698" y="67987"/>
                    <a:pt x="44563" y="67844"/>
                  </a:cubicBezTo>
                  <a:cubicBezTo>
                    <a:pt x="45145" y="67734"/>
                    <a:pt x="45742" y="67670"/>
                    <a:pt x="46343" y="67625"/>
                  </a:cubicBezTo>
                  <a:cubicBezTo>
                    <a:pt x="47223" y="67560"/>
                    <a:pt x="48088" y="67530"/>
                    <a:pt x="48968" y="67481"/>
                  </a:cubicBezTo>
                  <a:cubicBezTo>
                    <a:pt x="49599" y="67436"/>
                    <a:pt x="50151" y="67292"/>
                    <a:pt x="50529" y="66963"/>
                  </a:cubicBezTo>
                  <a:cubicBezTo>
                    <a:pt x="51046" y="66506"/>
                    <a:pt x="51409" y="66019"/>
                    <a:pt x="51379" y="65437"/>
                  </a:cubicBezTo>
                  <a:cubicBezTo>
                    <a:pt x="51363" y="65059"/>
                    <a:pt x="51409" y="64697"/>
                    <a:pt x="51379" y="64319"/>
                  </a:cubicBezTo>
                  <a:cubicBezTo>
                    <a:pt x="51329" y="63832"/>
                    <a:pt x="51220" y="63325"/>
                    <a:pt x="51125" y="62838"/>
                  </a:cubicBezTo>
                  <a:cubicBezTo>
                    <a:pt x="51080" y="62509"/>
                    <a:pt x="50971" y="62177"/>
                    <a:pt x="50971" y="61848"/>
                  </a:cubicBezTo>
                  <a:cubicBezTo>
                    <a:pt x="50971" y="61312"/>
                    <a:pt x="51095" y="60760"/>
                    <a:pt x="51065" y="60243"/>
                  </a:cubicBezTo>
                  <a:cubicBezTo>
                    <a:pt x="50952" y="58732"/>
                    <a:pt x="50812" y="57221"/>
                    <a:pt x="50653" y="55725"/>
                  </a:cubicBezTo>
                  <a:cubicBezTo>
                    <a:pt x="50593" y="55079"/>
                    <a:pt x="50370" y="54448"/>
                    <a:pt x="50623" y="53787"/>
                  </a:cubicBezTo>
                  <a:cubicBezTo>
                    <a:pt x="50906" y="53001"/>
                    <a:pt x="50906" y="52181"/>
                    <a:pt x="50857" y="51380"/>
                  </a:cubicBezTo>
                  <a:cubicBezTo>
                    <a:pt x="50827" y="50734"/>
                    <a:pt x="50812" y="50088"/>
                    <a:pt x="50812" y="49427"/>
                  </a:cubicBezTo>
                  <a:cubicBezTo>
                    <a:pt x="50842" y="47538"/>
                    <a:pt x="50986" y="45619"/>
                    <a:pt x="50668" y="43730"/>
                  </a:cubicBezTo>
                  <a:cubicBezTo>
                    <a:pt x="50653" y="43651"/>
                    <a:pt x="50653" y="43571"/>
                    <a:pt x="50653" y="43507"/>
                  </a:cubicBezTo>
                  <a:cubicBezTo>
                    <a:pt x="50668" y="42801"/>
                    <a:pt x="50687" y="42109"/>
                    <a:pt x="50717" y="41414"/>
                  </a:cubicBezTo>
                  <a:cubicBezTo>
                    <a:pt x="50717" y="41290"/>
                    <a:pt x="50763" y="41165"/>
                    <a:pt x="50797" y="41036"/>
                  </a:cubicBezTo>
                  <a:cubicBezTo>
                    <a:pt x="50857" y="40832"/>
                    <a:pt x="50952" y="40628"/>
                    <a:pt x="50971" y="40424"/>
                  </a:cubicBezTo>
                  <a:cubicBezTo>
                    <a:pt x="50986" y="39370"/>
                    <a:pt x="50971" y="38313"/>
                    <a:pt x="50971" y="37244"/>
                  </a:cubicBezTo>
                  <a:cubicBezTo>
                    <a:pt x="50971" y="37085"/>
                    <a:pt x="50906" y="36915"/>
                    <a:pt x="50857" y="36741"/>
                  </a:cubicBezTo>
                  <a:cubicBezTo>
                    <a:pt x="50812" y="36537"/>
                    <a:pt x="50717" y="36348"/>
                    <a:pt x="50717" y="36159"/>
                  </a:cubicBezTo>
                  <a:cubicBezTo>
                    <a:pt x="50702" y="35056"/>
                    <a:pt x="50687" y="33968"/>
                    <a:pt x="50812" y="32869"/>
                  </a:cubicBezTo>
                  <a:cubicBezTo>
                    <a:pt x="50952" y="31626"/>
                    <a:pt x="50842" y="30364"/>
                    <a:pt x="50842" y="29106"/>
                  </a:cubicBezTo>
                  <a:cubicBezTo>
                    <a:pt x="50842" y="28052"/>
                    <a:pt x="50857" y="27013"/>
                    <a:pt x="50876" y="25959"/>
                  </a:cubicBezTo>
                  <a:cubicBezTo>
                    <a:pt x="50891" y="25298"/>
                    <a:pt x="50842" y="24618"/>
                    <a:pt x="50653" y="23957"/>
                  </a:cubicBezTo>
                  <a:cubicBezTo>
                    <a:pt x="50544" y="23598"/>
                    <a:pt x="50479" y="23220"/>
                    <a:pt x="50513" y="22843"/>
                  </a:cubicBezTo>
                  <a:cubicBezTo>
                    <a:pt x="50559" y="22163"/>
                    <a:pt x="50717" y="21486"/>
                    <a:pt x="50797" y="20795"/>
                  </a:cubicBezTo>
                  <a:cubicBezTo>
                    <a:pt x="50971" y="19284"/>
                    <a:pt x="51205" y="17773"/>
                    <a:pt x="50986" y="16247"/>
                  </a:cubicBezTo>
                  <a:cubicBezTo>
                    <a:pt x="50921" y="15820"/>
                    <a:pt x="50891" y="15382"/>
                    <a:pt x="51095" y="14955"/>
                  </a:cubicBezTo>
                  <a:cubicBezTo>
                    <a:pt x="51567" y="13931"/>
                    <a:pt x="51329" y="12892"/>
                    <a:pt x="51348" y="11868"/>
                  </a:cubicBezTo>
                  <a:cubicBezTo>
                    <a:pt x="50876" y="10610"/>
                    <a:pt x="50026" y="10187"/>
                    <a:pt x="48356" y="10153"/>
                  </a:cubicBezTo>
                  <a:cubicBezTo>
                    <a:pt x="47616" y="10138"/>
                    <a:pt x="46860" y="10074"/>
                    <a:pt x="46105" y="10028"/>
                  </a:cubicBezTo>
                  <a:cubicBezTo>
                    <a:pt x="45742" y="10013"/>
                    <a:pt x="45364" y="9998"/>
                    <a:pt x="45021" y="9934"/>
                  </a:cubicBezTo>
                  <a:cubicBezTo>
                    <a:pt x="43853" y="9696"/>
                    <a:pt x="42705" y="9477"/>
                    <a:pt x="41556" y="9209"/>
                  </a:cubicBezTo>
                  <a:cubicBezTo>
                    <a:pt x="40045" y="8880"/>
                    <a:pt x="38802" y="8313"/>
                    <a:pt x="37843" y="7524"/>
                  </a:cubicBezTo>
                  <a:cubicBezTo>
                    <a:pt x="36203" y="6156"/>
                    <a:pt x="35402" y="4596"/>
                    <a:pt x="35085" y="2945"/>
                  </a:cubicBezTo>
                  <a:cubicBezTo>
                    <a:pt x="34990" y="2443"/>
                    <a:pt x="35009" y="1921"/>
                    <a:pt x="34945" y="1419"/>
                  </a:cubicBezTo>
                  <a:cubicBezTo>
                    <a:pt x="34915" y="992"/>
                    <a:pt x="34582" y="743"/>
                    <a:pt x="33921" y="648"/>
                  </a:cubicBezTo>
                  <a:cubicBezTo>
                    <a:pt x="33498" y="584"/>
                    <a:pt x="33071" y="535"/>
                    <a:pt x="32648" y="520"/>
                  </a:cubicBezTo>
                  <a:cubicBezTo>
                    <a:pt x="31948" y="511"/>
                    <a:pt x="31243" y="502"/>
                    <a:pt x="30538" y="502"/>
                  </a:cubicBezTo>
                  <a:cubicBezTo>
                    <a:pt x="30023" y="502"/>
                    <a:pt x="29508" y="507"/>
                    <a:pt x="28995" y="520"/>
                  </a:cubicBezTo>
                  <a:cubicBezTo>
                    <a:pt x="28413" y="520"/>
                    <a:pt x="27847" y="520"/>
                    <a:pt x="27295" y="410"/>
                  </a:cubicBezTo>
                  <a:cubicBezTo>
                    <a:pt x="26585" y="285"/>
                    <a:pt x="25863" y="236"/>
                    <a:pt x="25123" y="236"/>
                  </a:cubicBezTo>
                  <a:cubicBezTo>
                    <a:pt x="22713" y="236"/>
                    <a:pt x="20321" y="221"/>
                    <a:pt x="17915" y="221"/>
                  </a:cubicBezTo>
                  <a:cubicBezTo>
                    <a:pt x="17442" y="206"/>
                    <a:pt x="16970" y="191"/>
                    <a:pt x="16528" y="127"/>
                  </a:cubicBezTo>
                  <a:cubicBezTo>
                    <a:pt x="15876" y="43"/>
                    <a:pt x="15223" y="1"/>
                    <a:pt x="14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11"/>
        <p:cNvGrpSpPr/>
        <p:nvPr/>
      </p:nvGrpSpPr>
      <p:grpSpPr>
        <a:xfrm>
          <a:off x="0" y="0"/>
          <a:ext cx="0" cy="0"/>
          <a:chOff x="0" y="0"/>
          <a:chExt cx="0" cy="0"/>
        </a:xfrm>
      </p:grpSpPr>
      <p:pic>
        <p:nvPicPr>
          <p:cNvPr id="112" name="Google Shape;112;p7"/>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113" name="Google Shape;113;p7"/>
          <p:cNvSpPr/>
          <p:nvPr/>
        </p:nvSpPr>
        <p:spPr>
          <a:xfrm>
            <a:off x="0" y="3524126"/>
            <a:ext cx="9144014" cy="1619376"/>
          </a:xfrm>
          <a:custGeom>
            <a:avLst/>
            <a:gdLst/>
            <a:ahLst/>
            <a:cxnLst/>
            <a:rect l="l" t="t" r="r" b="b"/>
            <a:pathLst>
              <a:path w="48153" h="9336" extrusionOk="0">
                <a:moveTo>
                  <a:pt x="0" y="0"/>
                </a:moveTo>
                <a:lnTo>
                  <a:pt x="0" y="9335"/>
                </a:lnTo>
                <a:lnTo>
                  <a:pt x="48152" y="9335"/>
                </a:lnTo>
                <a:lnTo>
                  <a:pt x="48152" y="363"/>
                </a:lnTo>
                <a:cubicBezTo>
                  <a:pt x="47601" y="442"/>
                  <a:pt x="47113" y="646"/>
                  <a:pt x="46596" y="899"/>
                </a:cubicBezTo>
                <a:cubicBezTo>
                  <a:pt x="46233" y="1073"/>
                  <a:pt x="45855" y="1228"/>
                  <a:pt x="45493" y="1402"/>
                </a:cubicBezTo>
                <a:cubicBezTo>
                  <a:pt x="45304" y="1496"/>
                  <a:pt x="45115" y="1511"/>
                  <a:pt x="44926" y="1576"/>
                </a:cubicBezTo>
                <a:cubicBezTo>
                  <a:pt x="44786" y="1621"/>
                  <a:pt x="44673" y="1715"/>
                  <a:pt x="44548" y="1749"/>
                </a:cubicBezTo>
                <a:cubicBezTo>
                  <a:pt x="44201" y="1874"/>
                  <a:pt x="43777" y="1953"/>
                  <a:pt x="43415" y="2033"/>
                </a:cubicBezTo>
                <a:cubicBezTo>
                  <a:pt x="42958" y="2127"/>
                  <a:pt x="42501" y="2157"/>
                  <a:pt x="42047" y="2252"/>
                </a:cubicBezTo>
                <a:cubicBezTo>
                  <a:pt x="41634" y="2327"/>
                  <a:pt x="41219" y="2353"/>
                  <a:pt x="40804" y="2353"/>
                </a:cubicBezTo>
                <a:cubicBezTo>
                  <a:pt x="40015" y="2353"/>
                  <a:pt x="39224" y="2262"/>
                  <a:pt x="38439" y="2252"/>
                </a:cubicBezTo>
                <a:cubicBezTo>
                  <a:pt x="37623" y="2237"/>
                  <a:pt x="36834" y="2078"/>
                  <a:pt x="36033" y="1953"/>
                </a:cubicBezTo>
                <a:cubicBezTo>
                  <a:pt x="35719" y="1904"/>
                  <a:pt x="35402" y="1810"/>
                  <a:pt x="35073" y="1764"/>
                </a:cubicBezTo>
                <a:cubicBezTo>
                  <a:pt x="34756" y="1715"/>
                  <a:pt x="34427" y="1655"/>
                  <a:pt x="34095" y="1591"/>
                </a:cubicBezTo>
                <a:cubicBezTo>
                  <a:pt x="33672" y="1496"/>
                  <a:pt x="33215" y="1526"/>
                  <a:pt x="32773" y="1481"/>
                </a:cubicBezTo>
                <a:cubicBezTo>
                  <a:pt x="32319" y="1417"/>
                  <a:pt x="31862" y="1372"/>
                  <a:pt x="31405" y="1372"/>
                </a:cubicBezTo>
                <a:cubicBezTo>
                  <a:pt x="31275" y="1374"/>
                  <a:pt x="31145" y="1375"/>
                  <a:pt x="31014" y="1375"/>
                </a:cubicBezTo>
                <a:cubicBezTo>
                  <a:pt x="30465" y="1375"/>
                  <a:pt x="29915" y="1359"/>
                  <a:pt x="29365" y="1359"/>
                </a:cubicBezTo>
                <a:cubicBezTo>
                  <a:pt x="29116" y="1359"/>
                  <a:pt x="28867" y="1362"/>
                  <a:pt x="28617" y="1372"/>
                </a:cubicBezTo>
                <a:cubicBezTo>
                  <a:pt x="28209" y="1387"/>
                  <a:pt x="27816" y="1526"/>
                  <a:pt x="27423" y="1591"/>
                </a:cubicBezTo>
                <a:cubicBezTo>
                  <a:pt x="27076" y="1655"/>
                  <a:pt x="26728" y="1749"/>
                  <a:pt x="26384" y="1795"/>
                </a:cubicBezTo>
                <a:cubicBezTo>
                  <a:pt x="25425" y="1923"/>
                  <a:pt x="24480" y="2033"/>
                  <a:pt x="23551" y="2188"/>
                </a:cubicBezTo>
                <a:cubicBezTo>
                  <a:pt x="22969" y="2282"/>
                  <a:pt x="22418" y="2535"/>
                  <a:pt x="21836" y="2645"/>
                </a:cubicBezTo>
                <a:cubicBezTo>
                  <a:pt x="21269" y="2773"/>
                  <a:pt x="20684" y="2803"/>
                  <a:pt x="20102" y="2868"/>
                </a:cubicBezTo>
                <a:cubicBezTo>
                  <a:pt x="19112" y="2962"/>
                  <a:pt x="18134" y="3355"/>
                  <a:pt x="17129" y="3370"/>
                </a:cubicBezTo>
                <a:cubicBezTo>
                  <a:pt x="16650" y="3383"/>
                  <a:pt x="16171" y="3387"/>
                  <a:pt x="15692" y="3387"/>
                </a:cubicBezTo>
                <a:cubicBezTo>
                  <a:pt x="15037" y="3387"/>
                  <a:pt x="14383" y="3379"/>
                  <a:pt x="13729" y="3370"/>
                </a:cubicBezTo>
                <a:cubicBezTo>
                  <a:pt x="12735" y="3370"/>
                  <a:pt x="11711" y="3151"/>
                  <a:pt x="10737" y="2943"/>
                </a:cubicBezTo>
                <a:cubicBezTo>
                  <a:pt x="10389" y="2868"/>
                  <a:pt x="10030" y="2834"/>
                  <a:pt x="9668" y="2724"/>
                </a:cubicBezTo>
                <a:cubicBezTo>
                  <a:pt x="9350" y="2630"/>
                  <a:pt x="9022" y="2614"/>
                  <a:pt x="8708" y="2490"/>
                </a:cubicBezTo>
                <a:cubicBezTo>
                  <a:pt x="8028" y="2222"/>
                  <a:pt x="7306" y="2063"/>
                  <a:pt x="6630" y="1780"/>
                </a:cubicBezTo>
                <a:cubicBezTo>
                  <a:pt x="6094" y="1545"/>
                  <a:pt x="5557" y="1307"/>
                  <a:pt x="5025" y="1054"/>
                </a:cubicBezTo>
                <a:cubicBezTo>
                  <a:pt x="4662" y="884"/>
                  <a:pt x="4299" y="695"/>
                  <a:pt x="3922" y="567"/>
                </a:cubicBezTo>
                <a:cubicBezTo>
                  <a:pt x="3495" y="442"/>
                  <a:pt x="3056" y="333"/>
                  <a:pt x="2614" y="253"/>
                </a:cubicBezTo>
                <a:cubicBezTo>
                  <a:pt x="2112" y="174"/>
                  <a:pt x="1606" y="189"/>
                  <a:pt x="1118" y="95"/>
                </a:cubicBezTo>
                <a:cubicBezTo>
                  <a:pt x="756" y="34"/>
                  <a:pt x="378" y="0"/>
                  <a:pt x="0"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7"/>
          <p:cNvSpPr/>
          <p:nvPr/>
        </p:nvSpPr>
        <p:spPr>
          <a:xfrm>
            <a:off x="0" y="4223611"/>
            <a:ext cx="9143961" cy="919887"/>
          </a:xfrm>
          <a:custGeom>
            <a:avLst/>
            <a:gdLst/>
            <a:ahLst/>
            <a:cxnLst/>
            <a:rect l="l" t="t" r="r" b="b"/>
            <a:pathLst>
              <a:path w="47587" h="5241" extrusionOk="0">
                <a:moveTo>
                  <a:pt x="10018" y="0"/>
                </a:moveTo>
                <a:cubicBezTo>
                  <a:pt x="9766" y="0"/>
                  <a:pt x="9501" y="33"/>
                  <a:pt x="9211" y="110"/>
                </a:cubicBezTo>
                <a:cubicBezTo>
                  <a:pt x="8535" y="280"/>
                  <a:pt x="7999" y="722"/>
                  <a:pt x="7288" y="911"/>
                </a:cubicBezTo>
                <a:cubicBezTo>
                  <a:pt x="6644" y="1085"/>
                  <a:pt x="5941" y="1133"/>
                  <a:pt x="5227" y="1133"/>
                </a:cubicBezTo>
                <a:cubicBezTo>
                  <a:pt x="4321" y="1133"/>
                  <a:pt x="3396" y="1055"/>
                  <a:pt x="2551" y="1055"/>
                </a:cubicBezTo>
                <a:cubicBezTo>
                  <a:pt x="1750" y="1055"/>
                  <a:pt x="885" y="1130"/>
                  <a:pt x="1" y="1195"/>
                </a:cubicBezTo>
                <a:lnTo>
                  <a:pt x="1" y="5241"/>
                </a:lnTo>
                <a:lnTo>
                  <a:pt x="47586" y="5241"/>
                </a:lnTo>
                <a:lnTo>
                  <a:pt x="47586" y="942"/>
                </a:lnTo>
                <a:lnTo>
                  <a:pt x="36113" y="942"/>
                </a:lnTo>
                <a:cubicBezTo>
                  <a:pt x="35441" y="942"/>
                  <a:pt x="34748" y="984"/>
                  <a:pt x="34062" y="984"/>
                </a:cubicBezTo>
                <a:cubicBezTo>
                  <a:pt x="33719" y="984"/>
                  <a:pt x="33378" y="973"/>
                  <a:pt x="33042" y="942"/>
                </a:cubicBezTo>
                <a:cubicBezTo>
                  <a:pt x="31704" y="817"/>
                  <a:pt x="30571" y="171"/>
                  <a:pt x="29185" y="110"/>
                </a:cubicBezTo>
                <a:cubicBezTo>
                  <a:pt x="29003" y="102"/>
                  <a:pt x="28822" y="98"/>
                  <a:pt x="28641" y="98"/>
                </a:cubicBezTo>
                <a:cubicBezTo>
                  <a:pt x="25702" y="98"/>
                  <a:pt x="22943" y="1190"/>
                  <a:pt x="19977" y="1190"/>
                </a:cubicBezTo>
                <a:cubicBezTo>
                  <a:pt x="19815" y="1190"/>
                  <a:pt x="19653" y="1186"/>
                  <a:pt x="19491" y="1180"/>
                </a:cubicBezTo>
                <a:cubicBezTo>
                  <a:pt x="17334" y="1085"/>
                  <a:pt x="14908" y="1100"/>
                  <a:pt x="12800" y="692"/>
                </a:cubicBezTo>
                <a:cubicBezTo>
                  <a:pt x="11739" y="479"/>
                  <a:pt x="10984" y="0"/>
                  <a:pt x="10018" y="0"/>
                </a:cubicBezTo>
                <a:close/>
              </a:path>
            </a:pathLst>
          </a:custGeom>
          <a:solidFill>
            <a:srgbClr val="FFB6A3">
              <a:alpha val="713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7"/>
          <p:cNvSpPr txBox="1">
            <a:spLocks noGrp="1"/>
          </p:cNvSpPr>
          <p:nvPr>
            <p:ph type="title"/>
          </p:nvPr>
        </p:nvSpPr>
        <p:spPr>
          <a:xfrm>
            <a:off x="1364575" y="1174775"/>
            <a:ext cx="3671700" cy="5700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b="0">
                <a:solidFill>
                  <a:schemeClr val="dk1"/>
                </a:solidFill>
              </a:defRPr>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116" name="Google Shape;116;p7"/>
          <p:cNvSpPr txBox="1">
            <a:spLocks noGrp="1"/>
          </p:cNvSpPr>
          <p:nvPr>
            <p:ph type="subTitle" idx="1"/>
          </p:nvPr>
        </p:nvSpPr>
        <p:spPr>
          <a:xfrm>
            <a:off x="1364575" y="1744825"/>
            <a:ext cx="3671700" cy="22239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Clr>
                <a:schemeClr val="lt2"/>
              </a:buClr>
              <a:buSzPts val="1400"/>
              <a:buChar char="●"/>
              <a:defRPr/>
            </a:lvl1pPr>
            <a:lvl2pPr lvl="1">
              <a:spcBef>
                <a:spcPts val="1600"/>
              </a:spcBef>
              <a:spcAft>
                <a:spcPts val="0"/>
              </a:spcAft>
              <a:buClr>
                <a:srgbClr val="595959"/>
              </a:buClr>
              <a:buSzPts val="1400"/>
              <a:buFont typeface="Anaheim"/>
              <a:buChar char="○"/>
              <a:defRPr/>
            </a:lvl2pPr>
            <a:lvl3pPr lvl="2">
              <a:spcBef>
                <a:spcPts val="1600"/>
              </a:spcBef>
              <a:spcAft>
                <a:spcPts val="0"/>
              </a:spcAft>
              <a:buClr>
                <a:srgbClr val="595959"/>
              </a:buClr>
              <a:buSzPts val="1400"/>
              <a:buFont typeface="Anaheim"/>
              <a:buChar char="■"/>
              <a:defRPr/>
            </a:lvl3pPr>
            <a:lvl4pPr lvl="3">
              <a:spcBef>
                <a:spcPts val="1600"/>
              </a:spcBef>
              <a:spcAft>
                <a:spcPts val="0"/>
              </a:spcAft>
              <a:buClr>
                <a:srgbClr val="595959"/>
              </a:buClr>
              <a:buSzPts val="1400"/>
              <a:buFont typeface="Anaheim"/>
              <a:buChar char="●"/>
              <a:defRPr/>
            </a:lvl4pPr>
            <a:lvl5pPr lvl="4">
              <a:spcBef>
                <a:spcPts val="1600"/>
              </a:spcBef>
              <a:spcAft>
                <a:spcPts val="0"/>
              </a:spcAft>
              <a:buClr>
                <a:srgbClr val="595959"/>
              </a:buClr>
              <a:buSzPts val="1400"/>
              <a:buFont typeface="Anaheim"/>
              <a:buChar char="○"/>
              <a:defRPr/>
            </a:lvl5pPr>
            <a:lvl6pPr lvl="5">
              <a:spcBef>
                <a:spcPts val="1600"/>
              </a:spcBef>
              <a:spcAft>
                <a:spcPts val="0"/>
              </a:spcAft>
              <a:buClr>
                <a:srgbClr val="595959"/>
              </a:buClr>
              <a:buSzPts val="1400"/>
              <a:buFont typeface="Anaheim"/>
              <a:buChar char="■"/>
              <a:defRPr/>
            </a:lvl6pPr>
            <a:lvl7pPr lvl="6">
              <a:spcBef>
                <a:spcPts val="1600"/>
              </a:spcBef>
              <a:spcAft>
                <a:spcPts val="0"/>
              </a:spcAft>
              <a:buClr>
                <a:srgbClr val="595959"/>
              </a:buClr>
              <a:buSzPts val="1400"/>
              <a:buFont typeface="Anaheim"/>
              <a:buChar char="●"/>
              <a:defRPr/>
            </a:lvl7pPr>
            <a:lvl8pPr lvl="7">
              <a:spcBef>
                <a:spcPts val="1600"/>
              </a:spcBef>
              <a:spcAft>
                <a:spcPts val="0"/>
              </a:spcAft>
              <a:buClr>
                <a:srgbClr val="595959"/>
              </a:buClr>
              <a:buSzPts val="1400"/>
              <a:buFont typeface="Anaheim"/>
              <a:buChar char="○"/>
              <a:defRPr/>
            </a:lvl8pPr>
            <a:lvl9pPr lvl="8">
              <a:spcBef>
                <a:spcPts val="1600"/>
              </a:spcBef>
              <a:spcAft>
                <a:spcPts val="1600"/>
              </a:spcAft>
              <a:buClr>
                <a:srgbClr val="595959"/>
              </a:buClr>
              <a:buSzPts val="1400"/>
              <a:buFont typeface="Anaheim"/>
              <a:buChar char="■"/>
              <a:defRPr/>
            </a:lvl9pPr>
          </a:lstStyle>
          <a:p>
            <a:endParaRPr/>
          </a:p>
        </p:txBody>
      </p:sp>
      <p:grpSp>
        <p:nvGrpSpPr>
          <p:cNvPr id="117" name="Google Shape;117;p7"/>
          <p:cNvGrpSpPr/>
          <p:nvPr/>
        </p:nvGrpSpPr>
        <p:grpSpPr>
          <a:xfrm>
            <a:off x="416353" y="306633"/>
            <a:ext cx="8310662" cy="4530003"/>
            <a:chOff x="3795575" y="853575"/>
            <a:chExt cx="3586975" cy="1955200"/>
          </a:xfrm>
        </p:grpSpPr>
        <p:sp>
          <p:nvSpPr>
            <p:cNvPr id="118" name="Google Shape;118;p7"/>
            <p:cNvSpPr/>
            <p:nvPr/>
          </p:nvSpPr>
          <p:spPr>
            <a:xfrm>
              <a:off x="3795575" y="860400"/>
              <a:ext cx="1289225" cy="1941650"/>
            </a:xfrm>
            <a:custGeom>
              <a:avLst/>
              <a:gdLst/>
              <a:ahLst/>
              <a:cxnLst/>
              <a:rect l="l" t="t" r="r" b="b"/>
              <a:pathLst>
                <a:path w="51569" h="77666" extrusionOk="0">
                  <a:moveTo>
                    <a:pt x="36887" y="1"/>
                  </a:moveTo>
                  <a:cubicBezTo>
                    <a:pt x="36154" y="1"/>
                    <a:pt x="35422" y="43"/>
                    <a:pt x="34693" y="157"/>
                  </a:cubicBezTo>
                  <a:cubicBezTo>
                    <a:pt x="34519" y="191"/>
                    <a:pt x="34330" y="191"/>
                    <a:pt x="34141" y="191"/>
                  </a:cubicBezTo>
                  <a:cubicBezTo>
                    <a:pt x="33355" y="206"/>
                    <a:pt x="32551" y="221"/>
                    <a:pt x="31765" y="221"/>
                  </a:cubicBezTo>
                  <a:lnTo>
                    <a:pt x="26808" y="221"/>
                  </a:lnTo>
                  <a:cubicBezTo>
                    <a:pt x="25864" y="221"/>
                    <a:pt x="24934" y="251"/>
                    <a:pt x="24035" y="425"/>
                  </a:cubicBezTo>
                  <a:cubicBezTo>
                    <a:pt x="23722" y="489"/>
                    <a:pt x="23389" y="520"/>
                    <a:pt x="23061" y="520"/>
                  </a:cubicBezTo>
                  <a:cubicBezTo>
                    <a:pt x="22196" y="520"/>
                    <a:pt x="21320" y="486"/>
                    <a:pt x="20446" y="486"/>
                  </a:cubicBezTo>
                  <a:cubicBezTo>
                    <a:pt x="20300" y="486"/>
                    <a:pt x="20154" y="487"/>
                    <a:pt x="20008" y="489"/>
                  </a:cubicBezTo>
                  <a:cubicBezTo>
                    <a:pt x="19313" y="489"/>
                    <a:pt x="18592" y="554"/>
                    <a:pt x="17896" y="614"/>
                  </a:cubicBezTo>
                  <a:cubicBezTo>
                    <a:pt x="16922" y="724"/>
                    <a:pt x="16589" y="947"/>
                    <a:pt x="16608" y="1559"/>
                  </a:cubicBezTo>
                  <a:cubicBezTo>
                    <a:pt x="16623" y="2488"/>
                    <a:pt x="16385" y="3387"/>
                    <a:pt x="16087" y="4282"/>
                  </a:cubicBezTo>
                  <a:cubicBezTo>
                    <a:pt x="15773" y="5212"/>
                    <a:pt x="15173" y="6047"/>
                    <a:pt x="14436" y="6847"/>
                  </a:cubicBezTo>
                  <a:cubicBezTo>
                    <a:pt x="13333" y="8060"/>
                    <a:pt x="11712" y="8880"/>
                    <a:pt x="9555" y="9303"/>
                  </a:cubicBezTo>
                  <a:cubicBezTo>
                    <a:pt x="8705" y="9477"/>
                    <a:pt x="7870" y="9666"/>
                    <a:pt x="7005" y="9824"/>
                  </a:cubicBezTo>
                  <a:cubicBezTo>
                    <a:pt x="6423" y="9919"/>
                    <a:pt x="5823" y="9979"/>
                    <a:pt x="5210" y="10028"/>
                  </a:cubicBezTo>
                  <a:cubicBezTo>
                    <a:pt x="4345" y="10108"/>
                    <a:pt x="3480" y="10123"/>
                    <a:pt x="2596" y="10187"/>
                  </a:cubicBezTo>
                  <a:cubicBezTo>
                    <a:pt x="1969" y="10217"/>
                    <a:pt x="1418" y="10376"/>
                    <a:pt x="1040" y="10689"/>
                  </a:cubicBezTo>
                  <a:cubicBezTo>
                    <a:pt x="503" y="11147"/>
                    <a:pt x="156" y="11649"/>
                    <a:pt x="190" y="12216"/>
                  </a:cubicBezTo>
                  <a:cubicBezTo>
                    <a:pt x="205" y="12593"/>
                    <a:pt x="156" y="12971"/>
                    <a:pt x="190" y="13349"/>
                  </a:cubicBezTo>
                  <a:cubicBezTo>
                    <a:pt x="235" y="13836"/>
                    <a:pt x="345" y="14324"/>
                    <a:pt x="439" y="14830"/>
                  </a:cubicBezTo>
                  <a:cubicBezTo>
                    <a:pt x="488" y="15159"/>
                    <a:pt x="598" y="15491"/>
                    <a:pt x="598" y="15820"/>
                  </a:cubicBezTo>
                  <a:cubicBezTo>
                    <a:pt x="598" y="16356"/>
                    <a:pt x="473" y="16893"/>
                    <a:pt x="503" y="17425"/>
                  </a:cubicBezTo>
                  <a:cubicBezTo>
                    <a:pt x="613" y="18936"/>
                    <a:pt x="756" y="20432"/>
                    <a:pt x="911" y="21944"/>
                  </a:cubicBezTo>
                  <a:cubicBezTo>
                    <a:pt x="976" y="22590"/>
                    <a:pt x="1195" y="23220"/>
                    <a:pt x="945" y="23863"/>
                  </a:cubicBezTo>
                  <a:cubicBezTo>
                    <a:pt x="662" y="24667"/>
                    <a:pt x="662" y="25468"/>
                    <a:pt x="707" y="26288"/>
                  </a:cubicBezTo>
                  <a:cubicBezTo>
                    <a:pt x="741" y="26934"/>
                    <a:pt x="756" y="27580"/>
                    <a:pt x="756" y="28226"/>
                  </a:cubicBezTo>
                  <a:cubicBezTo>
                    <a:pt x="722" y="30130"/>
                    <a:pt x="568" y="32034"/>
                    <a:pt x="896" y="33938"/>
                  </a:cubicBezTo>
                  <a:cubicBezTo>
                    <a:pt x="911" y="34017"/>
                    <a:pt x="911" y="34082"/>
                    <a:pt x="911" y="34157"/>
                  </a:cubicBezTo>
                  <a:cubicBezTo>
                    <a:pt x="896" y="34852"/>
                    <a:pt x="881" y="35559"/>
                    <a:pt x="851" y="36254"/>
                  </a:cubicBezTo>
                  <a:cubicBezTo>
                    <a:pt x="851" y="36378"/>
                    <a:pt x="802" y="36488"/>
                    <a:pt x="772" y="36613"/>
                  </a:cubicBezTo>
                  <a:cubicBezTo>
                    <a:pt x="707" y="36820"/>
                    <a:pt x="613" y="37024"/>
                    <a:pt x="598" y="37244"/>
                  </a:cubicBezTo>
                  <a:cubicBezTo>
                    <a:pt x="583" y="38298"/>
                    <a:pt x="598" y="39352"/>
                    <a:pt x="598" y="40409"/>
                  </a:cubicBezTo>
                  <a:cubicBezTo>
                    <a:pt x="598" y="40579"/>
                    <a:pt x="662" y="40753"/>
                    <a:pt x="707" y="40927"/>
                  </a:cubicBezTo>
                  <a:cubicBezTo>
                    <a:pt x="756" y="41116"/>
                    <a:pt x="851" y="41320"/>
                    <a:pt x="851" y="41509"/>
                  </a:cubicBezTo>
                  <a:cubicBezTo>
                    <a:pt x="866" y="42597"/>
                    <a:pt x="881" y="43696"/>
                    <a:pt x="756" y="44784"/>
                  </a:cubicBezTo>
                  <a:cubicBezTo>
                    <a:pt x="613" y="46042"/>
                    <a:pt x="722" y="47304"/>
                    <a:pt x="722" y="48562"/>
                  </a:cubicBezTo>
                  <a:cubicBezTo>
                    <a:pt x="707" y="49601"/>
                    <a:pt x="707" y="50655"/>
                    <a:pt x="692" y="51694"/>
                  </a:cubicBezTo>
                  <a:cubicBezTo>
                    <a:pt x="677" y="52370"/>
                    <a:pt x="722" y="53046"/>
                    <a:pt x="911" y="53707"/>
                  </a:cubicBezTo>
                  <a:cubicBezTo>
                    <a:pt x="1025" y="54070"/>
                    <a:pt x="1085" y="54448"/>
                    <a:pt x="1055" y="54810"/>
                  </a:cubicBezTo>
                  <a:cubicBezTo>
                    <a:pt x="1006" y="55502"/>
                    <a:pt x="851" y="56182"/>
                    <a:pt x="772" y="56858"/>
                  </a:cubicBezTo>
                  <a:cubicBezTo>
                    <a:pt x="598" y="58384"/>
                    <a:pt x="364" y="59895"/>
                    <a:pt x="583" y="61421"/>
                  </a:cubicBezTo>
                  <a:cubicBezTo>
                    <a:pt x="647" y="61848"/>
                    <a:pt x="677" y="62287"/>
                    <a:pt x="473" y="62713"/>
                  </a:cubicBezTo>
                  <a:cubicBezTo>
                    <a:pt x="1" y="63737"/>
                    <a:pt x="235" y="64776"/>
                    <a:pt x="220" y="65796"/>
                  </a:cubicBezTo>
                  <a:cubicBezTo>
                    <a:pt x="692" y="67058"/>
                    <a:pt x="1542" y="67481"/>
                    <a:pt x="3212" y="67515"/>
                  </a:cubicBezTo>
                  <a:cubicBezTo>
                    <a:pt x="3952" y="67515"/>
                    <a:pt x="4708" y="67575"/>
                    <a:pt x="5464" y="67625"/>
                  </a:cubicBezTo>
                  <a:cubicBezTo>
                    <a:pt x="5823" y="67655"/>
                    <a:pt x="6200" y="67670"/>
                    <a:pt x="6533" y="67734"/>
                  </a:cubicBezTo>
                  <a:cubicBezTo>
                    <a:pt x="7696" y="67953"/>
                    <a:pt x="8864" y="68191"/>
                    <a:pt x="10012" y="68441"/>
                  </a:cubicBezTo>
                  <a:cubicBezTo>
                    <a:pt x="11523" y="68788"/>
                    <a:pt x="12766" y="69340"/>
                    <a:pt x="13726" y="70141"/>
                  </a:cubicBezTo>
                  <a:cubicBezTo>
                    <a:pt x="15361" y="71512"/>
                    <a:pt x="16166" y="73053"/>
                    <a:pt x="16480" y="74708"/>
                  </a:cubicBezTo>
                  <a:cubicBezTo>
                    <a:pt x="16574" y="75225"/>
                    <a:pt x="16559" y="75732"/>
                    <a:pt x="16623" y="76234"/>
                  </a:cubicBezTo>
                  <a:cubicBezTo>
                    <a:pt x="16653" y="76676"/>
                    <a:pt x="16986" y="76910"/>
                    <a:pt x="17647" y="77005"/>
                  </a:cubicBezTo>
                  <a:cubicBezTo>
                    <a:pt x="18070" y="77069"/>
                    <a:pt x="18497" y="77129"/>
                    <a:pt x="18920" y="77148"/>
                  </a:cubicBezTo>
                  <a:cubicBezTo>
                    <a:pt x="19527" y="77156"/>
                    <a:pt x="20137" y="77160"/>
                    <a:pt x="20747" y="77160"/>
                  </a:cubicBezTo>
                  <a:cubicBezTo>
                    <a:pt x="21357" y="77160"/>
                    <a:pt x="21967" y="77156"/>
                    <a:pt x="22573" y="77148"/>
                  </a:cubicBezTo>
                  <a:cubicBezTo>
                    <a:pt x="22700" y="77144"/>
                    <a:pt x="22825" y="77142"/>
                    <a:pt x="22950" y="77142"/>
                  </a:cubicBezTo>
                  <a:cubicBezTo>
                    <a:pt x="23400" y="77142"/>
                    <a:pt x="23841" y="77172"/>
                    <a:pt x="24273" y="77258"/>
                  </a:cubicBezTo>
                  <a:cubicBezTo>
                    <a:pt x="24980" y="77383"/>
                    <a:pt x="25705" y="77432"/>
                    <a:pt x="26446" y="77432"/>
                  </a:cubicBezTo>
                  <a:cubicBezTo>
                    <a:pt x="28837" y="77432"/>
                    <a:pt x="31247" y="77432"/>
                    <a:pt x="33654" y="77447"/>
                  </a:cubicBezTo>
                  <a:cubicBezTo>
                    <a:pt x="34126" y="77447"/>
                    <a:pt x="34598" y="77477"/>
                    <a:pt x="35040" y="77541"/>
                  </a:cubicBezTo>
                  <a:cubicBezTo>
                    <a:pt x="35692" y="77625"/>
                    <a:pt x="36344" y="77666"/>
                    <a:pt x="36997" y="77666"/>
                  </a:cubicBezTo>
                  <a:cubicBezTo>
                    <a:pt x="37320" y="77666"/>
                    <a:pt x="37644" y="77656"/>
                    <a:pt x="37968" y="77636"/>
                  </a:cubicBezTo>
                  <a:cubicBezTo>
                    <a:pt x="39445" y="77541"/>
                    <a:pt x="40911" y="77432"/>
                    <a:pt x="42407" y="77398"/>
                  </a:cubicBezTo>
                  <a:cubicBezTo>
                    <a:pt x="43325" y="77373"/>
                    <a:pt x="44238" y="77358"/>
                    <a:pt x="45152" y="77358"/>
                  </a:cubicBezTo>
                  <a:cubicBezTo>
                    <a:pt x="45946" y="77358"/>
                    <a:pt x="46740" y="77370"/>
                    <a:pt x="47537" y="77398"/>
                  </a:cubicBezTo>
                  <a:cubicBezTo>
                    <a:pt x="47985" y="77418"/>
                    <a:pt x="48437" y="77424"/>
                    <a:pt x="48890" y="77424"/>
                  </a:cubicBezTo>
                  <a:cubicBezTo>
                    <a:pt x="49518" y="77424"/>
                    <a:pt x="50149" y="77413"/>
                    <a:pt x="50778" y="77413"/>
                  </a:cubicBezTo>
                  <a:cubicBezTo>
                    <a:pt x="51016" y="77413"/>
                    <a:pt x="51251" y="77367"/>
                    <a:pt x="51489" y="77352"/>
                  </a:cubicBezTo>
                  <a:cubicBezTo>
                    <a:pt x="51474" y="77337"/>
                    <a:pt x="51474" y="77318"/>
                    <a:pt x="51474" y="77303"/>
                  </a:cubicBezTo>
                  <a:cubicBezTo>
                    <a:pt x="49207" y="77243"/>
                    <a:pt x="46925" y="77179"/>
                    <a:pt x="44640" y="77129"/>
                  </a:cubicBezTo>
                  <a:cubicBezTo>
                    <a:pt x="44283" y="77124"/>
                    <a:pt x="43925" y="77123"/>
                    <a:pt x="43566" y="77123"/>
                  </a:cubicBezTo>
                  <a:cubicBezTo>
                    <a:pt x="42849" y="77123"/>
                    <a:pt x="42129" y="77129"/>
                    <a:pt x="41413" y="77129"/>
                  </a:cubicBezTo>
                  <a:cubicBezTo>
                    <a:pt x="41035" y="77114"/>
                    <a:pt x="40673" y="77084"/>
                    <a:pt x="40314" y="77069"/>
                  </a:cubicBezTo>
                  <a:cubicBezTo>
                    <a:pt x="39479" y="77035"/>
                    <a:pt x="38659" y="76990"/>
                    <a:pt x="37824" y="76959"/>
                  </a:cubicBezTo>
                  <a:cubicBezTo>
                    <a:pt x="36944" y="76910"/>
                    <a:pt x="36079" y="76880"/>
                    <a:pt x="35214" y="76831"/>
                  </a:cubicBezTo>
                  <a:cubicBezTo>
                    <a:pt x="34757" y="76816"/>
                    <a:pt x="34315" y="76752"/>
                    <a:pt x="33873" y="76752"/>
                  </a:cubicBezTo>
                  <a:cubicBezTo>
                    <a:pt x="31247" y="76721"/>
                    <a:pt x="28618" y="76706"/>
                    <a:pt x="25988" y="76706"/>
                  </a:cubicBezTo>
                  <a:cubicBezTo>
                    <a:pt x="25546" y="76706"/>
                    <a:pt x="25108" y="76752"/>
                    <a:pt x="24666" y="76801"/>
                  </a:cubicBezTo>
                  <a:cubicBezTo>
                    <a:pt x="23685" y="76894"/>
                    <a:pt x="22704" y="76966"/>
                    <a:pt x="21701" y="76966"/>
                  </a:cubicBezTo>
                  <a:cubicBezTo>
                    <a:pt x="21530" y="76966"/>
                    <a:pt x="21359" y="76964"/>
                    <a:pt x="21187" y="76959"/>
                  </a:cubicBezTo>
                  <a:cubicBezTo>
                    <a:pt x="20242" y="76925"/>
                    <a:pt x="19283" y="76910"/>
                    <a:pt x="18323" y="76910"/>
                  </a:cubicBezTo>
                  <a:cubicBezTo>
                    <a:pt x="17613" y="76910"/>
                    <a:pt x="17250" y="76691"/>
                    <a:pt x="17330" y="76249"/>
                  </a:cubicBezTo>
                  <a:cubicBezTo>
                    <a:pt x="17364" y="76045"/>
                    <a:pt x="17439" y="75856"/>
                    <a:pt x="17458" y="75652"/>
                  </a:cubicBezTo>
                  <a:cubicBezTo>
                    <a:pt x="17568" y="74549"/>
                    <a:pt x="17315" y="73480"/>
                    <a:pt x="16873" y="72407"/>
                  </a:cubicBezTo>
                  <a:cubicBezTo>
                    <a:pt x="16449" y="71417"/>
                    <a:pt x="15679" y="70537"/>
                    <a:pt x="14734" y="69702"/>
                  </a:cubicBezTo>
                  <a:cubicBezTo>
                    <a:pt x="14168" y="69196"/>
                    <a:pt x="13507" y="68773"/>
                    <a:pt x="12702" y="68410"/>
                  </a:cubicBezTo>
                  <a:cubicBezTo>
                    <a:pt x="10753" y="67575"/>
                    <a:pt x="8486" y="67198"/>
                    <a:pt x="6219" y="66820"/>
                  </a:cubicBezTo>
                  <a:cubicBezTo>
                    <a:pt x="6200" y="66805"/>
                    <a:pt x="6185" y="66805"/>
                    <a:pt x="6170" y="66805"/>
                  </a:cubicBezTo>
                  <a:cubicBezTo>
                    <a:pt x="5195" y="66759"/>
                    <a:pt x="4217" y="66695"/>
                    <a:pt x="3242" y="66631"/>
                  </a:cubicBezTo>
                  <a:cubicBezTo>
                    <a:pt x="2218" y="66571"/>
                    <a:pt x="1780" y="66333"/>
                    <a:pt x="1557" y="65702"/>
                  </a:cubicBezTo>
                  <a:cubicBezTo>
                    <a:pt x="1512" y="65577"/>
                    <a:pt x="1512" y="65437"/>
                    <a:pt x="1478" y="65294"/>
                  </a:cubicBezTo>
                  <a:cubicBezTo>
                    <a:pt x="1433" y="64995"/>
                    <a:pt x="1418" y="64682"/>
                    <a:pt x="1338" y="64379"/>
                  </a:cubicBezTo>
                  <a:cubicBezTo>
                    <a:pt x="1229" y="63987"/>
                    <a:pt x="1214" y="63609"/>
                    <a:pt x="1323" y="63231"/>
                  </a:cubicBezTo>
                  <a:cubicBezTo>
                    <a:pt x="1402" y="62868"/>
                    <a:pt x="1433" y="62509"/>
                    <a:pt x="1463" y="62147"/>
                  </a:cubicBezTo>
                  <a:cubicBezTo>
                    <a:pt x="1542" y="60840"/>
                    <a:pt x="1591" y="59533"/>
                    <a:pt x="1716" y="58225"/>
                  </a:cubicBezTo>
                  <a:cubicBezTo>
                    <a:pt x="1826" y="57047"/>
                    <a:pt x="2064" y="55864"/>
                    <a:pt x="1795" y="54686"/>
                  </a:cubicBezTo>
                  <a:cubicBezTo>
                    <a:pt x="1780" y="54591"/>
                    <a:pt x="1810" y="54497"/>
                    <a:pt x="1810" y="54387"/>
                  </a:cubicBezTo>
                  <a:cubicBezTo>
                    <a:pt x="1795" y="54104"/>
                    <a:pt x="1761" y="53821"/>
                    <a:pt x="1761" y="53537"/>
                  </a:cubicBezTo>
                  <a:cubicBezTo>
                    <a:pt x="1746" y="52937"/>
                    <a:pt x="1731" y="52340"/>
                    <a:pt x="1761" y="51743"/>
                  </a:cubicBezTo>
                  <a:cubicBezTo>
                    <a:pt x="1795" y="51082"/>
                    <a:pt x="1920" y="50421"/>
                    <a:pt x="1920" y="49759"/>
                  </a:cubicBezTo>
                  <a:cubicBezTo>
                    <a:pt x="1950" y="48229"/>
                    <a:pt x="1935" y="46703"/>
                    <a:pt x="1920" y="45177"/>
                  </a:cubicBezTo>
                  <a:cubicBezTo>
                    <a:pt x="1920" y="44705"/>
                    <a:pt x="1841" y="44232"/>
                    <a:pt x="1856" y="43760"/>
                  </a:cubicBezTo>
                  <a:cubicBezTo>
                    <a:pt x="1875" y="42359"/>
                    <a:pt x="1935" y="40957"/>
                    <a:pt x="1969" y="39574"/>
                  </a:cubicBezTo>
                  <a:cubicBezTo>
                    <a:pt x="2064" y="37149"/>
                    <a:pt x="1795" y="34724"/>
                    <a:pt x="1920" y="32287"/>
                  </a:cubicBezTo>
                  <a:cubicBezTo>
                    <a:pt x="1984" y="30980"/>
                    <a:pt x="1935" y="29673"/>
                    <a:pt x="1935" y="28366"/>
                  </a:cubicBezTo>
                  <a:cubicBezTo>
                    <a:pt x="1935" y="27848"/>
                    <a:pt x="1935" y="27327"/>
                    <a:pt x="1875" y="26809"/>
                  </a:cubicBezTo>
                  <a:cubicBezTo>
                    <a:pt x="1746" y="25801"/>
                    <a:pt x="1591" y="24826"/>
                    <a:pt x="1795" y="23817"/>
                  </a:cubicBezTo>
                  <a:cubicBezTo>
                    <a:pt x="1826" y="23644"/>
                    <a:pt x="1795" y="23470"/>
                    <a:pt x="1810" y="23296"/>
                  </a:cubicBezTo>
                  <a:cubicBezTo>
                    <a:pt x="1826" y="23013"/>
                    <a:pt x="1841" y="22729"/>
                    <a:pt x="1856" y="22446"/>
                  </a:cubicBezTo>
                  <a:cubicBezTo>
                    <a:pt x="1856" y="21879"/>
                    <a:pt x="1905" y="21313"/>
                    <a:pt x="1856" y="20765"/>
                  </a:cubicBezTo>
                  <a:cubicBezTo>
                    <a:pt x="1780" y="19537"/>
                    <a:pt x="1637" y="18309"/>
                    <a:pt x="1542" y="17063"/>
                  </a:cubicBezTo>
                  <a:cubicBezTo>
                    <a:pt x="1463" y="16058"/>
                    <a:pt x="1527" y="15034"/>
                    <a:pt x="1244" y="14010"/>
                  </a:cubicBezTo>
                  <a:cubicBezTo>
                    <a:pt x="1195" y="13901"/>
                    <a:pt x="1229" y="13776"/>
                    <a:pt x="1244" y="13647"/>
                  </a:cubicBezTo>
                  <a:cubicBezTo>
                    <a:pt x="1323" y="13190"/>
                    <a:pt x="1402" y="12737"/>
                    <a:pt x="1478" y="12280"/>
                  </a:cubicBezTo>
                  <a:cubicBezTo>
                    <a:pt x="1512" y="12136"/>
                    <a:pt x="1527" y="11997"/>
                    <a:pt x="1591" y="11868"/>
                  </a:cubicBezTo>
                  <a:cubicBezTo>
                    <a:pt x="1841" y="11256"/>
                    <a:pt x="2283" y="11052"/>
                    <a:pt x="3306" y="11003"/>
                  </a:cubicBezTo>
                  <a:cubicBezTo>
                    <a:pt x="4251" y="10958"/>
                    <a:pt x="5210" y="10909"/>
                    <a:pt x="6155" y="10848"/>
                  </a:cubicBezTo>
                  <a:cubicBezTo>
                    <a:pt x="6423" y="10829"/>
                    <a:pt x="6691" y="10799"/>
                    <a:pt x="6941" y="10735"/>
                  </a:cubicBezTo>
                  <a:cubicBezTo>
                    <a:pt x="8153" y="10485"/>
                    <a:pt x="9366" y="10247"/>
                    <a:pt x="10564" y="9964"/>
                  </a:cubicBezTo>
                  <a:cubicBezTo>
                    <a:pt x="12169" y="9571"/>
                    <a:pt x="13522" y="8959"/>
                    <a:pt x="14545" y="8109"/>
                  </a:cubicBezTo>
                  <a:cubicBezTo>
                    <a:pt x="15301" y="7478"/>
                    <a:pt x="15913" y="6802"/>
                    <a:pt x="16400" y="6092"/>
                  </a:cubicBezTo>
                  <a:cubicBezTo>
                    <a:pt x="16842" y="5431"/>
                    <a:pt x="17046" y="4739"/>
                    <a:pt x="17250" y="4029"/>
                  </a:cubicBezTo>
                  <a:cubicBezTo>
                    <a:pt x="17488" y="3213"/>
                    <a:pt x="17568" y="2409"/>
                    <a:pt x="17345" y="1593"/>
                  </a:cubicBezTo>
                  <a:cubicBezTo>
                    <a:pt x="17250" y="1230"/>
                    <a:pt x="17330" y="947"/>
                    <a:pt x="17881" y="709"/>
                  </a:cubicBezTo>
                  <a:cubicBezTo>
                    <a:pt x="18521" y="709"/>
                    <a:pt x="19189" y="715"/>
                    <a:pt x="19863" y="715"/>
                  </a:cubicBezTo>
                  <a:cubicBezTo>
                    <a:pt x="20199" y="715"/>
                    <a:pt x="20537" y="714"/>
                    <a:pt x="20873" y="709"/>
                  </a:cubicBezTo>
                  <a:cubicBezTo>
                    <a:pt x="21167" y="699"/>
                    <a:pt x="21459" y="694"/>
                    <a:pt x="21750" y="694"/>
                  </a:cubicBezTo>
                  <a:cubicBezTo>
                    <a:pt x="22784" y="694"/>
                    <a:pt x="23805" y="755"/>
                    <a:pt x="24825" y="867"/>
                  </a:cubicBezTo>
                  <a:cubicBezTo>
                    <a:pt x="25184" y="913"/>
                    <a:pt x="25546" y="931"/>
                    <a:pt x="25909" y="931"/>
                  </a:cubicBezTo>
                  <a:cubicBezTo>
                    <a:pt x="28538" y="931"/>
                    <a:pt x="31168" y="931"/>
                    <a:pt x="33797" y="913"/>
                  </a:cubicBezTo>
                  <a:cubicBezTo>
                    <a:pt x="34251" y="913"/>
                    <a:pt x="34693" y="852"/>
                    <a:pt x="35135" y="837"/>
                  </a:cubicBezTo>
                  <a:cubicBezTo>
                    <a:pt x="35841" y="788"/>
                    <a:pt x="36551" y="709"/>
                    <a:pt x="37258" y="693"/>
                  </a:cubicBezTo>
                  <a:cubicBezTo>
                    <a:pt x="38331" y="678"/>
                    <a:pt x="39415" y="724"/>
                    <a:pt x="40484" y="554"/>
                  </a:cubicBezTo>
                  <a:cubicBezTo>
                    <a:pt x="40612" y="535"/>
                    <a:pt x="40767" y="535"/>
                    <a:pt x="40911" y="535"/>
                  </a:cubicBezTo>
                  <a:cubicBezTo>
                    <a:pt x="41307" y="537"/>
                    <a:pt x="41704" y="539"/>
                    <a:pt x="42100" y="539"/>
                  </a:cubicBezTo>
                  <a:cubicBezTo>
                    <a:pt x="44533" y="539"/>
                    <a:pt x="46959" y="489"/>
                    <a:pt x="49396" y="395"/>
                  </a:cubicBezTo>
                  <a:cubicBezTo>
                    <a:pt x="50117" y="365"/>
                    <a:pt x="50843" y="346"/>
                    <a:pt x="51568" y="316"/>
                  </a:cubicBezTo>
                  <a:lnTo>
                    <a:pt x="51568" y="236"/>
                  </a:lnTo>
                  <a:lnTo>
                    <a:pt x="47726" y="236"/>
                  </a:lnTo>
                  <a:cubicBezTo>
                    <a:pt x="46578" y="251"/>
                    <a:pt x="45444" y="301"/>
                    <a:pt x="44296" y="301"/>
                  </a:cubicBezTo>
                  <a:cubicBezTo>
                    <a:pt x="43382" y="301"/>
                    <a:pt x="42467" y="270"/>
                    <a:pt x="41557" y="236"/>
                  </a:cubicBezTo>
                  <a:cubicBezTo>
                    <a:pt x="40862" y="206"/>
                    <a:pt x="40170" y="176"/>
                    <a:pt x="39479" y="127"/>
                  </a:cubicBezTo>
                  <a:cubicBezTo>
                    <a:pt x="38618" y="59"/>
                    <a:pt x="37752" y="1"/>
                    <a:pt x="368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7"/>
            <p:cNvSpPr/>
            <p:nvPr/>
          </p:nvSpPr>
          <p:spPr>
            <a:xfrm>
              <a:off x="5108750" y="853575"/>
              <a:ext cx="963375" cy="21825"/>
            </a:xfrm>
            <a:custGeom>
              <a:avLst/>
              <a:gdLst/>
              <a:ahLst/>
              <a:cxnLst/>
              <a:rect l="l" t="t" r="r" b="b"/>
              <a:pathLst>
                <a:path w="38535" h="873" extrusionOk="0">
                  <a:moveTo>
                    <a:pt x="21903" y="0"/>
                  </a:moveTo>
                  <a:cubicBezTo>
                    <a:pt x="21047" y="0"/>
                    <a:pt x="20195" y="59"/>
                    <a:pt x="19349" y="59"/>
                  </a:cubicBezTo>
                  <a:cubicBezTo>
                    <a:pt x="19196" y="59"/>
                    <a:pt x="19043" y="57"/>
                    <a:pt x="18890" y="52"/>
                  </a:cubicBezTo>
                  <a:cubicBezTo>
                    <a:pt x="18096" y="36"/>
                    <a:pt x="17306" y="20"/>
                    <a:pt x="16519" y="20"/>
                  </a:cubicBezTo>
                  <a:cubicBezTo>
                    <a:pt x="15807" y="20"/>
                    <a:pt x="15097" y="33"/>
                    <a:pt x="14387" y="71"/>
                  </a:cubicBezTo>
                  <a:cubicBezTo>
                    <a:pt x="12781" y="147"/>
                    <a:pt x="11175" y="181"/>
                    <a:pt x="9570" y="211"/>
                  </a:cubicBezTo>
                  <a:cubicBezTo>
                    <a:pt x="7904" y="260"/>
                    <a:pt x="6234" y="196"/>
                    <a:pt x="4564" y="305"/>
                  </a:cubicBezTo>
                  <a:cubicBezTo>
                    <a:pt x="3306" y="400"/>
                    <a:pt x="2048" y="400"/>
                    <a:pt x="786" y="449"/>
                  </a:cubicBezTo>
                  <a:cubicBezTo>
                    <a:pt x="552" y="464"/>
                    <a:pt x="329" y="509"/>
                    <a:pt x="1" y="574"/>
                  </a:cubicBezTo>
                  <a:cubicBezTo>
                    <a:pt x="309" y="817"/>
                    <a:pt x="648" y="862"/>
                    <a:pt x="1002" y="862"/>
                  </a:cubicBezTo>
                  <a:cubicBezTo>
                    <a:pt x="1082" y="862"/>
                    <a:pt x="1162" y="860"/>
                    <a:pt x="1244" y="857"/>
                  </a:cubicBezTo>
                  <a:cubicBezTo>
                    <a:pt x="2898" y="808"/>
                    <a:pt x="4534" y="762"/>
                    <a:pt x="6185" y="747"/>
                  </a:cubicBezTo>
                  <a:cubicBezTo>
                    <a:pt x="6333" y="745"/>
                    <a:pt x="6480" y="744"/>
                    <a:pt x="6628" y="744"/>
                  </a:cubicBezTo>
                  <a:cubicBezTo>
                    <a:pt x="7537" y="744"/>
                    <a:pt x="8444" y="780"/>
                    <a:pt x="9351" y="793"/>
                  </a:cubicBezTo>
                  <a:cubicBezTo>
                    <a:pt x="9679" y="793"/>
                    <a:pt x="10012" y="793"/>
                    <a:pt x="10325" y="778"/>
                  </a:cubicBezTo>
                  <a:lnTo>
                    <a:pt x="16136" y="589"/>
                  </a:lnTo>
                  <a:cubicBezTo>
                    <a:pt x="17095" y="558"/>
                    <a:pt x="18070" y="509"/>
                    <a:pt x="19048" y="479"/>
                  </a:cubicBezTo>
                  <a:cubicBezTo>
                    <a:pt x="19131" y="479"/>
                    <a:pt x="19215" y="472"/>
                    <a:pt x="19299" y="472"/>
                  </a:cubicBezTo>
                  <a:cubicBezTo>
                    <a:pt x="19341" y="472"/>
                    <a:pt x="19383" y="474"/>
                    <a:pt x="19426" y="479"/>
                  </a:cubicBezTo>
                  <a:cubicBezTo>
                    <a:pt x="21425" y="543"/>
                    <a:pt x="23438" y="604"/>
                    <a:pt x="25452" y="683"/>
                  </a:cubicBezTo>
                  <a:cubicBezTo>
                    <a:pt x="26415" y="713"/>
                    <a:pt x="27360" y="762"/>
                    <a:pt x="28319" y="793"/>
                  </a:cubicBezTo>
                  <a:cubicBezTo>
                    <a:pt x="28697" y="793"/>
                    <a:pt x="29090" y="778"/>
                    <a:pt x="29483" y="778"/>
                  </a:cubicBezTo>
                  <a:cubicBezTo>
                    <a:pt x="30387" y="765"/>
                    <a:pt x="31292" y="743"/>
                    <a:pt x="32197" y="743"/>
                  </a:cubicBezTo>
                  <a:cubicBezTo>
                    <a:pt x="32410" y="743"/>
                    <a:pt x="32624" y="744"/>
                    <a:pt x="32837" y="747"/>
                  </a:cubicBezTo>
                  <a:cubicBezTo>
                    <a:pt x="34424" y="778"/>
                    <a:pt x="35999" y="827"/>
                    <a:pt x="37590" y="872"/>
                  </a:cubicBezTo>
                  <a:cubicBezTo>
                    <a:pt x="37953" y="872"/>
                    <a:pt x="38266" y="808"/>
                    <a:pt x="38534" y="558"/>
                  </a:cubicBezTo>
                  <a:cubicBezTo>
                    <a:pt x="38202" y="509"/>
                    <a:pt x="37937" y="464"/>
                    <a:pt x="37669" y="449"/>
                  </a:cubicBezTo>
                  <a:cubicBezTo>
                    <a:pt x="37182" y="415"/>
                    <a:pt x="36691" y="400"/>
                    <a:pt x="36203" y="385"/>
                  </a:cubicBezTo>
                  <a:cubicBezTo>
                    <a:pt x="34254" y="320"/>
                    <a:pt x="32301" y="275"/>
                    <a:pt x="30348" y="226"/>
                  </a:cubicBezTo>
                  <a:cubicBezTo>
                    <a:pt x="29656" y="211"/>
                    <a:pt x="28965" y="211"/>
                    <a:pt x="28270" y="196"/>
                  </a:cubicBezTo>
                  <a:cubicBezTo>
                    <a:pt x="26302" y="132"/>
                    <a:pt x="24337" y="37"/>
                    <a:pt x="22369" y="7"/>
                  </a:cubicBezTo>
                  <a:cubicBezTo>
                    <a:pt x="22214" y="2"/>
                    <a:pt x="22058" y="0"/>
                    <a:pt x="219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7"/>
            <p:cNvSpPr/>
            <p:nvPr/>
          </p:nvSpPr>
          <p:spPr>
            <a:xfrm>
              <a:off x="5109500" y="2786725"/>
              <a:ext cx="962250" cy="22050"/>
            </a:xfrm>
            <a:custGeom>
              <a:avLst/>
              <a:gdLst/>
              <a:ahLst/>
              <a:cxnLst/>
              <a:rect l="l" t="t" r="r" b="b"/>
              <a:pathLst>
                <a:path w="38490" h="882" extrusionOk="0">
                  <a:moveTo>
                    <a:pt x="726" y="14"/>
                  </a:moveTo>
                  <a:cubicBezTo>
                    <a:pt x="430" y="14"/>
                    <a:pt x="188" y="96"/>
                    <a:pt x="1" y="314"/>
                  </a:cubicBezTo>
                  <a:cubicBezTo>
                    <a:pt x="333" y="360"/>
                    <a:pt x="617" y="409"/>
                    <a:pt x="900" y="424"/>
                  </a:cubicBezTo>
                  <a:cubicBezTo>
                    <a:pt x="1323" y="454"/>
                    <a:pt x="1765" y="454"/>
                    <a:pt x="2188" y="473"/>
                  </a:cubicBezTo>
                  <a:cubicBezTo>
                    <a:pt x="3718" y="534"/>
                    <a:pt x="5229" y="598"/>
                    <a:pt x="6756" y="628"/>
                  </a:cubicBezTo>
                  <a:cubicBezTo>
                    <a:pt x="8063" y="662"/>
                    <a:pt x="9351" y="662"/>
                    <a:pt x="10658" y="692"/>
                  </a:cubicBezTo>
                  <a:cubicBezTo>
                    <a:pt x="12547" y="756"/>
                    <a:pt x="14436" y="817"/>
                    <a:pt x="16310" y="881"/>
                  </a:cubicBezTo>
                  <a:cubicBezTo>
                    <a:pt x="16846" y="881"/>
                    <a:pt x="17379" y="866"/>
                    <a:pt x="17900" y="832"/>
                  </a:cubicBezTo>
                  <a:cubicBezTo>
                    <a:pt x="18281" y="809"/>
                    <a:pt x="18660" y="801"/>
                    <a:pt x="19040" y="801"/>
                  </a:cubicBezTo>
                  <a:cubicBezTo>
                    <a:pt x="20036" y="801"/>
                    <a:pt x="21029" y="858"/>
                    <a:pt x="22025" y="858"/>
                  </a:cubicBezTo>
                  <a:cubicBezTo>
                    <a:pt x="22454" y="858"/>
                    <a:pt x="22883" y="847"/>
                    <a:pt x="23314" y="817"/>
                  </a:cubicBezTo>
                  <a:cubicBezTo>
                    <a:pt x="25093" y="692"/>
                    <a:pt x="26903" y="722"/>
                    <a:pt x="28682" y="662"/>
                  </a:cubicBezTo>
                  <a:cubicBezTo>
                    <a:pt x="29330" y="633"/>
                    <a:pt x="29979" y="629"/>
                    <a:pt x="30627" y="629"/>
                  </a:cubicBezTo>
                  <a:cubicBezTo>
                    <a:pt x="30823" y="629"/>
                    <a:pt x="31019" y="629"/>
                    <a:pt x="31215" y="629"/>
                  </a:cubicBezTo>
                  <a:cubicBezTo>
                    <a:pt x="32117" y="629"/>
                    <a:pt x="33020" y="623"/>
                    <a:pt x="33922" y="549"/>
                  </a:cubicBezTo>
                  <a:cubicBezTo>
                    <a:pt x="35134" y="454"/>
                    <a:pt x="36362" y="473"/>
                    <a:pt x="37590" y="424"/>
                  </a:cubicBezTo>
                  <a:cubicBezTo>
                    <a:pt x="37873" y="424"/>
                    <a:pt x="38172" y="360"/>
                    <a:pt x="38489" y="314"/>
                  </a:cubicBezTo>
                  <a:cubicBezTo>
                    <a:pt x="38302" y="96"/>
                    <a:pt x="38060" y="14"/>
                    <a:pt x="37776" y="14"/>
                  </a:cubicBezTo>
                  <a:cubicBezTo>
                    <a:pt x="37751" y="14"/>
                    <a:pt x="37725" y="15"/>
                    <a:pt x="37700" y="16"/>
                  </a:cubicBezTo>
                  <a:cubicBezTo>
                    <a:pt x="36332" y="31"/>
                    <a:pt x="34961" y="1"/>
                    <a:pt x="33608" y="76"/>
                  </a:cubicBezTo>
                  <a:cubicBezTo>
                    <a:pt x="32858" y="113"/>
                    <a:pt x="32108" y="134"/>
                    <a:pt x="31358" y="134"/>
                  </a:cubicBezTo>
                  <a:cubicBezTo>
                    <a:pt x="30786" y="134"/>
                    <a:pt x="30214" y="122"/>
                    <a:pt x="29642" y="95"/>
                  </a:cubicBezTo>
                  <a:cubicBezTo>
                    <a:pt x="29351" y="86"/>
                    <a:pt x="29056" y="81"/>
                    <a:pt x="28761" y="81"/>
                  </a:cubicBezTo>
                  <a:cubicBezTo>
                    <a:pt x="28466" y="81"/>
                    <a:pt x="28170" y="86"/>
                    <a:pt x="27877" y="95"/>
                  </a:cubicBezTo>
                  <a:cubicBezTo>
                    <a:pt x="25928" y="156"/>
                    <a:pt x="23975" y="220"/>
                    <a:pt x="22022" y="284"/>
                  </a:cubicBezTo>
                  <a:cubicBezTo>
                    <a:pt x="21236" y="314"/>
                    <a:pt x="20435" y="345"/>
                    <a:pt x="19645" y="379"/>
                  </a:cubicBezTo>
                  <a:cubicBezTo>
                    <a:pt x="19347" y="379"/>
                    <a:pt x="19033" y="379"/>
                    <a:pt x="18735" y="360"/>
                  </a:cubicBezTo>
                  <a:cubicBezTo>
                    <a:pt x="18229" y="345"/>
                    <a:pt x="17726" y="314"/>
                    <a:pt x="17205" y="299"/>
                  </a:cubicBezTo>
                  <a:cubicBezTo>
                    <a:pt x="16072" y="250"/>
                    <a:pt x="14938" y="220"/>
                    <a:pt x="13790" y="205"/>
                  </a:cubicBezTo>
                  <a:cubicBezTo>
                    <a:pt x="12895" y="171"/>
                    <a:pt x="11995" y="156"/>
                    <a:pt x="11115" y="141"/>
                  </a:cubicBezTo>
                  <a:cubicBezTo>
                    <a:pt x="10186" y="126"/>
                    <a:pt x="9272" y="126"/>
                    <a:pt x="8361" y="126"/>
                  </a:cubicBezTo>
                  <a:cubicBezTo>
                    <a:pt x="7368" y="110"/>
                    <a:pt x="6378" y="110"/>
                    <a:pt x="5384" y="95"/>
                  </a:cubicBezTo>
                  <a:cubicBezTo>
                    <a:pt x="3858" y="61"/>
                    <a:pt x="2332" y="31"/>
                    <a:pt x="806" y="16"/>
                  </a:cubicBezTo>
                  <a:cubicBezTo>
                    <a:pt x="779" y="15"/>
                    <a:pt x="752" y="14"/>
                    <a:pt x="726" y="1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7"/>
            <p:cNvSpPr/>
            <p:nvPr/>
          </p:nvSpPr>
          <p:spPr>
            <a:xfrm>
              <a:off x="4055300" y="917475"/>
              <a:ext cx="273550" cy="222350"/>
            </a:xfrm>
            <a:custGeom>
              <a:avLst/>
              <a:gdLst/>
              <a:ahLst/>
              <a:cxnLst/>
              <a:rect l="l" t="t" r="r" b="b"/>
              <a:pathLst>
                <a:path w="10942" h="8894" extrusionOk="0">
                  <a:moveTo>
                    <a:pt x="10201" y="1"/>
                  </a:moveTo>
                  <a:cubicBezTo>
                    <a:pt x="10201" y="65"/>
                    <a:pt x="10216" y="110"/>
                    <a:pt x="10216" y="160"/>
                  </a:cubicBezTo>
                  <a:cubicBezTo>
                    <a:pt x="10280" y="443"/>
                    <a:pt x="10435" y="726"/>
                    <a:pt x="10390" y="991"/>
                  </a:cubicBezTo>
                  <a:cubicBezTo>
                    <a:pt x="10311" y="1671"/>
                    <a:pt x="10326" y="2377"/>
                    <a:pt x="9884" y="3008"/>
                  </a:cubicBezTo>
                  <a:cubicBezTo>
                    <a:pt x="9649" y="3337"/>
                    <a:pt x="9351" y="3654"/>
                    <a:pt x="9128" y="3983"/>
                  </a:cubicBezTo>
                  <a:cubicBezTo>
                    <a:pt x="8735" y="4598"/>
                    <a:pt x="8138" y="5116"/>
                    <a:pt x="7477" y="5618"/>
                  </a:cubicBezTo>
                  <a:cubicBezTo>
                    <a:pt x="6767" y="6155"/>
                    <a:pt x="5966" y="6597"/>
                    <a:pt x="5052" y="6975"/>
                  </a:cubicBezTo>
                  <a:cubicBezTo>
                    <a:pt x="4564" y="7179"/>
                    <a:pt x="4077" y="7383"/>
                    <a:pt x="3650" y="7621"/>
                  </a:cubicBezTo>
                  <a:cubicBezTo>
                    <a:pt x="2944" y="8014"/>
                    <a:pt x="2158" y="8312"/>
                    <a:pt x="1259" y="8516"/>
                  </a:cubicBezTo>
                  <a:cubicBezTo>
                    <a:pt x="836" y="8610"/>
                    <a:pt x="424" y="8754"/>
                    <a:pt x="1" y="8864"/>
                  </a:cubicBezTo>
                  <a:cubicBezTo>
                    <a:pt x="31" y="8879"/>
                    <a:pt x="46" y="8894"/>
                    <a:pt x="61" y="8894"/>
                  </a:cubicBezTo>
                  <a:cubicBezTo>
                    <a:pt x="945" y="8705"/>
                    <a:pt x="1826" y="8531"/>
                    <a:pt x="2691" y="8327"/>
                  </a:cubicBezTo>
                  <a:cubicBezTo>
                    <a:pt x="3526" y="8108"/>
                    <a:pt x="4360" y="7870"/>
                    <a:pt x="5161" y="7602"/>
                  </a:cubicBezTo>
                  <a:cubicBezTo>
                    <a:pt x="6563" y="7130"/>
                    <a:pt x="7636" y="6453"/>
                    <a:pt x="8580" y="5668"/>
                  </a:cubicBezTo>
                  <a:cubicBezTo>
                    <a:pt x="9003" y="5320"/>
                    <a:pt x="9381" y="4957"/>
                    <a:pt x="9619" y="4534"/>
                  </a:cubicBezTo>
                  <a:cubicBezTo>
                    <a:pt x="9759" y="4281"/>
                    <a:pt x="9963" y="4032"/>
                    <a:pt x="10137" y="3779"/>
                  </a:cubicBezTo>
                  <a:cubicBezTo>
                    <a:pt x="10261" y="3575"/>
                    <a:pt x="10390" y="3371"/>
                    <a:pt x="10484" y="3148"/>
                  </a:cubicBezTo>
                  <a:cubicBezTo>
                    <a:pt x="10734" y="2596"/>
                    <a:pt x="10877" y="2048"/>
                    <a:pt x="10892" y="1463"/>
                  </a:cubicBezTo>
                  <a:cubicBezTo>
                    <a:pt x="10907" y="1085"/>
                    <a:pt x="10941" y="726"/>
                    <a:pt x="10768" y="364"/>
                  </a:cubicBezTo>
                  <a:cubicBezTo>
                    <a:pt x="10673" y="175"/>
                    <a:pt x="10530" y="46"/>
                    <a:pt x="10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7"/>
            <p:cNvSpPr/>
            <p:nvPr/>
          </p:nvSpPr>
          <p:spPr>
            <a:xfrm>
              <a:off x="4050575" y="2518325"/>
              <a:ext cx="279025" cy="226325"/>
            </a:xfrm>
            <a:custGeom>
              <a:avLst/>
              <a:gdLst/>
              <a:ahLst/>
              <a:cxnLst/>
              <a:rect l="l" t="t" r="r" b="b"/>
              <a:pathLst>
                <a:path w="11161" h="9053" extrusionOk="0">
                  <a:moveTo>
                    <a:pt x="1" y="0"/>
                  </a:moveTo>
                  <a:lnTo>
                    <a:pt x="1" y="0"/>
                  </a:lnTo>
                  <a:cubicBezTo>
                    <a:pt x="439" y="299"/>
                    <a:pt x="1025" y="442"/>
                    <a:pt x="1622" y="582"/>
                  </a:cubicBezTo>
                  <a:cubicBezTo>
                    <a:pt x="2392" y="756"/>
                    <a:pt x="3084" y="1009"/>
                    <a:pt x="3699" y="1353"/>
                  </a:cubicBezTo>
                  <a:cubicBezTo>
                    <a:pt x="4028" y="1527"/>
                    <a:pt x="4361" y="1731"/>
                    <a:pt x="4738" y="1874"/>
                  </a:cubicBezTo>
                  <a:cubicBezTo>
                    <a:pt x="6061" y="2362"/>
                    <a:pt x="7164" y="2992"/>
                    <a:pt x="8089" y="3748"/>
                  </a:cubicBezTo>
                  <a:cubicBezTo>
                    <a:pt x="8467" y="4062"/>
                    <a:pt x="8830" y="4360"/>
                    <a:pt x="9068" y="4723"/>
                  </a:cubicBezTo>
                  <a:cubicBezTo>
                    <a:pt x="9223" y="4957"/>
                    <a:pt x="9396" y="5180"/>
                    <a:pt x="9619" y="5384"/>
                  </a:cubicBezTo>
                  <a:cubicBezTo>
                    <a:pt x="10107" y="5871"/>
                    <a:pt x="10341" y="6408"/>
                    <a:pt x="10435" y="6940"/>
                  </a:cubicBezTo>
                  <a:cubicBezTo>
                    <a:pt x="10564" y="7620"/>
                    <a:pt x="10753" y="8327"/>
                    <a:pt x="10341" y="9003"/>
                  </a:cubicBezTo>
                  <a:cubicBezTo>
                    <a:pt x="10390" y="9018"/>
                    <a:pt x="10420" y="9037"/>
                    <a:pt x="10469" y="9052"/>
                  </a:cubicBezTo>
                  <a:cubicBezTo>
                    <a:pt x="10609" y="8988"/>
                    <a:pt x="10828" y="8942"/>
                    <a:pt x="10862" y="8848"/>
                  </a:cubicBezTo>
                  <a:cubicBezTo>
                    <a:pt x="10987" y="8546"/>
                    <a:pt x="11096" y="8247"/>
                    <a:pt x="11130" y="7934"/>
                  </a:cubicBezTo>
                  <a:cubicBezTo>
                    <a:pt x="11161" y="7666"/>
                    <a:pt x="11081" y="7397"/>
                    <a:pt x="11051" y="7129"/>
                  </a:cubicBezTo>
                  <a:cubicBezTo>
                    <a:pt x="10972" y="6502"/>
                    <a:pt x="10734" y="5901"/>
                    <a:pt x="10356" y="5320"/>
                  </a:cubicBezTo>
                  <a:cubicBezTo>
                    <a:pt x="10152" y="5006"/>
                    <a:pt x="9933" y="4692"/>
                    <a:pt x="9729" y="4390"/>
                  </a:cubicBezTo>
                  <a:cubicBezTo>
                    <a:pt x="9600" y="4220"/>
                    <a:pt x="9525" y="4031"/>
                    <a:pt x="9351" y="3888"/>
                  </a:cubicBezTo>
                  <a:cubicBezTo>
                    <a:pt x="8501" y="3181"/>
                    <a:pt x="7696" y="2456"/>
                    <a:pt x="6533" y="1920"/>
                  </a:cubicBezTo>
                  <a:cubicBezTo>
                    <a:pt x="5320" y="1368"/>
                    <a:pt x="3998" y="945"/>
                    <a:pt x="2551" y="646"/>
                  </a:cubicBezTo>
                  <a:cubicBezTo>
                    <a:pt x="1826" y="503"/>
                    <a:pt x="1119" y="314"/>
                    <a:pt x="394" y="125"/>
                  </a:cubicBezTo>
                  <a:cubicBezTo>
                    <a:pt x="269" y="95"/>
                    <a:pt x="141" y="46"/>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7"/>
            <p:cNvSpPr/>
            <p:nvPr/>
          </p:nvSpPr>
          <p:spPr>
            <a:xfrm>
              <a:off x="7099575" y="2528900"/>
              <a:ext cx="400" cy="500"/>
            </a:xfrm>
            <a:custGeom>
              <a:avLst/>
              <a:gdLst/>
              <a:ahLst/>
              <a:cxnLst/>
              <a:rect l="l" t="t" r="r" b="b"/>
              <a:pathLst>
                <a:path w="16" h="20" extrusionOk="0">
                  <a:moveTo>
                    <a:pt x="15" y="1"/>
                  </a:moveTo>
                  <a:lnTo>
                    <a:pt x="0" y="19"/>
                  </a:lnTo>
                  <a:lnTo>
                    <a:pt x="15" y="19"/>
                  </a:lnTo>
                  <a:lnTo>
                    <a:pt x="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7"/>
            <p:cNvSpPr/>
            <p:nvPr/>
          </p:nvSpPr>
          <p:spPr>
            <a:xfrm>
              <a:off x="5681275" y="894900"/>
              <a:ext cx="378275" cy="13925"/>
            </a:xfrm>
            <a:custGeom>
              <a:avLst/>
              <a:gdLst/>
              <a:ahLst/>
              <a:cxnLst/>
              <a:rect l="l" t="t" r="r" b="b"/>
              <a:pathLst>
                <a:path w="15131" h="557" extrusionOk="0">
                  <a:moveTo>
                    <a:pt x="8818" y="0"/>
                  </a:moveTo>
                  <a:cubicBezTo>
                    <a:pt x="5095" y="0"/>
                    <a:pt x="1039" y="169"/>
                    <a:pt x="1" y="367"/>
                  </a:cubicBezTo>
                  <a:cubicBezTo>
                    <a:pt x="174" y="417"/>
                    <a:pt x="284" y="447"/>
                    <a:pt x="378" y="447"/>
                  </a:cubicBezTo>
                  <a:cubicBezTo>
                    <a:pt x="1278" y="496"/>
                    <a:pt x="2173" y="556"/>
                    <a:pt x="3072" y="556"/>
                  </a:cubicBezTo>
                  <a:cubicBezTo>
                    <a:pt x="6472" y="556"/>
                    <a:pt x="9872" y="526"/>
                    <a:pt x="13272" y="496"/>
                  </a:cubicBezTo>
                  <a:cubicBezTo>
                    <a:pt x="13884" y="496"/>
                    <a:pt x="14500" y="447"/>
                    <a:pt x="15131" y="322"/>
                  </a:cubicBezTo>
                  <a:cubicBezTo>
                    <a:pt x="14069" y="90"/>
                    <a:pt x="11532" y="0"/>
                    <a:pt x="88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7"/>
            <p:cNvSpPr/>
            <p:nvPr/>
          </p:nvSpPr>
          <p:spPr>
            <a:xfrm>
              <a:off x="5119800" y="895000"/>
              <a:ext cx="377325" cy="13550"/>
            </a:xfrm>
            <a:custGeom>
              <a:avLst/>
              <a:gdLst/>
              <a:ahLst/>
              <a:cxnLst/>
              <a:rect l="l" t="t" r="r" b="b"/>
              <a:pathLst>
                <a:path w="15093" h="542" extrusionOk="0">
                  <a:moveTo>
                    <a:pt x="5195" y="1"/>
                  </a:moveTo>
                  <a:cubicBezTo>
                    <a:pt x="3744" y="1"/>
                    <a:pt x="2282" y="129"/>
                    <a:pt x="817" y="209"/>
                  </a:cubicBezTo>
                  <a:cubicBezTo>
                    <a:pt x="582" y="224"/>
                    <a:pt x="344" y="269"/>
                    <a:pt x="1" y="318"/>
                  </a:cubicBezTo>
                  <a:cubicBezTo>
                    <a:pt x="851" y="458"/>
                    <a:pt x="1606" y="492"/>
                    <a:pt x="2362" y="492"/>
                  </a:cubicBezTo>
                  <a:cubicBezTo>
                    <a:pt x="4878" y="507"/>
                    <a:pt x="7398" y="537"/>
                    <a:pt x="9932" y="537"/>
                  </a:cubicBezTo>
                  <a:cubicBezTo>
                    <a:pt x="10197" y="540"/>
                    <a:pt x="10461" y="541"/>
                    <a:pt x="10725" y="541"/>
                  </a:cubicBezTo>
                  <a:cubicBezTo>
                    <a:pt x="11844" y="541"/>
                    <a:pt x="12964" y="519"/>
                    <a:pt x="14073" y="507"/>
                  </a:cubicBezTo>
                  <a:cubicBezTo>
                    <a:pt x="14432" y="507"/>
                    <a:pt x="14779" y="458"/>
                    <a:pt x="15093" y="363"/>
                  </a:cubicBezTo>
                  <a:cubicBezTo>
                    <a:pt x="14983" y="318"/>
                    <a:pt x="14874" y="284"/>
                    <a:pt x="14764" y="284"/>
                  </a:cubicBezTo>
                  <a:cubicBezTo>
                    <a:pt x="14024" y="239"/>
                    <a:pt x="13268" y="159"/>
                    <a:pt x="12528" y="144"/>
                  </a:cubicBezTo>
                  <a:cubicBezTo>
                    <a:pt x="10087" y="80"/>
                    <a:pt x="7632" y="1"/>
                    <a:pt x="51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7"/>
            <p:cNvSpPr/>
            <p:nvPr/>
          </p:nvSpPr>
          <p:spPr>
            <a:xfrm>
              <a:off x="5124050" y="2753325"/>
              <a:ext cx="374325" cy="13650"/>
            </a:xfrm>
            <a:custGeom>
              <a:avLst/>
              <a:gdLst/>
              <a:ahLst/>
              <a:cxnLst/>
              <a:rect l="l" t="t" r="r" b="b"/>
              <a:pathLst>
                <a:path w="14973" h="546" extrusionOk="0">
                  <a:moveTo>
                    <a:pt x="10974" y="1"/>
                  </a:moveTo>
                  <a:cubicBezTo>
                    <a:pt x="10250" y="1"/>
                    <a:pt x="9526" y="5"/>
                    <a:pt x="8803" y="15"/>
                  </a:cubicBezTo>
                  <a:cubicBezTo>
                    <a:pt x="6393" y="30"/>
                    <a:pt x="4001" y="45"/>
                    <a:pt x="1591" y="60"/>
                  </a:cubicBezTo>
                  <a:cubicBezTo>
                    <a:pt x="1040" y="75"/>
                    <a:pt x="507" y="90"/>
                    <a:pt x="1" y="234"/>
                  </a:cubicBezTo>
                  <a:cubicBezTo>
                    <a:pt x="1" y="249"/>
                    <a:pt x="1" y="279"/>
                    <a:pt x="19" y="298"/>
                  </a:cubicBezTo>
                  <a:cubicBezTo>
                    <a:pt x="1024" y="374"/>
                    <a:pt x="2033" y="487"/>
                    <a:pt x="3042" y="502"/>
                  </a:cubicBezTo>
                  <a:cubicBezTo>
                    <a:pt x="4224" y="530"/>
                    <a:pt x="5407" y="546"/>
                    <a:pt x="6590" y="546"/>
                  </a:cubicBezTo>
                  <a:cubicBezTo>
                    <a:pt x="8789" y="546"/>
                    <a:pt x="10986" y="491"/>
                    <a:pt x="13178" y="358"/>
                  </a:cubicBezTo>
                  <a:cubicBezTo>
                    <a:pt x="13775" y="328"/>
                    <a:pt x="14375" y="279"/>
                    <a:pt x="14972" y="234"/>
                  </a:cubicBezTo>
                  <a:cubicBezTo>
                    <a:pt x="14829" y="139"/>
                    <a:pt x="14689" y="90"/>
                    <a:pt x="14530" y="90"/>
                  </a:cubicBezTo>
                  <a:cubicBezTo>
                    <a:pt x="14073" y="60"/>
                    <a:pt x="13601" y="15"/>
                    <a:pt x="13147" y="15"/>
                  </a:cubicBezTo>
                  <a:cubicBezTo>
                    <a:pt x="12422" y="5"/>
                    <a:pt x="11698" y="1"/>
                    <a:pt x="109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7"/>
            <p:cNvSpPr/>
            <p:nvPr/>
          </p:nvSpPr>
          <p:spPr>
            <a:xfrm>
              <a:off x="5682875" y="2753200"/>
              <a:ext cx="376675" cy="13725"/>
            </a:xfrm>
            <a:custGeom>
              <a:avLst/>
              <a:gdLst/>
              <a:ahLst/>
              <a:cxnLst/>
              <a:rect l="l" t="t" r="r" b="b"/>
              <a:pathLst>
                <a:path w="15067" h="549" extrusionOk="0">
                  <a:moveTo>
                    <a:pt x="3133" y="1"/>
                  </a:moveTo>
                  <a:cubicBezTo>
                    <a:pt x="2283" y="1"/>
                    <a:pt x="1433" y="50"/>
                    <a:pt x="568" y="80"/>
                  </a:cubicBezTo>
                  <a:cubicBezTo>
                    <a:pt x="379" y="95"/>
                    <a:pt x="190" y="129"/>
                    <a:pt x="1" y="159"/>
                  </a:cubicBezTo>
                  <a:lnTo>
                    <a:pt x="1" y="224"/>
                  </a:lnTo>
                  <a:cubicBezTo>
                    <a:pt x="205" y="254"/>
                    <a:pt x="409" y="284"/>
                    <a:pt x="632" y="303"/>
                  </a:cubicBezTo>
                  <a:cubicBezTo>
                    <a:pt x="3160" y="482"/>
                    <a:pt x="5696" y="548"/>
                    <a:pt x="8241" y="548"/>
                  </a:cubicBezTo>
                  <a:cubicBezTo>
                    <a:pt x="9464" y="548"/>
                    <a:pt x="10689" y="533"/>
                    <a:pt x="11916" y="507"/>
                  </a:cubicBezTo>
                  <a:cubicBezTo>
                    <a:pt x="12940" y="492"/>
                    <a:pt x="13949" y="413"/>
                    <a:pt x="15067" y="254"/>
                  </a:cubicBezTo>
                  <a:cubicBezTo>
                    <a:pt x="14387" y="80"/>
                    <a:pt x="13805" y="80"/>
                    <a:pt x="13223" y="65"/>
                  </a:cubicBezTo>
                  <a:cubicBezTo>
                    <a:pt x="9853" y="50"/>
                    <a:pt x="6503" y="20"/>
                    <a:pt x="31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7"/>
            <p:cNvSpPr/>
            <p:nvPr/>
          </p:nvSpPr>
          <p:spPr>
            <a:xfrm>
              <a:off x="3886450" y="2225550"/>
              <a:ext cx="20900" cy="175125"/>
            </a:xfrm>
            <a:custGeom>
              <a:avLst/>
              <a:gdLst/>
              <a:ahLst/>
              <a:cxnLst/>
              <a:rect l="l" t="t" r="r" b="b"/>
              <a:pathLst>
                <a:path w="836" h="7005" extrusionOk="0">
                  <a:moveTo>
                    <a:pt x="283" y="0"/>
                  </a:moveTo>
                  <a:cubicBezTo>
                    <a:pt x="174" y="567"/>
                    <a:pt x="49" y="1119"/>
                    <a:pt x="34" y="1670"/>
                  </a:cubicBezTo>
                  <a:cubicBezTo>
                    <a:pt x="0" y="2785"/>
                    <a:pt x="15" y="3888"/>
                    <a:pt x="49" y="4991"/>
                  </a:cubicBezTo>
                  <a:cubicBezTo>
                    <a:pt x="64" y="5667"/>
                    <a:pt x="159" y="6343"/>
                    <a:pt x="552" y="7004"/>
                  </a:cubicBezTo>
                  <a:cubicBezTo>
                    <a:pt x="567" y="6940"/>
                    <a:pt x="616" y="6895"/>
                    <a:pt x="616" y="6831"/>
                  </a:cubicBezTo>
                  <a:cubicBezTo>
                    <a:pt x="661" y="6407"/>
                    <a:pt x="725" y="5981"/>
                    <a:pt x="741" y="5573"/>
                  </a:cubicBezTo>
                  <a:cubicBezTo>
                    <a:pt x="790" y="4315"/>
                    <a:pt x="805" y="3068"/>
                    <a:pt x="835" y="1825"/>
                  </a:cubicBezTo>
                  <a:cubicBezTo>
                    <a:pt x="835" y="1198"/>
                    <a:pt x="616" y="597"/>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7"/>
            <p:cNvSpPr/>
            <p:nvPr/>
          </p:nvSpPr>
          <p:spPr>
            <a:xfrm>
              <a:off x="3880975" y="1260975"/>
              <a:ext cx="26375" cy="174750"/>
            </a:xfrm>
            <a:custGeom>
              <a:avLst/>
              <a:gdLst/>
              <a:ahLst/>
              <a:cxnLst/>
              <a:rect l="l" t="t" r="r" b="b"/>
              <a:pathLst>
                <a:path w="1055" h="6990" extrusionOk="0">
                  <a:moveTo>
                    <a:pt x="612" y="1"/>
                  </a:moveTo>
                  <a:cubicBezTo>
                    <a:pt x="0" y="2332"/>
                    <a:pt x="189" y="4663"/>
                    <a:pt x="518" y="6990"/>
                  </a:cubicBezTo>
                  <a:cubicBezTo>
                    <a:pt x="706" y="6646"/>
                    <a:pt x="850" y="6313"/>
                    <a:pt x="944" y="5970"/>
                  </a:cubicBezTo>
                  <a:cubicBezTo>
                    <a:pt x="1024" y="5732"/>
                    <a:pt x="1054" y="5479"/>
                    <a:pt x="1039" y="5229"/>
                  </a:cubicBezTo>
                  <a:cubicBezTo>
                    <a:pt x="1024" y="3937"/>
                    <a:pt x="1009" y="2645"/>
                    <a:pt x="960" y="1342"/>
                  </a:cubicBezTo>
                  <a:cubicBezTo>
                    <a:pt x="944" y="900"/>
                    <a:pt x="865" y="458"/>
                    <a:pt x="801" y="20"/>
                  </a:cubicBezTo>
                  <a:cubicBezTo>
                    <a:pt x="740" y="20"/>
                    <a:pt x="676" y="20"/>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7"/>
            <p:cNvSpPr/>
            <p:nvPr/>
          </p:nvSpPr>
          <p:spPr>
            <a:xfrm>
              <a:off x="3886075" y="1677775"/>
              <a:ext cx="26750" cy="119675"/>
            </a:xfrm>
            <a:custGeom>
              <a:avLst/>
              <a:gdLst/>
              <a:ahLst/>
              <a:cxnLst/>
              <a:rect l="l" t="t" r="r" b="b"/>
              <a:pathLst>
                <a:path w="1070" h="4787" extrusionOk="0">
                  <a:moveTo>
                    <a:pt x="472" y="0"/>
                  </a:moveTo>
                  <a:cubicBezTo>
                    <a:pt x="0" y="1258"/>
                    <a:pt x="15" y="3589"/>
                    <a:pt x="472" y="4787"/>
                  </a:cubicBezTo>
                  <a:cubicBezTo>
                    <a:pt x="1069" y="3982"/>
                    <a:pt x="1054" y="676"/>
                    <a:pt x="4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7"/>
            <p:cNvSpPr/>
            <p:nvPr/>
          </p:nvSpPr>
          <p:spPr>
            <a:xfrm>
              <a:off x="3886075" y="1863550"/>
              <a:ext cx="26750" cy="121175"/>
            </a:xfrm>
            <a:custGeom>
              <a:avLst/>
              <a:gdLst/>
              <a:ahLst/>
              <a:cxnLst/>
              <a:rect l="l" t="t" r="r" b="b"/>
              <a:pathLst>
                <a:path w="1070" h="4847" extrusionOk="0">
                  <a:moveTo>
                    <a:pt x="487" y="0"/>
                  </a:moveTo>
                  <a:lnTo>
                    <a:pt x="487" y="0"/>
                  </a:lnTo>
                  <a:cubicBezTo>
                    <a:pt x="0" y="1273"/>
                    <a:pt x="15" y="3634"/>
                    <a:pt x="472" y="4847"/>
                  </a:cubicBezTo>
                  <a:cubicBezTo>
                    <a:pt x="1039" y="4106"/>
                    <a:pt x="1069" y="1148"/>
                    <a:pt x="4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7"/>
            <p:cNvSpPr/>
            <p:nvPr/>
          </p:nvSpPr>
          <p:spPr>
            <a:xfrm>
              <a:off x="6129150" y="899250"/>
              <a:ext cx="285700" cy="10425"/>
            </a:xfrm>
            <a:custGeom>
              <a:avLst/>
              <a:gdLst/>
              <a:ahLst/>
              <a:cxnLst/>
              <a:rect l="l" t="t" r="r" b="b"/>
              <a:pathLst>
                <a:path w="11428" h="417" extrusionOk="0">
                  <a:moveTo>
                    <a:pt x="4059" y="0"/>
                  </a:moveTo>
                  <a:cubicBezTo>
                    <a:pt x="2707" y="0"/>
                    <a:pt x="1354" y="49"/>
                    <a:pt x="0" y="178"/>
                  </a:cubicBezTo>
                  <a:cubicBezTo>
                    <a:pt x="3241" y="258"/>
                    <a:pt x="6502" y="337"/>
                    <a:pt x="9743" y="416"/>
                  </a:cubicBezTo>
                  <a:cubicBezTo>
                    <a:pt x="10026" y="416"/>
                    <a:pt x="10325" y="397"/>
                    <a:pt x="10608" y="382"/>
                  </a:cubicBezTo>
                  <a:cubicBezTo>
                    <a:pt x="10876" y="367"/>
                    <a:pt x="11145" y="337"/>
                    <a:pt x="11428" y="303"/>
                  </a:cubicBezTo>
                  <a:cubicBezTo>
                    <a:pt x="8964" y="162"/>
                    <a:pt x="6511" y="0"/>
                    <a:pt x="40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7"/>
            <p:cNvSpPr/>
            <p:nvPr/>
          </p:nvSpPr>
          <p:spPr>
            <a:xfrm>
              <a:off x="4766400" y="899325"/>
              <a:ext cx="284475" cy="10350"/>
            </a:xfrm>
            <a:custGeom>
              <a:avLst/>
              <a:gdLst/>
              <a:ahLst/>
              <a:cxnLst/>
              <a:rect l="l" t="t" r="r" b="b"/>
              <a:pathLst>
                <a:path w="11379" h="414" extrusionOk="0">
                  <a:moveTo>
                    <a:pt x="7214" y="0"/>
                  </a:moveTo>
                  <a:cubicBezTo>
                    <a:pt x="4809" y="0"/>
                    <a:pt x="2405" y="156"/>
                    <a:pt x="0" y="285"/>
                  </a:cubicBezTo>
                  <a:cubicBezTo>
                    <a:pt x="423" y="349"/>
                    <a:pt x="850" y="394"/>
                    <a:pt x="1258" y="413"/>
                  </a:cubicBezTo>
                  <a:cubicBezTo>
                    <a:pt x="1730" y="413"/>
                    <a:pt x="2202" y="394"/>
                    <a:pt x="2675" y="379"/>
                  </a:cubicBezTo>
                  <a:cubicBezTo>
                    <a:pt x="3479" y="364"/>
                    <a:pt x="4295" y="334"/>
                    <a:pt x="5100" y="300"/>
                  </a:cubicBezTo>
                  <a:cubicBezTo>
                    <a:pt x="7193" y="270"/>
                    <a:pt x="9286" y="224"/>
                    <a:pt x="11379" y="190"/>
                  </a:cubicBezTo>
                  <a:cubicBezTo>
                    <a:pt x="9990" y="52"/>
                    <a:pt x="8602" y="0"/>
                    <a:pt x="72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7"/>
            <p:cNvSpPr/>
            <p:nvPr/>
          </p:nvSpPr>
          <p:spPr>
            <a:xfrm>
              <a:off x="4771500" y="2752375"/>
              <a:ext cx="274650" cy="10275"/>
            </a:xfrm>
            <a:custGeom>
              <a:avLst/>
              <a:gdLst/>
              <a:ahLst/>
              <a:cxnLst/>
              <a:rect l="l" t="t" r="r" b="b"/>
              <a:pathLst>
                <a:path w="10986" h="411" extrusionOk="0">
                  <a:moveTo>
                    <a:pt x="1387" y="1"/>
                  </a:moveTo>
                  <a:cubicBezTo>
                    <a:pt x="924" y="1"/>
                    <a:pt x="464" y="38"/>
                    <a:pt x="0" y="68"/>
                  </a:cubicBezTo>
                  <a:cubicBezTo>
                    <a:pt x="689" y="228"/>
                    <a:pt x="4364" y="411"/>
                    <a:pt x="7443" y="411"/>
                  </a:cubicBezTo>
                  <a:cubicBezTo>
                    <a:pt x="8872" y="411"/>
                    <a:pt x="10173" y="371"/>
                    <a:pt x="10986" y="272"/>
                  </a:cubicBezTo>
                  <a:cubicBezTo>
                    <a:pt x="10797" y="257"/>
                    <a:pt x="10593" y="223"/>
                    <a:pt x="10389" y="223"/>
                  </a:cubicBezTo>
                  <a:cubicBezTo>
                    <a:pt x="9350" y="192"/>
                    <a:pt x="8326" y="162"/>
                    <a:pt x="7287" y="128"/>
                  </a:cubicBezTo>
                  <a:cubicBezTo>
                    <a:pt x="5383" y="83"/>
                    <a:pt x="3495" y="34"/>
                    <a:pt x="1606" y="4"/>
                  </a:cubicBezTo>
                  <a:cubicBezTo>
                    <a:pt x="1533" y="2"/>
                    <a:pt x="1460" y="1"/>
                    <a:pt x="13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7"/>
            <p:cNvSpPr/>
            <p:nvPr/>
          </p:nvSpPr>
          <p:spPr>
            <a:xfrm>
              <a:off x="6133100" y="2752375"/>
              <a:ext cx="275425" cy="10175"/>
            </a:xfrm>
            <a:custGeom>
              <a:avLst/>
              <a:gdLst/>
              <a:ahLst/>
              <a:cxnLst/>
              <a:rect l="l" t="t" r="r" b="b"/>
              <a:pathLst>
                <a:path w="11017" h="407" extrusionOk="0">
                  <a:moveTo>
                    <a:pt x="9610" y="1"/>
                  </a:moveTo>
                  <a:cubicBezTo>
                    <a:pt x="9534" y="1"/>
                    <a:pt x="9458" y="2"/>
                    <a:pt x="9381" y="4"/>
                  </a:cubicBezTo>
                  <a:cubicBezTo>
                    <a:pt x="7995" y="34"/>
                    <a:pt x="6612" y="83"/>
                    <a:pt x="5225" y="113"/>
                  </a:cubicBezTo>
                  <a:cubicBezTo>
                    <a:pt x="3729" y="147"/>
                    <a:pt x="2218" y="177"/>
                    <a:pt x="707" y="223"/>
                  </a:cubicBezTo>
                  <a:cubicBezTo>
                    <a:pt x="473" y="223"/>
                    <a:pt x="235" y="257"/>
                    <a:pt x="1" y="272"/>
                  </a:cubicBezTo>
                  <a:cubicBezTo>
                    <a:pt x="829" y="368"/>
                    <a:pt x="2097" y="407"/>
                    <a:pt x="3490" y="407"/>
                  </a:cubicBezTo>
                  <a:cubicBezTo>
                    <a:pt x="6436" y="407"/>
                    <a:pt x="9940" y="232"/>
                    <a:pt x="11017" y="53"/>
                  </a:cubicBezTo>
                  <a:cubicBezTo>
                    <a:pt x="10545" y="36"/>
                    <a:pt x="10082" y="1"/>
                    <a:pt x="96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7"/>
            <p:cNvSpPr/>
            <p:nvPr/>
          </p:nvSpPr>
          <p:spPr>
            <a:xfrm>
              <a:off x="3949825" y="1151225"/>
              <a:ext cx="178700" cy="37825"/>
            </a:xfrm>
            <a:custGeom>
              <a:avLst/>
              <a:gdLst/>
              <a:ahLst/>
              <a:cxnLst/>
              <a:rect l="l" t="t" r="r" b="b"/>
              <a:pathLst>
                <a:path w="7148" h="1513" extrusionOk="0">
                  <a:moveTo>
                    <a:pt x="7148" y="1"/>
                  </a:moveTo>
                  <a:cubicBezTo>
                    <a:pt x="6249" y="443"/>
                    <a:pt x="5195" y="632"/>
                    <a:pt x="4091" y="756"/>
                  </a:cubicBezTo>
                  <a:cubicBezTo>
                    <a:pt x="3306" y="836"/>
                    <a:pt x="2535" y="930"/>
                    <a:pt x="1749" y="1025"/>
                  </a:cubicBezTo>
                  <a:cubicBezTo>
                    <a:pt x="1149" y="1085"/>
                    <a:pt x="597" y="1214"/>
                    <a:pt x="0" y="1463"/>
                  </a:cubicBezTo>
                  <a:cubicBezTo>
                    <a:pt x="363" y="1482"/>
                    <a:pt x="616" y="1512"/>
                    <a:pt x="880" y="1512"/>
                  </a:cubicBezTo>
                  <a:cubicBezTo>
                    <a:pt x="1337" y="1482"/>
                    <a:pt x="1810" y="1448"/>
                    <a:pt x="2267" y="1387"/>
                  </a:cubicBezTo>
                  <a:cubicBezTo>
                    <a:pt x="3226" y="1244"/>
                    <a:pt x="4205" y="1119"/>
                    <a:pt x="5149" y="930"/>
                  </a:cubicBezTo>
                  <a:cubicBezTo>
                    <a:pt x="5999" y="787"/>
                    <a:pt x="6660" y="458"/>
                    <a:pt x="7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7"/>
            <p:cNvSpPr/>
            <p:nvPr/>
          </p:nvSpPr>
          <p:spPr>
            <a:xfrm>
              <a:off x="3952550" y="2472925"/>
              <a:ext cx="170875" cy="35225"/>
            </a:xfrm>
            <a:custGeom>
              <a:avLst/>
              <a:gdLst/>
              <a:ahLst/>
              <a:cxnLst/>
              <a:rect l="l" t="t" r="r" b="b"/>
              <a:pathLst>
                <a:path w="6835" h="1409" extrusionOk="0">
                  <a:moveTo>
                    <a:pt x="796" y="0"/>
                  </a:moveTo>
                  <a:cubicBezTo>
                    <a:pt x="533" y="0"/>
                    <a:pt x="263" y="22"/>
                    <a:pt x="1" y="22"/>
                  </a:cubicBezTo>
                  <a:cubicBezTo>
                    <a:pt x="412" y="275"/>
                    <a:pt x="885" y="400"/>
                    <a:pt x="1402" y="464"/>
                  </a:cubicBezTo>
                  <a:cubicBezTo>
                    <a:pt x="2033" y="540"/>
                    <a:pt x="2679" y="604"/>
                    <a:pt x="3306" y="683"/>
                  </a:cubicBezTo>
                  <a:cubicBezTo>
                    <a:pt x="4126" y="793"/>
                    <a:pt x="4927" y="917"/>
                    <a:pt x="5732" y="1061"/>
                  </a:cubicBezTo>
                  <a:cubicBezTo>
                    <a:pt x="6109" y="1140"/>
                    <a:pt x="6472" y="1295"/>
                    <a:pt x="6835" y="1408"/>
                  </a:cubicBezTo>
                  <a:cubicBezTo>
                    <a:pt x="6378" y="966"/>
                    <a:pt x="5716" y="683"/>
                    <a:pt x="4912" y="558"/>
                  </a:cubicBezTo>
                  <a:cubicBezTo>
                    <a:pt x="3684" y="351"/>
                    <a:pt x="2441" y="181"/>
                    <a:pt x="1183" y="22"/>
                  </a:cubicBezTo>
                  <a:cubicBezTo>
                    <a:pt x="1057" y="6"/>
                    <a:pt x="927" y="0"/>
                    <a:pt x="7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7"/>
            <p:cNvSpPr/>
            <p:nvPr/>
          </p:nvSpPr>
          <p:spPr>
            <a:xfrm>
              <a:off x="3884450" y="2034300"/>
              <a:ext cx="17025" cy="116850"/>
            </a:xfrm>
            <a:custGeom>
              <a:avLst/>
              <a:gdLst/>
              <a:ahLst/>
              <a:cxnLst/>
              <a:rect l="l" t="t" r="r" b="b"/>
              <a:pathLst>
                <a:path w="681" h="4674" extrusionOk="0">
                  <a:moveTo>
                    <a:pt x="413" y="0"/>
                  </a:moveTo>
                  <a:cubicBezTo>
                    <a:pt x="95" y="518"/>
                    <a:pt x="20" y="1085"/>
                    <a:pt x="20" y="1636"/>
                  </a:cubicBezTo>
                  <a:cubicBezTo>
                    <a:pt x="1" y="2660"/>
                    <a:pt x="129" y="3669"/>
                    <a:pt x="190" y="4673"/>
                  </a:cubicBezTo>
                  <a:cubicBezTo>
                    <a:pt x="284" y="4643"/>
                    <a:pt x="303" y="4613"/>
                    <a:pt x="303" y="4564"/>
                  </a:cubicBezTo>
                  <a:cubicBezTo>
                    <a:pt x="428" y="3321"/>
                    <a:pt x="552" y="2063"/>
                    <a:pt x="647" y="801"/>
                  </a:cubicBezTo>
                  <a:cubicBezTo>
                    <a:pt x="681" y="537"/>
                    <a:pt x="601" y="269"/>
                    <a:pt x="5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7"/>
            <p:cNvSpPr/>
            <p:nvPr/>
          </p:nvSpPr>
          <p:spPr>
            <a:xfrm>
              <a:off x="3876250" y="1511250"/>
              <a:ext cx="24750" cy="116200"/>
            </a:xfrm>
            <a:custGeom>
              <a:avLst/>
              <a:gdLst/>
              <a:ahLst/>
              <a:cxnLst/>
              <a:rect l="l" t="t" r="r" b="b"/>
              <a:pathLst>
                <a:path w="990" h="4648" extrusionOk="0">
                  <a:moveTo>
                    <a:pt x="612" y="1"/>
                  </a:moveTo>
                  <a:lnTo>
                    <a:pt x="612" y="1"/>
                  </a:lnTo>
                  <a:cubicBezTo>
                    <a:pt x="457" y="1561"/>
                    <a:pt x="0" y="3118"/>
                    <a:pt x="741" y="4648"/>
                  </a:cubicBezTo>
                  <a:lnTo>
                    <a:pt x="914" y="4648"/>
                  </a:lnTo>
                  <a:cubicBezTo>
                    <a:pt x="929" y="4379"/>
                    <a:pt x="990" y="4096"/>
                    <a:pt x="975" y="3828"/>
                  </a:cubicBezTo>
                  <a:cubicBezTo>
                    <a:pt x="929" y="3102"/>
                    <a:pt x="835" y="2396"/>
                    <a:pt x="771" y="1671"/>
                  </a:cubicBezTo>
                  <a:cubicBezTo>
                    <a:pt x="707" y="1119"/>
                    <a:pt x="661" y="568"/>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7"/>
            <p:cNvSpPr/>
            <p:nvPr/>
          </p:nvSpPr>
          <p:spPr>
            <a:xfrm>
              <a:off x="7270800" y="1261825"/>
              <a:ext cx="20425" cy="174750"/>
            </a:xfrm>
            <a:custGeom>
              <a:avLst/>
              <a:gdLst/>
              <a:ahLst/>
              <a:cxnLst/>
              <a:rect l="l" t="t" r="r" b="b"/>
              <a:pathLst>
                <a:path w="817" h="6990" extrusionOk="0">
                  <a:moveTo>
                    <a:pt x="284" y="1"/>
                  </a:moveTo>
                  <a:cubicBezTo>
                    <a:pt x="265" y="61"/>
                    <a:pt x="219" y="110"/>
                    <a:pt x="219" y="175"/>
                  </a:cubicBezTo>
                  <a:cubicBezTo>
                    <a:pt x="170" y="583"/>
                    <a:pt x="110" y="1006"/>
                    <a:pt x="95" y="1433"/>
                  </a:cubicBezTo>
                  <a:cubicBezTo>
                    <a:pt x="46" y="2675"/>
                    <a:pt x="31" y="3918"/>
                    <a:pt x="0" y="5161"/>
                  </a:cubicBezTo>
                  <a:cubicBezTo>
                    <a:pt x="0" y="5792"/>
                    <a:pt x="219" y="6408"/>
                    <a:pt x="548" y="6990"/>
                  </a:cubicBezTo>
                  <a:cubicBezTo>
                    <a:pt x="661" y="6438"/>
                    <a:pt x="771" y="5887"/>
                    <a:pt x="786" y="5320"/>
                  </a:cubicBezTo>
                  <a:cubicBezTo>
                    <a:pt x="816" y="4217"/>
                    <a:pt x="816" y="3117"/>
                    <a:pt x="786" y="1999"/>
                  </a:cubicBezTo>
                  <a:cubicBezTo>
                    <a:pt x="771" y="1338"/>
                    <a:pt x="677" y="662"/>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7"/>
            <p:cNvSpPr/>
            <p:nvPr/>
          </p:nvSpPr>
          <p:spPr>
            <a:xfrm>
              <a:off x="7276650" y="1510875"/>
              <a:ext cx="16925" cy="117325"/>
            </a:xfrm>
            <a:custGeom>
              <a:avLst/>
              <a:gdLst/>
              <a:ahLst/>
              <a:cxnLst/>
              <a:rect l="l" t="t" r="r" b="b"/>
              <a:pathLst>
                <a:path w="677" h="4693" extrusionOk="0">
                  <a:moveTo>
                    <a:pt x="488" y="1"/>
                  </a:moveTo>
                  <a:cubicBezTo>
                    <a:pt x="393" y="50"/>
                    <a:pt x="378" y="80"/>
                    <a:pt x="378" y="110"/>
                  </a:cubicBezTo>
                  <a:cubicBezTo>
                    <a:pt x="254" y="1372"/>
                    <a:pt x="125" y="2630"/>
                    <a:pt x="31" y="3888"/>
                  </a:cubicBezTo>
                  <a:cubicBezTo>
                    <a:pt x="1" y="4156"/>
                    <a:pt x="80" y="4425"/>
                    <a:pt x="110" y="4693"/>
                  </a:cubicBezTo>
                  <a:lnTo>
                    <a:pt x="269" y="4693"/>
                  </a:lnTo>
                  <a:cubicBezTo>
                    <a:pt x="582" y="4156"/>
                    <a:pt x="662" y="3590"/>
                    <a:pt x="662" y="3057"/>
                  </a:cubicBezTo>
                  <a:cubicBezTo>
                    <a:pt x="677" y="2033"/>
                    <a:pt x="552" y="1025"/>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7"/>
            <p:cNvSpPr/>
            <p:nvPr/>
          </p:nvSpPr>
          <p:spPr>
            <a:xfrm>
              <a:off x="7277025" y="2035050"/>
              <a:ext cx="24500" cy="115725"/>
            </a:xfrm>
            <a:custGeom>
              <a:avLst/>
              <a:gdLst/>
              <a:ahLst/>
              <a:cxnLst/>
              <a:rect l="l" t="t" r="r" b="b"/>
              <a:pathLst>
                <a:path w="980" h="4629" extrusionOk="0">
                  <a:moveTo>
                    <a:pt x="80" y="1"/>
                  </a:moveTo>
                  <a:cubicBezTo>
                    <a:pt x="65" y="269"/>
                    <a:pt x="1" y="537"/>
                    <a:pt x="16" y="805"/>
                  </a:cubicBezTo>
                  <a:cubicBezTo>
                    <a:pt x="65" y="1527"/>
                    <a:pt x="159" y="2252"/>
                    <a:pt x="224" y="2977"/>
                  </a:cubicBezTo>
                  <a:cubicBezTo>
                    <a:pt x="284" y="3529"/>
                    <a:pt x="333" y="4077"/>
                    <a:pt x="378" y="4628"/>
                  </a:cubicBezTo>
                  <a:cubicBezTo>
                    <a:pt x="537" y="3087"/>
                    <a:pt x="979" y="1527"/>
                    <a:pt x="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7"/>
            <p:cNvSpPr/>
            <p:nvPr/>
          </p:nvSpPr>
          <p:spPr>
            <a:xfrm>
              <a:off x="6549050" y="900575"/>
              <a:ext cx="197600" cy="9700"/>
            </a:xfrm>
            <a:custGeom>
              <a:avLst/>
              <a:gdLst/>
              <a:ahLst/>
              <a:cxnLst/>
              <a:rect l="l" t="t" r="r" b="b"/>
              <a:pathLst>
                <a:path w="7904" h="388" extrusionOk="0">
                  <a:moveTo>
                    <a:pt x="0" y="1"/>
                  </a:moveTo>
                  <a:cubicBezTo>
                    <a:pt x="681" y="219"/>
                    <a:pt x="3479" y="387"/>
                    <a:pt x="5752" y="387"/>
                  </a:cubicBezTo>
                  <a:cubicBezTo>
                    <a:pt x="6582" y="387"/>
                    <a:pt x="7342" y="365"/>
                    <a:pt x="7903" y="314"/>
                  </a:cubicBezTo>
                  <a:cubicBezTo>
                    <a:pt x="5289" y="31"/>
                    <a:pt x="2660" y="125"/>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7"/>
            <p:cNvSpPr/>
            <p:nvPr/>
          </p:nvSpPr>
          <p:spPr>
            <a:xfrm>
              <a:off x="4435450" y="2751525"/>
              <a:ext cx="194400" cy="8900"/>
            </a:xfrm>
            <a:custGeom>
              <a:avLst/>
              <a:gdLst/>
              <a:ahLst/>
              <a:cxnLst/>
              <a:rect l="l" t="t" r="r" b="b"/>
              <a:pathLst>
                <a:path w="7776" h="356" extrusionOk="0">
                  <a:moveTo>
                    <a:pt x="2053" y="0"/>
                  </a:moveTo>
                  <a:cubicBezTo>
                    <a:pt x="1148" y="0"/>
                    <a:pt x="390" y="31"/>
                    <a:pt x="1" y="102"/>
                  </a:cubicBezTo>
                  <a:cubicBezTo>
                    <a:pt x="1027" y="217"/>
                    <a:pt x="5169" y="356"/>
                    <a:pt x="6987" y="356"/>
                  </a:cubicBezTo>
                  <a:cubicBezTo>
                    <a:pt x="7370" y="356"/>
                    <a:pt x="7649" y="350"/>
                    <a:pt x="7775" y="336"/>
                  </a:cubicBezTo>
                  <a:cubicBezTo>
                    <a:pt x="6636" y="143"/>
                    <a:pt x="4001" y="0"/>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7"/>
            <p:cNvSpPr/>
            <p:nvPr/>
          </p:nvSpPr>
          <p:spPr>
            <a:xfrm>
              <a:off x="4433475" y="900575"/>
              <a:ext cx="201100" cy="9750"/>
            </a:xfrm>
            <a:custGeom>
              <a:avLst/>
              <a:gdLst/>
              <a:ahLst/>
              <a:cxnLst/>
              <a:rect l="l" t="t" r="r" b="b"/>
              <a:pathLst>
                <a:path w="8044" h="390" extrusionOk="0">
                  <a:moveTo>
                    <a:pt x="8043" y="1"/>
                  </a:moveTo>
                  <a:cubicBezTo>
                    <a:pt x="5259" y="125"/>
                    <a:pt x="2614" y="31"/>
                    <a:pt x="0" y="314"/>
                  </a:cubicBezTo>
                  <a:cubicBezTo>
                    <a:pt x="512" y="366"/>
                    <a:pt x="1263" y="390"/>
                    <a:pt x="2106" y="390"/>
                  </a:cubicBezTo>
                  <a:cubicBezTo>
                    <a:pt x="4326" y="390"/>
                    <a:pt x="7189" y="228"/>
                    <a:pt x="80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7"/>
            <p:cNvSpPr/>
            <p:nvPr/>
          </p:nvSpPr>
          <p:spPr>
            <a:xfrm>
              <a:off x="6549050" y="2751625"/>
              <a:ext cx="194375" cy="9550"/>
            </a:xfrm>
            <a:custGeom>
              <a:avLst/>
              <a:gdLst/>
              <a:ahLst/>
              <a:cxnLst/>
              <a:rect l="l" t="t" r="r" b="b"/>
              <a:pathLst>
                <a:path w="7775" h="382" extrusionOk="0">
                  <a:moveTo>
                    <a:pt x="5791" y="1"/>
                  </a:moveTo>
                  <a:cubicBezTo>
                    <a:pt x="3719" y="1"/>
                    <a:pt x="812" y="160"/>
                    <a:pt x="0" y="381"/>
                  </a:cubicBezTo>
                  <a:cubicBezTo>
                    <a:pt x="2675" y="287"/>
                    <a:pt x="5240" y="347"/>
                    <a:pt x="7775" y="98"/>
                  </a:cubicBezTo>
                  <a:cubicBezTo>
                    <a:pt x="7428" y="31"/>
                    <a:pt x="6688" y="1"/>
                    <a:pt x="57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7"/>
            <p:cNvSpPr/>
            <p:nvPr/>
          </p:nvSpPr>
          <p:spPr>
            <a:xfrm>
              <a:off x="3912800" y="2490000"/>
              <a:ext cx="39025" cy="3250"/>
            </a:xfrm>
            <a:custGeom>
              <a:avLst/>
              <a:gdLst/>
              <a:ahLst/>
              <a:cxnLst/>
              <a:rect l="l" t="t" r="r" b="b"/>
              <a:pathLst>
                <a:path w="1561" h="130" extrusionOk="0">
                  <a:moveTo>
                    <a:pt x="0" y="0"/>
                  </a:moveTo>
                  <a:lnTo>
                    <a:pt x="0" y="0"/>
                  </a:lnTo>
                  <a:cubicBezTo>
                    <a:pt x="263" y="101"/>
                    <a:pt x="534" y="130"/>
                    <a:pt x="814" y="130"/>
                  </a:cubicBezTo>
                  <a:cubicBezTo>
                    <a:pt x="1056" y="130"/>
                    <a:pt x="1305" y="109"/>
                    <a:pt x="1560" y="95"/>
                  </a:cubicBezTo>
                  <a:cubicBezTo>
                    <a:pt x="1039" y="64"/>
                    <a:pt x="521" y="30"/>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7"/>
            <p:cNvSpPr/>
            <p:nvPr/>
          </p:nvSpPr>
          <p:spPr>
            <a:xfrm>
              <a:off x="3912800" y="1167775"/>
              <a:ext cx="44500" cy="3975"/>
            </a:xfrm>
            <a:custGeom>
              <a:avLst/>
              <a:gdLst/>
              <a:ahLst/>
              <a:cxnLst/>
              <a:rect l="l" t="t" r="r" b="b"/>
              <a:pathLst>
                <a:path w="1780" h="159" extrusionOk="0">
                  <a:moveTo>
                    <a:pt x="1780" y="0"/>
                  </a:moveTo>
                  <a:cubicBezTo>
                    <a:pt x="1183" y="30"/>
                    <a:pt x="586" y="45"/>
                    <a:pt x="0" y="79"/>
                  </a:cubicBezTo>
                  <a:cubicBezTo>
                    <a:pt x="0" y="110"/>
                    <a:pt x="0" y="125"/>
                    <a:pt x="19" y="159"/>
                  </a:cubicBezTo>
                  <a:cubicBezTo>
                    <a:pt x="601" y="125"/>
                    <a:pt x="1198" y="94"/>
                    <a:pt x="1780" y="64"/>
                  </a:cubicBezTo>
                  <a:lnTo>
                    <a:pt x="17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7"/>
            <p:cNvSpPr/>
            <p:nvPr/>
          </p:nvSpPr>
          <p:spPr>
            <a:xfrm>
              <a:off x="7099950" y="2528900"/>
              <a:ext cx="875" cy="500"/>
            </a:xfrm>
            <a:custGeom>
              <a:avLst/>
              <a:gdLst/>
              <a:ahLst/>
              <a:cxnLst/>
              <a:rect l="l" t="t" r="r" b="b"/>
              <a:pathLst>
                <a:path w="35" h="20" extrusionOk="0">
                  <a:moveTo>
                    <a:pt x="0" y="1"/>
                  </a:moveTo>
                  <a:lnTo>
                    <a:pt x="0" y="19"/>
                  </a:lnTo>
                  <a:cubicBezTo>
                    <a:pt x="15" y="1"/>
                    <a:pt x="15" y="1"/>
                    <a:pt x="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7"/>
            <p:cNvSpPr/>
            <p:nvPr/>
          </p:nvSpPr>
          <p:spPr>
            <a:xfrm>
              <a:off x="6093350" y="860400"/>
              <a:ext cx="1289200" cy="1941475"/>
            </a:xfrm>
            <a:custGeom>
              <a:avLst/>
              <a:gdLst/>
              <a:ahLst/>
              <a:cxnLst/>
              <a:rect l="l" t="t" r="r" b="b"/>
              <a:pathLst>
                <a:path w="51568" h="77659" extrusionOk="0">
                  <a:moveTo>
                    <a:pt x="14570" y="1"/>
                  </a:moveTo>
                  <a:cubicBezTo>
                    <a:pt x="14246" y="1"/>
                    <a:pt x="13923" y="11"/>
                    <a:pt x="13600" y="32"/>
                  </a:cubicBezTo>
                  <a:cubicBezTo>
                    <a:pt x="12120" y="127"/>
                    <a:pt x="10658" y="236"/>
                    <a:pt x="9162" y="270"/>
                  </a:cubicBezTo>
                  <a:cubicBezTo>
                    <a:pt x="8321" y="285"/>
                    <a:pt x="7485" y="296"/>
                    <a:pt x="6648" y="296"/>
                  </a:cubicBezTo>
                  <a:cubicBezTo>
                    <a:pt x="5777" y="296"/>
                    <a:pt x="4906" y="284"/>
                    <a:pt x="4031" y="251"/>
                  </a:cubicBezTo>
                  <a:cubicBezTo>
                    <a:pt x="3578" y="239"/>
                    <a:pt x="3122" y="234"/>
                    <a:pt x="2665" y="234"/>
                  </a:cubicBezTo>
                  <a:cubicBezTo>
                    <a:pt x="2041" y="234"/>
                    <a:pt x="1414" y="243"/>
                    <a:pt x="786" y="251"/>
                  </a:cubicBezTo>
                  <a:cubicBezTo>
                    <a:pt x="552" y="251"/>
                    <a:pt x="314" y="285"/>
                    <a:pt x="80" y="316"/>
                  </a:cubicBezTo>
                  <a:cubicBezTo>
                    <a:pt x="95" y="331"/>
                    <a:pt x="95" y="346"/>
                    <a:pt x="95" y="365"/>
                  </a:cubicBezTo>
                  <a:cubicBezTo>
                    <a:pt x="2361" y="410"/>
                    <a:pt x="4643" y="474"/>
                    <a:pt x="6925" y="520"/>
                  </a:cubicBezTo>
                  <a:cubicBezTo>
                    <a:pt x="7433" y="536"/>
                    <a:pt x="7944" y="540"/>
                    <a:pt x="8454" y="540"/>
                  </a:cubicBezTo>
                  <a:cubicBezTo>
                    <a:pt x="9022" y="540"/>
                    <a:pt x="9589" y="535"/>
                    <a:pt x="10151" y="535"/>
                  </a:cubicBezTo>
                  <a:cubicBezTo>
                    <a:pt x="10529" y="535"/>
                    <a:pt x="10892" y="569"/>
                    <a:pt x="11254" y="584"/>
                  </a:cubicBezTo>
                  <a:cubicBezTo>
                    <a:pt x="12089" y="629"/>
                    <a:pt x="12909" y="663"/>
                    <a:pt x="13740" y="709"/>
                  </a:cubicBezTo>
                  <a:cubicBezTo>
                    <a:pt x="14624" y="758"/>
                    <a:pt x="15489" y="788"/>
                    <a:pt x="16354" y="837"/>
                  </a:cubicBezTo>
                  <a:cubicBezTo>
                    <a:pt x="16812" y="852"/>
                    <a:pt x="17254" y="913"/>
                    <a:pt x="17692" y="913"/>
                  </a:cubicBezTo>
                  <a:cubicBezTo>
                    <a:pt x="20321" y="931"/>
                    <a:pt x="22951" y="947"/>
                    <a:pt x="25580" y="962"/>
                  </a:cubicBezTo>
                  <a:cubicBezTo>
                    <a:pt x="26018" y="962"/>
                    <a:pt x="26460" y="913"/>
                    <a:pt x="26902" y="867"/>
                  </a:cubicBezTo>
                  <a:cubicBezTo>
                    <a:pt x="27828" y="767"/>
                    <a:pt x="28754" y="696"/>
                    <a:pt x="29698" y="696"/>
                  </a:cubicBezTo>
                  <a:cubicBezTo>
                    <a:pt x="29925" y="696"/>
                    <a:pt x="30152" y="700"/>
                    <a:pt x="30381" y="709"/>
                  </a:cubicBezTo>
                  <a:cubicBezTo>
                    <a:pt x="31326" y="724"/>
                    <a:pt x="32286" y="758"/>
                    <a:pt x="33245" y="758"/>
                  </a:cubicBezTo>
                  <a:cubicBezTo>
                    <a:pt x="33952" y="758"/>
                    <a:pt x="34314" y="962"/>
                    <a:pt x="34235" y="1419"/>
                  </a:cubicBezTo>
                  <a:cubicBezTo>
                    <a:pt x="34205" y="1608"/>
                    <a:pt x="34125" y="1812"/>
                    <a:pt x="34110" y="2001"/>
                  </a:cubicBezTo>
                  <a:cubicBezTo>
                    <a:pt x="33986" y="3104"/>
                    <a:pt x="34254" y="4188"/>
                    <a:pt x="34692" y="5257"/>
                  </a:cubicBezTo>
                  <a:cubicBezTo>
                    <a:pt x="35119" y="6235"/>
                    <a:pt x="35890" y="7131"/>
                    <a:pt x="36834" y="7966"/>
                  </a:cubicBezTo>
                  <a:cubicBezTo>
                    <a:pt x="37401" y="8453"/>
                    <a:pt x="38062" y="8895"/>
                    <a:pt x="38863" y="9243"/>
                  </a:cubicBezTo>
                  <a:cubicBezTo>
                    <a:pt x="40816" y="10093"/>
                    <a:pt x="43082" y="10470"/>
                    <a:pt x="45349" y="10848"/>
                  </a:cubicBezTo>
                  <a:lnTo>
                    <a:pt x="45398" y="10848"/>
                  </a:lnTo>
                  <a:cubicBezTo>
                    <a:pt x="46373" y="10909"/>
                    <a:pt x="47348" y="10973"/>
                    <a:pt x="48326" y="11037"/>
                  </a:cubicBezTo>
                  <a:cubicBezTo>
                    <a:pt x="49346" y="11082"/>
                    <a:pt x="49788" y="11335"/>
                    <a:pt x="50007" y="11947"/>
                  </a:cubicBezTo>
                  <a:cubicBezTo>
                    <a:pt x="50056" y="12091"/>
                    <a:pt x="50056" y="12216"/>
                    <a:pt x="50087" y="12359"/>
                  </a:cubicBezTo>
                  <a:cubicBezTo>
                    <a:pt x="50136" y="12673"/>
                    <a:pt x="50151" y="12986"/>
                    <a:pt x="50230" y="13285"/>
                  </a:cubicBezTo>
                  <a:cubicBezTo>
                    <a:pt x="50340" y="13681"/>
                    <a:pt x="50355" y="14040"/>
                    <a:pt x="50245" y="14437"/>
                  </a:cubicBezTo>
                  <a:cubicBezTo>
                    <a:pt x="50166" y="14796"/>
                    <a:pt x="50136" y="15159"/>
                    <a:pt x="50102" y="15521"/>
                  </a:cubicBezTo>
                  <a:cubicBezTo>
                    <a:pt x="50026" y="16828"/>
                    <a:pt x="49977" y="18136"/>
                    <a:pt x="49852" y="19443"/>
                  </a:cubicBezTo>
                  <a:cubicBezTo>
                    <a:pt x="49743" y="20606"/>
                    <a:pt x="49505" y="21785"/>
                    <a:pt x="49773" y="22967"/>
                  </a:cubicBezTo>
                  <a:cubicBezTo>
                    <a:pt x="49788" y="23077"/>
                    <a:pt x="49758" y="23171"/>
                    <a:pt x="49758" y="23266"/>
                  </a:cubicBezTo>
                  <a:cubicBezTo>
                    <a:pt x="49773" y="23564"/>
                    <a:pt x="49803" y="23848"/>
                    <a:pt x="49803" y="24131"/>
                  </a:cubicBezTo>
                  <a:cubicBezTo>
                    <a:pt x="49818" y="24732"/>
                    <a:pt x="49837" y="25328"/>
                    <a:pt x="49803" y="25925"/>
                  </a:cubicBezTo>
                  <a:cubicBezTo>
                    <a:pt x="49773" y="26571"/>
                    <a:pt x="49648" y="27232"/>
                    <a:pt x="49648" y="27894"/>
                  </a:cubicBezTo>
                  <a:cubicBezTo>
                    <a:pt x="49614" y="29420"/>
                    <a:pt x="49629" y="30965"/>
                    <a:pt x="49648" y="32491"/>
                  </a:cubicBezTo>
                  <a:cubicBezTo>
                    <a:pt x="49648" y="32963"/>
                    <a:pt x="49724" y="33436"/>
                    <a:pt x="49709" y="33908"/>
                  </a:cubicBezTo>
                  <a:cubicBezTo>
                    <a:pt x="49694" y="35309"/>
                    <a:pt x="49629" y="36692"/>
                    <a:pt x="49584" y="38094"/>
                  </a:cubicBezTo>
                  <a:cubicBezTo>
                    <a:pt x="49505" y="40519"/>
                    <a:pt x="49773" y="42940"/>
                    <a:pt x="49648" y="45366"/>
                  </a:cubicBezTo>
                  <a:cubicBezTo>
                    <a:pt x="49584" y="46673"/>
                    <a:pt x="49629" y="47980"/>
                    <a:pt x="49629" y="49287"/>
                  </a:cubicBezTo>
                  <a:cubicBezTo>
                    <a:pt x="49629" y="49820"/>
                    <a:pt x="49629" y="50341"/>
                    <a:pt x="49694" y="50859"/>
                  </a:cubicBezTo>
                  <a:cubicBezTo>
                    <a:pt x="49818" y="51852"/>
                    <a:pt x="49977" y="52842"/>
                    <a:pt x="49773" y="53836"/>
                  </a:cubicBezTo>
                  <a:cubicBezTo>
                    <a:pt x="49743" y="54009"/>
                    <a:pt x="49758" y="54198"/>
                    <a:pt x="49758" y="54368"/>
                  </a:cubicBezTo>
                  <a:cubicBezTo>
                    <a:pt x="49743" y="54652"/>
                    <a:pt x="49724" y="54935"/>
                    <a:pt x="49709" y="55218"/>
                  </a:cubicBezTo>
                  <a:cubicBezTo>
                    <a:pt x="49709" y="55785"/>
                    <a:pt x="49663" y="56337"/>
                    <a:pt x="49709" y="56903"/>
                  </a:cubicBezTo>
                  <a:cubicBezTo>
                    <a:pt x="49788" y="58131"/>
                    <a:pt x="49932" y="59359"/>
                    <a:pt x="50026" y="60587"/>
                  </a:cubicBezTo>
                  <a:cubicBezTo>
                    <a:pt x="50102" y="61610"/>
                    <a:pt x="50041" y="62634"/>
                    <a:pt x="50325" y="63643"/>
                  </a:cubicBezTo>
                  <a:cubicBezTo>
                    <a:pt x="50370" y="63767"/>
                    <a:pt x="50340" y="63892"/>
                    <a:pt x="50325" y="64021"/>
                  </a:cubicBezTo>
                  <a:cubicBezTo>
                    <a:pt x="50245" y="64474"/>
                    <a:pt x="50166" y="64931"/>
                    <a:pt x="50087" y="65388"/>
                  </a:cubicBezTo>
                  <a:cubicBezTo>
                    <a:pt x="50056" y="65532"/>
                    <a:pt x="50041" y="65656"/>
                    <a:pt x="49977" y="65796"/>
                  </a:cubicBezTo>
                  <a:cubicBezTo>
                    <a:pt x="49724" y="66397"/>
                    <a:pt x="49286" y="66616"/>
                    <a:pt x="48262" y="66646"/>
                  </a:cubicBezTo>
                  <a:cubicBezTo>
                    <a:pt x="47317" y="66695"/>
                    <a:pt x="46358" y="66759"/>
                    <a:pt x="45413" y="66820"/>
                  </a:cubicBezTo>
                  <a:cubicBezTo>
                    <a:pt x="45145" y="66835"/>
                    <a:pt x="44877" y="66869"/>
                    <a:pt x="44624" y="66914"/>
                  </a:cubicBezTo>
                  <a:cubicBezTo>
                    <a:pt x="43415" y="67167"/>
                    <a:pt x="42202" y="67421"/>
                    <a:pt x="41005" y="67704"/>
                  </a:cubicBezTo>
                  <a:cubicBezTo>
                    <a:pt x="39399" y="68082"/>
                    <a:pt x="38047" y="68694"/>
                    <a:pt x="37023" y="69559"/>
                  </a:cubicBezTo>
                  <a:cubicBezTo>
                    <a:pt x="36267" y="70175"/>
                    <a:pt x="35652" y="70851"/>
                    <a:pt x="35164" y="71576"/>
                  </a:cubicBezTo>
                  <a:cubicBezTo>
                    <a:pt x="34726" y="72237"/>
                    <a:pt x="34518" y="72929"/>
                    <a:pt x="34314" y="73620"/>
                  </a:cubicBezTo>
                  <a:cubicBezTo>
                    <a:pt x="34080" y="74440"/>
                    <a:pt x="34001" y="75259"/>
                    <a:pt x="34220" y="76075"/>
                  </a:cubicBezTo>
                  <a:cubicBezTo>
                    <a:pt x="34314" y="76423"/>
                    <a:pt x="34220" y="76706"/>
                    <a:pt x="33687" y="76959"/>
                  </a:cubicBezTo>
                  <a:cubicBezTo>
                    <a:pt x="33045" y="76959"/>
                    <a:pt x="32377" y="76944"/>
                    <a:pt x="31705" y="76944"/>
                  </a:cubicBezTo>
                  <a:cubicBezTo>
                    <a:pt x="31369" y="76944"/>
                    <a:pt x="31031" y="76948"/>
                    <a:pt x="30695" y="76959"/>
                  </a:cubicBezTo>
                  <a:cubicBezTo>
                    <a:pt x="30409" y="76969"/>
                    <a:pt x="30124" y="76974"/>
                    <a:pt x="29840" y="76974"/>
                  </a:cubicBezTo>
                  <a:cubicBezTo>
                    <a:pt x="28798" y="76974"/>
                    <a:pt x="27771" y="76911"/>
                    <a:pt x="26743" y="76801"/>
                  </a:cubicBezTo>
                  <a:cubicBezTo>
                    <a:pt x="26381" y="76752"/>
                    <a:pt x="26018" y="76721"/>
                    <a:pt x="25659" y="76721"/>
                  </a:cubicBezTo>
                  <a:cubicBezTo>
                    <a:pt x="23030" y="76721"/>
                    <a:pt x="20401" y="76737"/>
                    <a:pt x="17771" y="76752"/>
                  </a:cubicBezTo>
                  <a:cubicBezTo>
                    <a:pt x="17314" y="76752"/>
                    <a:pt x="16876" y="76801"/>
                    <a:pt x="16434" y="76831"/>
                  </a:cubicBezTo>
                  <a:cubicBezTo>
                    <a:pt x="15724" y="76880"/>
                    <a:pt x="15017" y="76941"/>
                    <a:pt x="14307" y="76959"/>
                  </a:cubicBezTo>
                  <a:cubicBezTo>
                    <a:pt x="13238" y="76975"/>
                    <a:pt x="12154" y="76941"/>
                    <a:pt x="11081" y="77099"/>
                  </a:cubicBezTo>
                  <a:cubicBezTo>
                    <a:pt x="10956" y="77129"/>
                    <a:pt x="10797" y="77129"/>
                    <a:pt x="10658" y="77129"/>
                  </a:cubicBezTo>
                  <a:cubicBezTo>
                    <a:pt x="10323" y="77128"/>
                    <a:pt x="9989" y="77127"/>
                    <a:pt x="9655" y="77127"/>
                  </a:cubicBezTo>
                  <a:cubicBezTo>
                    <a:pt x="7159" y="77127"/>
                    <a:pt x="4671" y="77176"/>
                    <a:pt x="2173" y="77273"/>
                  </a:cubicBezTo>
                  <a:cubicBezTo>
                    <a:pt x="1447" y="77288"/>
                    <a:pt x="726" y="77318"/>
                    <a:pt x="0" y="77352"/>
                  </a:cubicBezTo>
                  <a:lnTo>
                    <a:pt x="0" y="77413"/>
                  </a:lnTo>
                  <a:cubicBezTo>
                    <a:pt x="849" y="77413"/>
                    <a:pt x="1706" y="77421"/>
                    <a:pt x="2562" y="77421"/>
                  </a:cubicBezTo>
                  <a:cubicBezTo>
                    <a:pt x="2989" y="77421"/>
                    <a:pt x="3417" y="77419"/>
                    <a:pt x="3842" y="77413"/>
                  </a:cubicBezTo>
                  <a:cubicBezTo>
                    <a:pt x="4991" y="77413"/>
                    <a:pt x="6124" y="77352"/>
                    <a:pt x="7273" y="77352"/>
                  </a:cubicBezTo>
                  <a:cubicBezTo>
                    <a:pt x="8187" y="77352"/>
                    <a:pt x="9097" y="77398"/>
                    <a:pt x="10012" y="77432"/>
                  </a:cubicBezTo>
                  <a:cubicBezTo>
                    <a:pt x="10703" y="77462"/>
                    <a:pt x="11398" y="77492"/>
                    <a:pt x="12089" y="77541"/>
                  </a:cubicBezTo>
                  <a:cubicBezTo>
                    <a:pt x="12916" y="77606"/>
                    <a:pt x="13747" y="77659"/>
                    <a:pt x="14577" y="77659"/>
                  </a:cubicBezTo>
                  <a:cubicBezTo>
                    <a:pt x="15345" y="77659"/>
                    <a:pt x="16112" y="77614"/>
                    <a:pt x="16876" y="77492"/>
                  </a:cubicBezTo>
                  <a:cubicBezTo>
                    <a:pt x="17046" y="77477"/>
                    <a:pt x="17235" y="77462"/>
                    <a:pt x="17424" y="77462"/>
                  </a:cubicBezTo>
                  <a:cubicBezTo>
                    <a:pt x="18213" y="77462"/>
                    <a:pt x="19014" y="77447"/>
                    <a:pt x="19804" y="77447"/>
                  </a:cubicBezTo>
                  <a:cubicBezTo>
                    <a:pt x="20354" y="77442"/>
                    <a:pt x="20905" y="77440"/>
                    <a:pt x="21455" y="77440"/>
                  </a:cubicBezTo>
                  <a:cubicBezTo>
                    <a:pt x="22557" y="77440"/>
                    <a:pt x="23659" y="77447"/>
                    <a:pt x="24760" y="77447"/>
                  </a:cubicBezTo>
                  <a:cubicBezTo>
                    <a:pt x="25705" y="77447"/>
                    <a:pt x="26634" y="77398"/>
                    <a:pt x="27529" y="77224"/>
                  </a:cubicBezTo>
                  <a:cubicBezTo>
                    <a:pt x="27847" y="77179"/>
                    <a:pt x="28175" y="77148"/>
                    <a:pt x="28508" y="77148"/>
                  </a:cubicBezTo>
                  <a:cubicBezTo>
                    <a:pt x="29369" y="77148"/>
                    <a:pt x="30244" y="77182"/>
                    <a:pt x="31121" y="77182"/>
                  </a:cubicBezTo>
                  <a:cubicBezTo>
                    <a:pt x="31268" y="77182"/>
                    <a:pt x="31414" y="77181"/>
                    <a:pt x="31560" y="77179"/>
                  </a:cubicBezTo>
                  <a:cubicBezTo>
                    <a:pt x="32252" y="77163"/>
                    <a:pt x="32977" y="77114"/>
                    <a:pt x="33668" y="77035"/>
                  </a:cubicBezTo>
                  <a:cubicBezTo>
                    <a:pt x="34647" y="76941"/>
                    <a:pt x="34975" y="76706"/>
                    <a:pt x="34960" y="76109"/>
                  </a:cubicBezTo>
                  <a:cubicBezTo>
                    <a:pt x="34945" y="75180"/>
                    <a:pt x="35179" y="74281"/>
                    <a:pt x="35482" y="73371"/>
                  </a:cubicBezTo>
                  <a:cubicBezTo>
                    <a:pt x="35795" y="72456"/>
                    <a:pt x="36392" y="71621"/>
                    <a:pt x="37132" y="70821"/>
                  </a:cubicBezTo>
                  <a:cubicBezTo>
                    <a:pt x="38236" y="69608"/>
                    <a:pt x="39856" y="68788"/>
                    <a:pt x="42013" y="68346"/>
                  </a:cubicBezTo>
                  <a:cubicBezTo>
                    <a:pt x="42863" y="68191"/>
                    <a:pt x="43698" y="67987"/>
                    <a:pt x="44563" y="67844"/>
                  </a:cubicBezTo>
                  <a:cubicBezTo>
                    <a:pt x="45145" y="67734"/>
                    <a:pt x="45742" y="67670"/>
                    <a:pt x="46343" y="67625"/>
                  </a:cubicBezTo>
                  <a:cubicBezTo>
                    <a:pt x="47223" y="67560"/>
                    <a:pt x="48088" y="67530"/>
                    <a:pt x="48968" y="67481"/>
                  </a:cubicBezTo>
                  <a:cubicBezTo>
                    <a:pt x="49599" y="67436"/>
                    <a:pt x="50151" y="67292"/>
                    <a:pt x="50529" y="66963"/>
                  </a:cubicBezTo>
                  <a:cubicBezTo>
                    <a:pt x="51046" y="66506"/>
                    <a:pt x="51409" y="66019"/>
                    <a:pt x="51379" y="65437"/>
                  </a:cubicBezTo>
                  <a:cubicBezTo>
                    <a:pt x="51363" y="65059"/>
                    <a:pt x="51409" y="64697"/>
                    <a:pt x="51379" y="64319"/>
                  </a:cubicBezTo>
                  <a:cubicBezTo>
                    <a:pt x="51329" y="63832"/>
                    <a:pt x="51220" y="63325"/>
                    <a:pt x="51125" y="62838"/>
                  </a:cubicBezTo>
                  <a:cubicBezTo>
                    <a:pt x="51080" y="62509"/>
                    <a:pt x="50971" y="62177"/>
                    <a:pt x="50971" y="61848"/>
                  </a:cubicBezTo>
                  <a:cubicBezTo>
                    <a:pt x="50971" y="61312"/>
                    <a:pt x="51095" y="60760"/>
                    <a:pt x="51065" y="60243"/>
                  </a:cubicBezTo>
                  <a:cubicBezTo>
                    <a:pt x="50952" y="58732"/>
                    <a:pt x="50812" y="57221"/>
                    <a:pt x="50653" y="55725"/>
                  </a:cubicBezTo>
                  <a:cubicBezTo>
                    <a:pt x="50593" y="55079"/>
                    <a:pt x="50370" y="54448"/>
                    <a:pt x="50623" y="53787"/>
                  </a:cubicBezTo>
                  <a:cubicBezTo>
                    <a:pt x="50906" y="53001"/>
                    <a:pt x="50906" y="52181"/>
                    <a:pt x="50857" y="51380"/>
                  </a:cubicBezTo>
                  <a:cubicBezTo>
                    <a:pt x="50827" y="50734"/>
                    <a:pt x="50812" y="50088"/>
                    <a:pt x="50812" y="49427"/>
                  </a:cubicBezTo>
                  <a:cubicBezTo>
                    <a:pt x="50842" y="47538"/>
                    <a:pt x="50986" y="45619"/>
                    <a:pt x="50668" y="43730"/>
                  </a:cubicBezTo>
                  <a:cubicBezTo>
                    <a:pt x="50653" y="43651"/>
                    <a:pt x="50653" y="43571"/>
                    <a:pt x="50653" y="43507"/>
                  </a:cubicBezTo>
                  <a:cubicBezTo>
                    <a:pt x="50668" y="42801"/>
                    <a:pt x="50687" y="42109"/>
                    <a:pt x="50717" y="41414"/>
                  </a:cubicBezTo>
                  <a:cubicBezTo>
                    <a:pt x="50717" y="41290"/>
                    <a:pt x="50763" y="41165"/>
                    <a:pt x="50797" y="41036"/>
                  </a:cubicBezTo>
                  <a:cubicBezTo>
                    <a:pt x="50857" y="40832"/>
                    <a:pt x="50952" y="40628"/>
                    <a:pt x="50971" y="40424"/>
                  </a:cubicBezTo>
                  <a:cubicBezTo>
                    <a:pt x="50986" y="39370"/>
                    <a:pt x="50971" y="38313"/>
                    <a:pt x="50971" y="37244"/>
                  </a:cubicBezTo>
                  <a:cubicBezTo>
                    <a:pt x="50971" y="37085"/>
                    <a:pt x="50906" y="36915"/>
                    <a:pt x="50857" y="36741"/>
                  </a:cubicBezTo>
                  <a:cubicBezTo>
                    <a:pt x="50812" y="36537"/>
                    <a:pt x="50717" y="36348"/>
                    <a:pt x="50717" y="36159"/>
                  </a:cubicBezTo>
                  <a:cubicBezTo>
                    <a:pt x="50702" y="35056"/>
                    <a:pt x="50687" y="33968"/>
                    <a:pt x="50812" y="32869"/>
                  </a:cubicBezTo>
                  <a:cubicBezTo>
                    <a:pt x="50952" y="31626"/>
                    <a:pt x="50842" y="30364"/>
                    <a:pt x="50842" y="29106"/>
                  </a:cubicBezTo>
                  <a:cubicBezTo>
                    <a:pt x="50842" y="28052"/>
                    <a:pt x="50857" y="27013"/>
                    <a:pt x="50876" y="25959"/>
                  </a:cubicBezTo>
                  <a:cubicBezTo>
                    <a:pt x="50891" y="25298"/>
                    <a:pt x="50842" y="24618"/>
                    <a:pt x="50653" y="23957"/>
                  </a:cubicBezTo>
                  <a:cubicBezTo>
                    <a:pt x="50544" y="23598"/>
                    <a:pt x="50479" y="23220"/>
                    <a:pt x="50513" y="22843"/>
                  </a:cubicBezTo>
                  <a:cubicBezTo>
                    <a:pt x="50559" y="22163"/>
                    <a:pt x="50717" y="21486"/>
                    <a:pt x="50797" y="20795"/>
                  </a:cubicBezTo>
                  <a:cubicBezTo>
                    <a:pt x="50971" y="19284"/>
                    <a:pt x="51205" y="17773"/>
                    <a:pt x="50986" y="16247"/>
                  </a:cubicBezTo>
                  <a:cubicBezTo>
                    <a:pt x="50921" y="15820"/>
                    <a:pt x="50891" y="15382"/>
                    <a:pt x="51095" y="14955"/>
                  </a:cubicBezTo>
                  <a:cubicBezTo>
                    <a:pt x="51567" y="13931"/>
                    <a:pt x="51329" y="12892"/>
                    <a:pt x="51348" y="11868"/>
                  </a:cubicBezTo>
                  <a:cubicBezTo>
                    <a:pt x="50876" y="10610"/>
                    <a:pt x="50026" y="10187"/>
                    <a:pt x="48356" y="10153"/>
                  </a:cubicBezTo>
                  <a:cubicBezTo>
                    <a:pt x="47616" y="10138"/>
                    <a:pt x="46860" y="10074"/>
                    <a:pt x="46105" y="10028"/>
                  </a:cubicBezTo>
                  <a:cubicBezTo>
                    <a:pt x="45742" y="10013"/>
                    <a:pt x="45364" y="9998"/>
                    <a:pt x="45021" y="9934"/>
                  </a:cubicBezTo>
                  <a:cubicBezTo>
                    <a:pt x="43853" y="9696"/>
                    <a:pt x="42705" y="9477"/>
                    <a:pt x="41556" y="9209"/>
                  </a:cubicBezTo>
                  <a:cubicBezTo>
                    <a:pt x="40045" y="8880"/>
                    <a:pt x="38802" y="8313"/>
                    <a:pt x="37843" y="7524"/>
                  </a:cubicBezTo>
                  <a:cubicBezTo>
                    <a:pt x="36203" y="6156"/>
                    <a:pt x="35402" y="4596"/>
                    <a:pt x="35085" y="2945"/>
                  </a:cubicBezTo>
                  <a:cubicBezTo>
                    <a:pt x="34990" y="2443"/>
                    <a:pt x="35009" y="1921"/>
                    <a:pt x="34945" y="1419"/>
                  </a:cubicBezTo>
                  <a:cubicBezTo>
                    <a:pt x="34915" y="992"/>
                    <a:pt x="34582" y="743"/>
                    <a:pt x="33921" y="648"/>
                  </a:cubicBezTo>
                  <a:cubicBezTo>
                    <a:pt x="33498" y="584"/>
                    <a:pt x="33071" y="535"/>
                    <a:pt x="32648" y="520"/>
                  </a:cubicBezTo>
                  <a:cubicBezTo>
                    <a:pt x="31948" y="511"/>
                    <a:pt x="31243" y="502"/>
                    <a:pt x="30538" y="502"/>
                  </a:cubicBezTo>
                  <a:cubicBezTo>
                    <a:pt x="30023" y="502"/>
                    <a:pt x="29508" y="507"/>
                    <a:pt x="28995" y="520"/>
                  </a:cubicBezTo>
                  <a:cubicBezTo>
                    <a:pt x="28413" y="520"/>
                    <a:pt x="27847" y="520"/>
                    <a:pt x="27295" y="410"/>
                  </a:cubicBezTo>
                  <a:cubicBezTo>
                    <a:pt x="26585" y="285"/>
                    <a:pt x="25863" y="236"/>
                    <a:pt x="25123" y="236"/>
                  </a:cubicBezTo>
                  <a:cubicBezTo>
                    <a:pt x="22713" y="236"/>
                    <a:pt x="20321" y="221"/>
                    <a:pt x="17915" y="221"/>
                  </a:cubicBezTo>
                  <a:cubicBezTo>
                    <a:pt x="17442" y="206"/>
                    <a:pt x="16970" y="191"/>
                    <a:pt x="16528" y="127"/>
                  </a:cubicBezTo>
                  <a:cubicBezTo>
                    <a:pt x="15876" y="43"/>
                    <a:pt x="15223" y="1"/>
                    <a:pt x="14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92"/>
        <p:cNvGrpSpPr/>
        <p:nvPr/>
      </p:nvGrpSpPr>
      <p:grpSpPr>
        <a:xfrm>
          <a:off x="0" y="0"/>
          <a:ext cx="0" cy="0"/>
          <a:chOff x="0" y="0"/>
          <a:chExt cx="0" cy="0"/>
        </a:xfrm>
      </p:grpSpPr>
      <p:pic>
        <p:nvPicPr>
          <p:cNvPr id="193" name="Google Shape;193;p9"/>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194" name="Google Shape;194;p9"/>
          <p:cNvSpPr/>
          <p:nvPr/>
        </p:nvSpPr>
        <p:spPr>
          <a:xfrm>
            <a:off x="6351672" y="457901"/>
            <a:ext cx="2961737" cy="163195"/>
          </a:xfrm>
          <a:custGeom>
            <a:avLst/>
            <a:gdLst/>
            <a:ahLst/>
            <a:cxnLst/>
            <a:rect l="l" t="t" r="r" b="b"/>
            <a:pathLst>
              <a:path w="22921" h="1263" extrusionOk="0">
                <a:moveTo>
                  <a:pt x="19332" y="1"/>
                </a:moveTo>
                <a:cubicBezTo>
                  <a:pt x="19222" y="1"/>
                  <a:pt x="19109" y="16"/>
                  <a:pt x="19014" y="35"/>
                </a:cubicBezTo>
                <a:cubicBezTo>
                  <a:pt x="18372" y="95"/>
                  <a:pt x="17756" y="363"/>
                  <a:pt x="17125" y="473"/>
                </a:cubicBezTo>
                <a:cubicBezTo>
                  <a:pt x="16056" y="647"/>
                  <a:pt x="14923" y="711"/>
                  <a:pt x="13854" y="726"/>
                </a:cubicBezTo>
                <a:lnTo>
                  <a:pt x="12845" y="726"/>
                </a:lnTo>
                <a:cubicBezTo>
                  <a:pt x="12592" y="726"/>
                  <a:pt x="12358" y="711"/>
                  <a:pt x="12105" y="711"/>
                </a:cubicBezTo>
                <a:cubicBezTo>
                  <a:pt x="11791" y="711"/>
                  <a:pt x="11477" y="726"/>
                  <a:pt x="11160" y="741"/>
                </a:cubicBezTo>
                <a:cubicBezTo>
                  <a:pt x="10295" y="790"/>
                  <a:pt x="9460" y="790"/>
                  <a:pt x="8610" y="790"/>
                </a:cubicBezTo>
                <a:lnTo>
                  <a:pt x="8580" y="790"/>
                </a:lnTo>
                <a:cubicBezTo>
                  <a:pt x="7431" y="790"/>
                  <a:pt x="6264" y="726"/>
                  <a:pt x="5116" y="726"/>
                </a:cubicBezTo>
                <a:lnTo>
                  <a:pt x="3072" y="726"/>
                </a:lnTo>
                <a:cubicBezTo>
                  <a:pt x="2849" y="726"/>
                  <a:pt x="2630" y="711"/>
                  <a:pt x="2411" y="711"/>
                </a:cubicBezTo>
                <a:cubicBezTo>
                  <a:pt x="2173" y="711"/>
                  <a:pt x="1938" y="726"/>
                  <a:pt x="1716" y="790"/>
                </a:cubicBezTo>
                <a:cubicBezTo>
                  <a:pt x="1164" y="930"/>
                  <a:pt x="567" y="1040"/>
                  <a:pt x="31" y="1244"/>
                </a:cubicBezTo>
                <a:cubicBezTo>
                  <a:pt x="16" y="1263"/>
                  <a:pt x="16" y="1263"/>
                  <a:pt x="0" y="1263"/>
                </a:cubicBezTo>
                <a:lnTo>
                  <a:pt x="22886" y="1263"/>
                </a:lnTo>
                <a:lnTo>
                  <a:pt x="22886" y="1229"/>
                </a:lnTo>
                <a:cubicBezTo>
                  <a:pt x="22905" y="1134"/>
                  <a:pt x="22920" y="885"/>
                  <a:pt x="22871" y="805"/>
                </a:cubicBezTo>
                <a:cubicBezTo>
                  <a:pt x="22826" y="726"/>
                  <a:pt x="22698" y="647"/>
                  <a:pt x="22622" y="617"/>
                </a:cubicBezTo>
                <a:cubicBezTo>
                  <a:pt x="22509" y="552"/>
                  <a:pt x="22354" y="552"/>
                  <a:pt x="22225" y="507"/>
                </a:cubicBezTo>
                <a:cubicBezTo>
                  <a:pt x="22006" y="428"/>
                  <a:pt x="21787" y="333"/>
                  <a:pt x="21564" y="269"/>
                </a:cubicBezTo>
                <a:cubicBezTo>
                  <a:pt x="21156" y="159"/>
                  <a:pt x="20748" y="110"/>
                  <a:pt x="20321" y="80"/>
                </a:cubicBezTo>
                <a:cubicBezTo>
                  <a:pt x="19993" y="65"/>
                  <a:pt x="19660" y="1"/>
                  <a:pt x="19332" y="1"/>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9"/>
          <p:cNvSpPr/>
          <p:nvPr/>
        </p:nvSpPr>
        <p:spPr>
          <a:xfrm>
            <a:off x="-551400" y="4275625"/>
            <a:ext cx="2408724" cy="323800"/>
          </a:xfrm>
          <a:custGeom>
            <a:avLst/>
            <a:gdLst/>
            <a:ahLst/>
            <a:cxnLst/>
            <a:rect l="l" t="t" r="r" b="b"/>
            <a:pathLst>
              <a:path w="25940" h="2506" extrusionOk="0">
                <a:moveTo>
                  <a:pt x="2581" y="0"/>
                </a:moveTo>
                <a:cubicBezTo>
                  <a:pt x="2297" y="0"/>
                  <a:pt x="1999" y="49"/>
                  <a:pt x="1731" y="80"/>
                </a:cubicBezTo>
                <a:cubicBezTo>
                  <a:pt x="1353" y="144"/>
                  <a:pt x="881" y="174"/>
                  <a:pt x="613" y="363"/>
                </a:cubicBezTo>
                <a:cubicBezTo>
                  <a:pt x="454" y="507"/>
                  <a:pt x="454" y="680"/>
                  <a:pt x="424" y="835"/>
                </a:cubicBezTo>
                <a:cubicBezTo>
                  <a:pt x="378" y="1119"/>
                  <a:pt x="235" y="1387"/>
                  <a:pt x="125" y="1655"/>
                </a:cubicBezTo>
                <a:cubicBezTo>
                  <a:pt x="1" y="1923"/>
                  <a:pt x="61" y="2222"/>
                  <a:pt x="46" y="2505"/>
                </a:cubicBezTo>
                <a:lnTo>
                  <a:pt x="25939" y="2505"/>
                </a:lnTo>
                <a:cubicBezTo>
                  <a:pt x="25467" y="2505"/>
                  <a:pt x="25029" y="2441"/>
                  <a:pt x="24556" y="2380"/>
                </a:cubicBezTo>
                <a:cubicBezTo>
                  <a:pt x="24160" y="2346"/>
                  <a:pt x="23782" y="2237"/>
                  <a:pt x="23438" y="2112"/>
                </a:cubicBezTo>
                <a:cubicBezTo>
                  <a:pt x="22981" y="1969"/>
                  <a:pt x="22554" y="1795"/>
                  <a:pt x="22082" y="1655"/>
                </a:cubicBezTo>
                <a:cubicBezTo>
                  <a:pt x="21833" y="1576"/>
                  <a:pt x="21549" y="1481"/>
                  <a:pt x="21266" y="1481"/>
                </a:cubicBezTo>
                <a:lnTo>
                  <a:pt x="21251" y="1481"/>
                </a:lnTo>
                <a:cubicBezTo>
                  <a:pt x="20888" y="1481"/>
                  <a:pt x="20525" y="1561"/>
                  <a:pt x="20163" y="1576"/>
                </a:cubicBezTo>
                <a:cubicBezTo>
                  <a:pt x="19721" y="1576"/>
                  <a:pt x="19328" y="1640"/>
                  <a:pt x="18890" y="1685"/>
                </a:cubicBezTo>
                <a:cubicBezTo>
                  <a:pt x="18716" y="1700"/>
                  <a:pt x="18527" y="1700"/>
                  <a:pt x="18338" y="1700"/>
                </a:cubicBezTo>
                <a:cubicBezTo>
                  <a:pt x="17643" y="1700"/>
                  <a:pt x="16967" y="1591"/>
                  <a:pt x="16355" y="1387"/>
                </a:cubicBezTo>
                <a:cubicBezTo>
                  <a:pt x="16181" y="1341"/>
                  <a:pt x="16007" y="1277"/>
                  <a:pt x="15818" y="1228"/>
                </a:cubicBezTo>
                <a:cubicBezTo>
                  <a:pt x="15629" y="1183"/>
                  <a:pt x="15471" y="1088"/>
                  <a:pt x="15301" y="1024"/>
                </a:cubicBezTo>
                <a:cubicBezTo>
                  <a:pt x="15033" y="930"/>
                  <a:pt x="14764" y="884"/>
                  <a:pt x="14466" y="835"/>
                </a:cubicBezTo>
                <a:cubicBezTo>
                  <a:pt x="14277" y="820"/>
                  <a:pt x="14073" y="805"/>
                  <a:pt x="13884" y="805"/>
                </a:cubicBezTo>
                <a:cubicBezTo>
                  <a:pt x="13393" y="805"/>
                  <a:pt x="12906" y="869"/>
                  <a:pt x="12418" y="899"/>
                </a:cubicBezTo>
                <a:cubicBezTo>
                  <a:pt x="12260" y="899"/>
                  <a:pt x="12090" y="915"/>
                  <a:pt x="11931" y="915"/>
                </a:cubicBezTo>
                <a:cubicBezTo>
                  <a:pt x="11742" y="915"/>
                  <a:pt x="11553" y="899"/>
                  <a:pt x="11379" y="899"/>
                </a:cubicBezTo>
                <a:lnTo>
                  <a:pt x="10529" y="899"/>
                </a:lnTo>
                <a:cubicBezTo>
                  <a:pt x="10246" y="899"/>
                  <a:pt x="9963" y="899"/>
                  <a:pt x="9664" y="869"/>
                </a:cubicBezTo>
                <a:cubicBezTo>
                  <a:pt x="9396" y="835"/>
                  <a:pt x="9128" y="820"/>
                  <a:pt x="8860" y="805"/>
                </a:cubicBezTo>
                <a:cubicBezTo>
                  <a:pt x="8357" y="790"/>
                  <a:pt x="7821" y="726"/>
                  <a:pt x="7333" y="680"/>
                </a:cubicBezTo>
                <a:cubicBezTo>
                  <a:pt x="6846" y="616"/>
                  <a:pt x="6374" y="522"/>
                  <a:pt x="5886" y="473"/>
                </a:cubicBezTo>
                <a:cubicBezTo>
                  <a:pt x="5539" y="427"/>
                  <a:pt x="5161" y="412"/>
                  <a:pt x="4817" y="348"/>
                </a:cubicBezTo>
                <a:cubicBezTo>
                  <a:pt x="4534" y="303"/>
                  <a:pt x="4281" y="223"/>
                  <a:pt x="4013" y="159"/>
                </a:cubicBezTo>
                <a:cubicBezTo>
                  <a:pt x="3556" y="49"/>
                  <a:pt x="3163" y="0"/>
                  <a:pt x="2690"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9"/>
          <p:cNvSpPr/>
          <p:nvPr/>
        </p:nvSpPr>
        <p:spPr>
          <a:xfrm>
            <a:off x="2750137" y="4191442"/>
            <a:ext cx="6870878" cy="492170"/>
          </a:xfrm>
          <a:custGeom>
            <a:avLst/>
            <a:gdLst/>
            <a:ahLst/>
            <a:cxnLst/>
            <a:rect l="l" t="t" r="r" b="b"/>
            <a:pathLst>
              <a:path w="53174" h="3809" extrusionOk="0">
                <a:moveTo>
                  <a:pt x="27201" y="0"/>
                </a:moveTo>
                <a:cubicBezTo>
                  <a:pt x="26695" y="0"/>
                  <a:pt x="26192" y="64"/>
                  <a:pt x="25720" y="159"/>
                </a:cubicBezTo>
                <a:cubicBezTo>
                  <a:pt x="25029" y="283"/>
                  <a:pt x="24368" y="408"/>
                  <a:pt x="23692" y="582"/>
                </a:cubicBezTo>
                <a:cubicBezTo>
                  <a:pt x="23359" y="661"/>
                  <a:pt x="23030" y="725"/>
                  <a:pt x="22683" y="741"/>
                </a:cubicBezTo>
                <a:cubicBezTo>
                  <a:pt x="22290" y="756"/>
                  <a:pt x="21912" y="835"/>
                  <a:pt x="21519" y="865"/>
                </a:cubicBezTo>
                <a:cubicBezTo>
                  <a:pt x="20953" y="914"/>
                  <a:pt x="20386" y="929"/>
                  <a:pt x="19834" y="929"/>
                </a:cubicBezTo>
                <a:lnTo>
                  <a:pt x="16306" y="929"/>
                </a:lnTo>
                <a:cubicBezTo>
                  <a:pt x="15883" y="929"/>
                  <a:pt x="15456" y="945"/>
                  <a:pt x="15033" y="990"/>
                </a:cubicBezTo>
                <a:cubicBezTo>
                  <a:pt x="14545" y="1039"/>
                  <a:pt x="14058" y="1039"/>
                  <a:pt x="13552" y="1084"/>
                </a:cubicBezTo>
                <a:cubicBezTo>
                  <a:pt x="12702" y="1149"/>
                  <a:pt x="11867" y="1243"/>
                  <a:pt x="11017" y="1243"/>
                </a:cubicBezTo>
                <a:lnTo>
                  <a:pt x="7885" y="1243"/>
                </a:lnTo>
                <a:cubicBezTo>
                  <a:pt x="6926" y="1243"/>
                  <a:pt x="5996" y="1432"/>
                  <a:pt x="5037" y="1447"/>
                </a:cubicBezTo>
                <a:lnTo>
                  <a:pt x="4942" y="1447"/>
                </a:lnTo>
                <a:cubicBezTo>
                  <a:pt x="4689" y="1447"/>
                  <a:pt x="4425" y="1432"/>
                  <a:pt x="4172" y="1387"/>
                </a:cubicBezTo>
                <a:cubicBezTo>
                  <a:pt x="3794" y="1292"/>
                  <a:pt x="3416" y="1198"/>
                  <a:pt x="3038" y="1133"/>
                </a:cubicBezTo>
                <a:cubicBezTo>
                  <a:pt x="2630" y="1069"/>
                  <a:pt x="2218" y="1039"/>
                  <a:pt x="1810" y="1039"/>
                </a:cubicBezTo>
                <a:lnTo>
                  <a:pt x="1557" y="1039"/>
                </a:lnTo>
                <a:cubicBezTo>
                  <a:pt x="1338" y="1039"/>
                  <a:pt x="1119" y="1069"/>
                  <a:pt x="896" y="1084"/>
                </a:cubicBezTo>
                <a:cubicBezTo>
                  <a:pt x="741" y="1103"/>
                  <a:pt x="568" y="1084"/>
                  <a:pt x="409" y="1133"/>
                </a:cubicBezTo>
                <a:cubicBezTo>
                  <a:pt x="156" y="1213"/>
                  <a:pt x="1" y="1700"/>
                  <a:pt x="80" y="1953"/>
                </a:cubicBezTo>
                <a:cubicBezTo>
                  <a:pt x="141" y="2157"/>
                  <a:pt x="394" y="2187"/>
                  <a:pt x="583" y="2187"/>
                </a:cubicBezTo>
                <a:lnTo>
                  <a:pt x="628" y="2187"/>
                </a:lnTo>
                <a:cubicBezTo>
                  <a:pt x="960" y="2172"/>
                  <a:pt x="1289" y="2108"/>
                  <a:pt x="1622" y="2093"/>
                </a:cubicBezTo>
                <a:cubicBezTo>
                  <a:pt x="1810" y="2078"/>
                  <a:pt x="1984" y="2078"/>
                  <a:pt x="2158" y="2078"/>
                </a:cubicBezTo>
                <a:lnTo>
                  <a:pt x="3068" y="2078"/>
                </a:lnTo>
                <a:cubicBezTo>
                  <a:pt x="4123" y="2078"/>
                  <a:pt x="5161" y="2048"/>
                  <a:pt x="6219" y="1983"/>
                </a:cubicBezTo>
                <a:cubicBezTo>
                  <a:pt x="6627" y="1953"/>
                  <a:pt x="7035" y="1919"/>
                  <a:pt x="7447" y="1889"/>
                </a:cubicBezTo>
                <a:cubicBezTo>
                  <a:pt x="8108" y="1825"/>
                  <a:pt x="8769" y="1795"/>
                  <a:pt x="9430" y="1795"/>
                </a:cubicBezTo>
                <a:cubicBezTo>
                  <a:pt x="10073" y="1795"/>
                  <a:pt x="10703" y="1825"/>
                  <a:pt x="11334" y="1889"/>
                </a:cubicBezTo>
                <a:cubicBezTo>
                  <a:pt x="11901" y="1934"/>
                  <a:pt x="12483" y="2014"/>
                  <a:pt x="13065" y="2078"/>
                </a:cubicBezTo>
                <a:cubicBezTo>
                  <a:pt x="13601" y="2157"/>
                  <a:pt x="14134" y="2142"/>
                  <a:pt x="14685" y="2157"/>
                </a:cubicBezTo>
                <a:cubicBezTo>
                  <a:pt x="15615" y="2187"/>
                  <a:pt x="16544" y="2187"/>
                  <a:pt x="17488" y="2203"/>
                </a:cubicBezTo>
                <a:cubicBezTo>
                  <a:pt x="18180" y="2218"/>
                  <a:pt x="18856" y="2282"/>
                  <a:pt x="19551" y="2282"/>
                </a:cubicBezTo>
                <a:cubicBezTo>
                  <a:pt x="19895" y="2282"/>
                  <a:pt x="20242" y="2267"/>
                  <a:pt x="20590" y="2237"/>
                </a:cubicBezTo>
                <a:cubicBezTo>
                  <a:pt x="20934" y="2218"/>
                  <a:pt x="21281" y="2203"/>
                  <a:pt x="21629" y="2203"/>
                </a:cubicBezTo>
                <a:lnTo>
                  <a:pt x="24005" y="2203"/>
                </a:lnTo>
                <a:cubicBezTo>
                  <a:pt x="25437" y="2203"/>
                  <a:pt x="26869" y="2267"/>
                  <a:pt x="28301" y="2391"/>
                </a:cubicBezTo>
                <a:cubicBezTo>
                  <a:pt x="29608" y="2520"/>
                  <a:pt x="30900" y="2690"/>
                  <a:pt x="32207" y="2879"/>
                </a:cubicBezTo>
                <a:cubicBezTo>
                  <a:pt x="32630" y="2943"/>
                  <a:pt x="33057" y="3007"/>
                  <a:pt x="33480" y="3068"/>
                </a:cubicBezTo>
                <a:cubicBezTo>
                  <a:pt x="33907" y="3132"/>
                  <a:pt x="34315" y="3241"/>
                  <a:pt x="34723" y="3306"/>
                </a:cubicBezTo>
                <a:cubicBezTo>
                  <a:pt x="35308" y="3370"/>
                  <a:pt x="35905" y="3370"/>
                  <a:pt x="36487" y="3464"/>
                </a:cubicBezTo>
                <a:cubicBezTo>
                  <a:pt x="37163" y="3589"/>
                  <a:pt x="37858" y="3763"/>
                  <a:pt x="38550" y="3808"/>
                </a:cubicBezTo>
                <a:lnTo>
                  <a:pt x="39007" y="3808"/>
                </a:lnTo>
                <a:cubicBezTo>
                  <a:pt x="39872" y="3808"/>
                  <a:pt x="40722" y="3683"/>
                  <a:pt x="41572" y="3634"/>
                </a:cubicBezTo>
                <a:cubicBezTo>
                  <a:pt x="41806" y="3619"/>
                  <a:pt x="42044" y="3604"/>
                  <a:pt x="42278" y="3604"/>
                </a:cubicBezTo>
                <a:cubicBezTo>
                  <a:pt x="42596" y="3604"/>
                  <a:pt x="42894" y="3619"/>
                  <a:pt x="43208" y="3619"/>
                </a:cubicBezTo>
                <a:lnTo>
                  <a:pt x="43774" y="3619"/>
                </a:lnTo>
                <a:cubicBezTo>
                  <a:pt x="43948" y="3619"/>
                  <a:pt x="44122" y="3604"/>
                  <a:pt x="44296" y="3604"/>
                </a:cubicBezTo>
                <a:cubicBezTo>
                  <a:pt x="44515" y="3604"/>
                  <a:pt x="44734" y="3619"/>
                  <a:pt x="44957" y="3619"/>
                </a:cubicBezTo>
                <a:cubicBezTo>
                  <a:pt x="45697" y="3653"/>
                  <a:pt x="46419" y="3683"/>
                  <a:pt x="47159" y="3683"/>
                </a:cubicBezTo>
                <a:lnTo>
                  <a:pt x="47586" y="3683"/>
                </a:lnTo>
                <a:cubicBezTo>
                  <a:pt x="47726" y="3683"/>
                  <a:pt x="47870" y="3699"/>
                  <a:pt x="47994" y="3699"/>
                </a:cubicBezTo>
                <a:cubicBezTo>
                  <a:pt x="48168" y="3699"/>
                  <a:pt x="48357" y="3683"/>
                  <a:pt x="48531" y="3668"/>
                </a:cubicBezTo>
                <a:cubicBezTo>
                  <a:pt x="48859" y="3634"/>
                  <a:pt x="49192" y="3540"/>
                  <a:pt x="49536" y="3495"/>
                </a:cubicBezTo>
                <a:cubicBezTo>
                  <a:pt x="49679" y="3479"/>
                  <a:pt x="49804" y="3479"/>
                  <a:pt x="49947" y="3479"/>
                </a:cubicBezTo>
                <a:cubicBezTo>
                  <a:pt x="50151" y="3479"/>
                  <a:pt x="50370" y="3495"/>
                  <a:pt x="50574" y="3495"/>
                </a:cubicBezTo>
                <a:lnTo>
                  <a:pt x="50608" y="3495"/>
                </a:lnTo>
                <a:cubicBezTo>
                  <a:pt x="50986" y="3495"/>
                  <a:pt x="51300" y="3430"/>
                  <a:pt x="51678" y="3370"/>
                </a:cubicBezTo>
                <a:cubicBezTo>
                  <a:pt x="52229" y="3257"/>
                  <a:pt x="52701" y="3147"/>
                  <a:pt x="53174" y="2833"/>
                </a:cubicBezTo>
                <a:cubicBezTo>
                  <a:pt x="53064" y="2675"/>
                  <a:pt x="53064" y="2471"/>
                  <a:pt x="53000" y="2282"/>
                </a:cubicBezTo>
                <a:cubicBezTo>
                  <a:pt x="52921" y="2014"/>
                  <a:pt x="52781" y="1795"/>
                  <a:pt x="52796" y="1511"/>
                </a:cubicBezTo>
                <a:lnTo>
                  <a:pt x="41258" y="1511"/>
                </a:lnTo>
                <a:cubicBezTo>
                  <a:pt x="41145" y="1292"/>
                  <a:pt x="41194" y="1307"/>
                  <a:pt x="40847" y="1292"/>
                </a:cubicBezTo>
                <a:lnTo>
                  <a:pt x="40722" y="1292"/>
                </a:lnTo>
                <a:cubicBezTo>
                  <a:pt x="40563" y="1292"/>
                  <a:pt x="40408" y="1307"/>
                  <a:pt x="40250" y="1307"/>
                </a:cubicBezTo>
                <a:cubicBezTo>
                  <a:pt x="39842" y="1337"/>
                  <a:pt x="39430" y="1432"/>
                  <a:pt x="39007" y="1447"/>
                </a:cubicBezTo>
                <a:lnTo>
                  <a:pt x="38013" y="1447"/>
                </a:lnTo>
                <a:cubicBezTo>
                  <a:pt x="37620" y="1447"/>
                  <a:pt x="37243" y="1353"/>
                  <a:pt x="36865" y="1273"/>
                </a:cubicBezTo>
                <a:cubicBezTo>
                  <a:pt x="36124" y="1133"/>
                  <a:pt x="35354" y="1149"/>
                  <a:pt x="34598" y="1054"/>
                </a:cubicBezTo>
                <a:cubicBezTo>
                  <a:pt x="33797" y="960"/>
                  <a:pt x="33008" y="865"/>
                  <a:pt x="32222" y="676"/>
                </a:cubicBezTo>
                <a:cubicBezTo>
                  <a:pt x="31889" y="582"/>
                  <a:pt x="31591" y="552"/>
                  <a:pt x="31262" y="503"/>
                </a:cubicBezTo>
                <a:cubicBezTo>
                  <a:pt x="30885" y="457"/>
                  <a:pt x="30507" y="363"/>
                  <a:pt x="30129" y="329"/>
                </a:cubicBezTo>
                <a:cubicBezTo>
                  <a:pt x="29339" y="268"/>
                  <a:pt x="28569" y="125"/>
                  <a:pt x="27798" y="45"/>
                </a:cubicBezTo>
                <a:cubicBezTo>
                  <a:pt x="27594" y="15"/>
                  <a:pt x="27405" y="0"/>
                  <a:pt x="27201"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9"/>
          <p:cNvSpPr/>
          <p:nvPr/>
        </p:nvSpPr>
        <p:spPr>
          <a:xfrm>
            <a:off x="-366325" y="279949"/>
            <a:ext cx="3059294" cy="319284"/>
          </a:xfrm>
          <a:custGeom>
            <a:avLst/>
            <a:gdLst/>
            <a:ahLst/>
            <a:cxnLst/>
            <a:rect l="l" t="t" r="r" b="b"/>
            <a:pathLst>
              <a:path w="23676" h="2471" extrusionOk="0">
                <a:moveTo>
                  <a:pt x="20072" y="0"/>
                </a:moveTo>
                <a:cubicBezTo>
                  <a:pt x="19959" y="0"/>
                  <a:pt x="19864" y="0"/>
                  <a:pt x="19755" y="15"/>
                </a:cubicBezTo>
                <a:cubicBezTo>
                  <a:pt x="19127" y="94"/>
                  <a:pt x="18512" y="348"/>
                  <a:pt x="17881" y="457"/>
                </a:cubicBezTo>
                <a:cubicBezTo>
                  <a:pt x="16812" y="646"/>
                  <a:pt x="15678" y="706"/>
                  <a:pt x="14594" y="725"/>
                </a:cubicBezTo>
                <a:lnTo>
                  <a:pt x="14326" y="725"/>
                </a:lnTo>
                <a:cubicBezTo>
                  <a:pt x="14088" y="725"/>
                  <a:pt x="13838" y="725"/>
                  <a:pt x="13600" y="706"/>
                </a:cubicBezTo>
                <a:lnTo>
                  <a:pt x="12860" y="706"/>
                </a:lnTo>
                <a:cubicBezTo>
                  <a:pt x="12546" y="706"/>
                  <a:pt x="12214" y="706"/>
                  <a:pt x="11900" y="725"/>
                </a:cubicBezTo>
                <a:cubicBezTo>
                  <a:pt x="11050" y="771"/>
                  <a:pt x="10216" y="771"/>
                  <a:pt x="9366" y="771"/>
                </a:cubicBezTo>
                <a:lnTo>
                  <a:pt x="9335" y="771"/>
                </a:lnTo>
                <a:cubicBezTo>
                  <a:pt x="8172" y="771"/>
                  <a:pt x="7020" y="706"/>
                  <a:pt x="5856" y="706"/>
                </a:cubicBezTo>
                <a:lnTo>
                  <a:pt x="3166" y="706"/>
                </a:lnTo>
                <a:cubicBezTo>
                  <a:pt x="2928" y="706"/>
                  <a:pt x="2694" y="725"/>
                  <a:pt x="2471" y="771"/>
                </a:cubicBezTo>
                <a:cubicBezTo>
                  <a:pt x="1904" y="929"/>
                  <a:pt x="1307" y="1024"/>
                  <a:pt x="786" y="1243"/>
                </a:cubicBezTo>
                <a:cubicBezTo>
                  <a:pt x="711" y="1273"/>
                  <a:pt x="646" y="1322"/>
                  <a:pt x="567" y="1337"/>
                </a:cubicBezTo>
                <a:cubicBezTo>
                  <a:pt x="457" y="1368"/>
                  <a:pt x="363" y="1352"/>
                  <a:pt x="253" y="1432"/>
                </a:cubicBezTo>
                <a:cubicBezTo>
                  <a:pt x="174" y="1496"/>
                  <a:pt x="31" y="1621"/>
                  <a:pt x="0" y="1934"/>
                </a:cubicBezTo>
                <a:lnTo>
                  <a:pt x="2331" y="1934"/>
                </a:lnTo>
                <a:cubicBezTo>
                  <a:pt x="2769" y="1934"/>
                  <a:pt x="3196" y="1934"/>
                  <a:pt x="3638" y="2063"/>
                </a:cubicBezTo>
                <a:cubicBezTo>
                  <a:pt x="4141" y="2202"/>
                  <a:pt x="4692" y="2267"/>
                  <a:pt x="5210" y="2391"/>
                </a:cubicBezTo>
                <a:cubicBezTo>
                  <a:pt x="5478" y="2440"/>
                  <a:pt x="5731" y="2471"/>
                  <a:pt x="6000" y="2471"/>
                </a:cubicBezTo>
                <a:cubicBezTo>
                  <a:pt x="6517" y="2471"/>
                  <a:pt x="7054" y="2376"/>
                  <a:pt x="7556" y="2297"/>
                </a:cubicBezTo>
                <a:cubicBezTo>
                  <a:pt x="7824" y="2252"/>
                  <a:pt x="8092" y="2252"/>
                  <a:pt x="8342" y="2252"/>
                </a:cubicBezTo>
                <a:lnTo>
                  <a:pt x="10862" y="2252"/>
                </a:lnTo>
                <a:cubicBezTo>
                  <a:pt x="11383" y="2252"/>
                  <a:pt x="11870" y="2252"/>
                  <a:pt x="12373" y="2202"/>
                </a:cubicBezTo>
                <a:cubicBezTo>
                  <a:pt x="12497" y="2187"/>
                  <a:pt x="12626" y="2187"/>
                  <a:pt x="12750" y="2187"/>
                </a:cubicBezTo>
                <a:lnTo>
                  <a:pt x="13098" y="2187"/>
                </a:lnTo>
                <a:cubicBezTo>
                  <a:pt x="13366" y="2172"/>
                  <a:pt x="13616" y="2123"/>
                  <a:pt x="13869" y="2063"/>
                </a:cubicBezTo>
                <a:cubicBezTo>
                  <a:pt x="14466" y="1919"/>
                  <a:pt x="15047" y="1874"/>
                  <a:pt x="15648" y="1874"/>
                </a:cubicBezTo>
                <a:cubicBezTo>
                  <a:pt x="16215" y="1874"/>
                  <a:pt x="16766" y="1919"/>
                  <a:pt x="17333" y="1983"/>
                </a:cubicBezTo>
                <a:cubicBezTo>
                  <a:pt x="17881" y="2048"/>
                  <a:pt x="18432" y="2063"/>
                  <a:pt x="18969" y="2172"/>
                </a:cubicBezTo>
                <a:cubicBezTo>
                  <a:pt x="19252" y="2236"/>
                  <a:pt x="19520" y="2252"/>
                  <a:pt x="19804" y="2252"/>
                </a:cubicBezTo>
                <a:lnTo>
                  <a:pt x="20620" y="2252"/>
                </a:lnTo>
                <a:cubicBezTo>
                  <a:pt x="20937" y="2252"/>
                  <a:pt x="21205" y="2142"/>
                  <a:pt x="21504" y="2078"/>
                </a:cubicBezTo>
                <a:cubicBezTo>
                  <a:pt x="21787" y="2014"/>
                  <a:pt x="22021" y="1859"/>
                  <a:pt x="22305" y="1779"/>
                </a:cubicBezTo>
                <a:cubicBezTo>
                  <a:pt x="22433" y="1745"/>
                  <a:pt x="22543" y="1745"/>
                  <a:pt x="22667" y="1745"/>
                </a:cubicBezTo>
                <a:cubicBezTo>
                  <a:pt x="22826" y="1730"/>
                  <a:pt x="23030" y="1715"/>
                  <a:pt x="23170" y="1685"/>
                </a:cubicBezTo>
                <a:cubicBezTo>
                  <a:pt x="23283" y="1651"/>
                  <a:pt x="23408" y="1621"/>
                  <a:pt x="23487" y="1556"/>
                </a:cubicBezTo>
                <a:cubicBezTo>
                  <a:pt x="23581" y="1481"/>
                  <a:pt x="23627" y="1337"/>
                  <a:pt x="23642" y="1213"/>
                </a:cubicBezTo>
                <a:cubicBezTo>
                  <a:pt x="23661" y="1118"/>
                  <a:pt x="23676" y="880"/>
                  <a:pt x="23627" y="786"/>
                </a:cubicBezTo>
                <a:cubicBezTo>
                  <a:pt x="23581" y="725"/>
                  <a:pt x="23438" y="631"/>
                  <a:pt x="23377" y="597"/>
                </a:cubicBezTo>
                <a:cubicBezTo>
                  <a:pt x="23249" y="552"/>
                  <a:pt x="23094" y="536"/>
                  <a:pt x="22966" y="487"/>
                </a:cubicBezTo>
                <a:cubicBezTo>
                  <a:pt x="22747" y="423"/>
                  <a:pt x="22543" y="329"/>
                  <a:pt x="22305" y="268"/>
                </a:cubicBezTo>
                <a:cubicBezTo>
                  <a:pt x="21912" y="140"/>
                  <a:pt x="21489" y="110"/>
                  <a:pt x="21077" y="79"/>
                </a:cubicBezTo>
                <a:cubicBezTo>
                  <a:pt x="20748" y="45"/>
                  <a:pt x="20401" y="0"/>
                  <a:pt x="20072"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8" name="Google Shape;198;p9"/>
          <p:cNvGrpSpPr/>
          <p:nvPr/>
        </p:nvGrpSpPr>
        <p:grpSpPr>
          <a:xfrm>
            <a:off x="416353" y="306633"/>
            <a:ext cx="8310662" cy="4530003"/>
            <a:chOff x="3795575" y="853575"/>
            <a:chExt cx="3586975" cy="1955200"/>
          </a:xfrm>
        </p:grpSpPr>
        <p:sp>
          <p:nvSpPr>
            <p:cNvPr id="199" name="Google Shape;199;p9"/>
            <p:cNvSpPr/>
            <p:nvPr/>
          </p:nvSpPr>
          <p:spPr>
            <a:xfrm>
              <a:off x="3795575" y="860400"/>
              <a:ext cx="1289225" cy="1941650"/>
            </a:xfrm>
            <a:custGeom>
              <a:avLst/>
              <a:gdLst/>
              <a:ahLst/>
              <a:cxnLst/>
              <a:rect l="l" t="t" r="r" b="b"/>
              <a:pathLst>
                <a:path w="51569" h="77666" extrusionOk="0">
                  <a:moveTo>
                    <a:pt x="36887" y="1"/>
                  </a:moveTo>
                  <a:cubicBezTo>
                    <a:pt x="36154" y="1"/>
                    <a:pt x="35422" y="43"/>
                    <a:pt x="34693" y="157"/>
                  </a:cubicBezTo>
                  <a:cubicBezTo>
                    <a:pt x="34519" y="191"/>
                    <a:pt x="34330" y="191"/>
                    <a:pt x="34141" y="191"/>
                  </a:cubicBezTo>
                  <a:cubicBezTo>
                    <a:pt x="33355" y="206"/>
                    <a:pt x="32551" y="221"/>
                    <a:pt x="31765" y="221"/>
                  </a:cubicBezTo>
                  <a:lnTo>
                    <a:pt x="26808" y="221"/>
                  </a:lnTo>
                  <a:cubicBezTo>
                    <a:pt x="25864" y="221"/>
                    <a:pt x="24934" y="251"/>
                    <a:pt x="24035" y="425"/>
                  </a:cubicBezTo>
                  <a:cubicBezTo>
                    <a:pt x="23722" y="489"/>
                    <a:pt x="23389" y="520"/>
                    <a:pt x="23061" y="520"/>
                  </a:cubicBezTo>
                  <a:cubicBezTo>
                    <a:pt x="22196" y="520"/>
                    <a:pt x="21320" y="486"/>
                    <a:pt x="20446" y="486"/>
                  </a:cubicBezTo>
                  <a:cubicBezTo>
                    <a:pt x="20300" y="486"/>
                    <a:pt x="20154" y="487"/>
                    <a:pt x="20008" y="489"/>
                  </a:cubicBezTo>
                  <a:cubicBezTo>
                    <a:pt x="19313" y="489"/>
                    <a:pt x="18592" y="554"/>
                    <a:pt x="17896" y="614"/>
                  </a:cubicBezTo>
                  <a:cubicBezTo>
                    <a:pt x="16922" y="724"/>
                    <a:pt x="16589" y="947"/>
                    <a:pt x="16608" y="1559"/>
                  </a:cubicBezTo>
                  <a:cubicBezTo>
                    <a:pt x="16623" y="2488"/>
                    <a:pt x="16385" y="3387"/>
                    <a:pt x="16087" y="4282"/>
                  </a:cubicBezTo>
                  <a:cubicBezTo>
                    <a:pt x="15773" y="5212"/>
                    <a:pt x="15173" y="6047"/>
                    <a:pt x="14436" y="6847"/>
                  </a:cubicBezTo>
                  <a:cubicBezTo>
                    <a:pt x="13333" y="8060"/>
                    <a:pt x="11712" y="8880"/>
                    <a:pt x="9555" y="9303"/>
                  </a:cubicBezTo>
                  <a:cubicBezTo>
                    <a:pt x="8705" y="9477"/>
                    <a:pt x="7870" y="9666"/>
                    <a:pt x="7005" y="9824"/>
                  </a:cubicBezTo>
                  <a:cubicBezTo>
                    <a:pt x="6423" y="9919"/>
                    <a:pt x="5823" y="9979"/>
                    <a:pt x="5210" y="10028"/>
                  </a:cubicBezTo>
                  <a:cubicBezTo>
                    <a:pt x="4345" y="10108"/>
                    <a:pt x="3480" y="10123"/>
                    <a:pt x="2596" y="10187"/>
                  </a:cubicBezTo>
                  <a:cubicBezTo>
                    <a:pt x="1969" y="10217"/>
                    <a:pt x="1418" y="10376"/>
                    <a:pt x="1040" y="10689"/>
                  </a:cubicBezTo>
                  <a:cubicBezTo>
                    <a:pt x="503" y="11147"/>
                    <a:pt x="156" y="11649"/>
                    <a:pt x="190" y="12216"/>
                  </a:cubicBezTo>
                  <a:cubicBezTo>
                    <a:pt x="205" y="12593"/>
                    <a:pt x="156" y="12971"/>
                    <a:pt x="190" y="13349"/>
                  </a:cubicBezTo>
                  <a:cubicBezTo>
                    <a:pt x="235" y="13836"/>
                    <a:pt x="345" y="14324"/>
                    <a:pt x="439" y="14830"/>
                  </a:cubicBezTo>
                  <a:cubicBezTo>
                    <a:pt x="488" y="15159"/>
                    <a:pt x="598" y="15491"/>
                    <a:pt x="598" y="15820"/>
                  </a:cubicBezTo>
                  <a:cubicBezTo>
                    <a:pt x="598" y="16356"/>
                    <a:pt x="473" y="16893"/>
                    <a:pt x="503" y="17425"/>
                  </a:cubicBezTo>
                  <a:cubicBezTo>
                    <a:pt x="613" y="18936"/>
                    <a:pt x="756" y="20432"/>
                    <a:pt x="911" y="21944"/>
                  </a:cubicBezTo>
                  <a:cubicBezTo>
                    <a:pt x="976" y="22590"/>
                    <a:pt x="1195" y="23220"/>
                    <a:pt x="945" y="23863"/>
                  </a:cubicBezTo>
                  <a:cubicBezTo>
                    <a:pt x="662" y="24667"/>
                    <a:pt x="662" y="25468"/>
                    <a:pt x="707" y="26288"/>
                  </a:cubicBezTo>
                  <a:cubicBezTo>
                    <a:pt x="741" y="26934"/>
                    <a:pt x="756" y="27580"/>
                    <a:pt x="756" y="28226"/>
                  </a:cubicBezTo>
                  <a:cubicBezTo>
                    <a:pt x="722" y="30130"/>
                    <a:pt x="568" y="32034"/>
                    <a:pt x="896" y="33938"/>
                  </a:cubicBezTo>
                  <a:cubicBezTo>
                    <a:pt x="911" y="34017"/>
                    <a:pt x="911" y="34082"/>
                    <a:pt x="911" y="34157"/>
                  </a:cubicBezTo>
                  <a:cubicBezTo>
                    <a:pt x="896" y="34852"/>
                    <a:pt x="881" y="35559"/>
                    <a:pt x="851" y="36254"/>
                  </a:cubicBezTo>
                  <a:cubicBezTo>
                    <a:pt x="851" y="36378"/>
                    <a:pt x="802" y="36488"/>
                    <a:pt x="772" y="36613"/>
                  </a:cubicBezTo>
                  <a:cubicBezTo>
                    <a:pt x="707" y="36820"/>
                    <a:pt x="613" y="37024"/>
                    <a:pt x="598" y="37244"/>
                  </a:cubicBezTo>
                  <a:cubicBezTo>
                    <a:pt x="583" y="38298"/>
                    <a:pt x="598" y="39352"/>
                    <a:pt x="598" y="40409"/>
                  </a:cubicBezTo>
                  <a:cubicBezTo>
                    <a:pt x="598" y="40579"/>
                    <a:pt x="662" y="40753"/>
                    <a:pt x="707" y="40927"/>
                  </a:cubicBezTo>
                  <a:cubicBezTo>
                    <a:pt x="756" y="41116"/>
                    <a:pt x="851" y="41320"/>
                    <a:pt x="851" y="41509"/>
                  </a:cubicBezTo>
                  <a:cubicBezTo>
                    <a:pt x="866" y="42597"/>
                    <a:pt x="881" y="43696"/>
                    <a:pt x="756" y="44784"/>
                  </a:cubicBezTo>
                  <a:cubicBezTo>
                    <a:pt x="613" y="46042"/>
                    <a:pt x="722" y="47304"/>
                    <a:pt x="722" y="48562"/>
                  </a:cubicBezTo>
                  <a:cubicBezTo>
                    <a:pt x="707" y="49601"/>
                    <a:pt x="707" y="50655"/>
                    <a:pt x="692" y="51694"/>
                  </a:cubicBezTo>
                  <a:cubicBezTo>
                    <a:pt x="677" y="52370"/>
                    <a:pt x="722" y="53046"/>
                    <a:pt x="911" y="53707"/>
                  </a:cubicBezTo>
                  <a:cubicBezTo>
                    <a:pt x="1025" y="54070"/>
                    <a:pt x="1085" y="54448"/>
                    <a:pt x="1055" y="54810"/>
                  </a:cubicBezTo>
                  <a:cubicBezTo>
                    <a:pt x="1006" y="55502"/>
                    <a:pt x="851" y="56182"/>
                    <a:pt x="772" y="56858"/>
                  </a:cubicBezTo>
                  <a:cubicBezTo>
                    <a:pt x="598" y="58384"/>
                    <a:pt x="364" y="59895"/>
                    <a:pt x="583" y="61421"/>
                  </a:cubicBezTo>
                  <a:cubicBezTo>
                    <a:pt x="647" y="61848"/>
                    <a:pt x="677" y="62287"/>
                    <a:pt x="473" y="62713"/>
                  </a:cubicBezTo>
                  <a:cubicBezTo>
                    <a:pt x="1" y="63737"/>
                    <a:pt x="235" y="64776"/>
                    <a:pt x="220" y="65796"/>
                  </a:cubicBezTo>
                  <a:cubicBezTo>
                    <a:pt x="692" y="67058"/>
                    <a:pt x="1542" y="67481"/>
                    <a:pt x="3212" y="67515"/>
                  </a:cubicBezTo>
                  <a:cubicBezTo>
                    <a:pt x="3952" y="67515"/>
                    <a:pt x="4708" y="67575"/>
                    <a:pt x="5464" y="67625"/>
                  </a:cubicBezTo>
                  <a:cubicBezTo>
                    <a:pt x="5823" y="67655"/>
                    <a:pt x="6200" y="67670"/>
                    <a:pt x="6533" y="67734"/>
                  </a:cubicBezTo>
                  <a:cubicBezTo>
                    <a:pt x="7696" y="67953"/>
                    <a:pt x="8864" y="68191"/>
                    <a:pt x="10012" y="68441"/>
                  </a:cubicBezTo>
                  <a:cubicBezTo>
                    <a:pt x="11523" y="68788"/>
                    <a:pt x="12766" y="69340"/>
                    <a:pt x="13726" y="70141"/>
                  </a:cubicBezTo>
                  <a:cubicBezTo>
                    <a:pt x="15361" y="71512"/>
                    <a:pt x="16166" y="73053"/>
                    <a:pt x="16480" y="74708"/>
                  </a:cubicBezTo>
                  <a:cubicBezTo>
                    <a:pt x="16574" y="75225"/>
                    <a:pt x="16559" y="75732"/>
                    <a:pt x="16623" y="76234"/>
                  </a:cubicBezTo>
                  <a:cubicBezTo>
                    <a:pt x="16653" y="76676"/>
                    <a:pt x="16986" y="76910"/>
                    <a:pt x="17647" y="77005"/>
                  </a:cubicBezTo>
                  <a:cubicBezTo>
                    <a:pt x="18070" y="77069"/>
                    <a:pt x="18497" y="77129"/>
                    <a:pt x="18920" y="77148"/>
                  </a:cubicBezTo>
                  <a:cubicBezTo>
                    <a:pt x="19527" y="77156"/>
                    <a:pt x="20137" y="77160"/>
                    <a:pt x="20747" y="77160"/>
                  </a:cubicBezTo>
                  <a:cubicBezTo>
                    <a:pt x="21357" y="77160"/>
                    <a:pt x="21967" y="77156"/>
                    <a:pt x="22573" y="77148"/>
                  </a:cubicBezTo>
                  <a:cubicBezTo>
                    <a:pt x="22700" y="77144"/>
                    <a:pt x="22825" y="77142"/>
                    <a:pt x="22950" y="77142"/>
                  </a:cubicBezTo>
                  <a:cubicBezTo>
                    <a:pt x="23400" y="77142"/>
                    <a:pt x="23841" y="77172"/>
                    <a:pt x="24273" y="77258"/>
                  </a:cubicBezTo>
                  <a:cubicBezTo>
                    <a:pt x="24980" y="77383"/>
                    <a:pt x="25705" y="77432"/>
                    <a:pt x="26446" y="77432"/>
                  </a:cubicBezTo>
                  <a:cubicBezTo>
                    <a:pt x="28837" y="77432"/>
                    <a:pt x="31247" y="77432"/>
                    <a:pt x="33654" y="77447"/>
                  </a:cubicBezTo>
                  <a:cubicBezTo>
                    <a:pt x="34126" y="77447"/>
                    <a:pt x="34598" y="77477"/>
                    <a:pt x="35040" y="77541"/>
                  </a:cubicBezTo>
                  <a:cubicBezTo>
                    <a:pt x="35692" y="77625"/>
                    <a:pt x="36344" y="77666"/>
                    <a:pt x="36997" y="77666"/>
                  </a:cubicBezTo>
                  <a:cubicBezTo>
                    <a:pt x="37320" y="77666"/>
                    <a:pt x="37644" y="77656"/>
                    <a:pt x="37968" y="77636"/>
                  </a:cubicBezTo>
                  <a:cubicBezTo>
                    <a:pt x="39445" y="77541"/>
                    <a:pt x="40911" y="77432"/>
                    <a:pt x="42407" y="77398"/>
                  </a:cubicBezTo>
                  <a:cubicBezTo>
                    <a:pt x="43325" y="77373"/>
                    <a:pt x="44238" y="77358"/>
                    <a:pt x="45152" y="77358"/>
                  </a:cubicBezTo>
                  <a:cubicBezTo>
                    <a:pt x="45946" y="77358"/>
                    <a:pt x="46740" y="77370"/>
                    <a:pt x="47537" y="77398"/>
                  </a:cubicBezTo>
                  <a:cubicBezTo>
                    <a:pt x="47985" y="77418"/>
                    <a:pt x="48437" y="77424"/>
                    <a:pt x="48890" y="77424"/>
                  </a:cubicBezTo>
                  <a:cubicBezTo>
                    <a:pt x="49518" y="77424"/>
                    <a:pt x="50149" y="77413"/>
                    <a:pt x="50778" y="77413"/>
                  </a:cubicBezTo>
                  <a:cubicBezTo>
                    <a:pt x="51016" y="77413"/>
                    <a:pt x="51251" y="77367"/>
                    <a:pt x="51489" y="77352"/>
                  </a:cubicBezTo>
                  <a:cubicBezTo>
                    <a:pt x="51474" y="77337"/>
                    <a:pt x="51474" y="77318"/>
                    <a:pt x="51474" y="77303"/>
                  </a:cubicBezTo>
                  <a:cubicBezTo>
                    <a:pt x="49207" y="77243"/>
                    <a:pt x="46925" y="77179"/>
                    <a:pt x="44640" y="77129"/>
                  </a:cubicBezTo>
                  <a:cubicBezTo>
                    <a:pt x="44283" y="77124"/>
                    <a:pt x="43925" y="77123"/>
                    <a:pt x="43566" y="77123"/>
                  </a:cubicBezTo>
                  <a:cubicBezTo>
                    <a:pt x="42849" y="77123"/>
                    <a:pt x="42129" y="77129"/>
                    <a:pt x="41413" y="77129"/>
                  </a:cubicBezTo>
                  <a:cubicBezTo>
                    <a:pt x="41035" y="77114"/>
                    <a:pt x="40673" y="77084"/>
                    <a:pt x="40314" y="77069"/>
                  </a:cubicBezTo>
                  <a:cubicBezTo>
                    <a:pt x="39479" y="77035"/>
                    <a:pt x="38659" y="76990"/>
                    <a:pt x="37824" y="76959"/>
                  </a:cubicBezTo>
                  <a:cubicBezTo>
                    <a:pt x="36944" y="76910"/>
                    <a:pt x="36079" y="76880"/>
                    <a:pt x="35214" y="76831"/>
                  </a:cubicBezTo>
                  <a:cubicBezTo>
                    <a:pt x="34757" y="76816"/>
                    <a:pt x="34315" y="76752"/>
                    <a:pt x="33873" y="76752"/>
                  </a:cubicBezTo>
                  <a:cubicBezTo>
                    <a:pt x="31247" y="76721"/>
                    <a:pt x="28618" y="76706"/>
                    <a:pt x="25988" y="76706"/>
                  </a:cubicBezTo>
                  <a:cubicBezTo>
                    <a:pt x="25546" y="76706"/>
                    <a:pt x="25108" y="76752"/>
                    <a:pt x="24666" y="76801"/>
                  </a:cubicBezTo>
                  <a:cubicBezTo>
                    <a:pt x="23685" y="76894"/>
                    <a:pt x="22704" y="76966"/>
                    <a:pt x="21701" y="76966"/>
                  </a:cubicBezTo>
                  <a:cubicBezTo>
                    <a:pt x="21530" y="76966"/>
                    <a:pt x="21359" y="76964"/>
                    <a:pt x="21187" y="76959"/>
                  </a:cubicBezTo>
                  <a:cubicBezTo>
                    <a:pt x="20242" y="76925"/>
                    <a:pt x="19283" y="76910"/>
                    <a:pt x="18323" y="76910"/>
                  </a:cubicBezTo>
                  <a:cubicBezTo>
                    <a:pt x="17613" y="76910"/>
                    <a:pt x="17250" y="76691"/>
                    <a:pt x="17330" y="76249"/>
                  </a:cubicBezTo>
                  <a:cubicBezTo>
                    <a:pt x="17364" y="76045"/>
                    <a:pt x="17439" y="75856"/>
                    <a:pt x="17458" y="75652"/>
                  </a:cubicBezTo>
                  <a:cubicBezTo>
                    <a:pt x="17568" y="74549"/>
                    <a:pt x="17315" y="73480"/>
                    <a:pt x="16873" y="72407"/>
                  </a:cubicBezTo>
                  <a:cubicBezTo>
                    <a:pt x="16449" y="71417"/>
                    <a:pt x="15679" y="70537"/>
                    <a:pt x="14734" y="69702"/>
                  </a:cubicBezTo>
                  <a:cubicBezTo>
                    <a:pt x="14168" y="69196"/>
                    <a:pt x="13507" y="68773"/>
                    <a:pt x="12702" y="68410"/>
                  </a:cubicBezTo>
                  <a:cubicBezTo>
                    <a:pt x="10753" y="67575"/>
                    <a:pt x="8486" y="67198"/>
                    <a:pt x="6219" y="66820"/>
                  </a:cubicBezTo>
                  <a:cubicBezTo>
                    <a:pt x="6200" y="66805"/>
                    <a:pt x="6185" y="66805"/>
                    <a:pt x="6170" y="66805"/>
                  </a:cubicBezTo>
                  <a:cubicBezTo>
                    <a:pt x="5195" y="66759"/>
                    <a:pt x="4217" y="66695"/>
                    <a:pt x="3242" y="66631"/>
                  </a:cubicBezTo>
                  <a:cubicBezTo>
                    <a:pt x="2218" y="66571"/>
                    <a:pt x="1780" y="66333"/>
                    <a:pt x="1557" y="65702"/>
                  </a:cubicBezTo>
                  <a:cubicBezTo>
                    <a:pt x="1512" y="65577"/>
                    <a:pt x="1512" y="65437"/>
                    <a:pt x="1478" y="65294"/>
                  </a:cubicBezTo>
                  <a:cubicBezTo>
                    <a:pt x="1433" y="64995"/>
                    <a:pt x="1418" y="64682"/>
                    <a:pt x="1338" y="64379"/>
                  </a:cubicBezTo>
                  <a:cubicBezTo>
                    <a:pt x="1229" y="63987"/>
                    <a:pt x="1214" y="63609"/>
                    <a:pt x="1323" y="63231"/>
                  </a:cubicBezTo>
                  <a:cubicBezTo>
                    <a:pt x="1402" y="62868"/>
                    <a:pt x="1433" y="62509"/>
                    <a:pt x="1463" y="62147"/>
                  </a:cubicBezTo>
                  <a:cubicBezTo>
                    <a:pt x="1542" y="60840"/>
                    <a:pt x="1591" y="59533"/>
                    <a:pt x="1716" y="58225"/>
                  </a:cubicBezTo>
                  <a:cubicBezTo>
                    <a:pt x="1826" y="57047"/>
                    <a:pt x="2064" y="55864"/>
                    <a:pt x="1795" y="54686"/>
                  </a:cubicBezTo>
                  <a:cubicBezTo>
                    <a:pt x="1780" y="54591"/>
                    <a:pt x="1810" y="54497"/>
                    <a:pt x="1810" y="54387"/>
                  </a:cubicBezTo>
                  <a:cubicBezTo>
                    <a:pt x="1795" y="54104"/>
                    <a:pt x="1761" y="53821"/>
                    <a:pt x="1761" y="53537"/>
                  </a:cubicBezTo>
                  <a:cubicBezTo>
                    <a:pt x="1746" y="52937"/>
                    <a:pt x="1731" y="52340"/>
                    <a:pt x="1761" y="51743"/>
                  </a:cubicBezTo>
                  <a:cubicBezTo>
                    <a:pt x="1795" y="51082"/>
                    <a:pt x="1920" y="50421"/>
                    <a:pt x="1920" y="49759"/>
                  </a:cubicBezTo>
                  <a:cubicBezTo>
                    <a:pt x="1950" y="48229"/>
                    <a:pt x="1935" y="46703"/>
                    <a:pt x="1920" y="45177"/>
                  </a:cubicBezTo>
                  <a:cubicBezTo>
                    <a:pt x="1920" y="44705"/>
                    <a:pt x="1841" y="44232"/>
                    <a:pt x="1856" y="43760"/>
                  </a:cubicBezTo>
                  <a:cubicBezTo>
                    <a:pt x="1875" y="42359"/>
                    <a:pt x="1935" y="40957"/>
                    <a:pt x="1969" y="39574"/>
                  </a:cubicBezTo>
                  <a:cubicBezTo>
                    <a:pt x="2064" y="37149"/>
                    <a:pt x="1795" y="34724"/>
                    <a:pt x="1920" y="32287"/>
                  </a:cubicBezTo>
                  <a:cubicBezTo>
                    <a:pt x="1984" y="30980"/>
                    <a:pt x="1935" y="29673"/>
                    <a:pt x="1935" y="28366"/>
                  </a:cubicBezTo>
                  <a:cubicBezTo>
                    <a:pt x="1935" y="27848"/>
                    <a:pt x="1935" y="27327"/>
                    <a:pt x="1875" y="26809"/>
                  </a:cubicBezTo>
                  <a:cubicBezTo>
                    <a:pt x="1746" y="25801"/>
                    <a:pt x="1591" y="24826"/>
                    <a:pt x="1795" y="23817"/>
                  </a:cubicBezTo>
                  <a:cubicBezTo>
                    <a:pt x="1826" y="23644"/>
                    <a:pt x="1795" y="23470"/>
                    <a:pt x="1810" y="23296"/>
                  </a:cubicBezTo>
                  <a:cubicBezTo>
                    <a:pt x="1826" y="23013"/>
                    <a:pt x="1841" y="22729"/>
                    <a:pt x="1856" y="22446"/>
                  </a:cubicBezTo>
                  <a:cubicBezTo>
                    <a:pt x="1856" y="21879"/>
                    <a:pt x="1905" y="21313"/>
                    <a:pt x="1856" y="20765"/>
                  </a:cubicBezTo>
                  <a:cubicBezTo>
                    <a:pt x="1780" y="19537"/>
                    <a:pt x="1637" y="18309"/>
                    <a:pt x="1542" y="17063"/>
                  </a:cubicBezTo>
                  <a:cubicBezTo>
                    <a:pt x="1463" y="16058"/>
                    <a:pt x="1527" y="15034"/>
                    <a:pt x="1244" y="14010"/>
                  </a:cubicBezTo>
                  <a:cubicBezTo>
                    <a:pt x="1195" y="13901"/>
                    <a:pt x="1229" y="13776"/>
                    <a:pt x="1244" y="13647"/>
                  </a:cubicBezTo>
                  <a:cubicBezTo>
                    <a:pt x="1323" y="13190"/>
                    <a:pt x="1402" y="12737"/>
                    <a:pt x="1478" y="12280"/>
                  </a:cubicBezTo>
                  <a:cubicBezTo>
                    <a:pt x="1512" y="12136"/>
                    <a:pt x="1527" y="11997"/>
                    <a:pt x="1591" y="11868"/>
                  </a:cubicBezTo>
                  <a:cubicBezTo>
                    <a:pt x="1841" y="11256"/>
                    <a:pt x="2283" y="11052"/>
                    <a:pt x="3306" y="11003"/>
                  </a:cubicBezTo>
                  <a:cubicBezTo>
                    <a:pt x="4251" y="10958"/>
                    <a:pt x="5210" y="10909"/>
                    <a:pt x="6155" y="10848"/>
                  </a:cubicBezTo>
                  <a:cubicBezTo>
                    <a:pt x="6423" y="10829"/>
                    <a:pt x="6691" y="10799"/>
                    <a:pt x="6941" y="10735"/>
                  </a:cubicBezTo>
                  <a:cubicBezTo>
                    <a:pt x="8153" y="10485"/>
                    <a:pt x="9366" y="10247"/>
                    <a:pt x="10564" y="9964"/>
                  </a:cubicBezTo>
                  <a:cubicBezTo>
                    <a:pt x="12169" y="9571"/>
                    <a:pt x="13522" y="8959"/>
                    <a:pt x="14545" y="8109"/>
                  </a:cubicBezTo>
                  <a:cubicBezTo>
                    <a:pt x="15301" y="7478"/>
                    <a:pt x="15913" y="6802"/>
                    <a:pt x="16400" y="6092"/>
                  </a:cubicBezTo>
                  <a:cubicBezTo>
                    <a:pt x="16842" y="5431"/>
                    <a:pt x="17046" y="4739"/>
                    <a:pt x="17250" y="4029"/>
                  </a:cubicBezTo>
                  <a:cubicBezTo>
                    <a:pt x="17488" y="3213"/>
                    <a:pt x="17568" y="2409"/>
                    <a:pt x="17345" y="1593"/>
                  </a:cubicBezTo>
                  <a:cubicBezTo>
                    <a:pt x="17250" y="1230"/>
                    <a:pt x="17330" y="947"/>
                    <a:pt x="17881" y="709"/>
                  </a:cubicBezTo>
                  <a:cubicBezTo>
                    <a:pt x="18521" y="709"/>
                    <a:pt x="19189" y="715"/>
                    <a:pt x="19863" y="715"/>
                  </a:cubicBezTo>
                  <a:cubicBezTo>
                    <a:pt x="20199" y="715"/>
                    <a:pt x="20537" y="714"/>
                    <a:pt x="20873" y="709"/>
                  </a:cubicBezTo>
                  <a:cubicBezTo>
                    <a:pt x="21167" y="699"/>
                    <a:pt x="21459" y="694"/>
                    <a:pt x="21750" y="694"/>
                  </a:cubicBezTo>
                  <a:cubicBezTo>
                    <a:pt x="22784" y="694"/>
                    <a:pt x="23805" y="755"/>
                    <a:pt x="24825" y="867"/>
                  </a:cubicBezTo>
                  <a:cubicBezTo>
                    <a:pt x="25184" y="913"/>
                    <a:pt x="25546" y="931"/>
                    <a:pt x="25909" y="931"/>
                  </a:cubicBezTo>
                  <a:cubicBezTo>
                    <a:pt x="28538" y="931"/>
                    <a:pt x="31168" y="931"/>
                    <a:pt x="33797" y="913"/>
                  </a:cubicBezTo>
                  <a:cubicBezTo>
                    <a:pt x="34251" y="913"/>
                    <a:pt x="34693" y="852"/>
                    <a:pt x="35135" y="837"/>
                  </a:cubicBezTo>
                  <a:cubicBezTo>
                    <a:pt x="35841" y="788"/>
                    <a:pt x="36551" y="709"/>
                    <a:pt x="37258" y="693"/>
                  </a:cubicBezTo>
                  <a:cubicBezTo>
                    <a:pt x="38331" y="678"/>
                    <a:pt x="39415" y="724"/>
                    <a:pt x="40484" y="554"/>
                  </a:cubicBezTo>
                  <a:cubicBezTo>
                    <a:pt x="40612" y="535"/>
                    <a:pt x="40767" y="535"/>
                    <a:pt x="40911" y="535"/>
                  </a:cubicBezTo>
                  <a:cubicBezTo>
                    <a:pt x="41307" y="537"/>
                    <a:pt x="41704" y="539"/>
                    <a:pt x="42100" y="539"/>
                  </a:cubicBezTo>
                  <a:cubicBezTo>
                    <a:pt x="44533" y="539"/>
                    <a:pt x="46959" y="489"/>
                    <a:pt x="49396" y="395"/>
                  </a:cubicBezTo>
                  <a:cubicBezTo>
                    <a:pt x="50117" y="365"/>
                    <a:pt x="50843" y="346"/>
                    <a:pt x="51568" y="316"/>
                  </a:cubicBezTo>
                  <a:lnTo>
                    <a:pt x="51568" y="236"/>
                  </a:lnTo>
                  <a:lnTo>
                    <a:pt x="47726" y="236"/>
                  </a:lnTo>
                  <a:cubicBezTo>
                    <a:pt x="46578" y="251"/>
                    <a:pt x="45444" y="301"/>
                    <a:pt x="44296" y="301"/>
                  </a:cubicBezTo>
                  <a:cubicBezTo>
                    <a:pt x="43382" y="301"/>
                    <a:pt x="42467" y="270"/>
                    <a:pt x="41557" y="236"/>
                  </a:cubicBezTo>
                  <a:cubicBezTo>
                    <a:pt x="40862" y="206"/>
                    <a:pt x="40170" y="176"/>
                    <a:pt x="39479" y="127"/>
                  </a:cubicBezTo>
                  <a:cubicBezTo>
                    <a:pt x="38618" y="59"/>
                    <a:pt x="37752" y="1"/>
                    <a:pt x="368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9"/>
            <p:cNvSpPr/>
            <p:nvPr/>
          </p:nvSpPr>
          <p:spPr>
            <a:xfrm>
              <a:off x="5108750" y="853575"/>
              <a:ext cx="963375" cy="21825"/>
            </a:xfrm>
            <a:custGeom>
              <a:avLst/>
              <a:gdLst/>
              <a:ahLst/>
              <a:cxnLst/>
              <a:rect l="l" t="t" r="r" b="b"/>
              <a:pathLst>
                <a:path w="38535" h="873" extrusionOk="0">
                  <a:moveTo>
                    <a:pt x="21903" y="0"/>
                  </a:moveTo>
                  <a:cubicBezTo>
                    <a:pt x="21047" y="0"/>
                    <a:pt x="20195" y="59"/>
                    <a:pt x="19349" y="59"/>
                  </a:cubicBezTo>
                  <a:cubicBezTo>
                    <a:pt x="19196" y="59"/>
                    <a:pt x="19043" y="57"/>
                    <a:pt x="18890" y="52"/>
                  </a:cubicBezTo>
                  <a:cubicBezTo>
                    <a:pt x="18096" y="36"/>
                    <a:pt x="17306" y="20"/>
                    <a:pt x="16519" y="20"/>
                  </a:cubicBezTo>
                  <a:cubicBezTo>
                    <a:pt x="15807" y="20"/>
                    <a:pt x="15097" y="33"/>
                    <a:pt x="14387" y="71"/>
                  </a:cubicBezTo>
                  <a:cubicBezTo>
                    <a:pt x="12781" y="147"/>
                    <a:pt x="11175" y="181"/>
                    <a:pt x="9570" y="211"/>
                  </a:cubicBezTo>
                  <a:cubicBezTo>
                    <a:pt x="7904" y="260"/>
                    <a:pt x="6234" y="196"/>
                    <a:pt x="4564" y="305"/>
                  </a:cubicBezTo>
                  <a:cubicBezTo>
                    <a:pt x="3306" y="400"/>
                    <a:pt x="2048" y="400"/>
                    <a:pt x="786" y="449"/>
                  </a:cubicBezTo>
                  <a:cubicBezTo>
                    <a:pt x="552" y="464"/>
                    <a:pt x="329" y="509"/>
                    <a:pt x="1" y="574"/>
                  </a:cubicBezTo>
                  <a:cubicBezTo>
                    <a:pt x="309" y="817"/>
                    <a:pt x="648" y="862"/>
                    <a:pt x="1002" y="862"/>
                  </a:cubicBezTo>
                  <a:cubicBezTo>
                    <a:pt x="1082" y="862"/>
                    <a:pt x="1162" y="860"/>
                    <a:pt x="1244" y="857"/>
                  </a:cubicBezTo>
                  <a:cubicBezTo>
                    <a:pt x="2898" y="808"/>
                    <a:pt x="4534" y="762"/>
                    <a:pt x="6185" y="747"/>
                  </a:cubicBezTo>
                  <a:cubicBezTo>
                    <a:pt x="6333" y="745"/>
                    <a:pt x="6480" y="744"/>
                    <a:pt x="6628" y="744"/>
                  </a:cubicBezTo>
                  <a:cubicBezTo>
                    <a:pt x="7537" y="744"/>
                    <a:pt x="8444" y="780"/>
                    <a:pt x="9351" y="793"/>
                  </a:cubicBezTo>
                  <a:cubicBezTo>
                    <a:pt x="9679" y="793"/>
                    <a:pt x="10012" y="793"/>
                    <a:pt x="10325" y="778"/>
                  </a:cubicBezTo>
                  <a:lnTo>
                    <a:pt x="16136" y="589"/>
                  </a:lnTo>
                  <a:cubicBezTo>
                    <a:pt x="17095" y="558"/>
                    <a:pt x="18070" y="509"/>
                    <a:pt x="19048" y="479"/>
                  </a:cubicBezTo>
                  <a:cubicBezTo>
                    <a:pt x="19131" y="479"/>
                    <a:pt x="19215" y="472"/>
                    <a:pt x="19299" y="472"/>
                  </a:cubicBezTo>
                  <a:cubicBezTo>
                    <a:pt x="19341" y="472"/>
                    <a:pt x="19383" y="474"/>
                    <a:pt x="19426" y="479"/>
                  </a:cubicBezTo>
                  <a:cubicBezTo>
                    <a:pt x="21425" y="543"/>
                    <a:pt x="23438" y="604"/>
                    <a:pt x="25452" y="683"/>
                  </a:cubicBezTo>
                  <a:cubicBezTo>
                    <a:pt x="26415" y="713"/>
                    <a:pt x="27360" y="762"/>
                    <a:pt x="28319" y="793"/>
                  </a:cubicBezTo>
                  <a:cubicBezTo>
                    <a:pt x="28697" y="793"/>
                    <a:pt x="29090" y="778"/>
                    <a:pt x="29483" y="778"/>
                  </a:cubicBezTo>
                  <a:cubicBezTo>
                    <a:pt x="30387" y="765"/>
                    <a:pt x="31292" y="743"/>
                    <a:pt x="32197" y="743"/>
                  </a:cubicBezTo>
                  <a:cubicBezTo>
                    <a:pt x="32410" y="743"/>
                    <a:pt x="32624" y="744"/>
                    <a:pt x="32837" y="747"/>
                  </a:cubicBezTo>
                  <a:cubicBezTo>
                    <a:pt x="34424" y="778"/>
                    <a:pt x="35999" y="827"/>
                    <a:pt x="37590" y="872"/>
                  </a:cubicBezTo>
                  <a:cubicBezTo>
                    <a:pt x="37953" y="872"/>
                    <a:pt x="38266" y="808"/>
                    <a:pt x="38534" y="558"/>
                  </a:cubicBezTo>
                  <a:cubicBezTo>
                    <a:pt x="38202" y="509"/>
                    <a:pt x="37937" y="464"/>
                    <a:pt x="37669" y="449"/>
                  </a:cubicBezTo>
                  <a:cubicBezTo>
                    <a:pt x="37182" y="415"/>
                    <a:pt x="36691" y="400"/>
                    <a:pt x="36203" y="385"/>
                  </a:cubicBezTo>
                  <a:cubicBezTo>
                    <a:pt x="34254" y="320"/>
                    <a:pt x="32301" y="275"/>
                    <a:pt x="30348" y="226"/>
                  </a:cubicBezTo>
                  <a:cubicBezTo>
                    <a:pt x="29656" y="211"/>
                    <a:pt x="28965" y="211"/>
                    <a:pt x="28270" y="196"/>
                  </a:cubicBezTo>
                  <a:cubicBezTo>
                    <a:pt x="26302" y="132"/>
                    <a:pt x="24337" y="37"/>
                    <a:pt x="22369" y="7"/>
                  </a:cubicBezTo>
                  <a:cubicBezTo>
                    <a:pt x="22214" y="2"/>
                    <a:pt x="22058" y="0"/>
                    <a:pt x="219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9"/>
            <p:cNvSpPr/>
            <p:nvPr/>
          </p:nvSpPr>
          <p:spPr>
            <a:xfrm>
              <a:off x="5109500" y="2786725"/>
              <a:ext cx="962250" cy="22050"/>
            </a:xfrm>
            <a:custGeom>
              <a:avLst/>
              <a:gdLst/>
              <a:ahLst/>
              <a:cxnLst/>
              <a:rect l="l" t="t" r="r" b="b"/>
              <a:pathLst>
                <a:path w="38490" h="882" extrusionOk="0">
                  <a:moveTo>
                    <a:pt x="726" y="14"/>
                  </a:moveTo>
                  <a:cubicBezTo>
                    <a:pt x="430" y="14"/>
                    <a:pt x="188" y="96"/>
                    <a:pt x="1" y="314"/>
                  </a:cubicBezTo>
                  <a:cubicBezTo>
                    <a:pt x="333" y="360"/>
                    <a:pt x="617" y="409"/>
                    <a:pt x="900" y="424"/>
                  </a:cubicBezTo>
                  <a:cubicBezTo>
                    <a:pt x="1323" y="454"/>
                    <a:pt x="1765" y="454"/>
                    <a:pt x="2188" y="473"/>
                  </a:cubicBezTo>
                  <a:cubicBezTo>
                    <a:pt x="3718" y="534"/>
                    <a:pt x="5229" y="598"/>
                    <a:pt x="6756" y="628"/>
                  </a:cubicBezTo>
                  <a:cubicBezTo>
                    <a:pt x="8063" y="662"/>
                    <a:pt x="9351" y="662"/>
                    <a:pt x="10658" y="692"/>
                  </a:cubicBezTo>
                  <a:cubicBezTo>
                    <a:pt x="12547" y="756"/>
                    <a:pt x="14436" y="817"/>
                    <a:pt x="16310" y="881"/>
                  </a:cubicBezTo>
                  <a:cubicBezTo>
                    <a:pt x="16846" y="881"/>
                    <a:pt x="17379" y="866"/>
                    <a:pt x="17900" y="832"/>
                  </a:cubicBezTo>
                  <a:cubicBezTo>
                    <a:pt x="18281" y="809"/>
                    <a:pt x="18660" y="801"/>
                    <a:pt x="19040" y="801"/>
                  </a:cubicBezTo>
                  <a:cubicBezTo>
                    <a:pt x="20036" y="801"/>
                    <a:pt x="21029" y="858"/>
                    <a:pt x="22025" y="858"/>
                  </a:cubicBezTo>
                  <a:cubicBezTo>
                    <a:pt x="22454" y="858"/>
                    <a:pt x="22883" y="847"/>
                    <a:pt x="23314" y="817"/>
                  </a:cubicBezTo>
                  <a:cubicBezTo>
                    <a:pt x="25093" y="692"/>
                    <a:pt x="26903" y="722"/>
                    <a:pt x="28682" y="662"/>
                  </a:cubicBezTo>
                  <a:cubicBezTo>
                    <a:pt x="29330" y="633"/>
                    <a:pt x="29979" y="629"/>
                    <a:pt x="30627" y="629"/>
                  </a:cubicBezTo>
                  <a:cubicBezTo>
                    <a:pt x="30823" y="629"/>
                    <a:pt x="31019" y="629"/>
                    <a:pt x="31215" y="629"/>
                  </a:cubicBezTo>
                  <a:cubicBezTo>
                    <a:pt x="32117" y="629"/>
                    <a:pt x="33020" y="623"/>
                    <a:pt x="33922" y="549"/>
                  </a:cubicBezTo>
                  <a:cubicBezTo>
                    <a:pt x="35134" y="454"/>
                    <a:pt x="36362" y="473"/>
                    <a:pt x="37590" y="424"/>
                  </a:cubicBezTo>
                  <a:cubicBezTo>
                    <a:pt x="37873" y="424"/>
                    <a:pt x="38172" y="360"/>
                    <a:pt x="38489" y="314"/>
                  </a:cubicBezTo>
                  <a:cubicBezTo>
                    <a:pt x="38302" y="96"/>
                    <a:pt x="38060" y="14"/>
                    <a:pt x="37776" y="14"/>
                  </a:cubicBezTo>
                  <a:cubicBezTo>
                    <a:pt x="37751" y="14"/>
                    <a:pt x="37725" y="15"/>
                    <a:pt x="37700" y="16"/>
                  </a:cubicBezTo>
                  <a:cubicBezTo>
                    <a:pt x="36332" y="31"/>
                    <a:pt x="34961" y="1"/>
                    <a:pt x="33608" y="76"/>
                  </a:cubicBezTo>
                  <a:cubicBezTo>
                    <a:pt x="32858" y="113"/>
                    <a:pt x="32108" y="134"/>
                    <a:pt x="31358" y="134"/>
                  </a:cubicBezTo>
                  <a:cubicBezTo>
                    <a:pt x="30786" y="134"/>
                    <a:pt x="30214" y="122"/>
                    <a:pt x="29642" y="95"/>
                  </a:cubicBezTo>
                  <a:cubicBezTo>
                    <a:pt x="29351" y="86"/>
                    <a:pt x="29056" y="81"/>
                    <a:pt x="28761" y="81"/>
                  </a:cubicBezTo>
                  <a:cubicBezTo>
                    <a:pt x="28466" y="81"/>
                    <a:pt x="28170" y="86"/>
                    <a:pt x="27877" y="95"/>
                  </a:cubicBezTo>
                  <a:cubicBezTo>
                    <a:pt x="25928" y="156"/>
                    <a:pt x="23975" y="220"/>
                    <a:pt x="22022" y="284"/>
                  </a:cubicBezTo>
                  <a:cubicBezTo>
                    <a:pt x="21236" y="314"/>
                    <a:pt x="20435" y="345"/>
                    <a:pt x="19645" y="379"/>
                  </a:cubicBezTo>
                  <a:cubicBezTo>
                    <a:pt x="19347" y="379"/>
                    <a:pt x="19033" y="379"/>
                    <a:pt x="18735" y="360"/>
                  </a:cubicBezTo>
                  <a:cubicBezTo>
                    <a:pt x="18229" y="345"/>
                    <a:pt x="17726" y="314"/>
                    <a:pt x="17205" y="299"/>
                  </a:cubicBezTo>
                  <a:cubicBezTo>
                    <a:pt x="16072" y="250"/>
                    <a:pt x="14938" y="220"/>
                    <a:pt x="13790" y="205"/>
                  </a:cubicBezTo>
                  <a:cubicBezTo>
                    <a:pt x="12895" y="171"/>
                    <a:pt x="11995" y="156"/>
                    <a:pt x="11115" y="141"/>
                  </a:cubicBezTo>
                  <a:cubicBezTo>
                    <a:pt x="10186" y="126"/>
                    <a:pt x="9272" y="126"/>
                    <a:pt x="8361" y="126"/>
                  </a:cubicBezTo>
                  <a:cubicBezTo>
                    <a:pt x="7368" y="110"/>
                    <a:pt x="6378" y="110"/>
                    <a:pt x="5384" y="95"/>
                  </a:cubicBezTo>
                  <a:cubicBezTo>
                    <a:pt x="3858" y="61"/>
                    <a:pt x="2332" y="31"/>
                    <a:pt x="806" y="16"/>
                  </a:cubicBezTo>
                  <a:cubicBezTo>
                    <a:pt x="779" y="15"/>
                    <a:pt x="752" y="14"/>
                    <a:pt x="726" y="1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9"/>
            <p:cNvSpPr/>
            <p:nvPr/>
          </p:nvSpPr>
          <p:spPr>
            <a:xfrm>
              <a:off x="4055300" y="917475"/>
              <a:ext cx="273550" cy="222350"/>
            </a:xfrm>
            <a:custGeom>
              <a:avLst/>
              <a:gdLst/>
              <a:ahLst/>
              <a:cxnLst/>
              <a:rect l="l" t="t" r="r" b="b"/>
              <a:pathLst>
                <a:path w="10942" h="8894" extrusionOk="0">
                  <a:moveTo>
                    <a:pt x="10201" y="1"/>
                  </a:moveTo>
                  <a:cubicBezTo>
                    <a:pt x="10201" y="65"/>
                    <a:pt x="10216" y="110"/>
                    <a:pt x="10216" y="160"/>
                  </a:cubicBezTo>
                  <a:cubicBezTo>
                    <a:pt x="10280" y="443"/>
                    <a:pt x="10435" y="726"/>
                    <a:pt x="10390" y="991"/>
                  </a:cubicBezTo>
                  <a:cubicBezTo>
                    <a:pt x="10311" y="1671"/>
                    <a:pt x="10326" y="2377"/>
                    <a:pt x="9884" y="3008"/>
                  </a:cubicBezTo>
                  <a:cubicBezTo>
                    <a:pt x="9649" y="3337"/>
                    <a:pt x="9351" y="3654"/>
                    <a:pt x="9128" y="3983"/>
                  </a:cubicBezTo>
                  <a:cubicBezTo>
                    <a:pt x="8735" y="4598"/>
                    <a:pt x="8138" y="5116"/>
                    <a:pt x="7477" y="5618"/>
                  </a:cubicBezTo>
                  <a:cubicBezTo>
                    <a:pt x="6767" y="6155"/>
                    <a:pt x="5966" y="6597"/>
                    <a:pt x="5052" y="6975"/>
                  </a:cubicBezTo>
                  <a:cubicBezTo>
                    <a:pt x="4564" y="7179"/>
                    <a:pt x="4077" y="7383"/>
                    <a:pt x="3650" y="7621"/>
                  </a:cubicBezTo>
                  <a:cubicBezTo>
                    <a:pt x="2944" y="8014"/>
                    <a:pt x="2158" y="8312"/>
                    <a:pt x="1259" y="8516"/>
                  </a:cubicBezTo>
                  <a:cubicBezTo>
                    <a:pt x="836" y="8610"/>
                    <a:pt x="424" y="8754"/>
                    <a:pt x="1" y="8864"/>
                  </a:cubicBezTo>
                  <a:cubicBezTo>
                    <a:pt x="31" y="8879"/>
                    <a:pt x="46" y="8894"/>
                    <a:pt x="61" y="8894"/>
                  </a:cubicBezTo>
                  <a:cubicBezTo>
                    <a:pt x="945" y="8705"/>
                    <a:pt x="1826" y="8531"/>
                    <a:pt x="2691" y="8327"/>
                  </a:cubicBezTo>
                  <a:cubicBezTo>
                    <a:pt x="3526" y="8108"/>
                    <a:pt x="4360" y="7870"/>
                    <a:pt x="5161" y="7602"/>
                  </a:cubicBezTo>
                  <a:cubicBezTo>
                    <a:pt x="6563" y="7130"/>
                    <a:pt x="7636" y="6453"/>
                    <a:pt x="8580" y="5668"/>
                  </a:cubicBezTo>
                  <a:cubicBezTo>
                    <a:pt x="9003" y="5320"/>
                    <a:pt x="9381" y="4957"/>
                    <a:pt x="9619" y="4534"/>
                  </a:cubicBezTo>
                  <a:cubicBezTo>
                    <a:pt x="9759" y="4281"/>
                    <a:pt x="9963" y="4032"/>
                    <a:pt x="10137" y="3779"/>
                  </a:cubicBezTo>
                  <a:cubicBezTo>
                    <a:pt x="10261" y="3575"/>
                    <a:pt x="10390" y="3371"/>
                    <a:pt x="10484" y="3148"/>
                  </a:cubicBezTo>
                  <a:cubicBezTo>
                    <a:pt x="10734" y="2596"/>
                    <a:pt x="10877" y="2048"/>
                    <a:pt x="10892" y="1463"/>
                  </a:cubicBezTo>
                  <a:cubicBezTo>
                    <a:pt x="10907" y="1085"/>
                    <a:pt x="10941" y="726"/>
                    <a:pt x="10768" y="364"/>
                  </a:cubicBezTo>
                  <a:cubicBezTo>
                    <a:pt x="10673" y="175"/>
                    <a:pt x="10530" y="46"/>
                    <a:pt x="10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9"/>
            <p:cNvSpPr/>
            <p:nvPr/>
          </p:nvSpPr>
          <p:spPr>
            <a:xfrm>
              <a:off x="4050575" y="2518325"/>
              <a:ext cx="279025" cy="226325"/>
            </a:xfrm>
            <a:custGeom>
              <a:avLst/>
              <a:gdLst/>
              <a:ahLst/>
              <a:cxnLst/>
              <a:rect l="l" t="t" r="r" b="b"/>
              <a:pathLst>
                <a:path w="11161" h="9053" extrusionOk="0">
                  <a:moveTo>
                    <a:pt x="1" y="0"/>
                  </a:moveTo>
                  <a:lnTo>
                    <a:pt x="1" y="0"/>
                  </a:lnTo>
                  <a:cubicBezTo>
                    <a:pt x="439" y="299"/>
                    <a:pt x="1025" y="442"/>
                    <a:pt x="1622" y="582"/>
                  </a:cubicBezTo>
                  <a:cubicBezTo>
                    <a:pt x="2392" y="756"/>
                    <a:pt x="3084" y="1009"/>
                    <a:pt x="3699" y="1353"/>
                  </a:cubicBezTo>
                  <a:cubicBezTo>
                    <a:pt x="4028" y="1527"/>
                    <a:pt x="4361" y="1731"/>
                    <a:pt x="4738" y="1874"/>
                  </a:cubicBezTo>
                  <a:cubicBezTo>
                    <a:pt x="6061" y="2362"/>
                    <a:pt x="7164" y="2992"/>
                    <a:pt x="8089" y="3748"/>
                  </a:cubicBezTo>
                  <a:cubicBezTo>
                    <a:pt x="8467" y="4062"/>
                    <a:pt x="8830" y="4360"/>
                    <a:pt x="9068" y="4723"/>
                  </a:cubicBezTo>
                  <a:cubicBezTo>
                    <a:pt x="9223" y="4957"/>
                    <a:pt x="9396" y="5180"/>
                    <a:pt x="9619" y="5384"/>
                  </a:cubicBezTo>
                  <a:cubicBezTo>
                    <a:pt x="10107" y="5871"/>
                    <a:pt x="10341" y="6408"/>
                    <a:pt x="10435" y="6940"/>
                  </a:cubicBezTo>
                  <a:cubicBezTo>
                    <a:pt x="10564" y="7620"/>
                    <a:pt x="10753" y="8327"/>
                    <a:pt x="10341" y="9003"/>
                  </a:cubicBezTo>
                  <a:cubicBezTo>
                    <a:pt x="10390" y="9018"/>
                    <a:pt x="10420" y="9037"/>
                    <a:pt x="10469" y="9052"/>
                  </a:cubicBezTo>
                  <a:cubicBezTo>
                    <a:pt x="10609" y="8988"/>
                    <a:pt x="10828" y="8942"/>
                    <a:pt x="10862" y="8848"/>
                  </a:cubicBezTo>
                  <a:cubicBezTo>
                    <a:pt x="10987" y="8546"/>
                    <a:pt x="11096" y="8247"/>
                    <a:pt x="11130" y="7934"/>
                  </a:cubicBezTo>
                  <a:cubicBezTo>
                    <a:pt x="11161" y="7666"/>
                    <a:pt x="11081" y="7397"/>
                    <a:pt x="11051" y="7129"/>
                  </a:cubicBezTo>
                  <a:cubicBezTo>
                    <a:pt x="10972" y="6502"/>
                    <a:pt x="10734" y="5901"/>
                    <a:pt x="10356" y="5320"/>
                  </a:cubicBezTo>
                  <a:cubicBezTo>
                    <a:pt x="10152" y="5006"/>
                    <a:pt x="9933" y="4692"/>
                    <a:pt x="9729" y="4390"/>
                  </a:cubicBezTo>
                  <a:cubicBezTo>
                    <a:pt x="9600" y="4220"/>
                    <a:pt x="9525" y="4031"/>
                    <a:pt x="9351" y="3888"/>
                  </a:cubicBezTo>
                  <a:cubicBezTo>
                    <a:pt x="8501" y="3181"/>
                    <a:pt x="7696" y="2456"/>
                    <a:pt x="6533" y="1920"/>
                  </a:cubicBezTo>
                  <a:cubicBezTo>
                    <a:pt x="5320" y="1368"/>
                    <a:pt x="3998" y="945"/>
                    <a:pt x="2551" y="646"/>
                  </a:cubicBezTo>
                  <a:cubicBezTo>
                    <a:pt x="1826" y="503"/>
                    <a:pt x="1119" y="314"/>
                    <a:pt x="394" y="125"/>
                  </a:cubicBezTo>
                  <a:cubicBezTo>
                    <a:pt x="269" y="95"/>
                    <a:pt x="141" y="46"/>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9"/>
            <p:cNvSpPr/>
            <p:nvPr/>
          </p:nvSpPr>
          <p:spPr>
            <a:xfrm>
              <a:off x="7099575" y="2528900"/>
              <a:ext cx="400" cy="500"/>
            </a:xfrm>
            <a:custGeom>
              <a:avLst/>
              <a:gdLst/>
              <a:ahLst/>
              <a:cxnLst/>
              <a:rect l="l" t="t" r="r" b="b"/>
              <a:pathLst>
                <a:path w="16" h="20" extrusionOk="0">
                  <a:moveTo>
                    <a:pt x="15" y="1"/>
                  </a:moveTo>
                  <a:lnTo>
                    <a:pt x="0" y="19"/>
                  </a:lnTo>
                  <a:lnTo>
                    <a:pt x="15" y="19"/>
                  </a:lnTo>
                  <a:lnTo>
                    <a:pt x="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9"/>
            <p:cNvSpPr/>
            <p:nvPr/>
          </p:nvSpPr>
          <p:spPr>
            <a:xfrm>
              <a:off x="5681275" y="894900"/>
              <a:ext cx="378275" cy="13925"/>
            </a:xfrm>
            <a:custGeom>
              <a:avLst/>
              <a:gdLst/>
              <a:ahLst/>
              <a:cxnLst/>
              <a:rect l="l" t="t" r="r" b="b"/>
              <a:pathLst>
                <a:path w="15131" h="557" extrusionOk="0">
                  <a:moveTo>
                    <a:pt x="8818" y="0"/>
                  </a:moveTo>
                  <a:cubicBezTo>
                    <a:pt x="5095" y="0"/>
                    <a:pt x="1039" y="169"/>
                    <a:pt x="1" y="367"/>
                  </a:cubicBezTo>
                  <a:cubicBezTo>
                    <a:pt x="174" y="417"/>
                    <a:pt x="284" y="447"/>
                    <a:pt x="378" y="447"/>
                  </a:cubicBezTo>
                  <a:cubicBezTo>
                    <a:pt x="1278" y="496"/>
                    <a:pt x="2173" y="556"/>
                    <a:pt x="3072" y="556"/>
                  </a:cubicBezTo>
                  <a:cubicBezTo>
                    <a:pt x="6472" y="556"/>
                    <a:pt x="9872" y="526"/>
                    <a:pt x="13272" y="496"/>
                  </a:cubicBezTo>
                  <a:cubicBezTo>
                    <a:pt x="13884" y="496"/>
                    <a:pt x="14500" y="447"/>
                    <a:pt x="15131" y="322"/>
                  </a:cubicBezTo>
                  <a:cubicBezTo>
                    <a:pt x="14069" y="90"/>
                    <a:pt x="11532" y="0"/>
                    <a:pt x="88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9"/>
            <p:cNvSpPr/>
            <p:nvPr/>
          </p:nvSpPr>
          <p:spPr>
            <a:xfrm>
              <a:off x="5119800" y="895000"/>
              <a:ext cx="377325" cy="13550"/>
            </a:xfrm>
            <a:custGeom>
              <a:avLst/>
              <a:gdLst/>
              <a:ahLst/>
              <a:cxnLst/>
              <a:rect l="l" t="t" r="r" b="b"/>
              <a:pathLst>
                <a:path w="15093" h="542" extrusionOk="0">
                  <a:moveTo>
                    <a:pt x="5195" y="1"/>
                  </a:moveTo>
                  <a:cubicBezTo>
                    <a:pt x="3744" y="1"/>
                    <a:pt x="2282" y="129"/>
                    <a:pt x="817" y="209"/>
                  </a:cubicBezTo>
                  <a:cubicBezTo>
                    <a:pt x="582" y="224"/>
                    <a:pt x="344" y="269"/>
                    <a:pt x="1" y="318"/>
                  </a:cubicBezTo>
                  <a:cubicBezTo>
                    <a:pt x="851" y="458"/>
                    <a:pt x="1606" y="492"/>
                    <a:pt x="2362" y="492"/>
                  </a:cubicBezTo>
                  <a:cubicBezTo>
                    <a:pt x="4878" y="507"/>
                    <a:pt x="7398" y="537"/>
                    <a:pt x="9932" y="537"/>
                  </a:cubicBezTo>
                  <a:cubicBezTo>
                    <a:pt x="10197" y="540"/>
                    <a:pt x="10461" y="541"/>
                    <a:pt x="10725" y="541"/>
                  </a:cubicBezTo>
                  <a:cubicBezTo>
                    <a:pt x="11844" y="541"/>
                    <a:pt x="12964" y="519"/>
                    <a:pt x="14073" y="507"/>
                  </a:cubicBezTo>
                  <a:cubicBezTo>
                    <a:pt x="14432" y="507"/>
                    <a:pt x="14779" y="458"/>
                    <a:pt x="15093" y="363"/>
                  </a:cubicBezTo>
                  <a:cubicBezTo>
                    <a:pt x="14983" y="318"/>
                    <a:pt x="14874" y="284"/>
                    <a:pt x="14764" y="284"/>
                  </a:cubicBezTo>
                  <a:cubicBezTo>
                    <a:pt x="14024" y="239"/>
                    <a:pt x="13268" y="159"/>
                    <a:pt x="12528" y="144"/>
                  </a:cubicBezTo>
                  <a:cubicBezTo>
                    <a:pt x="10087" y="80"/>
                    <a:pt x="7632" y="1"/>
                    <a:pt x="51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9"/>
            <p:cNvSpPr/>
            <p:nvPr/>
          </p:nvSpPr>
          <p:spPr>
            <a:xfrm>
              <a:off x="5124050" y="2753325"/>
              <a:ext cx="374325" cy="13650"/>
            </a:xfrm>
            <a:custGeom>
              <a:avLst/>
              <a:gdLst/>
              <a:ahLst/>
              <a:cxnLst/>
              <a:rect l="l" t="t" r="r" b="b"/>
              <a:pathLst>
                <a:path w="14973" h="546" extrusionOk="0">
                  <a:moveTo>
                    <a:pt x="10974" y="1"/>
                  </a:moveTo>
                  <a:cubicBezTo>
                    <a:pt x="10250" y="1"/>
                    <a:pt x="9526" y="5"/>
                    <a:pt x="8803" y="15"/>
                  </a:cubicBezTo>
                  <a:cubicBezTo>
                    <a:pt x="6393" y="30"/>
                    <a:pt x="4001" y="45"/>
                    <a:pt x="1591" y="60"/>
                  </a:cubicBezTo>
                  <a:cubicBezTo>
                    <a:pt x="1040" y="75"/>
                    <a:pt x="507" y="90"/>
                    <a:pt x="1" y="234"/>
                  </a:cubicBezTo>
                  <a:cubicBezTo>
                    <a:pt x="1" y="249"/>
                    <a:pt x="1" y="279"/>
                    <a:pt x="19" y="298"/>
                  </a:cubicBezTo>
                  <a:cubicBezTo>
                    <a:pt x="1024" y="374"/>
                    <a:pt x="2033" y="487"/>
                    <a:pt x="3042" y="502"/>
                  </a:cubicBezTo>
                  <a:cubicBezTo>
                    <a:pt x="4224" y="530"/>
                    <a:pt x="5407" y="546"/>
                    <a:pt x="6590" y="546"/>
                  </a:cubicBezTo>
                  <a:cubicBezTo>
                    <a:pt x="8789" y="546"/>
                    <a:pt x="10986" y="491"/>
                    <a:pt x="13178" y="358"/>
                  </a:cubicBezTo>
                  <a:cubicBezTo>
                    <a:pt x="13775" y="328"/>
                    <a:pt x="14375" y="279"/>
                    <a:pt x="14972" y="234"/>
                  </a:cubicBezTo>
                  <a:cubicBezTo>
                    <a:pt x="14829" y="139"/>
                    <a:pt x="14689" y="90"/>
                    <a:pt x="14530" y="90"/>
                  </a:cubicBezTo>
                  <a:cubicBezTo>
                    <a:pt x="14073" y="60"/>
                    <a:pt x="13601" y="15"/>
                    <a:pt x="13147" y="15"/>
                  </a:cubicBezTo>
                  <a:cubicBezTo>
                    <a:pt x="12422" y="5"/>
                    <a:pt x="11698" y="1"/>
                    <a:pt x="109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9"/>
            <p:cNvSpPr/>
            <p:nvPr/>
          </p:nvSpPr>
          <p:spPr>
            <a:xfrm>
              <a:off x="5682875" y="2753200"/>
              <a:ext cx="376675" cy="13725"/>
            </a:xfrm>
            <a:custGeom>
              <a:avLst/>
              <a:gdLst/>
              <a:ahLst/>
              <a:cxnLst/>
              <a:rect l="l" t="t" r="r" b="b"/>
              <a:pathLst>
                <a:path w="15067" h="549" extrusionOk="0">
                  <a:moveTo>
                    <a:pt x="3133" y="1"/>
                  </a:moveTo>
                  <a:cubicBezTo>
                    <a:pt x="2283" y="1"/>
                    <a:pt x="1433" y="50"/>
                    <a:pt x="568" y="80"/>
                  </a:cubicBezTo>
                  <a:cubicBezTo>
                    <a:pt x="379" y="95"/>
                    <a:pt x="190" y="129"/>
                    <a:pt x="1" y="159"/>
                  </a:cubicBezTo>
                  <a:lnTo>
                    <a:pt x="1" y="224"/>
                  </a:lnTo>
                  <a:cubicBezTo>
                    <a:pt x="205" y="254"/>
                    <a:pt x="409" y="284"/>
                    <a:pt x="632" y="303"/>
                  </a:cubicBezTo>
                  <a:cubicBezTo>
                    <a:pt x="3160" y="482"/>
                    <a:pt x="5696" y="548"/>
                    <a:pt x="8241" y="548"/>
                  </a:cubicBezTo>
                  <a:cubicBezTo>
                    <a:pt x="9464" y="548"/>
                    <a:pt x="10689" y="533"/>
                    <a:pt x="11916" y="507"/>
                  </a:cubicBezTo>
                  <a:cubicBezTo>
                    <a:pt x="12940" y="492"/>
                    <a:pt x="13949" y="413"/>
                    <a:pt x="15067" y="254"/>
                  </a:cubicBezTo>
                  <a:cubicBezTo>
                    <a:pt x="14387" y="80"/>
                    <a:pt x="13805" y="80"/>
                    <a:pt x="13223" y="65"/>
                  </a:cubicBezTo>
                  <a:cubicBezTo>
                    <a:pt x="9853" y="50"/>
                    <a:pt x="6503" y="20"/>
                    <a:pt x="31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9"/>
            <p:cNvSpPr/>
            <p:nvPr/>
          </p:nvSpPr>
          <p:spPr>
            <a:xfrm>
              <a:off x="3886450" y="2225550"/>
              <a:ext cx="20900" cy="175125"/>
            </a:xfrm>
            <a:custGeom>
              <a:avLst/>
              <a:gdLst/>
              <a:ahLst/>
              <a:cxnLst/>
              <a:rect l="l" t="t" r="r" b="b"/>
              <a:pathLst>
                <a:path w="836" h="7005" extrusionOk="0">
                  <a:moveTo>
                    <a:pt x="283" y="0"/>
                  </a:moveTo>
                  <a:cubicBezTo>
                    <a:pt x="174" y="567"/>
                    <a:pt x="49" y="1119"/>
                    <a:pt x="34" y="1670"/>
                  </a:cubicBezTo>
                  <a:cubicBezTo>
                    <a:pt x="0" y="2785"/>
                    <a:pt x="15" y="3888"/>
                    <a:pt x="49" y="4991"/>
                  </a:cubicBezTo>
                  <a:cubicBezTo>
                    <a:pt x="64" y="5667"/>
                    <a:pt x="159" y="6343"/>
                    <a:pt x="552" y="7004"/>
                  </a:cubicBezTo>
                  <a:cubicBezTo>
                    <a:pt x="567" y="6940"/>
                    <a:pt x="616" y="6895"/>
                    <a:pt x="616" y="6831"/>
                  </a:cubicBezTo>
                  <a:cubicBezTo>
                    <a:pt x="661" y="6407"/>
                    <a:pt x="725" y="5981"/>
                    <a:pt x="741" y="5573"/>
                  </a:cubicBezTo>
                  <a:cubicBezTo>
                    <a:pt x="790" y="4315"/>
                    <a:pt x="805" y="3068"/>
                    <a:pt x="835" y="1825"/>
                  </a:cubicBezTo>
                  <a:cubicBezTo>
                    <a:pt x="835" y="1198"/>
                    <a:pt x="616" y="597"/>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9"/>
            <p:cNvSpPr/>
            <p:nvPr/>
          </p:nvSpPr>
          <p:spPr>
            <a:xfrm>
              <a:off x="3880975" y="1260975"/>
              <a:ext cx="26375" cy="174750"/>
            </a:xfrm>
            <a:custGeom>
              <a:avLst/>
              <a:gdLst/>
              <a:ahLst/>
              <a:cxnLst/>
              <a:rect l="l" t="t" r="r" b="b"/>
              <a:pathLst>
                <a:path w="1055" h="6990" extrusionOk="0">
                  <a:moveTo>
                    <a:pt x="612" y="1"/>
                  </a:moveTo>
                  <a:cubicBezTo>
                    <a:pt x="0" y="2332"/>
                    <a:pt x="189" y="4663"/>
                    <a:pt x="518" y="6990"/>
                  </a:cubicBezTo>
                  <a:cubicBezTo>
                    <a:pt x="706" y="6646"/>
                    <a:pt x="850" y="6313"/>
                    <a:pt x="944" y="5970"/>
                  </a:cubicBezTo>
                  <a:cubicBezTo>
                    <a:pt x="1024" y="5732"/>
                    <a:pt x="1054" y="5479"/>
                    <a:pt x="1039" y="5229"/>
                  </a:cubicBezTo>
                  <a:cubicBezTo>
                    <a:pt x="1024" y="3937"/>
                    <a:pt x="1009" y="2645"/>
                    <a:pt x="960" y="1342"/>
                  </a:cubicBezTo>
                  <a:cubicBezTo>
                    <a:pt x="944" y="900"/>
                    <a:pt x="865" y="458"/>
                    <a:pt x="801" y="20"/>
                  </a:cubicBezTo>
                  <a:cubicBezTo>
                    <a:pt x="740" y="20"/>
                    <a:pt x="676" y="20"/>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9"/>
            <p:cNvSpPr/>
            <p:nvPr/>
          </p:nvSpPr>
          <p:spPr>
            <a:xfrm>
              <a:off x="3886075" y="1677775"/>
              <a:ext cx="26750" cy="119675"/>
            </a:xfrm>
            <a:custGeom>
              <a:avLst/>
              <a:gdLst/>
              <a:ahLst/>
              <a:cxnLst/>
              <a:rect l="l" t="t" r="r" b="b"/>
              <a:pathLst>
                <a:path w="1070" h="4787" extrusionOk="0">
                  <a:moveTo>
                    <a:pt x="472" y="0"/>
                  </a:moveTo>
                  <a:cubicBezTo>
                    <a:pt x="0" y="1258"/>
                    <a:pt x="15" y="3589"/>
                    <a:pt x="472" y="4787"/>
                  </a:cubicBezTo>
                  <a:cubicBezTo>
                    <a:pt x="1069" y="3982"/>
                    <a:pt x="1054" y="676"/>
                    <a:pt x="4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9"/>
            <p:cNvSpPr/>
            <p:nvPr/>
          </p:nvSpPr>
          <p:spPr>
            <a:xfrm>
              <a:off x="3886075" y="1863550"/>
              <a:ext cx="26750" cy="121175"/>
            </a:xfrm>
            <a:custGeom>
              <a:avLst/>
              <a:gdLst/>
              <a:ahLst/>
              <a:cxnLst/>
              <a:rect l="l" t="t" r="r" b="b"/>
              <a:pathLst>
                <a:path w="1070" h="4847" extrusionOk="0">
                  <a:moveTo>
                    <a:pt x="487" y="0"/>
                  </a:moveTo>
                  <a:lnTo>
                    <a:pt x="487" y="0"/>
                  </a:lnTo>
                  <a:cubicBezTo>
                    <a:pt x="0" y="1273"/>
                    <a:pt x="15" y="3634"/>
                    <a:pt x="472" y="4847"/>
                  </a:cubicBezTo>
                  <a:cubicBezTo>
                    <a:pt x="1039" y="4106"/>
                    <a:pt x="1069" y="1148"/>
                    <a:pt x="4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9"/>
            <p:cNvSpPr/>
            <p:nvPr/>
          </p:nvSpPr>
          <p:spPr>
            <a:xfrm>
              <a:off x="6129150" y="899250"/>
              <a:ext cx="285700" cy="10425"/>
            </a:xfrm>
            <a:custGeom>
              <a:avLst/>
              <a:gdLst/>
              <a:ahLst/>
              <a:cxnLst/>
              <a:rect l="l" t="t" r="r" b="b"/>
              <a:pathLst>
                <a:path w="11428" h="417" extrusionOk="0">
                  <a:moveTo>
                    <a:pt x="4059" y="0"/>
                  </a:moveTo>
                  <a:cubicBezTo>
                    <a:pt x="2707" y="0"/>
                    <a:pt x="1354" y="49"/>
                    <a:pt x="0" y="178"/>
                  </a:cubicBezTo>
                  <a:cubicBezTo>
                    <a:pt x="3241" y="258"/>
                    <a:pt x="6502" y="337"/>
                    <a:pt x="9743" y="416"/>
                  </a:cubicBezTo>
                  <a:cubicBezTo>
                    <a:pt x="10026" y="416"/>
                    <a:pt x="10325" y="397"/>
                    <a:pt x="10608" y="382"/>
                  </a:cubicBezTo>
                  <a:cubicBezTo>
                    <a:pt x="10876" y="367"/>
                    <a:pt x="11145" y="337"/>
                    <a:pt x="11428" y="303"/>
                  </a:cubicBezTo>
                  <a:cubicBezTo>
                    <a:pt x="8964" y="162"/>
                    <a:pt x="6511" y="0"/>
                    <a:pt x="40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9"/>
            <p:cNvSpPr/>
            <p:nvPr/>
          </p:nvSpPr>
          <p:spPr>
            <a:xfrm>
              <a:off x="4766400" y="899325"/>
              <a:ext cx="284475" cy="10350"/>
            </a:xfrm>
            <a:custGeom>
              <a:avLst/>
              <a:gdLst/>
              <a:ahLst/>
              <a:cxnLst/>
              <a:rect l="l" t="t" r="r" b="b"/>
              <a:pathLst>
                <a:path w="11379" h="414" extrusionOk="0">
                  <a:moveTo>
                    <a:pt x="7214" y="0"/>
                  </a:moveTo>
                  <a:cubicBezTo>
                    <a:pt x="4809" y="0"/>
                    <a:pt x="2405" y="156"/>
                    <a:pt x="0" y="285"/>
                  </a:cubicBezTo>
                  <a:cubicBezTo>
                    <a:pt x="423" y="349"/>
                    <a:pt x="850" y="394"/>
                    <a:pt x="1258" y="413"/>
                  </a:cubicBezTo>
                  <a:cubicBezTo>
                    <a:pt x="1730" y="413"/>
                    <a:pt x="2202" y="394"/>
                    <a:pt x="2675" y="379"/>
                  </a:cubicBezTo>
                  <a:cubicBezTo>
                    <a:pt x="3479" y="364"/>
                    <a:pt x="4295" y="334"/>
                    <a:pt x="5100" y="300"/>
                  </a:cubicBezTo>
                  <a:cubicBezTo>
                    <a:pt x="7193" y="270"/>
                    <a:pt x="9286" y="224"/>
                    <a:pt x="11379" y="190"/>
                  </a:cubicBezTo>
                  <a:cubicBezTo>
                    <a:pt x="9990" y="52"/>
                    <a:pt x="8602" y="0"/>
                    <a:pt x="72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9"/>
            <p:cNvSpPr/>
            <p:nvPr/>
          </p:nvSpPr>
          <p:spPr>
            <a:xfrm>
              <a:off x="4771500" y="2752375"/>
              <a:ext cx="274650" cy="10275"/>
            </a:xfrm>
            <a:custGeom>
              <a:avLst/>
              <a:gdLst/>
              <a:ahLst/>
              <a:cxnLst/>
              <a:rect l="l" t="t" r="r" b="b"/>
              <a:pathLst>
                <a:path w="10986" h="411" extrusionOk="0">
                  <a:moveTo>
                    <a:pt x="1387" y="1"/>
                  </a:moveTo>
                  <a:cubicBezTo>
                    <a:pt x="924" y="1"/>
                    <a:pt x="464" y="38"/>
                    <a:pt x="0" y="68"/>
                  </a:cubicBezTo>
                  <a:cubicBezTo>
                    <a:pt x="689" y="228"/>
                    <a:pt x="4364" y="411"/>
                    <a:pt x="7443" y="411"/>
                  </a:cubicBezTo>
                  <a:cubicBezTo>
                    <a:pt x="8872" y="411"/>
                    <a:pt x="10173" y="371"/>
                    <a:pt x="10986" y="272"/>
                  </a:cubicBezTo>
                  <a:cubicBezTo>
                    <a:pt x="10797" y="257"/>
                    <a:pt x="10593" y="223"/>
                    <a:pt x="10389" y="223"/>
                  </a:cubicBezTo>
                  <a:cubicBezTo>
                    <a:pt x="9350" y="192"/>
                    <a:pt x="8326" y="162"/>
                    <a:pt x="7287" y="128"/>
                  </a:cubicBezTo>
                  <a:cubicBezTo>
                    <a:pt x="5383" y="83"/>
                    <a:pt x="3495" y="34"/>
                    <a:pt x="1606" y="4"/>
                  </a:cubicBezTo>
                  <a:cubicBezTo>
                    <a:pt x="1533" y="2"/>
                    <a:pt x="1460" y="1"/>
                    <a:pt x="13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9"/>
            <p:cNvSpPr/>
            <p:nvPr/>
          </p:nvSpPr>
          <p:spPr>
            <a:xfrm>
              <a:off x="6133100" y="2752375"/>
              <a:ext cx="275425" cy="10175"/>
            </a:xfrm>
            <a:custGeom>
              <a:avLst/>
              <a:gdLst/>
              <a:ahLst/>
              <a:cxnLst/>
              <a:rect l="l" t="t" r="r" b="b"/>
              <a:pathLst>
                <a:path w="11017" h="407" extrusionOk="0">
                  <a:moveTo>
                    <a:pt x="9610" y="1"/>
                  </a:moveTo>
                  <a:cubicBezTo>
                    <a:pt x="9534" y="1"/>
                    <a:pt x="9458" y="2"/>
                    <a:pt x="9381" y="4"/>
                  </a:cubicBezTo>
                  <a:cubicBezTo>
                    <a:pt x="7995" y="34"/>
                    <a:pt x="6612" y="83"/>
                    <a:pt x="5225" y="113"/>
                  </a:cubicBezTo>
                  <a:cubicBezTo>
                    <a:pt x="3729" y="147"/>
                    <a:pt x="2218" y="177"/>
                    <a:pt x="707" y="223"/>
                  </a:cubicBezTo>
                  <a:cubicBezTo>
                    <a:pt x="473" y="223"/>
                    <a:pt x="235" y="257"/>
                    <a:pt x="1" y="272"/>
                  </a:cubicBezTo>
                  <a:cubicBezTo>
                    <a:pt x="829" y="368"/>
                    <a:pt x="2097" y="407"/>
                    <a:pt x="3490" y="407"/>
                  </a:cubicBezTo>
                  <a:cubicBezTo>
                    <a:pt x="6436" y="407"/>
                    <a:pt x="9940" y="232"/>
                    <a:pt x="11017" y="53"/>
                  </a:cubicBezTo>
                  <a:cubicBezTo>
                    <a:pt x="10545" y="36"/>
                    <a:pt x="10082" y="1"/>
                    <a:pt x="96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9"/>
            <p:cNvSpPr/>
            <p:nvPr/>
          </p:nvSpPr>
          <p:spPr>
            <a:xfrm>
              <a:off x="3949825" y="1151225"/>
              <a:ext cx="178700" cy="37825"/>
            </a:xfrm>
            <a:custGeom>
              <a:avLst/>
              <a:gdLst/>
              <a:ahLst/>
              <a:cxnLst/>
              <a:rect l="l" t="t" r="r" b="b"/>
              <a:pathLst>
                <a:path w="7148" h="1513" extrusionOk="0">
                  <a:moveTo>
                    <a:pt x="7148" y="1"/>
                  </a:moveTo>
                  <a:cubicBezTo>
                    <a:pt x="6249" y="443"/>
                    <a:pt x="5195" y="632"/>
                    <a:pt x="4091" y="756"/>
                  </a:cubicBezTo>
                  <a:cubicBezTo>
                    <a:pt x="3306" y="836"/>
                    <a:pt x="2535" y="930"/>
                    <a:pt x="1749" y="1025"/>
                  </a:cubicBezTo>
                  <a:cubicBezTo>
                    <a:pt x="1149" y="1085"/>
                    <a:pt x="597" y="1214"/>
                    <a:pt x="0" y="1463"/>
                  </a:cubicBezTo>
                  <a:cubicBezTo>
                    <a:pt x="363" y="1482"/>
                    <a:pt x="616" y="1512"/>
                    <a:pt x="880" y="1512"/>
                  </a:cubicBezTo>
                  <a:cubicBezTo>
                    <a:pt x="1337" y="1482"/>
                    <a:pt x="1810" y="1448"/>
                    <a:pt x="2267" y="1387"/>
                  </a:cubicBezTo>
                  <a:cubicBezTo>
                    <a:pt x="3226" y="1244"/>
                    <a:pt x="4205" y="1119"/>
                    <a:pt x="5149" y="930"/>
                  </a:cubicBezTo>
                  <a:cubicBezTo>
                    <a:pt x="5999" y="787"/>
                    <a:pt x="6660" y="458"/>
                    <a:pt x="7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9"/>
            <p:cNvSpPr/>
            <p:nvPr/>
          </p:nvSpPr>
          <p:spPr>
            <a:xfrm>
              <a:off x="3952550" y="2472925"/>
              <a:ext cx="170875" cy="35225"/>
            </a:xfrm>
            <a:custGeom>
              <a:avLst/>
              <a:gdLst/>
              <a:ahLst/>
              <a:cxnLst/>
              <a:rect l="l" t="t" r="r" b="b"/>
              <a:pathLst>
                <a:path w="6835" h="1409" extrusionOk="0">
                  <a:moveTo>
                    <a:pt x="796" y="0"/>
                  </a:moveTo>
                  <a:cubicBezTo>
                    <a:pt x="533" y="0"/>
                    <a:pt x="263" y="22"/>
                    <a:pt x="1" y="22"/>
                  </a:cubicBezTo>
                  <a:cubicBezTo>
                    <a:pt x="412" y="275"/>
                    <a:pt x="885" y="400"/>
                    <a:pt x="1402" y="464"/>
                  </a:cubicBezTo>
                  <a:cubicBezTo>
                    <a:pt x="2033" y="540"/>
                    <a:pt x="2679" y="604"/>
                    <a:pt x="3306" y="683"/>
                  </a:cubicBezTo>
                  <a:cubicBezTo>
                    <a:pt x="4126" y="793"/>
                    <a:pt x="4927" y="917"/>
                    <a:pt x="5732" y="1061"/>
                  </a:cubicBezTo>
                  <a:cubicBezTo>
                    <a:pt x="6109" y="1140"/>
                    <a:pt x="6472" y="1295"/>
                    <a:pt x="6835" y="1408"/>
                  </a:cubicBezTo>
                  <a:cubicBezTo>
                    <a:pt x="6378" y="966"/>
                    <a:pt x="5716" y="683"/>
                    <a:pt x="4912" y="558"/>
                  </a:cubicBezTo>
                  <a:cubicBezTo>
                    <a:pt x="3684" y="351"/>
                    <a:pt x="2441" y="181"/>
                    <a:pt x="1183" y="22"/>
                  </a:cubicBezTo>
                  <a:cubicBezTo>
                    <a:pt x="1057" y="6"/>
                    <a:pt x="927" y="0"/>
                    <a:pt x="7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9"/>
            <p:cNvSpPr/>
            <p:nvPr/>
          </p:nvSpPr>
          <p:spPr>
            <a:xfrm>
              <a:off x="3884450" y="2034300"/>
              <a:ext cx="17025" cy="116850"/>
            </a:xfrm>
            <a:custGeom>
              <a:avLst/>
              <a:gdLst/>
              <a:ahLst/>
              <a:cxnLst/>
              <a:rect l="l" t="t" r="r" b="b"/>
              <a:pathLst>
                <a:path w="681" h="4674" extrusionOk="0">
                  <a:moveTo>
                    <a:pt x="413" y="0"/>
                  </a:moveTo>
                  <a:cubicBezTo>
                    <a:pt x="95" y="518"/>
                    <a:pt x="20" y="1085"/>
                    <a:pt x="20" y="1636"/>
                  </a:cubicBezTo>
                  <a:cubicBezTo>
                    <a:pt x="1" y="2660"/>
                    <a:pt x="129" y="3669"/>
                    <a:pt x="190" y="4673"/>
                  </a:cubicBezTo>
                  <a:cubicBezTo>
                    <a:pt x="284" y="4643"/>
                    <a:pt x="303" y="4613"/>
                    <a:pt x="303" y="4564"/>
                  </a:cubicBezTo>
                  <a:cubicBezTo>
                    <a:pt x="428" y="3321"/>
                    <a:pt x="552" y="2063"/>
                    <a:pt x="647" y="801"/>
                  </a:cubicBezTo>
                  <a:cubicBezTo>
                    <a:pt x="681" y="537"/>
                    <a:pt x="601" y="269"/>
                    <a:pt x="5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9"/>
            <p:cNvSpPr/>
            <p:nvPr/>
          </p:nvSpPr>
          <p:spPr>
            <a:xfrm>
              <a:off x="3876250" y="1511250"/>
              <a:ext cx="24750" cy="116200"/>
            </a:xfrm>
            <a:custGeom>
              <a:avLst/>
              <a:gdLst/>
              <a:ahLst/>
              <a:cxnLst/>
              <a:rect l="l" t="t" r="r" b="b"/>
              <a:pathLst>
                <a:path w="990" h="4648" extrusionOk="0">
                  <a:moveTo>
                    <a:pt x="612" y="1"/>
                  </a:moveTo>
                  <a:lnTo>
                    <a:pt x="612" y="1"/>
                  </a:lnTo>
                  <a:cubicBezTo>
                    <a:pt x="457" y="1561"/>
                    <a:pt x="0" y="3118"/>
                    <a:pt x="741" y="4648"/>
                  </a:cubicBezTo>
                  <a:lnTo>
                    <a:pt x="914" y="4648"/>
                  </a:lnTo>
                  <a:cubicBezTo>
                    <a:pt x="929" y="4379"/>
                    <a:pt x="990" y="4096"/>
                    <a:pt x="975" y="3828"/>
                  </a:cubicBezTo>
                  <a:cubicBezTo>
                    <a:pt x="929" y="3102"/>
                    <a:pt x="835" y="2396"/>
                    <a:pt x="771" y="1671"/>
                  </a:cubicBezTo>
                  <a:cubicBezTo>
                    <a:pt x="707" y="1119"/>
                    <a:pt x="661" y="568"/>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9"/>
            <p:cNvSpPr/>
            <p:nvPr/>
          </p:nvSpPr>
          <p:spPr>
            <a:xfrm>
              <a:off x="7270800" y="1261825"/>
              <a:ext cx="20425" cy="174750"/>
            </a:xfrm>
            <a:custGeom>
              <a:avLst/>
              <a:gdLst/>
              <a:ahLst/>
              <a:cxnLst/>
              <a:rect l="l" t="t" r="r" b="b"/>
              <a:pathLst>
                <a:path w="817" h="6990" extrusionOk="0">
                  <a:moveTo>
                    <a:pt x="284" y="1"/>
                  </a:moveTo>
                  <a:cubicBezTo>
                    <a:pt x="265" y="61"/>
                    <a:pt x="219" y="110"/>
                    <a:pt x="219" y="175"/>
                  </a:cubicBezTo>
                  <a:cubicBezTo>
                    <a:pt x="170" y="583"/>
                    <a:pt x="110" y="1006"/>
                    <a:pt x="95" y="1433"/>
                  </a:cubicBezTo>
                  <a:cubicBezTo>
                    <a:pt x="46" y="2675"/>
                    <a:pt x="31" y="3918"/>
                    <a:pt x="0" y="5161"/>
                  </a:cubicBezTo>
                  <a:cubicBezTo>
                    <a:pt x="0" y="5792"/>
                    <a:pt x="219" y="6408"/>
                    <a:pt x="548" y="6990"/>
                  </a:cubicBezTo>
                  <a:cubicBezTo>
                    <a:pt x="661" y="6438"/>
                    <a:pt x="771" y="5887"/>
                    <a:pt x="786" y="5320"/>
                  </a:cubicBezTo>
                  <a:cubicBezTo>
                    <a:pt x="816" y="4217"/>
                    <a:pt x="816" y="3117"/>
                    <a:pt x="786" y="1999"/>
                  </a:cubicBezTo>
                  <a:cubicBezTo>
                    <a:pt x="771" y="1338"/>
                    <a:pt x="677" y="662"/>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9"/>
            <p:cNvSpPr/>
            <p:nvPr/>
          </p:nvSpPr>
          <p:spPr>
            <a:xfrm>
              <a:off x="7276650" y="1510875"/>
              <a:ext cx="16925" cy="117325"/>
            </a:xfrm>
            <a:custGeom>
              <a:avLst/>
              <a:gdLst/>
              <a:ahLst/>
              <a:cxnLst/>
              <a:rect l="l" t="t" r="r" b="b"/>
              <a:pathLst>
                <a:path w="677" h="4693" extrusionOk="0">
                  <a:moveTo>
                    <a:pt x="488" y="1"/>
                  </a:moveTo>
                  <a:cubicBezTo>
                    <a:pt x="393" y="50"/>
                    <a:pt x="378" y="80"/>
                    <a:pt x="378" y="110"/>
                  </a:cubicBezTo>
                  <a:cubicBezTo>
                    <a:pt x="254" y="1372"/>
                    <a:pt x="125" y="2630"/>
                    <a:pt x="31" y="3888"/>
                  </a:cubicBezTo>
                  <a:cubicBezTo>
                    <a:pt x="1" y="4156"/>
                    <a:pt x="80" y="4425"/>
                    <a:pt x="110" y="4693"/>
                  </a:cubicBezTo>
                  <a:lnTo>
                    <a:pt x="269" y="4693"/>
                  </a:lnTo>
                  <a:cubicBezTo>
                    <a:pt x="582" y="4156"/>
                    <a:pt x="662" y="3590"/>
                    <a:pt x="662" y="3057"/>
                  </a:cubicBezTo>
                  <a:cubicBezTo>
                    <a:pt x="677" y="2033"/>
                    <a:pt x="552" y="1025"/>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9"/>
            <p:cNvSpPr/>
            <p:nvPr/>
          </p:nvSpPr>
          <p:spPr>
            <a:xfrm>
              <a:off x="7277025" y="2035050"/>
              <a:ext cx="24500" cy="115725"/>
            </a:xfrm>
            <a:custGeom>
              <a:avLst/>
              <a:gdLst/>
              <a:ahLst/>
              <a:cxnLst/>
              <a:rect l="l" t="t" r="r" b="b"/>
              <a:pathLst>
                <a:path w="980" h="4629" extrusionOk="0">
                  <a:moveTo>
                    <a:pt x="80" y="1"/>
                  </a:moveTo>
                  <a:cubicBezTo>
                    <a:pt x="65" y="269"/>
                    <a:pt x="1" y="537"/>
                    <a:pt x="16" y="805"/>
                  </a:cubicBezTo>
                  <a:cubicBezTo>
                    <a:pt x="65" y="1527"/>
                    <a:pt x="159" y="2252"/>
                    <a:pt x="224" y="2977"/>
                  </a:cubicBezTo>
                  <a:cubicBezTo>
                    <a:pt x="284" y="3529"/>
                    <a:pt x="333" y="4077"/>
                    <a:pt x="378" y="4628"/>
                  </a:cubicBezTo>
                  <a:cubicBezTo>
                    <a:pt x="537" y="3087"/>
                    <a:pt x="979" y="1527"/>
                    <a:pt x="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9"/>
            <p:cNvSpPr/>
            <p:nvPr/>
          </p:nvSpPr>
          <p:spPr>
            <a:xfrm>
              <a:off x="6549050" y="900575"/>
              <a:ext cx="197600" cy="9700"/>
            </a:xfrm>
            <a:custGeom>
              <a:avLst/>
              <a:gdLst/>
              <a:ahLst/>
              <a:cxnLst/>
              <a:rect l="l" t="t" r="r" b="b"/>
              <a:pathLst>
                <a:path w="7904" h="388" extrusionOk="0">
                  <a:moveTo>
                    <a:pt x="0" y="1"/>
                  </a:moveTo>
                  <a:cubicBezTo>
                    <a:pt x="681" y="219"/>
                    <a:pt x="3479" y="387"/>
                    <a:pt x="5752" y="387"/>
                  </a:cubicBezTo>
                  <a:cubicBezTo>
                    <a:pt x="6582" y="387"/>
                    <a:pt x="7342" y="365"/>
                    <a:pt x="7903" y="314"/>
                  </a:cubicBezTo>
                  <a:cubicBezTo>
                    <a:pt x="5289" y="31"/>
                    <a:pt x="2660" y="125"/>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9"/>
            <p:cNvSpPr/>
            <p:nvPr/>
          </p:nvSpPr>
          <p:spPr>
            <a:xfrm>
              <a:off x="4435450" y="2751525"/>
              <a:ext cx="194400" cy="8900"/>
            </a:xfrm>
            <a:custGeom>
              <a:avLst/>
              <a:gdLst/>
              <a:ahLst/>
              <a:cxnLst/>
              <a:rect l="l" t="t" r="r" b="b"/>
              <a:pathLst>
                <a:path w="7776" h="356" extrusionOk="0">
                  <a:moveTo>
                    <a:pt x="2053" y="0"/>
                  </a:moveTo>
                  <a:cubicBezTo>
                    <a:pt x="1148" y="0"/>
                    <a:pt x="390" y="31"/>
                    <a:pt x="1" y="102"/>
                  </a:cubicBezTo>
                  <a:cubicBezTo>
                    <a:pt x="1027" y="217"/>
                    <a:pt x="5169" y="356"/>
                    <a:pt x="6987" y="356"/>
                  </a:cubicBezTo>
                  <a:cubicBezTo>
                    <a:pt x="7370" y="356"/>
                    <a:pt x="7649" y="350"/>
                    <a:pt x="7775" y="336"/>
                  </a:cubicBezTo>
                  <a:cubicBezTo>
                    <a:pt x="6636" y="143"/>
                    <a:pt x="4001" y="0"/>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9"/>
            <p:cNvSpPr/>
            <p:nvPr/>
          </p:nvSpPr>
          <p:spPr>
            <a:xfrm>
              <a:off x="4433475" y="900575"/>
              <a:ext cx="201100" cy="9750"/>
            </a:xfrm>
            <a:custGeom>
              <a:avLst/>
              <a:gdLst/>
              <a:ahLst/>
              <a:cxnLst/>
              <a:rect l="l" t="t" r="r" b="b"/>
              <a:pathLst>
                <a:path w="8044" h="390" extrusionOk="0">
                  <a:moveTo>
                    <a:pt x="8043" y="1"/>
                  </a:moveTo>
                  <a:cubicBezTo>
                    <a:pt x="5259" y="125"/>
                    <a:pt x="2614" y="31"/>
                    <a:pt x="0" y="314"/>
                  </a:cubicBezTo>
                  <a:cubicBezTo>
                    <a:pt x="512" y="366"/>
                    <a:pt x="1263" y="390"/>
                    <a:pt x="2106" y="390"/>
                  </a:cubicBezTo>
                  <a:cubicBezTo>
                    <a:pt x="4326" y="390"/>
                    <a:pt x="7189" y="228"/>
                    <a:pt x="80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9"/>
            <p:cNvSpPr/>
            <p:nvPr/>
          </p:nvSpPr>
          <p:spPr>
            <a:xfrm>
              <a:off x="6549050" y="2751625"/>
              <a:ext cx="194375" cy="9550"/>
            </a:xfrm>
            <a:custGeom>
              <a:avLst/>
              <a:gdLst/>
              <a:ahLst/>
              <a:cxnLst/>
              <a:rect l="l" t="t" r="r" b="b"/>
              <a:pathLst>
                <a:path w="7775" h="382" extrusionOk="0">
                  <a:moveTo>
                    <a:pt x="5791" y="1"/>
                  </a:moveTo>
                  <a:cubicBezTo>
                    <a:pt x="3719" y="1"/>
                    <a:pt x="812" y="160"/>
                    <a:pt x="0" y="381"/>
                  </a:cubicBezTo>
                  <a:cubicBezTo>
                    <a:pt x="2675" y="287"/>
                    <a:pt x="5240" y="347"/>
                    <a:pt x="7775" y="98"/>
                  </a:cubicBezTo>
                  <a:cubicBezTo>
                    <a:pt x="7428" y="31"/>
                    <a:pt x="6688" y="1"/>
                    <a:pt x="57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9"/>
            <p:cNvSpPr/>
            <p:nvPr/>
          </p:nvSpPr>
          <p:spPr>
            <a:xfrm>
              <a:off x="3912800" y="2490000"/>
              <a:ext cx="39025" cy="3250"/>
            </a:xfrm>
            <a:custGeom>
              <a:avLst/>
              <a:gdLst/>
              <a:ahLst/>
              <a:cxnLst/>
              <a:rect l="l" t="t" r="r" b="b"/>
              <a:pathLst>
                <a:path w="1561" h="130" extrusionOk="0">
                  <a:moveTo>
                    <a:pt x="0" y="0"/>
                  </a:moveTo>
                  <a:lnTo>
                    <a:pt x="0" y="0"/>
                  </a:lnTo>
                  <a:cubicBezTo>
                    <a:pt x="263" y="101"/>
                    <a:pt x="534" y="130"/>
                    <a:pt x="814" y="130"/>
                  </a:cubicBezTo>
                  <a:cubicBezTo>
                    <a:pt x="1056" y="130"/>
                    <a:pt x="1305" y="109"/>
                    <a:pt x="1560" y="95"/>
                  </a:cubicBezTo>
                  <a:cubicBezTo>
                    <a:pt x="1039" y="64"/>
                    <a:pt x="521" y="30"/>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9"/>
            <p:cNvSpPr/>
            <p:nvPr/>
          </p:nvSpPr>
          <p:spPr>
            <a:xfrm>
              <a:off x="3912800" y="1167775"/>
              <a:ext cx="44500" cy="3975"/>
            </a:xfrm>
            <a:custGeom>
              <a:avLst/>
              <a:gdLst/>
              <a:ahLst/>
              <a:cxnLst/>
              <a:rect l="l" t="t" r="r" b="b"/>
              <a:pathLst>
                <a:path w="1780" h="159" extrusionOk="0">
                  <a:moveTo>
                    <a:pt x="1780" y="0"/>
                  </a:moveTo>
                  <a:cubicBezTo>
                    <a:pt x="1183" y="30"/>
                    <a:pt x="586" y="45"/>
                    <a:pt x="0" y="79"/>
                  </a:cubicBezTo>
                  <a:cubicBezTo>
                    <a:pt x="0" y="110"/>
                    <a:pt x="0" y="125"/>
                    <a:pt x="19" y="159"/>
                  </a:cubicBezTo>
                  <a:cubicBezTo>
                    <a:pt x="601" y="125"/>
                    <a:pt x="1198" y="94"/>
                    <a:pt x="1780" y="64"/>
                  </a:cubicBezTo>
                  <a:lnTo>
                    <a:pt x="17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9"/>
            <p:cNvSpPr/>
            <p:nvPr/>
          </p:nvSpPr>
          <p:spPr>
            <a:xfrm>
              <a:off x="7099950" y="2528900"/>
              <a:ext cx="875" cy="500"/>
            </a:xfrm>
            <a:custGeom>
              <a:avLst/>
              <a:gdLst/>
              <a:ahLst/>
              <a:cxnLst/>
              <a:rect l="l" t="t" r="r" b="b"/>
              <a:pathLst>
                <a:path w="35" h="20" extrusionOk="0">
                  <a:moveTo>
                    <a:pt x="0" y="1"/>
                  </a:moveTo>
                  <a:lnTo>
                    <a:pt x="0" y="19"/>
                  </a:lnTo>
                  <a:cubicBezTo>
                    <a:pt x="15" y="1"/>
                    <a:pt x="15" y="1"/>
                    <a:pt x="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9"/>
            <p:cNvSpPr/>
            <p:nvPr/>
          </p:nvSpPr>
          <p:spPr>
            <a:xfrm>
              <a:off x="6093350" y="860400"/>
              <a:ext cx="1289200" cy="1941475"/>
            </a:xfrm>
            <a:custGeom>
              <a:avLst/>
              <a:gdLst/>
              <a:ahLst/>
              <a:cxnLst/>
              <a:rect l="l" t="t" r="r" b="b"/>
              <a:pathLst>
                <a:path w="51568" h="77659" extrusionOk="0">
                  <a:moveTo>
                    <a:pt x="14570" y="1"/>
                  </a:moveTo>
                  <a:cubicBezTo>
                    <a:pt x="14246" y="1"/>
                    <a:pt x="13923" y="11"/>
                    <a:pt x="13600" y="32"/>
                  </a:cubicBezTo>
                  <a:cubicBezTo>
                    <a:pt x="12120" y="127"/>
                    <a:pt x="10658" y="236"/>
                    <a:pt x="9162" y="270"/>
                  </a:cubicBezTo>
                  <a:cubicBezTo>
                    <a:pt x="8321" y="285"/>
                    <a:pt x="7485" y="296"/>
                    <a:pt x="6648" y="296"/>
                  </a:cubicBezTo>
                  <a:cubicBezTo>
                    <a:pt x="5777" y="296"/>
                    <a:pt x="4906" y="284"/>
                    <a:pt x="4031" y="251"/>
                  </a:cubicBezTo>
                  <a:cubicBezTo>
                    <a:pt x="3578" y="239"/>
                    <a:pt x="3122" y="234"/>
                    <a:pt x="2665" y="234"/>
                  </a:cubicBezTo>
                  <a:cubicBezTo>
                    <a:pt x="2041" y="234"/>
                    <a:pt x="1414" y="243"/>
                    <a:pt x="786" y="251"/>
                  </a:cubicBezTo>
                  <a:cubicBezTo>
                    <a:pt x="552" y="251"/>
                    <a:pt x="314" y="285"/>
                    <a:pt x="80" y="316"/>
                  </a:cubicBezTo>
                  <a:cubicBezTo>
                    <a:pt x="95" y="331"/>
                    <a:pt x="95" y="346"/>
                    <a:pt x="95" y="365"/>
                  </a:cubicBezTo>
                  <a:cubicBezTo>
                    <a:pt x="2361" y="410"/>
                    <a:pt x="4643" y="474"/>
                    <a:pt x="6925" y="520"/>
                  </a:cubicBezTo>
                  <a:cubicBezTo>
                    <a:pt x="7433" y="536"/>
                    <a:pt x="7944" y="540"/>
                    <a:pt x="8454" y="540"/>
                  </a:cubicBezTo>
                  <a:cubicBezTo>
                    <a:pt x="9022" y="540"/>
                    <a:pt x="9589" y="535"/>
                    <a:pt x="10151" y="535"/>
                  </a:cubicBezTo>
                  <a:cubicBezTo>
                    <a:pt x="10529" y="535"/>
                    <a:pt x="10892" y="569"/>
                    <a:pt x="11254" y="584"/>
                  </a:cubicBezTo>
                  <a:cubicBezTo>
                    <a:pt x="12089" y="629"/>
                    <a:pt x="12909" y="663"/>
                    <a:pt x="13740" y="709"/>
                  </a:cubicBezTo>
                  <a:cubicBezTo>
                    <a:pt x="14624" y="758"/>
                    <a:pt x="15489" y="788"/>
                    <a:pt x="16354" y="837"/>
                  </a:cubicBezTo>
                  <a:cubicBezTo>
                    <a:pt x="16812" y="852"/>
                    <a:pt x="17254" y="913"/>
                    <a:pt x="17692" y="913"/>
                  </a:cubicBezTo>
                  <a:cubicBezTo>
                    <a:pt x="20321" y="931"/>
                    <a:pt x="22951" y="947"/>
                    <a:pt x="25580" y="962"/>
                  </a:cubicBezTo>
                  <a:cubicBezTo>
                    <a:pt x="26018" y="962"/>
                    <a:pt x="26460" y="913"/>
                    <a:pt x="26902" y="867"/>
                  </a:cubicBezTo>
                  <a:cubicBezTo>
                    <a:pt x="27828" y="767"/>
                    <a:pt x="28754" y="696"/>
                    <a:pt x="29698" y="696"/>
                  </a:cubicBezTo>
                  <a:cubicBezTo>
                    <a:pt x="29925" y="696"/>
                    <a:pt x="30152" y="700"/>
                    <a:pt x="30381" y="709"/>
                  </a:cubicBezTo>
                  <a:cubicBezTo>
                    <a:pt x="31326" y="724"/>
                    <a:pt x="32286" y="758"/>
                    <a:pt x="33245" y="758"/>
                  </a:cubicBezTo>
                  <a:cubicBezTo>
                    <a:pt x="33952" y="758"/>
                    <a:pt x="34314" y="962"/>
                    <a:pt x="34235" y="1419"/>
                  </a:cubicBezTo>
                  <a:cubicBezTo>
                    <a:pt x="34205" y="1608"/>
                    <a:pt x="34125" y="1812"/>
                    <a:pt x="34110" y="2001"/>
                  </a:cubicBezTo>
                  <a:cubicBezTo>
                    <a:pt x="33986" y="3104"/>
                    <a:pt x="34254" y="4188"/>
                    <a:pt x="34692" y="5257"/>
                  </a:cubicBezTo>
                  <a:cubicBezTo>
                    <a:pt x="35119" y="6235"/>
                    <a:pt x="35890" y="7131"/>
                    <a:pt x="36834" y="7966"/>
                  </a:cubicBezTo>
                  <a:cubicBezTo>
                    <a:pt x="37401" y="8453"/>
                    <a:pt x="38062" y="8895"/>
                    <a:pt x="38863" y="9243"/>
                  </a:cubicBezTo>
                  <a:cubicBezTo>
                    <a:pt x="40816" y="10093"/>
                    <a:pt x="43082" y="10470"/>
                    <a:pt x="45349" y="10848"/>
                  </a:cubicBezTo>
                  <a:lnTo>
                    <a:pt x="45398" y="10848"/>
                  </a:lnTo>
                  <a:cubicBezTo>
                    <a:pt x="46373" y="10909"/>
                    <a:pt x="47348" y="10973"/>
                    <a:pt x="48326" y="11037"/>
                  </a:cubicBezTo>
                  <a:cubicBezTo>
                    <a:pt x="49346" y="11082"/>
                    <a:pt x="49788" y="11335"/>
                    <a:pt x="50007" y="11947"/>
                  </a:cubicBezTo>
                  <a:cubicBezTo>
                    <a:pt x="50056" y="12091"/>
                    <a:pt x="50056" y="12216"/>
                    <a:pt x="50087" y="12359"/>
                  </a:cubicBezTo>
                  <a:cubicBezTo>
                    <a:pt x="50136" y="12673"/>
                    <a:pt x="50151" y="12986"/>
                    <a:pt x="50230" y="13285"/>
                  </a:cubicBezTo>
                  <a:cubicBezTo>
                    <a:pt x="50340" y="13681"/>
                    <a:pt x="50355" y="14040"/>
                    <a:pt x="50245" y="14437"/>
                  </a:cubicBezTo>
                  <a:cubicBezTo>
                    <a:pt x="50166" y="14796"/>
                    <a:pt x="50136" y="15159"/>
                    <a:pt x="50102" y="15521"/>
                  </a:cubicBezTo>
                  <a:cubicBezTo>
                    <a:pt x="50026" y="16828"/>
                    <a:pt x="49977" y="18136"/>
                    <a:pt x="49852" y="19443"/>
                  </a:cubicBezTo>
                  <a:cubicBezTo>
                    <a:pt x="49743" y="20606"/>
                    <a:pt x="49505" y="21785"/>
                    <a:pt x="49773" y="22967"/>
                  </a:cubicBezTo>
                  <a:cubicBezTo>
                    <a:pt x="49788" y="23077"/>
                    <a:pt x="49758" y="23171"/>
                    <a:pt x="49758" y="23266"/>
                  </a:cubicBezTo>
                  <a:cubicBezTo>
                    <a:pt x="49773" y="23564"/>
                    <a:pt x="49803" y="23848"/>
                    <a:pt x="49803" y="24131"/>
                  </a:cubicBezTo>
                  <a:cubicBezTo>
                    <a:pt x="49818" y="24732"/>
                    <a:pt x="49837" y="25328"/>
                    <a:pt x="49803" y="25925"/>
                  </a:cubicBezTo>
                  <a:cubicBezTo>
                    <a:pt x="49773" y="26571"/>
                    <a:pt x="49648" y="27232"/>
                    <a:pt x="49648" y="27894"/>
                  </a:cubicBezTo>
                  <a:cubicBezTo>
                    <a:pt x="49614" y="29420"/>
                    <a:pt x="49629" y="30965"/>
                    <a:pt x="49648" y="32491"/>
                  </a:cubicBezTo>
                  <a:cubicBezTo>
                    <a:pt x="49648" y="32963"/>
                    <a:pt x="49724" y="33436"/>
                    <a:pt x="49709" y="33908"/>
                  </a:cubicBezTo>
                  <a:cubicBezTo>
                    <a:pt x="49694" y="35309"/>
                    <a:pt x="49629" y="36692"/>
                    <a:pt x="49584" y="38094"/>
                  </a:cubicBezTo>
                  <a:cubicBezTo>
                    <a:pt x="49505" y="40519"/>
                    <a:pt x="49773" y="42940"/>
                    <a:pt x="49648" y="45366"/>
                  </a:cubicBezTo>
                  <a:cubicBezTo>
                    <a:pt x="49584" y="46673"/>
                    <a:pt x="49629" y="47980"/>
                    <a:pt x="49629" y="49287"/>
                  </a:cubicBezTo>
                  <a:cubicBezTo>
                    <a:pt x="49629" y="49820"/>
                    <a:pt x="49629" y="50341"/>
                    <a:pt x="49694" y="50859"/>
                  </a:cubicBezTo>
                  <a:cubicBezTo>
                    <a:pt x="49818" y="51852"/>
                    <a:pt x="49977" y="52842"/>
                    <a:pt x="49773" y="53836"/>
                  </a:cubicBezTo>
                  <a:cubicBezTo>
                    <a:pt x="49743" y="54009"/>
                    <a:pt x="49758" y="54198"/>
                    <a:pt x="49758" y="54368"/>
                  </a:cubicBezTo>
                  <a:cubicBezTo>
                    <a:pt x="49743" y="54652"/>
                    <a:pt x="49724" y="54935"/>
                    <a:pt x="49709" y="55218"/>
                  </a:cubicBezTo>
                  <a:cubicBezTo>
                    <a:pt x="49709" y="55785"/>
                    <a:pt x="49663" y="56337"/>
                    <a:pt x="49709" y="56903"/>
                  </a:cubicBezTo>
                  <a:cubicBezTo>
                    <a:pt x="49788" y="58131"/>
                    <a:pt x="49932" y="59359"/>
                    <a:pt x="50026" y="60587"/>
                  </a:cubicBezTo>
                  <a:cubicBezTo>
                    <a:pt x="50102" y="61610"/>
                    <a:pt x="50041" y="62634"/>
                    <a:pt x="50325" y="63643"/>
                  </a:cubicBezTo>
                  <a:cubicBezTo>
                    <a:pt x="50370" y="63767"/>
                    <a:pt x="50340" y="63892"/>
                    <a:pt x="50325" y="64021"/>
                  </a:cubicBezTo>
                  <a:cubicBezTo>
                    <a:pt x="50245" y="64474"/>
                    <a:pt x="50166" y="64931"/>
                    <a:pt x="50087" y="65388"/>
                  </a:cubicBezTo>
                  <a:cubicBezTo>
                    <a:pt x="50056" y="65532"/>
                    <a:pt x="50041" y="65656"/>
                    <a:pt x="49977" y="65796"/>
                  </a:cubicBezTo>
                  <a:cubicBezTo>
                    <a:pt x="49724" y="66397"/>
                    <a:pt x="49286" y="66616"/>
                    <a:pt x="48262" y="66646"/>
                  </a:cubicBezTo>
                  <a:cubicBezTo>
                    <a:pt x="47317" y="66695"/>
                    <a:pt x="46358" y="66759"/>
                    <a:pt x="45413" y="66820"/>
                  </a:cubicBezTo>
                  <a:cubicBezTo>
                    <a:pt x="45145" y="66835"/>
                    <a:pt x="44877" y="66869"/>
                    <a:pt x="44624" y="66914"/>
                  </a:cubicBezTo>
                  <a:cubicBezTo>
                    <a:pt x="43415" y="67167"/>
                    <a:pt x="42202" y="67421"/>
                    <a:pt x="41005" y="67704"/>
                  </a:cubicBezTo>
                  <a:cubicBezTo>
                    <a:pt x="39399" y="68082"/>
                    <a:pt x="38047" y="68694"/>
                    <a:pt x="37023" y="69559"/>
                  </a:cubicBezTo>
                  <a:cubicBezTo>
                    <a:pt x="36267" y="70175"/>
                    <a:pt x="35652" y="70851"/>
                    <a:pt x="35164" y="71576"/>
                  </a:cubicBezTo>
                  <a:cubicBezTo>
                    <a:pt x="34726" y="72237"/>
                    <a:pt x="34518" y="72929"/>
                    <a:pt x="34314" y="73620"/>
                  </a:cubicBezTo>
                  <a:cubicBezTo>
                    <a:pt x="34080" y="74440"/>
                    <a:pt x="34001" y="75259"/>
                    <a:pt x="34220" y="76075"/>
                  </a:cubicBezTo>
                  <a:cubicBezTo>
                    <a:pt x="34314" y="76423"/>
                    <a:pt x="34220" y="76706"/>
                    <a:pt x="33687" y="76959"/>
                  </a:cubicBezTo>
                  <a:cubicBezTo>
                    <a:pt x="33045" y="76959"/>
                    <a:pt x="32377" y="76944"/>
                    <a:pt x="31705" y="76944"/>
                  </a:cubicBezTo>
                  <a:cubicBezTo>
                    <a:pt x="31369" y="76944"/>
                    <a:pt x="31031" y="76948"/>
                    <a:pt x="30695" y="76959"/>
                  </a:cubicBezTo>
                  <a:cubicBezTo>
                    <a:pt x="30409" y="76969"/>
                    <a:pt x="30124" y="76974"/>
                    <a:pt x="29840" y="76974"/>
                  </a:cubicBezTo>
                  <a:cubicBezTo>
                    <a:pt x="28798" y="76974"/>
                    <a:pt x="27771" y="76911"/>
                    <a:pt x="26743" y="76801"/>
                  </a:cubicBezTo>
                  <a:cubicBezTo>
                    <a:pt x="26381" y="76752"/>
                    <a:pt x="26018" y="76721"/>
                    <a:pt x="25659" y="76721"/>
                  </a:cubicBezTo>
                  <a:cubicBezTo>
                    <a:pt x="23030" y="76721"/>
                    <a:pt x="20401" y="76737"/>
                    <a:pt x="17771" y="76752"/>
                  </a:cubicBezTo>
                  <a:cubicBezTo>
                    <a:pt x="17314" y="76752"/>
                    <a:pt x="16876" y="76801"/>
                    <a:pt x="16434" y="76831"/>
                  </a:cubicBezTo>
                  <a:cubicBezTo>
                    <a:pt x="15724" y="76880"/>
                    <a:pt x="15017" y="76941"/>
                    <a:pt x="14307" y="76959"/>
                  </a:cubicBezTo>
                  <a:cubicBezTo>
                    <a:pt x="13238" y="76975"/>
                    <a:pt x="12154" y="76941"/>
                    <a:pt x="11081" y="77099"/>
                  </a:cubicBezTo>
                  <a:cubicBezTo>
                    <a:pt x="10956" y="77129"/>
                    <a:pt x="10797" y="77129"/>
                    <a:pt x="10658" y="77129"/>
                  </a:cubicBezTo>
                  <a:cubicBezTo>
                    <a:pt x="10323" y="77128"/>
                    <a:pt x="9989" y="77127"/>
                    <a:pt x="9655" y="77127"/>
                  </a:cubicBezTo>
                  <a:cubicBezTo>
                    <a:pt x="7159" y="77127"/>
                    <a:pt x="4671" y="77176"/>
                    <a:pt x="2173" y="77273"/>
                  </a:cubicBezTo>
                  <a:cubicBezTo>
                    <a:pt x="1447" y="77288"/>
                    <a:pt x="726" y="77318"/>
                    <a:pt x="0" y="77352"/>
                  </a:cubicBezTo>
                  <a:lnTo>
                    <a:pt x="0" y="77413"/>
                  </a:lnTo>
                  <a:cubicBezTo>
                    <a:pt x="849" y="77413"/>
                    <a:pt x="1706" y="77421"/>
                    <a:pt x="2562" y="77421"/>
                  </a:cubicBezTo>
                  <a:cubicBezTo>
                    <a:pt x="2989" y="77421"/>
                    <a:pt x="3417" y="77419"/>
                    <a:pt x="3842" y="77413"/>
                  </a:cubicBezTo>
                  <a:cubicBezTo>
                    <a:pt x="4991" y="77413"/>
                    <a:pt x="6124" y="77352"/>
                    <a:pt x="7273" y="77352"/>
                  </a:cubicBezTo>
                  <a:cubicBezTo>
                    <a:pt x="8187" y="77352"/>
                    <a:pt x="9097" y="77398"/>
                    <a:pt x="10012" y="77432"/>
                  </a:cubicBezTo>
                  <a:cubicBezTo>
                    <a:pt x="10703" y="77462"/>
                    <a:pt x="11398" y="77492"/>
                    <a:pt x="12089" y="77541"/>
                  </a:cubicBezTo>
                  <a:cubicBezTo>
                    <a:pt x="12916" y="77606"/>
                    <a:pt x="13747" y="77659"/>
                    <a:pt x="14577" y="77659"/>
                  </a:cubicBezTo>
                  <a:cubicBezTo>
                    <a:pt x="15345" y="77659"/>
                    <a:pt x="16112" y="77614"/>
                    <a:pt x="16876" y="77492"/>
                  </a:cubicBezTo>
                  <a:cubicBezTo>
                    <a:pt x="17046" y="77477"/>
                    <a:pt x="17235" y="77462"/>
                    <a:pt x="17424" y="77462"/>
                  </a:cubicBezTo>
                  <a:cubicBezTo>
                    <a:pt x="18213" y="77462"/>
                    <a:pt x="19014" y="77447"/>
                    <a:pt x="19804" y="77447"/>
                  </a:cubicBezTo>
                  <a:cubicBezTo>
                    <a:pt x="20354" y="77442"/>
                    <a:pt x="20905" y="77440"/>
                    <a:pt x="21455" y="77440"/>
                  </a:cubicBezTo>
                  <a:cubicBezTo>
                    <a:pt x="22557" y="77440"/>
                    <a:pt x="23659" y="77447"/>
                    <a:pt x="24760" y="77447"/>
                  </a:cubicBezTo>
                  <a:cubicBezTo>
                    <a:pt x="25705" y="77447"/>
                    <a:pt x="26634" y="77398"/>
                    <a:pt x="27529" y="77224"/>
                  </a:cubicBezTo>
                  <a:cubicBezTo>
                    <a:pt x="27847" y="77179"/>
                    <a:pt x="28175" y="77148"/>
                    <a:pt x="28508" y="77148"/>
                  </a:cubicBezTo>
                  <a:cubicBezTo>
                    <a:pt x="29369" y="77148"/>
                    <a:pt x="30244" y="77182"/>
                    <a:pt x="31121" y="77182"/>
                  </a:cubicBezTo>
                  <a:cubicBezTo>
                    <a:pt x="31268" y="77182"/>
                    <a:pt x="31414" y="77181"/>
                    <a:pt x="31560" y="77179"/>
                  </a:cubicBezTo>
                  <a:cubicBezTo>
                    <a:pt x="32252" y="77163"/>
                    <a:pt x="32977" y="77114"/>
                    <a:pt x="33668" y="77035"/>
                  </a:cubicBezTo>
                  <a:cubicBezTo>
                    <a:pt x="34647" y="76941"/>
                    <a:pt x="34975" y="76706"/>
                    <a:pt x="34960" y="76109"/>
                  </a:cubicBezTo>
                  <a:cubicBezTo>
                    <a:pt x="34945" y="75180"/>
                    <a:pt x="35179" y="74281"/>
                    <a:pt x="35482" y="73371"/>
                  </a:cubicBezTo>
                  <a:cubicBezTo>
                    <a:pt x="35795" y="72456"/>
                    <a:pt x="36392" y="71621"/>
                    <a:pt x="37132" y="70821"/>
                  </a:cubicBezTo>
                  <a:cubicBezTo>
                    <a:pt x="38236" y="69608"/>
                    <a:pt x="39856" y="68788"/>
                    <a:pt x="42013" y="68346"/>
                  </a:cubicBezTo>
                  <a:cubicBezTo>
                    <a:pt x="42863" y="68191"/>
                    <a:pt x="43698" y="67987"/>
                    <a:pt x="44563" y="67844"/>
                  </a:cubicBezTo>
                  <a:cubicBezTo>
                    <a:pt x="45145" y="67734"/>
                    <a:pt x="45742" y="67670"/>
                    <a:pt x="46343" y="67625"/>
                  </a:cubicBezTo>
                  <a:cubicBezTo>
                    <a:pt x="47223" y="67560"/>
                    <a:pt x="48088" y="67530"/>
                    <a:pt x="48968" y="67481"/>
                  </a:cubicBezTo>
                  <a:cubicBezTo>
                    <a:pt x="49599" y="67436"/>
                    <a:pt x="50151" y="67292"/>
                    <a:pt x="50529" y="66963"/>
                  </a:cubicBezTo>
                  <a:cubicBezTo>
                    <a:pt x="51046" y="66506"/>
                    <a:pt x="51409" y="66019"/>
                    <a:pt x="51379" y="65437"/>
                  </a:cubicBezTo>
                  <a:cubicBezTo>
                    <a:pt x="51363" y="65059"/>
                    <a:pt x="51409" y="64697"/>
                    <a:pt x="51379" y="64319"/>
                  </a:cubicBezTo>
                  <a:cubicBezTo>
                    <a:pt x="51329" y="63832"/>
                    <a:pt x="51220" y="63325"/>
                    <a:pt x="51125" y="62838"/>
                  </a:cubicBezTo>
                  <a:cubicBezTo>
                    <a:pt x="51080" y="62509"/>
                    <a:pt x="50971" y="62177"/>
                    <a:pt x="50971" y="61848"/>
                  </a:cubicBezTo>
                  <a:cubicBezTo>
                    <a:pt x="50971" y="61312"/>
                    <a:pt x="51095" y="60760"/>
                    <a:pt x="51065" y="60243"/>
                  </a:cubicBezTo>
                  <a:cubicBezTo>
                    <a:pt x="50952" y="58732"/>
                    <a:pt x="50812" y="57221"/>
                    <a:pt x="50653" y="55725"/>
                  </a:cubicBezTo>
                  <a:cubicBezTo>
                    <a:pt x="50593" y="55079"/>
                    <a:pt x="50370" y="54448"/>
                    <a:pt x="50623" y="53787"/>
                  </a:cubicBezTo>
                  <a:cubicBezTo>
                    <a:pt x="50906" y="53001"/>
                    <a:pt x="50906" y="52181"/>
                    <a:pt x="50857" y="51380"/>
                  </a:cubicBezTo>
                  <a:cubicBezTo>
                    <a:pt x="50827" y="50734"/>
                    <a:pt x="50812" y="50088"/>
                    <a:pt x="50812" y="49427"/>
                  </a:cubicBezTo>
                  <a:cubicBezTo>
                    <a:pt x="50842" y="47538"/>
                    <a:pt x="50986" y="45619"/>
                    <a:pt x="50668" y="43730"/>
                  </a:cubicBezTo>
                  <a:cubicBezTo>
                    <a:pt x="50653" y="43651"/>
                    <a:pt x="50653" y="43571"/>
                    <a:pt x="50653" y="43507"/>
                  </a:cubicBezTo>
                  <a:cubicBezTo>
                    <a:pt x="50668" y="42801"/>
                    <a:pt x="50687" y="42109"/>
                    <a:pt x="50717" y="41414"/>
                  </a:cubicBezTo>
                  <a:cubicBezTo>
                    <a:pt x="50717" y="41290"/>
                    <a:pt x="50763" y="41165"/>
                    <a:pt x="50797" y="41036"/>
                  </a:cubicBezTo>
                  <a:cubicBezTo>
                    <a:pt x="50857" y="40832"/>
                    <a:pt x="50952" y="40628"/>
                    <a:pt x="50971" y="40424"/>
                  </a:cubicBezTo>
                  <a:cubicBezTo>
                    <a:pt x="50986" y="39370"/>
                    <a:pt x="50971" y="38313"/>
                    <a:pt x="50971" y="37244"/>
                  </a:cubicBezTo>
                  <a:cubicBezTo>
                    <a:pt x="50971" y="37085"/>
                    <a:pt x="50906" y="36915"/>
                    <a:pt x="50857" y="36741"/>
                  </a:cubicBezTo>
                  <a:cubicBezTo>
                    <a:pt x="50812" y="36537"/>
                    <a:pt x="50717" y="36348"/>
                    <a:pt x="50717" y="36159"/>
                  </a:cubicBezTo>
                  <a:cubicBezTo>
                    <a:pt x="50702" y="35056"/>
                    <a:pt x="50687" y="33968"/>
                    <a:pt x="50812" y="32869"/>
                  </a:cubicBezTo>
                  <a:cubicBezTo>
                    <a:pt x="50952" y="31626"/>
                    <a:pt x="50842" y="30364"/>
                    <a:pt x="50842" y="29106"/>
                  </a:cubicBezTo>
                  <a:cubicBezTo>
                    <a:pt x="50842" y="28052"/>
                    <a:pt x="50857" y="27013"/>
                    <a:pt x="50876" y="25959"/>
                  </a:cubicBezTo>
                  <a:cubicBezTo>
                    <a:pt x="50891" y="25298"/>
                    <a:pt x="50842" y="24618"/>
                    <a:pt x="50653" y="23957"/>
                  </a:cubicBezTo>
                  <a:cubicBezTo>
                    <a:pt x="50544" y="23598"/>
                    <a:pt x="50479" y="23220"/>
                    <a:pt x="50513" y="22843"/>
                  </a:cubicBezTo>
                  <a:cubicBezTo>
                    <a:pt x="50559" y="22163"/>
                    <a:pt x="50717" y="21486"/>
                    <a:pt x="50797" y="20795"/>
                  </a:cubicBezTo>
                  <a:cubicBezTo>
                    <a:pt x="50971" y="19284"/>
                    <a:pt x="51205" y="17773"/>
                    <a:pt x="50986" y="16247"/>
                  </a:cubicBezTo>
                  <a:cubicBezTo>
                    <a:pt x="50921" y="15820"/>
                    <a:pt x="50891" y="15382"/>
                    <a:pt x="51095" y="14955"/>
                  </a:cubicBezTo>
                  <a:cubicBezTo>
                    <a:pt x="51567" y="13931"/>
                    <a:pt x="51329" y="12892"/>
                    <a:pt x="51348" y="11868"/>
                  </a:cubicBezTo>
                  <a:cubicBezTo>
                    <a:pt x="50876" y="10610"/>
                    <a:pt x="50026" y="10187"/>
                    <a:pt x="48356" y="10153"/>
                  </a:cubicBezTo>
                  <a:cubicBezTo>
                    <a:pt x="47616" y="10138"/>
                    <a:pt x="46860" y="10074"/>
                    <a:pt x="46105" y="10028"/>
                  </a:cubicBezTo>
                  <a:cubicBezTo>
                    <a:pt x="45742" y="10013"/>
                    <a:pt x="45364" y="9998"/>
                    <a:pt x="45021" y="9934"/>
                  </a:cubicBezTo>
                  <a:cubicBezTo>
                    <a:pt x="43853" y="9696"/>
                    <a:pt x="42705" y="9477"/>
                    <a:pt x="41556" y="9209"/>
                  </a:cubicBezTo>
                  <a:cubicBezTo>
                    <a:pt x="40045" y="8880"/>
                    <a:pt x="38802" y="8313"/>
                    <a:pt x="37843" y="7524"/>
                  </a:cubicBezTo>
                  <a:cubicBezTo>
                    <a:pt x="36203" y="6156"/>
                    <a:pt x="35402" y="4596"/>
                    <a:pt x="35085" y="2945"/>
                  </a:cubicBezTo>
                  <a:cubicBezTo>
                    <a:pt x="34990" y="2443"/>
                    <a:pt x="35009" y="1921"/>
                    <a:pt x="34945" y="1419"/>
                  </a:cubicBezTo>
                  <a:cubicBezTo>
                    <a:pt x="34915" y="992"/>
                    <a:pt x="34582" y="743"/>
                    <a:pt x="33921" y="648"/>
                  </a:cubicBezTo>
                  <a:cubicBezTo>
                    <a:pt x="33498" y="584"/>
                    <a:pt x="33071" y="535"/>
                    <a:pt x="32648" y="520"/>
                  </a:cubicBezTo>
                  <a:cubicBezTo>
                    <a:pt x="31948" y="511"/>
                    <a:pt x="31243" y="502"/>
                    <a:pt x="30538" y="502"/>
                  </a:cubicBezTo>
                  <a:cubicBezTo>
                    <a:pt x="30023" y="502"/>
                    <a:pt x="29508" y="507"/>
                    <a:pt x="28995" y="520"/>
                  </a:cubicBezTo>
                  <a:cubicBezTo>
                    <a:pt x="28413" y="520"/>
                    <a:pt x="27847" y="520"/>
                    <a:pt x="27295" y="410"/>
                  </a:cubicBezTo>
                  <a:cubicBezTo>
                    <a:pt x="26585" y="285"/>
                    <a:pt x="25863" y="236"/>
                    <a:pt x="25123" y="236"/>
                  </a:cubicBezTo>
                  <a:cubicBezTo>
                    <a:pt x="22713" y="236"/>
                    <a:pt x="20321" y="221"/>
                    <a:pt x="17915" y="221"/>
                  </a:cubicBezTo>
                  <a:cubicBezTo>
                    <a:pt x="17442" y="206"/>
                    <a:pt x="16970" y="191"/>
                    <a:pt x="16528" y="127"/>
                  </a:cubicBezTo>
                  <a:cubicBezTo>
                    <a:pt x="15876" y="43"/>
                    <a:pt x="15223" y="1"/>
                    <a:pt x="14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2" name="Google Shape;232;p9"/>
          <p:cNvSpPr txBox="1">
            <a:spLocks noGrp="1"/>
          </p:cNvSpPr>
          <p:nvPr>
            <p:ph type="subTitle" idx="1"/>
          </p:nvPr>
        </p:nvSpPr>
        <p:spPr>
          <a:xfrm>
            <a:off x="2005500" y="2424000"/>
            <a:ext cx="5133000" cy="12744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1500"/>
            </a:lvl1pPr>
            <a:lvl2pPr lvl="1" algn="ctr" rtl="0">
              <a:spcBef>
                <a:spcPts val="1600"/>
              </a:spcBef>
              <a:spcAft>
                <a:spcPts val="0"/>
              </a:spcAft>
              <a:buNone/>
              <a:defRPr sz="1500"/>
            </a:lvl2pPr>
            <a:lvl3pPr lvl="2" algn="ctr" rtl="0">
              <a:spcBef>
                <a:spcPts val="1600"/>
              </a:spcBef>
              <a:spcAft>
                <a:spcPts val="0"/>
              </a:spcAft>
              <a:buNone/>
              <a:defRPr sz="1500"/>
            </a:lvl3pPr>
            <a:lvl4pPr lvl="3" algn="ctr" rtl="0">
              <a:spcBef>
                <a:spcPts val="1600"/>
              </a:spcBef>
              <a:spcAft>
                <a:spcPts val="0"/>
              </a:spcAft>
              <a:buNone/>
              <a:defRPr sz="1500"/>
            </a:lvl4pPr>
            <a:lvl5pPr lvl="4" algn="ctr" rtl="0">
              <a:spcBef>
                <a:spcPts val="1600"/>
              </a:spcBef>
              <a:spcAft>
                <a:spcPts val="0"/>
              </a:spcAft>
              <a:buNone/>
              <a:defRPr sz="1500"/>
            </a:lvl5pPr>
            <a:lvl6pPr lvl="5" algn="ctr" rtl="0">
              <a:spcBef>
                <a:spcPts val="1600"/>
              </a:spcBef>
              <a:spcAft>
                <a:spcPts val="0"/>
              </a:spcAft>
              <a:buNone/>
              <a:defRPr sz="1500"/>
            </a:lvl6pPr>
            <a:lvl7pPr lvl="6" algn="ctr" rtl="0">
              <a:spcBef>
                <a:spcPts val="1600"/>
              </a:spcBef>
              <a:spcAft>
                <a:spcPts val="0"/>
              </a:spcAft>
              <a:buNone/>
              <a:defRPr sz="1500"/>
            </a:lvl7pPr>
            <a:lvl8pPr lvl="7" algn="ctr" rtl="0">
              <a:spcBef>
                <a:spcPts val="1600"/>
              </a:spcBef>
              <a:spcAft>
                <a:spcPts val="0"/>
              </a:spcAft>
              <a:buNone/>
              <a:defRPr sz="1500"/>
            </a:lvl8pPr>
            <a:lvl9pPr lvl="8" algn="ctr" rtl="0">
              <a:spcBef>
                <a:spcPts val="1600"/>
              </a:spcBef>
              <a:spcAft>
                <a:spcPts val="1600"/>
              </a:spcAft>
              <a:buNone/>
              <a:defRPr sz="1500"/>
            </a:lvl9pPr>
          </a:lstStyle>
          <a:p>
            <a:endParaRPr/>
          </a:p>
        </p:txBody>
      </p:sp>
      <p:sp>
        <p:nvSpPr>
          <p:cNvPr id="233" name="Google Shape;233;p9"/>
          <p:cNvSpPr txBox="1">
            <a:spLocks noGrp="1"/>
          </p:cNvSpPr>
          <p:nvPr>
            <p:ph type="title"/>
          </p:nvPr>
        </p:nvSpPr>
        <p:spPr>
          <a:xfrm>
            <a:off x="2810700" y="1445100"/>
            <a:ext cx="3522600" cy="826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51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234"/>
        <p:cNvGrpSpPr/>
        <p:nvPr/>
      </p:nvGrpSpPr>
      <p:grpSpPr>
        <a:xfrm>
          <a:off x="0" y="0"/>
          <a:ext cx="0" cy="0"/>
          <a:chOff x="0" y="0"/>
          <a:chExt cx="0" cy="0"/>
        </a:xfrm>
      </p:grpSpPr>
      <p:sp>
        <p:nvSpPr>
          <p:cNvPr id="235" name="Google Shape;235;p10"/>
          <p:cNvSpPr txBox="1">
            <a:spLocks noGrp="1"/>
          </p:cNvSpPr>
          <p:nvPr>
            <p:ph type="title"/>
          </p:nvPr>
        </p:nvSpPr>
        <p:spPr>
          <a:xfrm>
            <a:off x="713225" y="539500"/>
            <a:ext cx="3523800" cy="1299000"/>
          </a:xfrm>
          <a:prstGeom prst="rect">
            <a:avLst/>
          </a:prstGeom>
        </p:spPr>
        <p:txBody>
          <a:bodyPr spcFirstLastPara="1" wrap="square" lIns="91425" tIns="91425" rIns="91425" bIns="91425" anchor="ctr" anchorCtr="0">
            <a:noAutofit/>
          </a:bodyPr>
          <a:lstStyle>
            <a:lvl1pPr lvl="0" rtl="0">
              <a:spcBef>
                <a:spcPts val="0"/>
              </a:spcBef>
              <a:spcAft>
                <a:spcPts val="0"/>
              </a:spcAft>
              <a:buSzPts val="4800"/>
              <a:buNone/>
              <a:defRPr sz="3800" b="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236"/>
        <p:cNvGrpSpPr/>
        <p:nvPr/>
      </p:nvGrpSpPr>
      <p:grpSpPr>
        <a:xfrm>
          <a:off x="0" y="0"/>
          <a:ext cx="0" cy="0"/>
          <a:chOff x="0" y="0"/>
          <a:chExt cx="0" cy="0"/>
        </a:xfrm>
      </p:grpSpPr>
      <p:pic>
        <p:nvPicPr>
          <p:cNvPr id="237" name="Google Shape;237;p11"/>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238" name="Google Shape;238;p11"/>
          <p:cNvSpPr/>
          <p:nvPr/>
        </p:nvSpPr>
        <p:spPr>
          <a:xfrm>
            <a:off x="0" y="3524126"/>
            <a:ext cx="9144014" cy="1619376"/>
          </a:xfrm>
          <a:custGeom>
            <a:avLst/>
            <a:gdLst/>
            <a:ahLst/>
            <a:cxnLst/>
            <a:rect l="l" t="t" r="r" b="b"/>
            <a:pathLst>
              <a:path w="48153" h="9336" extrusionOk="0">
                <a:moveTo>
                  <a:pt x="0" y="0"/>
                </a:moveTo>
                <a:lnTo>
                  <a:pt x="0" y="9335"/>
                </a:lnTo>
                <a:lnTo>
                  <a:pt x="48152" y="9335"/>
                </a:lnTo>
                <a:lnTo>
                  <a:pt x="48152" y="363"/>
                </a:lnTo>
                <a:cubicBezTo>
                  <a:pt x="47601" y="442"/>
                  <a:pt x="47113" y="646"/>
                  <a:pt x="46596" y="899"/>
                </a:cubicBezTo>
                <a:cubicBezTo>
                  <a:pt x="46233" y="1073"/>
                  <a:pt x="45855" y="1228"/>
                  <a:pt x="45493" y="1402"/>
                </a:cubicBezTo>
                <a:cubicBezTo>
                  <a:pt x="45304" y="1496"/>
                  <a:pt x="45115" y="1511"/>
                  <a:pt x="44926" y="1576"/>
                </a:cubicBezTo>
                <a:cubicBezTo>
                  <a:pt x="44786" y="1621"/>
                  <a:pt x="44673" y="1715"/>
                  <a:pt x="44548" y="1749"/>
                </a:cubicBezTo>
                <a:cubicBezTo>
                  <a:pt x="44201" y="1874"/>
                  <a:pt x="43777" y="1953"/>
                  <a:pt x="43415" y="2033"/>
                </a:cubicBezTo>
                <a:cubicBezTo>
                  <a:pt x="42958" y="2127"/>
                  <a:pt x="42501" y="2157"/>
                  <a:pt x="42047" y="2252"/>
                </a:cubicBezTo>
                <a:cubicBezTo>
                  <a:pt x="41634" y="2327"/>
                  <a:pt x="41219" y="2353"/>
                  <a:pt x="40804" y="2353"/>
                </a:cubicBezTo>
                <a:cubicBezTo>
                  <a:pt x="40015" y="2353"/>
                  <a:pt x="39224" y="2262"/>
                  <a:pt x="38439" y="2252"/>
                </a:cubicBezTo>
                <a:cubicBezTo>
                  <a:pt x="37623" y="2237"/>
                  <a:pt x="36834" y="2078"/>
                  <a:pt x="36033" y="1953"/>
                </a:cubicBezTo>
                <a:cubicBezTo>
                  <a:pt x="35719" y="1904"/>
                  <a:pt x="35402" y="1810"/>
                  <a:pt x="35073" y="1764"/>
                </a:cubicBezTo>
                <a:cubicBezTo>
                  <a:pt x="34756" y="1715"/>
                  <a:pt x="34427" y="1655"/>
                  <a:pt x="34095" y="1591"/>
                </a:cubicBezTo>
                <a:cubicBezTo>
                  <a:pt x="33672" y="1496"/>
                  <a:pt x="33215" y="1526"/>
                  <a:pt x="32773" y="1481"/>
                </a:cubicBezTo>
                <a:cubicBezTo>
                  <a:pt x="32319" y="1417"/>
                  <a:pt x="31862" y="1372"/>
                  <a:pt x="31405" y="1372"/>
                </a:cubicBezTo>
                <a:cubicBezTo>
                  <a:pt x="31275" y="1374"/>
                  <a:pt x="31145" y="1375"/>
                  <a:pt x="31014" y="1375"/>
                </a:cubicBezTo>
                <a:cubicBezTo>
                  <a:pt x="30465" y="1375"/>
                  <a:pt x="29915" y="1359"/>
                  <a:pt x="29365" y="1359"/>
                </a:cubicBezTo>
                <a:cubicBezTo>
                  <a:pt x="29116" y="1359"/>
                  <a:pt x="28867" y="1362"/>
                  <a:pt x="28617" y="1372"/>
                </a:cubicBezTo>
                <a:cubicBezTo>
                  <a:pt x="28209" y="1387"/>
                  <a:pt x="27816" y="1526"/>
                  <a:pt x="27423" y="1591"/>
                </a:cubicBezTo>
                <a:cubicBezTo>
                  <a:pt x="27076" y="1655"/>
                  <a:pt x="26728" y="1749"/>
                  <a:pt x="26384" y="1795"/>
                </a:cubicBezTo>
                <a:cubicBezTo>
                  <a:pt x="25425" y="1923"/>
                  <a:pt x="24480" y="2033"/>
                  <a:pt x="23551" y="2188"/>
                </a:cubicBezTo>
                <a:cubicBezTo>
                  <a:pt x="22969" y="2282"/>
                  <a:pt x="22418" y="2535"/>
                  <a:pt x="21836" y="2645"/>
                </a:cubicBezTo>
                <a:cubicBezTo>
                  <a:pt x="21269" y="2773"/>
                  <a:pt x="20684" y="2803"/>
                  <a:pt x="20102" y="2868"/>
                </a:cubicBezTo>
                <a:cubicBezTo>
                  <a:pt x="19112" y="2962"/>
                  <a:pt x="18134" y="3355"/>
                  <a:pt x="17129" y="3370"/>
                </a:cubicBezTo>
                <a:cubicBezTo>
                  <a:pt x="16650" y="3383"/>
                  <a:pt x="16171" y="3387"/>
                  <a:pt x="15692" y="3387"/>
                </a:cubicBezTo>
                <a:cubicBezTo>
                  <a:pt x="15037" y="3387"/>
                  <a:pt x="14383" y="3379"/>
                  <a:pt x="13729" y="3370"/>
                </a:cubicBezTo>
                <a:cubicBezTo>
                  <a:pt x="12735" y="3370"/>
                  <a:pt x="11711" y="3151"/>
                  <a:pt x="10737" y="2943"/>
                </a:cubicBezTo>
                <a:cubicBezTo>
                  <a:pt x="10389" y="2868"/>
                  <a:pt x="10030" y="2834"/>
                  <a:pt x="9668" y="2724"/>
                </a:cubicBezTo>
                <a:cubicBezTo>
                  <a:pt x="9350" y="2630"/>
                  <a:pt x="9022" y="2614"/>
                  <a:pt x="8708" y="2490"/>
                </a:cubicBezTo>
                <a:cubicBezTo>
                  <a:pt x="8028" y="2222"/>
                  <a:pt x="7306" y="2063"/>
                  <a:pt x="6630" y="1780"/>
                </a:cubicBezTo>
                <a:cubicBezTo>
                  <a:pt x="6094" y="1545"/>
                  <a:pt x="5557" y="1307"/>
                  <a:pt x="5025" y="1054"/>
                </a:cubicBezTo>
                <a:cubicBezTo>
                  <a:pt x="4662" y="884"/>
                  <a:pt x="4299" y="695"/>
                  <a:pt x="3922" y="567"/>
                </a:cubicBezTo>
                <a:cubicBezTo>
                  <a:pt x="3495" y="442"/>
                  <a:pt x="3056" y="333"/>
                  <a:pt x="2614" y="253"/>
                </a:cubicBezTo>
                <a:cubicBezTo>
                  <a:pt x="2112" y="174"/>
                  <a:pt x="1606" y="189"/>
                  <a:pt x="1118" y="95"/>
                </a:cubicBezTo>
                <a:cubicBezTo>
                  <a:pt x="756" y="34"/>
                  <a:pt x="378" y="0"/>
                  <a:pt x="0"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9" name="Google Shape;239;p11"/>
          <p:cNvGrpSpPr/>
          <p:nvPr/>
        </p:nvGrpSpPr>
        <p:grpSpPr>
          <a:xfrm>
            <a:off x="416353" y="306633"/>
            <a:ext cx="8310662" cy="4530003"/>
            <a:chOff x="3795575" y="853575"/>
            <a:chExt cx="3586975" cy="1955200"/>
          </a:xfrm>
        </p:grpSpPr>
        <p:sp>
          <p:nvSpPr>
            <p:cNvPr id="240" name="Google Shape;240;p11"/>
            <p:cNvSpPr/>
            <p:nvPr/>
          </p:nvSpPr>
          <p:spPr>
            <a:xfrm>
              <a:off x="3795575" y="860400"/>
              <a:ext cx="1289225" cy="1941650"/>
            </a:xfrm>
            <a:custGeom>
              <a:avLst/>
              <a:gdLst/>
              <a:ahLst/>
              <a:cxnLst/>
              <a:rect l="l" t="t" r="r" b="b"/>
              <a:pathLst>
                <a:path w="51569" h="77666" extrusionOk="0">
                  <a:moveTo>
                    <a:pt x="36887" y="1"/>
                  </a:moveTo>
                  <a:cubicBezTo>
                    <a:pt x="36154" y="1"/>
                    <a:pt x="35422" y="43"/>
                    <a:pt x="34693" y="157"/>
                  </a:cubicBezTo>
                  <a:cubicBezTo>
                    <a:pt x="34519" y="191"/>
                    <a:pt x="34330" y="191"/>
                    <a:pt x="34141" y="191"/>
                  </a:cubicBezTo>
                  <a:cubicBezTo>
                    <a:pt x="33355" y="206"/>
                    <a:pt x="32551" y="221"/>
                    <a:pt x="31765" y="221"/>
                  </a:cubicBezTo>
                  <a:lnTo>
                    <a:pt x="26808" y="221"/>
                  </a:lnTo>
                  <a:cubicBezTo>
                    <a:pt x="25864" y="221"/>
                    <a:pt x="24934" y="251"/>
                    <a:pt x="24035" y="425"/>
                  </a:cubicBezTo>
                  <a:cubicBezTo>
                    <a:pt x="23722" y="489"/>
                    <a:pt x="23389" y="520"/>
                    <a:pt x="23061" y="520"/>
                  </a:cubicBezTo>
                  <a:cubicBezTo>
                    <a:pt x="22196" y="520"/>
                    <a:pt x="21320" y="486"/>
                    <a:pt x="20446" y="486"/>
                  </a:cubicBezTo>
                  <a:cubicBezTo>
                    <a:pt x="20300" y="486"/>
                    <a:pt x="20154" y="487"/>
                    <a:pt x="20008" y="489"/>
                  </a:cubicBezTo>
                  <a:cubicBezTo>
                    <a:pt x="19313" y="489"/>
                    <a:pt x="18592" y="554"/>
                    <a:pt x="17896" y="614"/>
                  </a:cubicBezTo>
                  <a:cubicBezTo>
                    <a:pt x="16922" y="724"/>
                    <a:pt x="16589" y="947"/>
                    <a:pt x="16608" y="1559"/>
                  </a:cubicBezTo>
                  <a:cubicBezTo>
                    <a:pt x="16623" y="2488"/>
                    <a:pt x="16385" y="3387"/>
                    <a:pt x="16087" y="4282"/>
                  </a:cubicBezTo>
                  <a:cubicBezTo>
                    <a:pt x="15773" y="5212"/>
                    <a:pt x="15173" y="6047"/>
                    <a:pt x="14436" y="6847"/>
                  </a:cubicBezTo>
                  <a:cubicBezTo>
                    <a:pt x="13333" y="8060"/>
                    <a:pt x="11712" y="8880"/>
                    <a:pt x="9555" y="9303"/>
                  </a:cubicBezTo>
                  <a:cubicBezTo>
                    <a:pt x="8705" y="9477"/>
                    <a:pt x="7870" y="9666"/>
                    <a:pt x="7005" y="9824"/>
                  </a:cubicBezTo>
                  <a:cubicBezTo>
                    <a:pt x="6423" y="9919"/>
                    <a:pt x="5823" y="9979"/>
                    <a:pt x="5210" y="10028"/>
                  </a:cubicBezTo>
                  <a:cubicBezTo>
                    <a:pt x="4345" y="10108"/>
                    <a:pt x="3480" y="10123"/>
                    <a:pt x="2596" y="10187"/>
                  </a:cubicBezTo>
                  <a:cubicBezTo>
                    <a:pt x="1969" y="10217"/>
                    <a:pt x="1418" y="10376"/>
                    <a:pt x="1040" y="10689"/>
                  </a:cubicBezTo>
                  <a:cubicBezTo>
                    <a:pt x="503" y="11147"/>
                    <a:pt x="156" y="11649"/>
                    <a:pt x="190" y="12216"/>
                  </a:cubicBezTo>
                  <a:cubicBezTo>
                    <a:pt x="205" y="12593"/>
                    <a:pt x="156" y="12971"/>
                    <a:pt x="190" y="13349"/>
                  </a:cubicBezTo>
                  <a:cubicBezTo>
                    <a:pt x="235" y="13836"/>
                    <a:pt x="345" y="14324"/>
                    <a:pt x="439" y="14830"/>
                  </a:cubicBezTo>
                  <a:cubicBezTo>
                    <a:pt x="488" y="15159"/>
                    <a:pt x="598" y="15491"/>
                    <a:pt x="598" y="15820"/>
                  </a:cubicBezTo>
                  <a:cubicBezTo>
                    <a:pt x="598" y="16356"/>
                    <a:pt x="473" y="16893"/>
                    <a:pt x="503" y="17425"/>
                  </a:cubicBezTo>
                  <a:cubicBezTo>
                    <a:pt x="613" y="18936"/>
                    <a:pt x="756" y="20432"/>
                    <a:pt x="911" y="21944"/>
                  </a:cubicBezTo>
                  <a:cubicBezTo>
                    <a:pt x="976" y="22590"/>
                    <a:pt x="1195" y="23220"/>
                    <a:pt x="945" y="23863"/>
                  </a:cubicBezTo>
                  <a:cubicBezTo>
                    <a:pt x="662" y="24667"/>
                    <a:pt x="662" y="25468"/>
                    <a:pt x="707" y="26288"/>
                  </a:cubicBezTo>
                  <a:cubicBezTo>
                    <a:pt x="741" y="26934"/>
                    <a:pt x="756" y="27580"/>
                    <a:pt x="756" y="28226"/>
                  </a:cubicBezTo>
                  <a:cubicBezTo>
                    <a:pt x="722" y="30130"/>
                    <a:pt x="568" y="32034"/>
                    <a:pt x="896" y="33938"/>
                  </a:cubicBezTo>
                  <a:cubicBezTo>
                    <a:pt x="911" y="34017"/>
                    <a:pt x="911" y="34082"/>
                    <a:pt x="911" y="34157"/>
                  </a:cubicBezTo>
                  <a:cubicBezTo>
                    <a:pt x="896" y="34852"/>
                    <a:pt x="881" y="35559"/>
                    <a:pt x="851" y="36254"/>
                  </a:cubicBezTo>
                  <a:cubicBezTo>
                    <a:pt x="851" y="36378"/>
                    <a:pt x="802" y="36488"/>
                    <a:pt x="772" y="36613"/>
                  </a:cubicBezTo>
                  <a:cubicBezTo>
                    <a:pt x="707" y="36820"/>
                    <a:pt x="613" y="37024"/>
                    <a:pt x="598" y="37244"/>
                  </a:cubicBezTo>
                  <a:cubicBezTo>
                    <a:pt x="583" y="38298"/>
                    <a:pt x="598" y="39352"/>
                    <a:pt x="598" y="40409"/>
                  </a:cubicBezTo>
                  <a:cubicBezTo>
                    <a:pt x="598" y="40579"/>
                    <a:pt x="662" y="40753"/>
                    <a:pt x="707" y="40927"/>
                  </a:cubicBezTo>
                  <a:cubicBezTo>
                    <a:pt x="756" y="41116"/>
                    <a:pt x="851" y="41320"/>
                    <a:pt x="851" y="41509"/>
                  </a:cubicBezTo>
                  <a:cubicBezTo>
                    <a:pt x="866" y="42597"/>
                    <a:pt x="881" y="43696"/>
                    <a:pt x="756" y="44784"/>
                  </a:cubicBezTo>
                  <a:cubicBezTo>
                    <a:pt x="613" y="46042"/>
                    <a:pt x="722" y="47304"/>
                    <a:pt x="722" y="48562"/>
                  </a:cubicBezTo>
                  <a:cubicBezTo>
                    <a:pt x="707" y="49601"/>
                    <a:pt x="707" y="50655"/>
                    <a:pt x="692" y="51694"/>
                  </a:cubicBezTo>
                  <a:cubicBezTo>
                    <a:pt x="677" y="52370"/>
                    <a:pt x="722" y="53046"/>
                    <a:pt x="911" y="53707"/>
                  </a:cubicBezTo>
                  <a:cubicBezTo>
                    <a:pt x="1025" y="54070"/>
                    <a:pt x="1085" y="54448"/>
                    <a:pt x="1055" y="54810"/>
                  </a:cubicBezTo>
                  <a:cubicBezTo>
                    <a:pt x="1006" y="55502"/>
                    <a:pt x="851" y="56182"/>
                    <a:pt x="772" y="56858"/>
                  </a:cubicBezTo>
                  <a:cubicBezTo>
                    <a:pt x="598" y="58384"/>
                    <a:pt x="364" y="59895"/>
                    <a:pt x="583" y="61421"/>
                  </a:cubicBezTo>
                  <a:cubicBezTo>
                    <a:pt x="647" y="61848"/>
                    <a:pt x="677" y="62287"/>
                    <a:pt x="473" y="62713"/>
                  </a:cubicBezTo>
                  <a:cubicBezTo>
                    <a:pt x="1" y="63737"/>
                    <a:pt x="235" y="64776"/>
                    <a:pt x="220" y="65796"/>
                  </a:cubicBezTo>
                  <a:cubicBezTo>
                    <a:pt x="692" y="67058"/>
                    <a:pt x="1542" y="67481"/>
                    <a:pt x="3212" y="67515"/>
                  </a:cubicBezTo>
                  <a:cubicBezTo>
                    <a:pt x="3952" y="67515"/>
                    <a:pt x="4708" y="67575"/>
                    <a:pt x="5464" y="67625"/>
                  </a:cubicBezTo>
                  <a:cubicBezTo>
                    <a:pt x="5823" y="67655"/>
                    <a:pt x="6200" y="67670"/>
                    <a:pt x="6533" y="67734"/>
                  </a:cubicBezTo>
                  <a:cubicBezTo>
                    <a:pt x="7696" y="67953"/>
                    <a:pt x="8864" y="68191"/>
                    <a:pt x="10012" y="68441"/>
                  </a:cubicBezTo>
                  <a:cubicBezTo>
                    <a:pt x="11523" y="68788"/>
                    <a:pt x="12766" y="69340"/>
                    <a:pt x="13726" y="70141"/>
                  </a:cubicBezTo>
                  <a:cubicBezTo>
                    <a:pt x="15361" y="71512"/>
                    <a:pt x="16166" y="73053"/>
                    <a:pt x="16480" y="74708"/>
                  </a:cubicBezTo>
                  <a:cubicBezTo>
                    <a:pt x="16574" y="75225"/>
                    <a:pt x="16559" y="75732"/>
                    <a:pt x="16623" y="76234"/>
                  </a:cubicBezTo>
                  <a:cubicBezTo>
                    <a:pt x="16653" y="76676"/>
                    <a:pt x="16986" y="76910"/>
                    <a:pt x="17647" y="77005"/>
                  </a:cubicBezTo>
                  <a:cubicBezTo>
                    <a:pt x="18070" y="77069"/>
                    <a:pt x="18497" y="77129"/>
                    <a:pt x="18920" y="77148"/>
                  </a:cubicBezTo>
                  <a:cubicBezTo>
                    <a:pt x="19527" y="77156"/>
                    <a:pt x="20137" y="77160"/>
                    <a:pt x="20747" y="77160"/>
                  </a:cubicBezTo>
                  <a:cubicBezTo>
                    <a:pt x="21357" y="77160"/>
                    <a:pt x="21967" y="77156"/>
                    <a:pt x="22573" y="77148"/>
                  </a:cubicBezTo>
                  <a:cubicBezTo>
                    <a:pt x="22700" y="77144"/>
                    <a:pt x="22825" y="77142"/>
                    <a:pt x="22950" y="77142"/>
                  </a:cubicBezTo>
                  <a:cubicBezTo>
                    <a:pt x="23400" y="77142"/>
                    <a:pt x="23841" y="77172"/>
                    <a:pt x="24273" y="77258"/>
                  </a:cubicBezTo>
                  <a:cubicBezTo>
                    <a:pt x="24980" y="77383"/>
                    <a:pt x="25705" y="77432"/>
                    <a:pt x="26446" y="77432"/>
                  </a:cubicBezTo>
                  <a:cubicBezTo>
                    <a:pt x="28837" y="77432"/>
                    <a:pt x="31247" y="77432"/>
                    <a:pt x="33654" y="77447"/>
                  </a:cubicBezTo>
                  <a:cubicBezTo>
                    <a:pt x="34126" y="77447"/>
                    <a:pt x="34598" y="77477"/>
                    <a:pt x="35040" y="77541"/>
                  </a:cubicBezTo>
                  <a:cubicBezTo>
                    <a:pt x="35692" y="77625"/>
                    <a:pt x="36344" y="77666"/>
                    <a:pt x="36997" y="77666"/>
                  </a:cubicBezTo>
                  <a:cubicBezTo>
                    <a:pt x="37320" y="77666"/>
                    <a:pt x="37644" y="77656"/>
                    <a:pt x="37968" y="77636"/>
                  </a:cubicBezTo>
                  <a:cubicBezTo>
                    <a:pt x="39445" y="77541"/>
                    <a:pt x="40911" y="77432"/>
                    <a:pt x="42407" y="77398"/>
                  </a:cubicBezTo>
                  <a:cubicBezTo>
                    <a:pt x="43325" y="77373"/>
                    <a:pt x="44238" y="77358"/>
                    <a:pt x="45152" y="77358"/>
                  </a:cubicBezTo>
                  <a:cubicBezTo>
                    <a:pt x="45946" y="77358"/>
                    <a:pt x="46740" y="77370"/>
                    <a:pt x="47537" y="77398"/>
                  </a:cubicBezTo>
                  <a:cubicBezTo>
                    <a:pt x="47985" y="77418"/>
                    <a:pt x="48437" y="77424"/>
                    <a:pt x="48890" y="77424"/>
                  </a:cubicBezTo>
                  <a:cubicBezTo>
                    <a:pt x="49518" y="77424"/>
                    <a:pt x="50149" y="77413"/>
                    <a:pt x="50778" y="77413"/>
                  </a:cubicBezTo>
                  <a:cubicBezTo>
                    <a:pt x="51016" y="77413"/>
                    <a:pt x="51251" y="77367"/>
                    <a:pt x="51489" y="77352"/>
                  </a:cubicBezTo>
                  <a:cubicBezTo>
                    <a:pt x="51474" y="77337"/>
                    <a:pt x="51474" y="77318"/>
                    <a:pt x="51474" y="77303"/>
                  </a:cubicBezTo>
                  <a:cubicBezTo>
                    <a:pt x="49207" y="77243"/>
                    <a:pt x="46925" y="77179"/>
                    <a:pt x="44640" y="77129"/>
                  </a:cubicBezTo>
                  <a:cubicBezTo>
                    <a:pt x="44283" y="77124"/>
                    <a:pt x="43925" y="77123"/>
                    <a:pt x="43566" y="77123"/>
                  </a:cubicBezTo>
                  <a:cubicBezTo>
                    <a:pt x="42849" y="77123"/>
                    <a:pt x="42129" y="77129"/>
                    <a:pt x="41413" y="77129"/>
                  </a:cubicBezTo>
                  <a:cubicBezTo>
                    <a:pt x="41035" y="77114"/>
                    <a:pt x="40673" y="77084"/>
                    <a:pt x="40314" y="77069"/>
                  </a:cubicBezTo>
                  <a:cubicBezTo>
                    <a:pt x="39479" y="77035"/>
                    <a:pt x="38659" y="76990"/>
                    <a:pt x="37824" y="76959"/>
                  </a:cubicBezTo>
                  <a:cubicBezTo>
                    <a:pt x="36944" y="76910"/>
                    <a:pt x="36079" y="76880"/>
                    <a:pt x="35214" y="76831"/>
                  </a:cubicBezTo>
                  <a:cubicBezTo>
                    <a:pt x="34757" y="76816"/>
                    <a:pt x="34315" y="76752"/>
                    <a:pt x="33873" y="76752"/>
                  </a:cubicBezTo>
                  <a:cubicBezTo>
                    <a:pt x="31247" y="76721"/>
                    <a:pt x="28618" y="76706"/>
                    <a:pt x="25988" y="76706"/>
                  </a:cubicBezTo>
                  <a:cubicBezTo>
                    <a:pt x="25546" y="76706"/>
                    <a:pt x="25108" y="76752"/>
                    <a:pt x="24666" y="76801"/>
                  </a:cubicBezTo>
                  <a:cubicBezTo>
                    <a:pt x="23685" y="76894"/>
                    <a:pt x="22704" y="76966"/>
                    <a:pt x="21701" y="76966"/>
                  </a:cubicBezTo>
                  <a:cubicBezTo>
                    <a:pt x="21530" y="76966"/>
                    <a:pt x="21359" y="76964"/>
                    <a:pt x="21187" y="76959"/>
                  </a:cubicBezTo>
                  <a:cubicBezTo>
                    <a:pt x="20242" y="76925"/>
                    <a:pt x="19283" y="76910"/>
                    <a:pt x="18323" y="76910"/>
                  </a:cubicBezTo>
                  <a:cubicBezTo>
                    <a:pt x="17613" y="76910"/>
                    <a:pt x="17250" y="76691"/>
                    <a:pt x="17330" y="76249"/>
                  </a:cubicBezTo>
                  <a:cubicBezTo>
                    <a:pt x="17364" y="76045"/>
                    <a:pt x="17439" y="75856"/>
                    <a:pt x="17458" y="75652"/>
                  </a:cubicBezTo>
                  <a:cubicBezTo>
                    <a:pt x="17568" y="74549"/>
                    <a:pt x="17315" y="73480"/>
                    <a:pt x="16873" y="72407"/>
                  </a:cubicBezTo>
                  <a:cubicBezTo>
                    <a:pt x="16449" y="71417"/>
                    <a:pt x="15679" y="70537"/>
                    <a:pt x="14734" y="69702"/>
                  </a:cubicBezTo>
                  <a:cubicBezTo>
                    <a:pt x="14168" y="69196"/>
                    <a:pt x="13507" y="68773"/>
                    <a:pt x="12702" y="68410"/>
                  </a:cubicBezTo>
                  <a:cubicBezTo>
                    <a:pt x="10753" y="67575"/>
                    <a:pt x="8486" y="67198"/>
                    <a:pt x="6219" y="66820"/>
                  </a:cubicBezTo>
                  <a:cubicBezTo>
                    <a:pt x="6200" y="66805"/>
                    <a:pt x="6185" y="66805"/>
                    <a:pt x="6170" y="66805"/>
                  </a:cubicBezTo>
                  <a:cubicBezTo>
                    <a:pt x="5195" y="66759"/>
                    <a:pt x="4217" y="66695"/>
                    <a:pt x="3242" y="66631"/>
                  </a:cubicBezTo>
                  <a:cubicBezTo>
                    <a:pt x="2218" y="66571"/>
                    <a:pt x="1780" y="66333"/>
                    <a:pt x="1557" y="65702"/>
                  </a:cubicBezTo>
                  <a:cubicBezTo>
                    <a:pt x="1512" y="65577"/>
                    <a:pt x="1512" y="65437"/>
                    <a:pt x="1478" y="65294"/>
                  </a:cubicBezTo>
                  <a:cubicBezTo>
                    <a:pt x="1433" y="64995"/>
                    <a:pt x="1418" y="64682"/>
                    <a:pt x="1338" y="64379"/>
                  </a:cubicBezTo>
                  <a:cubicBezTo>
                    <a:pt x="1229" y="63987"/>
                    <a:pt x="1214" y="63609"/>
                    <a:pt x="1323" y="63231"/>
                  </a:cubicBezTo>
                  <a:cubicBezTo>
                    <a:pt x="1402" y="62868"/>
                    <a:pt x="1433" y="62509"/>
                    <a:pt x="1463" y="62147"/>
                  </a:cubicBezTo>
                  <a:cubicBezTo>
                    <a:pt x="1542" y="60840"/>
                    <a:pt x="1591" y="59533"/>
                    <a:pt x="1716" y="58225"/>
                  </a:cubicBezTo>
                  <a:cubicBezTo>
                    <a:pt x="1826" y="57047"/>
                    <a:pt x="2064" y="55864"/>
                    <a:pt x="1795" y="54686"/>
                  </a:cubicBezTo>
                  <a:cubicBezTo>
                    <a:pt x="1780" y="54591"/>
                    <a:pt x="1810" y="54497"/>
                    <a:pt x="1810" y="54387"/>
                  </a:cubicBezTo>
                  <a:cubicBezTo>
                    <a:pt x="1795" y="54104"/>
                    <a:pt x="1761" y="53821"/>
                    <a:pt x="1761" y="53537"/>
                  </a:cubicBezTo>
                  <a:cubicBezTo>
                    <a:pt x="1746" y="52937"/>
                    <a:pt x="1731" y="52340"/>
                    <a:pt x="1761" y="51743"/>
                  </a:cubicBezTo>
                  <a:cubicBezTo>
                    <a:pt x="1795" y="51082"/>
                    <a:pt x="1920" y="50421"/>
                    <a:pt x="1920" y="49759"/>
                  </a:cubicBezTo>
                  <a:cubicBezTo>
                    <a:pt x="1950" y="48229"/>
                    <a:pt x="1935" y="46703"/>
                    <a:pt x="1920" y="45177"/>
                  </a:cubicBezTo>
                  <a:cubicBezTo>
                    <a:pt x="1920" y="44705"/>
                    <a:pt x="1841" y="44232"/>
                    <a:pt x="1856" y="43760"/>
                  </a:cubicBezTo>
                  <a:cubicBezTo>
                    <a:pt x="1875" y="42359"/>
                    <a:pt x="1935" y="40957"/>
                    <a:pt x="1969" y="39574"/>
                  </a:cubicBezTo>
                  <a:cubicBezTo>
                    <a:pt x="2064" y="37149"/>
                    <a:pt x="1795" y="34724"/>
                    <a:pt x="1920" y="32287"/>
                  </a:cubicBezTo>
                  <a:cubicBezTo>
                    <a:pt x="1984" y="30980"/>
                    <a:pt x="1935" y="29673"/>
                    <a:pt x="1935" y="28366"/>
                  </a:cubicBezTo>
                  <a:cubicBezTo>
                    <a:pt x="1935" y="27848"/>
                    <a:pt x="1935" y="27327"/>
                    <a:pt x="1875" y="26809"/>
                  </a:cubicBezTo>
                  <a:cubicBezTo>
                    <a:pt x="1746" y="25801"/>
                    <a:pt x="1591" y="24826"/>
                    <a:pt x="1795" y="23817"/>
                  </a:cubicBezTo>
                  <a:cubicBezTo>
                    <a:pt x="1826" y="23644"/>
                    <a:pt x="1795" y="23470"/>
                    <a:pt x="1810" y="23296"/>
                  </a:cubicBezTo>
                  <a:cubicBezTo>
                    <a:pt x="1826" y="23013"/>
                    <a:pt x="1841" y="22729"/>
                    <a:pt x="1856" y="22446"/>
                  </a:cubicBezTo>
                  <a:cubicBezTo>
                    <a:pt x="1856" y="21879"/>
                    <a:pt x="1905" y="21313"/>
                    <a:pt x="1856" y="20765"/>
                  </a:cubicBezTo>
                  <a:cubicBezTo>
                    <a:pt x="1780" y="19537"/>
                    <a:pt x="1637" y="18309"/>
                    <a:pt x="1542" y="17063"/>
                  </a:cubicBezTo>
                  <a:cubicBezTo>
                    <a:pt x="1463" y="16058"/>
                    <a:pt x="1527" y="15034"/>
                    <a:pt x="1244" y="14010"/>
                  </a:cubicBezTo>
                  <a:cubicBezTo>
                    <a:pt x="1195" y="13901"/>
                    <a:pt x="1229" y="13776"/>
                    <a:pt x="1244" y="13647"/>
                  </a:cubicBezTo>
                  <a:cubicBezTo>
                    <a:pt x="1323" y="13190"/>
                    <a:pt x="1402" y="12737"/>
                    <a:pt x="1478" y="12280"/>
                  </a:cubicBezTo>
                  <a:cubicBezTo>
                    <a:pt x="1512" y="12136"/>
                    <a:pt x="1527" y="11997"/>
                    <a:pt x="1591" y="11868"/>
                  </a:cubicBezTo>
                  <a:cubicBezTo>
                    <a:pt x="1841" y="11256"/>
                    <a:pt x="2283" y="11052"/>
                    <a:pt x="3306" y="11003"/>
                  </a:cubicBezTo>
                  <a:cubicBezTo>
                    <a:pt x="4251" y="10958"/>
                    <a:pt x="5210" y="10909"/>
                    <a:pt x="6155" y="10848"/>
                  </a:cubicBezTo>
                  <a:cubicBezTo>
                    <a:pt x="6423" y="10829"/>
                    <a:pt x="6691" y="10799"/>
                    <a:pt x="6941" y="10735"/>
                  </a:cubicBezTo>
                  <a:cubicBezTo>
                    <a:pt x="8153" y="10485"/>
                    <a:pt x="9366" y="10247"/>
                    <a:pt x="10564" y="9964"/>
                  </a:cubicBezTo>
                  <a:cubicBezTo>
                    <a:pt x="12169" y="9571"/>
                    <a:pt x="13522" y="8959"/>
                    <a:pt x="14545" y="8109"/>
                  </a:cubicBezTo>
                  <a:cubicBezTo>
                    <a:pt x="15301" y="7478"/>
                    <a:pt x="15913" y="6802"/>
                    <a:pt x="16400" y="6092"/>
                  </a:cubicBezTo>
                  <a:cubicBezTo>
                    <a:pt x="16842" y="5431"/>
                    <a:pt x="17046" y="4739"/>
                    <a:pt x="17250" y="4029"/>
                  </a:cubicBezTo>
                  <a:cubicBezTo>
                    <a:pt x="17488" y="3213"/>
                    <a:pt x="17568" y="2409"/>
                    <a:pt x="17345" y="1593"/>
                  </a:cubicBezTo>
                  <a:cubicBezTo>
                    <a:pt x="17250" y="1230"/>
                    <a:pt x="17330" y="947"/>
                    <a:pt x="17881" y="709"/>
                  </a:cubicBezTo>
                  <a:cubicBezTo>
                    <a:pt x="18521" y="709"/>
                    <a:pt x="19189" y="715"/>
                    <a:pt x="19863" y="715"/>
                  </a:cubicBezTo>
                  <a:cubicBezTo>
                    <a:pt x="20199" y="715"/>
                    <a:pt x="20537" y="714"/>
                    <a:pt x="20873" y="709"/>
                  </a:cubicBezTo>
                  <a:cubicBezTo>
                    <a:pt x="21167" y="699"/>
                    <a:pt x="21459" y="694"/>
                    <a:pt x="21750" y="694"/>
                  </a:cubicBezTo>
                  <a:cubicBezTo>
                    <a:pt x="22784" y="694"/>
                    <a:pt x="23805" y="755"/>
                    <a:pt x="24825" y="867"/>
                  </a:cubicBezTo>
                  <a:cubicBezTo>
                    <a:pt x="25184" y="913"/>
                    <a:pt x="25546" y="931"/>
                    <a:pt x="25909" y="931"/>
                  </a:cubicBezTo>
                  <a:cubicBezTo>
                    <a:pt x="28538" y="931"/>
                    <a:pt x="31168" y="931"/>
                    <a:pt x="33797" y="913"/>
                  </a:cubicBezTo>
                  <a:cubicBezTo>
                    <a:pt x="34251" y="913"/>
                    <a:pt x="34693" y="852"/>
                    <a:pt x="35135" y="837"/>
                  </a:cubicBezTo>
                  <a:cubicBezTo>
                    <a:pt x="35841" y="788"/>
                    <a:pt x="36551" y="709"/>
                    <a:pt x="37258" y="693"/>
                  </a:cubicBezTo>
                  <a:cubicBezTo>
                    <a:pt x="38331" y="678"/>
                    <a:pt x="39415" y="724"/>
                    <a:pt x="40484" y="554"/>
                  </a:cubicBezTo>
                  <a:cubicBezTo>
                    <a:pt x="40612" y="535"/>
                    <a:pt x="40767" y="535"/>
                    <a:pt x="40911" y="535"/>
                  </a:cubicBezTo>
                  <a:cubicBezTo>
                    <a:pt x="41307" y="537"/>
                    <a:pt x="41704" y="539"/>
                    <a:pt x="42100" y="539"/>
                  </a:cubicBezTo>
                  <a:cubicBezTo>
                    <a:pt x="44533" y="539"/>
                    <a:pt x="46959" y="489"/>
                    <a:pt x="49396" y="395"/>
                  </a:cubicBezTo>
                  <a:cubicBezTo>
                    <a:pt x="50117" y="365"/>
                    <a:pt x="50843" y="346"/>
                    <a:pt x="51568" y="316"/>
                  </a:cubicBezTo>
                  <a:lnTo>
                    <a:pt x="51568" y="236"/>
                  </a:lnTo>
                  <a:lnTo>
                    <a:pt x="47726" y="236"/>
                  </a:lnTo>
                  <a:cubicBezTo>
                    <a:pt x="46578" y="251"/>
                    <a:pt x="45444" y="301"/>
                    <a:pt x="44296" y="301"/>
                  </a:cubicBezTo>
                  <a:cubicBezTo>
                    <a:pt x="43382" y="301"/>
                    <a:pt x="42467" y="270"/>
                    <a:pt x="41557" y="236"/>
                  </a:cubicBezTo>
                  <a:cubicBezTo>
                    <a:pt x="40862" y="206"/>
                    <a:pt x="40170" y="176"/>
                    <a:pt x="39479" y="127"/>
                  </a:cubicBezTo>
                  <a:cubicBezTo>
                    <a:pt x="38618" y="59"/>
                    <a:pt x="37752" y="1"/>
                    <a:pt x="368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1"/>
            <p:cNvSpPr/>
            <p:nvPr/>
          </p:nvSpPr>
          <p:spPr>
            <a:xfrm>
              <a:off x="5108750" y="853575"/>
              <a:ext cx="963375" cy="21825"/>
            </a:xfrm>
            <a:custGeom>
              <a:avLst/>
              <a:gdLst/>
              <a:ahLst/>
              <a:cxnLst/>
              <a:rect l="l" t="t" r="r" b="b"/>
              <a:pathLst>
                <a:path w="38535" h="873" extrusionOk="0">
                  <a:moveTo>
                    <a:pt x="21903" y="0"/>
                  </a:moveTo>
                  <a:cubicBezTo>
                    <a:pt x="21047" y="0"/>
                    <a:pt x="20195" y="59"/>
                    <a:pt x="19349" y="59"/>
                  </a:cubicBezTo>
                  <a:cubicBezTo>
                    <a:pt x="19196" y="59"/>
                    <a:pt x="19043" y="57"/>
                    <a:pt x="18890" y="52"/>
                  </a:cubicBezTo>
                  <a:cubicBezTo>
                    <a:pt x="18096" y="36"/>
                    <a:pt x="17306" y="20"/>
                    <a:pt x="16519" y="20"/>
                  </a:cubicBezTo>
                  <a:cubicBezTo>
                    <a:pt x="15807" y="20"/>
                    <a:pt x="15097" y="33"/>
                    <a:pt x="14387" y="71"/>
                  </a:cubicBezTo>
                  <a:cubicBezTo>
                    <a:pt x="12781" y="147"/>
                    <a:pt x="11175" y="181"/>
                    <a:pt x="9570" y="211"/>
                  </a:cubicBezTo>
                  <a:cubicBezTo>
                    <a:pt x="7904" y="260"/>
                    <a:pt x="6234" y="196"/>
                    <a:pt x="4564" y="305"/>
                  </a:cubicBezTo>
                  <a:cubicBezTo>
                    <a:pt x="3306" y="400"/>
                    <a:pt x="2048" y="400"/>
                    <a:pt x="786" y="449"/>
                  </a:cubicBezTo>
                  <a:cubicBezTo>
                    <a:pt x="552" y="464"/>
                    <a:pt x="329" y="509"/>
                    <a:pt x="1" y="574"/>
                  </a:cubicBezTo>
                  <a:cubicBezTo>
                    <a:pt x="309" y="817"/>
                    <a:pt x="648" y="862"/>
                    <a:pt x="1002" y="862"/>
                  </a:cubicBezTo>
                  <a:cubicBezTo>
                    <a:pt x="1082" y="862"/>
                    <a:pt x="1162" y="860"/>
                    <a:pt x="1244" y="857"/>
                  </a:cubicBezTo>
                  <a:cubicBezTo>
                    <a:pt x="2898" y="808"/>
                    <a:pt x="4534" y="762"/>
                    <a:pt x="6185" y="747"/>
                  </a:cubicBezTo>
                  <a:cubicBezTo>
                    <a:pt x="6333" y="745"/>
                    <a:pt x="6480" y="744"/>
                    <a:pt x="6628" y="744"/>
                  </a:cubicBezTo>
                  <a:cubicBezTo>
                    <a:pt x="7537" y="744"/>
                    <a:pt x="8444" y="780"/>
                    <a:pt x="9351" y="793"/>
                  </a:cubicBezTo>
                  <a:cubicBezTo>
                    <a:pt x="9679" y="793"/>
                    <a:pt x="10012" y="793"/>
                    <a:pt x="10325" y="778"/>
                  </a:cubicBezTo>
                  <a:lnTo>
                    <a:pt x="16136" y="589"/>
                  </a:lnTo>
                  <a:cubicBezTo>
                    <a:pt x="17095" y="558"/>
                    <a:pt x="18070" y="509"/>
                    <a:pt x="19048" y="479"/>
                  </a:cubicBezTo>
                  <a:cubicBezTo>
                    <a:pt x="19131" y="479"/>
                    <a:pt x="19215" y="472"/>
                    <a:pt x="19299" y="472"/>
                  </a:cubicBezTo>
                  <a:cubicBezTo>
                    <a:pt x="19341" y="472"/>
                    <a:pt x="19383" y="474"/>
                    <a:pt x="19426" y="479"/>
                  </a:cubicBezTo>
                  <a:cubicBezTo>
                    <a:pt x="21425" y="543"/>
                    <a:pt x="23438" y="604"/>
                    <a:pt x="25452" y="683"/>
                  </a:cubicBezTo>
                  <a:cubicBezTo>
                    <a:pt x="26415" y="713"/>
                    <a:pt x="27360" y="762"/>
                    <a:pt x="28319" y="793"/>
                  </a:cubicBezTo>
                  <a:cubicBezTo>
                    <a:pt x="28697" y="793"/>
                    <a:pt x="29090" y="778"/>
                    <a:pt x="29483" y="778"/>
                  </a:cubicBezTo>
                  <a:cubicBezTo>
                    <a:pt x="30387" y="765"/>
                    <a:pt x="31292" y="743"/>
                    <a:pt x="32197" y="743"/>
                  </a:cubicBezTo>
                  <a:cubicBezTo>
                    <a:pt x="32410" y="743"/>
                    <a:pt x="32624" y="744"/>
                    <a:pt x="32837" y="747"/>
                  </a:cubicBezTo>
                  <a:cubicBezTo>
                    <a:pt x="34424" y="778"/>
                    <a:pt x="35999" y="827"/>
                    <a:pt x="37590" y="872"/>
                  </a:cubicBezTo>
                  <a:cubicBezTo>
                    <a:pt x="37953" y="872"/>
                    <a:pt x="38266" y="808"/>
                    <a:pt x="38534" y="558"/>
                  </a:cubicBezTo>
                  <a:cubicBezTo>
                    <a:pt x="38202" y="509"/>
                    <a:pt x="37937" y="464"/>
                    <a:pt x="37669" y="449"/>
                  </a:cubicBezTo>
                  <a:cubicBezTo>
                    <a:pt x="37182" y="415"/>
                    <a:pt x="36691" y="400"/>
                    <a:pt x="36203" y="385"/>
                  </a:cubicBezTo>
                  <a:cubicBezTo>
                    <a:pt x="34254" y="320"/>
                    <a:pt x="32301" y="275"/>
                    <a:pt x="30348" y="226"/>
                  </a:cubicBezTo>
                  <a:cubicBezTo>
                    <a:pt x="29656" y="211"/>
                    <a:pt x="28965" y="211"/>
                    <a:pt x="28270" y="196"/>
                  </a:cubicBezTo>
                  <a:cubicBezTo>
                    <a:pt x="26302" y="132"/>
                    <a:pt x="24337" y="37"/>
                    <a:pt x="22369" y="7"/>
                  </a:cubicBezTo>
                  <a:cubicBezTo>
                    <a:pt x="22214" y="2"/>
                    <a:pt x="22058" y="0"/>
                    <a:pt x="219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1"/>
            <p:cNvSpPr/>
            <p:nvPr/>
          </p:nvSpPr>
          <p:spPr>
            <a:xfrm>
              <a:off x="5109500" y="2786725"/>
              <a:ext cx="962250" cy="22050"/>
            </a:xfrm>
            <a:custGeom>
              <a:avLst/>
              <a:gdLst/>
              <a:ahLst/>
              <a:cxnLst/>
              <a:rect l="l" t="t" r="r" b="b"/>
              <a:pathLst>
                <a:path w="38490" h="882" extrusionOk="0">
                  <a:moveTo>
                    <a:pt x="726" y="14"/>
                  </a:moveTo>
                  <a:cubicBezTo>
                    <a:pt x="430" y="14"/>
                    <a:pt x="188" y="96"/>
                    <a:pt x="1" y="314"/>
                  </a:cubicBezTo>
                  <a:cubicBezTo>
                    <a:pt x="333" y="360"/>
                    <a:pt x="617" y="409"/>
                    <a:pt x="900" y="424"/>
                  </a:cubicBezTo>
                  <a:cubicBezTo>
                    <a:pt x="1323" y="454"/>
                    <a:pt x="1765" y="454"/>
                    <a:pt x="2188" y="473"/>
                  </a:cubicBezTo>
                  <a:cubicBezTo>
                    <a:pt x="3718" y="534"/>
                    <a:pt x="5229" y="598"/>
                    <a:pt x="6756" y="628"/>
                  </a:cubicBezTo>
                  <a:cubicBezTo>
                    <a:pt x="8063" y="662"/>
                    <a:pt x="9351" y="662"/>
                    <a:pt x="10658" y="692"/>
                  </a:cubicBezTo>
                  <a:cubicBezTo>
                    <a:pt x="12547" y="756"/>
                    <a:pt x="14436" y="817"/>
                    <a:pt x="16310" y="881"/>
                  </a:cubicBezTo>
                  <a:cubicBezTo>
                    <a:pt x="16846" y="881"/>
                    <a:pt x="17379" y="866"/>
                    <a:pt x="17900" y="832"/>
                  </a:cubicBezTo>
                  <a:cubicBezTo>
                    <a:pt x="18281" y="809"/>
                    <a:pt x="18660" y="801"/>
                    <a:pt x="19040" y="801"/>
                  </a:cubicBezTo>
                  <a:cubicBezTo>
                    <a:pt x="20036" y="801"/>
                    <a:pt x="21029" y="858"/>
                    <a:pt x="22025" y="858"/>
                  </a:cubicBezTo>
                  <a:cubicBezTo>
                    <a:pt x="22454" y="858"/>
                    <a:pt x="22883" y="847"/>
                    <a:pt x="23314" y="817"/>
                  </a:cubicBezTo>
                  <a:cubicBezTo>
                    <a:pt x="25093" y="692"/>
                    <a:pt x="26903" y="722"/>
                    <a:pt x="28682" y="662"/>
                  </a:cubicBezTo>
                  <a:cubicBezTo>
                    <a:pt x="29330" y="633"/>
                    <a:pt x="29979" y="629"/>
                    <a:pt x="30627" y="629"/>
                  </a:cubicBezTo>
                  <a:cubicBezTo>
                    <a:pt x="30823" y="629"/>
                    <a:pt x="31019" y="629"/>
                    <a:pt x="31215" y="629"/>
                  </a:cubicBezTo>
                  <a:cubicBezTo>
                    <a:pt x="32117" y="629"/>
                    <a:pt x="33020" y="623"/>
                    <a:pt x="33922" y="549"/>
                  </a:cubicBezTo>
                  <a:cubicBezTo>
                    <a:pt x="35134" y="454"/>
                    <a:pt x="36362" y="473"/>
                    <a:pt x="37590" y="424"/>
                  </a:cubicBezTo>
                  <a:cubicBezTo>
                    <a:pt x="37873" y="424"/>
                    <a:pt x="38172" y="360"/>
                    <a:pt x="38489" y="314"/>
                  </a:cubicBezTo>
                  <a:cubicBezTo>
                    <a:pt x="38302" y="96"/>
                    <a:pt x="38060" y="14"/>
                    <a:pt x="37776" y="14"/>
                  </a:cubicBezTo>
                  <a:cubicBezTo>
                    <a:pt x="37751" y="14"/>
                    <a:pt x="37725" y="15"/>
                    <a:pt x="37700" y="16"/>
                  </a:cubicBezTo>
                  <a:cubicBezTo>
                    <a:pt x="36332" y="31"/>
                    <a:pt x="34961" y="1"/>
                    <a:pt x="33608" y="76"/>
                  </a:cubicBezTo>
                  <a:cubicBezTo>
                    <a:pt x="32858" y="113"/>
                    <a:pt x="32108" y="134"/>
                    <a:pt x="31358" y="134"/>
                  </a:cubicBezTo>
                  <a:cubicBezTo>
                    <a:pt x="30786" y="134"/>
                    <a:pt x="30214" y="122"/>
                    <a:pt x="29642" y="95"/>
                  </a:cubicBezTo>
                  <a:cubicBezTo>
                    <a:pt x="29351" y="86"/>
                    <a:pt x="29056" y="81"/>
                    <a:pt x="28761" y="81"/>
                  </a:cubicBezTo>
                  <a:cubicBezTo>
                    <a:pt x="28466" y="81"/>
                    <a:pt x="28170" y="86"/>
                    <a:pt x="27877" y="95"/>
                  </a:cubicBezTo>
                  <a:cubicBezTo>
                    <a:pt x="25928" y="156"/>
                    <a:pt x="23975" y="220"/>
                    <a:pt x="22022" y="284"/>
                  </a:cubicBezTo>
                  <a:cubicBezTo>
                    <a:pt x="21236" y="314"/>
                    <a:pt x="20435" y="345"/>
                    <a:pt x="19645" y="379"/>
                  </a:cubicBezTo>
                  <a:cubicBezTo>
                    <a:pt x="19347" y="379"/>
                    <a:pt x="19033" y="379"/>
                    <a:pt x="18735" y="360"/>
                  </a:cubicBezTo>
                  <a:cubicBezTo>
                    <a:pt x="18229" y="345"/>
                    <a:pt x="17726" y="314"/>
                    <a:pt x="17205" y="299"/>
                  </a:cubicBezTo>
                  <a:cubicBezTo>
                    <a:pt x="16072" y="250"/>
                    <a:pt x="14938" y="220"/>
                    <a:pt x="13790" y="205"/>
                  </a:cubicBezTo>
                  <a:cubicBezTo>
                    <a:pt x="12895" y="171"/>
                    <a:pt x="11995" y="156"/>
                    <a:pt x="11115" y="141"/>
                  </a:cubicBezTo>
                  <a:cubicBezTo>
                    <a:pt x="10186" y="126"/>
                    <a:pt x="9272" y="126"/>
                    <a:pt x="8361" y="126"/>
                  </a:cubicBezTo>
                  <a:cubicBezTo>
                    <a:pt x="7368" y="110"/>
                    <a:pt x="6378" y="110"/>
                    <a:pt x="5384" y="95"/>
                  </a:cubicBezTo>
                  <a:cubicBezTo>
                    <a:pt x="3858" y="61"/>
                    <a:pt x="2332" y="31"/>
                    <a:pt x="806" y="16"/>
                  </a:cubicBezTo>
                  <a:cubicBezTo>
                    <a:pt x="779" y="15"/>
                    <a:pt x="752" y="14"/>
                    <a:pt x="726" y="1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11"/>
            <p:cNvSpPr/>
            <p:nvPr/>
          </p:nvSpPr>
          <p:spPr>
            <a:xfrm>
              <a:off x="4055300" y="917475"/>
              <a:ext cx="273550" cy="222350"/>
            </a:xfrm>
            <a:custGeom>
              <a:avLst/>
              <a:gdLst/>
              <a:ahLst/>
              <a:cxnLst/>
              <a:rect l="l" t="t" r="r" b="b"/>
              <a:pathLst>
                <a:path w="10942" h="8894" extrusionOk="0">
                  <a:moveTo>
                    <a:pt x="10201" y="1"/>
                  </a:moveTo>
                  <a:cubicBezTo>
                    <a:pt x="10201" y="65"/>
                    <a:pt x="10216" y="110"/>
                    <a:pt x="10216" y="160"/>
                  </a:cubicBezTo>
                  <a:cubicBezTo>
                    <a:pt x="10280" y="443"/>
                    <a:pt x="10435" y="726"/>
                    <a:pt x="10390" y="991"/>
                  </a:cubicBezTo>
                  <a:cubicBezTo>
                    <a:pt x="10311" y="1671"/>
                    <a:pt x="10326" y="2377"/>
                    <a:pt x="9884" y="3008"/>
                  </a:cubicBezTo>
                  <a:cubicBezTo>
                    <a:pt x="9649" y="3337"/>
                    <a:pt x="9351" y="3654"/>
                    <a:pt x="9128" y="3983"/>
                  </a:cubicBezTo>
                  <a:cubicBezTo>
                    <a:pt x="8735" y="4598"/>
                    <a:pt x="8138" y="5116"/>
                    <a:pt x="7477" y="5618"/>
                  </a:cubicBezTo>
                  <a:cubicBezTo>
                    <a:pt x="6767" y="6155"/>
                    <a:pt x="5966" y="6597"/>
                    <a:pt x="5052" y="6975"/>
                  </a:cubicBezTo>
                  <a:cubicBezTo>
                    <a:pt x="4564" y="7179"/>
                    <a:pt x="4077" y="7383"/>
                    <a:pt x="3650" y="7621"/>
                  </a:cubicBezTo>
                  <a:cubicBezTo>
                    <a:pt x="2944" y="8014"/>
                    <a:pt x="2158" y="8312"/>
                    <a:pt x="1259" y="8516"/>
                  </a:cubicBezTo>
                  <a:cubicBezTo>
                    <a:pt x="836" y="8610"/>
                    <a:pt x="424" y="8754"/>
                    <a:pt x="1" y="8864"/>
                  </a:cubicBezTo>
                  <a:cubicBezTo>
                    <a:pt x="31" y="8879"/>
                    <a:pt x="46" y="8894"/>
                    <a:pt x="61" y="8894"/>
                  </a:cubicBezTo>
                  <a:cubicBezTo>
                    <a:pt x="945" y="8705"/>
                    <a:pt x="1826" y="8531"/>
                    <a:pt x="2691" y="8327"/>
                  </a:cubicBezTo>
                  <a:cubicBezTo>
                    <a:pt x="3526" y="8108"/>
                    <a:pt x="4360" y="7870"/>
                    <a:pt x="5161" y="7602"/>
                  </a:cubicBezTo>
                  <a:cubicBezTo>
                    <a:pt x="6563" y="7130"/>
                    <a:pt x="7636" y="6453"/>
                    <a:pt x="8580" y="5668"/>
                  </a:cubicBezTo>
                  <a:cubicBezTo>
                    <a:pt x="9003" y="5320"/>
                    <a:pt x="9381" y="4957"/>
                    <a:pt x="9619" y="4534"/>
                  </a:cubicBezTo>
                  <a:cubicBezTo>
                    <a:pt x="9759" y="4281"/>
                    <a:pt x="9963" y="4032"/>
                    <a:pt x="10137" y="3779"/>
                  </a:cubicBezTo>
                  <a:cubicBezTo>
                    <a:pt x="10261" y="3575"/>
                    <a:pt x="10390" y="3371"/>
                    <a:pt x="10484" y="3148"/>
                  </a:cubicBezTo>
                  <a:cubicBezTo>
                    <a:pt x="10734" y="2596"/>
                    <a:pt x="10877" y="2048"/>
                    <a:pt x="10892" y="1463"/>
                  </a:cubicBezTo>
                  <a:cubicBezTo>
                    <a:pt x="10907" y="1085"/>
                    <a:pt x="10941" y="726"/>
                    <a:pt x="10768" y="364"/>
                  </a:cubicBezTo>
                  <a:cubicBezTo>
                    <a:pt x="10673" y="175"/>
                    <a:pt x="10530" y="46"/>
                    <a:pt x="10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11"/>
            <p:cNvSpPr/>
            <p:nvPr/>
          </p:nvSpPr>
          <p:spPr>
            <a:xfrm>
              <a:off x="4050575" y="2518325"/>
              <a:ext cx="279025" cy="226325"/>
            </a:xfrm>
            <a:custGeom>
              <a:avLst/>
              <a:gdLst/>
              <a:ahLst/>
              <a:cxnLst/>
              <a:rect l="l" t="t" r="r" b="b"/>
              <a:pathLst>
                <a:path w="11161" h="9053" extrusionOk="0">
                  <a:moveTo>
                    <a:pt x="1" y="0"/>
                  </a:moveTo>
                  <a:lnTo>
                    <a:pt x="1" y="0"/>
                  </a:lnTo>
                  <a:cubicBezTo>
                    <a:pt x="439" y="299"/>
                    <a:pt x="1025" y="442"/>
                    <a:pt x="1622" y="582"/>
                  </a:cubicBezTo>
                  <a:cubicBezTo>
                    <a:pt x="2392" y="756"/>
                    <a:pt x="3084" y="1009"/>
                    <a:pt x="3699" y="1353"/>
                  </a:cubicBezTo>
                  <a:cubicBezTo>
                    <a:pt x="4028" y="1527"/>
                    <a:pt x="4361" y="1731"/>
                    <a:pt x="4738" y="1874"/>
                  </a:cubicBezTo>
                  <a:cubicBezTo>
                    <a:pt x="6061" y="2362"/>
                    <a:pt x="7164" y="2992"/>
                    <a:pt x="8089" y="3748"/>
                  </a:cubicBezTo>
                  <a:cubicBezTo>
                    <a:pt x="8467" y="4062"/>
                    <a:pt x="8830" y="4360"/>
                    <a:pt x="9068" y="4723"/>
                  </a:cubicBezTo>
                  <a:cubicBezTo>
                    <a:pt x="9223" y="4957"/>
                    <a:pt x="9396" y="5180"/>
                    <a:pt x="9619" y="5384"/>
                  </a:cubicBezTo>
                  <a:cubicBezTo>
                    <a:pt x="10107" y="5871"/>
                    <a:pt x="10341" y="6408"/>
                    <a:pt x="10435" y="6940"/>
                  </a:cubicBezTo>
                  <a:cubicBezTo>
                    <a:pt x="10564" y="7620"/>
                    <a:pt x="10753" y="8327"/>
                    <a:pt x="10341" y="9003"/>
                  </a:cubicBezTo>
                  <a:cubicBezTo>
                    <a:pt x="10390" y="9018"/>
                    <a:pt x="10420" y="9037"/>
                    <a:pt x="10469" y="9052"/>
                  </a:cubicBezTo>
                  <a:cubicBezTo>
                    <a:pt x="10609" y="8988"/>
                    <a:pt x="10828" y="8942"/>
                    <a:pt x="10862" y="8848"/>
                  </a:cubicBezTo>
                  <a:cubicBezTo>
                    <a:pt x="10987" y="8546"/>
                    <a:pt x="11096" y="8247"/>
                    <a:pt x="11130" y="7934"/>
                  </a:cubicBezTo>
                  <a:cubicBezTo>
                    <a:pt x="11161" y="7666"/>
                    <a:pt x="11081" y="7397"/>
                    <a:pt x="11051" y="7129"/>
                  </a:cubicBezTo>
                  <a:cubicBezTo>
                    <a:pt x="10972" y="6502"/>
                    <a:pt x="10734" y="5901"/>
                    <a:pt x="10356" y="5320"/>
                  </a:cubicBezTo>
                  <a:cubicBezTo>
                    <a:pt x="10152" y="5006"/>
                    <a:pt x="9933" y="4692"/>
                    <a:pt x="9729" y="4390"/>
                  </a:cubicBezTo>
                  <a:cubicBezTo>
                    <a:pt x="9600" y="4220"/>
                    <a:pt x="9525" y="4031"/>
                    <a:pt x="9351" y="3888"/>
                  </a:cubicBezTo>
                  <a:cubicBezTo>
                    <a:pt x="8501" y="3181"/>
                    <a:pt x="7696" y="2456"/>
                    <a:pt x="6533" y="1920"/>
                  </a:cubicBezTo>
                  <a:cubicBezTo>
                    <a:pt x="5320" y="1368"/>
                    <a:pt x="3998" y="945"/>
                    <a:pt x="2551" y="646"/>
                  </a:cubicBezTo>
                  <a:cubicBezTo>
                    <a:pt x="1826" y="503"/>
                    <a:pt x="1119" y="314"/>
                    <a:pt x="394" y="125"/>
                  </a:cubicBezTo>
                  <a:cubicBezTo>
                    <a:pt x="269" y="95"/>
                    <a:pt x="141" y="46"/>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1"/>
            <p:cNvSpPr/>
            <p:nvPr/>
          </p:nvSpPr>
          <p:spPr>
            <a:xfrm>
              <a:off x="7099575" y="2528900"/>
              <a:ext cx="400" cy="500"/>
            </a:xfrm>
            <a:custGeom>
              <a:avLst/>
              <a:gdLst/>
              <a:ahLst/>
              <a:cxnLst/>
              <a:rect l="l" t="t" r="r" b="b"/>
              <a:pathLst>
                <a:path w="16" h="20" extrusionOk="0">
                  <a:moveTo>
                    <a:pt x="15" y="1"/>
                  </a:moveTo>
                  <a:lnTo>
                    <a:pt x="0" y="19"/>
                  </a:lnTo>
                  <a:lnTo>
                    <a:pt x="15" y="19"/>
                  </a:lnTo>
                  <a:lnTo>
                    <a:pt x="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1"/>
            <p:cNvSpPr/>
            <p:nvPr/>
          </p:nvSpPr>
          <p:spPr>
            <a:xfrm>
              <a:off x="5681275" y="894900"/>
              <a:ext cx="378275" cy="13925"/>
            </a:xfrm>
            <a:custGeom>
              <a:avLst/>
              <a:gdLst/>
              <a:ahLst/>
              <a:cxnLst/>
              <a:rect l="l" t="t" r="r" b="b"/>
              <a:pathLst>
                <a:path w="15131" h="557" extrusionOk="0">
                  <a:moveTo>
                    <a:pt x="8818" y="0"/>
                  </a:moveTo>
                  <a:cubicBezTo>
                    <a:pt x="5095" y="0"/>
                    <a:pt x="1039" y="169"/>
                    <a:pt x="1" y="367"/>
                  </a:cubicBezTo>
                  <a:cubicBezTo>
                    <a:pt x="174" y="417"/>
                    <a:pt x="284" y="447"/>
                    <a:pt x="378" y="447"/>
                  </a:cubicBezTo>
                  <a:cubicBezTo>
                    <a:pt x="1278" y="496"/>
                    <a:pt x="2173" y="556"/>
                    <a:pt x="3072" y="556"/>
                  </a:cubicBezTo>
                  <a:cubicBezTo>
                    <a:pt x="6472" y="556"/>
                    <a:pt x="9872" y="526"/>
                    <a:pt x="13272" y="496"/>
                  </a:cubicBezTo>
                  <a:cubicBezTo>
                    <a:pt x="13884" y="496"/>
                    <a:pt x="14500" y="447"/>
                    <a:pt x="15131" y="322"/>
                  </a:cubicBezTo>
                  <a:cubicBezTo>
                    <a:pt x="14069" y="90"/>
                    <a:pt x="11532" y="0"/>
                    <a:pt x="88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1"/>
            <p:cNvSpPr/>
            <p:nvPr/>
          </p:nvSpPr>
          <p:spPr>
            <a:xfrm>
              <a:off x="5119800" y="895000"/>
              <a:ext cx="377325" cy="13550"/>
            </a:xfrm>
            <a:custGeom>
              <a:avLst/>
              <a:gdLst/>
              <a:ahLst/>
              <a:cxnLst/>
              <a:rect l="l" t="t" r="r" b="b"/>
              <a:pathLst>
                <a:path w="15093" h="542" extrusionOk="0">
                  <a:moveTo>
                    <a:pt x="5195" y="1"/>
                  </a:moveTo>
                  <a:cubicBezTo>
                    <a:pt x="3744" y="1"/>
                    <a:pt x="2282" y="129"/>
                    <a:pt x="817" y="209"/>
                  </a:cubicBezTo>
                  <a:cubicBezTo>
                    <a:pt x="582" y="224"/>
                    <a:pt x="344" y="269"/>
                    <a:pt x="1" y="318"/>
                  </a:cubicBezTo>
                  <a:cubicBezTo>
                    <a:pt x="851" y="458"/>
                    <a:pt x="1606" y="492"/>
                    <a:pt x="2362" y="492"/>
                  </a:cubicBezTo>
                  <a:cubicBezTo>
                    <a:pt x="4878" y="507"/>
                    <a:pt x="7398" y="537"/>
                    <a:pt x="9932" y="537"/>
                  </a:cubicBezTo>
                  <a:cubicBezTo>
                    <a:pt x="10197" y="540"/>
                    <a:pt x="10461" y="541"/>
                    <a:pt x="10725" y="541"/>
                  </a:cubicBezTo>
                  <a:cubicBezTo>
                    <a:pt x="11844" y="541"/>
                    <a:pt x="12964" y="519"/>
                    <a:pt x="14073" y="507"/>
                  </a:cubicBezTo>
                  <a:cubicBezTo>
                    <a:pt x="14432" y="507"/>
                    <a:pt x="14779" y="458"/>
                    <a:pt x="15093" y="363"/>
                  </a:cubicBezTo>
                  <a:cubicBezTo>
                    <a:pt x="14983" y="318"/>
                    <a:pt x="14874" y="284"/>
                    <a:pt x="14764" y="284"/>
                  </a:cubicBezTo>
                  <a:cubicBezTo>
                    <a:pt x="14024" y="239"/>
                    <a:pt x="13268" y="159"/>
                    <a:pt x="12528" y="144"/>
                  </a:cubicBezTo>
                  <a:cubicBezTo>
                    <a:pt x="10087" y="80"/>
                    <a:pt x="7632" y="1"/>
                    <a:pt x="51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1"/>
            <p:cNvSpPr/>
            <p:nvPr/>
          </p:nvSpPr>
          <p:spPr>
            <a:xfrm>
              <a:off x="5124050" y="2753325"/>
              <a:ext cx="374325" cy="13650"/>
            </a:xfrm>
            <a:custGeom>
              <a:avLst/>
              <a:gdLst/>
              <a:ahLst/>
              <a:cxnLst/>
              <a:rect l="l" t="t" r="r" b="b"/>
              <a:pathLst>
                <a:path w="14973" h="546" extrusionOk="0">
                  <a:moveTo>
                    <a:pt x="10974" y="1"/>
                  </a:moveTo>
                  <a:cubicBezTo>
                    <a:pt x="10250" y="1"/>
                    <a:pt x="9526" y="5"/>
                    <a:pt x="8803" y="15"/>
                  </a:cubicBezTo>
                  <a:cubicBezTo>
                    <a:pt x="6393" y="30"/>
                    <a:pt x="4001" y="45"/>
                    <a:pt x="1591" y="60"/>
                  </a:cubicBezTo>
                  <a:cubicBezTo>
                    <a:pt x="1040" y="75"/>
                    <a:pt x="507" y="90"/>
                    <a:pt x="1" y="234"/>
                  </a:cubicBezTo>
                  <a:cubicBezTo>
                    <a:pt x="1" y="249"/>
                    <a:pt x="1" y="279"/>
                    <a:pt x="19" y="298"/>
                  </a:cubicBezTo>
                  <a:cubicBezTo>
                    <a:pt x="1024" y="374"/>
                    <a:pt x="2033" y="487"/>
                    <a:pt x="3042" y="502"/>
                  </a:cubicBezTo>
                  <a:cubicBezTo>
                    <a:pt x="4224" y="530"/>
                    <a:pt x="5407" y="546"/>
                    <a:pt x="6590" y="546"/>
                  </a:cubicBezTo>
                  <a:cubicBezTo>
                    <a:pt x="8789" y="546"/>
                    <a:pt x="10986" y="491"/>
                    <a:pt x="13178" y="358"/>
                  </a:cubicBezTo>
                  <a:cubicBezTo>
                    <a:pt x="13775" y="328"/>
                    <a:pt x="14375" y="279"/>
                    <a:pt x="14972" y="234"/>
                  </a:cubicBezTo>
                  <a:cubicBezTo>
                    <a:pt x="14829" y="139"/>
                    <a:pt x="14689" y="90"/>
                    <a:pt x="14530" y="90"/>
                  </a:cubicBezTo>
                  <a:cubicBezTo>
                    <a:pt x="14073" y="60"/>
                    <a:pt x="13601" y="15"/>
                    <a:pt x="13147" y="15"/>
                  </a:cubicBezTo>
                  <a:cubicBezTo>
                    <a:pt x="12422" y="5"/>
                    <a:pt x="11698" y="1"/>
                    <a:pt x="109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11"/>
            <p:cNvSpPr/>
            <p:nvPr/>
          </p:nvSpPr>
          <p:spPr>
            <a:xfrm>
              <a:off x="5682875" y="2753200"/>
              <a:ext cx="376675" cy="13725"/>
            </a:xfrm>
            <a:custGeom>
              <a:avLst/>
              <a:gdLst/>
              <a:ahLst/>
              <a:cxnLst/>
              <a:rect l="l" t="t" r="r" b="b"/>
              <a:pathLst>
                <a:path w="15067" h="549" extrusionOk="0">
                  <a:moveTo>
                    <a:pt x="3133" y="1"/>
                  </a:moveTo>
                  <a:cubicBezTo>
                    <a:pt x="2283" y="1"/>
                    <a:pt x="1433" y="50"/>
                    <a:pt x="568" y="80"/>
                  </a:cubicBezTo>
                  <a:cubicBezTo>
                    <a:pt x="379" y="95"/>
                    <a:pt x="190" y="129"/>
                    <a:pt x="1" y="159"/>
                  </a:cubicBezTo>
                  <a:lnTo>
                    <a:pt x="1" y="224"/>
                  </a:lnTo>
                  <a:cubicBezTo>
                    <a:pt x="205" y="254"/>
                    <a:pt x="409" y="284"/>
                    <a:pt x="632" y="303"/>
                  </a:cubicBezTo>
                  <a:cubicBezTo>
                    <a:pt x="3160" y="482"/>
                    <a:pt x="5696" y="548"/>
                    <a:pt x="8241" y="548"/>
                  </a:cubicBezTo>
                  <a:cubicBezTo>
                    <a:pt x="9464" y="548"/>
                    <a:pt x="10689" y="533"/>
                    <a:pt x="11916" y="507"/>
                  </a:cubicBezTo>
                  <a:cubicBezTo>
                    <a:pt x="12940" y="492"/>
                    <a:pt x="13949" y="413"/>
                    <a:pt x="15067" y="254"/>
                  </a:cubicBezTo>
                  <a:cubicBezTo>
                    <a:pt x="14387" y="80"/>
                    <a:pt x="13805" y="80"/>
                    <a:pt x="13223" y="65"/>
                  </a:cubicBezTo>
                  <a:cubicBezTo>
                    <a:pt x="9853" y="50"/>
                    <a:pt x="6503" y="20"/>
                    <a:pt x="31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11"/>
            <p:cNvSpPr/>
            <p:nvPr/>
          </p:nvSpPr>
          <p:spPr>
            <a:xfrm>
              <a:off x="3886450" y="2225550"/>
              <a:ext cx="20900" cy="175125"/>
            </a:xfrm>
            <a:custGeom>
              <a:avLst/>
              <a:gdLst/>
              <a:ahLst/>
              <a:cxnLst/>
              <a:rect l="l" t="t" r="r" b="b"/>
              <a:pathLst>
                <a:path w="836" h="7005" extrusionOk="0">
                  <a:moveTo>
                    <a:pt x="283" y="0"/>
                  </a:moveTo>
                  <a:cubicBezTo>
                    <a:pt x="174" y="567"/>
                    <a:pt x="49" y="1119"/>
                    <a:pt x="34" y="1670"/>
                  </a:cubicBezTo>
                  <a:cubicBezTo>
                    <a:pt x="0" y="2785"/>
                    <a:pt x="15" y="3888"/>
                    <a:pt x="49" y="4991"/>
                  </a:cubicBezTo>
                  <a:cubicBezTo>
                    <a:pt x="64" y="5667"/>
                    <a:pt x="159" y="6343"/>
                    <a:pt x="552" y="7004"/>
                  </a:cubicBezTo>
                  <a:cubicBezTo>
                    <a:pt x="567" y="6940"/>
                    <a:pt x="616" y="6895"/>
                    <a:pt x="616" y="6831"/>
                  </a:cubicBezTo>
                  <a:cubicBezTo>
                    <a:pt x="661" y="6407"/>
                    <a:pt x="725" y="5981"/>
                    <a:pt x="741" y="5573"/>
                  </a:cubicBezTo>
                  <a:cubicBezTo>
                    <a:pt x="790" y="4315"/>
                    <a:pt x="805" y="3068"/>
                    <a:pt x="835" y="1825"/>
                  </a:cubicBezTo>
                  <a:cubicBezTo>
                    <a:pt x="835" y="1198"/>
                    <a:pt x="616" y="597"/>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1"/>
            <p:cNvSpPr/>
            <p:nvPr/>
          </p:nvSpPr>
          <p:spPr>
            <a:xfrm>
              <a:off x="3880975" y="1260975"/>
              <a:ext cx="26375" cy="174750"/>
            </a:xfrm>
            <a:custGeom>
              <a:avLst/>
              <a:gdLst/>
              <a:ahLst/>
              <a:cxnLst/>
              <a:rect l="l" t="t" r="r" b="b"/>
              <a:pathLst>
                <a:path w="1055" h="6990" extrusionOk="0">
                  <a:moveTo>
                    <a:pt x="612" y="1"/>
                  </a:moveTo>
                  <a:cubicBezTo>
                    <a:pt x="0" y="2332"/>
                    <a:pt x="189" y="4663"/>
                    <a:pt x="518" y="6990"/>
                  </a:cubicBezTo>
                  <a:cubicBezTo>
                    <a:pt x="706" y="6646"/>
                    <a:pt x="850" y="6313"/>
                    <a:pt x="944" y="5970"/>
                  </a:cubicBezTo>
                  <a:cubicBezTo>
                    <a:pt x="1024" y="5732"/>
                    <a:pt x="1054" y="5479"/>
                    <a:pt x="1039" y="5229"/>
                  </a:cubicBezTo>
                  <a:cubicBezTo>
                    <a:pt x="1024" y="3937"/>
                    <a:pt x="1009" y="2645"/>
                    <a:pt x="960" y="1342"/>
                  </a:cubicBezTo>
                  <a:cubicBezTo>
                    <a:pt x="944" y="900"/>
                    <a:pt x="865" y="458"/>
                    <a:pt x="801" y="20"/>
                  </a:cubicBezTo>
                  <a:cubicBezTo>
                    <a:pt x="740" y="20"/>
                    <a:pt x="676" y="20"/>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1"/>
            <p:cNvSpPr/>
            <p:nvPr/>
          </p:nvSpPr>
          <p:spPr>
            <a:xfrm>
              <a:off x="3886075" y="1677775"/>
              <a:ext cx="26750" cy="119675"/>
            </a:xfrm>
            <a:custGeom>
              <a:avLst/>
              <a:gdLst/>
              <a:ahLst/>
              <a:cxnLst/>
              <a:rect l="l" t="t" r="r" b="b"/>
              <a:pathLst>
                <a:path w="1070" h="4787" extrusionOk="0">
                  <a:moveTo>
                    <a:pt x="472" y="0"/>
                  </a:moveTo>
                  <a:cubicBezTo>
                    <a:pt x="0" y="1258"/>
                    <a:pt x="15" y="3589"/>
                    <a:pt x="472" y="4787"/>
                  </a:cubicBezTo>
                  <a:cubicBezTo>
                    <a:pt x="1069" y="3982"/>
                    <a:pt x="1054" y="676"/>
                    <a:pt x="4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1"/>
            <p:cNvSpPr/>
            <p:nvPr/>
          </p:nvSpPr>
          <p:spPr>
            <a:xfrm>
              <a:off x="3886075" y="1863550"/>
              <a:ext cx="26750" cy="121175"/>
            </a:xfrm>
            <a:custGeom>
              <a:avLst/>
              <a:gdLst/>
              <a:ahLst/>
              <a:cxnLst/>
              <a:rect l="l" t="t" r="r" b="b"/>
              <a:pathLst>
                <a:path w="1070" h="4847" extrusionOk="0">
                  <a:moveTo>
                    <a:pt x="487" y="0"/>
                  </a:moveTo>
                  <a:lnTo>
                    <a:pt x="487" y="0"/>
                  </a:lnTo>
                  <a:cubicBezTo>
                    <a:pt x="0" y="1273"/>
                    <a:pt x="15" y="3634"/>
                    <a:pt x="472" y="4847"/>
                  </a:cubicBezTo>
                  <a:cubicBezTo>
                    <a:pt x="1039" y="4106"/>
                    <a:pt x="1069" y="1148"/>
                    <a:pt x="4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11"/>
            <p:cNvSpPr/>
            <p:nvPr/>
          </p:nvSpPr>
          <p:spPr>
            <a:xfrm>
              <a:off x="6129150" y="899250"/>
              <a:ext cx="285700" cy="10425"/>
            </a:xfrm>
            <a:custGeom>
              <a:avLst/>
              <a:gdLst/>
              <a:ahLst/>
              <a:cxnLst/>
              <a:rect l="l" t="t" r="r" b="b"/>
              <a:pathLst>
                <a:path w="11428" h="417" extrusionOk="0">
                  <a:moveTo>
                    <a:pt x="4059" y="0"/>
                  </a:moveTo>
                  <a:cubicBezTo>
                    <a:pt x="2707" y="0"/>
                    <a:pt x="1354" y="49"/>
                    <a:pt x="0" y="178"/>
                  </a:cubicBezTo>
                  <a:cubicBezTo>
                    <a:pt x="3241" y="258"/>
                    <a:pt x="6502" y="337"/>
                    <a:pt x="9743" y="416"/>
                  </a:cubicBezTo>
                  <a:cubicBezTo>
                    <a:pt x="10026" y="416"/>
                    <a:pt x="10325" y="397"/>
                    <a:pt x="10608" y="382"/>
                  </a:cubicBezTo>
                  <a:cubicBezTo>
                    <a:pt x="10876" y="367"/>
                    <a:pt x="11145" y="337"/>
                    <a:pt x="11428" y="303"/>
                  </a:cubicBezTo>
                  <a:cubicBezTo>
                    <a:pt x="8964" y="162"/>
                    <a:pt x="6511" y="0"/>
                    <a:pt x="40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1"/>
            <p:cNvSpPr/>
            <p:nvPr/>
          </p:nvSpPr>
          <p:spPr>
            <a:xfrm>
              <a:off x="4766400" y="899325"/>
              <a:ext cx="284475" cy="10350"/>
            </a:xfrm>
            <a:custGeom>
              <a:avLst/>
              <a:gdLst/>
              <a:ahLst/>
              <a:cxnLst/>
              <a:rect l="l" t="t" r="r" b="b"/>
              <a:pathLst>
                <a:path w="11379" h="414" extrusionOk="0">
                  <a:moveTo>
                    <a:pt x="7214" y="0"/>
                  </a:moveTo>
                  <a:cubicBezTo>
                    <a:pt x="4809" y="0"/>
                    <a:pt x="2405" y="156"/>
                    <a:pt x="0" y="285"/>
                  </a:cubicBezTo>
                  <a:cubicBezTo>
                    <a:pt x="423" y="349"/>
                    <a:pt x="850" y="394"/>
                    <a:pt x="1258" y="413"/>
                  </a:cubicBezTo>
                  <a:cubicBezTo>
                    <a:pt x="1730" y="413"/>
                    <a:pt x="2202" y="394"/>
                    <a:pt x="2675" y="379"/>
                  </a:cubicBezTo>
                  <a:cubicBezTo>
                    <a:pt x="3479" y="364"/>
                    <a:pt x="4295" y="334"/>
                    <a:pt x="5100" y="300"/>
                  </a:cubicBezTo>
                  <a:cubicBezTo>
                    <a:pt x="7193" y="270"/>
                    <a:pt x="9286" y="224"/>
                    <a:pt x="11379" y="190"/>
                  </a:cubicBezTo>
                  <a:cubicBezTo>
                    <a:pt x="9990" y="52"/>
                    <a:pt x="8602" y="0"/>
                    <a:pt x="72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1"/>
            <p:cNvSpPr/>
            <p:nvPr/>
          </p:nvSpPr>
          <p:spPr>
            <a:xfrm>
              <a:off x="4771500" y="2752375"/>
              <a:ext cx="274650" cy="10275"/>
            </a:xfrm>
            <a:custGeom>
              <a:avLst/>
              <a:gdLst/>
              <a:ahLst/>
              <a:cxnLst/>
              <a:rect l="l" t="t" r="r" b="b"/>
              <a:pathLst>
                <a:path w="10986" h="411" extrusionOk="0">
                  <a:moveTo>
                    <a:pt x="1387" y="1"/>
                  </a:moveTo>
                  <a:cubicBezTo>
                    <a:pt x="924" y="1"/>
                    <a:pt x="464" y="38"/>
                    <a:pt x="0" y="68"/>
                  </a:cubicBezTo>
                  <a:cubicBezTo>
                    <a:pt x="689" y="228"/>
                    <a:pt x="4364" y="411"/>
                    <a:pt x="7443" y="411"/>
                  </a:cubicBezTo>
                  <a:cubicBezTo>
                    <a:pt x="8872" y="411"/>
                    <a:pt x="10173" y="371"/>
                    <a:pt x="10986" y="272"/>
                  </a:cubicBezTo>
                  <a:cubicBezTo>
                    <a:pt x="10797" y="257"/>
                    <a:pt x="10593" y="223"/>
                    <a:pt x="10389" y="223"/>
                  </a:cubicBezTo>
                  <a:cubicBezTo>
                    <a:pt x="9350" y="192"/>
                    <a:pt x="8326" y="162"/>
                    <a:pt x="7287" y="128"/>
                  </a:cubicBezTo>
                  <a:cubicBezTo>
                    <a:pt x="5383" y="83"/>
                    <a:pt x="3495" y="34"/>
                    <a:pt x="1606" y="4"/>
                  </a:cubicBezTo>
                  <a:cubicBezTo>
                    <a:pt x="1533" y="2"/>
                    <a:pt x="1460" y="1"/>
                    <a:pt x="13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1"/>
            <p:cNvSpPr/>
            <p:nvPr/>
          </p:nvSpPr>
          <p:spPr>
            <a:xfrm>
              <a:off x="6133100" y="2752375"/>
              <a:ext cx="275425" cy="10175"/>
            </a:xfrm>
            <a:custGeom>
              <a:avLst/>
              <a:gdLst/>
              <a:ahLst/>
              <a:cxnLst/>
              <a:rect l="l" t="t" r="r" b="b"/>
              <a:pathLst>
                <a:path w="11017" h="407" extrusionOk="0">
                  <a:moveTo>
                    <a:pt x="9610" y="1"/>
                  </a:moveTo>
                  <a:cubicBezTo>
                    <a:pt x="9534" y="1"/>
                    <a:pt x="9458" y="2"/>
                    <a:pt x="9381" y="4"/>
                  </a:cubicBezTo>
                  <a:cubicBezTo>
                    <a:pt x="7995" y="34"/>
                    <a:pt x="6612" y="83"/>
                    <a:pt x="5225" y="113"/>
                  </a:cubicBezTo>
                  <a:cubicBezTo>
                    <a:pt x="3729" y="147"/>
                    <a:pt x="2218" y="177"/>
                    <a:pt x="707" y="223"/>
                  </a:cubicBezTo>
                  <a:cubicBezTo>
                    <a:pt x="473" y="223"/>
                    <a:pt x="235" y="257"/>
                    <a:pt x="1" y="272"/>
                  </a:cubicBezTo>
                  <a:cubicBezTo>
                    <a:pt x="829" y="368"/>
                    <a:pt x="2097" y="407"/>
                    <a:pt x="3490" y="407"/>
                  </a:cubicBezTo>
                  <a:cubicBezTo>
                    <a:pt x="6436" y="407"/>
                    <a:pt x="9940" y="232"/>
                    <a:pt x="11017" y="53"/>
                  </a:cubicBezTo>
                  <a:cubicBezTo>
                    <a:pt x="10545" y="36"/>
                    <a:pt x="10082" y="1"/>
                    <a:pt x="96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1"/>
            <p:cNvSpPr/>
            <p:nvPr/>
          </p:nvSpPr>
          <p:spPr>
            <a:xfrm>
              <a:off x="3949825" y="1151225"/>
              <a:ext cx="178700" cy="37825"/>
            </a:xfrm>
            <a:custGeom>
              <a:avLst/>
              <a:gdLst/>
              <a:ahLst/>
              <a:cxnLst/>
              <a:rect l="l" t="t" r="r" b="b"/>
              <a:pathLst>
                <a:path w="7148" h="1513" extrusionOk="0">
                  <a:moveTo>
                    <a:pt x="7148" y="1"/>
                  </a:moveTo>
                  <a:cubicBezTo>
                    <a:pt x="6249" y="443"/>
                    <a:pt x="5195" y="632"/>
                    <a:pt x="4091" y="756"/>
                  </a:cubicBezTo>
                  <a:cubicBezTo>
                    <a:pt x="3306" y="836"/>
                    <a:pt x="2535" y="930"/>
                    <a:pt x="1749" y="1025"/>
                  </a:cubicBezTo>
                  <a:cubicBezTo>
                    <a:pt x="1149" y="1085"/>
                    <a:pt x="597" y="1214"/>
                    <a:pt x="0" y="1463"/>
                  </a:cubicBezTo>
                  <a:cubicBezTo>
                    <a:pt x="363" y="1482"/>
                    <a:pt x="616" y="1512"/>
                    <a:pt x="880" y="1512"/>
                  </a:cubicBezTo>
                  <a:cubicBezTo>
                    <a:pt x="1337" y="1482"/>
                    <a:pt x="1810" y="1448"/>
                    <a:pt x="2267" y="1387"/>
                  </a:cubicBezTo>
                  <a:cubicBezTo>
                    <a:pt x="3226" y="1244"/>
                    <a:pt x="4205" y="1119"/>
                    <a:pt x="5149" y="930"/>
                  </a:cubicBezTo>
                  <a:cubicBezTo>
                    <a:pt x="5999" y="787"/>
                    <a:pt x="6660" y="458"/>
                    <a:pt x="7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11"/>
            <p:cNvSpPr/>
            <p:nvPr/>
          </p:nvSpPr>
          <p:spPr>
            <a:xfrm>
              <a:off x="3952550" y="2472925"/>
              <a:ext cx="170875" cy="35225"/>
            </a:xfrm>
            <a:custGeom>
              <a:avLst/>
              <a:gdLst/>
              <a:ahLst/>
              <a:cxnLst/>
              <a:rect l="l" t="t" r="r" b="b"/>
              <a:pathLst>
                <a:path w="6835" h="1409" extrusionOk="0">
                  <a:moveTo>
                    <a:pt x="796" y="0"/>
                  </a:moveTo>
                  <a:cubicBezTo>
                    <a:pt x="533" y="0"/>
                    <a:pt x="263" y="22"/>
                    <a:pt x="1" y="22"/>
                  </a:cubicBezTo>
                  <a:cubicBezTo>
                    <a:pt x="412" y="275"/>
                    <a:pt x="885" y="400"/>
                    <a:pt x="1402" y="464"/>
                  </a:cubicBezTo>
                  <a:cubicBezTo>
                    <a:pt x="2033" y="540"/>
                    <a:pt x="2679" y="604"/>
                    <a:pt x="3306" y="683"/>
                  </a:cubicBezTo>
                  <a:cubicBezTo>
                    <a:pt x="4126" y="793"/>
                    <a:pt x="4927" y="917"/>
                    <a:pt x="5732" y="1061"/>
                  </a:cubicBezTo>
                  <a:cubicBezTo>
                    <a:pt x="6109" y="1140"/>
                    <a:pt x="6472" y="1295"/>
                    <a:pt x="6835" y="1408"/>
                  </a:cubicBezTo>
                  <a:cubicBezTo>
                    <a:pt x="6378" y="966"/>
                    <a:pt x="5716" y="683"/>
                    <a:pt x="4912" y="558"/>
                  </a:cubicBezTo>
                  <a:cubicBezTo>
                    <a:pt x="3684" y="351"/>
                    <a:pt x="2441" y="181"/>
                    <a:pt x="1183" y="22"/>
                  </a:cubicBezTo>
                  <a:cubicBezTo>
                    <a:pt x="1057" y="6"/>
                    <a:pt x="927" y="0"/>
                    <a:pt x="7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11"/>
            <p:cNvSpPr/>
            <p:nvPr/>
          </p:nvSpPr>
          <p:spPr>
            <a:xfrm>
              <a:off x="3884450" y="2034300"/>
              <a:ext cx="17025" cy="116850"/>
            </a:xfrm>
            <a:custGeom>
              <a:avLst/>
              <a:gdLst/>
              <a:ahLst/>
              <a:cxnLst/>
              <a:rect l="l" t="t" r="r" b="b"/>
              <a:pathLst>
                <a:path w="681" h="4674" extrusionOk="0">
                  <a:moveTo>
                    <a:pt x="413" y="0"/>
                  </a:moveTo>
                  <a:cubicBezTo>
                    <a:pt x="95" y="518"/>
                    <a:pt x="20" y="1085"/>
                    <a:pt x="20" y="1636"/>
                  </a:cubicBezTo>
                  <a:cubicBezTo>
                    <a:pt x="1" y="2660"/>
                    <a:pt x="129" y="3669"/>
                    <a:pt x="190" y="4673"/>
                  </a:cubicBezTo>
                  <a:cubicBezTo>
                    <a:pt x="284" y="4643"/>
                    <a:pt x="303" y="4613"/>
                    <a:pt x="303" y="4564"/>
                  </a:cubicBezTo>
                  <a:cubicBezTo>
                    <a:pt x="428" y="3321"/>
                    <a:pt x="552" y="2063"/>
                    <a:pt x="647" y="801"/>
                  </a:cubicBezTo>
                  <a:cubicBezTo>
                    <a:pt x="681" y="537"/>
                    <a:pt x="601" y="269"/>
                    <a:pt x="5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1"/>
            <p:cNvSpPr/>
            <p:nvPr/>
          </p:nvSpPr>
          <p:spPr>
            <a:xfrm>
              <a:off x="3876250" y="1511250"/>
              <a:ext cx="24750" cy="116200"/>
            </a:xfrm>
            <a:custGeom>
              <a:avLst/>
              <a:gdLst/>
              <a:ahLst/>
              <a:cxnLst/>
              <a:rect l="l" t="t" r="r" b="b"/>
              <a:pathLst>
                <a:path w="990" h="4648" extrusionOk="0">
                  <a:moveTo>
                    <a:pt x="612" y="1"/>
                  </a:moveTo>
                  <a:lnTo>
                    <a:pt x="612" y="1"/>
                  </a:lnTo>
                  <a:cubicBezTo>
                    <a:pt x="457" y="1561"/>
                    <a:pt x="0" y="3118"/>
                    <a:pt x="741" y="4648"/>
                  </a:cubicBezTo>
                  <a:lnTo>
                    <a:pt x="914" y="4648"/>
                  </a:lnTo>
                  <a:cubicBezTo>
                    <a:pt x="929" y="4379"/>
                    <a:pt x="990" y="4096"/>
                    <a:pt x="975" y="3828"/>
                  </a:cubicBezTo>
                  <a:cubicBezTo>
                    <a:pt x="929" y="3102"/>
                    <a:pt x="835" y="2396"/>
                    <a:pt x="771" y="1671"/>
                  </a:cubicBezTo>
                  <a:cubicBezTo>
                    <a:pt x="707" y="1119"/>
                    <a:pt x="661" y="568"/>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1"/>
            <p:cNvSpPr/>
            <p:nvPr/>
          </p:nvSpPr>
          <p:spPr>
            <a:xfrm>
              <a:off x="7270800" y="1261825"/>
              <a:ext cx="20425" cy="174750"/>
            </a:xfrm>
            <a:custGeom>
              <a:avLst/>
              <a:gdLst/>
              <a:ahLst/>
              <a:cxnLst/>
              <a:rect l="l" t="t" r="r" b="b"/>
              <a:pathLst>
                <a:path w="817" h="6990" extrusionOk="0">
                  <a:moveTo>
                    <a:pt x="284" y="1"/>
                  </a:moveTo>
                  <a:cubicBezTo>
                    <a:pt x="265" y="61"/>
                    <a:pt x="219" y="110"/>
                    <a:pt x="219" y="175"/>
                  </a:cubicBezTo>
                  <a:cubicBezTo>
                    <a:pt x="170" y="583"/>
                    <a:pt x="110" y="1006"/>
                    <a:pt x="95" y="1433"/>
                  </a:cubicBezTo>
                  <a:cubicBezTo>
                    <a:pt x="46" y="2675"/>
                    <a:pt x="31" y="3918"/>
                    <a:pt x="0" y="5161"/>
                  </a:cubicBezTo>
                  <a:cubicBezTo>
                    <a:pt x="0" y="5792"/>
                    <a:pt x="219" y="6408"/>
                    <a:pt x="548" y="6990"/>
                  </a:cubicBezTo>
                  <a:cubicBezTo>
                    <a:pt x="661" y="6438"/>
                    <a:pt x="771" y="5887"/>
                    <a:pt x="786" y="5320"/>
                  </a:cubicBezTo>
                  <a:cubicBezTo>
                    <a:pt x="816" y="4217"/>
                    <a:pt x="816" y="3117"/>
                    <a:pt x="786" y="1999"/>
                  </a:cubicBezTo>
                  <a:cubicBezTo>
                    <a:pt x="771" y="1338"/>
                    <a:pt x="677" y="662"/>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1"/>
            <p:cNvSpPr/>
            <p:nvPr/>
          </p:nvSpPr>
          <p:spPr>
            <a:xfrm>
              <a:off x="7276650" y="1510875"/>
              <a:ext cx="16925" cy="117325"/>
            </a:xfrm>
            <a:custGeom>
              <a:avLst/>
              <a:gdLst/>
              <a:ahLst/>
              <a:cxnLst/>
              <a:rect l="l" t="t" r="r" b="b"/>
              <a:pathLst>
                <a:path w="677" h="4693" extrusionOk="0">
                  <a:moveTo>
                    <a:pt x="488" y="1"/>
                  </a:moveTo>
                  <a:cubicBezTo>
                    <a:pt x="393" y="50"/>
                    <a:pt x="378" y="80"/>
                    <a:pt x="378" y="110"/>
                  </a:cubicBezTo>
                  <a:cubicBezTo>
                    <a:pt x="254" y="1372"/>
                    <a:pt x="125" y="2630"/>
                    <a:pt x="31" y="3888"/>
                  </a:cubicBezTo>
                  <a:cubicBezTo>
                    <a:pt x="1" y="4156"/>
                    <a:pt x="80" y="4425"/>
                    <a:pt x="110" y="4693"/>
                  </a:cubicBezTo>
                  <a:lnTo>
                    <a:pt x="269" y="4693"/>
                  </a:lnTo>
                  <a:cubicBezTo>
                    <a:pt x="582" y="4156"/>
                    <a:pt x="662" y="3590"/>
                    <a:pt x="662" y="3057"/>
                  </a:cubicBezTo>
                  <a:cubicBezTo>
                    <a:pt x="677" y="2033"/>
                    <a:pt x="552" y="1025"/>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1"/>
            <p:cNvSpPr/>
            <p:nvPr/>
          </p:nvSpPr>
          <p:spPr>
            <a:xfrm>
              <a:off x="7277025" y="2035050"/>
              <a:ext cx="24500" cy="115725"/>
            </a:xfrm>
            <a:custGeom>
              <a:avLst/>
              <a:gdLst/>
              <a:ahLst/>
              <a:cxnLst/>
              <a:rect l="l" t="t" r="r" b="b"/>
              <a:pathLst>
                <a:path w="980" h="4629" extrusionOk="0">
                  <a:moveTo>
                    <a:pt x="80" y="1"/>
                  </a:moveTo>
                  <a:cubicBezTo>
                    <a:pt x="65" y="269"/>
                    <a:pt x="1" y="537"/>
                    <a:pt x="16" y="805"/>
                  </a:cubicBezTo>
                  <a:cubicBezTo>
                    <a:pt x="65" y="1527"/>
                    <a:pt x="159" y="2252"/>
                    <a:pt x="224" y="2977"/>
                  </a:cubicBezTo>
                  <a:cubicBezTo>
                    <a:pt x="284" y="3529"/>
                    <a:pt x="333" y="4077"/>
                    <a:pt x="378" y="4628"/>
                  </a:cubicBezTo>
                  <a:cubicBezTo>
                    <a:pt x="537" y="3087"/>
                    <a:pt x="979" y="1527"/>
                    <a:pt x="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1"/>
            <p:cNvSpPr/>
            <p:nvPr/>
          </p:nvSpPr>
          <p:spPr>
            <a:xfrm>
              <a:off x="6549050" y="900575"/>
              <a:ext cx="197600" cy="9700"/>
            </a:xfrm>
            <a:custGeom>
              <a:avLst/>
              <a:gdLst/>
              <a:ahLst/>
              <a:cxnLst/>
              <a:rect l="l" t="t" r="r" b="b"/>
              <a:pathLst>
                <a:path w="7904" h="388" extrusionOk="0">
                  <a:moveTo>
                    <a:pt x="0" y="1"/>
                  </a:moveTo>
                  <a:cubicBezTo>
                    <a:pt x="681" y="219"/>
                    <a:pt x="3479" y="387"/>
                    <a:pt x="5752" y="387"/>
                  </a:cubicBezTo>
                  <a:cubicBezTo>
                    <a:pt x="6582" y="387"/>
                    <a:pt x="7342" y="365"/>
                    <a:pt x="7903" y="314"/>
                  </a:cubicBezTo>
                  <a:cubicBezTo>
                    <a:pt x="5289" y="31"/>
                    <a:pt x="2660" y="125"/>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1"/>
            <p:cNvSpPr/>
            <p:nvPr/>
          </p:nvSpPr>
          <p:spPr>
            <a:xfrm>
              <a:off x="4435450" y="2751525"/>
              <a:ext cx="194400" cy="8900"/>
            </a:xfrm>
            <a:custGeom>
              <a:avLst/>
              <a:gdLst/>
              <a:ahLst/>
              <a:cxnLst/>
              <a:rect l="l" t="t" r="r" b="b"/>
              <a:pathLst>
                <a:path w="7776" h="356" extrusionOk="0">
                  <a:moveTo>
                    <a:pt x="2053" y="0"/>
                  </a:moveTo>
                  <a:cubicBezTo>
                    <a:pt x="1148" y="0"/>
                    <a:pt x="390" y="31"/>
                    <a:pt x="1" y="102"/>
                  </a:cubicBezTo>
                  <a:cubicBezTo>
                    <a:pt x="1027" y="217"/>
                    <a:pt x="5169" y="356"/>
                    <a:pt x="6987" y="356"/>
                  </a:cubicBezTo>
                  <a:cubicBezTo>
                    <a:pt x="7370" y="356"/>
                    <a:pt x="7649" y="350"/>
                    <a:pt x="7775" y="336"/>
                  </a:cubicBezTo>
                  <a:cubicBezTo>
                    <a:pt x="6636" y="143"/>
                    <a:pt x="4001" y="0"/>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1"/>
            <p:cNvSpPr/>
            <p:nvPr/>
          </p:nvSpPr>
          <p:spPr>
            <a:xfrm>
              <a:off x="4433475" y="900575"/>
              <a:ext cx="201100" cy="9750"/>
            </a:xfrm>
            <a:custGeom>
              <a:avLst/>
              <a:gdLst/>
              <a:ahLst/>
              <a:cxnLst/>
              <a:rect l="l" t="t" r="r" b="b"/>
              <a:pathLst>
                <a:path w="8044" h="390" extrusionOk="0">
                  <a:moveTo>
                    <a:pt x="8043" y="1"/>
                  </a:moveTo>
                  <a:cubicBezTo>
                    <a:pt x="5259" y="125"/>
                    <a:pt x="2614" y="31"/>
                    <a:pt x="0" y="314"/>
                  </a:cubicBezTo>
                  <a:cubicBezTo>
                    <a:pt x="512" y="366"/>
                    <a:pt x="1263" y="390"/>
                    <a:pt x="2106" y="390"/>
                  </a:cubicBezTo>
                  <a:cubicBezTo>
                    <a:pt x="4326" y="390"/>
                    <a:pt x="7189" y="228"/>
                    <a:pt x="80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11"/>
            <p:cNvSpPr/>
            <p:nvPr/>
          </p:nvSpPr>
          <p:spPr>
            <a:xfrm>
              <a:off x="6549050" y="2751625"/>
              <a:ext cx="194375" cy="9550"/>
            </a:xfrm>
            <a:custGeom>
              <a:avLst/>
              <a:gdLst/>
              <a:ahLst/>
              <a:cxnLst/>
              <a:rect l="l" t="t" r="r" b="b"/>
              <a:pathLst>
                <a:path w="7775" h="382" extrusionOk="0">
                  <a:moveTo>
                    <a:pt x="5791" y="1"/>
                  </a:moveTo>
                  <a:cubicBezTo>
                    <a:pt x="3719" y="1"/>
                    <a:pt x="812" y="160"/>
                    <a:pt x="0" y="381"/>
                  </a:cubicBezTo>
                  <a:cubicBezTo>
                    <a:pt x="2675" y="287"/>
                    <a:pt x="5240" y="347"/>
                    <a:pt x="7775" y="98"/>
                  </a:cubicBezTo>
                  <a:cubicBezTo>
                    <a:pt x="7428" y="31"/>
                    <a:pt x="6688" y="1"/>
                    <a:pt x="57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11"/>
            <p:cNvSpPr/>
            <p:nvPr/>
          </p:nvSpPr>
          <p:spPr>
            <a:xfrm>
              <a:off x="3912800" y="2490000"/>
              <a:ext cx="39025" cy="3250"/>
            </a:xfrm>
            <a:custGeom>
              <a:avLst/>
              <a:gdLst/>
              <a:ahLst/>
              <a:cxnLst/>
              <a:rect l="l" t="t" r="r" b="b"/>
              <a:pathLst>
                <a:path w="1561" h="130" extrusionOk="0">
                  <a:moveTo>
                    <a:pt x="0" y="0"/>
                  </a:moveTo>
                  <a:lnTo>
                    <a:pt x="0" y="0"/>
                  </a:lnTo>
                  <a:cubicBezTo>
                    <a:pt x="263" y="101"/>
                    <a:pt x="534" y="130"/>
                    <a:pt x="814" y="130"/>
                  </a:cubicBezTo>
                  <a:cubicBezTo>
                    <a:pt x="1056" y="130"/>
                    <a:pt x="1305" y="109"/>
                    <a:pt x="1560" y="95"/>
                  </a:cubicBezTo>
                  <a:cubicBezTo>
                    <a:pt x="1039" y="64"/>
                    <a:pt x="521" y="30"/>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11"/>
            <p:cNvSpPr/>
            <p:nvPr/>
          </p:nvSpPr>
          <p:spPr>
            <a:xfrm>
              <a:off x="3912800" y="1167775"/>
              <a:ext cx="44500" cy="3975"/>
            </a:xfrm>
            <a:custGeom>
              <a:avLst/>
              <a:gdLst/>
              <a:ahLst/>
              <a:cxnLst/>
              <a:rect l="l" t="t" r="r" b="b"/>
              <a:pathLst>
                <a:path w="1780" h="159" extrusionOk="0">
                  <a:moveTo>
                    <a:pt x="1780" y="0"/>
                  </a:moveTo>
                  <a:cubicBezTo>
                    <a:pt x="1183" y="30"/>
                    <a:pt x="586" y="45"/>
                    <a:pt x="0" y="79"/>
                  </a:cubicBezTo>
                  <a:cubicBezTo>
                    <a:pt x="0" y="110"/>
                    <a:pt x="0" y="125"/>
                    <a:pt x="19" y="159"/>
                  </a:cubicBezTo>
                  <a:cubicBezTo>
                    <a:pt x="601" y="125"/>
                    <a:pt x="1198" y="94"/>
                    <a:pt x="1780" y="64"/>
                  </a:cubicBezTo>
                  <a:lnTo>
                    <a:pt x="17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11"/>
            <p:cNvSpPr/>
            <p:nvPr/>
          </p:nvSpPr>
          <p:spPr>
            <a:xfrm>
              <a:off x="7099950" y="2528900"/>
              <a:ext cx="875" cy="500"/>
            </a:xfrm>
            <a:custGeom>
              <a:avLst/>
              <a:gdLst/>
              <a:ahLst/>
              <a:cxnLst/>
              <a:rect l="l" t="t" r="r" b="b"/>
              <a:pathLst>
                <a:path w="35" h="20" extrusionOk="0">
                  <a:moveTo>
                    <a:pt x="0" y="1"/>
                  </a:moveTo>
                  <a:lnTo>
                    <a:pt x="0" y="19"/>
                  </a:lnTo>
                  <a:cubicBezTo>
                    <a:pt x="15" y="1"/>
                    <a:pt x="15" y="1"/>
                    <a:pt x="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11"/>
            <p:cNvSpPr/>
            <p:nvPr/>
          </p:nvSpPr>
          <p:spPr>
            <a:xfrm>
              <a:off x="6093350" y="860400"/>
              <a:ext cx="1289200" cy="1941475"/>
            </a:xfrm>
            <a:custGeom>
              <a:avLst/>
              <a:gdLst/>
              <a:ahLst/>
              <a:cxnLst/>
              <a:rect l="l" t="t" r="r" b="b"/>
              <a:pathLst>
                <a:path w="51568" h="77659" extrusionOk="0">
                  <a:moveTo>
                    <a:pt x="14570" y="1"/>
                  </a:moveTo>
                  <a:cubicBezTo>
                    <a:pt x="14246" y="1"/>
                    <a:pt x="13923" y="11"/>
                    <a:pt x="13600" y="32"/>
                  </a:cubicBezTo>
                  <a:cubicBezTo>
                    <a:pt x="12120" y="127"/>
                    <a:pt x="10658" y="236"/>
                    <a:pt x="9162" y="270"/>
                  </a:cubicBezTo>
                  <a:cubicBezTo>
                    <a:pt x="8321" y="285"/>
                    <a:pt x="7485" y="296"/>
                    <a:pt x="6648" y="296"/>
                  </a:cubicBezTo>
                  <a:cubicBezTo>
                    <a:pt x="5777" y="296"/>
                    <a:pt x="4906" y="284"/>
                    <a:pt x="4031" y="251"/>
                  </a:cubicBezTo>
                  <a:cubicBezTo>
                    <a:pt x="3578" y="239"/>
                    <a:pt x="3122" y="234"/>
                    <a:pt x="2665" y="234"/>
                  </a:cubicBezTo>
                  <a:cubicBezTo>
                    <a:pt x="2041" y="234"/>
                    <a:pt x="1414" y="243"/>
                    <a:pt x="786" y="251"/>
                  </a:cubicBezTo>
                  <a:cubicBezTo>
                    <a:pt x="552" y="251"/>
                    <a:pt x="314" y="285"/>
                    <a:pt x="80" y="316"/>
                  </a:cubicBezTo>
                  <a:cubicBezTo>
                    <a:pt x="95" y="331"/>
                    <a:pt x="95" y="346"/>
                    <a:pt x="95" y="365"/>
                  </a:cubicBezTo>
                  <a:cubicBezTo>
                    <a:pt x="2361" y="410"/>
                    <a:pt x="4643" y="474"/>
                    <a:pt x="6925" y="520"/>
                  </a:cubicBezTo>
                  <a:cubicBezTo>
                    <a:pt x="7433" y="536"/>
                    <a:pt x="7944" y="540"/>
                    <a:pt x="8454" y="540"/>
                  </a:cubicBezTo>
                  <a:cubicBezTo>
                    <a:pt x="9022" y="540"/>
                    <a:pt x="9589" y="535"/>
                    <a:pt x="10151" y="535"/>
                  </a:cubicBezTo>
                  <a:cubicBezTo>
                    <a:pt x="10529" y="535"/>
                    <a:pt x="10892" y="569"/>
                    <a:pt x="11254" y="584"/>
                  </a:cubicBezTo>
                  <a:cubicBezTo>
                    <a:pt x="12089" y="629"/>
                    <a:pt x="12909" y="663"/>
                    <a:pt x="13740" y="709"/>
                  </a:cubicBezTo>
                  <a:cubicBezTo>
                    <a:pt x="14624" y="758"/>
                    <a:pt x="15489" y="788"/>
                    <a:pt x="16354" y="837"/>
                  </a:cubicBezTo>
                  <a:cubicBezTo>
                    <a:pt x="16812" y="852"/>
                    <a:pt x="17254" y="913"/>
                    <a:pt x="17692" y="913"/>
                  </a:cubicBezTo>
                  <a:cubicBezTo>
                    <a:pt x="20321" y="931"/>
                    <a:pt x="22951" y="947"/>
                    <a:pt x="25580" y="962"/>
                  </a:cubicBezTo>
                  <a:cubicBezTo>
                    <a:pt x="26018" y="962"/>
                    <a:pt x="26460" y="913"/>
                    <a:pt x="26902" y="867"/>
                  </a:cubicBezTo>
                  <a:cubicBezTo>
                    <a:pt x="27828" y="767"/>
                    <a:pt x="28754" y="696"/>
                    <a:pt x="29698" y="696"/>
                  </a:cubicBezTo>
                  <a:cubicBezTo>
                    <a:pt x="29925" y="696"/>
                    <a:pt x="30152" y="700"/>
                    <a:pt x="30381" y="709"/>
                  </a:cubicBezTo>
                  <a:cubicBezTo>
                    <a:pt x="31326" y="724"/>
                    <a:pt x="32286" y="758"/>
                    <a:pt x="33245" y="758"/>
                  </a:cubicBezTo>
                  <a:cubicBezTo>
                    <a:pt x="33952" y="758"/>
                    <a:pt x="34314" y="962"/>
                    <a:pt x="34235" y="1419"/>
                  </a:cubicBezTo>
                  <a:cubicBezTo>
                    <a:pt x="34205" y="1608"/>
                    <a:pt x="34125" y="1812"/>
                    <a:pt x="34110" y="2001"/>
                  </a:cubicBezTo>
                  <a:cubicBezTo>
                    <a:pt x="33986" y="3104"/>
                    <a:pt x="34254" y="4188"/>
                    <a:pt x="34692" y="5257"/>
                  </a:cubicBezTo>
                  <a:cubicBezTo>
                    <a:pt x="35119" y="6235"/>
                    <a:pt x="35890" y="7131"/>
                    <a:pt x="36834" y="7966"/>
                  </a:cubicBezTo>
                  <a:cubicBezTo>
                    <a:pt x="37401" y="8453"/>
                    <a:pt x="38062" y="8895"/>
                    <a:pt x="38863" y="9243"/>
                  </a:cubicBezTo>
                  <a:cubicBezTo>
                    <a:pt x="40816" y="10093"/>
                    <a:pt x="43082" y="10470"/>
                    <a:pt x="45349" y="10848"/>
                  </a:cubicBezTo>
                  <a:lnTo>
                    <a:pt x="45398" y="10848"/>
                  </a:lnTo>
                  <a:cubicBezTo>
                    <a:pt x="46373" y="10909"/>
                    <a:pt x="47348" y="10973"/>
                    <a:pt x="48326" y="11037"/>
                  </a:cubicBezTo>
                  <a:cubicBezTo>
                    <a:pt x="49346" y="11082"/>
                    <a:pt x="49788" y="11335"/>
                    <a:pt x="50007" y="11947"/>
                  </a:cubicBezTo>
                  <a:cubicBezTo>
                    <a:pt x="50056" y="12091"/>
                    <a:pt x="50056" y="12216"/>
                    <a:pt x="50087" y="12359"/>
                  </a:cubicBezTo>
                  <a:cubicBezTo>
                    <a:pt x="50136" y="12673"/>
                    <a:pt x="50151" y="12986"/>
                    <a:pt x="50230" y="13285"/>
                  </a:cubicBezTo>
                  <a:cubicBezTo>
                    <a:pt x="50340" y="13681"/>
                    <a:pt x="50355" y="14040"/>
                    <a:pt x="50245" y="14437"/>
                  </a:cubicBezTo>
                  <a:cubicBezTo>
                    <a:pt x="50166" y="14796"/>
                    <a:pt x="50136" y="15159"/>
                    <a:pt x="50102" y="15521"/>
                  </a:cubicBezTo>
                  <a:cubicBezTo>
                    <a:pt x="50026" y="16828"/>
                    <a:pt x="49977" y="18136"/>
                    <a:pt x="49852" y="19443"/>
                  </a:cubicBezTo>
                  <a:cubicBezTo>
                    <a:pt x="49743" y="20606"/>
                    <a:pt x="49505" y="21785"/>
                    <a:pt x="49773" y="22967"/>
                  </a:cubicBezTo>
                  <a:cubicBezTo>
                    <a:pt x="49788" y="23077"/>
                    <a:pt x="49758" y="23171"/>
                    <a:pt x="49758" y="23266"/>
                  </a:cubicBezTo>
                  <a:cubicBezTo>
                    <a:pt x="49773" y="23564"/>
                    <a:pt x="49803" y="23848"/>
                    <a:pt x="49803" y="24131"/>
                  </a:cubicBezTo>
                  <a:cubicBezTo>
                    <a:pt x="49818" y="24732"/>
                    <a:pt x="49837" y="25328"/>
                    <a:pt x="49803" y="25925"/>
                  </a:cubicBezTo>
                  <a:cubicBezTo>
                    <a:pt x="49773" y="26571"/>
                    <a:pt x="49648" y="27232"/>
                    <a:pt x="49648" y="27894"/>
                  </a:cubicBezTo>
                  <a:cubicBezTo>
                    <a:pt x="49614" y="29420"/>
                    <a:pt x="49629" y="30965"/>
                    <a:pt x="49648" y="32491"/>
                  </a:cubicBezTo>
                  <a:cubicBezTo>
                    <a:pt x="49648" y="32963"/>
                    <a:pt x="49724" y="33436"/>
                    <a:pt x="49709" y="33908"/>
                  </a:cubicBezTo>
                  <a:cubicBezTo>
                    <a:pt x="49694" y="35309"/>
                    <a:pt x="49629" y="36692"/>
                    <a:pt x="49584" y="38094"/>
                  </a:cubicBezTo>
                  <a:cubicBezTo>
                    <a:pt x="49505" y="40519"/>
                    <a:pt x="49773" y="42940"/>
                    <a:pt x="49648" y="45366"/>
                  </a:cubicBezTo>
                  <a:cubicBezTo>
                    <a:pt x="49584" y="46673"/>
                    <a:pt x="49629" y="47980"/>
                    <a:pt x="49629" y="49287"/>
                  </a:cubicBezTo>
                  <a:cubicBezTo>
                    <a:pt x="49629" y="49820"/>
                    <a:pt x="49629" y="50341"/>
                    <a:pt x="49694" y="50859"/>
                  </a:cubicBezTo>
                  <a:cubicBezTo>
                    <a:pt x="49818" y="51852"/>
                    <a:pt x="49977" y="52842"/>
                    <a:pt x="49773" y="53836"/>
                  </a:cubicBezTo>
                  <a:cubicBezTo>
                    <a:pt x="49743" y="54009"/>
                    <a:pt x="49758" y="54198"/>
                    <a:pt x="49758" y="54368"/>
                  </a:cubicBezTo>
                  <a:cubicBezTo>
                    <a:pt x="49743" y="54652"/>
                    <a:pt x="49724" y="54935"/>
                    <a:pt x="49709" y="55218"/>
                  </a:cubicBezTo>
                  <a:cubicBezTo>
                    <a:pt x="49709" y="55785"/>
                    <a:pt x="49663" y="56337"/>
                    <a:pt x="49709" y="56903"/>
                  </a:cubicBezTo>
                  <a:cubicBezTo>
                    <a:pt x="49788" y="58131"/>
                    <a:pt x="49932" y="59359"/>
                    <a:pt x="50026" y="60587"/>
                  </a:cubicBezTo>
                  <a:cubicBezTo>
                    <a:pt x="50102" y="61610"/>
                    <a:pt x="50041" y="62634"/>
                    <a:pt x="50325" y="63643"/>
                  </a:cubicBezTo>
                  <a:cubicBezTo>
                    <a:pt x="50370" y="63767"/>
                    <a:pt x="50340" y="63892"/>
                    <a:pt x="50325" y="64021"/>
                  </a:cubicBezTo>
                  <a:cubicBezTo>
                    <a:pt x="50245" y="64474"/>
                    <a:pt x="50166" y="64931"/>
                    <a:pt x="50087" y="65388"/>
                  </a:cubicBezTo>
                  <a:cubicBezTo>
                    <a:pt x="50056" y="65532"/>
                    <a:pt x="50041" y="65656"/>
                    <a:pt x="49977" y="65796"/>
                  </a:cubicBezTo>
                  <a:cubicBezTo>
                    <a:pt x="49724" y="66397"/>
                    <a:pt x="49286" y="66616"/>
                    <a:pt x="48262" y="66646"/>
                  </a:cubicBezTo>
                  <a:cubicBezTo>
                    <a:pt x="47317" y="66695"/>
                    <a:pt x="46358" y="66759"/>
                    <a:pt x="45413" y="66820"/>
                  </a:cubicBezTo>
                  <a:cubicBezTo>
                    <a:pt x="45145" y="66835"/>
                    <a:pt x="44877" y="66869"/>
                    <a:pt x="44624" y="66914"/>
                  </a:cubicBezTo>
                  <a:cubicBezTo>
                    <a:pt x="43415" y="67167"/>
                    <a:pt x="42202" y="67421"/>
                    <a:pt x="41005" y="67704"/>
                  </a:cubicBezTo>
                  <a:cubicBezTo>
                    <a:pt x="39399" y="68082"/>
                    <a:pt x="38047" y="68694"/>
                    <a:pt x="37023" y="69559"/>
                  </a:cubicBezTo>
                  <a:cubicBezTo>
                    <a:pt x="36267" y="70175"/>
                    <a:pt x="35652" y="70851"/>
                    <a:pt x="35164" y="71576"/>
                  </a:cubicBezTo>
                  <a:cubicBezTo>
                    <a:pt x="34726" y="72237"/>
                    <a:pt x="34518" y="72929"/>
                    <a:pt x="34314" y="73620"/>
                  </a:cubicBezTo>
                  <a:cubicBezTo>
                    <a:pt x="34080" y="74440"/>
                    <a:pt x="34001" y="75259"/>
                    <a:pt x="34220" y="76075"/>
                  </a:cubicBezTo>
                  <a:cubicBezTo>
                    <a:pt x="34314" y="76423"/>
                    <a:pt x="34220" y="76706"/>
                    <a:pt x="33687" y="76959"/>
                  </a:cubicBezTo>
                  <a:cubicBezTo>
                    <a:pt x="33045" y="76959"/>
                    <a:pt x="32377" y="76944"/>
                    <a:pt x="31705" y="76944"/>
                  </a:cubicBezTo>
                  <a:cubicBezTo>
                    <a:pt x="31369" y="76944"/>
                    <a:pt x="31031" y="76948"/>
                    <a:pt x="30695" y="76959"/>
                  </a:cubicBezTo>
                  <a:cubicBezTo>
                    <a:pt x="30409" y="76969"/>
                    <a:pt x="30124" y="76974"/>
                    <a:pt x="29840" y="76974"/>
                  </a:cubicBezTo>
                  <a:cubicBezTo>
                    <a:pt x="28798" y="76974"/>
                    <a:pt x="27771" y="76911"/>
                    <a:pt x="26743" y="76801"/>
                  </a:cubicBezTo>
                  <a:cubicBezTo>
                    <a:pt x="26381" y="76752"/>
                    <a:pt x="26018" y="76721"/>
                    <a:pt x="25659" y="76721"/>
                  </a:cubicBezTo>
                  <a:cubicBezTo>
                    <a:pt x="23030" y="76721"/>
                    <a:pt x="20401" y="76737"/>
                    <a:pt x="17771" y="76752"/>
                  </a:cubicBezTo>
                  <a:cubicBezTo>
                    <a:pt x="17314" y="76752"/>
                    <a:pt x="16876" y="76801"/>
                    <a:pt x="16434" y="76831"/>
                  </a:cubicBezTo>
                  <a:cubicBezTo>
                    <a:pt x="15724" y="76880"/>
                    <a:pt x="15017" y="76941"/>
                    <a:pt x="14307" y="76959"/>
                  </a:cubicBezTo>
                  <a:cubicBezTo>
                    <a:pt x="13238" y="76975"/>
                    <a:pt x="12154" y="76941"/>
                    <a:pt x="11081" y="77099"/>
                  </a:cubicBezTo>
                  <a:cubicBezTo>
                    <a:pt x="10956" y="77129"/>
                    <a:pt x="10797" y="77129"/>
                    <a:pt x="10658" y="77129"/>
                  </a:cubicBezTo>
                  <a:cubicBezTo>
                    <a:pt x="10323" y="77128"/>
                    <a:pt x="9989" y="77127"/>
                    <a:pt x="9655" y="77127"/>
                  </a:cubicBezTo>
                  <a:cubicBezTo>
                    <a:pt x="7159" y="77127"/>
                    <a:pt x="4671" y="77176"/>
                    <a:pt x="2173" y="77273"/>
                  </a:cubicBezTo>
                  <a:cubicBezTo>
                    <a:pt x="1447" y="77288"/>
                    <a:pt x="726" y="77318"/>
                    <a:pt x="0" y="77352"/>
                  </a:cubicBezTo>
                  <a:lnTo>
                    <a:pt x="0" y="77413"/>
                  </a:lnTo>
                  <a:cubicBezTo>
                    <a:pt x="849" y="77413"/>
                    <a:pt x="1706" y="77421"/>
                    <a:pt x="2562" y="77421"/>
                  </a:cubicBezTo>
                  <a:cubicBezTo>
                    <a:pt x="2989" y="77421"/>
                    <a:pt x="3417" y="77419"/>
                    <a:pt x="3842" y="77413"/>
                  </a:cubicBezTo>
                  <a:cubicBezTo>
                    <a:pt x="4991" y="77413"/>
                    <a:pt x="6124" y="77352"/>
                    <a:pt x="7273" y="77352"/>
                  </a:cubicBezTo>
                  <a:cubicBezTo>
                    <a:pt x="8187" y="77352"/>
                    <a:pt x="9097" y="77398"/>
                    <a:pt x="10012" y="77432"/>
                  </a:cubicBezTo>
                  <a:cubicBezTo>
                    <a:pt x="10703" y="77462"/>
                    <a:pt x="11398" y="77492"/>
                    <a:pt x="12089" y="77541"/>
                  </a:cubicBezTo>
                  <a:cubicBezTo>
                    <a:pt x="12916" y="77606"/>
                    <a:pt x="13747" y="77659"/>
                    <a:pt x="14577" y="77659"/>
                  </a:cubicBezTo>
                  <a:cubicBezTo>
                    <a:pt x="15345" y="77659"/>
                    <a:pt x="16112" y="77614"/>
                    <a:pt x="16876" y="77492"/>
                  </a:cubicBezTo>
                  <a:cubicBezTo>
                    <a:pt x="17046" y="77477"/>
                    <a:pt x="17235" y="77462"/>
                    <a:pt x="17424" y="77462"/>
                  </a:cubicBezTo>
                  <a:cubicBezTo>
                    <a:pt x="18213" y="77462"/>
                    <a:pt x="19014" y="77447"/>
                    <a:pt x="19804" y="77447"/>
                  </a:cubicBezTo>
                  <a:cubicBezTo>
                    <a:pt x="20354" y="77442"/>
                    <a:pt x="20905" y="77440"/>
                    <a:pt x="21455" y="77440"/>
                  </a:cubicBezTo>
                  <a:cubicBezTo>
                    <a:pt x="22557" y="77440"/>
                    <a:pt x="23659" y="77447"/>
                    <a:pt x="24760" y="77447"/>
                  </a:cubicBezTo>
                  <a:cubicBezTo>
                    <a:pt x="25705" y="77447"/>
                    <a:pt x="26634" y="77398"/>
                    <a:pt x="27529" y="77224"/>
                  </a:cubicBezTo>
                  <a:cubicBezTo>
                    <a:pt x="27847" y="77179"/>
                    <a:pt x="28175" y="77148"/>
                    <a:pt x="28508" y="77148"/>
                  </a:cubicBezTo>
                  <a:cubicBezTo>
                    <a:pt x="29369" y="77148"/>
                    <a:pt x="30244" y="77182"/>
                    <a:pt x="31121" y="77182"/>
                  </a:cubicBezTo>
                  <a:cubicBezTo>
                    <a:pt x="31268" y="77182"/>
                    <a:pt x="31414" y="77181"/>
                    <a:pt x="31560" y="77179"/>
                  </a:cubicBezTo>
                  <a:cubicBezTo>
                    <a:pt x="32252" y="77163"/>
                    <a:pt x="32977" y="77114"/>
                    <a:pt x="33668" y="77035"/>
                  </a:cubicBezTo>
                  <a:cubicBezTo>
                    <a:pt x="34647" y="76941"/>
                    <a:pt x="34975" y="76706"/>
                    <a:pt x="34960" y="76109"/>
                  </a:cubicBezTo>
                  <a:cubicBezTo>
                    <a:pt x="34945" y="75180"/>
                    <a:pt x="35179" y="74281"/>
                    <a:pt x="35482" y="73371"/>
                  </a:cubicBezTo>
                  <a:cubicBezTo>
                    <a:pt x="35795" y="72456"/>
                    <a:pt x="36392" y="71621"/>
                    <a:pt x="37132" y="70821"/>
                  </a:cubicBezTo>
                  <a:cubicBezTo>
                    <a:pt x="38236" y="69608"/>
                    <a:pt x="39856" y="68788"/>
                    <a:pt x="42013" y="68346"/>
                  </a:cubicBezTo>
                  <a:cubicBezTo>
                    <a:pt x="42863" y="68191"/>
                    <a:pt x="43698" y="67987"/>
                    <a:pt x="44563" y="67844"/>
                  </a:cubicBezTo>
                  <a:cubicBezTo>
                    <a:pt x="45145" y="67734"/>
                    <a:pt x="45742" y="67670"/>
                    <a:pt x="46343" y="67625"/>
                  </a:cubicBezTo>
                  <a:cubicBezTo>
                    <a:pt x="47223" y="67560"/>
                    <a:pt x="48088" y="67530"/>
                    <a:pt x="48968" y="67481"/>
                  </a:cubicBezTo>
                  <a:cubicBezTo>
                    <a:pt x="49599" y="67436"/>
                    <a:pt x="50151" y="67292"/>
                    <a:pt x="50529" y="66963"/>
                  </a:cubicBezTo>
                  <a:cubicBezTo>
                    <a:pt x="51046" y="66506"/>
                    <a:pt x="51409" y="66019"/>
                    <a:pt x="51379" y="65437"/>
                  </a:cubicBezTo>
                  <a:cubicBezTo>
                    <a:pt x="51363" y="65059"/>
                    <a:pt x="51409" y="64697"/>
                    <a:pt x="51379" y="64319"/>
                  </a:cubicBezTo>
                  <a:cubicBezTo>
                    <a:pt x="51329" y="63832"/>
                    <a:pt x="51220" y="63325"/>
                    <a:pt x="51125" y="62838"/>
                  </a:cubicBezTo>
                  <a:cubicBezTo>
                    <a:pt x="51080" y="62509"/>
                    <a:pt x="50971" y="62177"/>
                    <a:pt x="50971" y="61848"/>
                  </a:cubicBezTo>
                  <a:cubicBezTo>
                    <a:pt x="50971" y="61312"/>
                    <a:pt x="51095" y="60760"/>
                    <a:pt x="51065" y="60243"/>
                  </a:cubicBezTo>
                  <a:cubicBezTo>
                    <a:pt x="50952" y="58732"/>
                    <a:pt x="50812" y="57221"/>
                    <a:pt x="50653" y="55725"/>
                  </a:cubicBezTo>
                  <a:cubicBezTo>
                    <a:pt x="50593" y="55079"/>
                    <a:pt x="50370" y="54448"/>
                    <a:pt x="50623" y="53787"/>
                  </a:cubicBezTo>
                  <a:cubicBezTo>
                    <a:pt x="50906" y="53001"/>
                    <a:pt x="50906" y="52181"/>
                    <a:pt x="50857" y="51380"/>
                  </a:cubicBezTo>
                  <a:cubicBezTo>
                    <a:pt x="50827" y="50734"/>
                    <a:pt x="50812" y="50088"/>
                    <a:pt x="50812" y="49427"/>
                  </a:cubicBezTo>
                  <a:cubicBezTo>
                    <a:pt x="50842" y="47538"/>
                    <a:pt x="50986" y="45619"/>
                    <a:pt x="50668" y="43730"/>
                  </a:cubicBezTo>
                  <a:cubicBezTo>
                    <a:pt x="50653" y="43651"/>
                    <a:pt x="50653" y="43571"/>
                    <a:pt x="50653" y="43507"/>
                  </a:cubicBezTo>
                  <a:cubicBezTo>
                    <a:pt x="50668" y="42801"/>
                    <a:pt x="50687" y="42109"/>
                    <a:pt x="50717" y="41414"/>
                  </a:cubicBezTo>
                  <a:cubicBezTo>
                    <a:pt x="50717" y="41290"/>
                    <a:pt x="50763" y="41165"/>
                    <a:pt x="50797" y="41036"/>
                  </a:cubicBezTo>
                  <a:cubicBezTo>
                    <a:pt x="50857" y="40832"/>
                    <a:pt x="50952" y="40628"/>
                    <a:pt x="50971" y="40424"/>
                  </a:cubicBezTo>
                  <a:cubicBezTo>
                    <a:pt x="50986" y="39370"/>
                    <a:pt x="50971" y="38313"/>
                    <a:pt x="50971" y="37244"/>
                  </a:cubicBezTo>
                  <a:cubicBezTo>
                    <a:pt x="50971" y="37085"/>
                    <a:pt x="50906" y="36915"/>
                    <a:pt x="50857" y="36741"/>
                  </a:cubicBezTo>
                  <a:cubicBezTo>
                    <a:pt x="50812" y="36537"/>
                    <a:pt x="50717" y="36348"/>
                    <a:pt x="50717" y="36159"/>
                  </a:cubicBezTo>
                  <a:cubicBezTo>
                    <a:pt x="50702" y="35056"/>
                    <a:pt x="50687" y="33968"/>
                    <a:pt x="50812" y="32869"/>
                  </a:cubicBezTo>
                  <a:cubicBezTo>
                    <a:pt x="50952" y="31626"/>
                    <a:pt x="50842" y="30364"/>
                    <a:pt x="50842" y="29106"/>
                  </a:cubicBezTo>
                  <a:cubicBezTo>
                    <a:pt x="50842" y="28052"/>
                    <a:pt x="50857" y="27013"/>
                    <a:pt x="50876" y="25959"/>
                  </a:cubicBezTo>
                  <a:cubicBezTo>
                    <a:pt x="50891" y="25298"/>
                    <a:pt x="50842" y="24618"/>
                    <a:pt x="50653" y="23957"/>
                  </a:cubicBezTo>
                  <a:cubicBezTo>
                    <a:pt x="50544" y="23598"/>
                    <a:pt x="50479" y="23220"/>
                    <a:pt x="50513" y="22843"/>
                  </a:cubicBezTo>
                  <a:cubicBezTo>
                    <a:pt x="50559" y="22163"/>
                    <a:pt x="50717" y="21486"/>
                    <a:pt x="50797" y="20795"/>
                  </a:cubicBezTo>
                  <a:cubicBezTo>
                    <a:pt x="50971" y="19284"/>
                    <a:pt x="51205" y="17773"/>
                    <a:pt x="50986" y="16247"/>
                  </a:cubicBezTo>
                  <a:cubicBezTo>
                    <a:pt x="50921" y="15820"/>
                    <a:pt x="50891" y="15382"/>
                    <a:pt x="51095" y="14955"/>
                  </a:cubicBezTo>
                  <a:cubicBezTo>
                    <a:pt x="51567" y="13931"/>
                    <a:pt x="51329" y="12892"/>
                    <a:pt x="51348" y="11868"/>
                  </a:cubicBezTo>
                  <a:cubicBezTo>
                    <a:pt x="50876" y="10610"/>
                    <a:pt x="50026" y="10187"/>
                    <a:pt x="48356" y="10153"/>
                  </a:cubicBezTo>
                  <a:cubicBezTo>
                    <a:pt x="47616" y="10138"/>
                    <a:pt x="46860" y="10074"/>
                    <a:pt x="46105" y="10028"/>
                  </a:cubicBezTo>
                  <a:cubicBezTo>
                    <a:pt x="45742" y="10013"/>
                    <a:pt x="45364" y="9998"/>
                    <a:pt x="45021" y="9934"/>
                  </a:cubicBezTo>
                  <a:cubicBezTo>
                    <a:pt x="43853" y="9696"/>
                    <a:pt x="42705" y="9477"/>
                    <a:pt x="41556" y="9209"/>
                  </a:cubicBezTo>
                  <a:cubicBezTo>
                    <a:pt x="40045" y="8880"/>
                    <a:pt x="38802" y="8313"/>
                    <a:pt x="37843" y="7524"/>
                  </a:cubicBezTo>
                  <a:cubicBezTo>
                    <a:pt x="36203" y="6156"/>
                    <a:pt x="35402" y="4596"/>
                    <a:pt x="35085" y="2945"/>
                  </a:cubicBezTo>
                  <a:cubicBezTo>
                    <a:pt x="34990" y="2443"/>
                    <a:pt x="35009" y="1921"/>
                    <a:pt x="34945" y="1419"/>
                  </a:cubicBezTo>
                  <a:cubicBezTo>
                    <a:pt x="34915" y="992"/>
                    <a:pt x="34582" y="743"/>
                    <a:pt x="33921" y="648"/>
                  </a:cubicBezTo>
                  <a:cubicBezTo>
                    <a:pt x="33498" y="584"/>
                    <a:pt x="33071" y="535"/>
                    <a:pt x="32648" y="520"/>
                  </a:cubicBezTo>
                  <a:cubicBezTo>
                    <a:pt x="31948" y="511"/>
                    <a:pt x="31243" y="502"/>
                    <a:pt x="30538" y="502"/>
                  </a:cubicBezTo>
                  <a:cubicBezTo>
                    <a:pt x="30023" y="502"/>
                    <a:pt x="29508" y="507"/>
                    <a:pt x="28995" y="520"/>
                  </a:cubicBezTo>
                  <a:cubicBezTo>
                    <a:pt x="28413" y="520"/>
                    <a:pt x="27847" y="520"/>
                    <a:pt x="27295" y="410"/>
                  </a:cubicBezTo>
                  <a:cubicBezTo>
                    <a:pt x="26585" y="285"/>
                    <a:pt x="25863" y="236"/>
                    <a:pt x="25123" y="236"/>
                  </a:cubicBezTo>
                  <a:cubicBezTo>
                    <a:pt x="22713" y="236"/>
                    <a:pt x="20321" y="221"/>
                    <a:pt x="17915" y="221"/>
                  </a:cubicBezTo>
                  <a:cubicBezTo>
                    <a:pt x="17442" y="206"/>
                    <a:pt x="16970" y="191"/>
                    <a:pt x="16528" y="127"/>
                  </a:cubicBezTo>
                  <a:cubicBezTo>
                    <a:pt x="15876" y="43"/>
                    <a:pt x="15223" y="1"/>
                    <a:pt x="14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3" name="Google Shape;273;p11"/>
          <p:cNvSpPr txBox="1">
            <a:spLocks noGrp="1"/>
          </p:cNvSpPr>
          <p:nvPr>
            <p:ph type="title" hasCustomPrompt="1"/>
          </p:nvPr>
        </p:nvSpPr>
        <p:spPr>
          <a:xfrm>
            <a:off x="1141800" y="1619313"/>
            <a:ext cx="3506400" cy="10740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0"/>
              <a:buNone/>
              <a:defRPr sz="9000" b="0">
                <a:solidFill>
                  <a:schemeClr val="dk1"/>
                </a:solidFill>
              </a:defRPr>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274" name="Google Shape;274;p11"/>
          <p:cNvSpPr txBox="1">
            <a:spLocks noGrp="1"/>
          </p:cNvSpPr>
          <p:nvPr>
            <p:ph type="subTitle" idx="1"/>
          </p:nvPr>
        </p:nvSpPr>
        <p:spPr>
          <a:xfrm>
            <a:off x="1141800" y="2776000"/>
            <a:ext cx="3506400" cy="595800"/>
          </a:xfrm>
          <a:prstGeom prst="rect">
            <a:avLst/>
          </a:prstGeom>
        </p:spPr>
        <p:txBody>
          <a:bodyPr spcFirstLastPara="1" wrap="square" lIns="91425" tIns="91425" rIns="91425" bIns="91425" anchor="t" anchorCtr="0">
            <a:noAutofit/>
          </a:bodyPr>
          <a:lstStyle>
            <a:lvl1pPr lvl="0" algn="ctr">
              <a:spcBef>
                <a:spcPts val="0"/>
              </a:spcBef>
              <a:spcAft>
                <a:spcPts val="0"/>
              </a:spcAft>
              <a:buSzPts val="1400"/>
              <a:buNone/>
              <a:defRPr sz="1500"/>
            </a:lvl1pPr>
            <a:lvl2pPr lvl="1" algn="ctr">
              <a:spcBef>
                <a:spcPts val="0"/>
              </a:spcBef>
              <a:spcAft>
                <a:spcPts val="0"/>
              </a:spcAft>
              <a:buSzPts val="1400"/>
              <a:buNone/>
              <a:defRPr/>
            </a:lvl2pPr>
            <a:lvl3pPr lvl="2" algn="ctr">
              <a:spcBef>
                <a:spcPts val="1600"/>
              </a:spcBef>
              <a:spcAft>
                <a:spcPts val="0"/>
              </a:spcAft>
              <a:buSzPts val="1400"/>
              <a:buNone/>
              <a:defRPr/>
            </a:lvl3pPr>
            <a:lvl4pPr lvl="3" algn="ctr">
              <a:spcBef>
                <a:spcPts val="1600"/>
              </a:spcBef>
              <a:spcAft>
                <a:spcPts val="0"/>
              </a:spcAft>
              <a:buSzPts val="1400"/>
              <a:buNone/>
              <a:defRPr/>
            </a:lvl4pPr>
            <a:lvl5pPr lvl="4" algn="ctr">
              <a:spcBef>
                <a:spcPts val="1600"/>
              </a:spcBef>
              <a:spcAft>
                <a:spcPts val="0"/>
              </a:spcAft>
              <a:buSzPts val="1400"/>
              <a:buNone/>
              <a:defRPr/>
            </a:lvl5pPr>
            <a:lvl6pPr lvl="5" algn="ctr">
              <a:spcBef>
                <a:spcPts val="1600"/>
              </a:spcBef>
              <a:spcAft>
                <a:spcPts val="0"/>
              </a:spcAft>
              <a:buSzPts val="1400"/>
              <a:buNone/>
              <a:defRPr/>
            </a:lvl6pPr>
            <a:lvl7pPr lvl="6" algn="ctr">
              <a:spcBef>
                <a:spcPts val="1600"/>
              </a:spcBef>
              <a:spcAft>
                <a:spcPts val="0"/>
              </a:spcAft>
              <a:buSzPts val="1400"/>
              <a:buNone/>
              <a:defRPr/>
            </a:lvl7pPr>
            <a:lvl8pPr lvl="7" algn="ctr">
              <a:spcBef>
                <a:spcPts val="1600"/>
              </a:spcBef>
              <a:spcAft>
                <a:spcPts val="0"/>
              </a:spcAft>
              <a:buSzPts val="1400"/>
              <a:buNone/>
              <a:defRPr/>
            </a:lvl8pPr>
            <a:lvl9pPr lvl="8" algn="ctr">
              <a:spcBef>
                <a:spcPts val="1600"/>
              </a:spcBef>
              <a:spcAft>
                <a:spcPts val="160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275"/>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wo columns 1">
  <p:cSld name="CUSTOM_10">
    <p:spTree>
      <p:nvGrpSpPr>
        <p:cNvPr id="1" name="Shape 300"/>
        <p:cNvGrpSpPr/>
        <p:nvPr/>
      </p:nvGrpSpPr>
      <p:grpSpPr>
        <a:xfrm>
          <a:off x="0" y="0"/>
          <a:ext cx="0" cy="0"/>
          <a:chOff x="0" y="0"/>
          <a:chExt cx="0" cy="0"/>
        </a:xfrm>
      </p:grpSpPr>
      <p:pic>
        <p:nvPicPr>
          <p:cNvPr id="301" name="Google Shape;301;p14"/>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302" name="Google Shape;302;p14"/>
          <p:cNvSpPr txBox="1">
            <a:spLocks noGrp="1"/>
          </p:cNvSpPr>
          <p:nvPr>
            <p:ph type="title"/>
          </p:nvPr>
        </p:nvSpPr>
        <p:spPr>
          <a:xfrm>
            <a:off x="4732225" y="3126075"/>
            <a:ext cx="2898600" cy="387300"/>
          </a:xfrm>
          <a:prstGeom prst="rect">
            <a:avLst/>
          </a:prstGeom>
          <a:noFill/>
          <a:ln>
            <a:noFill/>
          </a:ln>
        </p:spPr>
        <p:txBody>
          <a:bodyPr spcFirstLastPara="1" wrap="square" lIns="0" tIns="0" rIns="0" bIns="0" anchor="ctr" anchorCtr="0">
            <a:noAutofit/>
          </a:bodyPr>
          <a:lstStyle>
            <a:lvl1pPr lvl="0" algn="ctr" rtl="0">
              <a:spcBef>
                <a:spcPts val="0"/>
              </a:spcBef>
              <a:spcAft>
                <a:spcPts val="0"/>
              </a:spcAft>
              <a:buClr>
                <a:schemeClr val="accent5"/>
              </a:buClr>
              <a:buSzPts val="1400"/>
              <a:buNone/>
              <a:defRPr sz="2400" b="0" i="0">
                <a:solidFill>
                  <a:schemeClr val="lt2"/>
                </a:solidFill>
              </a:defRPr>
            </a:lvl1pPr>
            <a:lvl2pPr lvl="1" rtl="0">
              <a:spcBef>
                <a:spcPts val="0"/>
              </a:spcBef>
              <a:spcAft>
                <a:spcPts val="0"/>
              </a:spcAft>
              <a:buSzPts val="1400"/>
              <a:buNone/>
              <a:defRPr sz="1400"/>
            </a:lvl2pPr>
            <a:lvl3pPr lvl="2" rtl="0">
              <a:spcBef>
                <a:spcPts val="0"/>
              </a:spcBef>
              <a:spcAft>
                <a:spcPts val="0"/>
              </a:spcAft>
              <a:buSzPts val="1400"/>
              <a:buNone/>
              <a:defRPr sz="1400"/>
            </a:lvl3pPr>
            <a:lvl4pPr lvl="3" rtl="0">
              <a:spcBef>
                <a:spcPts val="0"/>
              </a:spcBef>
              <a:spcAft>
                <a:spcPts val="0"/>
              </a:spcAft>
              <a:buSzPts val="1400"/>
              <a:buNone/>
              <a:defRPr sz="1400"/>
            </a:lvl4pPr>
            <a:lvl5pPr lvl="4" rtl="0">
              <a:spcBef>
                <a:spcPts val="0"/>
              </a:spcBef>
              <a:spcAft>
                <a:spcPts val="0"/>
              </a:spcAft>
              <a:buSzPts val="1400"/>
              <a:buNone/>
              <a:defRPr sz="1400"/>
            </a:lvl5pPr>
            <a:lvl6pPr lvl="5" rtl="0">
              <a:spcBef>
                <a:spcPts val="0"/>
              </a:spcBef>
              <a:spcAft>
                <a:spcPts val="0"/>
              </a:spcAft>
              <a:buSzPts val="1400"/>
              <a:buNone/>
              <a:defRPr sz="1400"/>
            </a:lvl6pPr>
            <a:lvl7pPr lvl="6" rtl="0">
              <a:spcBef>
                <a:spcPts val="0"/>
              </a:spcBef>
              <a:spcAft>
                <a:spcPts val="0"/>
              </a:spcAft>
              <a:buSzPts val="1400"/>
              <a:buNone/>
              <a:defRPr sz="1400"/>
            </a:lvl7pPr>
            <a:lvl8pPr lvl="7" rtl="0">
              <a:spcBef>
                <a:spcPts val="0"/>
              </a:spcBef>
              <a:spcAft>
                <a:spcPts val="0"/>
              </a:spcAft>
              <a:buSzPts val="1400"/>
              <a:buNone/>
              <a:defRPr sz="1400"/>
            </a:lvl8pPr>
            <a:lvl9pPr lvl="8" rtl="0">
              <a:spcBef>
                <a:spcPts val="0"/>
              </a:spcBef>
              <a:spcAft>
                <a:spcPts val="0"/>
              </a:spcAft>
              <a:buSzPts val="1400"/>
              <a:buNone/>
              <a:defRPr sz="1400"/>
            </a:lvl9pPr>
          </a:lstStyle>
          <a:p>
            <a:endParaRPr/>
          </a:p>
        </p:txBody>
      </p:sp>
      <p:sp>
        <p:nvSpPr>
          <p:cNvPr id="303" name="Google Shape;303;p14"/>
          <p:cNvSpPr txBox="1">
            <a:spLocks noGrp="1"/>
          </p:cNvSpPr>
          <p:nvPr>
            <p:ph type="title" idx="2"/>
          </p:nvPr>
        </p:nvSpPr>
        <p:spPr>
          <a:xfrm>
            <a:off x="1513175" y="3126075"/>
            <a:ext cx="2898600" cy="387300"/>
          </a:xfrm>
          <a:prstGeom prst="rect">
            <a:avLst/>
          </a:prstGeom>
          <a:noFill/>
          <a:ln>
            <a:noFill/>
          </a:ln>
        </p:spPr>
        <p:txBody>
          <a:bodyPr spcFirstLastPara="1" wrap="square" lIns="0" tIns="0" rIns="0" bIns="0" anchor="ctr" anchorCtr="0">
            <a:noAutofit/>
          </a:bodyPr>
          <a:lstStyle>
            <a:lvl1pPr lvl="0" algn="ctr" rtl="0">
              <a:spcBef>
                <a:spcPts val="0"/>
              </a:spcBef>
              <a:spcAft>
                <a:spcPts val="0"/>
              </a:spcAft>
              <a:buClr>
                <a:schemeClr val="accent5"/>
              </a:buClr>
              <a:buSzPts val="1400"/>
              <a:buNone/>
              <a:defRPr sz="2400" b="0" i="0">
                <a:solidFill>
                  <a:schemeClr val="lt2"/>
                </a:solidFill>
              </a:defRPr>
            </a:lvl1pPr>
            <a:lvl2pPr lvl="1" algn="r" rtl="0">
              <a:spcBef>
                <a:spcPts val="0"/>
              </a:spcBef>
              <a:spcAft>
                <a:spcPts val="0"/>
              </a:spcAft>
              <a:buSzPts val="1400"/>
              <a:buNone/>
              <a:defRPr sz="1400"/>
            </a:lvl2pPr>
            <a:lvl3pPr lvl="2" algn="r" rtl="0">
              <a:spcBef>
                <a:spcPts val="0"/>
              </a:spcBef>
              <a:spcAft>
                <a:spcPts val="0"/>
              </a:spcAft>
              <a:buSzPts val="1400"/>
              <a:buNone/>
              <a:defRPr sz="1400"/>
            </a:lvl3pPr>
            <a:lvl4pPr lvl="3" algn="r" rtl="0">
              <a:spcBef>
                <a:spcPts val="0"/>
              </a:spcBef>
              <a:spcAft>
                <a:spcPts val="0"/>
              </a:spcAft>
              <a:buSzPts val="1400"/>
              <a:buNone/>
              <a:defRPr sz="1400"/>
            </a:lvl4pPr>
            <a:lvl5pPr lvl="4" algn="r" rtl="0">
              <a:spcBef>
                <a:spcPts val="0"/>
              </a:spcBef>
              <a:spcAft>
                <a:spcPts val="0"/>
              </a:spcAft>
              <a:buSzPts val="1400"/>
              <a:buNone/>
              <a:defRPr sz="1400"/>
            </a:lvl5pPr>
            <a:lvl6pPr lvl="5" algn="r" rtl="0">
              <a:spcBef>
                <a:spcPts val="0"/>
              </a:spcBef>
              <a:spcAft>
                <a:spcPts val="0"/>
              </a:spcAft>
              <a:buSzPts val="1400"/>
              <a:buNone/>
              <a:defRPr sz="1400"/>
            </a:lvl6pPr>
            <a:lvl7pPr lvl="6" algn="r" rtl="0">
              <a:spcBef>
                <a:spcPts val="0"/>
              </a:spcBef>
              <a:spcAft>
                <a:spcPts val="0"/>
              </a:spcAft>
              <a:buSzPts val="1400"/>
              <a:buNone/>
              <a:defRPr sz="1400"/>
            </a:lvl7pPr>
            <a:lvl8pPr lvl="7" algn="r" rtl="0">
              <a:spcBef>
                <a:spcPts val="0"/>
              </a:spcBef>
              <a:spcAft>
                <a:spcPts val="0"/>
              </a:spcAft>
              <a:buSzPts val="1400"/>
              <a:buNone/>
              <a:defRPr sz="1400"/>
            </a:lvl8pPr>
            <a:lvl9pPr lvl="8" algn="r" rtl="0">
              <a:spcBef>
                <a:spcPts val="0"/>
              </a:spcBef>
              <a:spcAft>
                <a:spcPts val="0"/>
              </a:spcAft>
              <a:buSzPts val="1400"/>
              <a:buNone/>
              <a:defRPr sz="1400"/>
            </a:lvl9pPr>
          </a:lstStyle>
          <a:p>
            <a:endParaRPr/>
          </a:p>
        </p:txBody>
      </p:sp>
      <p:sp>
        <p:nvSpPr>
          <p:cNvPr id="304" name="Google Shape;304;p14"/>
          <p:cNvSpPr txBox="1">
            <a:spLocks noGrp="1"/>
          </p:cNvSpPr>
          <p:nvPr>
            <p:ph type="subTitle" idx="1"/>
          </p:nvPr>
        </p:nvSpPr>
        <p:spPr>
          <a:xfrm>
            <a:off x="4733725" y="3516975"/>
            <a:ext cx="2895600" cy="8133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
        <p:nvSpPr>
          <p:cNvPr id="305" name="Google Shape;305;p14"/>
          <p:cNvSpPr txBox="1">
            <a:spLocks noGrp="1"/>
          </p:cNvSpPr>
          <p:nvPr>
            <p:ph type="subTitle" idx="3"/>
          </p:nvPr>
        </p:nvSpPr>
        <p:spPr>
          <a:xfrm>
            <a:off x="1513775" y="3516975"/>
            <a:ext cx="2897400" cy="8133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
        <p:nvSpPr>
          <p:cNvPr id="306" name="Google Shape;306;p14"/>
          <p:cNvSpPr txBox="1">
            <a:spLocks noGrp="1"/>
          </p:cNvSpPr>
          <p:nvPr>
            <p:ph type="title" idx="4"/>
          </p:nvPr>
        </p:nvSpPr>
        <p:spPr>
          <a:xfrm>
            <a:off x="738950" y="571500"/>
            <a:ext cx="7665900" cy="342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b="0">
                <a:solidFill>
                  <a:schemeClr val="dk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p:cSld name="CUSTOM_3">
    <p:spTree>
      <p:nvGrpSpPr>
        <p:cNvPr id="1" name="Shape 307"/>
        <p:cNvGrpSpPr/>
        <p:nvPr/>
      </p:nvGrpSpPr>
      <p:grpSpPr>
        <a:xfrm>
          <a:off x="0" y="0"/>
          <a:ext cx="0" cy="0"/>
          <a:chOff x="0" y="0"/>
          <a:chExt cx="0" cy="0"/>
        </a:xfrm>
      </p:grpSpPr>
      <p:pic>
        <p:nvPicPr>
          <p:cNvPr id="308" name="Google Shape;308;p15"/>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309" name="Google Shape;309;p15"/>
          <p:cNvSpPr/>
          <p:nvPr/>
        </p:nvSpPr>
        <p:spPr>
          <a:xfrm>
            <a:off x="-518725" y="379862"/>
            <a:ext cx="3059294" cy="319284"/>
          </a:xfrm>
          <a:custGeom>
            <a:avLst/>
            <a:gdLst/>
            <a:ahLst/>
            <a:cxnLst/>
            <a:rect l="l" t="t" r="r" b="b"/>
            <a:pathLst>
              <a:path w="23676" h="2471" extrusionOk="0">
                <a:moveTo>
                  <a:pt x="20072" y="0"/>
                </a:moveTo>
                <a:cubicBezTo>
                  <a:pt x="19959" y="0"/>
                  <a:pt x="19864" y="0"/>
                  <a:pt x="19755" y="15"/>
                </a:cubicBezTo>
                <a:cubicBezTo>
                  <a:pt x="19127" y="94"/>
                  <a:pt x="18512" y="348"/>
                  <a:pt x="17881" y="457"/>
                </a:cubicBezTo>
                <a:cubicBezTo>
                  <a:pt x="16812" y="646"/>
                  <a:pt x="15678" y="706"/>
                  <a:pt x="14594" y="725"/>
                </a:cubicBezTo>
                <a:lnTo>
                  <a:pt x="14326" y="725"/>
                </a:lnTo>
                <a:cubicBezTo>
                  <a:pt x="14088" y="725"/>
                  <a:pt x="13838" y="725"/>
                  <a:pt x="13600" y="706"/>
                </a:cubicBezTo>
                <a:lnTo>
                  <a:pt x="12860" y="706"/>
                </a:lnTo>
                <a:cubicBezTo>
                  <a:pt x="12546" y="706"/>
                  <a:pt x="12214" y="706"/>
                  <a:pt x="11900" y="725"/>
                </a:cubicBezTo>
                <a:cubicBezTo>
                  <a:pt x="11050" y="771"/>
                  <a:pt x="10216" y="771"/>
                  <a:pt x="9366" y="771"/>
                </a:cubicBezTo>
                <a:lnTo>
                  <a:pt x="9335" y="771"/>
                </a:lnTo>
                <a:cubicBezTo>
                  <a:pt x="8172" y="771"/>
                  <a:pt x="7020" y="706"/>
                  <a:pt x="5856" y="706"/>
                </a:cubicBezTo>
                <a:lnTo>
                  <a:pt x="3166" y="706"/>
                </a:lnTo>
                <a:cubicBezTo>
                  <a:pt x="2928" y="706"/>
                  <a:pt x="2694" y="725"/>
                  <a:pt x="2471" y="771"/>
                </a:cubicBezTo>
                <a:cubicBezTo>
                  <a:pt x="1904" y="929"/>
                  <a:pt x="1307" y="1024"/>
                  <a:pt x="786" y="1243"/>
                </a:cubicBezTo>
                <a:cubicBezTo>
                  <a:pt x="711" y="1273"/>
                  <a:pt x="646" y="1322"/>
                  <a:pt x="567" y="1337"/>
                </a:cubicBezTo>
                <a:cubicBezTo>
                  <a:pt x="457" y="1368"/>
                  <a:pt x="363" y="1352"/>
                  <a:pt x="253" y="1432"/>
                </a:cubicBezTo>
                <a:cubicBezTo>
                  <a:pt x="174" y="1496"/>
                  <a:pt x="31" y="1621"/>
                  <a:pt x="0" y="1934"/>
                </a:cubicBezTo>
                <a:lnTo>
                  <a:pt x="2331" y="1934"/>
                </a:lnTo>
                <a:cubicBezTo>
                  <a:pt x="2769" y="1934"/>
                  <a:pt x="3196" y="1934"/>
                  <a:pt x="3638" y="2063"/>
                </a:cubicBezTo>
                <a:cubicBezTo>
                  <a:pt x="4141" y="2202"/>
                  <a:pt x="4692" y="2267"/>
                  <a:pt x="5210" y="2391"/>
                </a:cubicBezTo>
                <a:cubicBezTo>
                  <a:pt x="5478" y="2440"/>
                  <a:pt x="5731" y="2471"/>
                  <a:pt x="6000" y="2471"/>
                </a:cubicBezTo>
                <a:cubicBezTo>
                  <a:pt x="6517" y="2471"/>
                  <a:pt x="7054" y="2376"/>
                  <a:pt x="7556" y="2297"/>
                </a:cubicBezTo>
                <a:cubicBezTo>
                  <a:pt x="7824" y="2252"/>
                  <a:pt x="8092" y="2252"/>
                  <a:pt x="8342" y="2252"/>
                </a:cubicBezTo>
                <a:lnTo>
                  <a:pt x="10862" y="2252"/>
                </a:lnTo>
                <a:cubicBezTo>
                  <a:pt x="11383" y="2252"/>
                  <a:pt x="11870" y="2252"/>
                  <a:pt x="12373" y="2202"/>
                </a:cubicBezTo>
                <a:cubicBezTo>
                  <a:pt x="12497" y="2187"/>
                  <a:pt x="12626" y="2187"/>
                  <a:pt x="12750" y="2187"/>
                </a:cubicBezTo>
                <a:lnTo>
                  <a:pt x="13098" y="2187"/>
                </a:lnTo>
                <a:cubicBezTo>
                  <a:pt x="13366" y="2172"/>
                  <a:pt x="13616" y="2123"/>
                  <a:pt x="13869" y="2063"/>
                </a:cubicBezTo>
                <a:cubicBezTo>
                  <a:pt x="14466" y="1919"/>
                  <a:pt x="15047" y="1874"/>
                  <a:pt x="15648" y="1874"/>
                </a:cubicBezTo>
                <a:cubicBezTo>
                  <a:pt x="16215" y="1874"/>
                  <a:pt x="16766" y="1919"/>
                  <a:pt x="17333" y="1983"/>
                </a:cubicBezTo>
                <a:cubicBezTo>
                  <a:pt x="17881" y="2048"/>
                  <a:pt x="18432" y="2063"/>
                  <a:pt x="18969" y="2172"/>
                </a:cubicBezTo>
                <a:cubicBezTo>
                  <a:pt x="19252" y="2236"/>
                  <a:pt x="19520" y="2252"/>
                  <a:pt x="19804" y="2252"/>
                </a:cubicBezTo>
                <a:lnTo>
                  <a:pt x="20620" y="2252"/>
                </a:lnTo>
                <a:cubicBezTo>
                  <a:pt x="20937" y="2252"/>
                  <a:pt x="21205" y="2142"/>
                  <a:pt x="21504" y="2078"/>
                </a:cubicBezTo>
                <a:cubicBezTo>
                  <a:pt x="21787" y="2014"/>
                  <a:pt x="22021" y="1859"/>
                  <a:pt x="22305" y="1779"/>
                </a:cubicBezTo>
                <a:cubicBezTo>
                  <a:pt x="22433" y="1745"/>
                  <a:pt x="22543" y="1745"/>
                  <a:pt x="22667" y="1745"/>
                </a:cubicBezTo>
                <a:cubicBezTo>
                  <a:pt x="22826" y="1730"/>
                  <a:pt x="23030" y="1715"/>
                  <a:pt x="23170" y="1685"/>
                </a:cubicBezTo>
                <a:cubicBezTo>
                  <a:pt x="23283" y="1651"/>
                  <a:pt x="23408" y="1621"/>
                  <a:pt x="23487" y="1556"/>
                </a:cubicBezTo>
                <a:cubicBezTo>
                  <a:pt x="23581" y="1481"/>
                  <a:pt x="23627" y="1337"/>
                  <a:pt x="23642" y="1213"/>
                </a:cubicBezTo>
                <a:cubicBezTo>
                  <a:pt x="23661" y="1118"/>
                  <a:pt x="23676" y="880"/>
                  <a:pt x="23627" y="786"/>
                </a:cubicBezTo>
                <a:cubicBezTo>
                  <a:pt x="23581" y="725"/>
                  <a:pt x="23438" y="631"/>
                  <a:pt x="23377" y="597"/>
                </a:cubicBezTo>
                <a:cubicBezTo>
                  <a:pt x="23249" y="552"/>
                  <a:pt x="23094" y="536"/>
                  <a:pt x="22966" y="487"/>
                </a:cubicBezTo>
                <a:cubicBezTo>
                  <a:pt x="22747" y="423"/>
                  <a:pt x="22543" y="329"/>
                  <a:pt x="22305" y="268"/>
                </a:cubicBezTo>
                <a:cubicBezTo>
                  <a:pt x="21912" y="140"/>
                  <a:pt x="21489" y="110"/>
                  <a:pt x="21077" y="79"/>
                </a:cubicBezTo>
                <a:cubicBezTo>
                  <a:pt x="20748" y="45"/>
                  <a:pt x="20401" y="0"/>
                  <a:pt x="20072"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15"/>
          <p:cNvSpPr/>
          <p:nvPr/>
        </p:nvSpPr>
        <p:spPr>
          <a:xfrm>
            <a:off x="6532647" y="1038926"/>
            <a:ext cx="2961737" cy="163195"/>
          </a:xfrm>
          <a:custGeom>
            <a:avLst/>
            <a:gdLst/>
            <a:ahLst/>
            <a:cxnLst/>
            <a:rect l="l" t="t" r="r" b="b"/>
            <a:pathLst>
              <a:path w="22921" h="1263" extrusionOk="0">
                <a:moveTo>
                  <a:pt x="19332" y="1"/>
                </a:moveTo>
                <a:cubicBezTo>
                  <a:pt x="19222" y="1"/>
                  <a:pt x="19109" y="16"/>
                  <a:pt x="19014" y="35"/>
                </a:cubicBezTo>
                <a:cubicBezTo>
                  <a:pt x="18372" y="95"/>
                  <a:pt x="17756" y="363"/>
                  <a:pt x="17125" y="473"/>
                </a:cubicBezTo>
                <a:cubicBezTo>
                  <a:pt x="16056" y="647"/>
                  <a:pt x="14923" y="711"/>
                  <a:pt x="13854" y="726"/>
                </a:cubicBezTo>
                <a:lnTo>
                  <a:pt x="12845" y="726"/>
                </a:lnTo>
                <a:cubicBezTo>
                  <a:pt x="12592" y="726"/>
                  <a:pt x="12358" y="711"/>
                  <a:pt x="12105" y="711"/>
                </a:cubicBezTo>
                <a:cubicBezTo>
                  <a:pt x="11791" y="711"/>
                  <a:pt x="11477" y="726"/>
                  <a:pt x="11160" y="741"/>
                </a:cubicBezTo>
                <a:cubicBezTo>
                  <a:pt x="10295" y="790"/>
                  <a:pt x="9460" y="790"/>
                  <a:pt x="8610" y="790"/>
                </a:cubicBezTo>
                <a:lnTo>
                  <a:pt x="8580" y="790"/>
                </a:lnTo>
                <a:cubicBezTo>
                  <a:pt x="7431" y="790"/>
                  <a:pt x="6264" y="726"/>
                  <a:pt x="5116" y="726"/>
                </a:cubicBezTo>
                <a:lnTo>
                  <a:pt x="3072" y="726"/>
                </a:lnTo>
                <a:cubicBezTo>
                  <a:pt x="2849" y="726"/>
                  <a:pt x="2630" y="711"/>
                  <a:pt x="2411" y="711"/>
                </a:cubicBezTo>
                <a:cubicBezTo>
                  <a:pt x="2173" y="711"/>
                  <a:pt x="1938" y="726"/>
                  <a:pt x="1716" y="790"/>
                </a:cubicBezTo>
                <a:cubicBezTo>
                  <a:pt x="1164" y="930"/>
                  <a:pt x="567" y="1040"/>
                  <a:pt x="31" y="1244"/>
                </a:cubicBezTo>
                <a:cubicBezTo>
                  <a:pt x="16" y="1263"/>
                  <a:pt x="16" y="1263"/>
                  <a:pt x="0" y="1263"/>
                </a:cubicBezTo>
                <a:lnTo>
                  <a:pt x="22886" y="1263"/>
                </a:lnTo>
                <a:lnTo>
                  <a:pt x="22886" y="1229"/>
                </a:lnTo>
                <a:cubicBezTo>
                  <a:pt x="22905" y="1134"/>
                  <a:pt x="22920" y="885"/>
                  <a:pt x="22871" y="805"/>
                </a:cubicBezTo>
                <a:cubicBezTo>
                  <a:pt x="22826" y="726"/>
                  <a:pt x="22698" y="647"/>
                  <a:pt x="22622" y="617"/>
                </a:cubicBezTo>
                <a:cubicBezTo>
                  <a:pt x="22509" y="552"/>
                  <a:pt x="22354" y="552"/>
                  <a:pt x="22225" y="507"/>
                </a:cubicBezTo>
                <a:cubicBezTo>
                  <a:pt x="22006" y="428"/>
                  <a:pt x="21787" y="333"/>
                  <a:pt x="21564" y="269"/>
                </a:cubicBezTo>
                <a:cubicBezTo>
                  <a:pt x="21156" y="159"/>
                  <a:pt x="20748" y="110"/>
                  <a:pt x="20321" y="80"/>
                </a:cubicBezTo>
                <a:cubicBezTo>
                  <a:pt x="19993" y="65"/>
                  <a:pt x="19660" y="1"/>
                  <a:pt x="19332" y="1"/>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15"/>
          <p:cNvSpPr txBox="1">
            <a:spLocks noGrp="1"/>
          </p:cNvSpPr>
          <p:nvPr>
            <p:ph type="subTitle" idx="1"/>
          </p:nvPr>
        </p:nvSpPr>
        <p:spPr>
          <a:xfrm>
            <a:off x="4663025" y="1735175"/>
            <a:ext cx="3776100" cy="5811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1600"/>
              </a:spcBef>
              <a:spcAft>
                <a:spcPts val="0"/>
              </a:spcAft>
              <a:buNone/>
              <a:defRPr/>
            </a:lvl2pPr>
            <a:lvl3pPr lvl="2" rtl="0">
              <a:spcBef>
                <a:spcPts val="1600"/>
              </a:spcBef>
              <a:spcAft>
                <a:spcPts val="0"/>
              </a:spcAft>
              <a:buNone/>
              <a:defRPr/>
            </a:lvl3pPr>
            <a:lvl4pPr lvl="3" rtl="0">
              <a:spcBef>
                <a:spcPts val="1600"/>
              </a:spcBef>
              <a:spcAft>
                <a:spcPts val="0"/>
              </a:spcAft>
              <a:buNone/>
              <a:defRPr/>
            </a:lvl4pPr>
            <a:lvl5pPr lvl="4" rtl="0">
              <a:spcBef>
                <a:spcPts val="1600"/>
              </a:spcBef>
              <a:spcAft>
                <a:spcPts val="0"/>
              </a:spcAft>
              <a:buNone/>
              <a:defRPr/>
            </a:lvl5pPr>
            <a:lvl6pPr lvl="5" rtl="0">
              <a:spcBef>
                <a:spcPts val="1600"/>
              </a:spcBef>
              <a:spcAft>
                <a:spcPts val="0"/>
              </a:spcAft>
              <a:buNone/>
              <a:defRPr/>
            </a:lvl6pPr>
            <a:lvl7pPr lvl="6" rtl="0">
              <a:spcBef>
                <a:spcPts val="1600"/>
              </a:spcBef>
              <a:spcAft>
                <a:spcPts val="0"/>
              </a:spcAft>
              <a:buNone/>
              <a:defRPr/>
            </a:lvl7pPr>
            <a:lvl8pPr lvl="7" rtl="0">
              <a:spcBef>
                <a:spcPts val="1600"/>
              </a:spcBef>
              <a:spcAft>
                <a:spcPts val="0"/>
              </a:spcAft>
              <a:buNone/>
              <a:defRPr/>
            </a:lvl8pPr>
            <a:lvl9pPr lvl="8" rtl="0">
              <a:spcBef>
                <a:spcPts val="1600"/>
              </a:spcBef>
              <a:spcAft>
                <a:spcPts val="1600"/>
              </a:spcAft>
              <a:buNone/>
              <a:defRPr/>
            </a:lvl9pPr>
          </a:lstStyle>
          <a:p>
            <a:endParaRPr/>
          </a:p>
        </p:txBody>
      </p:sp>
      <p:sp>
        <p:nvSpPr>
          <p:cNvPr id="312" name="Google Shape;312;p15"/>
          <p:cNvSpPr txBox="1">
            <a:spLocks noGrp="1"/>
          </p:cNvSpPr>
          <p:nvPr>
            <p:ph type="title"/>
          </p:nvPr>
        </p:nvSpPr>
        <p:spPr>
          <a:xfrm>
            <a:off x="3014475" y="3789725"/>
            <a:ext cx="1486500" cy="581100"/>
          </a:xfrm>
          <a:prstGeom prst="rect">
            <a:avLst/>
          </a:prstGeom>
          <a:noFill/>
          <a:ln>
            <a:noFill/>
          </a:ln>
        </p:spPr>
        <p:txBody>
          <a:bodyPr spcFirstLastPara="1" wrap="square" lIns="0" tIns="0" rIns="0" bIns="0" anchor="ctr" anchorCtr="0">
            <a:noAutofit/>
          </a:bodyPr>
          <a:lstStyle>
            <a:lvl1pPr lvl="0" algn="ctr" rtl="0">
              <a:spcBef>
                <a:spcPts val="0"/>
              </a:spcBef>
              <a:spcAft>
                <a:spcPts val="0"/>
              </a:spcAft>
              <a:buSzPts val="1200"/>
              <a:buNone/>
              <a:defRPr sz="2400" b="0" i="0">
                <a:solidFill>
                  <a:schemeClr val="lt2"/>
                </a:solidFill>
              </a:defRPr>
            </a:lvl1pPr>
            <a:lvl2pPr lvl="1" algn="r" rtl="0">
              <a:spcBef>
                <a:spcPts val="0"/>
              </a:spcBef>
              <a:spcAft>
                <a:spcPts val="0"/>
              </a:spcAft>
              <a:buSzPts val="1400"/>
              <a:buNone/>
              <a:defRPr sz="1400"/>
            </a:lvl2pPr>
            <a:lvl3pPr lvl="2" algn="r" rtl="0">
              <a:spcBef>
                <a:spcPts val="0"/>
              </a:spcBef>
              <a:spcAft>
                <a:spcPts val="0"/>
              </a:spcAft>
              <a:buSzPts val="1400"/>
              <a:buNone/>
              <a:defRPr sz="1400"/>
            </a:lvl3pPr>
            <a:lvl4pPr lvl="3" algn="r" rtl="0">
              <a:spcBef>
                <a:spcPts val="0"/>
              </a:spcBef>
              <a:spcAft>
                <a:spcPts val="0"/>
              </a:spcAft>
              <a:buSzPts val="1400"/>
              <a:buNone/>
              <a:defRPr sz="1400"/>
            </a:lvl4pPr>
            <a:lvl5pPr lvl="4" algn="r" rtl="0">
              <a:spcBef>
                <a:spcPts val="0"/>
              </a:spcBef>
              <a:spcAft>
                <a:spcPts val="0"/>
              </a:spcAft>
              <a:buSzPts val="1400"/>
              <a:buNone/>
              <a:defRPr sz="1400"/>
            </a:lvl5pPr>
            <a:lvl6pPr lvl="5" algn="r" rtl="0">
              <a:spcBef>
                <a:spcPts val="0"/>
              </a:spcBef>
              <a:spcAft>
                <a:spcPts val="0"/>
              </a:spcAft>
              <a:buSzPts val="1400"/>
              <a:buNone/>
              <a:defRPr sz="1400"/>
            </a:lvl6pPr>
            <a:lvl7pPr lvl="6" algn="r" rtl="0">
              <a:spcBef>
                <a:spcPts val="0"/>
              </a:spcBef>
              <a:spcAft>
                <a:spcPts val="0"/>
              </a:spcAft>
              <a:buSzPts val="1400"/>
              <a:buNone/>
              <a:defRPr sz="1400"/>
            </a:lvl7pPr>
            <a:lvl8pPr lvl="7" algn="r" rtl="0">
              <a:spcBef>
                <a:spcPts val="0"/>
              </a:spcBef>
              <a:spcAft>
                <a:spcPts val="0"/>
              </a:spcAft>
              <a:buSzPts val="1400"/>
              <a:buNone/>
              <a:defRPr sz="1400"/>
            </a:lvl8pPr>
            <a:lvl9pPr lvl="8" algn="r" rtl="0">
              <a:spcBef>
                <a:spcPts val="0"/>
              </a:spcBef>
              <a:spcAft>
                <a:spcPts val="0"/>
              </a:spcAft>
              <a:buSzPts val="1400"/>
              <a:buNone/>
              <a:defRPr sz="1400"/>
            </a:lvl9pPr>
          </a:lstStyle>
          <a:p>
            <a:endParaRPr/>
          </a:p>
        </p:txBody>
      </p:sp>
      <p:sp>
        <p:nvSpPr>
          <p:cNvPr id="313" name="Google Shape;313;p15"/>
          <p:cNvSpPr txBox="1">
            <a:spLocks noGrp="1"/>
          </p:cNvSpPr>
          <p:nvPr>
            <p:ph type="subTitle" idx="2"/>
          </p:nvPr>
        </p:nvSpPr>
        <p:spPr>
          <a:xfrm>
            <a:off x="4663025" y="2762500"/>
            <a:ext cx="3776100" cy="5811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1600"/>
              </a:spcBef>
              <a:spcAft>
                <a:spcPts val="0"/>
              </a:spcAft>
              <a:buNone/>
              <a:defRPr/>
            </a:lvl2pPr>
            <a:lvl3pPr lvl="2" rtl="0">
              <a:spcBef>
                <a:spcPts val="1600"/>
              </a:spcBef>
              <a:spcAft>
                <a:spcPts val="0"/>
              </a:spcAft>
              <a:buNone/>
              <a:defRPr/>
            </a:lvl3pPr>
            <a:lvl4pPr lvl="3" rtl="0">
              <a:spcBef>
                <a:spcPts val="1600"/>
              </a:spcBef>
              <a:spcAft>
                <a:spcPts val="0"/>
              </a:spcAft>
              <a:buNone/>
              <a:defRPr/>
            </a:lvl4pPr>
            <a:lvl5pPr lvl="4" rtl="0">
              <a:spcBef>
                <a:spcPts val="1600"/>
              </a:spcBef>
              <a:spcAft>
                <a:spcPts val="0"/>
              </a:spcAft>
              <a:buNone/>
              <a:defRPr/>
            </a:lvl5pPr>
            <a:lvl6pPr lvl="5" rtl="0">
              <a:spcBef>
                <a:spcPts val="1600"/>
              </a:spcBef>
              <a:spcAft>
                <a:spcPts val="0"/>
              </a:spcAft>
              <a:buNone/>
              <a:defRPr/>
            </a:lvl6pPr>
            <a:lvl7pPr lvl="6" rtl="0">
              <a:spcBef>
                <a:spcPts val="1600"/>
              </a:spcBef>
              <a:spcAft>
                <a:spcPts val="0"/>
              </a:spcAft>
              <a:buNone/>
              <a:defRPr/>
            </a:lvl7pPr>
            <a:lvl8pPr lvl="7" rtl="0">
              <a:spcBef>
                <a:spcPts val="1600"/>
              </a:spcBef>
              <a:spcAft>
                <a:spcPts val="0"/>
              </a:spcAft>
              <a:buNone/>
              <a:defRPr/>
            </a:lvl8pPr>
            <a:lvl9pPr lvl="8" rtl="0">
              <a:spcBef>
                <a:spcPts val="1600"/>
              </a:spcBef>
              <a:spcAft>
                <a:spcPts val="1600"/>
              </a:spcAft>
              <a:buNone/>
              <a:defRPr/>
            </a:lvl9pPr>
          </a:lstStyle>
          <a:p>
            <a:endParaRPr/>
          </a:p>
        </p:txBody>
      </p:sp>
      <p:sp>
        <p:nvSpPr>
          <p:cNvPr id="314" name="Google Shape;314;p15"/>
          <p:cNvSpPr txBox="1">
            <a:spLocks noGrp="1"/>
          </p:cNvSpPr>
          <p:nvPr>
            <p:ph type="title" idx="3"/>
          </p:nvPr>
        </p:nvSpPr>
        <p:spPr>
          <a:xfrm>
            <a:off x="3014475" y="2762450"/>
            <a:ext cx="1486500" cy="581100"/>
          </a:xfrm>
          <a:prstGeom prst="rect">
            <a:avLst/>
          </a:prstGeom>
          <a:noFill/>
          <a:ln>
            <a:noFill/>
          </a:ln>
        </p:spPr>
        <p:txBody>
          <a:bodyPr spcFirstLastPara="1" wrap="square" lIns="0" tIns="0" rIns="0" bIns="0" anchor="ctr" anchorCtr="0">
            <a:noAutofit/>
          </a:bodyPr>
          <a:lstStyle>
            <a:lvl1pPr lvl="0" algn="ctr" rtl="0">
              <a:spcBef>
                <a:spcPts val="0"/>
              </a:spcBef>
              <a:spcAft>
                <a:spcPts val="0"/>
              </a:spcAft>
              <a:buSzPts val="1200"/>
              <a:buNone/>
              <a:defRPr sz="2400" b="0" i="0">
                <a:solidFill>
                  <a:schemeClr val="lt2"/>
                </a:solidFill>
              </a:defRPr>
            </a:lvl1pPr>
            <a:lvl2pPr lvl="1" algn="r" rtl="0">
              <a:spcBef>
                <a:spcPts val="0"/>
              </a:spcBef>
              <a:spcAft>
                <a:spcPts val="0"/>
              </a:spcAft>
              <a:buSzPts val="1400"/>
              <a:buNone/>
              <a:defRPr sz="1400"/>
            </a:lvl2pPr>
            <a:lvl3pPr lvl="2" algn="r" rtl="0">
              <a:spcBef>
                <a:spcPts val="0"/>
              </a:spcBef>
              <a:spcAft>
                <a:spcPts val="0"/>
              </a:spcAft>
              <a:buSzPts val="1400"/>
              <a:buNone/>
              <a:defRPr sz="1400"/>
            </a:lvl3pPr>
            <a:lvl4pPr lvl="3" algn="r" rtl="0">
              <a:spcBef>
                <a:spcPts val="0"/>
              </a:spcBef>
              <a:spcAft>
                <a:spcPts val="0"/>
              </a:spcAft>
              <a:buSzPts val="1400"/>
              <a:buNone/>
              <a:defRPr sz="1400"/>
            </a:lvl4pPr>
            <a:lvl5pPr lvl="4" algn="r" rtl="0">
              <a:spcBef>
                <a:spcPts val="0"/>
              </a:spcBef>
              <a:spcAft>
                <a:spcPts val="0"/>
              </a:spcAft>
              <a:buSzPts val="1400"/>
              <a:buNone/>
              <a:defRPr sz="1400"/>
            </a:lvl5pPr>
            <a:lvl6pPr lvl="5" algn="r" rtl="0">
              <a:spcBef>
                <a:spcPts val="0"/>
              </a:spcBef>
              <a:spcAft>
                <a:spcPts val="0"/>
              </a:spcAft>
              <a:buSzPts val="1400"/>
              <a:buNone/>
              <a:defRPr sz="1400"/>
            </a:lvl6pPr>
            <a:lvl7pPr lvl="6" algn="r" rtl="0">
              <a:spcBef>
                <a:spcPts val="0"/>
              </a:spcBef>
              <a:spcAft>
                <a:spcPts val="0"/>
              </a:spcAft>
              <a:buSzPts val="1400"/>
              <a:buNone/>
              <a:defRPr sz="1400"/>
            </a:lvl7pPr>
            <a:lvl8pPr lvl="7" algn="r" rtl="0">
              <a:spcBef>
                <a:spcPts val="0"/>
              </a:spcBef>
              <a:spcAft>
                <a:spcPts val="0"/>
              </a:spcAft>
              <a:buSzPts val="1400"/>
              <a:buNone/>
              <a:defRPr sz="1400"/>
            </a:lvl8pPr>
            <a:lvl9pPr lvl="8" algn="r" rtl="0">
              <a:spcBef>
                <a:spcPts val="0"/>
              </a:spcBef>
              <a:spcAft>
                <a:spcPts val="0"/>
              </a:spcAft>
              <a:buSzPts val="1400"/>
              <a:buNone/>
              <a:defRPr sz="1400"/>
            </a:lvl9pPr>
          </a:lstStyle>
          <a:p>
            <a:endParaRPr/>
          </a:p>
        </p:txBody>
      </p:sp>
      <p:sp>
        <p:nvSpPr>
          <p:cNvPr id="315" name="Google Shape;315;p15"/>
          <p:cNvSpPr txBox="1">
            <a:spLocks noGrp="1"/>
          </p:cNvSpPr>
          <p:nvPr>
            <p:ph type="subTitle" idx="4"/>
          </p:nvPr>
        </p:nvSpPr>
        <p:spPr>
          <a:xfrm>
            <a:off x="4663025" y="3789825"/>
            <a:ext cx="3776100" cy="5811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1600"/>
              </a:spcBef>
              <a:spcAft>
                <a:spcPts val="0"/>
              </a:spcAft>
              <a:buNone/>
              <a:defRPr/>
            </a:lvl2pPr>
            <a:lvl3pPr lvl="2" rtl="0">
              <a:spcBef>
                <a:spcPts val="1600"/>
              </a:spcBef>
              <a:spcAft>
                <a:spcPts val="0"/>
              </a:spcAft>
              <a:buNone/>
              <a:defRPr/>
            </a:lvl3pPr>
            <a:lvl4pPr lvl="3" rtl="0">
              <a:spcBef>
                <a:spcPts val="1600"/>
              </a:spcBef>
              <a:spcAft>
                <a:spcPts val="0"/>
              </a:spcAft>
              <a:buNone/>
              <a:defRPr/>
            </a:lvl4pPr>
            <a:lvl5pPr lvl="4" rtl="0">
              <a:spcBef>
                <a:spcPts val="1600"/>
              </a:spcBef>
              <a:spcAft>
                <a:spcPts val="0"/>
              </a:spcAft>
              <a:buNone/>
              <a:defRPr/>
            </a:lvl5pPr>
            <a:lvl6pPr lvl="5" rtl="0">
              <a:spcBef>
                <a:spcPts val="1600"/>
              </a:spcBef>
              <a:spcAft>
                <a:spcPts val="0"/>
              </a:spcAft>
              <a:buNone/>
              <a:defRPr/>
            </a:lvl6pPr>
            <a:lvl7pPr lvl="6" rtl="0">
              <a:spcBef>
                <a:spcPts val="1600"/>
              </a:spcBef>
              <a:spcAft>
                <a:spcPts val="0"/>
              </a:spcAft>
              <a:buNone/>
              <a:defRPr/>
            </a:lvl7pPr>
            <a:lvl8pPr lvl="7" rtl="0">
              <a:spcBef>
                <a:spcPts val="1600"/>
              </a:spcBef>
              <a:spcAft>
                <a:spcPts val="0"/>
              </a:spcAft>
              <a:buNone/>
              <a:defRPr/>
            </a:lvl8pPr>
            <a:lvl9pPr lvl="8" rtl="0">
              <a:spcBef>
                <a:spcPts val="1600"/>
              </a:spcBef>
              <a:spcAft>
                <a:spcPts val="1600"/>
              </a:spcAft>
              <a:buNone/>
              <a:defRPr/>
            </a:lvl9pPr>
          </a:lstStyle>
          <a:p>
            <a:endParaRPr/>
          </a:p>
        </p:txBody>
      </p:sp>
      <p:sp>
        <p:nvSpPr>
          <p:cNvPr id="316" name="Google Shape;316;p15"/>
          <p:cNvSpPr txBox="1">
            <a:spLocks noGrp="1"/>
          </p:cNvSpPr>
          <p:nvPr>
            <p:ph type="title" idx="5"/>
          </p:nvPr>
        </p:nvSpPr>
        <p:spPr>
          <a:xfrm>
            <a:off x="3014475" y="1735175"/>
            <a:ext cx="1486500" cy="581100"/>
          </a:xfrm>
          <a:prstGeom prst="rect">
            <a:avLst/>
          </a:prstGeom>
          <a:noFill/>
          <a:ln>
            <a:noFill/>
          </a:ln>
        </p:spPr>
        <p:txBody>
          <a:bodyPr spcFirstLastPara="1" wrap="square" lIns="0" tIns="0" rIns="0" bIns="0" anchor="ctr" anchorCtr="0">
            <a:noAutofit/>
          </a:bodyPr>
          <a:lstStyle>
            <a:lvl1pPr lvl="0" algn="ctr" rtl="0">
              <a:spcBef>
                <a:spcPts val="0"/>
              </a:spcBef>
              <a:spcAft>
                <a:spcPts val="0"/>
              </a:spcAft>
              <a:buSzPts val="1200"/>
              <a:buNone/>
              <a:defRPr sz="2400" b="0" i="0">
                <a:solidFill>
                  <a:schemeClr val="lt2"/>
                </a:solidFill>
              </a:defRPr>
            </a:lvl1pPr>
            <a:lvl2pPr lvl="1" algn="r" rtl="0">
              <a:spcBef>
                <a:spcPts val="0"/>
              </a:spcBef>
              <a:spcAft>
                <a:spcPts val="0"/>
              </a:spcAft>
              <a:buSzPts val="1400"/>
              <a:buNone/>
              <a:defRPr sz="1400"/>
            </a:lvl2pPr>
            <a:lvl3pPr lvl="2" algn="r" rtl="0">
              <a:spcBef>
                <a:spcPts val="0"/>
              </a:spcBef>
              <a:spcAft>
                <a:spcPts val="0"/>
              </a:spcAft>
              <a:buSzPts val="1400"/>
              <a:buNone/>
              <a:defRPr sz="1400"/>
            </a:lvl3pPr>
            <a:lvl4pPr lvl="3" algn="r" rtl="0">
              <a:spcBef>
                <a:spcPts val="0"/>
              </a:spcBef>
              <a:spcAft>
                <a:spcPts val="0"/>
              </a:spcAft>
              <a:buSzPts val="1400"/>
              <a:buNone/>
              <a:defRPr sz="1400"/>
            </a:lvl4pPr>
            <a:lvl5pPr lvl="4" algn="r" rtl="0">
              <a:spcBef>
                <a:spcPts val="0"/>
              </a:spcBef>
              <a:spcAft>
                <a:spcPts val="0"/>
              </a:spcAft>
              <a:buSzPts val="1400"/>
              <a:buNone/>
              <a:defRPr sz="1400"/>
            </a:lvl5pPr>
            <a:lvl6pPr lvl="5" algn="r" rtl="0">
              <a:spcBef>
                <a:spcPts val="0"/>
              </a:spcBef>
              <a:spcAft>
                <a:spcPts val="0"/>
              </a:spcAft>
              <a:buSzPts val="1400"/>
              <a:buNone/>
              <a:defRPr sz="1400"/>
            </a:lvl6pPr>
            <a:lvl7pPr lvl="6" algn="r" rtl="0">
              <a:spcBef>
                <a:spcPts val="0"/>
              </a:spcBef>
              <a:spcAft>
                <a:spcPts val="0"/>
              </a:spcAft>
              <a:buSzPts val="1400"/>
              <a:buNone/>
              <a:defRPr sz="1400"/>
            </a:lvl7pPr>
            <a:lvl8pPr lvl="7" algn="r" rtl="0">
              <a:spcBef>
                <a:spcPts val="0"/>
              </a:spcBef>
              <a:spcAft>
                <a:spcPts val="0"/>
              </a:spcAft>
              <a:buSzPts val="1400"/>
              <a:buNone/>
              <a:defRPr sz="1400"/>
            </a:lvl8pPr>
            <a:lvl9pPr lvl="8" algn="r" rtl="0">
              <a:spcBef>
                <a:spcPts val="0"/>
              </a:spcBef>
              <a:spcAft>
                <a:spcPts val="0"/>
              </a:spcAft>
              <a:buSzPts val="1400"/>
              <a:buNone/>
              <a:defRPr sz="1400"/>
            </a:lvl9pPr>
          </a:lstStyle>
          <a:p>
            <a:endParaRPr/>
          </a:p>
        </p:txBody>
      </p:sp>
      <p:sp>
        <p:nvSpPr>
          <p:cNvPr id="317" name="Google Shape;317;p15"/>
          <p:cNvSpPr txBox="1">
            <a:spLocks noGrp="1"/>
          </p:cNvSpPr>
          <p:nvPr>
            <p:ph type="title" idx="6"/>
          </p:nvPr>
        </p:nvSpPr>
        <p:spPr>
          <a:xfrm>
            <a:off x="738950" y="571500"/>
            <a:ext cx="7665900" cy="342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b="0">
                <a:solidFill>
                  <a:schemeClr val="dk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p:cSld name="CUSTOM_4">
    <p:spTree>
      <p:nvGrpSpPr>
        <p:cNvPr id="1" name="Shape 362"/>
        <p:cNvGrpSpPr/>
        <p:nvPr/>
      </p:nvGrpSpPr>
      <p:grpSpPr>
        <a:xfrm>
          <a:off x="0" y="0"/>
          <a:ext cx="0" cy="0"/>
          <a:chOff x="0" y="0"/>
          <a:chExt cx="0" cy="0"/>
        </a:xfrm>
      </p:grpSpPr>
      <p:pic>
        <p:nvPicPr>
          <p:cNvPr id="363" name="Google Shape;363;p17"/>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364" name="Google Shape;364;p17"/>
          <p:cNvSpPr/>
          <p:nvPr/>
        </p:nvSpPr>
        <p:spPr>
          <a:xfrm>
            <a:off x="-551400" y="4275625"/>
            <a:ext cx="2408724" cy="323800"/>
          </a:xfrm>
          <a:custGeom>
            <a:avLst/>
            <a:gdLst/>
            <a:ahLst/>
            <a:cxnLst/>
            <a:rect l="l" t="t" r="r" b="b"/>
            <a:pathLst>
              <a:path w="25940" h="2506" extrusionOk="0">
                <a:moveTo>
                  <a:pt x="2581" y="0"/>
                </a:moveTo>
                <a:cubicBezTo>
                  <a:pt x="2297" y="0"/>
                  <a:pt x="1999" y="49"/>
                  <a:pt x="1731" y="80"/>
                </a:cubicBezTo>
                <a:cubicBezTo>
                  <a:pt x="1353" y="144"/>
                  <a:pt x="881" y="174"/>
                  <a:pt x="613" y="363"/>
                </a:cubicBezTo>
                <a:cubicBezTo>
                  <a:pt x="454" y="507"/>
                  <a:pt x="454" y="680"/>
                  <a:pt x="424" y="835"/>
                </a:cubicBezTo>
                <a:cubicBezTo>
                  <a:pt x="378" y="1119"/>
                  <a:pt x="235" y="1387"/>
                  <a:pt x="125" y="1655"/>
                </a:cubicBezTo>
                <a:cubicBezTo>
                  <a:pt x="1" y="1923"/>
                  <a:pt x="61" y="2222"/>
                  <a:pt x="46" y="2505"/>
                </a:cubicBezTo>
                <a:lnTo>
                  <a:pt x="25939" y="2505"/>
                </a:lnTo>
                <a:cubicBezTo>
                  <a:pt x="25467" y="2505"/>
                  <a:pt x="25029" y="2441"/>
                  <a:pt x="24556" y="2380"/>
                </a:cubicBezTo>
                <a:cubicBezTo>
                  <a:pt x="24160" y="2346"/>
                  <a:pt x="23782" y="2237"/>
                  <a:pt x="23438" y="2112"/>
                </a:cubicBezTo>
                <a:cubicBezTo>
                  <a:pt x="22981" y="1969"/>
                  <a:pt x="22554" y="1795"/>
                  <a:pt x="22082" y="1655"/>
                </a:cubicBezTo>
                <a:cubicBezTo>
                  <a:pt x="21833" y="1576"/>
                  <a:pt x="21549" y="1481"/>
                  <a:pt x="21266" y="1481"/>
                </a:cubicBezTo>
                <a:lnTo>
                  <a:pt x="21251" y="1481"/>
                </a:lnTo>
                <a:cubicBezTo>
                  <a:pt x="20888" y="1481"/>
                  <a:pt x="20525" y="1561"/>
                  <a:pt x="20163" y="1576"/>
                </a:cubicBezTo>
                <a:cubicBezTo>
                  <a:pt x="19721" y="1576"/>
                  <a:pt x="19328" y="1640"/>
                  <a:pt x="18890" y="1685"/>
                </a:cubicBezTo>
                <a:cubicBezTo>
                  <a:pt x="18716" y="1700"/>
                  <a:pt x="18527" y="1700"/>
                  <a:pt x="18338" y="1700"/>
                </a:cubicBezTo>
                <a:cubicBezTo>
                  <a:pt x="17643" y="1700"/>
                  <a:pt x="16967" y="1591"/>
                  <a:pt x="16355" y="1387"/>
                </a:cubicBezTo>
                <a:cubicBezTo>
                  <a:pt x="16181" y="1341"/>
                  <a:pt x="16007" y="1277"/>
                  <a:pt x="15818" y="1228"/>
                </a:cubicBezTo>
                <a:cubicBezTo>
                  <a:pt x="15629" y="1183"/>
                  <a:pt x="15471" y="1088"/>
                  <a:pt x="15301" y="1024"/>
                </a:cubicBezTo>
                <a:cubicBezTo>
                  <a:pt x="15033" y="930"/>
                  <a:pt x="14764" y="884"/>
                  <a:pt x="14466" y="835"/>
                </a:cubicBezTo>
                <a:cubicBezTo>
                  <a:pt x="14277" y="820"/>
                  <a:pt x="14073" y="805"/>
                  <a:pt x="13884" y="805"/>
                </a:cubicBezTo>
                <a:cubicBezTo>
                  <a:pt x="13393" y="805"/>
                  <a:pt x="12906" y="869"/>
                  <a:pt x="12418" y="899"/>
                </a:cubicBezTo>
                <a:cubicBezTo>
                  <a:pt x="12260" y="899"/>
                  <a:pt x="12090" y="915"/>
                  <a:pt x="11931" y="915"/>
                </a:cubicBezTo>
                <a:cubicBezTo>
                  <a:pt x="11742" y="915"/>
                  <a:pt x="11553" y="899"/>
                  <a:pt x="11379" y="899"/>
                </a:cubicBezTo>
                <a:lnTo>
                  <a:pt x="10529" y="899"/>
                </a:lnTo>
                <a:cubicBezTo>
                  <a:pt x="10246" y="899"/>
                  <a:pt x="9963" y="899"/>
                  <a:pt x="9664" y="869"/>
                </a:cubicBezTo>
                <a:cubicBezTo>
                  <a:pt x="9396" y="835"/>
                  <a:pt x="9128" y="820"/>
                  <a:pt x="8860" y="805"/>
                </a:cubicBezTo>
                <a:cubicBezTo>
                  <a:pt x="8357" y="790"/>
                  <a:pt x="7821" y="726"/>
                  <a:pt x="7333" y="680"/>
                </a:cubicBezTo>
                <a:cubicBezTo>
                  <a:pt x="6846" y="616"/>
                  <a:pt x="6374" y="522"/>
                  <a:pt x="5886" y="473"/>
                </a:cubicBezTo>
                <a:cubicBezTo>
                  <a:pt x="5539" y="427"/>
                  <a:pt x="5161" y="412"/>
                  <a:pt x="4817" y="348"/>
                </a:cubicBezTo>
                <a:cubicBezTo>
                  <a:pt x="4534" y="303"/>
                  <a:pt x="4281" y="223"/>
                  <a:pt x="4013" y="159"/>
                </a:cubicBezTo>
                <a:cubicBezTo>
                  <a:pt x="3556" y="49"/>
                  <a:pt x="3163" y="0"/>
                  <a:pt x="2690"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17"/>
          <p:cNvSpPr/>
          <p:nvPr/>
        </p:nvSpPr>
        <p:spPr>
          <a:xfrm>
            <a:off x="2750137" y="4191442"/>
            <a:ext cx="6870878" cy="492170"/>
          </a:xfrm>
          <a:custGeom>
            <a:avLst/>
            <a:gdLst/>
            <a:ahLst/>
            <a:cxnLst/>
            <a:rect l="l" t="t" r="r" b="b"/>
            <a:pathLst>
              <a:path w="53174" h="3809" extrusionOk="0">
                <a:moveTo>
                  <a:pt x="27201" y="0"/>
                </a:moveTo>
                <a:cubicBezTo>
                  <a:pt x="26695" y="0"/>
                  <a:pt x="26192" y="64"/>
                  <a:pt x="25720" y="159"/>
                </a:cubicBezTo>
                <a:cubicBezTo>
                  <a:pt x="25029" y="283"/>
                  <a:pt x="24368" y="408"/>
                  <a:pt x="23692" y="582"/>
                </a:cubicBezTo>
                <a:cubicBezTo>
                  <a:pt x="23359" y="661"/>
                  <a:pt x="23030" y="725"/>
                  <a:pt x="22683" y="741"/>
                </a:cubicBezTo>
                <a:cubicBezTo>
                  <a:pt x="22290" y="756"/>
                  <a:pt x="21912" y="835"/>
                  <a:pt x="21519" y="865"/>
                </a:cubicBezTo>
                <a:cubicBezTo>
                  <a:pt x="20953" y="914"/>
                  <a:pt x="20386" y="929"/>
                  <a:pt x="19834" y="929"/>
                </a:cubicBezTo>
                <a:lnTo>
                  <a:pt x="16306" y="929"/>
                </a:lnTo>
                <a:cubicBezTo>
                  <a:pt x="15883" y="929"/>
                  <a:pt x="15456" y="945"/>
                  <a:pt x="15033" y="990"/>
                </a:cubicBezTo>
                <a:cubicBezTo>
                  <a:pt x="14545" y="1039"/>
                  <a:pt x="14058" y="1039"/>
                  <a:pt x="13552" y="1084"/>
                </a:cubicBezTo>
                <a:cubicBezTo>
                  <a:pt x="12702" y="1149"/>
                  <a:pt x="11867" y="1243"/>
                  <a:pt x="11017" y="1243"/>
                </a:cubicBezTo>
                <a:lnTo>
                  <a:pt x="7885" y="1243"/>
                </a:lnTo>
                <a:cubicBezTo>
                  <a:pt x="6926" y="1243"/>
                  <a:pt x="5996" y="1432"/>
                  <a:pt x="5037" y="1447"/>
                </a:cubicBezTo>
                <a:lnTo>
                  <a:pt x="4942" y="1447"/>
                </a:lnTo>
                <a:cubicBezTo>
                  <a:pt x="4689" y="1447"/>
                  <a:pt x="4425" y="1432"/>
                  <a:pt x="4172" y="1387"/>
                </a:cubicBezTo>
                <a:cubicBezTo>
                  <a:pt x="3794" y="1292"/>
                  <a:pt x="3416" y="1198"/>
                  <a:pt x="3038" y="1133"/>
                </a:cubicBezTo>
                <a:cubicBezTo>
                  <a:pt x="2630" y="1069"/>
                  <a:pt x="2218" y="1039"/>
                  <a:pt x="1810" y="1039"/>
                </a:cubicBezTo>
                <a:lnTo>
                  <a:pt x="1557" y="1039"/>
                </a:lnTo>
                <a:cubicBezTo>
                  <a:pt x="1338" y="1039"/>
                  <a:pt x="1119" y="1069"/>
                  <a:pt x="896" y="1084"/>
                </a:cubicBezTo>
                <a:cubicBezTo>
                  <a:pt x="741" y="1103"/>
                  <a:pt x="568" y="1084"/>
                  <a:pt x="409" y="1133"/>
                </a:cubicBezTo>
                <a:cubicBezTo>
                  <a:pt x="156" y="1213"/>
                  <a:pt x="1" y="1700"/>
                  <a:pt x="80" y="1953"/>
                </a:cubicBezTo>
                <a:cubicBezTo>
                  <a:pt x="141" y="2157"/>
                  <a:pt x="394" y="2187"/>
                  <a:pt x="583" y="2187"/>
                </a:cubicBezTo>
                <a:lnTo>
                  <a:pt x="628" y="2187"/>
                </a:lnTo>
                <a:cubicBezTo>
                  <a:pt x="960" y="2172"/>
                  <a:pt x="1289" y="2108"/>
                  <a:pt x="1622" y="2093"/>
                </a:cubicBezTo>
                <a:cubicBezTo>
                  <a:pt x="1810" y="2078"/>
                  <a:pt x="1984" y="2078"/>
                  <a:pt x="2158" y="2078"/>
                </a:cubicBezTo>
                <a:lnTo>
                  <a:pt x="3068" y="2078"/>
                </a:lnTo>
                <a:cubicBezTo>
                  <a:pt x="4123" y="2078"/>
                  <a:pt x="5161" y="2048"/>
                  <a:pt x="6219" y="1983"/>
                </a:cubicBezTo>
                <a:cubicBezTo>
                  <a:pt x="6627" y="1953"/>
                  <a:pt x="7035" y="1919"/>
                  <a:pt x="7447" y="1889"/>
                </a:cubicBezTo>
                <a:cubicBezTo>
                  <a:pt x="8108" y="1825"/>
                  <a:pt x="8769" y="1795"/>
                  <a:pt x="9430" y="1795"/>
                </a:cubicBezTo>
                <a:cubicBezTo>
                  <a:pt x="10073" y="1795"/>
                  <a:pt x="10703" y="1825"/>
                  <a:pt x="11334" y="1889"/>
                </a:cubicBezTo>
                <a:cubicBezTo>
                  <a:pt x="11901" y="1934"/>
                  <a:pt x="12483" y="2014"/>
                  <a:pt x="13065" y="2078"/>
                </a:cubicBezTo>
                <a:cubicBezTo>
                  <a:pt x="13601" y="2157"/>
                  <a:pt x="14134" y="2142"/>
                  <a:pt x="14685" y="2157"/>
                </a:cubicBezTo>
                <a:cubicBezTo>
                  <a:pt x="15615" y="2187"/>
                  <a:pt x="16544" y="2187"/>
                  <a:pt x="17488" y="2203"/>
                </a:cubicBezTo>
                <a:cubicBezTo>
                  <a:pt x="18180" y="2218"/>
                  <a:pt x="18856" y="2282"/>
                  <a:pt x="19551" y="2282"/>
                </a:cubicBezTo>
                <a:cubicBezTo>
                  <a:pt x="19895" y="2282"/>
                  <a:pt x="20242" y="2267"/>
                  <a:pt x="20590" y="2237"/>
                </a:cubicBezTo>
                <a:cubicBezTo>
                  <a:pt x="20934" y="2218"/>
                  <a:pt x="21281" y="2203"/>
                  <a:pt x="21629" y="2203"/>
                </a:cubicBezTo>
                <a:lnTo>
                  <a:pt x="24005" y="2203"/>
                </a:lnTo>
                <a:cubicBezTo>
                  <a:pt x="25437" y="2203"/>
                  <a:pt x="26869" y="2267"/>
                  <a:pt x="28301" y="2391"/>
                </a:cubicBezTo>
                <a:cubicBezTo>
                  <a:pt x="29608" y="2520"/>
                  <a:pt x="30900" y="2690"/>
                  <a:pt x="32207" y="2879"/>
                </a:cubicBezTo>
                <a:cubicBezTo>
                  <a:pt x="32630" y="2943"/>
                  <a:pt x="33057" y="3007"/>
                  <a:pt x="33480" y="3068"/>
                </a:cubicBezTo>
                <a:cubicBezTo>
                  <a:pt x="33907" y="3132"/>
                  <a:pt x="34315" y="3241"/>
                  <a:pt x="34723" y="3306"/>
                </a:cubicBezTo>
                <a:cubicBezTo>
                  <a:pt x="35308" y="3370"/>
                  <a:pt x="35905" y="3370"/>
                  <a:pt x="36487" y="3464"/>
                </a:cubicBezTo>
                <a:cubicBezTo>
                  <a:pt x="37163" y="3589"/>
                  <a:pt x="37858" y="3763"/>
                  <a:pt x="38550" y="3808"/>
                </a:cubicBezTo>
                <a:lnTo>
                  <a:pt x="39007" y="3808"/>
                </a:lnTo>
                <a:cubicBezTo>
                  <a:pt x="39872" y="3808"/>
                  <a:pt x="40722" y="3683"/>
                  <a:pt x="41572" y="3634"/>
                </a:cubicBezTo>
                <a:cubicBezTo>
                  <a:pt x="41806" y="3619"/>
                  <a:pt x="42044" y="3604"/>
                  <a:pt x="42278" y="3604"/>
                </a:cubicBezTo>
                <a:cubicBezTo>
                  <a:pt x="42596" y="3604"/>
                  <a:pt x="42894" y="3619"/>
                  <a:pt x="43208" y="3619"/>
                </a:cubicBezTo>
                <a:lnTo>
                  <a:pt x="43774" y="3619"/>
                </a:lnTo>
                <a:cubicBezTo>
                  <a:pt x="43948" y="3619"/>
                  <a:pt x="44122" y="3604"/>
                  <a:pt x="44296" y="3604"/>
                </a:cubicBezTo>
                <a:cubicBezTo>
                  <a:pt x="44515" y="3604"/>
                  <a:pt x="44734" y="3619"/>
                  <a:pt x="44957" y="3619"/>
                </a:cubicBezTo>
                <a:cubicBezTo>
                  <a:pt x="45697" y="3653"/>
                  <a:pt x="46419" y="3683"/>
                  <a:pt x="47159" y="3683"/>
                </a:cubicBezTo>
                <a:lnTo>
                  <a:pt x="47586" y="3683"/>
                </a:lnTo>
                <a:cubicBezTo>
                  <a:pt x="47726" y="3683"/>
                  <a:pt x="47870" y="3699"/>
                  <a:pt x="47994" y="3699"/>
                </a:cubicBezTo>
                <a:cubicBezTo>
                  <a:pt x="48168" y="3699"/>
                  <a:pt x="48357" y="3683"/>
                  <a:pt x="48531" y="3668"/>
                </a:cubicBezTo>
                <a:cubicBezTo>
                  <a:pt x="48859" y="3634"/>
                  <a:pt x="49192" y="3540"/>
                  <a:pt x="49536" y="3495"/>
                </a:cubicBezTo>
                <a:cubicBezTo>
                  <a:pt x="49679" y="3479"/>
                  <a:pt x="49804" y="3479"/>
                  <a:pt x="49947" y="3479"/>
                </a:cubicBezTo>
                <a:cubicBezTo>
                  <a:pt x="50151" y="3479"/>
                  <a:pt x="50370" y="3495"/>
                  <a:pt x="50574" y="3495"/>
                </a:cubicBezTo>
                <a:lnTo>
                  <a:pt x="50608" y="3495"/>
                </a:lnTo>
                <a:cubicBezTo>
                  <a:pt x="50986" y="3495"/>
                  <a:pt x="51300" y="3430"/>
                  <a:pt x="51678" y="3370"/>
                </a:cubicBezTo>
                <a:cubicBezTo>
                  <a:pt x="52229" y="3257"/>
                  <a:pt x="52701" y="3147"/>
                  <a:pt x="53174" y="2833"/>
                </a:cubicBezTo>
                <a:cubicBezTo>
                  <a:pt x="53064" y="2675"/>
                  <a:pt x="53064" y="2471"/>
                  <a:pt x="53000" y="2282"/>
                </a:cubicBezTo>
                <a:cubicBezTo>
                  <a:pt x="52921" y="2014"/>
                  <a:pt x="52781" y="1795"/>
                  <a:pt x="52796" y="1511"/>
                </a:cubicBezTo>
                <a:lnTo>
                  <a:pt x="41258" y="1511"/>
                </a:lnTo>
                <a:cubicBezTo>
                  <a:pt x="41145" y="1292"/>
                  <a:pt x="41194" y="1307"/>
                  <a:pt x="40847" y="1292"/>
                </a:cubicBezTo>
                <a:lnTo>
                  <a:pt x="40722" y="1292"/>
                </a:lnTo>
                <a:cubicBezTo>
                  <a:pt x="40563" y="1292"/>
                  <a:pt x="40408" y="1307"/>
                  <a:pt x="40250" y="1307"/>
                </a:cubicBezTo>
                <a:cubicBezTo>
                  <a:pt x="39842" y="1337"/>
                  <a:pt x="39430" y="1432"/>
                  <a:pt x="39007" y="1447"/>
                </a:cubicBezTo>
                <a:lnTo>
                  <a:pt x="38013" y="1447"/>
                </a:lnTo>
                <a:cubicBezTo>
                  <a:pt x="37620" y="1447"/>
                  <a:pt x="37243" y="1353"/>
                  <a:pt x="36865" y="1273"/>
                </a:cubicBezTo>
                <a:cubicBezTo>
                  <a:pt x="36124" y="1133"/>
                  <a:pt x="35354" y="1149"/>
                  <a:pt x="34598" y="1054"/>
                </a:cubicBezTo>
                <a:cubicBezTo>
                  <a:pt x="33797" y="960"/>
                  <a:pt x="33008" y="865"/>
                  <a:pt x="32222" y="676"/>
                </a:cubicBezTo>
                <a:cubicBezTo>
                  <a:pt x="31889" y="582"/>
                  <a:pt x="31591" y="552"/>
                  <a:pt x="31262" y="503"/>
                </a:cubicBezTo>
                <a:cubicBezTo>
                  <a:pt x="30885" y="457"/>
                  <a:pt x="30507" y="363"/>
                  <a:pt x="30129" y="329"/>
                </a:cubicBezTo>
                <a:cubicBezTo>
                  <a:pt x="29339" y="268"/>
                  <a:pt x="28569" y="125"/>
                  <a:pt x="27798" y="45"/>
                </a:cubicBezTo>
                <a:cubicBezTo>
                  <a:pt x="27594" y="15"/>
                  <a:pt x="27405" y="0"/>
                  <a:pt x="27201"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17"/>
          <p:cNvSpPr/>
          <p:nvPr/>
        </p:nvSpPr>
        <p:spPr>
          <a:xfrm>
            <a:off x="-366325" y="279949"/>
            <a:ext cx="3059294" cy="319284"/>
          </a:xfrm>
          <a:custGeom>
            <a:avLst/>
            <a:gdLst/>
            <a:ahLst/>
            <a:cxnLst/>
            <a:rect l="l" t="t" r="r" b="b"/>
            <a:pathLst>
              <a:path w="23676" h="2471" extrusionOk="0">
                <a:moveTo>
                  <a:pt x="20072" y="0"/>
                </a:moveTo>
                <a:cubicBezTo>
                  <a:pt x="19959" y="0"/>
                  <a:pt x="19864" y="0"/>
                  <a:pt x="19755" y="15"/>
                </a:cubicBezTo>
                <a:cubicBezTo>
                  <a:pt x="19127" y="94"/>
                  <a:pt x="18512" y="348"/>
                  <a:pt x="17881" y="457"/>
                </a:cubicBezTo>
                <a:cubicBezTo>
                  <a:pt x="16812" y="646"/>
                  <a:pt x="15678" y="706"/>
                  <a:pt x="14594" y="725"/>
                </a:cubicBezTo>
                <a:lnTo>
                  <a:pt x="14326" y="725"/>
                </a:lnTo>
                <a:cubicBezTo>
                  <a:pt x="14088" y="725"/>
                  <a:pt x="13838" y="725"/>
                  <a:pt x="13600" y="706"/>
                </a:cubicBezTo>
                <a:lnTo>
                  <a:pt x="12860" y="706"/>
                </a:lnTo>
                <a:cubicBezTo>
                  <a:pt x="12546" y="706"/>
                  <a:pt x="12214" y="706"/>
                  <a:pt x="11900" y="725"/>
                </a:cubicBezTo>
                <a:cubicBezTo>
                  <a:pt x="11050" y="771"/>
                  <a:pt x="10216" y="771"/>
                  <a:pt x="9366" y="771"/>
                </a:cubicBezTo>
                <a:lnTo>
                  <a:pt x="9335" y="771"/>
                </a:lnTo>
                <a:cubicBezTo>
                  <a:pt x="8172" y="771"/>
                  <a:pt x="7020" y="706"/>
                  <a:pt x="5856" y="706"/>
                </a:cubicBezTo>
                <a:lnTo>
                  <a:pt x="3166" y="706"/>
                </a:lnTo>
                <a:cubicBezTo>
                  <a:pt x="2928" y="706"/>
                  <a:pt x="2694" y="725"/>
                  <a:pt x="2471" y="771"/>
                </a:cubicBezTo>
                <a:cubicBezTo>
                  <a:pt x="1904" y="929"/>
                  <a:pt x="1307" y="1024"/>
                  <a:pt x="786" y="1243"/>
                </a:cubicBezTo>
                <a:cubicBezTo>
                  <a:pt x="711" y="1273"/>
                  <a:pt x="646" y="1322"/>
                  <a:pt x="567" y="1337"/>
                </a:cubicBezTo>
                <a:cubicBezTo>
                  <a:pt x="457" y="1368"/>
                  <a:pt x="363" y="1352"/>
                  <a:pt x="253" y="1432"/>
                </a:cubicBezTo>
                <a:cubicBezTo>
                  <a:pt x="174" y="1496"/>
                  <a:pt x="31" y="1621"/>
                  <a:pt x="0" y="1934"/>
                </a:cubicBezTo>
                <a:lnTo>
                  <a:pt x="2331" y="1934"/>
                </a:lnTo>
                <a:cubicBezTo>
                  <a:pt x="2769" y="1934"/>
                  <a:pt x="3196" y="1934"/>
                  <a:pt x="3638" y="2063"/>
                </a:cubicBezTo>
                <a:cubicBezTo>
                  <a:pt x="4141" y="2202"/>
                  <a:pt x="4692" y="2267"/>
                  <a:pt x="5210" y="2391"/>
                </a:cubicBezTo>
                <a:cubicBezTo>
                  <a:pt x="5478" y="2440"/>
                  <a:pt x="5731" y="2471"/>
                  <a:pt x="6000" y="2471"/>
                </a:cubicBezTo>
                <a:cubicBezTo>
                  <a:pt x="6517" y="2471"/>
                  <a:pt x="7054" y="2376"/>
                  <a:pt x="7556" y="2297"/>
                </a:cubicBezTo>
                <a:cubicBezTo>
                  <a:pt x="7824" y="2252"/>
                  <a:pt x="8092" y="2252"/>
                  <a:pt x="8342" y="2252"/>
                </a:cubicBezTo>
                <a:lnTo>
                  <a:pt x="10862" y="2252"/>
                </a:lnTo>
                <a:cubicBezTo>
                  <a:pt x="11383" y="2252"/>
                  <a:pt x="11870" y="2252"/>
                  <a:pt x="12373" y="2202"/>
                </a:cubicBezTo>
                <a:cubicBezTo>
                  <a:pt x="12497" y="2187"/>
                  <a:pt x="12626" y="2187"/>
                  <a:pt x="12750" y="2187"/>
                </a:cubicBezTo>
                <a:lnTo>
                  <a:pt x="13098" y="2187"/>
                </a:lnTo>
                <a:cubicBezTo>
                  <a:pt x="13366" y="2172"/>
                  <a:pt x="13616" y="2123"/>
                  <a:pt x="13869" y="2063"/>
                </a:cubicBezTo>
                <a:cubicBezTo>
                  <a:pt x="14466" y="1919"/>
                  <a:pt x="15047" y="1874"/>
                  <a:pt x="15648" y="1874"/>
                </a:cubicBezTo>
                <a:cubicBezTo>
                  <a:pt x="16215" y="1874"/>
                  <a:pt x="16766" y="1919"/>
                  <a:pt x="17333" y="1983"/>
                </a:cubicBezTo>
                <a:cubicBezTo>
                  <a:pt x="17881" y="2048"/>
                  <a:pt x="18432" y="2063"/>
                  <a:pt x="18969" y="2172"/>
                </a:cubicBezTo>
                <a:cubicBezTo>
                  <a:pt x="19252" y="2236"/>
                  <a:pt x="19520" y="2252"/>
                  <a:pt x="19804" y="2252"/>
                </a:cubicBezTo>
                <a:lnTo>
                  <a:pt x="20620" y="2252"/>
                </a:lnTo>
                <a:cubicBezTo>
                  <a:pt x="20937" y="2252"/>
                  <a:pt x="21205" y="2142"/>
                  <a:pt x="21504" y="2078"/>
                </a:cubicBezTo>
                <a:cubicBezTo>
                  <a:pt x="21787" y="2014"/>
                  <a:pt x="22021" y="1859"/>
                  <a:pt x="22305" y="1779"/>
                </a:cubicBezTo>
                <a:cubicBezTo>
                  <a:pt x="22433" y="1745"/>
                  <a:pt x="22543" y="1745"/>
                  <a:pt x="22667" y="1745"/>
                </a:cubicBezTo>
                <a:cubicBezTo>
                  <a:pt x="22826" y="1730"/>
                  <a:pt x="23030" y="1715"/>
                  <a:pt x="23170" y="1685"/>
                </a:cubicBezTo>
                <a:cubicBezTo>
                  <a:pt x="23283" y="1651"/>
                  <a:pt x="23408" y="1621"/>
                  <a:pt x="23487" y="1556"/>
                </a:cubicBezTo>
                <a:cubicBezTo>
                  <a:pt x="23581" y="1481"/>
                  <a:pt x="23627" y="1337"/>
                  <a:pt x="23642" y="1213"/>
                </a:cubicBezTo>
                <a:cubicBezTo>
                  <a:pt x="23661" y="1118"/>
                  <a:pt x="23676" y="880"/>
                  <a:pt x="23627" y="786"/>
                </a:cubicBezTo>
                <a:cubicBezTo>
                  <a:pt x="23581" y="725"/>
                  <a:pt x="23438" y="631"/>
                  <a:pt x="23377" y="597"/>
                </a:cubicBezTo>
                <a:cubicBezTo>
                  <a:pt x="23249" y="552"/>
                  <a:pt x="23094" y="536"/>
                  <a:pt x="22966" y="487"/>
                </a:cubicBezTo>
                <a:cubicBezTo>
                  <a:pt x="22747" y="423"/>
                  <a:pt x="22543" y="329"/>
                  <a:pt x="22305" y="268"/>
                </a:cubicBezTo>
                <a:cubicBezTo>
                  <a:pt x="21912" y="140"/>
                  <a:pt x="21489" y="110"/>
                  <a:pt x="21077" y="79"/>
                </a:cubicBezTo>
                <a:cubicBezTo>
                  <a:pt x="20748" y="45"/>
                  <a:pt x="20401" y="0"/>
                  <a:pt x="20072"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17"/>
          <p:cNvSpPr/>
          <p:nvPr/>
        </p:nvSpPr>
        <p:spPr>
          <a:xfrm>
            <a:off x="6351672" y="457901"/>
            <a:ext cx="2961737" cy="163195"/>
          </a:xfrm>
          <a:custGeom>
            <a:avLst/>
            <a:gdLst/>
            <a:ahLst/>
            <a:cxnLst/>
            <a:rect l="l" t="t" r="r" b="b"/>
            <a:pathLst>
              <a:path w="22921" h="1263" extrusionOk="0">
                <a:moveTo>
                  <a:pt x="19332" y="1"/>
                </a:moveTo>
                <a:cubicBezTo>
                  <a:pt x="19222" y="1"/>
                  <a:pt x="19109" y="16"/>
                  <a:pt x="19014" y="35"/>
                </a:cubicBezTo>
                <a:cubicBezTo>
                  <a:pt x="18372" y="95"/>
                  <a:pt x="17756" y="363"/>
                  <a:pt x="17125" y="473"/>
                </a:cubicBezTo>
                <a:cubicBezTo>
                  <a:pt x="16056" y="647"/>
                  <a:pt x="14923" y="711"/>
                  <a:pt x="13854" y="726"/>
                </a:cubicBezTo>
                <a:lnTo>
                  <a:pt x="12845" y="726"/>
                </a:lnTo>
                <a:cubicBezTo>
                  <a:pt x="12592" y="726"/>
                  <a:pt x="12358" y="711"/>
                  <a:pt x="12105" y="711"/>
                </a:cubicBezTo>
                <a:cubicBezTo>
                  <a:pt x="11791" y="711"/>
                  <a:pt x="11477" y="726"/>
                  <a:pt x="11160" y="741"/>
                </a:cubicBezTo>
                <a:cubicBezTo>
                  <a:pt x="10295" y="790"/>
                  <a:pt x="9460" y="790"/>
                  <a:pt x="8610" y="790"/>
                </a:cubicBezTo>
                <a:lnTo>
                  <a:pt x="8580" y="790"/>
                </a:lnTo>
                <a:cubicBezTo>
                  <a:pt x="7431" y="790"/>
                  <a:pt x="6264" y="726"/>
                  <a:pt x="5116" y="726"/>
                </a:cubicBezTo>
                <a:lnTo>
                  <a:pt x="3072" y="726"/>
                </a:lnTo>
                <a:cubicBezTo>
                  <a:pt x="2849" y="726"/>
                  <a:pt x="2630" y="711"/>
                  <a:pt x="2411" y="711"/>
                </a:cubicBezTo>
                <a:cubicBezTo>
                  <a:pt x="2173" y="711"/>
                  <a:pt x="1938" y="726"/>
                  <a:pt x="1716" y="790"/>
                </a:cubicBezTo>
                <a:cubicBezTo>
                  <a:pt x="1164" y="930"/>
                  <a:pt x="567" y="1040"/>
                  <a:pt x="31" y="1244"/>
                </a:cubicBezTo>
                <a:cubicBezTo>
                  <a:pt x="16" y="1263"/>
                  <a:pt x="16" y="1263"/>
                  <a:pt x="0" y="1263"/>
                </a:cubicBezTo>
                <a:lnTo>
                  <a:pt x="22886" y="1263"/>
                </a:lnTo>
                <a:lnTo>
                  <a:pt x="22886" y="1229"/>
                </a:lnTo>
                <a:cubicBezTo>
                  <a:pt x="22905" y="1134"/>
                  <a:pt x="22920" y="885"/>
                  <a:pt x="22871" y="805"/>
                </a:cubicBezTo>
                <a:cubicBezTo>
                  <a:pt x="22826" y="726"/>
                  <a:pt x="22698" y="647"/>
                  <a:pt x="22622" y="617"/>
                </a:cubicBezTo>
                <a:cubicBezTo>
                  <a:pt x="22509" y="552"/>
                  <a:pt x="22354" y="552"/>
                  <a:pt x="22225" y="507"/>
                </a:cubicBezTo>
                <a:cubicBezTo>
                  <a:pt x="22006" y="428"/>
                  <a:pt x="21787" y="333"/>
                  <a:pt x="21564" y="269"/>
                </a:cubicBezTo>
                <a:cubicBezTo>
                  <a:pt x="21156" y="159"/>
                  <a:pt x="20748" y="110"/>
                  <a:pt x="20321" y="80"/>
                </a:cubicBezTo>
                <a:cubicBezTo>
                  <a:pt x="19993" y="65"/>
                  <a:pt x="19660" y="1"/>
                  <a:pt x="19332" y="1"/>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17"/>
          <p:cNvSpPr txBox="1">
            <a:spLocks noGrp="1"/>
          </p:cNvSpPr>
          <p:nvPr>
            <p:ph type="title"/>
          </p:nvPr>
        </p:nvSpPr>
        <p:spPr>
          <a:xfrm>
            <a:off x="4957000" y="1831975"/>
            <a:ext cx="3092700" cy="501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b="0">
                <a:solidFill>
                  <a:schemeClr val="dk1"/>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369" name="Google Shape;369;p17"/>
          <p:cNvSpPr txBox="1">
            <a:spLocks noGrp="1"/>
          </p:cNvSpPr>
          <p:nvPr>
            <p:ph type="subTitle" idx="1"/>
          </p:nvPr>
        </p:nvSpPr>
        <p:spPr>
          <a:xfrm>
            <a:off x="4957075" y="2382975"/>
            <a:ext cx="3092700" cy="924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999999"/>
              </a:buClr>
              <a:buSzPts val="800"/>
              <a:buFont typeface="Open Sans"/>
              <a:buChar char="●"/>
              <a:defRPr/>
            </a:lvl1pPr>
            <a:lvl2pPr lvl="1" rtl="0">
              <a:spcBef>
                <a:spcPts val="1600"/>
              </a:spcBef>
              <a:spcAft>
                <a:spcPts val="0"/>
              </a:spcAft>
              <a:buClr>
                <a:srgbClr val="999999"/>
              </a:buClr>
              <a:buSzPts val="800"/>
              <a:buFont typeface="Open Sans"/>
              <a:buChar char="○"/>
              <a:defRPr/>
            </a:lvl2pPr>
            <a:lvl3pPr lvl="2" rtl="0">
              <a:spcBef>
                <a:spcPts val="1600"/>
              </a:spcBef>
              <a:spcAft>
                <a:spcPts val="0"/>
              </a:spcAft>
              <a:buClr>
                <a:srgbClr val="999999"/>
              </a:buClr>
              <a:buSzPts val="800"/>
              <a:buFont typeface="Open Sans"/>
              <a:buChar char="■"/>
              <a:defRPr/>
            </a:lvl3pPr>
            <a:lvl4pPr lvl="3" rtl="0">
              <a:spcBef>
                <a:spcPts val="1600"/>
              </a:spcBef>
              <a:spcAft>
                <a:spcPts val="0"/>
              </a:spcAft>
              <a:buClr>
                <a:srgbClr val="999999"/>
              </a:buClr>
              <a:buSzPts val="800"/>
              <a:buFont typeface="Open Sans"/>
              <a:buChar char="●"/>
              <a:defRPr/>
            </a:lvl4pPr>
            <a:lvl5pPr lvl="4" rtl="0">
              <a:spcBef>
                <a:spcPts val="1600"/>
              </a:spcBef>
              <a:spcAft>
                <a:spcPts val="0"/>
              </a:spcAft>
              <a:buClr>
                <a:srgbClr val="999999"/>
              </a:buClr>
              <a:buSzPts val="1400"/>
              <a:buFont typeface="Open Sans"/>
              <a:buChar char="○"/>
              <a:defRPr/>
            </a:lvl5pPr>
            <a:lvl6pPr lvl="5" rtl="0">
              <a:spcBef>
                <a:spcPts val="1600"/>
              </a:spcBef>
              <a:spcAft>
                <a:spcPts val="0"/>
              </a:spcAft>
              <a:buClr>
                <a:srgbClr val="999999"/>
              </a:buClr>
              <a:buSzPts val="1400"/>
              <a:buFont typeface="Open Sans"/>
              <a:buChar char="■"/>
              <a:defRPr/>
            </a:lvl6pPr>
            <a:lvl7pPr lvl="6" rtl="0">
              <a:spcBef>
                <a:spcPts val="1600"/>
              </a:spcBef>
              <a:spcAft>
                <a:spcPts val="0"/>
              </a:spcAft>
              <a:buClr>
                <a:srgbClr val="999999"/>
              </a:buClr>
              <a:buSzPts val="700"/>
              <a:buFont typeface="Open Sans"/>
              <a:buChar char="●"/>
              <a:defRPr/>
            </a:lvl7pPr>
            <a:lvl8pPr lvl="7" rtl="0">
              <a:spcBef>
                <a:spcPts val="1600"/>
              </a:spcBef>
              <a:spcAft>
                <a:spcPts val="0"/>
              </a:spcAft>
              <a:buClr>
                <a:srgbClr val="999999"/>
              </a:buClr>
              <a:buSzPts val="700"/>
              <a:buFont typeface="Open Sans"/>
              <a:buChar char="○"/>
              <a:defRPr/>
            </a:lvl8pPr>
            <a:lvl9pPr lvl="8" rtl="0">
              <a:spcBef>
                <a:spcPts val="1600"/>
              </a:spcBef>
              <a:spcAft>
                <a:spcPts val="1600"/>
              </a:spcAft>
              <a:buClr>
                <a:srgbClr val="999999"/>
              </a:buClr>
              <a:buSzPts val="600"/>
              <a:buFont typeface="Open Sans"/>
              <a:buChar char="■"/>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only 1">
  <p:cSld name="CUSTOM_5_1">
    <p:spTree>
      <p:nvGrpSpPr>
        <p:cNvPr id="1" name="Shape 387"/>
        <p:cNvGrpSpPr/>
        <p:nvPr/>
      </p:nvGrpSpPr>
      <p:grpSpPr>
        <a:xfrm>
          <a:off x="0" y="0"/>
          <a:ext cx="0" cy="0"/>
          <a:chOff x="0" y="0"/>
          <a:chExt cx="0" cy="0"/>
        </a:xfrm>
      </p:grpSpPr>
      <p:pic>
        <p:nvPicPr>
          <p:cNvPr id="388" name="Google Shape;388;p19"/>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389" name="Google Shape;389;p19"/>
          <p:cNvSpPr/>
          <p:nvPr/>
        </p:nvSpPr>
        <p:spPr>
          <a:xfrm>
            <a:off x="6380247" y="350551"/>
            <a:ext cx="2961737" cy="163195"/>
          </a:xfrm>
          <a:custGeom>
            <a:avLst/>
            <a:gdLst/>
            <a:ahLst/>
            <a:cxnLst/>
            <a:rect l="l" t="t" r="r" b="b"/>
            <a:pathLst>
              <a:path w="22921" h="1263" extrusionOk="0">
                <a:moveTo>
                  <a:pt x="19332" y="1"/>
                </a:moveTo>
                <a:cubicBezTo>
                  <a:pt x="19222" y="1"/>
                  <a:pt x="19109" y="16"/>
                  <a:pt x="19014" y="35"/>
                </a:cubicBezTo>
                <a:cubicBezTo>
                  <a:pt x="18372" y="95"/>
                  <a:pt x="17756" y="363"/>
                  <a:pt x="17125" y="473"/>
                </a:cubicBezTo>
                <a:cubicBezTo>
                  <a:pt x="16056" y="647"/>
                  <a:pt x="14923" y="711"/>
                  <a:pt x="13854" y="726"/>
                </a:cubicBezTo>
                <a:lnTo>
                  <a:pt x="12845" y="726"/>
                </a:lnTo>
                <a:cubicBezTo>
                  <a:pt x="12592" y="726"/>
                  <a:pt x="12358" y="711"/>
                  <a:pt x="12105" y="711"/>
                </a:cubicBezTo>
                <a:cubicBezTo>
                  <a:pt x="11791" y="711"/>
                  <a:pt x="11477" y="726"/>
                  <a:pt x="11160" y="741"/>
                </a:cubicBezTo>
                <a:cubicBezTo>
                  <a:pt x="10295" y="790"/>
                  <a:pt x="9460" y="790"/>
                  <a:pt x="8610" y="790"/>
                </a:cubicBezTo>
                <a:lnTo>
                  <a:pt x="8580" y="790"/>
                </a:lnTo>
                <a:cubicBezTo>
                  <a:pt x="7431" y="790"/>
                  <a:pt x="6264" y="726"/>
                  <a:pt x="5116" y="726"/>
                </a:cubicBezTo>
                <a:lnTo>
                  <a:pt x="3072" y="726"/>
                </a:lnTo>
                <a:cubicBezTo>
                  <a:pt x="2849" y="726"/>
                  <a:pt x="2630" y="711"/>
                  <a:pt x="2411" y="711"/>
                </a:cubicBezTo>
                <a:cubicBezTo>
                  <a:pt x="2173" y="711"/>
                  <a:pt x="1938" y="726"/>
                  <a:pt x="1716" y="790"/>
                </a:cubicBezTo>
                <a:cubicBezTo>
                  <a:pt x="1164" y="930"/>
                  <a:pt x="567" y="1040"/>
                  <a:pt x="31" y="1244"/>
                </a:cubicBezTo>
                <a:cubicBezTo>
                  <a:pt x="16" y="1263"/>
                  <a:pt x="16" y="1263"/>
                  <a:pt x="0" y="1263"/>
                </a:cubicBezTo>
                <a:lnTo>
                  <a:pt x="22886" y="1263"/>
                </a:lnTo>
                <a:lnTo>
                  <a:pt x="22886" y="1229"/>
                </a:lnTo>
                <a:cubicBezTo>
                  <a:pt x="22905" y="1134"/>
                  <a:pt x="22920" y="885"/>
                  <a:pt x="22871" y="805"/>
                </a:cubicBezTo>
                <a:cubicBezTo>
                  <a:pt x="22826" y="726"/>
                  <a:pt x="22698" y="647"/>
                  <a:pt x="22622" y="617"/>
                </a:cubicBezTo>
                <a:cubicBezTo>
                  <a:pt x="22509" y="552"/>
                  <a:pt x="22354" y="552"/>
                  <a:pt x="22225" y="507"/>
                </a:cubicBezTo>
                <a:cubicBezTo>
                  <a:pt x="22006" y="428"/>
                  <a:pt x="21787" y="333"/>
                  <a:pt x="21564" y="269"/>
                </a:cubicBezTo>
                <a:cubicBezTo>
                  <a:pt x="21156" y="159"/>
                  <a:pt x="20748" y="110"/>
                  <a:pt x="20321" y="80"/>
                </a:cubicBezTo>
                <a:cubicBezTo>
                  <a:pt x="19993" y="65"/>
                  <a:pt x="19660" y="1"/>
                  <a:pt x="19332" y="1"/>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19"/>
          <p:cNvSpPr txBox="1">
            <a:spLocks noGrp="1"/>
          </p:cNvSpPr>
          <p:nvPr>
            <p:ph type="title"/>
          </p:nvPr>
        </p:nvSpPr>
        <p:spPr>
          <a:xfrm>
            <a:off x="738950" y="571500"/>
            <a:ext cx="7665900" cy="342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b="0">
                <a:solidFill>
                  <a:schemeClr val="dk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umbers and text">
  <p:cSld name="CUSTOM_6">
    <p:spTree>
      <p:nvGrpSpPr>
        <p:cNvPr id="1" name="Shape 391"/>
        <p:cNvGrpSpPr/>
        <p:nvPr/>
      </p:nvGrpSpPr>
      <p:grpSpPr>
        <a:xfrm>
          <a:off x="0" y="0"/>
          <a:ext cx="0" cy="0"/>
          <a:chOff x="0" y="0"/>
          <a:chExt cx="0" cy="0"/>
        </a:xfrm>
      </p:grpSpPr>
      <p:pic>
        <p:nvPicPr>
          <p:cNvPr id="392" name="Google Shape;392;p20"/>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393" name="Google Shape;393;p20"/>
          <p:cNvSpPr/>
          <p:nvPr/>
        </p:nvSpPr>
        <p:spPr>
          <a:xfrm>
            <a:off x="2692987" y="4506954"/>
            <a:ext cx="6870878" cy="492170"/>
          </a:xfrm>
          <a:custGeom>
            <a:avLst/>
            <a:gdLst/>
            <a:ahLst/>
            <a:cxnLst/>
            <a:rect l="l" t="t" r="r" b="b"/>
            <a:pathLst>
              <a:path w="53174" h="3809" extrusionOk="0">
                <a:moveTo>
                  <a:pt x="27201" y="0"/>
                </a:moveTo>
                <a:cubicBezTo>
                  <a:pt x="26695" y="0"/>
                  <a:pt x="26192" y="64"/>
                  <a:pt x="25720" y="159"/>
                </a:cubicBezTo>
                <a:cubicBezTo>
                  <a:pt x="25029" y="283"/>
                  <a:pt x="24368" y="408"/>
                  <a:pt x="23692" y="582"/>
                </a:cubicBezTo>
                <a:cubicBezTo>
                  <a:pt x="23359" y="661"/>
                  <a:pt x="23030" y="725"/>
                  <a:pt x="22683" y="741"/>
                </a:cubicBezTo>
                <a:cubicBezTo>
                  <a:pt x="22290" y="756"/>
                  <a:pt x="21912" y="835"/>
                  <a:pt x="21519" y="865"/>
                </a:cubicBezTo>
                <a:cubicBezTo>
                  <a:pt x="20953" y="914"/>
                  <a:pt x="20386" y="929"/>
                  <a:pt x="19834" y="929"/>
                </a:cubicBezTo>
                <a:lnTo>
                  <a:pt x="16306" y="929"/>
                </a:lnTo>
                <a:cubicBezTo>
                  <a:pt x="15883" y="929"/>
                  <a:pt x="15456" y="945"/>
                  <a:pt x="15033" y="990"/>
                </a:cubicBezTo>
                <a:cubicBezTo>
                  <a:pt x="14545" y="1039"/>
                  <a:pt x="14058" y="1039"/>
                  <a:pt x="13552" y="1084"/>
                </a:cubicBezTo>
                <a:cubicBezTo>
                  <a:pt x="12702" y="1149"/>
                  <a:pt x="11867" y="1243"/>
                  <a:pt x="11017" y="1243"/>
                </a:cubicBezTo>
                <a:lnTo>
                  <a:pt x="7885" y="1243"/>
                </a:lnTo>
                <a:cubicBezTo>
                  <a:pt x="6926" y="1243"/>
                  <a:pt x="5996" y="1432"/>
                  <a:pt x="5037" y="1447"/>
                </a:cubicBezTo>
                <a:lnTo>
                  <a:pt x="4942" y="1447"/>
                </a:lnTo>
                <a:cubicBezTo>
                  <a:pt x="4689" y="1447"/>
                  <a:pt x="4425" y="1432"/>
                  <a:pt x="4172" y="1387"/>
                </a:cubicBezTo>
                <a:cubicBezTo>
                  <a:pt x="3794" y="1292"/>
                  <a:pt x="3416" y="1198"/>
                  <a:pt x="3038" y="1133"/>
                </a:cubicBezTo>
                <a:cubicBezTo>
                  <a:pt x="2630" y="1069"/>
                  <a:pt x="2218" y="1039"/>
                  <a:pt x="1810" y="1039"/>
                </a:cubicBezTo>
                <a:lnTo>
                  <a:pt x="1557" y="1039"/>
                </a:lnTo>
                <a:cubicBezTo>
                  <a:pt x="1338" y="1039"/>
                  <a:pt x="1119" y="1069"/>
                  <a:pt x="896" y="1084"/>
                </a:cubicBezTo>
                <a:cubicBezTo>
                  <a:pt x="741" y="1103"/>
                  <a:pt x="568" y="1084"/>
                  <a:pt x="409" y="1133"/>
                </a:cubicBezTo>
                <a:cubicBezTo>
                  <a:pt x="156" y="1213"/>
                  <a:pt x="1" y="1700"/>
                  <a:pt x="80" y="1953"/>
                </a:cubicBezTo>
                <a:cubicBezTo>
                  <a:pt x="141" y="2157"/>
                  <a:pt x="394" y="2187"/>
                  <a:pt x="583" y="2187"/>
                </a:cubicBezTo>
                <a:lnTo>
                  <a:pt x="628" y="2187"/>
                </a:lnTo>
                <a:cubicBezTo>
                  <a:pt x="960" y="2172"/>
                  <a:pt x="1289" y="2108"/>
                  <a:pt x="1622" y="2093"/>
                </a:cubicBezTo>
                <a:cubicBezTo>
                  <a:pt x="1810" y="2078"/>
                  <a:pt x="1984" y="2078"/>
                  <a:pt x="2158" y="2078"/>
                </a:cubicBezTo>
                <a:lnTo>
                  <a:pt x="3068" y="2078"/>
                </a:lnTo>
                <a:cubicBezTo>
                  <a:pt x="4123" y="2078"/>
                  <a:pt x="5161" y="2048"/>
                  <a:pt x="6219" y="1983"/>
                </a:cubicBezTo>
                <a:cubicBezTo>
                  <a:pt x="6627" y="1953"/>
                  <a:pt x="7035" y="1919"/>
                  <a:pt x="7447" y="1889"/>
                </a:cubicBezTo>
                <a:cubicBezTo>
                  <a:pt x="8108" y="1825"/>
                  <a:pt x="8769" y="1795"/>
                  <a:pt x="9430" y="1795"/>
                </a:cubicBezTo>
                <a:cubicBezTo>
                  <a:pt x="10073" y="1795"/>
                  <a:pt x="10703" y="1825"/>
                  <a:pt x="11334" y="1889"/>
                </a:cubicBezTo>
                <a:cubicBezTo>
                  <a:pt x="11901" y="1934"/>
                  <a:pt x="12483" y="2014"/>
                  <a:pt x="13065" y="2078"/>
                </a:cubicBezTo>
                <a:cubicBezTo>
                  <a:pt x="13601" y="2157"/>
                  <a:pt x="14134" y="2142"/>
                  <a:pt x="14685" y="2157"/>
                </a:cubicBezTo>
                <a:cubicBezTo>
                  <a:pt x="15615" y="2187"/>
                  <a:pt x="16544" y="2187"/>
                  <a:pt x="17488" y="2203"/>
                </a:cubicBezTo>
                <a:cubicBezTo>
                  <a:pt x="18180" y="2218"/>
                  <a:pt x="18856" y="2282"/>
                  <a:pt x="19551" y="2282"/>
                </a:cubicBezTo>
                <a:cubicBezTo>
                  <a:pt x="19895" y="2282"/>
                  <a:pt x="20242" y="2267"/>
                  <a:pt x="20590" y="2237"/>
                </a:cubicBezTo>
                <a:cubicBezTo>
                  <a:pt x="20934" y="2218"/>
                  <a:pt x="21281" y="2203"/>
                  <a:pt x="21629" y="2203"/>
                </a:cubicBezTo>
                <a:lnTo>
                  <a:pt x="24005" y="2203"/>
                </a:lnTo>
                <a:cubicBezTo>
                  <a:pt x="25437" y="2203"/>
                  <a:pt x="26869" y="2267"/>
                  <a:pt x="28301" y="2391"/>
                </a:cubicBezTo>
                <a:cubicBezTo>
                  <a:pt x="29608" y="2520"/>
                  <a:pt x="30900" y="2690"/>
                  <a:pt x="32207" y="2879"/>
                </a:cubicBezTo>
                <a:cubicBezTo>
                  <a:pt x="32630" y="2943"/>
                  <a:pt x="33057" y="3007"/>
                  <a:pt x="33480" y="3068"/>
                </a:cubicBezTo>
                <a:cubicBezTo>
                  <a:pt x="33907" y="3132"/>
                  <a:pt x="34315" y="3241"/>
                  <a:pt x="34723" y="3306"/>
                </a:cubicBezTo>
                <a:cubicBezTo>
                  <a:pt x="35308" y="3370"/>
                  <a:pt x="35905" y="3370"/>
                  <a:pt x="36487" y="3464"/>
                </a:cubicBezTo>
                <a:cubicBezTo>
                  <a:pt x="37163" y="3589"/>
                  <a:pt x="37858" y="3763"/>
                  <a:pt x="38550" y="3808"/>
                </a:cubicBezTo>
                <a:lnTo>
                  <a:pt x="39007" y="3808"/>
                </a:lnTo>
                <a:cubicBezTo>
                  <a:pt x="39872" y="3808"/>
                  <a:pt x="40722" y="3683"/>
                  <a:pt x="41572" y="3634"/>
                </a:cubicBezTo>
                <a:cubicBezTo>
                  <a:pt x="41806" y="3619"/>
                  <a:pt x="42044" y="3604"/>
                  <a:pt x="42278" y="3604"/>
                </a:cubicBezTo>
                <a:cubicBezTo>
                  <a:pt x="42596" y="3604"/>
                  <a:pt x="42894" y="3619"/>
                  <a:pt x="43208" y="3619"/>
                </a:cubicBezTo>
                <a:lnTo>
                  <a:pt x="43774" y="3619"/>
                </a:lnTo>
                <a:cubicBezTo>
                  <a:pt x="43948" y="3619"/>
                  <a:pt x="44122" y="3604"/>
                  <a:pt x="44296" y="3604"/>
                </a:cubicBezTo>
                <a:cubicBezTo>
                  <a:pt x="44515" y="3604"/>
                  <a:pt x="44734" y="3619"/>
                  <a:pt x="44957" y="3619"/>
                </a:cubicBezTo>
                <a:cubicBezTo>
                  <a:pt x="45697" y="3653"/>
                  <a:pt x="46419" y="3683"/>
                  <a:pt x="47159" y="3683"/>
                </a:cubicBezTo>
                <a:lnTo>
                  <a:pt x="47586" y="3683"/>
                </a:lnTo>
                <a:cubicBezTo>
                  <a:pt x="47726" y="3683"/>
                  <a:pt x="47870" y="3699"/>
                  <a:pt x="47994" y="3699"/>
                </a:cubicBezTo>
                <a:cubicBezTo>
                  <a:pt x="48168" y="3699"/>
                  <a:pt x="48357" y="3683"/>
                  <a:pt x="48531" y="3668"/>
                </a:cubicBezTo>
                <a:cubicBezTo>
                  <a:pt x="48859" y="3634"/>
                  <a:pt x="49192" y="3540"/>
                  <a:pt x="49536" y="3495"/>
                </a:cubicBezTo>
                <a:cubicBezTo>
                  <a:pt x="49679" y="3479"/>
                  <a:pt x="49804" y="3479"/>
                  <a:pt x="49947" y="3479"/>
                </a:cubicBezTo>
                <a:cubicBezTo>
                  <a:pt x="50151" y="3479"/>
                  <a:pt x="50370" y="3495"/>
                  <a:pt x="50574" y="3495"/>
                </a:cubicBezTo>
                <a:lnTo>
                  <a:pt x="50608" y="3495"/>
                </a:lnTo>
                <a:cubicBezTo>
                  <a:pt x="50986" y="3495"/>
                  <a:pt x="51300" y="3430"/>
                  <a:pt x="51678" y="3370"/>
                </a:cubicBezTo>
                <a:cubicBezTo>
                  <a:pt x="52229" y="3257"/>
                  <a:pt x="52701" y="3147"/>
                  <a:pt x="53174" y="2833"/>
                </a:cubicBezTo>
                <a:cubicBezTo>
                  <a:pt x="53064" y="2675"/>
                  <a:pt x="53064" y="2471"/>
                  <a:pt x="53000" y="2282"/>
                </a:cubicBezTo>
                <a:cubicBezTo>
                  <a:pt x="52921" y="2014"/>
                  <a:pt x="52781" y="1795"/>
                  <a:pt x="52796" y="1511"/>
                </a:cubicBezTo>
                <a:lnTo>
                  <a:pt x="41258" y="1511"/>
                </a:lnTo>
                <a:cubicBezTo>
                  <a:pt x="41145" y="1292"/>
                  <a:pt x="41194" y="1307"/>
                  <a:pt x="40847" y="1292"/>
                </a:cubicBezTo>
                <a:lnTo>
                  <a:pt x="40722" y="1292"/>
                </a:lnTo>
                <a:cubicBezTo>
                  <a:pt x="40563" y="1292"/>
                  <a:pt x="40408" y="1307"/>
                  <a:pt x="40250" y="1307"/>
                </a:cubicBezTo>
                <a:cubicBezTo>
                  <a:pt x="39842" y="1337"/>
                  <a:pt x="39430" y="1432"/>
                  <a:pt x="39007" y="1447"/>
                </a:cubicBezTo>
                <a:lnTo>
                  <a:pt x="38013" y="1447"/>
                </a:lnTo>
                <a:cubicBezTo>
                  <a:pt x="37620" y="1447"/>
                  <a:pt x="37243" y="1353"/>
                  <a:pt x="36865" y="1273"/>
                </a:cubicBezTo>
                <a:cubicBezTo>
                  <a:pt x="36124" y="1133"/>
                  <a:pt x="35354" y="1149"/>
                  <a:pt x="34598" y="1054"/>
                </a:cubicBezTo>
                <a:cubicBezTo>
                  <a:pt x="33797" y="960"/>
                  <a:pt x="33008" y="865"/>
                  <a:pt x="32222" y="676"/>
                </a:cubicBezTo>
                <a:cubicBezTo>
                  <a:pt x="31889" y="582"/>
                  <a:pt x="31591" y="552"/>
                  <a:pt x="31262" y="503"/>
                </a:cubicBezTo>
                <a:cubicBezTo>
                  <a:pt x="30885" y="457"/>
                  <a:pt x="30507" y="363"/>
                  <a:pt x="30129" y="329"/>
                </a:cubicBezTo>
                <a:cubicBezTo>
                  <a:pt x="29339" y="268"/>
                  <a:pt x="28569" y="125"/>
                  <a:pt x="27798" y="45"/>
                </a:cubicBezTo>
                <a:cubicBezTo>
                  <a:pt x="27594" y="15"/>
                  <a:pt x="27405" y="0"/>
                  <a:pt x="27201"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20"/>
          <p:cNvSpPr/>
          <p:nvPr/>
        </p:nvSpPr>
        <p:spPr>
          <a:xfrm>
            <a:off x="-366325" y="710362"/>
            <a:ext cx="3059294" cy="319284"/>
          </a:xfrm>
          <a:custGeom>
            <a:avLst/>
            <a:gdLst/>
            <a:ahLst/>
            <a:cxnLst/>
            <a:rect l="l" t="t" r="r" b="b"/>
            <a:pathLst>
              <a:path w="23676" h="2471" extrusionOk="0">
                <a:moveTo>
                  <a:pt x="20072" y="0"/>
                </a:moveTo>
                <a:cubicBezTo>
                  <a:pt x="19959" y="0"/>
                  <a:pt x="19864" y="0"/>
                  <a:pt x="19755" y="15"/>
                </a:cubicBezTo>
                <a:cubicBezTo>
                  <a:pt x="19127" y="94"/>
                  <a:pt x="18512" y="348"/>
                  <a:pt x="17881" y="457"/>
                </a:cubicBezTo>
                <a:cubicBezTo>
                  <a:pt x="16812" y="646"/>
                  <a:pt x="15678" y="706"/>
                  <a:pt x="14594" y="725"/>
                </a:cubicBezTo>
                <a:lnTo>
                  <a:pt x="14326" y="725"/>
                </a:lnTo>
                <a:cubicBezTo>
                  <a:pt x="14088" y="725"/>
                  <a:pt x="13838" y="725"/>
                  <a:pt x="13600" y="706"/>
                </a:cubicBezTo>
                <a:lnTo>
                  <a:pt x="12860" y="706"/>
                </a:lnTo>
                <a:cubicBezTo>
                  <a:pt x="12546" y="706"/>
                  <a:pt x="12214" y="706"/>
                  <a:pt x="11900" y="725"/>
                </a:cubicBezTo>
                <a:cubicBezTo>
                  <a:pt x="11050" y="771"/>
                  <a:pt x="10216" y="771"/>
                  <a:pt x="9366" y="771"/>
                </a:cubicBezTo>
                <a:lnTo>
                  <a:pt x="9335" y="771"/>
                </a:lnTo>
                <a:cubicBezTo>
                  <a:pt x="8172" y="771"/>
                  <a:pt x="7020" y="706"/>
                  <a:pt x="5856" y="706"/>
                </a:cubicBezTo>
                <a:lnTo>
                  <a:pt x="3166" y="706"/>
                </a:lnTo>
                <a:cubicBezTo>
                  <a:pt x="2928" y="706"/>
                  <a:pt x="2694" y="725"/>
                  <a:pt x="2471" y="771"/>
                </a:cubicBezTo>
                <a:cubicBezTo>
                  <a:pt x="1904" y="929"/>
                  <a:pt x="1307" y="1024"/>
                  <a:pt x="786" y="1243"/>
                </a:cubicBezTo>
                <a:cubicBezTo>
                  <a:pt x="711" y="1273"/>
                  <a:pt x="646" y="1322"/>
                  <a:pt x="567" y="1337"/>
                </a:cubicBezTo>
                <a:cubicBezTo>
                  <a:pt x="457" y="1368"/>
                  <a:pt x="363" y="1352"/>
                  <a:pt x="253" y="1432"/>
                </a:cubicBezTo>
                <a:cubicBezTo>
                  <a:pt x="174" y="1496"/>
                  <a:pt x="31" y="1621"/>
                  <a:pt x="0" y="1934"/>
                </a:cubicBezTo>
                <a:lnTo>
                  <a:pt x="2331" y="1934"/>
                </a:lnTo>
                <a:cubicBezTo>
                  <a:pt x="2769" y="1934"/>
                  <a:pt x="3196" y="1934"/>
                  <a:pt x="3638" y="2063"/>
                </a:cubicBezTo>
                <a:cubicBezTo>
                  <a:pt x="4141" y="2202"/>
                  <a:pt x="4692" y="2267"/>
                  <a:pt x="5210" y="2391"/>
                </a:cubicBezTo>
                <a:cubicBezTo>
                  <a:pt x="5478" y="2440"/>
                  <a:pt x="5731" y="2471"/>
                  <a:pt x="6000" y="2471"/>
                </a:cubicBezTo>
                <a:cubicBezTo>
                  <a:pt x="6517" y="2471"/>
                  <a:pt x="7054" y="2376"/>
                  <a:pt x="7556" y="2297"/>
                </a:cubicBezTo>
                <a:cubicBezTo>
                  <a:pt x="7824" y="2252"/>
                  <a:pt x="8092" y="2252"/>
                  <a:pt x="8342" y="2252"/>
                </a:cubicBezTo>
                <a:lnTo>
                  <a:pt x="10862" y="2252"/>
                </a:lnTo>
                <a:cubicBezTo>
                  <a:pt x="11383" y="2252"/>
                  <a:pt x="11870" y="2252"/>
                  <a:pt x="12373" y="2202"/>
                </a:cubicBezTo>
                <a:cubicBezTo>
                  <a:pt x="12497" y="2187"/>
                  <a:pt x="12626" y="2187"/>
                  <a:pt x="12750" y="2187"/>
                </a:cubicBezTo>
                <a:lnTo>
                  <a:pt x="13098" y="2187"/>
                </a:lnTo>
                <a:cubicBezTo>
                  <a:pt x="13366" y="2172"/>
                  <a:pt x="13616" y="2123"/>
                  <a:pt x="13869" y="2063"/>
                </a:cubicBezTo>
                <a:cubicBezTo>
                  <a:pt x="14466" y="1919"/>
                  <a:pt x="15047" y="1874"/>
                  <a:pt x="15648" y="1874"/>
                </a:cubicBezTo>
                <a:cubicBezTo>
                  <a:pt x="16215" y="1874"/>
                  <a:pt x="16766" y="1919"/>
                  <a:pt x="17333" y="1983"/>
                </a:cubicBezTo>
                <a:cubicBezTo>
                  <a:pt x="17881" y="2048"/>
                  <a:pt x="18432" y="2063"/>
                  <a:pt x="18969" y="2172"/>
                </a:cubicBezTo>
                <a:cubicBezTo>
                  <a:pt x="19252" y="2236"/>
                  <a:pt x="19520" y="2252"/>
                  <a:pt x="19804" y="2252"/>
                </a:cubicBezTo>
                <a:lnTo>
                  <a:pt x="20620" y="2252"/>
                </a:lnTo>
                <a:cubicBezTo>
                  <a:pt x="20937" y="2252"/>
                  <a:pt x="21205" y="2142"/>
                  <a:pt x="21504" y="2078"/>
                </a:cubicBezTo>
                <a:cubicBezTo>
                  <a:pt x="21787" y="2014"/>
                  <a:pt x="22021" y="1859"/>
                  <a:pt x="22305" y="1779"/>
                </a:cubicBezTo>
                <a:cubicBezTo>
                  <a:pt x="22433" y="1745"/>
                  <a:pt x="22543" y="1745"/>
                  <a:pt x="22667" y="1745"/>
                </a:cubicBezTo>
                <a:cubicBezTo>
                  <a:pt x="22826" y="1730"/>
                  <a:pt x="23030" y="1715"/>
                  <a:pt x="23170" y="1685"/>
                </a:cubicBezTo>
                <a:cubicBezTo>
                  <a:pt x="23283" y="1651"/>
                  <a:pt x="23408" y="1621"/>
                  <a:pt x="23487" y="1556"/>
                </a:cubicBezTo>
                <a:cubicBezTo>
                  <a:pt x="23581" y="1481"/>
                  <a:pt x="23627" y="1337"/>
                  <a:pt x="23642" y="1213"/>
                </a:cubicBezTo>
                <a:cubicBezTo>
                  <a:pt x="23661" y="1118"/>
                  <a:pt x="23676" y="880"/>
                  <a:pt x="23627" y="786"/>
                </a:cubicBezTo>
                <a:cubicBezTo>
                  <a:pt x="23581" y="725"/>
                  <a:pt x="23438" y="631"/>
                  <a:pt x="23377" y="597"/>
                </a:cubicBezTo>
                <a:cubicBezTo>
                  <a:pt x="23249" y="552"/>
                  <a:pt x="23094" y="536"/>
                  <a:pt x="22966" y="487"/>
                </a:cubicBezTo>
                <a:cubicBezTo>
                  <a:pt x="22747" y="423"/>
                  <a:pt x="22543" y="329"/>
                  <a:pt x="22305" y="268"/>
                </a:cubicBezTo>
                <a:cubicBezTo>
                  <a:pt x="21912" y="140"/>
                  <a:pt x="21489" y="110"/>
                  <a:pt x="21077" y="79"/>
                </a:cubicBezTo>
                <a:cubicBezTo>
                  <a:pt x="20748" y="45"/>
                  <a:pt x="20401" y="0"/>
                  <a:pt x="20072"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20"/>
          <p:cNvSpPr txBox="1">
            <a:spLocks noGrp="1"/>
          </p:cNvSpPr>
          <p:nvPr>
            <p:ph type="subTitle" idx="1"/>
          </p:nvPr>
        </p:nvSpPr>
        <p:spPr>
          <a:xfrm>
            <a:off x="2151747" y="2048149"/>
            <a:ext cx="2249100" cy="5970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algn="ctr" rtl="0">
              <a:spcBef>
                <a:spcPts val="1600"/>
              </a:spcBef>
              <a:spcAft>
                <a:spcPts val="0"/>
              </a:spcAft>
              <a:buNone/>
              <a:defRPr/>
            </a:lvl2pPr>
            <a:lvl3pPr lvl="2" algn="ctr" rtl="0">
              <a:spcBef>
                <a:spcPts val="1600"/>
              </a:spcBef>
              <a:spcAft>
                <a:spcPts val="0"/>
              </a:spcAft>
              <a:buNone/>
              <a:defRPr/>
            </a:lvl3pPr>
            <a:lvl4pPr lvl="3" algn="ctr" rtl="0">
              <a:spcBef>
                <a:spcPts val="1600"/>
              </a:spcBef>
              <a:spcAft>
                <a:spcPts val="0"/>
              </a:spcAft>
              <a:buNone/>
              <a:defRPr/>
            </a:lvl4pPr>
            <a:lvl5pPr lvl="4" algn="ctr" rtl="0">
              <a:spcBef>
                <a:spcPts val="1600"/>
              </a:spcBef>
              <a:spcAft>
                <a:spcPts val="0"/>
              </a:spcAft>
              <a:buNone/>
              <a:defRPr/>
            </a:lvl5pPr>
            <a:lvl6pPr lvl="5" algn="ctr" rtl="0">
              <a:spcBef>
                <a:spcPts val="1600"/>
              </a:spcBef>
              <a:spcAft>
                <a:spcPts val="0"/>
              </a:spcAft>
              <a:buNone/>
              <a:defRPr/>
            </a:lvl6pPr>
            <a:lvl7pPr lvl="6" algn="ctr" rtl="0">
              <a:spcBef>
                <a:spcPts val="1600"/>
              </a:spcBef>
              <a:spcAft>
                <a:spcPts val="0"/>
              </a:spcAft>
              <a:buNone/>
              <a:defRPr/>
            </a:lvl7pPr>
            <a:lvl8pPr lvl="7" algn="ctr" rtl="0">
              <a:spcBef>
                <a:spcPts val="1600"/>
              </a:spcBef>
              <a:spcAft>
                <a:spcPts val="0"/>
              </a:spcAft>
              <a:buNone/>
              <a:defRPr/>
            </a:lvl8pPr>
            <a:lvl9pPr lvl="8" algn="ctr" rtl="0">
              <a:spcBef>
                <a:spcPts val="1600"/>
              </a:spcBef>
              <a:spcAft>
                <a:spcPts val="1600"/>
              </a:spcAft>
              <a:buNone/>
              <a:defRPr/>
            </a:lvl9pPr>
          </a:lstStyle>
          <a:p>
            <a:endParaRPr/>
          </a:p>
        </p:txBody>
      </p:sp>
      <p:sp>
        <p:nvSpPr>
          <p:cNvPr id="396" name="Google Shape;396;p20"/>
          <p:cNvSpPr txBox="1">
            <a:spLocks noGrp="1"/>
          </p:cNvSpPr>
          <p:nvPr>
            <p:ph type="title"/>
          </p:nvPr>
        </p:nvSpPr>
        <p:spPr>
          <a:xfrm>
            <a:off x="2151752" y="1713591"/>
            <a:ext cx="2247000" cy="344400"/>
          </a:xfrm>
          <a:prstGeom prst="rect">
            <a:avLst/>
          </a:prstGeom>
        </p:spPr>
        <p:txBody>
          <a:bodyPr spcFirstLastPara="1" wrap="square" lIns="91425" tIns="91425" rIns="91425" bIns="91425" anchor="ctr" anchorCtr="0">
            <a:noAutofit/>
          </a:bodyPr>
          <a:lstStyle>
            <a:lvl1pPr lvl="0">
              <a:spcBef>
                <a:spcPts val="0"/>
              </a:spcBef>
              <a:spcAft>
                <a:spcPts val="0"/>
              </a:spcAft>
              <a:buClr>
                <a:schemeClr val="dk1"/>
              </a:buClr>
              <a:buSzPts val="1600"/>
              <a:buNone/>
              <a:defRPr sz="2400" b="0">
                <a:solidFill>
                  <a:schemeClr val="lt2"/>
                </a:solidFill>
              </a:defRPr>
            </a:lvl1pPr>
            <a:lvl2pPr lvl="1">
              <a:spcBef>
                <a:spcPts val="0"/>
              </a:spcBef>
              <a:spcAft>
                <a:spcPts val="0"/>
              </a:spcAft>
              <a:buSzPts val="2800"/>
              <a:buNone/>
              <a:defRPr>
                <a:latin typeface="Lora"/>
                <a:ea typeface="Lora"/>
                <a:cs typeface="Lora"/>
                <a:sym typeface="Lora"/>
              </a:defRPr>
            </a:lvl2pPr>
            <a:lvl3pPr lvl="2">
              <a:spcBef>
                <a:spcPts val="0"/>
              </a:spcBef>
              <a:spcAft>
                <a:spcPts val="0"/>
              </a:spcAft>
              <a:buSzPts val="2800"/>
              <a:buNone/>
              <a:defRPr>
                <a:latin typeface="Lora"/>
                <a:ea typeface="Lora"/>
                <a:cs typeface="Lora"/>
                <a:sym typeface="Lora"/>
              </a:defRPr>
            </a:lvl3pPr>
            <a:lvl4pPr lvl="3">
              <a:spcBef>
                <a:spcPts val="0"/>
              </a:spcBef>
              <a:spcAft>
                <a:spcPts val="0"/>
              </a:spcAft>
              <a:buSzPts val="2800"/>
              <a:buNone/>
              <a:defRPr>
                <a:latin typeface="Lora"/>
                <a:ea typeface="Lora"/>
                <a:cs typeface="Lora"/>
                <a:sym typeface="Lora"/>
              </a:defRPr>
            </a:lvl4pPr>
            <a:lvl5pPr lvl="4">
              <a:spcBef>
                <a:spcPts val="0"/>
              </a:spcBef>
              <a:spcAft>
                <a:spcPts val="0"/>
              </a:spcAft>
              <a:buSzPts val="2800"/>
              <a:buNone/>
              <a:defRPr>
                <a:latin typeface="Lora"/>
                <a:ea typeface="Lora"/>
                <a:cs typeface="Lora"/>
                <a:sym typeface="Lora"/>
              </a:defRPr>
            </a:lvl5pPr>
            <a:lvl6pPr lvl="5">
              <a:spcBef>
                <a:spcPts val="0"/>
              </a:spcBef>
              <a:spcAft>
                <a:spcPts val="0"/>
              </a:spcAft>
              <a:buSzPts val="2800"/>
              <a:buNone/>
              <a:defRPr>
                <a:latin typeface="Lora"/>
                <a:ea typeface="Lora"/>
                <a:cs typeface="Lora"/>
                <a:sym typeface="Lora"/>
              </a:defRPr>
            </a:lvl6pPr>
            <a:lvl7pPr lvl="6">
              <a:spcBef>
                <a:spcPts val="0"/>
              </a:spcBef>
              <a:spcAft>
                <a:spcPts val="0"/>
              </a:spcAft>
              <a:buSzPts val="2800"/>
              <a:buNone/>
              <a:defRPr>
                <a:latin typeface="Lora"/>
                <a:ea typeface="Lora"/>
                <a:cs typeface="Lora"/>
                <a:sym typeface="Lora"/>
              </a:defRPr>
            </a:lvl7pPr>
            <a:lvl8pPr lvl="7">
              <a:spcBef>
                <a:spcPts val="0"/>
              </a:spcBef>
              <a:spcAft>
                <a:spcPts val="0"/>
              </a:spcAft>
              <a:buSzPts val="2800"/>
              <a:buNone/>
              <a:defRPr>
                <a:latin typeface="Lora"/>
                <a:ea typeface="Lora"/>
                <a:cs typeface="Lora"/>
                <a:sym typeface="Lora"/>
              </a:defRPr>
            </a:lvl8pPr>
            <a:lvl9pPr lvl="8">
              <a:spcBef>
                <a:spcPts val="0"/>
              </a:spcBef>
              <a:spcAft>
                <a:spcPts val="0"/>
              </a:spcAft>
              <a:buSzPts val="2800"/>
              <a:buNone/>
              <a:defRPr>
                <a:latin typeface="Lora"/>
                <a:ea typeface="Lora"/>
                <a:cs typeface="Lora"/>
                <a:sym typeface="Lora"/>
              </a:defRPr>
            </a:lvl9pPr>
          </a:lstStyle>
          <a:p>
            <a:endParaRPr/>
          </a:p>
        </p:txBody>
      </p:sp>
      <p:sp>
        <p:nvSpPr>
          <p:cNvPr id="397" name="Google Shape;397;p20"/>
          <p:cNvSpPr txBox="1">
            <a:spLocks noGrp="1"/>
          </p:cNvSpPr>
          <p:nvPr>
            <p:ph type="subTitle" idx="2"/>
          </p:nvPr>
        </p:nvSpPr>
        <p:spPr>
          <a:xfrm>
            <a:off x="2151897" y="3664131"/>
            <a:ext cx="2249100" cy="5970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algn="ctr" rtl="0">
              <a:spcBef>
                <a:spcPts val="1600"/>
              </a:spcBef>
              <a:spcAft>
                <a:spcPts val="0"/>
              </a:spcAft>
              <a:buNone/>
              <a:defRPr/>
            </a:lvl2pPr>
            <a:lvl3pPr lvl="2" algn="ctr" rtl="0">
              <a:spcBef>
                <a:spcPts val="1600"/>
              </a:spcBef>
              <a:spcAft>
                <a:spcPts val="0"/>
              </a:spcAft>
              <a:buNone/>
              <a:defRPr/>
            </a:lvl3pPr>
            <a:lvl4pPr lvl="3" algn="ctr" rtl="0">
              <a:spcBef>
                <a:spcPts val="1600"/>
              </a:spcBef>
              <a:spcAft>
                <a:spcPts val="0"/>
              </a:spcAft>
              <a:buNone/>
              <a:defRPr/>
            </a:lvl4pPr>
            <a:lvl5pPr lvl="4" algn="ctr" rtl="0">
              <a:spcBef>
                <a:spcPts val="1600"/>
              </a:spcBef>
              <a:spcAft>
                <a:spcPts val="0"/>
              </a:spcAft>
              <a:buNone/>
              <a:defRPr/>
            </a:lvl5pPr>
            <a:lvl6pPr lvl="5" algn="ctr" rtl="0">
              <a:spcBef>
                <a:spcPts val="1600"/>
              </a:spcBef>
              <a:spcAft>
                <a:spcPts val="0"/>
              </a:spcAft>
              <a:buNone/>
              <a:defRPr/>
            </a:lvl6pPr>
            <a:lvl7pPr lvl="6" algn="ctr" rtl="0">
              <a:spcBef>
                <a:spcPts val="1600"/>
              </a:spcBef>
              <a:spcAft>
                <a:spcPts val="0"/>
              </a:spcAft>
              <a:buNone/>
              <a:defRPr/>
            </a:lvl7pPr>
            <a:lvl8pPr lvl="7" algn="ctr" rtl="0">
              <a:spcBef>
                <a:spcPts val="1600"/>
              </a:spcBef>
              <a:spcAft>
                <a:spcPts val="0"/>
              </a:spcAft>
              <a:buNone/>
              <a:defRPr/>
            </a:lvl8pPr>
            <a:lvl9pPr lvl="8" algn="ctr" rtl="0">
              <a:spcBef>
                <a:spcPts val="1600"/>
              </a:spcBef>
              <a:spcAft>
                <a:spcPts val="1600"/>
              </a:spcAft>
              <a:buNone/>
              <a:defRPr/>
            </a:lvl9pPr>
          </a:lstStyle>
          <a:p>
            <a:endParaRPr/>
          </a:p>
        </p:txBody>
      </p:sp>
      <p:sp>
        <p:nvSpPr>
          <p:cNvPr id="398" name="Google Shape;398;p20"/>
          <p:cNvSpPr txBox="1">
            <a:spLocks noGrp="1"/>
          </p:cNvSpPr>
          <p:nvPr>
            <p:ph type="title" idx="3"/>
          </p:nvPr>
        </p:nvSpPr>
        <p:spPr>
          <a:xfrm>
            <a:off x="2151902" y="3329505"/>
            <a:ext cx="2249100" cy="3444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dk1"/>
              </a:buClr>
              <a:buSzPts val="1600"/>
              <a:buNone/>
              <a:defRPr sz="2400" b="0">
                <a:solidFill>
                  <a:schemeClr val="lt2"/>
                </a:solidFill>
              </a:defRPr>
            </a:lvl1pPr>
            <a:lvl2pPr lvl="1" rtl="0">
              <a:spcBef>
                <a:spcPts val="0"/>
              </a:spcBef>
              <a:spcAft>
                <a:spcPts val="0"/>
              </a:spcAft>
              <a:buSzPts val="2800"/>
              <a:buNone/>
              <a:defRPr>
                <a:latin typeface="Lora"/>
                <a:ea typeface="Lora"/>
                <a:cs typeface="Lora"/>
                <a:sym typeface="Lora"/>
              </a:defRPr>
            </a:lvl2pPr>
            <a:lvl3pPr lvl="2" rtl="0">
              <a:spcBef>
                <a:spcPts val="0"/>
              </a:spcBef>
              <a:spcAft>
                <a:spcPts val="0"/>
              </a:spcAft>
              <a:buSzPts val="2800"/>
              <a:buNone/>
              <a:defRPr>
                <a:latin typeface="Lora"/>
                <a:ea typeface="Lora"/>
                <a:cs typeface="Lora"/>
                <a:sym typeface="Lora"/>
              </a:defRPr>
            </a:lvl3pPr>
            <a:lvl4pPr lvl="3" rtl="0">
              <a:spcBef>
                <a:spcPts val="0"/>
              </a:spcBef>
              <a:spcAft>
                <a:spcPts val="0"/>
              </a:spcAft>
              <a:buSzPts val="2800"/>
              <a:buNone/>
              <a:defRPr>
                <a:latin typeface="Lora"/>
                <a:ea typeface="Lora"/>
                <a:cs typeface="Lora"/>
                <a:sym typeface="Lora"/>
              </a:defRPr>
            </a:lvl4pPr>
            <a:lvl5pPr lvl="4" rtl="0">
              <a:spcBef>
                <a:spcPts val="0"/>
              </a:spcBef>
              <a:spcAft>
                <a:spcPts val="0"/>
              </a:spcAft>
              <a:buSzPts val="2800"/>
              <a:buNone/>
              <a:defRPr>
                <a:latin typeface="Lora"/>
                <a:ea typeface="Lora"/>
                <a:cs typeface="Lora"/>
                <a:sym typeface="Lora"/>
              </a:defRPr>
            </a:lvl5pPr>
            <a:lvl6pPr lvl="5" rtl="0">
              <a:spcBef>
                <a:spcPts val="0"/>
              </a:spcBef>
              <a:spcAft>
                <a:spcPts val="0"/>
              </a:spcAft>
              <a:buSzPts val="2800"/>
              <a:buNone/>
              <a:defRPr>
                <a:latin typeface="Lora"/>
                <a:ea typeface="Lora"/>
                <a:cs typeface="Lora"/>
                <a:sym typeface="Lora"/>
              </a:defRPr>
            </a:lvl6pPr>
            <a:lvl7pPr lvl="6" rtl="0">
              <a:spcBef>
                <a:spcPts val="0"/>
              </a:spcBef>
              <a:spcAft>
                <a:spcPts val="0"/>
              </a:spcAft>
              <a:buSzPts val="2800"/>
              <a:buNone/>
              <a:defRPr>
                <a:latin typeface="Lora"/>
                <a:ea typeface="Lora"/>
                <a:cs typeface="Lora"/>
                <a:sym typeface="Lora"/>
              </a:defRPr>
            </a:lvl7pPr>
            <a:lvl8pPr lvl="7" rtl="0">
              <a:spcBef>
                <a:spcPts val="0"/>
              </a:spcBef>
              <a:spcAft>
                <a:spcPts val="0"/>
              </a:spcAft>
              <a:buSzPts val="2800"/>
              <a:buNone/>
              <a:defRPr>
                <a:latin typeface="Lora"/>
                <a:ea typeface="Lora"/>
                <a:cs typeface="Lora"/>
                <a:sym typeface="Lora"/>
              </a:defRPr>
            </a:lvl8pPr>
            <a:lvl9pPr lvl="8" rtl="0">
              <a:spcBef>
                <a:spcPts val="0"/>
              </a:spcBef>
              <a:spcAft>
                <a:spcPts val="0"/>
              </a:spcAft>
              <a:buSzPts val="2800"/>
              <a:buNone/>
              <a:defRPr>
                <a:latin typeface="Lora"/>
                <a:ea typeface="Lora"/>
                <a:cs typeface="Lora"/>
                <a:sym typeface="Lora"/>
              </a:defRPr>
            </a:lvl9pPr>
          </a:lstStyle>
          <a:p>
            <a:endParaRPr/>
          </a:p>
        </p:txBody>
      </p:sp>
      <p:sp>
        <p:nvSpPr>
          <p:cNvPr id="399" name="Google Shape;399;p20"/>
          <p:cNvSpPr txBox="1">
            <a:spLocks noGrp="1"/>
          </p:cNvSpPr>
          <p:nvPr>
            <p:ph type="subTitle" idx="4"/>
          </p:nvPr>
        </p:nvSpPr>
        <p:spPr>
          <a:xfrm>
            <a:off x="6035347" y="2096865"/>
            <a:ext cx="2249100" cy="5970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1600"/>
              </a:spcBef>
              <a:spcAft>
                <a:spcPts val="0"/>
              </a:spcAft>
              <a:buNone/>
              <a:defRPr/>
            </a:lvl2pPr>
            <a:lvl3pPr lvl="2" rtl="0">
              <a:spcBef>
                <a:spcPts val="1600"/>
              </a:spcBef>
              <a:spcAft>
                <a:spcPts val="0"/>
              </a:spcAft>
              <a:buNone/>
              <a:defRPr/>
            </a:lvl3pPr>
            <a:lvl4pPr lvl="3" rtl="0">
              <a:spcBef>
                <a:spcPts val="1600"/>
              </a:spcBef>
              <a:spcAft>
                <a:spcPts val="0"/>
              </a:spcAft>
              <a:buNone/>
              <a:defRPr/>
            </a:lvl4pPr>
            <a:lvl5pPr lvl="4" rtl="0">
              <a:spcBef>
                <a:spcPts val="1600"/>
              </a:spcBef>
              <a:spcAft>
                <a:spcPts val="0"/>
              </a:spcAft>
              <a:buNone/>
              <a:defRPr/>
            </a:lvl5pPr>
            <a:lvl6pPr lvl="5" rtl="0">
              <a:spcBef>
                <a:spcPts val="1600"/>
              </a:spcBef>
              <a:spcAft>
                <a:spcPts val="0"/>
              </a:spcAft>
              <a:buNone/>
              <a:defRPr/>
            </a:lvl6pPr>
            <a:lvl7pPr lvl="6" rtl="0">
              <a:spcBef>
                <a:spcPts val="1600"/>
              </a:spcBef>
              <a:spcAft>
                <a:spcPts val="0"/>
              </a:spcAft>
              <a:buNone/>
              <a:defRPr/>
            </a:lvl7pPr>
            <a:lvl8pPr lvl="7" rtl="0">
              <a:spcBef>
                <a:spcPts val="1600"/>
              </a:spcBef>
              <a:spcAft>
                <a:spcPts val="0"/>
              </a:spcAft>
              <a:buNone/>
              <a:defRPr/>
            </a:lvl8pPr>
            <a:lvl9pPr lvl="8" rtl="0">
              <a:spcBef>
                <a:spcPts val="1600"/>
              </a:spcBef>
              <a:spcAft>
                <a:spcPts val="1600"/>
              </a:spcAft>
              <a:buNone/>
              <a:defRPr/>
            </a:lvl9pPr>
          </a:lstStyle>
          <a:p>
            <a:endParaRPr/>
          </a:p>
        </p:txBody>
      </p:sp>
      <p:sp>
        <p:nvSpPr>
          <p:cNvPr id="400" name="Google Shape;400;p20"/>
          <p:cNvSpPr txBox="1">
            <a:spLocks noGrp="1"/>
          </p:cNvSpPr>
          <p:nvPr>
            <p:ph type="title" idx="5"/>
          </p:nvPr>
        </p:nvSpPr>
        <p:spPr>
          <a:xfrm>
            <a:off x="6035353" y="1762306"/>
            <a:ext cx="2249100" cy="3444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dk1"/>
              </a:buClr>
              <a:buSzPts val="1600"/>
              <a:buNone/>
              <a:defRPr sz="2400" b="0">
                <a:solidFill>
                  <a:schemeClr val="lt2"/>
                </a:solidFill>
              </a:defRPr>
            </a:lvl1pPr>
            <a:lvl2pPr lvl="1" rtl="0">
              <a:spcBef>
                <a:spcPts val="0"/>
              </a:spcBef>
              <a:spcAft>
                <a:spcPts val="0"/>
              </a:spcAft>
              <a:buSzPts val="2800"/>
              <a:buNone/>
              <a:defRPr>
                <a:latin typeface="Lora"/>
                <a:ea typeface="Lora"/>
                <a:cs typeface="Lora"/>
                <a:sym typeface="Lora"/>
              </a:defRPr>
            </a:lvl2pPr>
            <a:lvl3pPr lvl="2" rtl="0">
              <a:spcBef>
                <a:spcPts val="0"/>
              </a:spcBef>
              <a:spcAft>
                <a:spcPts val="0"/>
              </a:spcAft>
              <a:buSzPts val="2800"/>
              <a:buNone/>
              <a:defRPr>
                <a:latin typeface="Lora"/>
                <a:ea typeface="Lora"/>
                <a:cs typeface="Lora"/>
                <a:sym typeface="Lora"/>
              </a:defRPr>
            </a:lvl3pPr>
            <a:lvl4pPr lvl="3" rtl="0">
              <a:spcBef>
                <a:spcPts val="0"/>
              </a:spcBef>
              <a:spcAft>
                <a:spcPts val="0"/>
              </a:spcAft>
              <a:buSzPts val="2800"/>
              <a:buNone/>
              <a:defRPr>
                <a:latin typeface="Lora"/>
                <a:ea typeface="Lora"/>
                <a:cs typeface="Lora"/>
                <a:sym typeface="Lora"/>
              </a:defRPr>
            </a:lvl4pPr>
            <a:lvl5pPr lvl="4" rtl="0">
              <a:spcBef>
                <a:spcPts val="0"/>
              </a:spcBef>
              <a:spcAft>
                <a:spcPts val="0"/>
              </a:spcAft>
              <a:buSzPts val="2800"/>
              <a:buNone/>
              <a:defRPr>
                <a:latin typeface="Lora"/>
                <a:ea typeface="Lora"/>
                <a:cs typeface="Lora"/>
                <a:sym typeface="Lora"/>
              </a:defRPr>
            </a:lvl5pPr>
            <a:lvl6pPr lvl="5" rtl="0">
              <a:spcBef>
                <a:spcPts val="0"/>
              </a:spcBef>
              <a:spcAft>
                <a:spcPts val="0"/>
              </a:spcAft>
              <a:buSzPts val="2800"/>
              <a:buNone/>
              <a:defRPr>
                <a:latin typeface="Lora"/>
                <a:ea typeface="Lora"/>
                <a:cs typeface="Lora"/>
                <a:sym typeface="Lora"/>
              </a:defRPr>
            </a:lvl6pPr>
            <a:lvl7pPr lvl="6" rtl="0">
              <a:spcBef>
                <a:spcPts val="0"/>
              </a:spcBef>
              <a:spcAft>
                <a:spcPts val="0"/>
              </a:spcAft>
              <a:buSzPts val="2800"/>
              <a:buNone/>
              <a:defRPr>
                <a:latin typeface="Lora"/>
                <a:ea typeface="Lora"/>
                <a:cs typeface="Lora"/>
                <a:sym typeface="Lora"/>
              </a:defRPr>
            </a:lvl7pPr>
            <a:lvl8pPr lvl="7" rtl="0">
              <a:spcBef>
                <a:spcPts val="0"/>
              </a:spcBef>
              <a:spcAft>
                <a:spcPts val="0"/>
              </a:spcAft>
              <a:buSzPts val="2800"/>
              <a:buNone/>
              <a:defRPr>
                <a:latin typeface="Lora"/>
                <a:ea typeface="Lora"/>
                <a:cs typeface="Lora"/>
                <a:sym typeface="Lora"/>
              </a:defRPr>
            </a:lvl8pPr>
            <a:lvl9pPr lvl="8" rtl="0">
              <a:spcBef>
                <a:spcPts val="0"/>
              </a:spcBef>
              <a:spcAft>
                <a:spcPts val="0"/>
              </a:spcAft>
              <a:buSzPts val="2800"/>
              <a:buNone/>
              <a:defRPr>
                <a:latin typeface="Lora"/>
                <a:ea typeface="Lora"/>
                <a:cs typeface="Lora"/>
                <a:sym typeface="Lora"/>
              </a:defRPr>
            </a:lvl9pPr>
          </a:lstStyle>
          <a:p>
            <a:endParaRPr/>
          </a:p>
        </p:txBody>
      </p:sp>
      <p:sp>
        <p:nvSpPr>
          <p:cNvPr id="401" name="Google Shape;401;p20"/>
          <p:cNvSpPr txBox="1">
            <a:spLocks noGrp="1"/>
          </p:cNvSpPr>
          <p:nvPr>
            <p:ph type="subTitle" idx="6"/>
          </p:nvPr>
        </p:nvSpPr>
        <p:spPr>
          <a:xfrm>
            <a:off x="6019350" y="3664131"/>
            <a:ext cx="2247000" cy="5970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1600"/>
              </a:spcBef>
              <a:spcAft>
                <a:spcPts val="0"/>
              </a:spcAft>
              <a:buNone/>
              <a:defRPr/>
            </a:lvl2pPr>
            <a:lvl3pPr lvl="2" rtl="0">
              <a:spcBef>
                <a:spcPts val="1600"/>
              </a:spcBef>
              <a:spcAft>
                <a:spcPts val="0"/>
              </a:spcAft>
              <a:buNone/>
              <a:defRPr/>
            </a:lvl3pPr>
            <a:lvl4pPr lvl="3" rtl="0">
              <a:spcBef>
                <a:spcPts val="1600"/>
              </a:spcBef>
              <a:spcAft>
                <a:spcPts val="0"/>
              </a:spcAft>
              <a:buNone/>
              <a:defRPr/>
            </a:lvl4pPr>
            <a:lvl5pPr lvl="4" rtl="0">
              <a:spcBef>
                <a:spcPts val="1600"/>
              </a:spcBef>
              <a:spcAft>
                <a:spcPts val="0"/>
              </a:spcAft>
              <a:buNone/>
              <a:defRPr/>
            </a:lvl5pPr>
            <a:lvl6pPr lvl="5" rtl="0">
              <a:spcBef>
                <a:spcPts val="1600"/>
              </a:spcBef>
              <a:spcAft>
                <a:spcPts val="0"/>
              </a:spcAft>
              <a:buNone/>
              <a:defRPr/>
            </a:lvl6pPr>
            <a:lvl7pPr lvl="6" rtl="0">
              <a:spcBef>
                <a:spcPts val="1600"/>
              </a:spcBef>
              <a:spcAft>
                <a:spcPts val="0"/>
              </a:spcAft>
              <a:buNone/>
              <a:defRPr/>
            </a:lvl7pPr>
            <a:lvl8pPr lvl="7" rtl="0">
              <a:spcBef>
                <a:spcPts val="1600"/>
              </a:spcBef>
              <a:spcAft>
                <a:spcPts val="0"/>
              </a:spcAft>
              <a:buNone/>
              <a:defRPr/>
            </a:lvl8pPr>
            <a:lvl9pPr lvl="8" rtl="0">
              <a:spcBef>
                <a:spcPts val="1600"/>
              </a:spcBef>
              <a:spcAft>
                <a:spcPts val="1600"/>
              </a:spcAft>
              <a:buNone/>
              <a:defRPr/>
            </a:lvl9pPr>
          </a:lstStyle>
          <a:p>
            <a:endParaRPr/>
          </a:p>
        </p:txBody>
      </p:sp>
      <p:sp>
        <p:nvSpPr>
          <p:cNvPr id="402" name="Google Shape;402;p20"/>
          <p:cNvSpPr txBox="1">
            <a:spLocks noGrp="1"/>
          </p:cNvSpPr>
          <p:nvPr>
            <p:ph type="title" idx="7"/>
          </p:nvPr>
        </p:nvSpPr>
        <p:spPr>
          <a:xfrm>
            <a:off x="6019350" y="3329505"/>
            <a:ext cx="2247000" cy="3444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dk1"/>
              </a:buClr>
              <a:buSzPts val="1600"/>
              <a:buNone/>
              <a:defRPr sz="2400" b="0">
                <a:solidFill>
                  <a:schemeClr val="lt2"/>
                </a:solidFill>
              </a:defRPr>
            </a:lvl1pPr>
            <a:lvl2pPr lvl="1" rtl="0">
              <a:spcBef>
                <a:spcPts val="0"/>
              </a:spcBef>
              <a:spcAft>
                <a:spcPts val="0"/>
              </a:spcAft>
              <a:buSzPts val="2800"/>
              <a:buNone/>
              <a:defRPr>
                <a:latin typeface="Lora"/>
                <a:ea typeface="Lora"/>
                <a:cs typeface="Lora"/>
                <a:sym typeface="Lora"/>
              </a:defRPr>
            </a:lvl2pPr>
            <a:lvl3pPr lvl="2" rtl="0">
              <a:spcBef>
                <a:spcPts val="0"/>
              </a:spcBef>
              <a:spcAft>
                <a:spcPts val="0"/>
              </a:spcAft>
              <a:buSzPts val="2800"/>
              <a:buNone/>
              <a:defRPr>
                <a:latin typeface="Lora"/>
                <a:ea typeface="Lora"/>
                <a:cs typeface="Lora"/>
                <a:sym typeface="Lora"/>
              </a:defRPr>
            </a:lvl3pPr>
            <a:lvl4pPr lvl="3" rtl="0">
              <a:spcBef>
                <a:spcPts val="0"/>
              </a:spcBef>
              <a:spcAft>
                <a:spcPts val="0"/>
              </a:spcAft>
              <a:buSzPts val="2800"/>
              <a:buNone/>
              <a:defRPr>
                <a:latin typeface="Lora"/>
                <a:ea typeface="Lora"/>
                <a:cs typeface="Lora"/>
                <a:sym typeface="Lora"/>
              </a:defRPr>
            </a:lvl4pPr>
            <a:lvl5pPr lvl="4" rtl="0">
              <a:spcBef>
                <a:spcPts val="0"/>
              </a:spcBef>
              <a:spcAft>
                <a:spcPts val="0"/>
              </a:spcAft>
              <a:buSzPts val="2800"/>
              <a:buNone/>
              <a:defRPr>
                <a:latin typeface="Lora"/>
                <a:ea typeface="Lora"/>
                <a:cs typeface="Lora"/>
                <a:sym typeface="Lora"/>
              </a:defRPr>
            </a:lvl5pPr>
            <a:lvl6pPr lvl="5" rtl="0">
              <a:spcBef>
                <a:spcPts val="0"/>
              </a:spcBef>
              <a:spcAft>
                <a:spcPts val="0"/>
              </a:spcAft>
              <a:buSzPts val="2800"/>
              <a:buNone/>
              <a:defRPr>
                <a:latin typeface="Lora"/>
                <a:ea typeface="Lora"/>
                <a:cs typeface="Lora"/>
                <a:sym typeface="Lora"/>
              </a:defRPr>
            </a:lvl6pPr>
            <a:lvl7pPr lvl="6" rtl="0">
              <a:spcBef>
                <a:spcPts val="0"/>
              </a:spcBef>
              <a:spcAft>
                <a:spcPts val="0"/>
              </a:spcAft>
              <a:buSzPts val="2800"/>
              <a:buNone/>
              <a:defRPr>
                <a:latin typeface="Lora"/>
                <a:ea typeface="Lora"/>
                <a:cs typeface="Lora"/>
                <a:sym typeface="Lora"/>
              </a:defRPr>
            </a:lvl7pPr>
            <a:lvl8pPr lvl="7" rtl="0">
              <a:spcBef>
                <a:spcPts val="0"/>
              </a:spcBef>
              <a:spcAft>
                <a:spcPts val="0"/>
              </a:spcAft>
              <a:buSzPts val="2800"/>
              <a:buNone/>
              <a:defRPr>
                <a:latin typeface="Lora"/>
                <a:ea typeface="Lora"/>
                <a:cs typeface="Lora"/>
                <a:sym typeface="Lora"/>
              </a:defRPr>
            </a:lvl8pPr>
            <a:lvl9pPr lvl="8" rtl="0">
              <a:spcBef>
                <a:spcPts val="0"/>
              </a:spcBef>
              <a:spcAft>
                <a:spcPts val="0"/>
              </a:spcAft>
              <a:buSzPts val="2800"/>
              <a:buNone/>
              <a:defRPr>
                <a:latin typeface="Lora"/>
                <a:ea typeface="Lora"/>
                <a:cs typeface="Lora"/>
                <a:sym typeface="Lora"/>
              </a:defRPr>
            </a:lvl9pPr>
          </a:lstStyle>
          <a:p>
            <a:endParaRPr/>
          </a:p>
        </p:txBody>
      </p:sp>
      <p:sp>
        <p:nvSpPr>
          <p:cNvPr id="403" name="Google Shape;403;p20"/>
          <p:cNvSpPr txBox="1">
            <a:spLocks noGrp="1"/>
          </p:cNvSpPr>
          <p:nvPr>
            <p:ph type="title" idx="8" hasCustomPrompt="1"/>
          </p:nvPr>
        </p:nvSpPr>
        <p:spPr>
          <a:xfrm>
            <a:off x="4892968" y="1917025"/>
            <a:ext cx="819900" cy="4716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7200"/>
              <a:buNone/>
              <a:defRPr b="0">
                <a:solidFill>
                  <a:schemeClr val="dk1"/>
                </a:solidFill>
              </a:defRPr>
            </a:lvl1pPr>
            <a:lvl2pPr lvl="1" algn="r" rtl="0">
              <a:spcBef>
                <a:spcPts val="0"/>
              </a:spcBef>
              <a:spcAft>
                <a:spcPts val="0"/>
              </a:spcAft>
              <a:buSzPts val="7200"/>
              <a:buNone/>
              <a:defRPr sz="7200"/>
            </a:lvl2pPr>
            <a:lvl3pPr lvl="2" algn="r" rtl="0">
              <a:spcBef>
                <a:spcPts val="0"/>
              </a:spcBef>
              <a:spcAft>
                <a:spcPts val="0"/>
              </a:spcAft>
              <a:buSzPts val="7200"/>
              <a:buNone/>
              <a:defRPr sz="7200"/>
            </a:lvl3pPr>
            <a:lvl4pPr lvl="3" algn="r" rtl="0">
              <a:spcBef>
                <a:spcPts val="0"/>
              </a:spcBef>
              <a:spcAft>
                <a:spcPts val="0"/>
              </a:spcAft>
              <a:buSzPts val="7200"/>
              <a:buNone/>
              <a:defRPr sz="7200"/>
            </a:lvl4pPr>
            <a:lvl5pPr lvl="4" algn="r" rtl="0">
              <a:spcBef>
                <a:spcPts val="0"/>
              </a:spcBef>
              <a:spcAft>
                <a:spcPts val="0"/>
              </a:spcAft>
              <a:buSzPts val="7200"/>
              <a:buNone/>
              <a:defRPr sz="7200"/>
            </a:lvl5pPr>
            <a:lvl6pPr lvl="5" algn="r" rtl="0">
              <a:spcBef>
                <a:spcPts val="0"/>
              </a:spcBef>
              <a:spcAft>
                <a:spcPts val="0"/>
              </a:spcAft>
              <a:buSzPts val="7200"/>
              <a:buNone/>
              <a:defRPr sz="7200"/>
            </a:lvl6pPr>
            <a:lvl7pPr lvl="6" algn="r" rtl="0">
              <a:spcBef>
                <a:spcPts val="0"/>
              </a:spcBef>
              <a:spcAft>
                <a:spcPts val="0"/>
              </a:spcAft>
              <a:buSzPts val="7200"/>
              <a:buNone/>
              <a:defRPr sz="7200"/>
            </a:lvl7pPr>
            <a:lvl8pPr lvl="7" algn="r" rtl="0">
              <a:spcBef>
                <a:spcPts val="0"/>
              </a:spcBef>
              <a:spcAft>
                <a:spcPts val="0"/>
              </a:spcAft>
              <a:buSzPts val="7200"/>
              <a:buNone/>
              <a:defRPr sz="7200"/>
            </a:lvl8pPr>
            <a:lvl9pPr lvl="8" algn="r" rtl="0">
              <a:spcBef>
                <a:spcPts val="0"/>
              </a:spcBef>
              <a:spcAft>
                <a:spcPts val="0"/>
              </a:spcAft>
              <a:buSzPts val="7200"/>
              <a:buNone/>
              <a:defRPr sz="7200"/>
            </a:lvl9pPr>
          </a:lstStyle>
          <a:p>
            <a:r>
              <a:t>xx%</a:t>
            </a:r>
          </a:p>
        </p:txBody>
      </p:sp>
      <p:sp>
        <p:nvSpPr>
          <p:cNvPr id="404" name="Google Shape;404;p20"/>
          <p:cNvSpPr txBox="1">
            <a:spLocks noGrp="1"/>
          </p:cNvSpPr>
          <p:nvPr>
            <p:ph type="title" idx="9" hasCustomPrompt="1"/>
          </p:nvPr>
        </p:nvSpPr>
        <p:spPr>
          <a:xfrm>
            <a:off x="1025897" y="1917025"/>
            <a:ext cx="819900" cy="4716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7200"/>
              <a:buNone/>
              <a:defRPr b="0">
                <a:solidFill>
                  <a:schemeClr val="dk1"/>
                </a:solidFill>
              </a:defRPr>
            </a:lvl1pPr>
            <a:lvl2pPr lvl="1" algn="r" rtl="0">
              <a:spcBef>
                <a:spcPts val="0"/>
              </a:spcBef>
              <a:spcAft>
                <a:spcPts val="0"/>
              </a:spcAft>
              <a:buSzPts val="7200"/>
              <a:buNone/>
              <a:defRPr sz="7200"/>
            </a:lvl2pPr>
            <a:lvl3pPr lvl="2" algn="r" rtl="0">
              <a:spcBef>
                <a:spcPts val="0"/>
              </a:spcBef>
              <a:spcAft>
                <a:spcPts val="0"/>
              </a:spcAft>
              <a:buSzPts val="7200"/>
              <a:buNone/>
              <a:defRPr sz="7200"/>
            </a:lvl3pPr>
            <a:lvl4pPr lvl="3" algn="r" rtl="0">
              <a:spcBef>
                <a:spcPts val="0"/>
              </a:spcBef>
              <a:spcAft>
                <a:spcPts val="0"/>
              </a:spcAft>
              <a:buSzPts val="7200"/>
              <a:buNone/>
              <a:defRPr sz="7200"/>
            </a:lvl4pPr>
            <a:lvl5pPr lvl="4" algn="r" rtl="0">
              <a:spcBef>
                <a:spcPts val="0"/>
              </a:spcBef>
              <a:spcAft>
                <a:spcPts val="0"/>
              </a:spcAft>
              <a:buSzPts val="7200"/>
              <a:buNone/>
              <a:defRPr sz="7200"/>
            </a:lvl5pPr>
            <a:lvl6pPr lvl="5" algn="r" rtl="0">
              <a:spcBef>
                <a:spcPts val="0"/>
              </a:spcBef>
              <a:spcAft>
                <a:spcPts val="0"/>
              </a:spcAft>
              <a:buSzPts val="7200"/>
              <a:buNone/>
              <a:defRPr sz="7200"/>
            </a:lvl6pPr>
            <a:lvl7pPr lvl="6" algn="r" rtl="0">
              <a:spcBef>
                <a:spcPts val="0"/>
              </a:spcBef>
              <a:spcAft>
                <a:spcPts val="0"/>
              </a:spcAft>
              <a:buSzPts val="7200"/>
              <a:buNone/>
              <a:defRPr sz="7200"/>
            </a:lvl7pPr>
            <a:lvl8pPr lvl="7" algn="r" rtl="0">
              <a:spcBef>
                <a:spcPts val="0"/>
              </a:spcBef>
              <a:spcAft>
                <a:spcPts val="0"/>
              </a:spcAft>
              <a:buSzPts val="7200"/>
              <a:buNone/>
              <a:defRPr sz="7200"/>
            </a:lvl8pPr>
            <a:lvl9pPr lvl="8" algn="r" rtl="0">
              <a:spcBef>
                <a:spcPts val="0"/>
              </a:spcBef>
              <a:spcAft>
                <a:spcPts val="0"/>
              </a:spcAft>
              <a:buSzPts val="7200"/>
              <a:buNone/>
              <a:defRPr sz="7200"/>
            </a:lvl9pPr>
          </a:lstStyle>
          <a:p>
            <a:r>
              <a:t>xx%</a:t>
            </a:r>
          </a:p>
        </p:txBody>
      </p:sp>
      <p:sp>
        <p:nvSpPr>
          <p:cNvPr id="405" name="Google Shape;405;p20"/>
          <p:cNvSpPr txBox="1">
            <a:spLocks noGrp="1"/>
          </p:cNvSpPr>
          <p:nvPr>
            <p:ph type="title" idx="13" hasCustomPrompt="1"/>
          </p:nvPr>
        </p:nvSpPr>
        <p:spPr>
          <a:xfrm>
            <a:off x="4892968" y="3506899"/>
            <a:ext cx="819900" cy="4716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7200"/>
              <a:buNone/>
              <a:defRPr b="0">
                <a:solidFill>
                  <a:schemeClr val="dk1"/>
                </a:solidFill>
              </a:defRPr>
            </a:lvl1pPr>
            <a:lvl2pPr lvl="1" algn="r" rtl="0">
              <a:spcBef>
                <a:spcPts val="0"/>
              </a:spcBef>
              <a:spcAft>
                <a:spcPts val="0"/>
              </a:spcAft>
              <a:buSzPts val="7200"/>
              <a:buNone/>
              <a:defRPr sz="7200"/>
            </a:lvl2pPr>
            <a:lvl3pPr lvl="2" algn="r" rtl="0">
              <a:spcBef>
                <a:spcPts val="0"/>
              </a:spcBef>
              <a:spcAft>
                <a:spcPts val="0"/>
              </a:spcAft>
              <a:buSzPts val="7200"/>
              <a:buNone/>
              <a:defRPr sz="7200"/>
            </a:lvl3pPr>
            <a:lvl4pPr lvl="3" algn="r" rtl="0">
              <a:spcBef>
                <a:spcPts val="0"/>
              </a:spcBef>
              <a:spcAft>
                <a:spcPts val="0"/>
              </a:spcAft>
              <a:buSzPts val="7200"/>
              <a:buNone/>
              <a:defRPr sz="7200"/>
            </a:lvl4pPr>
            <a:lvl5pPr lvl="4" algn="r" rtl="0">
              <a:spcBef>
                <a:spcPts val="0"/>
              </a:spcBef>
              <a:spcAft>
                <a:spcPts val="0"/>
              </a:spcAft>
              <a:buSzPts val="7200"/>
              <a:buNone/>
              <a:defRPr sz="7200"/>
            </a:lvl5pPr>
            <a:lvl6pPr lvl="5" algn="r" rtl="0">
              <a:spcBef>
                <a:spcPts val="0"/>
              </a:spcBef>
              <a:spcAft>
                <a:spcPts val="0"/>
              </a:spcAft>
              <a:buSzPts val="7200"/>
              <a:buNone/>
              <a:defRPr sz="7200"/>
            </a:lvl6pPr>
            <a:lvl7pPr lvl="6" algn="r" rtl="0">
              <a:spcBef>
                <a:spcPts val="0"/>
              </a:spcBef>
              <a:spcAft>
                <a:spcPts val="0"/>
              </a:spcAft>
              <a:buSzPts val="7200"/>
              <a:buNone/>
              <a:defRPr sz="7200"/>
            </a:lvl7pPr>
            <a:lvl8pPr lvl="7" algn="r" rtl="0">
              <a:spcBef>
                <a:spcPts val="0"/>
              </a:spcBef>
              <a:spcAft>
                <a:spcPts val="0"/>
              </a:spcAft>
              <a:buSzPts val="7200"/>
              <a:buNone/>
              <a:defRPr sz="7200"/>
            </a:lvl8pPr>
            <a:lvl9pPr lvl="8" algn="r" rtl="0">
              <a:spcBef>
                <a:spcPts val="0"/>
              </a:spcBef>
              <a:spcAft>
                <a:spcPts val="0"/>
              </a:spcAft>
              <a:buSzPts val="7200"/>
              <a:buNone/>
              <a:defRPr sz="7200"/>
            </a:lvl9pPr>
          </a:lstStyle>
          <a:p>
            <a:r>
              <a:t>xx%</a:t>
            </a:r>
          </a:p>
        </p:txBody>
      </p:sp>
      <p:sp>
        <p:nvSpPr>
          <p:cNvPr id="406" name="Google Shape;406;p20"/>
          <p:cNvSpPr txBox="1">
            <a:spLocks noGrp="1"/>
          </p:cNvSpPr>
          <p:nvPr>
            <p:ph type="title" idx="14" hasCustomPrompt="1"/>
          </p:nvPr>
        </p:nvSpPr>
        <p:spPr>
          <a:xfrm>
            <a:off x="1025897" y="3506903"/>
            <a:ext cx="819900" cy="4716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7200"/>
              <a:buNone/>
              <a:defRPr b="0">
                <a:solidFill>
                  <a:schemeClr val="dk1"/>
                </a:solidFill>
              </a:defRPr>
            </a:lvl1pPr>
            <a:lvl2pPr lvl="1" algn="r" rtl="0">
              <a:spcBef>
                <a:spcPts val="0"/>
              </a:spcBef>
              <a:spcAft>
                <a:spcPts val="0"/>
              </a:spcAft>
              <a:buSzPts val="7200"/>
              <a:buNone/>
              <a:defRPr sz="7200"/>
            </a:lvl2pPr>
            <a:lvl3pPr lvl="2" algn="r" rtl="0">
              <a:spcBef>
                <a:spcPts val="0"/>
              </a:spcBef>
              <a:spcAft>
                <a:spcPts val="0"/>
              </a:spcAft>
              <a:buSzPts val="7200"/>
              <a:buNone/>
              <a:defRPr sz="7200"/>
            </a:lvl3pPr>
            <a:lvl4pPr lvl="3" algn="r" rtl="0">
              <a:spcBef>
                <a:spcPts val="0"/>
              </a:spcBef>
              <a:spcAft>
                <a:spcPts val="0"/>
              </a:spcAft>
              <a:buSzPts val="7200"/>
              <a:buNone/>
              <a:defRPr sz="7200"/>
            </a:lvl4pPr>
            <a:lvl5pPr lvl="4" algn="r" rtl="0">
              <a:spcBef>
                <a:spcPts val="0"/>
              </a:spcBef>
              <a:spcAft>
                <a:spcPts val="0"/>
              </a:spcAft>
              <a:buSzPts val="7200"/>
              <a:buNone/>
              <a:defRPr sz="7200"/>
            </a:lvl5pPr>
            <a:lvl6pPr lvl="5" algn="r" rtl="0">
              <a:spcBef>
                <a:spcPts val="0"/>
              </a:spcBef>
              <a:spcAft>
                <a:spcPts val="0"/>
              </a:spcAft>
              <a:buSzPts val="7200"/>
              <a:buNone/>
              <a:defRPr sz="7200"/>
            </a:lvl6pPr>
            <a:lvl7pPr lvl="6" algn="r" rtl="0">
              <a:spcBef>
                <a:spcPts val="0"/>
              </a:spcBef>
              <a:spcAft>
                <a:spcPts val="0"/>
              </a:spcAft>
              <a:buSzPts val="7200"/>
              <a:buNone/>
              <a:defRPr sz="7200"/>
            </a:lvl7pPr>
            <a:lvl8pPr lvl="7" algn="r" rtl="0">
              <a:spcBef>
                <a:spcPts val="0"/>
              </a:spcBef>
              <a:spcAft>
                <a:spcPts val="0"/>
              </a:spcAft>
              <a:buSzPts val="7200"/>
              <a:buNone/>
              <a:defRPr sz="7200"/>
            </a:lvl8pPr>
            <a:lvl9pPr lvl="8" algn="r" rtl="0">
              <a:spcBef>
                <a:spcPts val="0"/>
              </a:spcBef>
              <a:spcAft>
                <a:spcPts val="0"/>
              </a:spcAft>
              <a:buSzPts val="7200"/>
              <a:buNone/>
              <a:defRPr sz="7200"/>
            </a:lvl9pPr>
          </a:lstStyle>
          <a:p>
            <a:r>
              <a:t>xx%</a:t>
            </a:r>
          </a:p>
        </p:txBody>
      </p:sp>
      <p:sp>
        <p:nvSpPr>
          <p:cNvPr id="407" name="Google Shape;407;p20"/>
          <p:cNvSpPr txBox="1">
            <a:spLocks noGrp="1"/>
          </p:cNvSpPr>
          <p:nvPr>
            <p:ph type="title" idx="15"/>
          </p:nvPr>
        </p:nvSpPr>
        <p:spPr>
          <a:xfrm>
            <a:off x="738950" y="571500"/>
            <a:ext cx="7665900" cy="342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b="0">
                <a:solidFill>
                  <a:schemeClr val="dk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hanks">
  <p:cSld name="CUSTOM_7">
    <p:spTree>
      <p:nvGrpSpPr>
        <p:cNvPr id="1" name="Shape 408"/>
        <p:cNvGrpSpPr/>
        <p:nvPr/>
      </p:nvGrpSpPr>
      <p:grpSpPr>
        <a:xfrm>
          <a:off x="0" y="0"/>
          <a:ext cx="0" cy="0"/>
          <a:chOff x="0" y="0"/>
          <a:chExt cx="0" cy="0"/>
        </a:xfrm>
      </p:grpSpPr>
      <p:pic>
        <p:nvPicPr>
          <p:cNvPr id="409" name="Google Shape;409;p21"/>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410" name="Google Shape;410;p21"/>
          <p:cNvSpPr/>
          <p:nvPr/>
        </p:nvSpPr>
        <p:spPr>
          <a:xfrm>
            <a:off x="0" y="3524126"/>
            <a:ext cx="9144014" cy="1619376"/>
          </a:xfrm>
          <a:custGeom>
            <a:avLst/>
            <a:gdLst/>
            <a:ahLst/>
            <a:cxnLst/>
            <a:rect l="l" t="t" r="r" b="b"/>
            <a:pathLst>
              <a:path w="48153" h="9336" extrusionOk="0">
                <a:moveTo>
                  <a:pt x="0" y="0"/>
                </a:moveTo>
                <a:lnTo>
                  <a:pt x="0" y="9335"/>
                </a:lnTo>
                <a:lnTo>
                  <a:pt x="48152" y="9335"/>
                </a:lnTo>
                <a:lnTo>
                  <a:pt x="48152" y="363"/>
                </a:lnTo>
                <a:cubicBezTo>
                  <a:pt x="47601" y="442"/>
                  <a:pt x="47113" y="646"/>
                  <a:pt x="46596" y="899"/>
                </a:cubicBezTo>
                <a:cubicBezTo>
                  <a:pt x="46233" y="1073"/>
                  <a:pt x="45855" y="1228"/>
                  <a:pt x="45493" y="1402"/>
                </a:cubicBezTo>
                <a:cubicBezTo>
                  <a:pt x="45304" y="1496"/>
                  <a:pt x="45115" y="1511"/>
                  <a:pt x="44926" y="1576"/>
                </a:cubicBezTo>
                <a:cubicBezTo>
                  <a:pt x="44786" y="1621"/>
                  <a:pt x="44673" y="1715"/>
                  <a:pt x="44548" y="1749"/>
                </a:cubicBezTo>
                <a:cubicBezTo>
                  <a:pt x="44201" y="1874"/>
                  <a:pt x="43777" y="1953"/>
                  <a:pt x="43415" y="2033"/>
                </a:cubicBezTo>
                <a:cubicBezTo>
                  <a:pt x="42958" y="2127"/>
                  <a:pt x="42501" y="2157"/>
                  <a:pt x="42047" y="2252"/>
                </a:cubicBezTo>
                <a:cubicBezTo>
                  <a:pt x="41634" y="2327"/>
                  <a:pt x="41219" y="2353"/>
                  <a:pt x="40804" y="2353"/>
                </a:cubicBezTo>
                <a:cubicBezTo>
                  <a:pt x="40015" y="2353"/>
                  <a:pt x="39224" y="2262"/>
                  <a:pt x="38439" y="2252"/>
                </a:cubicBezTo>
                <a:cubicBezTo>
                  <a:pt x="37623" y="2237"/>
                  <a:pt x="36834" y="2078"/>
                  <a:pt x="36033" y="1953"/>
                </a:cubicBezTo>
                <a:cubicBezTo>
                  <a:pt x="35719" y="1904"/>
                  <a:pt x="35402" y="1810"/>
                  <a:pt x="35073" y="1764"/>
                </a:cubicBezTo>
                <a:cubicBezTo>
                  <a:pt x="34756" y="1715"/>
                  <a:pt x="34427" y="1655"/>
                  <a:pt x="34095" y="1591"/>
                </a:cubicBezTo>
                <a:cubicBezTo>
                  <a:pt x="33672" y="1496"/>
                  <a:pt x="33215" y="1526"/>
                  <a:pt x="32773" y="1481"/>
                </a:cubicBezTo>
                <a:cubicBezTo>
                  <a:pt x="32319" y="1417"/>
                  <a:pt x="31862" y="1372"/>
                  <a:pt x="31405" y="1372"/>
                </a:cubicBezTo>
                <a:cubicBezTo>
                  <a:pt x="31275" y="1374"/>
                  <a:pt x="31145" y="1375"/>
                  <a:pt x="31014" y="1375"/>
                </a:cubicBezTo>
                <a:cubicBezTo>
                  <a:pt x="30465" y="1375"/>
                  <a:pt x="29915" y="1359"/>
                  <a:pt x="29365" y="1359"/>
                </a:cubicBezTo>
                <a:cubicBezTo>
                  <a:pt x="29116" y="1359"/>
                  <a:pt x="28867" y="1362"/>
                  <a:pt x="28617" y="1372"/>
                </a:cubicBezTo>
                <a:cubicBezTo>
                  <a:pt x="28209" y="1387"/>
                  <a:pt x="27816" y="1526"/>
                  <a:pt x="27423" y="1591"/>
                </a:cubicBezTo>
                <a:cubicBezTo>
                  <a:pt x="27076" y="1655"/>
                  <a:pt x="26728" y="1749"/>
                  <a:pt x="26384" y="1795"/>
                </a:cubicBezTo>
                <a:cubicBezTo>
                  <a:pt x="25425" y="1923"/>
                  <a:pt x="24480" y="2033"/>
                  <a:pt x="23551" y="2188"/>
                </a:cubicBezTo>
                <a:cubicBezTo>
                  <a:pt x="22969" y="2282"/>
                  <a:pt x="22418" y="2535"/>
                  <a:pt x="21836" y="2645"/>
                </a:cubicBezTo>
                <a:cubicBezTo>
                  <a:pt x="21269" y="2773"/>
                  <a:pt x="20684" y="2803"/>
                  <a:pt x="20102" y="2868"/>
                </a:cubicBezTo>
                <a:cubicBezTo>
                  <a:pt x="19112" y="2962"/>
                  <a:pt x="18134" y="3355"/>
                  <a:pt x="17129" y="3370"/>
                </a:cubicBezTo>
                <a:cubicBezTo>
                  <a:pt x="16650" y="3383"/>
                  <a:pt x="16171" y="3387"/>
                  <a:pt x="15692" y="3387"/>
                </a:cubicBezTo>
                <a:cubicBezTo>
                  <a:pt x="15037" y="3387"/>
                  <a:pt x="14383" y="3379"/>
                  <a:pt x="13729" y="3370"/>
                </a:cubicBezTo>
                <a:cubicBezTo>
                  <a:pt x="12735" y="3370"/>
                  <a:pt x="11711" y="3151"/>
                  <a:pt x="10737" y="2943"/>
                </a:cubicBezTo>
                <a:cubicBezTo>
                  <a:pt x="10389" y="2868"/>
                  <a:pt x="10030" y="2834"/>
                  <a:pt x="9668" y="2724"/>
                </a:cubicBezTo>
                <a:cubicBezTo>
                  <a:pt x="9350" y="2630"/>
                  <a:pt x="9022" y="2614"/>
                  <a:pt x="8708" y="2490"/>
                </a:cubicBezTo>
                <a:cubicBezTo>
                  <a:pt x="8028" y="2222"/>
                  <a:pt x="7306" y="2063"/>
                  <a:pt x="6630" y="1780"/>
                </a:cubicBezTo>
                <a:cubicBezTo>
                  <a:pt x="6094" y="1545"/>
                  <a:pt x="5557" y="1307"/>
                  <a:pt x="5025" y="1054"/>
                </a:cubicBezTo>
                <a:cubicBezTo>
                  <a:pt x="4662" y="884"/>
                  <a:pt x="4299" y="695"/>
                  <a:pt x="3922" y="567"/>
                </a:cubicBezTo>
                <a:cubicBezTo>
                  <a:pt x="3495" y="442"/>
                  <a:pt x="3056" y="333"/>
                  <a:pt x="2614" y="253"/>
                </a:cubicBezTo>
                <a:cubicBezTo>
                  <a:pt x="2112" y="174"/>
                  <a:pt x="1606" y="189"/>
                  <a:pt x="1118" y="95"/>
                </a:cubicBezTo>
                <a:cubicBezTo>
                  <a:pt x="756" y="34"/>
                  <a:pt x="378" y="0"/>
                  <a:pt x="0"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21"/>
          <p:cNvSpPr/>
          <p:nvPr/>
        </p:nvSpPr>
        <p:spPr>
          <a:xfrm>
            <a:off x="0" y="4223611"/>
            <a:ext cx="9143961" cy="919887"/>
          </a:xfrm>
          <a:custGeom>
            <a:avLst/>
            <a:gdLst/>
            <a:ahLst/>
            <a:cxnLst/>
            <a:rect l="l" t="t" r="r" b="b"/>
            <a:pathLst>
              <a:path w="47587" h="5241" extrusionOk="0">
                <a:moveTo>
                  <a:pt x="10018" y="0"/>
                </a:moveTo>
                <a:cubicBezTo>
                  <a:pt x="9766" y="0"/>
                  <a:pt x="9501" y="33"/>
                  <a:pt x="9211" y="110"/>
                </a:cubicBezTo>
                <a:cubicBezTo>
                  <a:pt x="8535" y="280"/>
                  <a:pt x="7999" y="722"/>
                  <a:pt x="7288" y="911"/>
                </a:cubicBezTo>
                <a:cubicBezTo>
                  <a:pt x="6644" y="1085"/>
                  <a:pt x="5941" y="1133"/>
                  <a:pt x="5227" y="1133"/>
                </a:cubicBezTo>
                <a:cubicBezTo>
                  <a:pt x="4321" y="1133"/>
                  <a:pt x="3396" y="1055"/>
                  <a:pt x="2551" y="1055"/>
                </a:cubicBezTo>
                <a:cubicBezTo>
                  <a:pt x="1750" y="1055"/>
                  <a:pt x="885" y="1130"/>
                  <a:pt x="1" y="1195"/>
                </a:cubicBezTo>
                <a:lnTo>
                  <a:pt x="1" y="5241"/>
                </a:lnTo>
                <a:lnTo>
                  <a:pt x="47586" y="5241"/>
                </a:lnTo>
                <a:lnTo>
                  <a:pt x="47586" y="942"/>
                </a:lnTo>
                <a:lnTo>
                  <a:pt x="36113" y="942"/>
                </a:lnTo>
                <a:cubicBezTo>
                  <a:pt x="35441" y="942"/>
                  <a:pt x="34748" y="984"/>
                  <a:pt x="34062" y="984"/>
                </a:cubicBezTo>
                <a:cubicBezTo>
                  <a:pt x="33719" y="984"/>
                  <a:pt x="33378" y="973"/>
                  <a:pt x="33042" y="942"/>
                </a:cubicBezTo>
                <a:cubicBezTo>
                  <a:pt x="31704" y="817"/>
                  <a:pt x="30571" y="171"/>
                  <a:pt x="29185" y="110"/>
                </a:cubicBezTo>
                <a:cubicBezTo>
                  <a:pt x="29003" y="102"/>
                  <a:pt x="28822" y="98"/>
                  <a:pt x="28641" y="98"/>
                </a:cubicBezTo>
                <a:cubicBezTo>
                  <a:pt x="25702" y="98"/>
                  <a:pt x="22943" y="1190"/>
                  <a:pt x="19977" y="1190"/>
                </a:cubicBezTo>
                <a:cubicBezTo>
                  <a:pt x="19815" y="1190"/>
                  <a:pt x="19653" y="1186"/>
                  <a:pt x="19491" y="1180"/>
                </a:cubicBezTo>
                <a:cubicBezTo>
                  <a:pt x="17334" y="1085"/>
                  <a:pt x="14908" y="1100"/>
                  <a:pt x="12800" y="692"/>
                </a:cubicBezTo>
                <a:cubicBezTo>
                  <a:pt x="11739" y="479"/>
                  <a:pt x="10984" y="0"/>
                  <a:pt x="10018" y="0"/>
                </a:cubicBezTo>
                <a:close/>
              </a:path>
            </a:pathLst>
          </a:custGeom>
          <a:solidFill>
            <a:srgbClr val="FFB6A3">
              <a:alpha val="713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2" name="Google Shape;412;p21"/>
          <p:cNvGrpSpPr/>
          <p:nvPr/>
        </p:nvGrpSpPr>
        <p:grpSpPr>
          <a:xfrm>
            <a:off x="416353" y="306633"/>
            <a:ext cx="8310662" cy="4530003"/>
            <a:chOff x="3795575" y="853575"/>
            <a:chExt cx="3586975" cy="1955200"/>
          </a:xfrm>
        </p:grpSpPr>
        <p:sp>
          <p:nvSpPr>
            <p:cNvPr id="413" name="Google Shape;413;p21"/>
            <p:cNvSpPr/>
            <p:nvPr/>
          </p:nvSpPr>
          <p:spPr>
            <a:xfrm>
              <a:off x="3795575" y="860400"/>
              <a:ext cx="1289225" cy="1941650"/>
            </a:xfrm>
            <a:custGeom>
              <a:avLst/>
              <a:gdLst/>
              <a:ahLst/>
              <a:cxnLst/>
              <a:rect l="l" t="t" r="r" b="b"/>
              <a:pathLst>
                <a:path w="51569" h="77666" extrusionOk="0">
                  <a:moveTo>
                    <a:pt x="36887" y="1"/>
                  </a:moveTo>
                  <a:cubicBezTo>
                    <a:pt x="36154" y="1"/>
                    <a:pt x="35422" y="43"/>
                    <a:pt x="34693" y="157"/>
                  </a:cubicBezTo>
                  <a:cubicBezTo>
                    <a:pt x="34519" y="191"/>
                    <a:pt x="34330" y="191"/>
                    <a:pt x="34141" y="191"/>
                  </a:cubicBezTo>
                  <a:cubicBezTo>
                    <a:pt x="33355" y="206"/>
                    <a:pt x="32551" y="221"/>
                    <a:pt x="31765" y="221"/>
                  </a:cubicBezTo>
                  <a:lnTo>
                    <a:pt x="26808" y="221"/>
                  </a:lnTo>
                  <a:cubicBezTo>
                    <a:pt x="25864" y="221"/>
                    <a:pt x="24934" y="251"/>
                    <a:pt x="24035" y="425"/>
                  </a:cubicBezTo>
                  <a:cubicBezTo>
                    <a:pt x="23722" y="489"/>
                    <a:pt x="23389" y="520"/>
                    <a:pt x="23061" y="520"/>
                  </a:cubicBezTo>
                  <a:cubicBezTo>
                    <a:pt x="22196" y="520"/>
                    <a:pt x="21320" y="486"/>
                    <a:pt x="20446" y="486"/>
                  </a:cubicBezTo>
                  <a:cubicBezTo>
                    <a:pt x="20300" y="486"/>
                    <a:pt x="20154" y="487"/>
                    <a:pt x="20008" y="489"/>
                  </a:cubicBezTo>
                  <a:cubicBezTo>
                    <a:pt x="19313" y="489"/>
                    <a:pt x="18592" y="554"/>
                    <a:pt x="17896" y="614"/>
                  </a:cubicBezTo>
                  <a:cubicBezTo>
                    <a:pt x="16922" y="724"/>
                    <a:pt x="16589" y="947"/>
                    <a:pt x="16608" y="1559"/>
                  </a:cubicBezTo>
                  <a:cubicBezTo>
                    <a:pt x="16623" y="2488"/>
                    <a:pt x="16385" y="3387"/>
                    <a:pt x="16087" y="4282"/>
                  </a:cubicBezTo>
                  <a:cubicBezTo>
                    <a:pt x="15773" y="5212"/>
                    <a:pt x="15173" y="6047"/>
                    <a:pt x="14436" y="6847"/>
                  </a:cubicBezTo>
                  <a:cubicBezTo>
                    <a:pt x="13333" y="8060"/>
                    <a:pt x="11712" y="8880"/>
                    <a:pt x="9555" y="9303"/>
                  </a:cubicBezTo>
                  <a:cubicBezTo>
                    <a:pt x="8705" y="9477"/>
                    <a:pt x="7870" y="9666"/>
                    <a:pt x="7005" y="9824"/>
                  </a:cubicBezTo>
                  <a:cubicBezTo>
                    <a:pt x="6423" y="9919"/>
                    <a:pt x="5823" y="9979"/>
                    <a:pt x="5210" y="10028"/>
                  </a:cubicBezTo>
                  <a:cubicBezTo>
                    <a:pt x="4345" y="10108"/>
                    <a:pt x="3480" y="10123"/>
                    <a:pt x="2596" y="10187"/>
                  </a:cubicBezTo>
                  <a:cubicBezTo>
                    <a:pt x="1969" y="10217"/>
                    <a:pt x="1418" y="10376"/>
                    <a:pt x="1040" y="10689"/>
                  </a:cubicBezTo>
                  <a:cubicBezTo>
                    <a:pt x="503" y="11147"/>
                    <a:pt x="156" y="11649"/>
                    <a:pt x="190" y="12216"/>
                  </a:cubicBezTo>
                  <a:cubicBezTo>
                    <a:pt x="205" y="12593"/>
                    <a:pt x="156" y="12971"/>
                    <a:pt x="190" y="13349"/>
                  </a:cubicBezTo>
                  <a:cubicBezTo>
                    <a:pt x="235" y="13836"/>
                    <a:pt x="345" y="14324"/>
                    <a:pt x="439" y="14830"/>
                  </a:cubicBezTo>
                  <a:cubicBezTo>
                    <a:pt x="488" y="15159"/>
                    <a:pt x="598" y="15491"/>
                    <a:pt x="598" y="15820"/>
                  </a:cubicBezTo>
                  <a:cubicBezTo>
                    <a:pt x="598" y="16356"/>
                    <a:pt x="473" y="16893"/>
                    <a:pt x="503" y="17425"/>
                  </a:cubicBezTo>
                  <a:cubicBezTo>
                    <a:pt x="613" y="18936"/>
                    <a:pt x="756" y="20432"/>
                    <a:pt x="911" y="21944"/>
                  </a:cubicBezTo>
                  <a:cubicBezTo>
                    <a:pt x="976" y="22590"/>
                    <a:pt x="1195" y="23220"/>
                    <a:pt x="945" y="23863"/>
                  </a:cubicBezTo>
                  <a:cubicBezTo>
                    <a:pt x="662" y="24667"/>
                    <a:pt x="662" y="25468"/>
                    <a:pt x="707" y="26288"/>
                  </a:cubicBezTo>
                  <a:cubicBezTo>
                    <a:pt x="741" y="26934"/>
                    <a:pt x="756" y="27580"/>
                    <a:pt x="756" y="28226"/>
                  </a:cubicBezTo>
                  <a:cubicBezTo>
                    <a:pt x="722" y="30130"/>
                    <a:pt x="568" y="32034"/>
                    <a:pt x="896" y="33938"/>
                  </a:cubicBezTo>
                  <a:cubicBezTo>
                    <a:pt x="911" y="34017"/>
                    <a:pt x="911" y="34082"/>
                    <a:pt x="911" y="34157"/>
                  </a:cubicBezTo>
                  <a:cubicBezTo>
                    <a:pt x="896" y="34852"/>
                    <a:pt x="881" y="35559"/>
                    <a:pt x="851" y="36254"/>
                  </a:cubicBezTo>
                  <a:cubicBezTo>
                    <a:pt x="851" y="36378"/>
                    <a:pt x="802" y="36488"/>
                    <a:pt x="772" y="36613"/>
                  </a:cubicBezTo>
                  <a:cubicBezTo>
                    <a:pt x="707" y="36820"/>
                    <a:pt x="613" y="37024"/>
                    <a:pt x="598" y="37244"/>
                  </a:cubicBezTo>
                  <a:cubicBezTo>
                    <a:pt x="583" y="38298"/>
                    <a:pt x="598" y="39352"/>
                    <a:pt x="598" y="40409"/>
                  </a:cubicBezTo>
                  <a:cubicBezTo>
                    <a:pt x="598" y="40579"/>
                    <a:pt x="662" y="40753"/>
                    <a:pt x="707" y="40927"/>
                  </a:cubicBezTo>
                  <a:cubicBezTo>
                    <a:pt x="756" y="41116"/>
                    <a:pt x="851" y="41320"/>
                    <a:pt x="851" y="41509"/>
                  </a:cubicBezTo>
                  <a:cubicBezTo>
                    <a:pt x="866" y="42597"/>
                    <a:pt x="881" y="43696"/>
                    <a:pt x="756" y="44784"/>
                  </a:cubicBezTo>
                  <a:cubicBezTo>
                    <a:pt x="613" y="46042"/>
                    <a:pt x="722" y="47304"/>
                    <a:pt x="722" y="48562"/>
                  </a:cubicBezTo>
                  <a:cubicBezTo>
                    <a:pt x="707" y="49601"/>
                    <a:pt x="707" y="50655"/>
                    <a:pt x="692" y="51694"/>
                  </a:cubicBezTo>
                  <a:cubicBezTo>
                    <a:pt x="677" y="52370"/>
                    <a:pt x="722" y="53046"/>
                    <a:pt x="911" y="53707"/>
                  </a:cubicBezTo>
                  <a:cubicBezTo>
                    <a:pt x="1025" y="54070"/>
                    <a:pt x="1085" y="54448"/>
                    <a:pt x="1055" y="54810"/>
                  </a:cubicBezTo>
                  <a:cubicBezTo>
                    <a:pt x="1006" y="55502"/>
                    <a:pt x="851" y="56182"/>
                    <a:pt x="772" y="56858"/>
                  </a:cubicBezTo>
                  <a:cubicBezTo>
                    <a:pt x="598" y="58384"/>
                    <a:pt x="364" y="59895"/>
                    <a:pt x="583" y="61421"/>
                  </a:cubicBezTo>
                  <a:cubicBezTo>
                    <a:pt x="647" y="61848"/>
                    <a:pt x="677" y="62287"/>
                    <a:pt x="473" y="62713"/>
                  </a:cubicBezTo>
                  <a:cubicBezTo>
                    <a:pt x="1" y="63737"/>
                    <a:pt x="235" y="64776"/>
                    <a:pt x="220" y="65796"/>
                  </a:cubicBezTo>
                  <a:cubicBezTo>
                    <a:pt x="692" y="67058"/>
                    <a:pt x="1542" y="67481"/>
                    <a:pt x="3212" y="67515"/>
                  </a:cubicBezTo>
                  <a:cubicBezTo>
                    <a:pt x="3952" y="67515"/>
                    <a:pt x="4708" y="67575"/>
                    <a:pt x="5464" y="67625"/>
                  </a:cubicBezTo>
                  <a:cubicBezTo>
                    <a:pt x="5823" y="67655"/>
                    <a:pt x="6200" y="67670"/>
                    <a:pt x="6533" y="67734"/>
                  </a:cubicBezTo>
                  <a:cubicBezTo>
                    <a:pt x="7696" y="67953"/>
                    <a:pt x="8864" y="68191"/>
                    <a:pt x="10012" y="68441"/>
                  </a:cubicBezTo>
                  <a:cubicBezTo>
                    <a:pt x="11523" y="68788"/>
                    <a:pt x="12766" y="69340"/>
                    <a:pt x="13726" y="70141"/>
                  </a:cubicBezTo>
                  <a:cubicBezTo>
                    <a:pt x="15361" y="71512"/>
                    <a:pt x="16166" y="73053"/>
                    <a:pt x="16480" y="74708"/>
                  </a:cubicBezTo>
                  <a:cubicBezTo>
                    <a:pt x="16574" y="75225"/>
                    <a:pt x="16559" y="75732"/>
                    <a:pt x="16623" y="76234"/>
                  </a:cubicBezTo>
                  <a:cubicBezTo>
                    <a:pt x="16653" y="76676"/>
                    <a:pt x="16986" y="76910"/>
                    <a:pt x="17647" y="77005"/>
                  </a:cubicBezTo>
                  <a:cubicBezTo>
                    <a:pt x="18070" y="77069"/>
                    <a:pt x="18497" y="77129"/>
                    <a:pt x="18920" y="77148"/>
                  </a:cubicBezTo>
                  <a:cubicBezTo>
                    <a:pt x="19527" y="77156"/>
                    <a:pt x="20137" y="77160"/>
                    <a:pt x="20747" y="77160"/>
                  </a:cubicBezTo>
                  <a:cubicBezTo>
                    <a:pt x="21357" y="77160"/>
                    <a:pt x="21967" y="77156"/>
                    <a:pt x="22573" y="77148"/>
                  </a:cubicBezTo>
                  <a:cubicBezTo>
                    <a:pt x="22700" y="77144"/>
                    <a:pt x="22825" y="77142"/>
                    <a:pt x="22950" y="77142"/>
                  </a:cubicBezTo>
                  <a:cubicBezTo>
                    <a:pt x="23400" y="77142"/>
                    <a:pt x="23841" y="77172"/>
                    <a:pt x="24273" y="77258"/>
                  </a:cubicBezTo>
                  <a:cubicBezTo>
                    <a:pt x="24980" y="77383"/>
                    <a:pt x="25705" y="77432"/>
                    <a:pt x="26446" y="77432"/>
                  </a:cubicBezTo>
                  <a:cubicBezTo>
                    <a:pt x="28837" y="77432"/>
                    <a:pt x="31247" y="77432"/>
                    <a:pt x="33654" y="77447"/>
                  </a:cubicBezTo>
                  <a:cubicBezTo>
                    <a:pt x="34126" y="77447"/>
                    <a:pt x="34598" y="77477"/>
                    <a:pt x="35040" y="77541"/>
                  </a:cubicBezTo>
                  <a:cubicBezTo>
                    <a:pt x="35692" y="77625"/>
                    <a:pt x="36344" y="77666"/>
                    <a:pt x="36997" y="77666"/>
                  </a:cubicBezTo>
                  <a:cubicBezTo>
                    <a:pt x="37320" y="77666"/>
                    <a:pt x="37644" y="77656"/>
                    <a:pt x="37968" y="77636"/>
                  </a:cubicBezTo>
                  <a:cubicBezTo>
                    <a:pt x="39445" y="77541"/>
                    <a:pt x="40911" y="77432"/>
                    <a:pt x="42407" y="77398"/>
                  </a:cubicBezTo>
                  <a:cubicBezTo>
                    <a:pt x="43325" y="77373"/>
                    <a:pt x="44238" y="77358"/>
                    <a:pt x="45152" y="77358"/>
                  </a:cubicBezTo>
                  <a:cubicBezTo>
                    <a:pt x="45946" y="77358"/>
                    <a:pt x="46740" y="77370"/>
                    <a:pt x="47537" y="77398"/>
                  </a:cubicBezTo>
                  <a:cubicBezTo>
                    <a:pt x="47985" y="77418"/>
                    <a:pt x="48437" y="77424"/>
                    <a:pt x="48890" y="77424"/>
                  </a:cubicBezTo>
                  <a:cubicBezTo>
                    <a:pt x="49518" y="77424"/>
                    <a:pt x="50149" y="77413"/>
                    <a:pt x="50778" y="77413"/>
                  </a:cubicBezTo>
                  <a:cubicBezTo>
                    <a:pt x="51016" y="77413"/>
                    <a:pt x="51251" y="77367"/>
                    <a:pt x="51489" y="77352"/>
                  </a:cubicBezTo>
                  <a:cubicBezTo>
                    <a:pt x="51474" y="77337"/>
                    <a:pt x="51474" y="77318"/>
                    <a:pt x="51474" y="77303"/>
                  </a:cubicBezTo>
                  <a:cubicBezTo>
                    <a:pt x="49207" y="77243"/>
                    <a:pt x="46925" y="77179"/>
                    <a:pt x="44640" y="77129"/>
                  </a:cubicBezTo>
                  <a:cubicBezTo>
                    <a:pt x="44283" y="77124"/>
                    <a:pt x="43925" y="77123"/>
                    <a:pt x="43566" y="77123"/>
                  </a:cubicBezTo>
                  <a:cubicBezTo>
                    <a:pt x="42849" y="77123"/>
                    <a:pt x="42129" y="77129"/>
                    <a:pt x="41413" y="77129"/>
                  </a:cubicBezTo>
                  <a:cubicBezTo>
                    <a:pt x="41035" y="77114"/>
                    <a:pt x="40673" y="77084"/>
                    <a:pt x="40314" y="77069"/>
                  </a:cubicBezTo>
                  <a:cubicBezTo>
                    <a:pt x="39479" y="77035"/>
                    <a:pt x="38659" y="76990"/>
                    <a:pt x="37824" y="76959"/>
                  </a:cubicBezTo>
                  <a:cubicBezTo>
                    <a:pt x="36944" y="76910"/>
                    <a:pt x="36079" y="76880"/>
                    <a:pt x="35214" y="76831"/>
                  </a:cubicBezTo>
                  <a:cubicBezTo>
                    <a:pt x="34757" y="76816"/>
                    <a:pt x="34315" y="76752"/>
                    <a:pt x="33873" y="76752"/>
                  </a:cubicBezTo>
                  <a:cubicBezTo>
                    <a:pt x="31247" y="76721"/>
                    <a:pt x="28618" y="76706"/>
                    <a:pt x="25988" y="76706"/>
                  </a:cubicBezTo>
                  <a:cubicBezTo>
                    <a:pt x="25546" y="76706"/>
                    <a:pt x="25108" y="76752"/>
                    <a:pt x="24666" y="76801"/>
                  </a:cubicBezTo>
                  <a:cubicBezTo>
                    <a:pt x="23685" y="76894"/>
                    <a:pt x="22704" y="76966"/>
                    <a:pt x="21701" y="76966"/>
                  </a:cubicBezTo>
                  <a:cubicBezTo>
                    <a:pt x="21530" y="76966"/>
                    <a:pt x="21359" y="76964"/>
                    <a:pt x="21187" y="76959"/>
                  </a:cubicBezTo>
                  <a:cubicBezTo>
                    <a:pt x="20242" y="76925"/>
                    <a:pt x="19283" y="76910"/>
                    <a:pt x="18323" y="76910"/>
                  </a:cubicBezTo>
                  <a:cubicBezTo>
                    <a:pt x="17613" y="76910"/>
                    <a:pt x="17250" y="76691"/>
                    <a:pt x="17330" y="76249"/>
                  </a:cubicBezTo>
                  <a:cubicBezTo>
                    <a:pt x="17364" y="76045"/>
                    <a:pt x="17439" y="75856"/>
                    <a:pt x="17458" y="75652"/>
                  </a:cubicBezTo>
                  <a:cubicBezTo>
                    <a:pt x="17568" y="74549"/>
                    <a:pt x="17315" y="73480"/>
                    <a:pt x="16873" y="72407"/>
                  </a:cubicBezTo>
                  <a:cubicBezTo>
                    <a:pt x="16449" y="71417"/>
                    <a:pt x="15679" y="70537"/>
                    <a:pt x="14734" y="69702"/>
                  </a:cubicBezTo>
                  <a:cubicBezTo>
                    <a:pt x="14168" y="69196"/>
                    <a:pt x="13507" y="68773"/>
                    <a:pt x="12702" y="68410"/>
                  </a:cubicBezTo>
                  <a:cubicBezTo>
                    <a:pt x="10753" y="67575"/>
                    <a:pt x="8486" y="67198"/>
                    <a:pt x="6219" y="66820"/>
                  </a:cubicBezTo>
                  <a:cubicBezTo>
                    <a:pt x="6200" y="66805"/>
                    <a:pt x="6185" y="66805"/>
                    <a:pt x="6170" y="66805"/>
                  </a:cubicBezTo>
                  <a:cubicBezTo>
                    <a:pt x="5195" y="66759"/>
                    <a:pt x="4217" y="66695"/>
                    <a:pt x="3242" y="66631"/>
                  </a:cubicBezTo>
                  <a:cubicBezTo>
                    <a:pt x="2218" y="66571"/>
                    <a:pt x="1780" y="66333"/>
                    <a:pt x="1557" y="65702"/>
                  </a:cubicBezTo>
                  <a:cubicBezTo>
                    <a:pt x="1512" y="65577"/>
                    <a:pt x="1512" y="65437"/>
                    <a:pt x="1478" y="65294"/>
                  </a:cubicBezTo>
                  <a:cubicBezTo>
                    <a:pt x="1433" y="64995"/>
                    <a:pt x="1418" y="64682"/>
                    <a:pt x="1338" y="64379"/>
                  </a:cubicBezTo>
                  <a:cubicBezTo>
                    <a:pt x="1229" y="63987"/>
                    <a:pt x="1214" y="63609"/>
                    <a:pt x="1323" y="63231"/>
                  </a:cubicBezTo>
                  <a:cubicBezTo>
                    <a:pt x="1402" y="62868"/>
                    <a:pt x="1433" y="62509"/>
                    <a:pt x="1463" y="62147"/>
                  </a:cubicBezTo>
                  <a:cubicBezTo>
                    <a:pt x="1542" y="60840"/>
                    <a:pt x="1591" y="59533"/>
                    <a:pt x="1716" y="58225"/>
                  </a:cubicBezTo>
                  <a:cubicBezTo>
                    <a:pt x="1826" y="57047"/>
                    <a:pt x="2064" y="55864"/>
                    <a:pt x="1795" y="54686"/>
                  </a:cubicBezTo>
                  <a:cubicBezTo>
                    <a:pt x="1780" y="54591"/>
                    <a:pt x="1810" y="54497"/>
                    <a:pt x="1810" y="54387"/>
                  </a:cubicBezTo>
                  <a:cubicBezTo>
                    <a:pt x="1795" y="54104"/>
                    <a:pt x="1761" y="53821"/>
                    <a:pt x="1761" y="53537"/>
                  </a:cubicBezTo>
                  <a:cubicBezTo>
                    <a:pt x="1746" y="52937"/>
                    <a:pt x="1731" y="52340"/>
                    <a:pt x="1761" y="51743"/>
                  </a:cubicBezTo>
                  <a:cubicBezTo>
                    <a:pt x="1795" y="51082"/>
                    <a:pt x="1920" y="50421"/>
                    <a:pt x="1920" y="49759"/>
                  </a:cubicBezTo>
                  <a:cubicBezTo>
                    <a:pt x="1950" y="48229"/>
                    <a:pt x="1935" y="46703"/>
                    <a:pt x="1920" y="45177"/>
                  </a:cubicBezTo>
                  <a:cubicBezTo>
                    <a:pt x="1920" y="44705"/>
                    <a:pt x="1841" y="44232"/>
                    <a:pt x="1856" y="43760"/>
                  </a:cubicBezTo>
                  <a:cubicBezTo>
                    <a:pt x="1875" y="42359"/>
                    <a:pt x="1935" y="40957"/>
                    <a:pt x="1969" y="39574"/>
                  </a:cubicBezTo>
                  <a:cubicBezTo>
                    <a:pt x="2064" y="37149"/>
                    <a:pt x="1795" y="34724"/>
                    <a:pt x="1920" y="32287"/>
                  </a:cubicBezTo>
                  <a:cubicBezTo>
                    <a:pt x="1984" y="30980"/>
                    <a:pt x="1935" y="29673"/>
                    <a:pt x="1935" y="28366"/>
                  </a:cubicBezTo>
                  <a:cubicBezTo>
                    <a:pt x="1935" y="27848"/>
                    <a:pt x="1935" y="27327"/>
                    <a:pt x="1875" y="26809"/>
                  </a:cubicBezTo>
                  <a:cubicBezTo>
                    <a:pt x="1746" y="25801"/>
                    <a:pt x="1591" y="24826"/>
                    <a:pt x="1795" y="23817"/>
                  </a:cubicBezTo>
                  <a:cubicBezTo>
                    <a:pt x="1826" y="23644"/>
                    <a:pt x="1795" y="23470"/>
                    <a:pt x="1810" y="23296"/>
                  </a:cubicBezTo>
                  <a:cubicBezTo>
                    <a:pt x="1826" y="23013"/>
                    <a:pt x="1841" y="22729"/>
                    <a:pt x="1856" y="22446"/>
                  </a:cubicBezTo>
                  <a:cubicBezTo>
                    <a:pt x="1856" y="21879"/>
                    <a:pt x="1905" y="21313"/>
                    <a:pt x="1856" y="20765"/>
                  </a:cubicBezTo>
                  <a:cubicBezTo>
                    <a:pt x="1780" y="19537"/>
                    <a:pt x="1637" y="18309"/>
                    <a:pt x="1542" y="17063"/>
                  </a:cubicBezTo>
                  <a:cubicBezTo>
                    <a:pt x="1463" y="16058"/>
                    <a:pt x="1527" y="15034"/>
                    <a:pt x="1244" y="14010"/>
                  </a:cubicBezTo>
                  <a:cubicBezTo>
                    <a:pt x="1195" y="13901"/>
                    <a:pt x="1229" y="13776"/>
                    <a:pt x="1244" y="13647"/>
                  </a:cubicBezTo>
                  <a:cubicBezTo>
                    <a:pt x="1323" y="13190"/>
                    <a:pt x="1402" y="12737"/>
                    <a:pt x="1478" y="12280"/>
                  </a:cubicBezTo>
                  <a:cubicBezTo>
                    <a:pt x="1512" y="12136"/>
                    <a:pt x="1527" y="11997"/>
                    <a:pt x="1591" y="11868"/>
                  </a:cubicBezTo>
                  <a:cubicBezTo>
                    <a:pt x="1841" y="11256"/>
                    <a:pt x="2283" y="11052"/>
                    <a:pt x="3306" y="11003"/>
                  </a:cubicBezTo>
                  <a:cubicBezTo>
                    <a:pt x="4251" y="10958"/>
                    <a:pt x="5210" y="10909"/>
                    <a:pt x="6155" y="10848"/>
                  </a:cubicBezTo>
                  <a:cubicBezTo>
                    <a:pt x="6423" y="10829"/>
                    <a:pt x="6691" y="10799"/>
                    <a:pt x="6941" y="10735"/>
                  </a:cubicBezTo>
                  <a:cubicBezTo>
                    <a:pt x="8153" y="10485"/>
                    <a:pt x="9366" y="10247"/>
                    <a:pt x="10564" y="9964"/>
                  </a:cubicBezTo>
                  <a:cubicBezTo>
                    <a:pt x="12169" y="9571"/>
                    <a:pt x="13522" y="8959"/>
                    <a:pt x="14545" y="8109"/>
                  </a:cubicBezTo>
                  <a:cubicBezTo>
                    <a:pt x="15301" y="7478"/>
                    <a:pt x="15913" y="6802"/>
                    <a:pt x="16400" y="6092"/>
                  </a:cubicBezTo>
                  <a:cubicBezTo>
                    <a:pt x="16842" y="5431"/>
                    <a:pt x="17046" y="4739"/>
                    <a:pt x="17250" y="4029"/>
                  </a:cubicBezTo>
                  <a:cubicBezTo>
                    <a:pt x="17488" y="3213"/>
                    <a:pt x="17568" y="2409"/>
                    <a:pt x="17345" y="1593"/>
                  </a:cubicBezTo>
                  <a:cubicBezTo>
                    <a:pt x="17250" y="1230"/>
                    <a:pt x="17330" y="947"/>
                    <a:pt x="17881" y="709"/>
                  </a:cubicBezTo>
                  <a:cubicBezTo>
                    <a:pt x="18521" y="709"/>
                    <a:pt x="19189" y="715"/>
                    <a:pt x="19863" y="715"/>
                  </a:cubicBezTo>
                  <a:cubicBezTo>
                    <a:pt x="20199" y="715"/>
                    <a:pt x="20537" y="714"/>
                    <a:pt x="20873" y="709"/>
                  </a:cubicBezTo>
                  <a:cubicBezTo>
                    <a:pt x="21167" y="699"/>
                    <a:pt x="21459" y="694"/>
                    <a:pt x="21750" y="694"/>
                  </a:cubicBezTo>
                  <a:cubicBezTo>
                    <a:pt x="22784" y="694"/>
                    <a:pt x="23805" y="755"/>
                    <a:pt x="24825" y="867"/>
                  </a:cubicBezTo>
                  <a:cubicBezTo>
                    <a:pt x="25184" y="913"/>
                    <a:pt x="25546" y="931"/>
                    <a:pt x="25909" y="931"/>
                  </a:cubicBezTo>
                  <a:cubicBezTo>
                    <a:pt x="28538" y="931"/>
                    <a:pt x="31168" y="931"/>
                    <a:pt x="33797" y="913"/>
                  </a:cubicBezTo>
                  <a:cubicBezTo>
                    <a:pt x="34251" y="913"/>
                    <a:pt x="34693" y="852"/>
                    <a:pt x="35135" y="837"/>
                  </a:cubicBezTo>
                  <a:cubicBezTo>
                    <a:pt x="35841" y="788"/>
                    <a:pt x="36551" y="709"/>
                    <a:pt x="37258" y="693"/>
                  </a:cubicBezTo>
                  <a:cubicBezTo>
                    <a:pt x="38331" y="678"/>
                    <a:pt x="39415" y="724"/>
                    <a:pt x="40484" y="554"/>
                  </a:cubicBezTo>
                  <a:cubicBezTo>
                    <a:pt x="40612" y="535"/>
                    <a:pt x="40767" y="535"/>
                    <a:pt x="40911" y="535"/>
                  </a:cubicBezTo>
                  <a:cubicBezTo>
                    <a:pt x="41307" y="537"/>
                    <a:pt x="41704" y="539"/>
                    <a:pt x="42100" y="539"/>
                  </a:cubicBezTo>
                  <a:cubicBezTo>
                    <a:pt x="44533" y="539"/>
                    <a:pt x="46959" y="489"/>
                    <a:pt x="49396" y="395"/>
                  </a:cubicBezTo>
                  <a:cubicBezTo>
                    <a:pt x="50117" y="365"/>
                    <a:pt x="50843" y="346"/>
                    <a:pt x="51568" y="316"/>
                  </a:cubicBezTo>
                  <a:lnTo>
                    <a:pt x="51568" y="236"/>
                  </a:lnTo>
                  <a:lnTo>
                    <a:pt x="47726" y="236"/>
                  </a:lnTo>
                  <a:cubicBezTo>
                    <a:pt x="46578" y="251"/>
                    <a:pt x="45444" y="301"/>
                    <a:pt x="44296" y="301"/>
                  </a:cubicBezTo>
                  <a:cubicBezTo>
                    <a:pt x="43382" y="301"/>
                    <a:pt x="42467" y="270"/>
                    <a:pt x="41557" y="236"/>
                  </a:cubicBezTo>
                  <a:cubicBezTo>
                    <a:pt x="40862" y="206"/>
                    <a:pt x="40170" y="176"/>
                    <a:pt x="39479" y="127"/>
                  </a:cubicBezTo>
                  <a:cubicBezTo>
                    <a:pt x="38618" y="59"/>
                    <a:pt x="37752" y="1"/>
                    <a:pt x="368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21"/>
            <p:cNvSpPr/>
            <p:nvPr/>
          </p:nvSpPr>
          <p:spPr>
            <a:xfrm>
              <a:off x="5108750" y="853575"/>
              <a:ext cx="963375" cy="21825"/>
            </a:xfrm>
            <a:custGeom>
              <a:avLst/>
              <a:gdLst/>
              <a:ahLst/>
              <a:cxnLst/>
              <a:rect l="l" t="t" r="r" b="b"/>
              <a:pathLst>
                <a:path w="38535" h="873" extrusionOk="0">
                  <a:moveTo>
                    <a:pt x="21903" y="0"/>
                  </a:moveTo>
                  <a:cubicBezTo>
                    <a:pt x="21047" y="0"/>
                    <a:pt x="20195" y="59"/>
                    <a:pt x="19349" y="59"/>
                  </a:cubicBezTo>
                  <a:cubicBezTo>
                    <a:pt x="19196" y="59"/>
                    <a:pt x="19043" y="57"/>
                    <a:pt x="18890" y="52"/>
                  </a:cubicBezTo>
                  <a:cubicBezTo>
                    <a:pt x="18096" y="36"/>
                    <a:pt x="17306" y="20"/>
                    <a:pt x="16519" y="20"/>
                  </a:cubicBezTo>
                  <a:cubicBezTo>
                    <a:pt x="15807" y="20"/>
                    <a:pt x="15097" y="33"/>
                    <a:pt x="14387" y="71"/>
                  </a:cubicBezTo>
                  <a:cubicBezTo>
                    <a:pt x="12781" y="147"/>
                    <a:pt x="11175" y="181"/>
                    <a:pt x="9570" y="211"/>
                  </a:cubicBezTo>
                  <a:cubicBezTo>
                    <a:pt x="7904" y="260"/>
                    <a:pt x="6234" y="196"/>
                    <a:pt x="4564" y="305"/>
                  </a:cubicBezTo>
                  <a:cubicBezTo>
                    <a:pt x="3306" y="400"/>
                    <a:pt x="2048" y="400"/>
                    <a:pt x="786" y="449"/>
                  </a:cubicBezTo>
                  <a:cubicBezTo>
                    <a:pt x="552" y="464"/>
                    <a:pt x="329" y="509"/>
                    <a:pt x="1" y="574"/>
                  </a:cubicBezTo>
                  <a:cubicBezTo>
                    <a:pt x="309" y="817"/>
                    <a:pt x="648" y="862"/>
                    <a:pt x="1002" y="862"/>
                  </a:cubicBezTo>
                  <a:cubicBezTo>
                    <a:pt x="1082" y="862"/>
                    <a:pt x="1162" y="860"/>
                    <a:pt x="1244" y="857"/>
                  </a:cubicBezTo>
                  <a:cubicBezTo>
                    <a:pt x="2898" y="808"/>
                    <a:pt x="4534" y="762"/>
                    <a:pt x="6185" y="747"/>
                  </a:cubicBezTo>
                  <a:cubicBezTo>
                    <a:pt x="6333" y="745"/>
                    <a:pt x="6480" y="744"/>
                    <a:pt x="6628" y="744"/>
                  </a:cubicBezTo>
                  <a:cubicBezTo>
                    <a:pt x="7537" y="744"/>
                    <a:pt x="8444" y="780"/>
                    <a:pt x="9351" y="793"/>
                  </a:cubicBezTo>
                  <a:cubicBezTo>
                    <a:pt x="9679" y="793"/>
                    <a:pt x="10012" y="793"/>
                    <a:pt x="10325" y="778"/>
                  </a:cubicBezTo>
                  <a:lnTo>
                    <a:pt x="16136" y="589"/>
                  </a:lnTo>
                  <a:cubicBezTo>
                    <a:pt x="17095" y="558"/>
                    <a:pt x="18070" y="509"/>
                    <a:pt x="19048" y="479"/>
                  </a:cubicBezTo>
                  <a:cubicBezTo>
                    <a:pt x="19131" y="479"/>
                    <a:pt x="19215" y="472"/>
                    <a:pt x="19299" y="472"/>
                  </a:cubicBezTo>
                  <a:cubicBezTo>
                    <a:pt x="19341" y="472"/>
                    <a:pt x="19383" y="474"/>
                    <a:pt x="19426" y="479"/>
                  </a:cubicBezTo>
                  <a:cubicBezTo>
                    <a:pt x="21425" y="543"/>
                    <a:pt x="23438" y="604"/>
                    <a:pt x="25452" y="683"/>
                  </a:cubicBezTo>
                  <a:cubicBezTo>
                    <a:pt x="26415" y="713"/>
                    <a:pt x="27360" y="762"/>
                    <a:pt x="28319" y="793"/>
                  </a:cubicBezTo>
                  <a:cubicBezTo>
                    <a:pt x="28697" y="793"/>
                    <a:pt x="29090" y="778"/>
                    <a:pt x="29483" y="778"/>
                  </a:cubicBezTo>
                  <a:cubicBezTo>
                    <a:pt x="30387" y="765"/>
                    <a:pt x="31292" y="743"/>
                    <a:pt x="32197" y="743"/>
                  </a:cubicBezTo>
                  <a:cubicBezTo>
                    <a:pt x="32410" y="743"/>
                    <a:pt x="32624" y="744"/>
                    <a:pt x="32837" y="747"/>
                  </a:cubicBezTo>
                  <a:cubicBezTo>
                    <a:pt x="34424" y="778"/>
                    <a:pt x="35999" y="827"/>
                    <a:pt x="37590" y="872"/>
                  </a:cubicBezTo>
                  <a:cubicBezTo>
                    <a:pt x="37953" y="872"/>
                    <a:pt x="38266" y="808"/>
                    <a:pt x="38534" y="558"/>
                  </a:cubicBezTo>
                  <a:cubicBezTo>
                    <a:pt x="38202" y="509"/>
                    <a:pt x="37937" y="464"/>
                    <a:pt x="37669" y="449"/>
                  </a:cubicBezTo>
                  <a:cubicBezTo>
                    <a:pt x="37182" y="415"/>
                    <a:pt x="36691" y="400"/>
                    <a:pt x="36203" y="385"/>
                  </a:cubicBezTo>
                  <a:cubicBezTo>
                    <a:pt x="34254" y="320"/>
                    <a:pt x="32301" y="275"/>
                    <a:pt x="30348" y="226"/>
                  </a:cubicBezTo>
                  <a:cubicBezTo>
                    <a:pt x="29656" y="211"/>
                    <a:pt x="28965" y="211"/>
                    <a:pt x="28270" y="196"/>
                  </a:cubicBezTo>
                  <a:cubicBezTo>
                    <a:pt x="26302" y="132"/>
                    <a:pt x="24337" y="37"/>
                    <a:pt x="22369" y="7"/>
                  </a:cubicBezTo>
                  <a:cubicBezTo>
                    <a:pt x="22214" y="2"/>
                    <a:pt x="22058" y="0"/>
                    <a:pt x="219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21"/>
            <p:cNvSpPr/>
            <p:nvPr/>
          </p:nvSpPr>
          <p:spPr>
            <a:xfrm>
              <a:off x="5109500" y="2786725"/>
              <a:ext cx="962250" cy="22050"/>
            </a:xfrm>
            <a:custGeom>
              <a:avLst/>
              <a:gdLst/>
              <a:ahLst/>
              <a:cxnLst/>
              <a:rect l="l" t="t" r="r" b="b"/>
              <a:pathLst>
                <a:path w="38490" h="882" extrusionOk="0">
                  <a:moveTo>
                    <a:pt x="726" y="14"/>
                  </a:moveTo>
                  <a:cubicBezTo>
                    <a:pt x="430" y="14"/>
                    <a:pt x="188" y="96"/>
                    <a:pt x="1" y="314"/>
                  </a:cubicBezTo>
                  <a:cubicBezTo>
                    <a:pt x="333" y="360"/>
                    <a:pt x="617" y="409"/>
                    <a:pt x="900" y="424"/>
                  </a:cubicBezTo>
                  <a:cubicBezTo>
                    <a:pt x="1323" y="454"/>
                    <a:pt x="1765" y="454"/>
                    <a:pt x="2188" y="473"/>
                  </a:cubicBezTo>
                  <a:cubicBezTo>
                    <a:pt x="3718" y="534"/>
                    <a:pt x="5229" y="598"/>
                    <a:pt x="6756" y="628"/>
                  </a:cubicBezTo>
                  <a:cubicBezTo>
                    <a:pt x="8063" y="662"/>
                    <a:pt x="9351" y="662"/>
                    <a:pt x="10658" y="692"/>
                  </a:cubicBezTo>
                  <a:cubicBezTo>
                    <a:pt x="12547" y="756"/>
                    <a:pt x="14436" y="817"/>
                    <a:pt x="16310" y="881"/>
                  </a:cubicBezTo>
                  <a:cubicBezTo>
                    <a:pt x="16846" y="881"/>
                    <a:pt x="17379" y="866"/>
                    <a:pt x="17900" y="832"/>
                  </a:cubicBezTo>
                  <a:cubicBezTo>
                    <a:pt x="18281" y="809"/>
                    <a:pt x="18660" y="801"/>
                    <a:pt x="19040" y="801"/>
                  </a:cubicBezTo>
                  <a:cubicBezTo>
                    <a:pt x="20036" y="801"/>
                    <a:pt x="21029" y="858"/>
                    <a:pt x="22025" y="858"/>
                  </a:cubicBezTo>
                  <a:cubicBezTo>
                    <a:pt x="22454" y="858"/>
                    <a:pt x="22883" y="847"/>
                    <a:pt x="23314" y="817"/>
                  </a:cubicBezTo>
                  <a:cubicBezTo>
                    <a:pt x="25093" y="692"/>
                    <a:pt x="26903" y="722"/>
                    <a:pt x="28682" y="662"/>
                  </a:cubicBezTo>
                  <a:cubicBezTo>
                    <a:pt x="29330" y="633"/>
                    <a:pt x="29979" y="629"/>
                    <a:pt x="30627" y="629"/>
                  </a:cubicBezTo>
                  <a:cubicBezTo>
                    <a:pt x="30823" y="629"/>
                    <a:pt x="31019" y="629"/>
                    <a:pt x="31215" y="629"/>
                  </a:cubicBezTo>
                  <a:cubicBezTo>
                    <a:pt x="32117" y="629"/>
                    <a:pt x="33020" y="623"/>
                    <a:pt x="33922" y="549"/>
                  </a:cubicBezTo>
                  <a:cubicBezTo>
                    <a:pt x="35134" y="454"/>
                    <a:pt x="36362" y="473"/>
                    <a:pt x="37590" y="424"/>
                  </a:cubicBezTo>
                  <a:cubicBezTo>
                    <a:pt x="37873" y="424"/>
                    <a:pt x="38172" y="360"/>
                    <a:pt x="38489" y="314"/>
                  </a:cubicBezTo>
                  <a:cubicBezTo>
                    <a:pt x="38302" y="96"/>
                    <a:pt x="38060" y="14"/>
                    <a:pt x="37776" y="14"/>
                  </a:cubicBezTo>
                  <a:cubicBezTo>
                    <a:pt x="37751" y="14"/>
                    <a:pt x="37725" y="15"/>
                    <a:pt x="37700" y="16"/>
                  </a:cubicBezTo>
                  <a:cubicBezTo>
                    <a:pt x="36332" y="31"/>
                    <a:pt x="34961" y="1"/>
                    <a:pt x="33608" y="76"/>
                  </a:cubicBezTo>
                  <a:cubicBezTo>
                    <a:pt x="32858" y="113"/>
                    <a:pt x="32108" y="134"/>
                    <a:pt x="31358" y="134"/>
                  </a:cubicBezTo>
                  <a:cubicBezTo>
                    <a:pt x="30786" y="134"/>
                    <a:pt x="30214" y="122"/>
                    <a:pt x="29642" y="95"/>
                  </a:cubicBezTo>
                  <a:cubicBezTo>
                    <a:pt x="29351" y="86"/>
                    <a:pt x="29056" y="81"/>
                    <a:pt x="28761" y="81"/>
                  </a:cubicBezTo>
                  <a:cubicBezTo>
                    <a:pt x="28466" y="81"/>
                    <a:pt x="28170" y="86"/>
                    <a:pt x="27877" y="95"/>
                  </a:cubicBezTo>
                  <a:cubicBezTo>
                    <a:pt x="25928" y="156"/>
                    <a:pt x="23975" y="220"/>
                    <a:pt x="22022" y="284"/>
                  </a:cubicBezTo>
                  <a:cubicBezTo>
                    <a:pt x="21236" y="314"/>
                    <a:pt x="20435" y="345"/>
                    <a:pt x="19645" y="379"/>
                  </a:cubicBezTo>
                  <a:cubicBezTo>
                    <a:pt x="19347" y="379"/>
                    <a:pt x="19033" y="379"/>
                    <a:pt x="18735" y="360"/>
                  </a:cubicBezTo>
                  <a:cubicBezTo>
                    <a:pt x="18229" y="345"/>
                    <a:pt x="17726" y="314"/>
                    <a:pt x="17205" y="299"/>
                  </a:cubicBezTo>
                  <a:cubicBezTo>
                    <a:pt x="16072" y="250"/>
                    <a:pt x="14938" y="220"/>
                    <a:pt x="13790" y="205"/>
                  </a:cubicBezTo>
                  <a:cubicBezTo>
                    <a:pt x="12895" y="171"/>
                    <a:pt x="11995" y="156"/>
                    <a:pt x="11115" y="141"/>
                  </a:cubicBezTo>
                  <a:cubicBezTo>
                    <a:pt x="10186" y="126"/>
                    <a:pt x="9272" y="126"/>
                    <a:pt x="8361" y="126"/>
                  </a:cubicBezTo>
                  <a:cubicBezTo>
                    <a:pt x="7368" y="110"/>
                    <a:pt x="6378" y="110"/>
                    <a:pt x="5384" y="95"/>
                  </a:cubicBezTo>
                  <a:cubicBezTo>
                    <a:pt x="3858" y="61"/>
                    <a:pt x="2332" y="31"/>
                    <a:pt x="806" y="16"/>
                  </a:cubicBezTo>
                  <a:cubicBezTo>
                    <a:pt x="779" y="15"/>
                    <a:pt x="752" y="14"/>
                    <a:pt x="726" y="1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21"/>
            <p:cNvSpPr/>
            <p:nvPr/>
          </p:nvSpPr>
          <p:spPr>
            <a:xfrm>
              <a:off x="4055300" y="917475"/>
              <a:ext cx="273550" cy="222350"/>
            </a:xfrm>
            <a:custGeom>
              <a:avLst/>
              <a:gdLst/>
              <a:ahLst/>
              <a:cxnLst/>
              <a:rect l="l" t="t" r="r" b="b"/>
              <a:pathLst>
                <a:path w="10942" h="8894" extrusionOk="0">
                  <a:moveTo>
                    <a:pt x="10201" y="1"/>
                  </a:moveTo>
                  <a:cubicBezTo>
                    <a:pt x="10201" y="65"/>
                    <a:pt x="10216" y="110"/>
                    <a:pt x="10216" y="160"/>
                  </a:cubicBezTo>
                  <a:cubicBezTo>
                    <a:pt x="10280" y="443"/>
                    <a:pt x="10435" y="726"/>
                    <a:pt x="10390" y="991"/>
                  </a:cubicBezTo>
                  <a:cubicBezTo>
                    <a:pt x="10311" y="1671"/>
                    <a:pt x="10326" y="2377"/>
                    <a:pt x="9884" y="3008"/>
                  </a:cubicBezTo>
                  <a:cubicBezTo>
                    <a:pt x="9649" y="3337"/>
                    <a:pt x="9351" y="3654"/>
                    <a:pt x="9128" y="3983"/>
                  </a:cubicBezTo>
                  <a:cubicBezTo>
                    <a:pt x="8735" y="4598"/>
                    <a:pt x="8138" y="5116"/>
                    <a:pt x="7477" y="5618"/>
                  </a:cubicBezTo>
                  <a:cubicBezTo>
                    <a:pt x="6767" y="6155"/>
                    <a:pt x="5966" y="6597"/>
                    <a:pt x="5052" y="6975"/>
                  </a:cubicBezTo>
                  <a:cubicBezTo>
                    <a:pt x="4564" y="7179"/>
                    <a:pt x="4077" y="7383"/>
                    <a:pt x="3650" y="7621"/>
                  </a:cubicBezTo>
                  <a:cubicBezTo>
                    <a:pt x="2944" y="8014"/>
                    <a:pt x="2158" y="8312"/>
                    <a:pt x="1259" y="8516"/>
                  </a:cubicBezTo>
                  <a:cubicBezTo>
                    <a:pt x="836" y="8610"/>
                    <a:pt x="424" y="8754"/>
                    <a:pt x="1" y="8864"/>
                  </a:cubicBezTo>
                  <a:cubicBezTo>
                    <a:pt x="31" y="8879"/>
                    <a:pt x="46" y="8894"/>
                    <a:pt x="61" y="8894"/>
                  </a:cubicBezTo>
                  <a:cubicBezTo>
                    <a:pt x="945" y="8705"/>
                    <a:pt x="1826" y="8531"/>
                    <a:pt x="2691" y="8327"/>
                  </a:cubicBezTo>
                  <a:cubicBezTo>
                    <a:pt x="3526" y="8108"/>
                    <a:pt x="4360" y="7870"/>
                    <a:pt x="5161" y="7602"/>
                  </a:cubicBezTo>
                  <a:cubicBezTo>
                    <a:pt x="6563" y="7130"/>
                    <a:pt x="7636" y="6453"/>
                    <a:pt x="8580" y="5668"/>
                  </a:cubicBezTo>
                  <a:cubicBezTo>
                    <a:pt x="9003" y="5320"/>
                    <a:pt x="9381" y="4957"/>
                    <a:pt x="9619" y="4534"/>
                  </a:cubicBezTo>
                  <a:cubicBezTo>
                    <a:pt x="9759" y="4281"/>
                    <a:pt x="9963" y="4032"/>
                    <a:pt x="10137" y="3779"/>
                  </a:cubicBezTo>
                  <a:cubicBezTo>
                    <a:pt x="10261" y="3575"/>
                    <a:pt x="10390" y="3371"/>
                    <a:pt x="10484" y="3148"/>
                  </a:cubicBezTo>
                  <a:cubicBezTo>
                    <a:pt x="10734" y="2596"/>
                    <a:pt x="10877" y="2048"/>
                    <a:pt x="10892" y="1463"/>
                  </a:cubicBezTo>
                  <a:cubicBezTo>
                    <a:pt x="10907" y="1085"/>
                    <a:pt x="10941" y="726"/>
                    <a:pt x="10768" y="364"/>
                  </a:cubicBezTo>
                  <a:cubicBezTo>
                    <a:pt x="10673" y="175"/>
                    <a:pt x="10530" y="46"/>
                    <a:pt x="10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21"/>
            <p:cNvSpPr/>
            <p:nvPr/>
          </p:nvSpPr>
          <p:spPr>
            <a:xfrm>
              <a:off x="4050575" y="2518325"/>
              <a:ext cx="279025" cy="226325"/>
            </a:xfrm>
            <a:custGeom>
              <a:avLst/>
              <a:gdLst/>
              <a:ahLst/>
              <a:cxnLst/>
              <a:rect l="l" t="t" r="r" b="b"/>
              <a:pathLst>
                <a:path w="11161" h="9053" extrusionOk="0">
                  <a:moveTo>
                    <a:pt x="1" y="0"/>
                  </a:moveTo>
                  <a:lnTo>
                    <a:pt x="1" y="0"/>
                  </a:lnTo>
                  <a:cubicBezTo>
                    <a:pt x="439" y="299"/>
                    <a:pt x="1025" y="442"/>
                    <a:pt x="1622" y="582"/>
                  </a:cubicBezTo>
                  <a:cubicBezTo>
                    <a:pt x="2392" y="756"/>
                    <a:pt x="3084" y="1009"/>
                    <a:pt x="3699" y="1353"/>
                  </a:cubicBezTo>
                  <a:cubicBezTo>
                    <a:pt x="4028" y="1527"/>
                    <a:pt x="4361" y="1731"/>
                    <a:pt x="4738" y="1874"/>
                  </a:cubicBezTo>
                  <a:cubicBezTo>
                    <a:pt x="6061" y="2362"/>
                    <a:pt x="7164" y="2992"/>
                    <a:pt x="8089" y="3748"/>
                  </a:cubicBezTo>
                  <a:cubicBezTo>
                    <a:pt x="8467" y="4062"/>
                    <a:pt x="8830" y="4360"/>
                    <a:pt x="9068" y="4723"/>
                  </a:cubicBezTo>
                  <a:cubicBezTo>
                    <a:pt x="9223" y="4957"/>
                    <a:pt x="9396" y="5180"/>
                    <a:pt x="9619" y="5384"/>
                  </a:cubicBezTo>
                  <a:cubicBezTo>
                    <a:pt x="10107" y="5871"/>
                    <a:pt x="10341" y="6408"/>
                    <a:pt x="10435" y="6940"/>
                  </a:cubicBezTo>
                  <a:cubicBezTo>
                    <a:pt x="10564" y="7620"/>
                    <a:pt x="10753" y="8327"/>
                    <a:pt x="10341" y="9003"/>
                  </a:cubicBezTo>
                  <a:cubicBezTo>
                    <a:pt x="10390" y="9018"/>
                    <a:pt x="10420" y="9037"/>
                    <a:pt x="10469" y="9052"/>
                  </a:cubicBezTo>
                  <a:cubicBezTo>
                    <a:pt x="10609" y="8988"/>
                    <a:pt x="10828" y="8942"/>
                    <a:pt x="10862" y="8848"/>
                  </a:cubicBezTo>
                  <a:cubicBezTo>
                    <a:pt x="10987" y="8546"/>
                    <a:pt x="11096" y="8247"/>
                    <a:pt x="11130" y="7934"/>
                  </a:cubicBezTo>
                  <a:cubicBezTo>
                    <a:pt x="11161" y="7666"/>
                    <a:pt x="11081" y="7397"/>
                    <a:pt x="11051" y="7129"/>
                  </a:cubicBezTo>
                  <a:cubicBezTo>
                    <a:pt x="10972" y="6502"/>
                    <a:pt x="10734" y="5901"/>
                    <a:pt x="10356" y="5320"/>
                  </a:cubicBezTo>
                  <a:cubicBezTo>
                    <a:pt x="10152" y="5006"/>
                    <a:pt x="9933" y="4692"/>
                    <a:pt x="9729" y="4390"/>
                  </a:cubicBezTo>
                  <a:cubicBezTo>
                    <a:pt x="9600" y="4220"/>
                    <a:pt x="9525" y="4031"/>
                    <a:pt x="9351" y="3888"/>
                  </a:cubicBezTo>
                  <a:cubicBezTo>
                    <a:pt x="8501" y="3181"/>
                    <a:pt x="7696" y="2456"/>
                    <a:pt x="6533" y="1920"/>
                  </a:cubicBezTo>
                  <a:cubicBezTo>
                    <a:pt x="5320" y="1368"/>
                    <a:pt x="3998" y="945"/>
                    <a:pt x="2551" y="646"/>
                  </a:cubicBezTo>
                  <a:cubicBezTo>
                    <a:pt x="1826" y="503"/>
                    <a:pt x="1119" y="314"/>
                    <a:pt x="394" y="125"/>
                  </a:cubicBezTo>
                  <a:cubicBezTo>
                    <a:pt x="269" y="95"/>
                    <a:pt x="141" y="46"/>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21"/>
            <p:cNvSpPr/>
            <p:nvPr/>
          </p:nvSpPr>
          <p:spPr>
            <a:xfrm>
              <a:off x="7099575" y="2528900"/>
              <a:ext cx="400" cy="500"/>
            </a:xfrm>
            <a:custGeom>
              <a:avLst/>
              <a:gdLst/>
              <a:ahLst/>
              <a:cxnLst/>
              <a:rect l="l" t="t" r="r" b="b"/>
              <a:pathLst>
                <a:path w="16" h="20" extrusionOk="0">
                  <a:moveTo>
                    <a:pt x="15" y="1"/>
                  </a:moveTo>
                  <a:lnTo>
                    <a:pt x="0" y="19"/>
                  </a:lnTo>
                  <a:lnTo>
                    <a:pt x="15" y="19"/>
                  </a:lnTo>
                  <a:lnTo>
                    <a:pt x="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21"/>
            <p:cNvSpPr/>
            <p:nvPr/>
          </p:nvSpPr>
          <p:spPr>
            <a:xfrm>
              <a:off x="5681275" y="894900"/>
              <a:ext cx="378275" cy="13925"/>
            </a:xfrm>
            <a:custGeom>
              <a:avLst/>
              <a:gdLst/>
              <a:ahLst/>
              <a:cxnLst/>
              <a:rect l="l" t="t" r="r" b="b"/>
              <a:pathLst>
                <a:path w="15131" h="557" extrusionOk="0">
                  <a:moveTo>
                    <a:pt x="8818" y="0"/>
                  </a:moveTo>
                  <a:cubicBezTo>
                    <a:pt x="5095" y="0"/>
                    <a:pt x="1039" y="169"/>
                    <a:pt x="1" y="367"/>
                  </a:cubicBezTo>
                  <a:cubicBezTo>
                    <a:pt x="174" y="417"/>
                    <a:pt x="284" y="447"/>
                    <a:pt x="378" y="447"/>
                  </a:cubicBezTo>
                  <a:cubicBezTo>
                    <a:pt x="1278" y="496"/>
                    <a:pt x="2173" y="556"/>
                    <a:pt x="3072" y="556"/>
                  </a:cubicBezTo>
                  <a:cubicBezTo>
                    <a:pt x="6472" y="556"/>
                    <a:pt x="9872" y="526"/>
                    <a:pt x="13272" y="496"/>
                  </a:cubicBezTo>
                  <a:cubicBezTo>
                    <a:pt x="13884" y="496"/>
                    <a:pt x="14500" y="447"/>
                    <a:pt x="15131" y="322"/>
                  </a:cubicBezTo>
                  <a:cubicBezTo>
                    <a:pt x="14069" y="90"/>
                    <a:pt x="11532" y="0"/>
                    <a:pt x="88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21"/>
            <p:cNvSpPr/>
            <p:nvPr/>
          </p:nvSpPr>
          <p:spPr>
            <a:xfrm>
              <a:off x="5119800" y="895000"/>
              <a:ext cx="377325" cy="13550"/>
            </a:xfrm>
            <a:custGeom>
              <a:avLst/>
              <a:gdLst/>
              <a:ahLst/>
              <a:cxnLst/>
              <a:rect l="l" t="t" r="r" b="b"/>
              <a:pathLst>
                <a:path w="15093" h="542" extrusionOk="0">
                  <a:moveTo>
                    <a:pt x="5195" y="1"/>
                  </a:moveTo>
                  <a:cubicBezTo>
                    <a:pt x="3744" y="1"/>
                    <a:pt x="2282" y="129"/>
                    <a:pt x="817" y="209"/>
                  </a:cubicBezTo>
                  <a:cubicBezTo>
                    <a:pt x="582" y="224"/>
                    <a:pt x="344" y="269"/>
                    <a:pt x="1" y="318"/>
                  </a:cubicBezTo>
                  <a:cubicBezTo>
                    <a:pt x="851" y="458"/>
                    <a:pt x="1606" y="492"/>
                    <a:pt x="2362" y="492"/>
                  </a:cubicBezTo>
                  <a:cubicBezTo>
                    <a:pt x="4878" y="507"/>
                    <a:pt x="7398" y="537"/>
                    <a:pt x="9932" y="537"/>
                  </a:cubicBezTo>
                  <a:cubicBezTo>
                    <a:pt x="10197" y="540"/>
                    <a:pt x="10461" y="541"/>
                    <a:pt x="10725" y="541"/>
                  </a:cubicBezTo>
                  <a:cubicBezTo>
                    <a:pt x="11844" y="541"/>
                    <a:pt x="12964" y="519"/>
                    <a:pt x="14073" y="507"/>
                  </a:cubicBezTo>
                  <a:cubicBezTo>
                    <a:pt x="14432" y="507"/>
                    <a:pt x="14779" y="458"/>
                    <a:pt x="15093" y="363"/>
                  </a:cubicBezTo>
                  <a:cubicBezTo>
                    <a:pt x="14983" y="318"/>
                    <a:pt x="14874" y="284"/>
                    <a:pt x="14764" y="284"/>
                  </a:cubicBezTo>
                  <a:cubicBezTo>
                    <a:pt x="14024" y="239"/>
                    <a:pt x="13268" y="159"/>
                    <a:pt x="12528" y="144"/>
                  </a:cubicBezTo>
                  <a:cubicBezTo>
                    <a:pt x="10087" y="80"/>
                    <a:pt x="7632" y="1"/>
                    <a:pt x="51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21"/>
            <p:cNvSpPr/>
            <p:nvPr/>
          </p:nvSpPr>
          <p:spPr>
            <a:xfrm>
              <a:off x="5124050" y="2753325"/>
              <a:ext cx="374325" cy="13650"/>
            </a:xfrm>
            <a:custGeom>
              <a:avLst/>
              <a:gdLst/>
              <a:ahLst/>
              <a:cxnLst/>
              <a:rect l="l" t="t" r="r" b="b"/>
              <a:pathLst>
                <a:path w="14973" h="546" extrusionOk="0">
                  <a:moveTo>
                    <a:pt x="10974" y="1"/>
                  </a:moveTo>
                  <a:cubicBezTo>
                    <a:pt x="10250" y="1"/>
                    <a:pt x="9526" y="5"/>
                    <a:pt x="8803" y="15"/>
                  </a:cubicBezTo>
                  <a:cubicBezTo>
                    <a:pt x="6393" y="30"/>
                    <a:pt x="4001" y="45"/>
                    <a:pt x="1591" y="60"/>
                  </a:cubicBezTo>
                  <a:cubicBezTo>
                    <a:pt x="1040" y="75"/>
                    <a:pt x="507" y="90"/>
                    <a:pt x="1" y="234"/>
                  </a:cubicBezTo>
                  <a:cubicBezTo>
                    <a:pt x="1" y="249"/>
                    <a:pt x="1" y="279"/>
                    <a:pt x="19" y="298"/>
                  </a:cubicBezTo>
                  <a:cubicBezTo>
                    <a:pt x="1024" y="374"/>
                    <a:pt x="2033" y="487"/>
                    <a:pt x="3042" y="502"/>
                  </a:cubicBezTo>
                  <a:cubicBezTo>
                    <a:pt x="4224" y="530"/>
                    <a:pt x="5407" y="546"/>
                    <a:pt x="6590" y="546"/>
                  </a:cubicBezTo>
                  <a:cubicBezTo>
                    <a:pt x="8789" y="546"/>
                    <a:pt x="10986" y="491"/>
                    <a:pt x="13178" y="358"/>
                  </a:cubicBezTo>
                  <a:cubicBezTo>
                    <a:pt x="13775" y="328"/>
                    <a:pt x="14375" y="279"/>
                    <a:pt x="14972" y="234"/>
                  </a:cubicBezTo>
                  <a:cubicBezTo>
                    <a:pt x="14829" y="139"/>
                    <a:pt x="14689" y="90"/>
                    <a:pt x="14530" y="90"/>
                  </a:cubicBezTo>
                  <a:cubicBezTo>
                    <a:pt x="14073" y="60"/>
                    <a:pt x="13601" y="15"/>
                    <a:pt x="13147" y="15"/>
                  </a:cubicBezTo>
                  <a:cubicBezTo>
                    <a:pt x="12422" y="5"/>
                    <a:pt x="11698" y="1"/>
                    <a:pt x="109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21"/>
            <p:cNvSpPr/>
            <p:nvPr/>
          </p:nvSpPr>
          <p:spPr>
            <a:xfrm>
              <a:off x="5682875" y="2753200"/>
              <a:ext cx="376675" cy="13725"/>
            </a:xfrm>
            <a:custGeom>
              <a:avLst/>
              <a:gdLst/>
              <a:ahLst/>
              <a:cxnLst/>
              <a:rect l="l" t="t" r="r" b="b"/>
              <a:pathLst>
                <a:path w="15067" h="549" extrusionOk="0">
                  <a:moveTo>
                    <a:pt x="3133" y="1"/>
                  </a:moveTo>
                  <a:cubicBezTo>
                    <a:pt x="2283" y="1"/>
                    <a:pt x="1433" y="50"/>
                    <a:pt x="568" y="80"/>
                  </a:cubicBezTo>
                  <a:cubicBezTo>
                    <a:pt x="379" y="95"/>
                    <a:pt x="190" y="129"/>
                    <a:pt x="1" y="159"/>
                  </a:cubicBezTo>
                  <a:lnTo>
                    <a:pt x="1" y="224"/>
                  </a:lnTo>
                  <a:cubicBezTo>
                    <a:pt x="205" y="254"/>
                    <a:pt x="409" y="284"/>
                    <a:pt x="632" y="303"/>
                  </a:cubicBezTo>
                  <a:cubicBezTo>
                    <a:pt x="3160" y="482"/>
                    <a:pt x="5696" y="548"/>
                    <a:pt x="8241" y="548"/>
                  </a:cubicBezTo>
                  <a:cubicBezTo>
                    <a:pt x="9464" y="548"/>
                    <a:pt x="10689" y="533"/>
                    <a:pt x="11916" y="507"/>
                  </a:cubicBezTo>
                  <a:cubicBezTo>
                    <a:pt x="12940" y="492"/>
                    <a:pt x="13949" y="413"/>
                    <a:pt x="15067" y="254"/>
                  </a:cubicBezTo>
                  <a:cubicBezTo>
                    <a:pt x="14387" y="80"/>
                    <a:pt x="13805" y="80"/>
                    <a:pt x="13223" y="65"/>
                  </a:cubicBezTo>
                  <a:cubicBezTo>
                    <a:pt x="9853" y="50"/>
                    <a:pt x="6503" y="20"/>
                    <a:pt x="31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21"/>
            <p:cNvSpPr/>
            <p:nvPr/>
          </p:nvSpPr>
          <p:spPr>
            <a:xfrm>
              <a:off x="3886450" y="2225550"/>
              <a:ext cx="20900" cy="175125"/>
            </a:xfrm>
            <a:custGeom>
              <a:avLst/>
              <a:gdLst/>
              <a:ahLst/>
              <a:cxnLst/>
              <a:rect l="l" t="t" r="r" b="b"/>
              <a:pathLst>
                <a:path w="836" h="7005" extrusionOk="0">
                  <a:moveTo>
                    <a:pt x="283" y="0"/>
                  </a:moveTo>
                  <a:cubicBezTo>
                    <a:pt x="174" y="567"/>
                    <a:pt x="49" y="1119"/>
                    <a:pt x="34" y="1670"/>
                  </a:cubicBezTo>
                  <a:cubicBezTo>
                    <a:pt x="0" y="2785"/>
                    <a:pt x="15" y="3888"/>
                    <a:pt x="49" y="4991"/>
                  </a:cubicBezTo>
                  <a:cubicBezTo>
                    <a:pt x="64" y="5667"/>
                    <a:pt x="159" y="6343"/>
                    <a:pt x="552" y="7004"/>
                  </a:cubicBezTo>
                  <a:cubicBezTo>
                    <a:pt x="567" y="6940"/>
                    <a:pt x="616" y="6895"/>
                    <a:pt x="616" y="6831"/>
                  </a:cubicBezTo>
                  <a:cubicBezTo>
                    <a:pt x="661" y="6407"/>
                    <a:pt x="725" y="5981"/>
                    <a:pt x="741" y="5573"/>
                  </a:cubicBezTo>
                  <a:cubicBezTo>
                    <a:pt x="790" y="4315"/>
                    <a:pt x="805" y="3068"/>
                    <a:pt x="835" y="1825"/>
                  </a:cubicBezTo>
                  <a:cubicBezTo>
                    <a:pt x="835" y="1198"/>
                    <a:pt x="616" y="597"/>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21"/>
            <p:cNvSpPr/>
            <p:nvPr/>
          </p:nvSpPr>
          <p:spPr>
            <a:xfrm>
              <a:off x="3880975" y="1260975"/>
              <a:ext cx="26375" cy="174750"/>
            </a:xfrm>
            <a:custGeom>
              <a:avLst/>
              <a:gdLst/>
              <a:ahLst/>
              <a:cxnLst/>
              <a:rect l="l" t="t" r="r" b="b"/>
              <a:pathLst>
                <a:path w="1055" h="6990" extrusionOk="0">
                  <a:moveTo>
                    <a:pt x="612" y="1"/>
                  </a:moveTo>
                  <a:cubicBezTo>
                    <a:pt x="0" y="2332"/>
                    <a:pt x="189" y="4663"/>
                    <a:pt x="518" y="6990"/>
                  </a:cubicBezTo>
                  <a:cubicBezTo>
                    <a:pt x="706" y="6646"/>
                    <a:pt x="850" y="6313"/>
                    <a:pt x="944" y="5970"/>
                  </a:cubicBezTo>
                  <a:cubicBezTo>
                    <a:pt x="1024" y="5732"/>
                    <a:pt x="1054" y="5479"/>
                    <a:pt x="1039" y="5229"/>
                  </a:cubicBezTo>
                  <a:cubicBezTo>
                    <a:pt x="1024" y="3937"/>
                    <a:pt x="1009" y="2645"/>
                    <a:pt x="960" y="1342"/>
                  </a:cubicBezTo>
                  <a:cubicBezTo>
                    <a:pt x="944" y="900"/>
                    <a:pt x="865" y="458"/>
                    <a:pt x="801" y="20"/>
                  </a:cubicBezTo>
                  <a:cubicBezTo>
                    <a:pt x="740" y="20"/>
                    <a:pt x="676" y="20"/>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21"/>
            <p:cNvSpPr/>
            <p:nvPr/>
          </p:nvSpPr>
          <p:spPr>
            <a:xfrm>
              <a:off x="3886075" y="1677775"/>
              <a:ext cx="26750" cy="119675"/>
            </a:xfrm>
            <a:custGeom>
              <a:avLst/>
              <a:gdLst/>
              <a:ahLst/>
              <a:cxnLst/>
              <a:rect l="l" t="t" r="r" b="b"/>
              <a:pathLst>
                <a:path w="1070" h="4787" extrusionOk="0">
                  <a:moveTo>
                    <a:pt x="472" y="0"/>
                  </a:moveTo>
                  <a:cubicBezTo>
                    <a:pt x="0" y="1258"/>
                    <a:pt x="15" y="3589"/>
                    <a:pt x="472" y="4787"/>
                  </a:cubicBezTo>
                  <a:cubicBezTo>
                    <a:pt x="1069" y="3982"/>
                    <a:pt x="1054" y="676"/>
                    <a:pt x="4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21"/>
            <p:cNvSpPr/>
            <p:nvPr/>
          </p:nvSpPr>
          <p:spPr>
            <a:xfrm>
              <a:off x="3886075" y="1863550"/>
              <a:ext cx="26750" cy="121175"/>
            </a:xfrm>
            <a:custGeom>
              <a:avLst/>
              <a:gdLst/>
              <a:ahLst/>
              <a:cxnLst/>
              <a:rect l="l" t="t" r="r" b="b"/>
              <a:pathLst>
                <a:path w="1070" h="4847" extrusionOk="0">
                  <a:moveTo>
                    <a:pt x="487" y="0"/>
                  </a:moveTo>
                  <a:lnTo>
                    <a:pt x="487" y="0"/>
                  </a:lnTo>
                  <a:cubicBezTo>
                    <a:pt x="0" y="1273"/>
                    <a:pt x="15" y="3634"/>
                    <a:pt x="472" y="4847"/>
                  </a:cubicBezTo>
                  <a:cubicBezTo>
                    <a:pt x="1039" y="4106"/>
                    <a:pt x="1069" y="1148"/>
                    <a:pt x="4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21"/>
            <p:cNvSpPr/>
            <p:nvPr/>
          </p:nvSpPr>
          <p:spPr>
            <a:xfrm>
              <a:off x="6129150" y="899250"/>
              <a:ext cx="285700" cy="10425"/>
            </a:xfrm>
            <a:custGeom>
              <a:avLst/>
              <a:gdLst/>
              <a:ahLst/>
              <a:cxnLst/>
              <a:rect l="l" t="t" r="r" b="b"/>
              <a:pathLst>
                <a:path w="11428" h="417" extrusionOk="0">
                  <a:moveTo>
                    <a:pt x="4059" y="0"/>
                  </a:moveTo>
                  <a:cubicBezTo>
                    <a:pt x="2707" y="0"/>
                    <a:pt x="1354" y="49"/>
                    <a:pt x="0" y="178"/>
                  </a:cubicBezTo>
                  <a:cubicBezTo>
                    <a:pt x="3241" y="258"/>
                    <a:pt x="6502" y="337"/>
                    <a:pt x="9743" y="416"/>
                  </a:cubicBezTo>
                  <a:cubicBezTo>
                    <a:pt x="10026" y="416"/>
                    <a:pt x="10325" y="397"/>
                    <a:pt x="10608" y="382"/>
                  </a:cubicBezTo>
                  <a:cubicBezTo>
                    <a:pt x="10876" y="367"/>
                    <a:pt x="11145" y="337"/>
                    <a:pt x="11428" y="303"/>
                  </a:cubicBezTo>
                  <a:cubicBezTo>
                    <a:pt x="8964" y="162"/>
                    <a:pt x="6511" y="0"/>
                    <a:pt x="40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21"/>
            <p:cNvSpPr/>
            <p:nvPr/>
          </p:nvSpPr>
          <p:spPr>
            <a:xfrm>
              <a:off x="4766400" y="899325"/>
              <a:ext cx="284475" cy="10350"/>
            </a:xfrm>
            <a:custGeom>
              <a:avLst/>
              <a:gdLst/>
              <a:ahLst/>
              <a:cxnLst/>
              <a:rect l="l" t="t" r="r" b="b"/>
              <a:pathLst>
                <a:path w="11379" h="414" extrusionOk="0">
                  <a:moveTo>
                    <a:pt x="7214" y="0"/>
                  </a:moveTo>
                  <a:cubicBezTo>
                    <a:pt x="4809" y="0"/>
                    <a:pt x="2405" y="156"/>
                    <a:pt x="0" y="285"/>
                  </a:cubicBezTo>
                  <a:cubicBezTo>
                    <a:pt x="423" y="349"/>
                    <a:pt x="850" y="394"/>
                    <a:pt x="1258" y="413"/>
                  </a:cubicBezTo>
                  <a:cubicBezTo>
                    <a:pt x="1730" y="413"/>
                    <a:pt x="2202" y="394"/>
                    <a:pt x="2675" y="379"/>
                  </a:cubicBezTo>
                  <a:cubicBezTo>
                    <a:pt x="3479" y="364"/>
                    <a:pt x="4295" y="334"/>
                    <a:pt x="5100" y="300"/>
                  </a:cubicBezTo>
                  <a:cubicBezTo>
                    <a:pt x="7193" y="270"/>
                    <a:pt x="9286" y="224"/>
                    <a:pt x="11379" y="190"/>
                  </a:cubicBezTo>
                  <a:cubicBezTo>
                    <a:pt x="9990" y="52"/>
                    <a:pt x="8602" y="0"/>
                    <a:pt x="72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21"/>
            <p:cNvSpPr/>
            <p:nvPr/>
          </p:nvSpPr>
          <p:spPr>
            <a:xfrm>
              <a:off x="4771500" y="2752375"/>
              <a:ext cx="274650" cy="10275"/>
            </a:xfrm>
            <a:custGeom>
              <a:avLst/>
              <a:gdLst/>
              <a:ahLst/>
              <a:cxnLst/>
              <a:rect l="l" t="t" r="r" b="b"/>
              <a:pathLst>
                <a:path w="10986" h="411" extrusionOk="0">
                  <a:moveTo>
                    <a:pt x="1387" y="1"/>
                  </a:moveTo>
                  <a:cubicBezTo>
                    <a:pt x="924" y="1"/>
                    <a:pt x="464" y="38"/>
                    <a:pt x="0" y="68"/>
                  </a:cubicBezTo>
                  <a:cubicBezTo>
                    <a:pt x="689" y="228"/>
                    <a:pt x="4364" y="411"/>
                    <a:pt x="7443" y="411"/>
                  </a:cubicBezTo>
                  <a:cubicBezTo>
                    <a:pt x="8872" y="411"/>
                    <a:pt x="10173" y="371"/>
                    <a:pt x="10986" y="272"/>
                  </a:cubicBezTo>
                  <a:cubicBezTo>
                    <a:pt x="10797" y="257"/>
                    <a:pt x="10593" y="223"/>
                    <a:pt x="10389" y="223"/>
                  </a:cubicBezTo>
                  <a:cubicBezTo>
                    <a:pt x="9350" y="192"/>
                    <a:pt x="8326" y="162"/>
                    <a:pt x="7287" y="128"/>
                  </a:cubicBezTo>
                  <a:cubicBezTo>
                    <a:pt x="5383" y="83"/>
                    <a:pt x="3495" y="34"/>
                    <a:pt x="1606" y="4"/>
                  </a:cubicBezTo>
                  <a:cubicBezTo>
                    <a:pt x="1533" y="2"/>
                    <a:pt x="1460" y="1"/>
                    <a:pt x="13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21"/>
            <p:cNvSpPr/>
            <p:nvPr/>
          </p:nvSpPr>
          <p:spPr>
            <a:xfrm>
              <a:off x="6133100" y="2752375"/>
              <a:ext cx="275425" cy="10175"/>
            </a:xfrm>
            <a:custGeom>
              <a:avLst/>
              <a:gdLst/>
              <a:ahLst/>
              <a:cxnLst/>
              <a:rect l="l" t="t" r="r" b="b"/>
              <a:pathLst>
                <a:path w="11017" h="407" extrusionOk="0">
                  <a:moveTo>
                    <a:pt x="9610" y="1"/>
                  </a:moveTo>
                  <a:cubicBezTo>
                    <a:pt x="9534" y="1"/>
                    <a:pt x="9458" y="2"/>
                    <a:pt x="9381" y="4"/>
                  </a:cubicBezTo>
                  <a:cubicBezTo>
                    <a:pt x="7995" y="34"/>
                    <a:pt x="6612" y="83"/>
                    <a:pt x="5225" y="113"/>
                  </a:cubicBezTo>
                  <a:cubicBezTo>
                    <a:pt x="3729" y="147"/>
                    <a:pt x="2218" y="177"/>
                    <a:pt x="707" y="223"/>
                  </a:cubicBezTo>
                  <a:cubicBezTo>
                    <a:pt x="473" y="223"/>
                    <a:pt x="235" y="257"/>
                    <a:pt x="1" y="272"/>
                  </a:cubicBezTo>
                  <a:cubicBezTo>
                    <a:pt x="829" y="368"/>
                    <a:pt x="2097" y="407"/>
                    <a:pt x="3490" y="407"/>
                  </a:cubicBezTo>
                  <a:cubicBezTo>
                    <a:pt x="6436" y="407"/>
                    <a:pt x="9940" y="232"/>
                    <a:pt x="11017" y="53"/>
                  </a:cubicBezTo>
                  <a:cubicBezTo>
                    <a:pt x="10545" y="36"/>
                    <a:pt x="10082" y="1"/>
                    <a:pt x="96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21"/>
            <p:cNvSpPr/>
            <p:nvPr/>
          </p:nvSpPr>
          <p:spPr>
            <a:xfrm>
              <a:off x="3949825" y="1151225"/>
              <a:ext cx="178700" cy="37825"/>
            </a:xfrm>
            <a:custGeom>
              <a:avLst/>
              <a:gdLst/>
              <a:ahLst/>
              <a:cxnLst/>
              <a:rect l="l" t="t" r="r" b="b"/>
              <a:pathLst>
                <a:path w="7148" h="1513" extrusionOk="0">
                  <a:moveTo>
                    <a:pt x="7148" y="1"/>
                  </a:moveTo>
                  <a:cubicBezTo>
                    <a:pt x="6249" y="443"/>
                    <a:pt x="5195" y="632"/>
                    <a:pt x="4091" y="756"/>
                  </a:cubicBezTo>
                  <a:cubicBezTo>
                    <a:pt x="3306" y="836"/>
                    <a:pt x="2535" y="930"/>
                    <a:pt x="1749" y="1025"/>
                  </a:cubicBezTo>
                  <a:cubicBezTo>
                    <a:pt x="1149" y="1085"/>
                    <a:pt x="597" y="1214"/>
                    <a:pt x="0" y="1463"/>
                  </a:cubicBezTo>
                  <a:cubicBezTo>
                    <a:pt x="363" y="1482"/>
                    <a:pt x="616" y="1512"/>
                    <a:pt x="880" y="1512"/>
                  </a:cubicBezTo>
                  <a:cubicBezTo>
                    <a:pt x="1337" y="1482"/>
                    <a:pt x="1810" y="1448"/>
                    <a:pt x="2267" y="1387"/>
                  </a:cubicBezTo>
                  <a:cubicBezTo>
                    <a:pt x="3226" y="1244"/>
                    <a:pt x="4205" y="1119"/>
                    <a:pt x="5149" y="930"/>
                  </a:cubicBezTo>
                  <a:cubicBezTo>
                    <a:pt x="5999" y="787"/>
                    <a:pt x="6660" y="458"/>
                    <a:pt x="7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21"/>
            <p:cNvSpPr/>
            <p:nvPr/>
          </p:nvSpPr>
          <p:spPr>
            <a:xfrm>
              <a:off x="3952550" y="2472925"/>
              <a:ext cx="170875" cy="35225"/>
            </a:xfrm>
            <a:custGeom>
              <a:avLst/>
              <a:gdLst/>
              <a:ahLst/>
              <a:cxnLst/>
              <a:rect l="l" t="t" r="r" b="b"/>
              <a:pathLst>
                <a:path w="6835" h="1409" extrusionOk="0">
                  <a:moveTo>
                    <a:pt x="796" y="0"/>
                  </a:moveTo>
                  <a:cubicBezTo>
                    <a:pt x="533" y="0"/>
                    <a:pt x="263" y="22"/>
                    <a:pt x="1" y="22"/>
                  </a:cubicBezTo>
                  <a:cubicBezTo>
                    <a:pt x="412" y="275"/>
                    <a:pt x="885" y="400"/>
                    <a:pt x="1402" y="464"/>
                  </a:cubicBezTo>
                  <a:cubicBezTo>
                    <a:pt x="2033" y="540"/>
                    <a:pt x="2679" y="604"/>
                    <a:pt x="3306" y="683"/>
                  </a:cubicBezTo>
                  <a:cubicBezTo>
                    <a:pt x="4126" y="793"/>
                    <a:pt x="4927" y="917"/>
                    <a:pt x="5732" y="1061"/>
                  </a:cubicBezTo>
                  <a:cubicBezTo>
                    <a:pt x="6109" y="1140"/>
                    <a:pt x="6472" y="1295"/>
                    <a:pt x="6835" y="1408"/>
                  </a:cubicBezTo>
                  <a:cubicBezTo>
                    <a:pt x="6378" y="966"/>
                    <a:pt x="5716" y="683"/>
                    <a:pt x="4912" y="558"/>
                  </a:cubicBezTo>
                  <a:cubicBezTo>
                    <a:pt x="3684" y="351"/>
                    <a:pt x="2441" y="181"/>
                    <a:pt x="1183" y="22"/>
                  </a:cubicBezTo>
                  <a:cubicBezTo>
                    <a:pt x="1057" y="6"/>
                    <a:pt x="927" y="0"/>
                    <a:pt x="7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21"/>
            <p:cNvSpPr/>
            <p:nvPr/>
          </p:nvSpPr>
          <p:spPr>
            <a:xfrm>
              <a:off x="3884450" y="2034300"/>
              <a:ext cx="17025" cy="116850"/>
            </a:xfrm>
            <a:custGeom>
              <a:avLst/>
              <a:gdLst/>
              <a:ahLst/>
              <a:cxnLst/>
              <a:rect l="l" t="t" r="r" b="b"/>
              <a:pathLst>
                <a:path w="681" h="4674" extrusionOk="0">
                  <a:moveTo>
                    <a:pt x="413" y="0"/>
                  </a:moveTo>
                  <a:cubicBezTo>
                    <a:pt x="95" y="518"/>
                    <a:pt x="20" y="1085"/>
                    <a:pt x="20" y="1636"/>
                  </a:cubicBezTo>
                  <a:cubicBezTo>
                    <a:pt x="1" y="2660"/>
                    <a:pt x="129" y="3669"/>
                    <a:pt x="190" y="4673"/>
                  </a:cubicBezTo>
                  <a:cubicBezTo>
                    <a:pt x="284" y="4643"/>
                    <a:pt x="303" y="4613"/>
                    <a:pt x="303" y="4564"/>
                  </a:cubicBezTo>
                  <a:cubicBezTo>
                    <a:pt x="428" y="3321"/>
                    <a:pt x="552" y="2063"/>
                    <a:pt x="647" y="801"/>
                  </a:cubicBezTo>
                  <a:cubicBezTo>
                    <a:pt x="681" y="537"/>
                    <a:pt x="601" y="269"/>
                    <a:pt x="5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21"/>
            <p:cNvSpPr/>
            <p:nvPr/>
          </p:nvSpPr>
          <p:spPr>
            <a:xfrm>
              <a:off x="3876250" y="1511250"/>
              <a:ext cx="24750" cy="116200"/>
            </a:xfrm>
            <a:custGeom>
              <a:avLst/>
              <a:gdLst/>
              <a:ahLst/>
              <a:cxnLst/>
              <a:rect l="l" t="t" r="r" b="b"/>
              <a:pathLst>
                <a:path w="990" h="4648" extrusionOk="0">
                  <a:moveTo>
                    <a:pt x="612" y="1"/>
                  </a:moveTo>
                  <a:lnTo>
                    <a:pt x="612" y="1"/>
                  </a:lnTo>
                  <a:cubicBezTo>
                    <a:pt x="457" y="1561"/>
                    <a:pt x="0" y="3118"/>
                    <a:pt x="741" y="4648"/>
                  </a:cubicBezTo>
                  <a:lnTo>
                    <a:pt x="914" y="4648"/>
                  </a:lnTo>
                  <a:cubicBezTo>
                    <a:pt x="929" y="4379"/>
                    <a:pt x="990" y="4096"/>
                    <a:pt x="975" y="3828"/>
                  </a:cubicBezTo>
                  <a:cubicBezTo>
                    <a:pt x="929" y="3102"/>
                    <a:pt x="835" y="2396"/>
                    <a:pt x="771" y="1671"/>
                  </a:cubicBezTo>
                  <a:cubicBezTo>
                    <a:pt x="707" y="1119"/>
                    <a:pt x="661" y="568"/>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21"/>
            <p:cNvSpPr/>
            <p:nvPr/>
          </p:nvSpPr>
          <p:spPr>
            <a:xfrm>
              <a:off x="7270800" y="1261825"/>
              <a:ext cx="20425" cy="174750"/>
            </a:xfrm>
            <a:custGeom>
              <a:avLst/>
              <a:gdLst/>
              <a:ahLst/>
              <a:cxnLst/>
              <a:rect l="l" t="t" r="r" b="b"/>
              <a:pathLst>
                <a:path w="817" h="6990" extrusionOk="0">
                  <a:moveTo>
                    <a:pt x="284" y="1"/>
                  </a:moveTo>
                  <a:cubicBezTo>
                    <a:pt x="265" y="61"/>
                    <a:pt x="219" y="110"/>
                    <a:pt x="219" y="175"/>
                  </a:cubicBezTo>
                  <a:cubicBezTo>
                    <a:pt x="170" y="583"/>
                    <a:pt x="110" y="1006"/>
                    <a:pt x="95" y="1433"/>
                  </a:cubicBezTo>
                  <a:cubicBezTo>
                    <a:pt x="46" y="2675"/>
                    <a:pt x="31" y="3918"/>
                    <a:pt x="0" y="5161"/>
                  </a:cubicBezTo>
                  <a:cubicBezTo>
                    <a:pt x="0" y="5792"/>
                    <a:pt x="219" y="6408"/>
                    <a:pt x="548" y="6990"/>
                  </a:cubicBezTo>
                  <a:cubicBezTo>
                    <a:pt x="661" y="6438"/>
                    <a:pt x="771" y="5887"/>
                    <a:pt x="786" y="5320"/>
                  </a:cubicBezTo>
                  <a:cubicBezTo>
                    <a:pt x="816" y="4217"/>
                    <a:pt x="816" y="3117"/>
                    <a:pt x="786" y="1999"/>
                  </a:cubicBezTo>
                  <a:cubicBezTo>
                    <a:pt x="771" y="1338"/>
                    <a:pt x="677" y="662"/>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21"/>
            <p:cNvSpPr/>
            <p:nvPr/>
          </p:nvSpPr>
          <p:spPr>
            <a:xfrm>
              <a:off x="7276650" y="1510875"/>
              <a:ext cx="16925" cy="117325"/>
            </a:xfrm>
            <a:custGeom>
              <a:avLst/>
              <a:gdLst/>
              <a:ahLst/>
              <a:cxnLst/>
              <a:rect l="l" t="t" r="r" b="b"/>
              <a:pathLst>
                <a:path w="677" h="4693" extrusionOk="0">
                  <a:moveTo>
                    <a:pt x="488" y="1"/>
                  </a:moveTo>
                  <a:cubicBezTo>
                    <a:pt x="393" y="50"/>
                    <a:pt x="378" y="80"/>
                    <a:pt x="378" y="110"/>
                  </a:cubicBezTo>
                  <a:cubicBezTo>
                    <a:pt x="254" y="1372"/>
                    <a:pt x="125" y="2630"/>
                    <a:pt x="31" y="3888"/>
                  </a:cubicBezTo>
                  <a:cubicBezTo>
                    <a:pt x="1" y="4156"/>
                    <a:pt x="80" y="4425"/>
                    <a:pt x="110" y="4693"/>
                  </a:cubicBezTo>
                  <a:lnTo>
                    <a:pt x="269" y="4693"/>
                  </a:lnTo>
                  <a:cubicBezTo>
                    <a:pt x="582" y="4156"/>
                    <a:pt x="662" y="3590"/>
                    <a:pt x="662" y="3057"/>
                  </a:cubicBezTo>
                  <a:cubicBezTo>
                    <a:pt x="677" y="2033"/>
                    <a:pt x="552" y="1025"/>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21"/>
            <p:cNvSpPr/>
            <p:nvPr/>
          </p:nvSpPr>
          <p:spPr>
            <a:xfrm>
              <a:off x="7277025" y="2035050"/>
              <a:ext cx="24500" cy="115725"/>
            </a:xfrm>
            <a:custGeom>
              <a:avLst/>
              <a:gdLst/>
              <a:ahLst/>
              <a:cxnLst/>
              <a:rect l="l" t="t" r="r" b="b"/>
              <a:pathLst>
                <a:path w="980" h="4629" extrusionOk="0">
                  <a:moveTo>
                    <a:pt x="80" y="1"/>
                  </a:moveTo>
                  <a:cubicBezTo>
                    <a:pt x="65" y="269"/>
                    <a:pt x="1" y="537"/>
                    <a:pt x="16" y="805"/>
                  </a:cubicBezTo>
                  <a:cubicBezTo>
                    <a:pt x="65" y="1527"/>
                    <a:pt x="159" y="2252"/>
                    <a:pt x="224" y="2977"/>
                  </a:cubicBezTo>
                  <a:cubicBezTo>
                    <a:pt x="284" y="3529"/>
                    <a:pt x="333" y="4077"/>
                    <a:pt x="378" y="4628"/>
                  </a:cubicBezTo>
                  <a:cubicBezTo>
                    <a:pt x="537" y="3087"/>
                    <a:pt x="979" y="1527"/>
                    <a:pt x="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21"/>
            <p:cNvSpPr/>
            <p:nvPr/>
          </p:nvSpPr>
          <p:spPr>
            <a:xfrm>
              <a:off x="6549050" y="900575"/>
              <a:ext cx="197600" cy="9700"/>
            </a:xfrm>
            <a:custGeom>
              <a:avLst/>
              <a:gdLst/>
              <a:ahLst/>
              <a:cxnLst/>
              <a:rect l="l" t="t" r="r" b="b"/>
              <a:pathLst>
                <a:path w="7904" h="388" extrusionOk="0">
                  <a:moveTo>
                    <a:pt x="0" y="1"/>
                  </a:moveTo>
                  <a:cubicBezTo>
                    <a:pt x="681" y="219"/>
                    <a:pt x="3479" y="387"/>
                    <a:pt x="5752" y="387"/>
                  </a:cubicBezTo>
                  <a:cubicBezTo>
                    <a:pt x="6582" y="387"/>
                    <a:pt x="7342" y="365"/>
                    <a:pt x="7903" y="314"/>
                  </a:cubicBezTo>
                  <a:cubicBezTo>
                    <a:pt x="5289" y="31"/>
                    <a:pt x="2660" y="125"/>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21"/>
            <p:cNvSpPr/>
            <p:nvPr/>
          </p:nvSpPr>
          <p:spPr>
            <a:xfrm>
              <a:off x="4435450" y="2751525"/>
              <a:ext cx="194400" cy="8900"/>
            </a:xfrm>
            <a:custGeom>
              <a:avLst/>
              <a:gdLst/>
              <a:ahLst/>
              <a:cxnLst/>
              <a:rect l="l" t="t" r="r" b="b"/>
              <a:pathLst>
                <a:path w="7776" h="356" extrusionOk="0">
                  <a:moveTo>
                    <a:pt x="2053" y="0"/>
                  </a:moveTo>
                  <a:cubicBezTo>
                    <a:pt x="1148" y="0"/>
                    <a:pt x="390" y="31"/>
                    <a:pt x="1" y="102"/>
                  </a:cubicBezTo>
                  <a:cubicBezTo>
                    <a:pt x="1027" y="217"/>
                    <a:pt x="5169" y="356"/>
                    <a:pt x="6987" y="356"/>
                  </a:cubicBezTo>
                  <a:cubicBezTo>
                    <a:pt x="7370" y="356"/>
                    <a:pt x="7649" y="350"/>
                    <a:pt x="7775" y="336"/>
                  </a:cubicBezTo>
                  <a:cubicBezTo>
                    <a:pt x="6636" y="143"/>
                    <a:pt x="4001" y="0"/>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21"/>
            <p:cNvSpPr/>
            <p:nvPr/>
          </p:nvSpPr>
          <p:spPr>
            <a:xfrm>
              <a:off x="4433475" y="900575"/>
              <a:ext cx="201100" cy="9750"/>
            </a:xfrm>
            <a:custGeom>
              <a:avLst/>
              <a:gdLst/>
              <a:ahLst/>
              <a:cxnLst/>
              <a:rect l="l" t="t" r="r" b="b"/>
              <a:pathLst>
                <a:path w="8044" h="390" extrusionOk="0">
                  <a:moveTo>
                    <a:pt x="8043" y="1"/>
                  </a:moveTo>
                  <a:cubicBezTo>
                    <a:pt x="5259" y="125"/>
                    <a:pt x="2614" y="31"/>
                    <a:pt x="0" y="314"/>
                  </a:cubicBezTo>
                  <a:cubicBezTo>
                    <a:pt x="512" y="366"/>
                    <a:pt x="1263" y="390"/>
                    <a:pt x="2106" y="390"/>
                  </a:cubicBezTo>
                  <a:cubicBezTo>
                    <a:pt x="4326" y="390"/>
                    <a:pt x="7189" y="228"/>
                    <a:pt x="80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21"/>
            <p:cNvSpPr/>
            <p:nvPr/>
          </p:nvSpPr>
          <p:spPr>
            <a:xfrm>
              <a:off x="6549050" y="2751625"/>
              <a:ext cx="194375" cy="9550"/>
            </a:xfrm>
            <a:custGeom>
              <a:avLst/>
              <a:gdLst/>
              <a:ahLst/>
              <a:cxnLst/>
              <a:rect l="l" t="t" r="r" b="b"/>
              <a:pathLst>
                <a:path w="7775" h="382" extrusionOk="0">
                  <a:moveTo>
                    <a:pt x="5791" y="1"/>
                  </a:moveTo>
                  <a:cubicBezTo>
                    <a:pt x="3719" y="1"/>
                    <a:pt x="812" y="160"/>
                    <a:pt x="0" y="381"/>
                  </a:cubicBezTo>
                  <a:cubicBezTo>
                    <a:pt x="2675" y="287"/>
                    <a:pt x="5240" y="347"/>
                    <a:pt x="7775" y="98"/>
                  </a:cubicBezTo>
                  <a:cubicBezTo>
                    <a:pt x="7428" y="31"/>
                    <a:pt x="6688" y="1"/>
                    <a:pt x="57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21"/>
            <p:cNvSpPr/>
            <p:nvPr/>
          </p:nvSpPr>
          <p:spPr>
            <a:xfrm>
              <a:off x="3912800" y="2490000"/>
              <a:ext cx="39025" cy="3250"/>
            </a:xfrm>
            <a:custGeom>
              <a:avLst/>
              <a:gdLst/>
              <a:ahLst/>
              <a:cxnLst/>
              <a:rect l="l" t="t" r="r" b="b"/>
              <a:pathLst>
                <a:path w="1561" h="130" extrusionOk="0">
                  <a:moveTo>
                    <a:pt x="0" y="0"/>
                  </a:moveTo>
                  <a:lnTo>
                    <a:pt x="0" y="0"/>
                  </a:lnTo>
                  <a:cubicBezTo>
                    <a:pt x="263" y="101"/>
                    <a:pt x="534" y="130"/>
                    <a:pt x="814" y="130"/>
                  </a:cubicBezTo>
                  <a:cubicBezTo>
                    <a:pt x="1056" y="130"/>
                    <a:pt x="1305" y="109"/>
                    <a:pt x="1560" y="95"/>
                  </a:cubicBezTo>
                  <a:cubicBezTo>
                    <a:pt x="1039" y="64"/>
                    <a:pt x="521" y="30"/>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21"/>
            <p:cNvSpPr/>
            <p:nvPr/>
          </p:nvSpPr>
          <p:spPr>
            <a:xfrm>
              <a:off x="3912800" y="1167775"/>
              <a:ext cx="44500" cy="3975"/>
            </a:xfrm>
            <a:custGeom>
              <a:avLst/>
              <a:gdLst/>
              <a:ahLst/>
              <a:cxnLst/>
              <a:rect l="l" t="t" r="r" b="b"/>
              <a:pathLst>
                <a:path w="1780" h="159" extrusionOk="0">
                  <a:moveTo>
                    <a:pt x="1780" y="0"/>
                  </a:moveTo>
                  <a:cubicBezTo>
                    <a:pt x="1183" y="30"/>
                    <a:pt x="586" y="45"/>
                    <a:pt x="0" y="79"/>
                  </a:cubicBezTo>
                  <a:cubicBezTo>
                    <a:pt x="0" y="110"/>
                    <a:pt x="0" y="125"/>
                    <a:pt x="19" y="159"/>
                  </a:cubicBezTo>
                  <a:cubicBezTo>
                    <a:pt x="601" y="125"/>
                    <a:pt x="1198" y="94"/>
                    <a:pt x="1780" y="64"/>
                  </a:cubicBezTo>
                  <a:lnTo>
                    <a:pt x="17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21"/>
            <p:cNvSpPr/>
            <p:nvPr/>
          </p:nvSpPr>
          <p:spPr>
            <a:xfrm>
              <a:off x="7099950" y="2528900"/>
              <a:ext cx="875" cy="500"/>
            </a:xfrm>
            <a:custGeom>
              <a:avLst/>
              <a:gdLst/>
              <a:ahLst/>
              <a:cxnLst/>
              <a:rect l="l" t="t" r="r" b="b"/>
              <a:pathLst>
                <a:path w="35" h="20" extrusionOk="0">
                  <a:moveTo>
                    <a:pt x="0" y="1"/>
                  </a:moveTo>
                  <a:lnTo>
                    <a:pt x="0" y="19"/>
                  </a:lnTo>
                  <a:cubicBezTo>
                    <a:pt x="15" y="1"/>
                    <a:pt x="15" y="1"/>
                    <a:pt x="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21"/>
            <p:cNvSpPr/>
            <p:nvPr/>
          </p:nvSpPr>
          <p:spPr>
            <a:xfrm>
              <a:off x="6093350" y="860400"/>
              <a:ext cx="1289200" cy="1941475"/>
            </a:xfrm>
            <a:custGeom>
              <a:avLst/>
              <a:gdLst/>
              <a:ahLst/>
              <a:cxnLst/>
              <a:rect l="l" t="t" r="r" b="b"/>
              <a:pathLst>
                <a:path w="51568" h="77659" extrusionOk="0">
                  <a:moveTo>
                    <a:pt x="14570" y="1"/>
                  </a:moveTo>
                  <a:cubicBezTo>
                    <a:pt x="14246" y="1"/>
                    <a:pt x="13923" y="11"/>
                    <a:pt x="13600" y="32"/>
                  </a:cubicBezTo>
                  <a:cubicBezTo>
                    <a:pt x="12120" y="127"/>
                    <a:pt x="10658" y="236"/>
                    <a:pt x="9162" y="270"/>
                  </a:cubicBezTo>
                  <a:cubicBezTo>
                    <a:pt x="8321" y="285"/>
                    <a:pt x="7485" y="296"/>
                    <a:pt x="6648" y="296"/>
                  </a:cubicBezTo>
                  <a:cubicBezTo>
                    <a:pt x="5777" y="296"/>
                    <a:pt x="4906" y="284"/>
                    <a:pt x="4031" y="251"/>
                  </a:cubicBezTo>
                  <a:cubicBezTo>
                    <a:pt x="3578" y="239"/>
                    <a:pt x="3122" y="234"/>
                    <a:pt x="2665" y="234"/>
                  </a:cubicBezTo>
                  <a:cubicBezTo>
                    <a:pt x="2041" y="234"/>
                    <a:pt x="1414" y="243"/>
                    <a:pt x="786" y="251"/>
                  </a:cubicBezTo>
                  <a:cubicBezTo>
                    <a:pt x="552" y="251"/>
                    <a:pt x="314" y="285"/>
                    <a:pt x="80" y="316"/>
                  </a:cubicBezTo>
                  <a:cubicBezTo>
                    <a:pt x="95" y="331"/>
                    <a:pt x="95" y="346"/>
                    <a:pt x="95" y="365"/>
                  </a:cubicBezTo>
                  <a:cubicBezTo>
                    <a:pt x="2361" y="410"/>
                    <a:pt x="4643" y="474"/>
                    <a:pt x="6925" y="520"/>
                  </a:cubicBezTo>
                  <a:cubicBezTo>
                    <a:pt x="7433" y="536"/>
                    <a:pt x="7944" y="540"/>
                    <a:pt x="8454" y="540"/>
                  </a:cubicBezTo>
                  <a:cubicBezTo>
                    <a:pt x="9022" y="540"/>
                    <a:pt x="9589" y="535"/>
                    <a:pt x="10151" y="535"/>
                  </a:cubicBezTo>
                  <a:cubicBezTo>
                    <a:pt x="10529" y="535"/>
                    <a:pt x="10892" y="569"/>
                    <a:pt x="11254" y="584"/>
                  </a:cubicBezTo>
                  <a:cubicBezTo>
                    <a:pt x="12089" y="629"/>
                    <a:pt x="12909" y="663"/>
                    <a:pt x="13740" y="709"/>
                  </a:cubicBezTo>
                  <a:cubicBezTo>
                    <a:pt x="14624" y="758"/>
                    <a:pt x="15489" y="788"/>
                    <a:pt x="16354" y="837"/>
                  </a:cubicBezTo>
                  <a:cubicBezTo>
                    <a:pt x="16812" y="852"/>
                    <a:pt x="17254" y="913"/>
                    <a:pt x="17692" y="913"/>
                  </a:cubicBezTo>
                  <a:cubicBezTo>
                    <a:pt x="20321" y="931"/>
                    <a:pt x="22951" y="947"/>
                    <a:pt x="25580" y="962"/>
                  </a:cubicBezTo>
                  <a:cubicBezTo>
                    <a:pt x="26018" y="962"/>
                    <a:pt x="26460" y="913"/>
                    <a:pt x="26902" y="867"/>
                  </a:cubicBezTo>
                  <a:cubicBezTo>
                    <a:pt x="27828" y="767"/>
                    <a:pt x="28754" y="696"/>
                    <a:pt x="29698" y="696"/>
                  </a:cubicBezTo>
                  <a:cubicBezTo>
                    <a:pt x="29925" y="696"/>
                    <a:pt x="30152" y="700"/>
                    <a:pt x="30381" y="709"/>
                  </a:cubicBezTo>
                  <a:cubicBezTo>
                    <a:pt x="31326" y="724"/>
                    <a:pt x="32286" y="758"/>
                    <a:pt x="33245" y="758"/>
                  </a:cubicBezTo>
                  <a:cubicBezTo>
                    <a:pt x="33952" y="758"/>
                    <a:pt x="34314" y="962"/>
                    <a:pt x="34235" y="1419"/>
                  </a:cubicBezTo>
                  <a:cubicBezTo>
                    <a:pt x="34205" y="1608"/>
                    <a:pt x="34125" y="1812"/>
                    <a:pt x="34110" y="2001"/>
                  </a:cubicBezTo>
                  <a:cubicBezTo>
                    <a:pt x="33986" y="3104"/>
                    <a:pt x="34254" y="4188"/>
                    <a:pt x="34692" y="5257"/>
                  </a:cubicBezTo>
                  <a:cubicBezTo>
                    <a:pt x="35119" y="6235"/>
                    <a:pt x="35890" y="7131"/>
                    <a:pt x="36834" y="7966"/>
                  </a:cubicBezTo>
                  <a:cubicBezTo>
                    <a:pt x="37401" y="8453"/>
                    <a:pt x="38062" y="8895"/>
                    <a:pt x="38863" y="9243"/>
                  </a:cubicBezTo>
                  <a:cubicBezTo>
                    <a:pt x="40816" y="10093"/>
                    <a:pt x="43082" y="10470"/>
                    <a:pt x="45349" y="10848"/>
                  </a:cubicBezTo>
                  <a:lnTo>
                    <a:pt x="45398" y="10848"/>
                  </a:lnTo>
                  <a:cubicBezTo>
                    <a:pt x="46373" y="10909"/>
                    <a:pt x="47348" y="10973"/>
                    <a:pt x="48326" y="11037"/>
                  </a:cubicBezTo>
                  <a:cubicBezTo>
                    <a:pt x="49346" y="11082"/>
                    <a:pt x="49788" y="11335"/>
                    <a:pt x="50007" y="11947"/>
                  </a:cubicBezTo>
                  <a:cubicBezTo>
                    <a:pt x="50056" y="12091"/>
                    <a:pt x="50056" y="12216"/>
                    <a:pt x="50087" y="12359"/>
                  </a:cubicBezTo>
                  <a:cubicBezTo>
                    <a:pt x="50136" y="12673"/>
                    <a:pt x="50151" y="12986"/>
                    <a:pt x="50230" y="13285"/>
                  </a:cubicBezTo>
                  <a:cubicBezTo>
                    <a:pt x="50340" y="13681"/>
                    <a:pt x="50355" y="14040"/>
                    <a:pt x="50245" y="14437"/>
                  </a:cubicBezTo>
                  <a:cubicBezTo>
                    <a:pt x="50166" y="14796"/>
                    <a:pt x="50136" y="15159"/>
                    <a:pt x="50102" y="15521"/>
                  </a:cubicBezTo>
                  <a:cubicBezTo>
                    <a:pt x="50026" y="16828"/>
                    <a:pt x="49977" y="18136"/>
                    <a:pt x="49852" y="19443"/>
                  </a:cubicBezTo>
                  <a:cubicBezTo>
                    <a:pt x="49743" y="20606"/>
                    <a:pt x="49505" y="21785"/>
                    <a:pt x="49773" y="22967"/>
                  </a:cubicBezTo>
                  <a:cubicBezTo>
                    <a:pt x="49788" y="23077"/>
                    <a:pt x="49758" y="23171"/>
                    <a:pt x="49758" y="23266"/>
                  </a:cubicBezTo>
                  <a:cubicBezTo>
                    <a:pt x="49773" y="23564"/>
                    <a:pt x="49803" y="23848"/>
                    <a:pt x="49803" y="24131"/>
                  </a:cubicBezTo>
                  <a:cubicBezTo>
                    <a:pt x="49818" y="24732"/>
                    <a:pt x="49837" y="25328"/>
                    <a:pt x="49803" y="25925"/>
                  </a:cubicBezTo>
                  <a:cubicBezTo>
                    <a:pt x="49773" y="26571"/>
                    <a:pt x="49648" y="27232"/>
                    <a:pt x="49648" y="27894"/>
                  </a:cubicBezTo>
                  <a:cubicBezTo>
                    <a:pt x="49614" y="29420"/>
                    <a:pt x="49629" y="30965"/>
                    <a:pt x="49648" y="32491"/>
                  </a:cubicBezTo>
                  <a:cubicBezTo>
                    <a:pt x="49648" y="32963"/>
                    <a:pt x="49724" y="33436"/>
                    <a:pt x="49709" y="33908"/>
                  </a:cubicBezTo>
                  <a:cubicBezTo>
                    <a:pt x="49694" y="35309"/>
                    <a:pt x="49629" y="36692"/>
                    <a:pt x="49584" y="38094"/>
                  </a:cubicBezTo>
                  <a:cubicBezTo>
                    <a:pt x="49505" y="40519"/>
                    <a:pt x="49773" y="42940"/>
                    <a:pt x="49648" y="45366"/>
                  </a:cubicBezTo>
                  <a:cubicBezTo>
                    <a:pt x="49584" y="46673"/>
                    <a:pt x="49629" y="47980"/>
                    <a:pt x="49629" y="49287"/>
                  </a:cubicBezTo>
                  <a:cubicBezTo>
                    <a:pt x="49629" y="49820"/>
                    <a:pt x="49629" y="50341"/>
                    <a:pt x="49694" y="50859"/>
                  </a:cubicBezTo>
                  <a:cubicBezTo>
                    <a:pt x="49818" y="51852"/>
                    <a:pt x="49977" y="52842"/>
                    <a:pt x="49773" y="53836"/>
                  </a:cubicBezTo>
                  <a:cubicBezTo>
                    <a:pt x="49743" y="54009"/>
                    <a:pt x="49758" y="54198"/>
                    <a:pt x="49758" y="54368"/>
                  </a:cubicBezTo>
                  <a:cubicBezTo>
                    <a:pt x="49743" y="54652"/>
                    <a:pt x="49724" y="54935"/>
                    <a:pt x="49709" y="55218"/>
                  </a:cubicBezTo>
                  <a:cubicBezTo>
                    <a:pt x="49709" y="55785"/>
                    <a:pt x="49663" y="56337"/>
                    <a:pt x="49709" y="56903"/>
                  </a:cubicBezTo>
                  <a:cubicBezTo>
                    <a:pt x="49788" y="58131"/>
                    <a:pt x="49932" y="59359"/>
                    <a:pt x="50026" y="60587"/>
                  </a:cubicBezTo>
                  <a:cubicBezTo>
                    <a:pt x="50102" y="61610"/>
                    <a:pt x="50041" y="62634"/>
                    <a:pt x="50325" y="63643"/>
                  </a:cubicBezTo>
                  <a:cubicBezTo>
                    <a:pt x="50370" y="63767"/>
                    <a:pt x="50340" y="63892"/>
                    <a:pt x="50325" y="64021"/>
                  </a:cubicBezTo>
                  <a:cubicBezTo>
                    <a:pt x="50245" y="64474"/>
                    <a:pt x="50166" y="64931"/>
                    <a:pt x="50087" y="65388"/>
                  </a:cubicBezTo>
                  <a:cubicBezTo>
                    <a:pt x="50056" y="65532"/>
                    <a:pt x="50041" y="65656"/>
                    <a:pt x="49977" y="65796"/>
                  </a:cubicBezTo>
                  <a:cubicBezTo>
                    <a:pt x="49724" y="66397"/>
                    <a:pt x="49286" y="66616"/>
                    <a:pt x="48262" y="66646"/>
                  </a:cubicBezTo>
                  <a:cubicBezTo>
                    <a:pt x="47317" y="66695"/>
                    <a:pt x="46358" y="66759"/>
                    <a:pt x="45413" y="66820"/>
                  </a:cubicBezTo>
                  <a:cubicBezTo>
                    <a:pt x="45145" y="66835"/>
                    <a:pt x="44877" y="66869"/>
                    <a:pt x="44624" y="66914"/>
                  </a:cubicBezTo>
                  <a:cubicBezTo>
                    <a:pt x="43415" y="67167"/>
                    <a:pt x="42202" y="67421"/>
                    <a:pt x="41005" y="67704"/>
                  </a:cubicBezTo>
                  <a:cubicBezTo>
                    <a:pt x="39399" y="68082"/>
                    <a:pt x="38047" y="68694"/>
                    <a:pt x="37023" y="69559"/>
                  </a:cubicBezTo>
                  <a:cubicBezTo>
                    <a:pt x="36267" y="70175"/>
                    <a:pt x="35652" y="70851"/>
                    <a:pt x="35164" y="71576"/>
                  </a:cubicBezTo>
                  <a:cubicBezTo>
                    <a:pt x="34726" y="72237"/>
                    <a:pt x="34518" y="72929"/>
                    <a:pt x="34314" y="73620"/>
                  </a:cubicBezTo>
                  <a:cubicBezTo>
                    <a:pt x="34080" y="74440"/>
                    <a:pt x="34001" y="75259"/>
                    <a:pt x="34220" y="76075"/>
                  </a:cubicBezTo>
                  <a:cubicBezTo>
                    <a:pt x="34314" y="76423"/>
                    <a:pt x="34220" y="76706"/>
                    <a:pt x="33687" y="76959"/>
                  </a:cubicBezTo>
                  <a:cubicBezTo>
                    <a:pt x="33045" y="76959"/>
                    <a:pt x="32377" y="76944"/>
                    <a:pt x="31705" y="76944"/>
                  </a:cubicBezTo>
                  <a:cubicBezTo>
                    <a:pt x="31369" y="76944"/>
                    <a:pt x="31031" y="76948"/>
                    <a:pt x="30695" y="76959"/>
                  </a:cubicBezTo>
                  <a:cubicBezTo>
                    <a:pt x="30409" y="76969"/>
                    <a:pt x="30124" y="76974"/>
                    <a:pt x="29840" y="76974"/>
                  </a:cubicBezTo>
                  <a:cubicBezTo>
                    <a:pt x="28798" y="76974"/>
                    <a:pt x="27771" y="76911"/>
                    <a:pt x="26743" y="76801"/>
                  </a:cubicBezTo>
                  <a:cubicBezTo>
                    <a:pt x="26381" y="76752"/>
                    <a:pt x="26018" y="76721"/>
                    <a:pt x="25659" y="76721"/>
                  </a:cubicBezTo>
                  <a:cubicBezTo>
                    <a:pt x="23030" y="76721"/>
                    <a:pt x="20401" y="76737"/>
                    <a:pt x="17771" y="76752"/>
                  </a:cubicBezTo>
                  <a:cubicBezTo>
                    <a:pt x="17314" y="76752"/>
                    <a:pt x="16876" y="76801"/>
                    <a:pt x="16434" y="76831"/>
                  </a:cubicBezTo>
                  <a:cubicBezTo>
                    <a:pt x="15724" y="76880"/>
                    <a:pt x="15017" y="76941"/>
                    <a:pt x="14307" y="76959"/>
                  </a:cubicBezTo>
                  <a:cubicBezTo>
                    <a:pt x="13238" y="76975"/>
                    <a:pt x="12154" y="76941"/>
                    <a:pt x="11081" y="77099"/>
                  </a:cubicBezTo>
                  <a:cubicBezTo>
                    <a:pt x="10956" y="77129"/>
                    <a:pt x="10797" y="77129"/>
                    <a:pt x="10658" y="77129"/>
                  </a:cubicBezTo>
                  <a:cubicBezTo>
                    <a:pt x="10323" y="77128"/>
                    <a:pt x="9989" y="77127"/>
                    <a:pt x="9655" y="77127"/>
                  </a:cubicBezTo>
                  <a:cubicBezTo>
                    <a:pt x="7159" y="77127"/>
                    <a:pt x="4671" y="77176"/>
                    <a:pt x="2173" y="77273"/>
                  </a:cubicBezTo>
                  <a:cubicBezTo>
                    <a:pt x="1447" y="77288"/>
                    <a:pt x="726" y="77318"/>
                    <a:pt x="0" y="77352"/>
                  </a:cubicBezTo>
                  <a:lnTo>
                    <a:pt x="0" y="77413"/>
                  </a:lnTo>
                  <a:cubicBezTo>
                    <a:pt x="849" y="77413"/>
                    <a:pt x="1706" y="77421"/>
                    <a:pt x="2562" y="77421"/>
                  </a:cubicBezTo>
                  <a:cubicBezTo>
                    <a:pt x="2989" y="77421"/>
                    <a:pt x="3417" y="77419"/>
                    <a:pt x="3842" y="77413"/>
                  </a:cubicBezTo>
                  <a:cubicBezTo>
                    <a:pt x="4991" y="77413"/>
                    <a:pt x="6124" y="77352"/>
                    <a:pt x="7273" y="77352"/>
                  </a:cubicBezTo>
                  <a:cubicBezTo>
                    <a:pt x="8187" y="77352"/>
                    <a:pt x="9097" y="77398"/>
                    <a:pt x="10012" y="77432"/>
                  </a:cubicBezTo>
                  <a:cubicBezTo>
                    <a:pt x="10703" y="77462"/>
                    <a:pt x="11398" y="77492"/>
                    <a:pt x="12089" y="77541"/>
                  </a:cubicBezTo>
                  <a:cubicBezTo>
                    <a:pt x="12916" y="77606"/>
                    <a:pt x="13747" y="77659"/>
                    <a:pt x="14577" y="77659"/>
                  </a:cubicBezTo>
                  <a:cubicBezTo>
                    <a:pt x="15345" y="77659"/>
                    <a:pt x="16112" y="77614"/>
                    <a:pt x="16876" y="77492"/>
                  </a:cubicBezTo>
                  <a:cubicBezTo>
                    <a:pt x="17046" y="77477"/>
                    <a:pt x="17235" y="77462"/>
                    <a:pt x="17424" y="77462"/>
                  </a:cubicBezTo>
                  <a:cubicBezTo>
                    <a:pt x="18213" y="77462"/>
                    <a:pt x="19014" y="77447"/>
                    <a:pt x="19804" y="77447"/>
                  </a:cubicBezTo>
                  <a:cubicBezTo>
                    <a:pt x="20354" y="77442"/>
                    <a:pt x="20905" y="77440"/>
                    <a:pt x="21455" y="77440"/>
                  </a:cubicBezTo>
                  <a:cubicBezTo>
                    <a:pt x="22557" y="77440"/>
                    <a:pt x="23659" y="77447"/>
                    <a:pt x="24760" y="77447"/>
                  </a:cubicBezTo>
                  <a:cubicBezTo>
                    <a:pt x="25705" y="77447"/>
                    <a:pt x="26634" y="77398"/>
                    <a:pt x="27529" y="77224"/>
                  </a:cubicBezTo>
                  <a:cubicBezTo>
                    <a:pt x="27847" y="77179"/>
                    <a:pt x="28175" y="77148"/>
                    <a:pt x="28508" y="77148"/>
                  </a:cubicBezTo>
                  <a:cubicBezTo>
                    <a:pt x="29369" y="77148"/>
                    <a:pt x="30244" y="77182"/>
                    <a:pt x="31121" y="77182"/>
                  </a:cubicBezTo>
                  <a:cubicBezTo>
                    <a:pt x="31268" y="77182"/>
                    <a:pt x="31414" y="77181"/>
                    <a:pt x="31560" y="77179"/>
                  </a:cubicBezTo>
                  <a:cubicBezTo>
                    <a:pt x="32252" y="77163"/>
                    <a:pt x="32977" y="77114"/>
                    <a:pt x="33668" y="77035"/>
                  </a:cubicBezTo>
                  <a:cubicBezTo>
                    <a:pt x="34647" y="76941"/>
                    <a:pt x="34975" y="76706"/>
                    <a:pt x="34960" y="76109"/>
                  </a:cubicBezTo>
                  <a:cubicBezTo>
                    <a:pt x="34945" y="75180"/>
                    <a:pt x="35179" y="74281"/>
                    <a:pt x="35482" y="73371"/>
                  </a:cubicBezTo>
                  <a:cubicBezTo>
                    <a:pt x="35795" y="72456"/>
                    <a:pt x="36392" y="71621"/>
                    <a:pt x="37132" y="70821"/>
                  </a:cubicBezTo>
                  <a:cubicBezTo>
                    <a:pt x="38236" y="69608"/>
                    <a:pt x="39856" y="68788"/>
                    <a:pt x="42013" y="68346"/>
                  </a:cubicBezTo>
                  <a:cubicBezTo>
                    <a:pt x="42863" y="68191"/>
                    <a:pt x="43698" y="67987"/>
                    <a:pt x="44563" y="67844"/>
                  </a:cubicBezTo>
                  <a:cubicBezTo>
                    <a:pt x="45145" y="67734"/>
                    <a:pt x="45742" y="67670"/>
                    <a:pt x="46343" y="67625"/>
                  </a:cubicBezTo>
                  <a:cubicBezTo>
                    <a:pt x="47223" y="67560"/>
                    <a:pt x="48088" y="67530"/>
                    <a:pt x="48968" y="67481"/>
                  </a:cubicBezTo>
                  <a:cubicBezTo>
                    <a:pt x="49599" y="67436"/>
                    <a:pt x="50151" y="67292"/>
                    <a:pt x="50529" y="66963"/>
                  </a:cubicBezTo>
                  <a:cubicBezTo>
                    <a:pt x="51046" y="66506"/>
                    <a:pt x="51409" y="66019"/>
                    <a:pt x="51379" y="65437"/>
                  </a:cubicBezTo>
                  <a:cubicBezTo>
                    <a:pt x="51363" y="65059"/>
                    <a:pt x="51409" y="64697"/>
                    <a:pt x="51379" y="64319"/>
                  </a:cubicBezTo>
                  <a:cubicBezTo>
                    <a:pt x="51329" y="63832"/>
                    <a:pt x="51220" y="63325"/>
                    <a:pt x="51125" y="62838"/>
                  </a:cubicBezTo>
                  <a:cubicBezTo>
                    <a:pt x="51080" y="62509"/>
                    <a:pt x="50971" y="62177"/>
                    <a:pt x="50971" y="61848"/>
                  </a:cubicBezTo>
                  <a:cubicBezTo>
                    <a:pt x="50971" y="61312"/>
                    <a:pt x="51095" y="60760"/>
                    <a:pt x="51065" y="60243"/>
                  </a:cubicBezTo>
                  <a:cubicBezTo>
                    <a:pt x="50952" y="58732"/>
                    <a:pt x="50812" y="57221"/>
                    <a:pt x="50653" y="55725"/>
                  </a:cubicBezTo>
                  <a:cubicBezTo>
                    <a:pt x="50593" y="55079"/>
                    <a:pt x="50370" y="54448"/>
                    <a:pt x="50623" y="53787"/>
                  </a:cubicBezTo>
                  <a:cubicBezTo>
                    <a:pt x="50906" y="53001"/>
                    <a:pt x="50906" y="52181"/>
                    <a:pt x="50857" y="51380"/>
                  </a:cubicBezTo>
                  <a:cubicBezTo>
                    <a:pt x="50827" y="50734"/>
                    <a:pt x="50812" y="50088"/>
                    <a:pt x="50812" y="49427"/>
                  </a:cubicBezTo>
                  <a:cubicBezTo>
                    <a:pt x="50842" y="47538"/>
                    <a:pt x="50986" y="45619"/>
                    <a:pt x="50668" y="43730"/>
                  </a:cubicBezTo>
                  <a:cubicBezTo>
                    <a:pt x="50653" y="43651"/>
                    <a:pt x="50653" y="43571"/>
                    <a:pt x="50653" y="43507"/>
                  </a:cubicBezTo>
                  <a:cubicBezTo>
                    <a:pt x="50668" y="42801"/>
                    <a:pt x="50687" y="42109"/>
                    <a:pt x="50717" y="41414"/>
                  </a:cubicBezTo>
                  <a:cubicBezTo>
                    <a:pt x="50717" y="41290"/>
                    <a:pt x="50763" y="41165"/>
                    <a:pt x="50797" y="41036"/>
                  </a:cubicBezTo>
                  <a:cubicBezTo>
                    <a:pt x="50857" y="40832"/>
                    <a:pt x="50952" y="40628"/>
                    <a:pt x="50971" y="40424"/>
                  </a:cubicBezTo>
                  <a:cubicBezTo>
                    <a:pt x="50986" y="39370"/>
                    <a:pt x="50971" y="38313"/>
                    <a:pt x="50971" y="37244"/>
                  </a:cubicBezTo>
                  <a:cubicBezTo>
                    <a:pt x="50971" y="37085"/>
                    <a:pt x="50906" y="36915"/>
                    <a:pt x="50857" y="36741"/>
                  </a:cubicBezTo>
                  <a:cubicBezTo>
                    <a:pt x="50812" y="36537"/>
                    <a:pt x="50717" y="36348"/>
                    <a:pt x="50717" y="36159"/>
                  </a:cubicBezTo>
                  <a:cubicBezTo>
                    <a:pt x="50702" y="35056"/>
                    <a:pt x="50687" y="33968"/>
                    <a:pt x="50812" y="32869"/>
                  </a:cubicBezTo>
                  <a:cubicBezTo>
                    <a:pt x="50952" y="31626"/>
                    <a:pt x="50842" y="30364"/>
                    <a:pt x="50842" y="29106"/>
                  </a:cubicBezTo>
                  <a:cubicBezTo>
                    <a:pt x="50842" y="28052"/>
                    <a:pt x="50857" y="27013"/>
                    <a:pt x="50876" y="25959"/>
                  </a:cubicBezTo>
                  <a:cubicBezTo>
                    <a:pt x="50891" y="25298"/>
                    <a:pt x="50842" y="24618"/>
                    <a:pt x="50653" y="23957"/>
                  </a:cubicBezTo>
                  <a:cubicBezTo>
                    <a:pt x="50544" y="23598"/>
                    <a:pt x="50479" y="23220"/>
                    <a:pt x="50513" y="22843"/>
                  </a:cubicBezTo>
                  <a:cubicBezTo>
                    <a:pt x="50559" y="22163"/>
                    <a:pt x="50717" y="21486"/>
                    <a:pt x="50797" y="20795"/>
                  </a:cubicBezTo>
                  <a:cubicBezTo>
                    <a:pt x="50971" y="19284"/>
                    <a:pt x="51205" y="17773"/>
                    <a:pt x="50986" y="16247"/>
                  </a:cubicBezTo>
                  <a:cubicBezTo>
                    <a:pt x="50921" y="15820"/>
                    <a:pt x="50891" y="15382"/>
                    <a:pt x="51095" y="14955"/>
                  </a:cubicBezTo>
                  <a:cubicBezTo>
                    <a:pt x="51567" y="13931"/>
                    <a:pt x="51329" y="12892"/>
                    <a:pt x="51348" y="11868"/>
                  </a:cubicBezTo>
                  <a:cubicBezTo>
                    <a:pt x="50876" y="10610"/>
                    <a:pt x="50026" y="10187"/>
                    <a:pt x="48356" y="10153"/>
                  </a:cubicBezTo>
                  <a:cubicBezTo>
                    <a:pt x="47616" y="10138"/>
                    <a:pt x="46860" y="10074"/>
                    <a:pt x="46105" y="10028"/>
                  </a:cubicBezTo>
                  <a:cubicBezTo>
                    <a:pt x="45742" y="10013"/>
                    <a:pt x="45364" y="9998"/>
                    <a:pt x="45021" y="9934"/>
                  </a:cubicBezTo>
                  <a:cubicBezTo>
                    <a:pt x="43853" y="9696"/>
                    <a:pt x="42705" y="9477"/>
                    <a:pt x="41556" y="9209"/>
                  </a:cubicBezTo>
                  <a:cubicBezTo>
                    <a:pt x="40045" y="8880"/>
                    <a:pt x="38802" y="8313"/>
                    <a:pt x="37843" y="7524"/>
                  </a:cubicBezTo>
                  <a:cubicBezTo>
                    <a:pt x="36203" y="6156"/>
                    <a:pt x="35402" y="4596"/>
                    <a:pt x="35085" y="2945"/>
                  </a:cubicBezTo>
                  <a:cubicBezTo>
                    <a:pt x="34990" y="2443"/>
                    <a:pt x="35009" y="1921"/>
                    <a:pt x="34945" y="1419"/>
                  </a:cubicBezTo>
                  <a:cubicBezTo>
                    <a:pt x="34915" y="992"/>
                    <a:pt x="34582" y="743"/>
                    <a:pt x="33921" y="648"/>
                  </a:cubicBezTo>
                  <a:cubicBezTo>
                    <a:pt x="33498" y="584"/>
                    <a:pt x="33071" y="535"/>
                    <a:pt x="32648" y="520"/>
                  </a:cubicBezTo>
                  <a:cubicBezTo>
                    <a:pt x="31948" y="511"/>
                    <a:pt x="31243" y="502"/>
                    <a:pt x="30538" y="502"/>
                  </a:cubicBezTo>
                  <a:cubicBezTo>
                    <a:pt x="30023" y="502"/>
                    <a:pt x="29508" y="507"/>
                    <a:pt x="28995" y="520"/>
                  </a:cubicBezTo>
                  <a:cubicBezTo>
                    <a:pt x="28413" y="520"/>
                    <a:pt x="27847" y="520"/>
                    <a:pt x="27295" y="410"/>
                  </a:cubicBezTo>
                  <a:cubicBezTo>
                    <a:pt x="26585" y="285"/>
                    <a:pt x="25863" y="236"/>
                    <a:pt x="25123" y="236"/>
                  </a:cubicBezTo>
                  <a:cubicBezTo>
                    <a:pt x="22713" y="236"/>
                    <a:pt x="20321" y="221"/>
                    <a:pt x="17915" y="221"/>
                  </a:cubicBezTo>
                  <a:cubicBezTo>
                    <a:pt x="17442" y="206"/>
                    <a:pt x="16970" y="191"/>
                    <a:pt x="16528" y="127"/>
                  </a:cubicBezTo>
                  <a:cubicBezTo>
                    <a:pt x="15876" y="43"/>
                    <a:pt x="15223" y="1"/>
                    <a:pt x="14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6" name="Google Shape;446;p21"/>
          <p:cNvGrpSpPr/>
          <p:nvPr/>
        </p:nvGrpSpPr>
        <p:grpSpPr>
          <a:xfrm>
            <a:off x="416353" y="306633"/>
            <a:ext cx="8310662" cy="4530003"/>
            <a:chOff x="3795575" y="853575"/>
            <a:chExt cx="3586975" cy="1955200"/>
          </a:xfrm>
        </p:grpSpPr>
        <p:sp>
          <p:nvSpPr>
            <p:cNvPr id="447" name="Google Shape;447;p21"/>
            <p:cNvSpPr/>
            <p:nvPr/>
          </p:nvSpPr>
          <p:spPr>
            <a:xfrm>
              <a:off x="3795575" y="860400"/>
              <a:ext cx="1289225" cy="1941650"/>
            </a:xfrm>
            <a:custGeom>
              <a:avLst/>
              <a:gdLst/>
              <a:ahLst/>
              <a:cxnLst/>
              <a:rect l="l" t="t" r="r" b="b"/>
              <a:pathLst>
                <a:path w="51569" h="77666" extrusionOk="0">
                  <a:moveTo>
                    <a:pt x="36887" y="1"/>
                  </a:moveTo>
                  <a:cubicBezTo>
                    <a:pt x="36154" y="1"/>
                    <a:pt x="35422" y="43"/>
                    <a:pt x="34693" y="157"/>
                  </a:cubicBezTo>
                  <a:cubicBezTo>
                    <a:pt x="34519" y="191"/>
                    <a:pt x="34330" y="191"/>
                    <a:pt x="34141" y="191"/>
                  </a:cubicBezTo>
                  <a:cubicBezTo>
                    <a:pt x="33355" y="206"/>
                    <a:pt x="32551" y="221"/>
                    <a:pt x="31765" y="221"/>
                  </a:cubicBezTo>
                  <a:lnTo>
                    <a:pt x="26808" y="221"/>
                  </a:lnTo>
                  <a:cubicBezTo>
                    <a:pt x="25864" y="221"/>
                    <a:pt x="24934" y="251"/>
                    <a:pt x="24035" y="425"/>
                  </a:cubicBezTo>
                  <a:cubicBezTo>
                    <a:pt x="23722" y="489"/>
                    <a:pt x="23389" y="520"/>
                    <a:pt x="23061" y="520"/>
                  </a:cubicBezTo>
                  <a:cubicBezTo>
                    <a:pt x="22196" y="520"/>
                    <a:pt x="21320" y="486"/>
                    <a:pt x="20446" y="486"/>
                  </a:cubicBezTo>
                  <a:cubicBezTo>
                    <a:pt x="20300" y="486"/>
                    <a:pt x="20154" y="487"/>
                    <a:pt x="20008" y="489"/>
                  </a:cubicBezTo>
                  <a:cubicBezTo>
                    <a:pt x="19313" y="489"/>
                    <a:pt x="18592" y="554"/>
                    <a:pt x="17896" y="614"/>
                  </a:cubicBezTo>
                  <a:cubicBezTo>
                    <a:pt x="16922" y="724"/>
                    <a:pt x="16589" y="947"/>
                    <a:pt x="16608" y="1559"/>
                  </a:cubicBezTo>
                  <a:cubicBezTo>
                    <a:pt x="16623" y="2488"/>
                    <a:pt x="16385" y="3387"/>
                    <a:pt x="16087" y="4282"/>
                  </a:cubicBezTo>
                  <a:cubicBezTo>
                    <a:pt x="15773" y="5212"/>
                    <a:pt x="15173" y="6047"/>
                    <a:pt x="14436" y="6847"/>
                  </a:cubicBezTo>
                  <a:cubicBezTo>
                    <a:pt x="13333" y="8060"/>
                    <a:pt x="11712" y="8880"/>
                    <a:pt x="9555" y="9303"/>
                  </a:cubicBezTo>
                  <a:cubicBezTo>
                    <a:pt x="8705" y="9477"/>
                    <a:pt x="7870" y="9666"/>
                    <a:pt x="7005" y="9824"/>
                  </a:cubicBezTo>
                  <a:cubicBezTo>
                    <a:pt x="6423" y="9919"/>
                    <a:pt x="5823" y="9979"/>
                    <a:pt x="5210" y="10028"/>
                  </a:cubicBezTo>
                  <a:cubicBezTo>
                    <a:pt x="4345" y="10108"/>
                    <a:pt x="3480" y="10123"/>
                    <a:pt x="2596" y="10187"/>
                  </a:cubicBezTo>
                  <a:cubicBezTo>
                    <a:pt x="1969" y="10217"/>
                    <a:pt x="1418" y="10376"/>
                    <a:pt x="1040" y="10689"/>
                  </a:cubicBezTo>
                  <a:cubicBezTo>
                    <a:pt x="503" y="11147"/>
                    <a:pt x="156" y="11649"/>
                    <a:pt x="190" y="12216"/>
                  </a:cubicBezTo>
                  <a:cubicBezTo>
                    <a:pt x="205" y="12593"/>
                    <a:pt x="156" y="12971"/>
                    <a:pt x="190" y="13349"/>
                  </a:cubicBezTo>
                  <a:cubicBezTo>
                    <a:pt x="235" y="13836"/>
                    <a:pt x="345" y="14324"/>
                    <a:pt x="439" y="14830"/>
                  </a:cubicBezTo>
                  <a:cubicBezTo>
                    <a:pt x="488" y="15159"/>
                    <a:pt x="598" y="15491"/>
                    <a:pt x="598" y="15820"/>
                  </a:cubicBezTo>
                  <a:cubicBezTo>
                    <a:pt x="598" y="16356"/>
                    <a:pt x="473" y="16893"/>
                    <a:pt x="503" y="17425"/>
                  </a:cubicBezTo>
                  <a:cubicBezTo>
                    <a:pt x="613" y="18936"/>
                    <a:pt x="756" y="20432"/>
                    <a:pt x="911" y="21944"/>
                  </a:cubicBezTo>
                  <a:cubicBezTo>
                    <a:pt x="976" y="22590"/>
                    <a:pt x="1195" y="23220"/>
                    <a:pt x="945" y="23863"/>
                  </a:cubicBezTo>
                  <a:cubicBezTo>
                    <a:pt x="662" y="24667"/>
                    <a:pt x="662" y="25468"/>
                    <a:pt x="707" y="26288"/>
                  </a:cubicBezTo>
                  <a:cubicBezTo>
                    <a:pt x="741" y="26934"/>
                    <a:pt x="756" y="27580"/>
                    <a:pt x="756" y="28226"/>
                  </a:cubicBezTo>
                  <a:cubicBezTo>
                    <a:pt x="722" y="30130"/>
                    <a:pt x="568" y="32034"/>
                    <a:pt x="896" y="33938"/>
                  </a:cubicBezTo>
                  <a:cubicBezTo>
                    <a:pt x="911" y="34017"/>
                    <a:pt x="911" y="34082"/>
                    <a:pt x="911" y="34157"/>
                  </a:cubicBezTo>
                  <a:cubicBezTo>
                    <a:pt x="896" y="34852"/>
                    <a:pt x="881" y="35559"/>
                    <a:pt x="851" y="36254"/>
                  </a:cubicBezTo>
                  <a:cubicBezTo>
                    <a:pt x="851" y="36378"/>
                    <a:pt x="802" y="36488"/>
                    <a:pt x="772" y="36613"/>
                  </a:cubicBezTo>
                  <a:cubicBezTo>
                    <a:pt x="707" y="36820"/>
                    <a:pt x="613" y="37024"/>
                    <a:pt x="598" y="37244"/>
                  </a:cubicBezTo>
                  <a:cubicBezTo>
                    <a:pt x="583" y="38298"/>
                    <a:pt x="598" y="39352"/>
                    <a:pt x="598" y="40409"/>
                  </a:cubicBezTo>
                  <a:cubicBezTo>
                    <a:pt x="598" y="40579"/>
                    <a:pt x="662" y="40753"/>
                    <a:pt x="707" y="40927"/>
                  </a:cubicBezTo>
                  <a:cubicBezTo>
                    <a:pt x="756" y="41116"/>
                    <a:pt x="851" y="41320"/>
                    <a:pt x="851" y="41509"/>
                  </a:cubicBezTo>
                  <a:cubicBezTo>
                    <a:pt x="866" y="42597"/>
                    <a:pt x="881" y="43696"/>
                    <a:pt x="756" y="44784"/>
                  </a:cubicBezTo>
                  <a:cubicBezTo>
                    <a:pt x="613" y="46042"/>
                    <a:pt x="722" y="47304"/>
                    <a:pt x="722" y="48562"/>
                  </a:cubicBezTo>
                  <a:cubicBezTo>
                    <a:pt x="707" y="49601"/>
                    <a:pt x="707" y="50655"/>
                    <a:pt x="692" y="51694"/>
                  </a:cubicBezTo>
                  <a:cubicBezTo>
                    <a:pt x="677" y="52370"/>
                    <a:pt x="722" y="53046"/>
                    <a:pt x="911" y="53707"/>
                  </a:cubicBezTo>
                  <a:cubicBezTo>
                    <a:pt x="1025" y="54070"/>
                    <a:pt x="1085" y="54448"/>
                    <a:pt x="1055" y="54810"/>
                  </a:cubicBezTo>
                  <a:cubicBezTo>
                    <a:pt x="1006" y="55502"/>
                    <a:pt x="851" y="56182"/>
                    <a:pt x="772" y="56858"/>
                  </a:cubicBezTo>
                  <a:cubicBezTo>
                    <a:pt x="598" y="58384"/>
                    <a:pt x="364" y="59895"/>
                    <a:pt x="583" y="61421"/>
                  </a:cubicBezTo>
                  <a:cubicBezTo>
                    <a:pt x="647" y="61848"/>
                    <a:pt x="677" y="62287"/>
                    <a:pt x="473" y="62713"/>
                  </a:cubicBezTo>
                  <a:cubicBezTo>
                    <a:pt x="1" y="63737"/>
                    <a:pt x="235" y="64776"/>
                    <a:pt x="220" y="65796"/>
                  </a:cubicBezTo>
                  <a:cubicBezTo>
                    <a:pt x="692" y="67058"/>
                    <a:pt x="1542" y="67481"/>
                    <a:pt x="3212" y="67515"/>
                  </a:cubicBezTo>
                  <a:cubicBezTo>
                    <a:pt x="3952" y="67515"/>
                    <a:pt x="4708" y="67575"/>
                    <a:pt x="5464" y="67625"/>
                  </a:cubicBezTo>
                  <a:cubicBezTo>
                    <a:pt x="5823" y="67655"/>
                    <a:pt x="6200" y="67670"/>
                    <a:pt x="6533" y="67734"/>
                  </a:cubicBezTo>
                  <a:cubicBezTo>
                    <a:pt x="7696" y="67953"/>
                    <a:pt x="8864" y="68191"/>
                    <a:pt x="10012" y="68441"/>
                  </a:cubicBezTo>
                  <a:cubicBezTo>
                    <a:pt x="11523" y="68788"/>
                    <a:pt x="12766" y="69340"/>
                    <a:pt x="13726" y="70141"/>
                  </a:cubicBezTo>
                  <a:cubicBezTo>
                    <a:pt x="15361" y="71512"/>
                    <a:pt x="16166" y="73053"/>
                    <a:pt x="16480" y="74708"/>
                  </a:cubicBezTo>
                  <a:cubicBezTo>
                    <a:pt x="16574" y="75225"/>
                    <a:pt x="16559" y="75732"/>
                    <a:pt x="16623" y="76234"/>
                  </a:cubicBezTo>
                  <a:cubicBezTo>
                    <a:pt x="16653" y="76676"/>
                    <a:pt x="16986" y="76910"/>
                    <a:pt x="17647" y="77005"/>
                  </a:cubicBezTo>
                  <a:cubicBezTo>
                    <a:pt x="18070" y="77069"/>
                    <a:pt x="18497" y="77129"/>
                    <a:pt x="18920" y="77148"/>
                  </a:cubicBezTo>
                  <a:cubicBezTo>
                    <a:pt x="19527" y="77156"/>
                    <a:pt x="20137" y="77160"/>
                    <a:pt x="20747" y="77160"/>
                  </a:cubicBezTo>
                  <a:cubicBezTo>
                    <a:pt x="21357" y="77160"/>
                    <a:pt x="21967" y="77156"/>
                    <a:pt x="22573" y="77148"/>
                  </a:cubicBezTo>
                  <a:cubicBezTo>
                    <a:pt x="22700" y="77144"/>
                    <a:pt x="22825" y="77142"/>
                    <a:pt x="22950" y="77142"/>
                  </a:cubicBezTo>
                  <a:cubicBezTo>
                    <a:pt x="23400" y="77142"/>
                    <a:pt x="23841" y="77172"/>
                    <a:pt x="24273" y="77258"/>
                  </a:cubicBezTo>
                  <a:cubicBezTo>
                    <a:pt x="24980" y="77383"/>
                    <a:pt x="25705" y="77432"/>
                    <a:pt x="26446" y="77432"/>
                  </a:cubicBezTo>
                  <a:cubicBezTo>
                    <a:pt x="28837" y="77432"/>
                    <a:pt x="31247" y="77432"/>
                    <a:pt x="33654" y="77447"/>
                  </a:cubicBezTo>
                  <a:cubicBezTo>
                    <a:pt x="34126" y="77447"/>
                    <a:pt x="34598" y="77477"/>
                    <a:pt x="35040" y="77541"/>
                  </a:cubicBezTo>
                  <a:cubicBezTo>
                    <a:pt x="35692" y="77625"/>
                    <a:pt x="36344" y="77666"/>
                    <a:pt x="36997" y="77666"/>
                  </a:cubicBezTo>
                  <a:cubicBezTo>
                    <a:pt x="37320" y="77666"/>
                    <a:pt x="37644" y="77656"/>
                    <a:pt x="37968" y="77636"/>
                  </a:cubicBezTo>
                  <a:cubicBezTo>
                    <a:pt x="39445" y="77541"/>
                    <a:pt x="40911" y="77432"/>
                    <a:pt x="42407" y="77398"/>
                  </a:cubicBezTo>
                  <a:cubicBezTo>
                    <a:pt x="43325" y="77373"/>
                    <a:pt x="44238" y="77358"/>
                    <a:pt x="45152" y="77358"/>
                  </a:cubicBezTo>
                  <a:cubicBezTo>
                    <a:pt x="45946" y="77358"/>
                    <a:pt x="46740" y="77370"/>
                    <a:pt x="47537" y="77398"/>
                  </a:cubicBezTo>
                  <a:cubicBezTo>
                    <a:pt x="47985" y="77418"/>
                    <a:pt x="48437" y="77424"/>
                    <a:pt x="48890" y="77424"/>
                  </a:cubicBezTo>
                  <a:cubicBezTo>
                    <a:pt x="49518" y="77424"/>
                    <a:pt x="50149" y="77413"/>
                    <a:pt x="50778" y="77413"/>
                  </a:cubicBezTo>
                  <a:cubicBezTo>
                    <a:pt x="51016" y="77413"/>
                    <a:pt x="51251" y="77367"/>
                    <a:pt x="51489" y="77352"/>
                  </a:cubicBezTo>
                  <a:cubicBezTo>
                    <a:pt x="51474" y="77337"/>
                    <a:pt x="51474" y="77318"/>
                    <a:pt x="51474" y="77303"/>
                  </a:cubicBezTo>
                  <a:cubicBezTo>
                    <a:pt x="49207" y="77243"/>
                    <a:pt x="46925" y="77179"/>
                    <a:pt x="44640" y="77129"/>
                  </a:cubicBezTo>
                  <a:cubicBezTo>
                    <a:pt x="44283" y="77124"/>
                    <a:pt x="43925" y="77123"/>
                    <a:pt x="43566" y="77123"/>
                  </a:cubicBezTo>
                  <a:cubicBezTo>
                    <a:pt x="42849" y="77123"/>
                    <a:pt x="42129" y="77129"/>
                    <a:pt x="41413" y="77129"/>
                  </a:cubicBezTo>
                  <a:cubicBezTo>
                    <a:pt x="41035" y="77114"/>
                    <a:pt x="40673" y="77084"/>
                    <a:pt x="40314" y="77069"/>
                  </a:cubicBezTo>
                  <a:cubicBezTo>
                    <a:pt x="39479" y="77035"/>
                    <a:pt x="38659" y="76990"/>
                    <a:pt x="37824" y="76959"/>
                  </a:cubicBezTo>
                  <a:cubicBezTo>
                    <a:pt x="36944" y="76910"/>
                    <a:pt x="36079" y="76880"/>
                    <a:pt x="35214" y="76831"/>
                  </a:cubicBezTo>
                  <a:cubicBezTo>
                    <a:pt x="34757" y="76816"/>
                    <a:pt x="34315" y="76752"/>
                    <a:pt x="33873" y="76752"/>
                  </a:cubicBezTo>
                  <a:cubicBezTo>
                    <a:pt x="31247" y="76721"/>
                    <a:pt x="28618" y="76706"/>
                    <a:pt x="25988" y="76706"/>
                  </a:cubicBezTo>
                  <a:cubicBezTo>
                    <a:pt x="25546" y="76706"/>
                    <a:pt x="25108" y="76752"/>
                    <a:pt x="24666" y="76801"/>
                  </a:cubicBezTo>
                  <a:cubicBezTo>
                    <a:pt x="23685" y="76894"/>
                    <a:pt x="22704" y="76966"/>
                    <a:pt x="21701" y="76966"/>
                  </a:cubicBezTo>
                  <a:cubicBezTo>
                    <a:pt x="21530" y="76966"/>
                    <a:pt x="21359" y="76964"/>
                    <a:pt x="21187" y="76959"/>
                  </a:cubicBezTo>
                  <a:cubicBezTo>
                    <a:pt x="20242" y="76925"/>
                    <a:pt x="19283" y="76910"/>
                    <a:pt x="18323" y="76910"/>
                  </a:cubicBezTo>
                  <a:cubicBezTo>
                    <a:pt x="17613" y="76910"/>
                    <a:pt x="17250" y="76691"/>
                    <a:pt x="17330" y="76249"/>
                  </a:cubicBezTo>
                  <a:cubicBezTo>
                    <a:pt x="17364" y="76045"/>
                    <a:pt x="17439" y="75856"/>
                    <a:pt x="17458" y="75652"/>
                  </a:cubicBezTo>
                  <a:cubicBezTo>
                    <a:pt x="17568" y="74549"/>
                    <a:pt x="17315" y="73480"/>
                    <a:pt x="16873" y="72407"/>
                  </a:cubicBezTo>
                  <a:cubicBezTo>
                    <a:pt x="16449" y="71417"/>
                    <a:pt x="15679" y="70537"/>
                    <a:pt x="14734" y="69702"/>
                  </a:cubicBezTo>
                  <a:cubicBezTo>
                    <a:pt x="14168" y="69196"/>
                    <a:pt x="13507" y="68773"/>
                    <a:pt x="12702" y="68410"/>
                  </a:cubicBezTo>
                  <a:cubicBezTo>
                    <a:pt x="10753" y="67575"/>
                    <a:pt x="8486" y="67198"/>
                    <a:pt x="6219" y="66820"/>
                  </a:cubicBezTo>
                  <a:cubicBezTo>
                    <a:pt x="6200" y="66805"/>
                    <a:pt x="6185" y="66805"/>
                    <a:pt x="6170" y="66805"/>
                  </a:cubicBezTo>
                  <a:cubicBezTo>
                    <a:pt x="5195" y="66759"/>
                    <a:pt x="4217" y="66695"/>
                    <a:pt x="3242" y="66631"/>
                  </a:cubicBezTo>
                  <a:cubicBezTo>
                    <a:pt x="2218" y="66571"/>
                    <a:pt x="1780" y="66333"/>
                    <a:pt x="1557" y="65702"/>
                  </a:cubicBezTo>
                  <a:cubicBezTo>
                    <a:pt x="1512" y="65577"/>
                    <a:pt x="1512" y="65437"/>
                    <a:pt x="1478" y="65294"/>
                  </a:cubicBezTo>
                  <a:cubicBezTo>
                    <a:pt x="1433" y="64995"/>
                    <a:pt x="1418" y="64682"/>
                    <a:pt x="1338" y="64379"/>
                  </a:cubicBezTo>
                  <a:cubicBezTo>
                    <a:pt x="1229" y="63987"/>
                    <a:pt x="1214" y="63609"/>
                    <a:pt x="1323" y="63231"/>
                  </a:cubicBezTo>
                  <a:cubicBezTo>
                    <a:pt x="1402" y="62868"/>
                    <a:pt x="1433" y="62509"/>
                    <a:pt x="1463" y="62147"/>
                  </a:cubicBezTo>
                  <a:cubicBezTo>
                    <a:pt x="1542" y="60840"/>
                    <a:pt x="1591" y="59533"/>
                    <a:pt x="1716" y="58225"/>
                  </a:cubicBezTo>
                  <a:cubicBezTo>
                    <a:pt x="1826" y="57047"/>
                    <a:pt x="2064" y="55864"/>
                    <a:pt x="1795" y="54686"/>
                  </a:cubicBezTo>
                  <a:cubicBezTo>
                    <a:pt x="1780" y="54591"/>
                    <a:pt x="1810" y="54497"/>
                    <a:pt x="1810" y="54387"/>
                  </a:cubicBezTo>
                  <a:cubicBezTo>
                    <a:pt x="1795" y="54104"/>
                    <a:pt x="1761" y="53821"/>
                    <a:pt x="1761" y="53537"/>
                  </a:cubicBezTo>
                  <a:cubicBezTo>
                    <a:pt x="1746" y="52937"/>
                    <a:pt x="1731" y="52340"/>
                    <a:pt x="1761" y="51743"/>
                  </a:cubicBezTo>
                  <a:cubicBezTo>
                    <a:pt x="1795" y="51082"/>
                    <a:pt x="1920" y="50421"/>
                    <a:pt x="1920" y="49759"/>
                  </a:cubicBezTo>
                  <a:cubicBezTo>
                    <a:pt x="1950" y="48229"/>
                    <a:pt x="1935" y="46703"/>
                    <a:pt x="1920" y="45177"/>
                  </a:cubicBezTo>
                  <a:cubicBezTo>
                    <a:pt x="1920" y="44705"/>
                    <a:pt x="1841" y="44232"/>
                    <a:pt x="1856" y="43760"/>
                  </a:cubicBezTo>
                  <a:cubicBezTo>
                    <a:pt x="1875" y="42359"/>
                    <a:pt x="1935" y="40957"/>
                    <a:pt x="1969" y="39574"/>
                  </a:cubicBezTo>
                  <a:cubicBezTo>
                    <a:pt x="2064" y="37149"/>
                    <a:pt x="1795" y="34724"/>
                    <a:pt x="1920" y="32287"/>
                  </a:cubicBezTo>
                  <a:cubicBezTo>
                    <a:pt x="1984" y="30980"/>
                    <a:pt x="1935" y="29673"/>
                    <a:pt x="1935" y="28366"/>
                  </a:cubicBezTo>
                  <a:cubicBezTo>
                    <a:pt x="1935" y="27848"/>
                    <a:pt x="1935" y="27327"/>
                    <a:pt x="1875" y="26809"/>
                  </a:cubicBezTo>
                  <a:cubicBezTo>
                    <a:pt x="1746" y="25801"/>
                    <a:pt x="1591" y="24826"/>
                    <a:pt x="1795" y="23817"/>
                  </a:cubicBezTo>
                  <a:cubicBezTo>
                    <a:pt x="1826" y="23644"/>
                    <a:pt x="1795" y="23470"/>
                    <a:pt x="1810" y="23296"/>
                  </a:cubicBezTo>
                  <a:cubicBezTo>
                    <a:pt x="1826" y="23013"/>
                    <a:pt x="1841" y="22729"/>
                    <a:pt x="1856" y="22446"/>
                  </a:cubicBezTo>
                  <a:cubicBezTo>
                    <a:pt x="1856" y="21879"/>
                    <a:pt x="1905" y="21313"/>
                    <a:pt x="1856" y="20765"/>
                  </a:cubicBezTo>
                  <a:cubicBezTo>
                    <a:pt x="1780" y="19537"/>
                    <a:pt x="1637" y="18309"/>
                    <a:pt x="1542" y="17063"/>
                  </a:cubicBezTo>
                  <a:cubicBezTo>
                    <a:pt x="1463" y="16058"/>
                    <a:pt x="1527" y="15034"/>
                    <a:pt x="1244" y="14010"/>
                  </a:cubicBezTo>
                  <a:cubicBezTo>
                    <a:pt x="1195" y="13901"/>
                    <a:pt x="1229" y="13776"/>
                    <a:pt x="1244" y="13647"/>
                  </a:cubicBezTo>
                  <a:cubicBezTo>
                    <a:pt x="1323" y="13190"/>
                    <a:pt x="1402" y="12737"/>
                    <a:pt x="1478" y="12280"/>
                  </a:cubicBezTo>
                  <a:cubicBezTo>
                    <a:pt x="1512" y="12136"/>
                    <a:pt x="1527" y="11997"/>
                    <a:pt x="1591" y="11868"/>
                  </a:cubicBezTo>
                  <a:cubicBezTo>
                    <a:pt x="1841" y="11256"/>
                    <a:pt x="2283" y="11052"/>
                    <a:pt x="3306" y="11003"/>
                  </a:cubicBezTo>
                  <a:cubicBezTo>
                    <a:pt x="4251" y="10958"/>
                    <a:pt x="5210" y="10909"/>
                    <a:pt x="6155" y="10848"/>
                  </a:cubicBezTo>
                  <a:cubicBezTo>
                    <a:pt x="6423" y="10829"/>
                    <a:pt x="6691" y="10799"/>
                    <a:pt x="6941" y="10735"/>
                  </a:cubicBezTo>
                  <a:cubicBezTo>
                    <a:pt x="8153" y="10485"/>
                    <a:pt x="9366" y="10247"/>
                    <a:pt x="10564" y="9964"/>
                  </a:cubicBezTo>
                  <a:cubicBezTo>
                    <a:pt x="12169" y="9571"/>
                    <a:pt x="13522" y="8959"/>
                    <a:pt x="14545" y="8109"/>
                  </a:cubicBezTo>
                  <a:cubicBezTo>
                    <a:pt x="15301" y="7478"/>
                    <a:pt x="15913" y="6802"/>
                    <a:pt x="16400" y="6092"/>
                  </a:cubicBezTo>
                  <a:cubicBezTo>
                    <a:pt x="16842" y="5431"/>
                    <a:pt x="17046" y="4739"/>
                    <a:pt x="17250" y="4029"/>
                  </a:cubicBezTo>
                  <a:cubicBezTo>
                    <a:pt x="17488" y="3213"/>
                    <a:pt x="17568" y="2409"/>
                    <a:pt x="17345" y="1593"/>
                  </a:cubicBezTo>
                  <a:cubicBezTo>
                    <a:pt x="17250" y="1230"/>
                    <a:pt x="17330" y="947"/>
                    <a:pt x="17881" y="709"/>
                  </a:cubicBezTo>
                  <a:cubicBezTo>
                    <a:pt x="18521" y="709"/>
                    <a:pt x="19189" y="715"/>
                    <a:pt x="19863" y="715"/>
                  </a:cubicBezTo>
                  <a:cubicBezTo>
                    <a:pt x="20199" y="715"/>
                    <a:pt x="20537" y="714"/>
                    <a:pt x="20873" y="709"/>
                  </a:cubicBezTo>
                  <a:cubicBezTo>
                    <a:pt x="21167" y="699"/>
                    <a:pt x="21459" y="694"/>
                    <a:pt x="21750" y="694"/>
                  </a:cubicBezTo>
                  <a:cubicBezTo>
                    <a:pt x="22784" y="694"/>
                    <a:pt x="23805" y="755"/>
                    <a:pt x="24825" y="867"/>
                  </a:cubicBezTo>
                  <a:cubicBezTo>
                    <a:pt x="25184" y="913"/>
                    <a:pt x="25546" y="931"/>
                    <a:pt x="25909" y="931"/>
                  </a:cubicBezTo>
                  <a:cubicBezTo>
                    <a:pt x="28538" y="931"/>
                    <a:pt x="31168" y="931"/>
                    <a:pt x="33797" y="913"/>
                  </a:cubicBezTo>
                  <a:cubicBezTo>
                    <a:pt x="34251" y="913"/>
                    <a:pt x="34693" y="852"/>
                    <a:pt x="35135" y="837"/>
                  </a:cubicBezTo>
                  <a:cubicBezTo>
                    <a:pt x="35841" y="788"/>
                    <a:pt x="36551" y="709"/>
                    <a:pt x="37258" y="693"/>
                  </a:cubicBezTo>
                  <a:cubicBezTo>
                    <a:pt x="38331" y="678"/>
                    <a:pt x="39415" y="724"/>
                    <a:pt x="40484" y="554"/>
                  </a:cubicBezTo>
                  <a:cubicBezTo>
                    <a:pt x="40612" y="535"/>
                    <a:pt x="40767" y="535"/>
                    <a:pt x="40911" y="535"/>
                  </a:cubicBezTo>
                  <a:cubicBezTo>
                    <a:pt x="41307" y="537"/>
                    <a:pt x="41704" y="539"/>
                    <a:pt x="42100" y="539"/>
                  </a:cubicBezTo>
                  <a:cubicBezTo>
                    <a:pt x="44533" y="539"/>
                    <a:pt x="46959" y="489"/>
                    <a:pt x="49396" y="395"/>
                  </a:cubicBezTo>
                  <a:cubicBezTo>
                    <a:pt x="50117" y="365"/>
                    <a:pt x="50843" y="346"/>
                    <a:pt x="51568" y="316"/>
                  </a:cubicBezTo>
                  <a:lnTo>
                    <a:pt x="51568" y="236"/>
                  </a:lnTo>
                  <a:lnTo>
                    <a:pt x="47726" y="236"/>
                  </a:lnTo>
                  <a:cubicBezTo>
                    <a:pt x="46578" y="251"/>
                    <a:pt x="45444" y="301"/>
                    <a:pt x="44296" y="301"/>
                  </a:cubicBezTo>
                  <a:cubicBezTo>
                    <a:pt x="43382" y="301"/>
                    <a:pt x="42467" y="270"/>
                    <a:pt x="41557" y="236"/>
                  </a:cubicBezTo>
                  <a:cubicBezTo>
                    <a:pt x="40862" y="206"/>
                    <a:pt x="40170" y="176"/>
                    <a:pt x="39479" y="127"/>
                  </a:cubicBezTo>
                  <a:cubicBezTo>
                    <a:pt x="38618" y="59"/>
                    <a:pt x="37752" y="1"/>
                    <a:pt x="368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21"/>
            <p:cNvSpPr/>
            <p:nvPr/>
          </p:nvSpPr>
          <p:spPr>
            <a:xfrm>
              <a:off x="5108750" y="853575"/>
              <a:ext cx="963375" cy="21825"/>
            </a:xfrm>
            <a:custGeom>
              <a:avLst/>
              <a:gdLst/>
              <a:ahLst/>
              <a:cxnLst/>
              <a:rect l="l" t="t" r="r" b="b"/>
              <a:pathLst>
                <a:path w="38535" h="873" extrusionOk="0">
                  <a:moveTo>
                    <a:pt x="21903" y="0"/>
                  </a:moveTo>
                  <a:cubicBezTo>
                    <a:pt x="21047" y="0"/>
                    <a:pt x="20195" y="59"/>
                    <a:pt x="19349" y="59"/>
                  </a:cubicBezTo>
                  <a:cubicBezTo>
                    <a:pt x="19196" y="59"/>
                    <a:pt x="19043" y="57"/>
                    <a:pt x="18890" y="52"/>
                  </a:cubicBezTo>
                  <a:cubicBezTo>
                    <a:pt x="18096" y="36"/>
                    <a:pt x="17306" y="20"/>
                    <a:pt x="16519" y="20"/>
                  </a:cubicBezTo>
                  <a:cubicBezTo>
                    <a:pt x="15807" y="20"/>
                    <a:pt x="15097" y="33"/>
                    <a:pt x="14387" y="71"/>
                  </a:cubicBezTo>
                  <a:cubicBezTo>
                    <a:pt x="12781" y="147"/>
                    <a:pt x="11175" y="181"/>
                    <a:pt x="9570" y="211"/>
                  </a:cubicBezTo>
                  <a:cubicBezTo>
                    <a:pt x="7904" y="260"/>
                    <a:pt x="6234" y="196"/>
                    <a:pt x="4564" y="305"/>
                  </a:cubicBezTo>
                  <a:cubicBezTo>
                    <a:pt x="3306" y="400"/>
                    <a:pt x="2048" y="400"/>
                    <a:pt x="786" y="449"/>
                  </a:cubicBezTo>
                  <a:cubicBezTo>
                    <a:pt x="552" y="464"/>
                    <a:pt x="329" y="509"/>
                    <a:pt x="1" y="574"/>
                  </a:cubicBezTo>
                  <a:cubicBezTo>
                    <a:pt x="309" y="817"/>
                    <a:pt x="648" y="862"/>
                    <a:pt x="1002" y="862"/>
                  </a:cubicBezTo>
                  <a:cubicBezTo>
                    <a:pt x="1082" y="862"/>
                    <a:pt x="1162" y="860"/>
                    <a:pt x="1244" y="857"/>
                  </a:cubicBezTo>
                  <a:cubicBezTo>
                    <a:pt x="2898" y="808"/>
                    <a:pt x="4534" y="762"/>
                    <a:pt x="6185" y="747"/>
                  </a:cubicBezTo>
                  <a:cubicBezTo>
                    <a:pt x="6333" y="745"/>
                    <a:pt x="6480" y="744"/>
                    <a:pt x="6628" y="744"/>
                  </a:cubicBezTo>
                  <a:cubicBezTo>
                    <a:pt x="7537" y="744"/>
                    <a:pt x="8444" y="780"/>
                    <a:pt x="9351" y="793"/>
                  </a:cubicBezTo>
                  <a:cubicBezTo>
                    <a:pt x="9679" y="793"/>
                    <a:pt x="10012" y="793"/>
                    <a:pt x="10325" y="778"/>
                  </a:cubicBezTo>
                  <a:lnTo>
                    <a:pt x="16136" y="589"/>
                  </a:lnTo>
                  <a:cubicBezTo>
                    <a:pt x="17095" y="558"/>
                    <a:pt x="18070" y="509"/>
                    <a:pt x="19048" y="479"/>
                  </a:cubicBezTo>
                  <a:cubicBezTo>
                    <a:pt x="19131" y="479"/>
                    <a:pt x="19215" y="472"/>
                    <a:pt x="19299" y="472"/>
                  </a:cubicBezTo>
                  <a:cubicBezTo>
                    <a:pt x="19341" y="472"/>
                    <a:pt x="19383" y="474"/>
                    <a:pt x="19426" y="479"/>
                  </a:cubicBezTo>
                  <a:cubicBezTo>
                    <a:pt x="21425" y="543"/>
                    <a:pt x="23438" y="604"/>
                    <a:pt x="25452" y="683"/>
                  </a:cubicBezTo>
                  <a:cubicBezTo>
                    <a:pt x="26415" y="713"/>
                    <a:pt x="27360" y="762"/>
                    <a:pt x="28319" y="793"/>
                  </a:cubicBezTo>
                  <a:cubicBezTo>
                    <a:pt x="28697" y="793"/>
                    <a:pt x="29090" y="778"/>
                    <a:pt x="29483" y="778"/>
                  </a:cubicBezTo>
                  <a:cubicBezTo>
                    <a:pt x="30387" y="765"/>
                    <a:pt x="31292" y="743"/>
                    <a:pt x="32197" y="743"/>
                  </a:cubicBezTo>
                  <a:cubicBezTo>
                    <a:pt x="32410" y="743"/>
                    <a:pt x="32624" y="744"/>
                    <a:pt x="32837" y="747"/>
                  </a:cubicBezTo>
                  <a:cubicBezTo>
                    <a:pt x="34424" y="778"/>
                    <a:pt x="35999" y="827"/>
                    <a:pt x="37590" y="872"/>
                  </a:cubicBezTo>
                  <a:cubicBezTo>
                    <a:pt x="37953" y="872"/>
                    <a:pt x="38266" y="808"/>
                    <a:pt x="38534" y="558"/>
                  </a:cubicBezTo>
                  <a:cubicBezTo>
                    <a:pt x="38202" y="509"/>
                    <a:pt x="37937" y="464"/>
                    <a:pt x="37669" y="449"/>
                  </a:cubicBezTo>
                  <a:cubicBezTo>
                    <a:pt x="37182" y="415"/>
                    <a:pt x="36691" y="400"/>
                    <a:pt x="36203" y="385"/>
                  </a:cubicBezTo>
                  <a:cubicBezTo>
                    <a:pt x="34254" y="320"/>
                    <a:pt x="32301" y="275"/>
                    <a:pt x="30348" y="226"/>
                  </a:cubicBezTo>
                  <a:cubicBezTo>
                    <a:pt x="29656" y="211"/>
                    <a:pt x="28965" y="211"/>
                    <a:pt x="28270" y="196"/>
                  </a:cubicBezTo>
                  <a:cubicBezTo>
                    <a:pt x="26302" y="132"/>
                    <a:pt x="24337" y="37"/>
                    <a:pt x="22369" y="7"/>
                  </a:cubicBezTo>
                  <a:cubicBezTo>
                    <a:pt x="22214" y="2"/>
                    <a:pt x="22058" y="0"/>
                    <a:pt x="219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21"/>
            <p:cNvSpPr/>
            <p:nvPr/>
          </p:nvSpPr>
          <p:spPr>
            <a:xfrm>
              <a:off x="5109500" y="2786725"/>
              <a:ext cx="962250" cy="22050"/>
            </a:xfrm>
            <a:custGeom>
              <a:avLst/>
              <a:gdLst/>
              <a:ahLst/>
              <a:cxnLst/>
              <a:rect l="l" t="t" r="r" b="b"/>
              <a:pathLst>
                <a:path w="38490" h="882" extrusionOk="0">
                  <a:moveTo>
                    <a:pt x="726" y="14"/>
                  </a:moveTo>
                  <a:cubicBezTo>
                    <a:pt x="430" y="14"/>
                    <a:pt x="188" y="96"/>
                    <a:pt x="1" y="314"/>
                  </a:cubicBezTo>
                  <a:cubicBezTo>
                    <a:pt x="333" y="360"/>
                    <a:pt x="617" y="409"/>
                    <a:pt x="900" y="424"/>
                  </a:cubicBezTo>
                  <a:cubicBezTo>
                    <a:pt x="1323" y="454"/>
                    <a:pt x="1765" y="454"/>
                    <a:pt x="2188" y="473"/>
                  </a:cubicBezTo>
                  <a:cubicBezTo>
                    <a:pt x="3718" y="534"/>
                    <a:pt x="5229" y="598"/>
                    <a:pt x="6756" y="628"/>
                  </a:cubicBezTo>
                  <a:cubicBezTo>
                    <a:pt x="8063" y="662"/>
                    <a:pt x="9351" y="662"/>
                    <a:pt x="10658" y="692"/>
                  </a:cubicBezTo>
                  <a:cubicBezTo>
                    <a:pt x="12547" y="756"/>
                    <a:pt x="14436" y="817"/>
                    <a:pt x="16310" y="881"/>
                  </a:cubicBezTo>
                  <a:cubicBezTo>
                    <a:pt x="16846" y="881"/>
                    <a:pt x="17379" y="866"/>
                    <a:pt x="17900" y="832"/>
                  </a:cubicBezTo>
                  <a:cubicBezTo>
                    <a:pt x="18281" y="809"/>
                    <a:pt x="18660" y="801"/>
                    <a:pt x="19040" y="801"/>
                  </a:cubicBezTo>
                  <a:cubicBezTo>
                    <a:pt x="20036" y="801"/>
                    <a:pt x="21029" y="858"/>
                    <a:pt x="22025" y="858"/>
                  </a:cubicBezTo>
                  <a:cubicBezTo>
                    <a:pt x="22454" y="858"/>
                    <a:pt x="22883" y="847"/>
                    <a:pt x="23314" y="817"/>
                  </a:cubicBezTo>
                  <a:cubicBezTo>
                    <a:pt x="25093" y="692"/>
                    <a:pt x="26903" y="722"/>
                    <a:pt x="28682" y="662"/>
                  </a:cubicBezTo>
                  <a:cubicBezTo>
                    <a:pt x="29330" y="633"/>
                    <a:pt x="29979" y="629"/>
                    <a:pt x="30627" y="629"/>
                  </a:cubicBezTo>
                  <a:cubicBezTo>
                    <a:pt x="30823" y="629"/>
                    <a:pt x="31019" y="629"/>
                    <a:pt x="31215" y="629"/>
                  </a:cubicBezTo>
                  <a:cubicBezTo>
                    <a:pt x="32117" y="629"/>
                    <a:pt x="33020" y="623"/>
                    <a:pt x="33922" y="549"/>
                  </a:cubicBezTo>
                  <a:cubicBezTo>
                    <a:pt x="35134" y="454"/>
                    <a:pt x="36362" y="473"/>
                    <a:pt x="37590" y="424"/>
                  </a:cubicBezTo>
                  <a:cubicBezTo>
                    <a:pt x="37873" y="424"/>
                    <a:pt x="38172" y="360"/>
                    <a:pt x="38489" y="314"/>
                  </a:cubicBezTo>
                  <a:cubicBezTo>
                    <a:pt x="38302" y="96"/>
                    <a:pt x="38060" y="14"/>
                    <a:pt x="37776" y="14"/>
                  </a:cubicBezTo>
                  <a:cubicBezTo>
                    <a:pt x="37751" y="14"/>
                    <a:pt x="37725" y="15"/>
                    <a:pt x="37700" y="16"/>
                  </a:cubicBezTo>
                  <a:cubicBezTo>
                    <a:pt x="36332" y="31"/>
                    <a:pt x="34961" y="1"/>
                    <a:pt x="33608" y="76"/>
                  </a:cubicBezTo>
                  <a:cubicBezTo>
                    <a:pt x="32858" y="113"/>
                    <a:pt x="32108" y="134"/>
                    <a:pt x="31358" y="134"/>
                  </a:cubicBezTo>
                  <a:cubicBezTo>
                    <a:pt x="30786" y="134"/>
                    <a:pt x="30214" y="122"/>
                    <a:pt x="29642" y="95"/>
                  </a:cubicBezTo>
                  <a:cubicBezTo>
                    <a:pt x="29351" y="86"/>
                    <a:pt x="29056" y="81"/>
                    <a:pt x="28761" y="81"/>
                  </a:cubicBezTo>
                  <a:cubicBezTo>
                    <a:pt x="28466" y="81"/>
                    <a:pt x="28170" y="86"/>
                    <a:pt x="27877" y="95"/>
                  </a:cubicBezTo>
                  <a:cubicBezTo>
                    <a:pt x="25928" y="156"/>
                    <a:pt x="23975" y="220"/>
                    <a:pt x="22022" y="284"/>
                  </a:cubicBezTo>
                  <a:cubicBezTo>
                    <a:pt x="21236" y="314"/>
                    <a:pt x="20435" y="345"/>
                    <a:pt x="19645" y="379"/>
                  </a:cubicBezTo>
                  <a:cubicBezTo>
                    <a:pt x="19347" y="379"/>
                    <a:pt x="19033" y="379"/>
                    <a:pt x="18735" y="360"/>
                  </a:cubicBezTo>
                  <a:cubicBezTo>
                    <a:pt x="18229" y="345"/>
                    <a:pt x="17726" y="314"/>
                    <a:pt x="17205" y="299"/>
                  </a:cubicBezTo>
                  <a:cubicBezTo>
                    <a:pt x="16072" y="250"/>
                    <a:pt x="14938" y="220"/>
                    <a:pt x="13790" y="205"/>
                  </a:cubicBezTo>
                  <a:cubicBezTo>
                    <a:pt x="12895" y="171"/>
                    <a:pt x="11995" y="156"/>
                    <a:pt x="11115" y="141"/>
                  </a:cubicBezTo>
                  <a:cubicBezTo>
                    <a:pt x="10186" y="126"/>
                    <a:pt x="9272" y="126"/>
                    <a:pt x="8361" y="126"/>
                  </a:cubicBezTo>
                  <a:cubicBezTo>
                    <a:pt x="7368" y="110"/>
                    <a:pt x="6378" y="110"/>
                    <a:pt x="5384" y="95"/>
                  </a:cubicBezTo>
                  <a:cubicBezTo>
                    <a:pt x="3858" y="61"/>
                    <a:pt x="2332" y="31"/>
                    <a:pt x="806" y="16"/>
                  </a:cubicBezTo>
                  <a:cubicBezTo>
                    <a:pt x="779" y="15"/>
                    <a:pt x="752" y="14"/>
                    <a:pt x="726" y="1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21"/>
            <p:cNvSpPr/>
            <p:nvPr/>
          </p:nvSpPr>
          <p:spPr>
            <a:xfrm>
              <a:off x="4055300" y="917475"/>
              <a:ext cx="273550" cy="222350"/>
            </a:xfrm>
            <a:custGeom>
              <a:avLst/>
              <a:gdLst/>
              <a:ahLst/>
              <a:cxnLst/>
              <a:rect l="l" t="t" r="r" b="b"/>
              <a:pathLst>
                <a:path w="10942" h="8894" extrusionOk="0">
                  <a:moveTo>
                    <a:pt x="10201" y="1"/>
                  </a:moveTo>
                  <a:cubicBezTo>
                    <a:pt x="10201" y="65"/>
                    <a:pt x="10216" y="110"/>
                    <a:pt x="10216" y="160"/>
                  </a:cubicBezTo>
                  <a:cubicBezTo>
                    <a:pt x="10280" y="443"/>
                    <a:pt x="10435" y="726"/>
                    <a:pt x="10390" y="991"/>
                  </a:cubicBezTo>
                  <a:cubicBezTo>
                    <a:pt x="10311" y="1671"/>
                    <a:pt x="10326" y="2377"/>
                    <a:pt x="9884" y="3008"/>
                  </a:cubicBezTo>
                  <a:cubicBezTo>
                    <a:pt x="9649" y="3337"/>
                    <a:pt x="9351" y="3654"/>
                    <a:pt x="9128" y="3983"/>
                  </a:cubicBezTo>
                  <a:cubicBezTo>
                    <a:pt x="8735" y="4598"/>
                    <a:pt x="8138" y="5116"/>
                    <a:pt x="7477" y="5618"/>
                  </a:cubicBezTo>
                  <a:cubicBezTo>
                    <a:pt x="6767" y="6155"/>
                    <a:pt x="5966" y="6597"/>
                    <a:pt x="5052" y="6975"/>
                  </a:cubicBezTo>
                  <a:cubicBezTo>
                    <a:pt x="4564" y="7179"/>
                    <a:pt x="4077" y="7383"/>
                    <a:pt x="3650" y="7621"/>
                  </a:cubicBezTo>
                  <a:cubicBezTo>
                    <a:pt x="2944" y="8014"/>
                    <a:pt x="2158" y="8312"/>
                    <a:pt x="1259" y="8516"/>
                  </a:cubicBezTo>
                  <a:cubicBezTo>
                    <a:pt x="836" y="8610"/>
                    <a:pt x="424" y="8754"/>
                    <a:pt x="1" y="8864"/>
                  </a:cubicBezTo>
                  <a:cubicBezTo>
                    <a:pt x="31" y="8879"/>
                    <a:pt x="46" y="8894"/>
                    <a:pt x="61" y="8894"/>
                  </a:cubicBezTo>
                  <a:cubicBezTo>
                    <a:pt x="945" y="8705"/>
                    <a:pt x="1826" y="8531"/>
                    <a:pt x="2691" y="8327"/>
                  </a:cubicBezTo>
                  <a:cubicBezTo>
                    <a:pt x="3526" y="8108"/>
                    <a:pt x="4360" y="7870"/>
                    <a:pt x="5161" y="7602"/>
                  </a:cubicBezTo>
                  <a:cubicBezTo>
                    <a:pt x="6563" y="7130"/>
                    <a:pt x="7636" y="6453"/>
                    <a:pt x="8580" y="5668"/>
                  </a:cubicBezTo>
                  <a:cubicBezTo>
                    <a:pt x="9003" y="5320"/>
                    <a:pt x="9381" y="4957"/>
                    <a:pt x="9619" y="4534"/>
                  </a:cubicBezTo>
                  <a:cubicBezTo>
                    <a:pt x="9759" y="4281"/>
                    <a:pt x="9963" y="4032"/>
                    <a:pt x="10137" y="3779"/>
                  </a:cubicBezTo>
                  <a:cubicBezTo>
                    <a:pt x="10261" y="3575"/>
                    <a:pt x="10390" y="3371"/>
                    <a:pt x="10484" y="3148"/>
                  </a:cubicBezTo>
                  <a:cubicBezTo>
                    <a:pt x="10734" y="2596"/>
                    <a:pt x="10877" y="2048"/>
                    <a:pt x="10892" y="1463"/>
                  </a:cubicBezTo>
                  <a:cubicBezTo>
                    <a:pt x="10907" y="1085"/>
                    <a:pt x="10941" y="726"/>
                    <a:pt x="10768" y="364"/>
                  </a:cubicBezTo>
                  <a:cubicBezTo>
                    <a:pt x="10673" y="175"/>
                    <a:pt x="10530" y="46"/>
                    <a:pt x="10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21"/>
            <p:cNvSpPr/>
            <p:nvPr/>
          </p:nvSpPr>
          <p:spPr>
            <a:xfrm>
              <a:off x="4050575" y="2518325"/>
              <a:ext cx="279025" cy="226325"/>
            </a:xfrm>
            <a:custGeom>
              <a:avLst/>
              <a:gdLst/>
              <a:ahLst/>
              <a:cxnLst/>
              <a:rect l="l" t="t" r="r" b="b"/>
              <a:pathLst>
                <a:path w="11161" h="9053" extrusionOk="0">
                  <a:moveTo>
                    <a:pt x="1" y="0"/>
                  </a:moveTo>
                  <a:lnTo>
                    <a:pt x="1" y="0"/>
                  </a:lnTo>
                  <a:cubicBezTo>
                    <a:pt x="439" y="299"/>
                    <a:pt x="1025" y="442"/>
                    <a:pt x="1622" y="582"/>
                  </a:cubicBezTo>
                  <a:cubicBezTo>
                    <a:pt x="2392" y="756"/>
                    <a:pt x="3084" y="1009"/>
                    <a:pt x="3699" y="1353"/>
                  </a:cubicBezTo>
                  <a:cubicBezTo>
                    <a:pt x="4028" y="1527"/>
                    <a:pt x="4361" y="1731"/>
                    <a:pt x="4738" y="1874"/>
                  </a:cubicBezTo>
                  <a:cubicBezTo>
                    <a:pt x="6061" y="2362"/>
                    <a:pt x="7164" y="2992"/>
                    <a:pt x="8089" y="3748"/>
                  </a:cubicBezTo>
                  <a:cubicBezTo>
                    <a:pt x="8467" y="4062"/>
                    <a:pt x="8830" y="4360"/>
                    <a:pt x="9068" y="4723"/>
                  </a:cubicBezTo>
                  <a:cubicBezTo>
                    <a:pt x="9223" y="4957"/>
                    <a:pt x="9396" y="5180"/>
                    <a:pt x="9619" y="5384"/>
                  </a:cubicBezTo>
                  <a:cubicBezTo>
                    <a:pt x="10107" y="5871"/>
                    <a:pt x="10341" y="6408"/>
                    <a:pt x="10435" y="6940"/>
                  </a:cubicBezTo>
                  <a:cubicBezTo>
                    <a:pt x="10564" y="7620"/>
                    <a:pt x="10753" y="8327"/>
                    <a:pt x="10341" y="9003"/>
                  </a:cubicBezTo>
                  <a:cubicBezTo>
                    <a:pt x="10390" y="9018"/>
                    <a:pt x="10420" y="9037"/>
                    <a:pt x="10469" y="9052"/>
                  </a:cubicBezTo>
                  <a:cubicBezTo>
                    <a:pt x="10609" y="8988"/>
                    <a:pt x="10828" y="8942"/>
                    <a:pt x="10862" y="8848"/>
                  </a:cubicBezTo>
                  <a:cubicBezTo>
                    <a:pt x="10987" y="8546"/>
                    <a:pt x="11096" y="8247"/>
                    <a:pt x="11130" y="7934"/>
                  </a:cubicBezTo>
                  <a:cubicBezTo>
                    <a:pt x="11161" y="7666"/>
                    <a:pt x="11081" y="7397"/>
                    <a:pt x="11051" y="7129"/>
                  </a:cubicBezTo>
                  <a:cubicBezTo>
                    <a:pt x="10972" y="6502"/>
                    <a:pt x="10734" y="5901"/>
                    <a:pt x="10356" y="5320"/>
                  </a:cubicBezTo>
                  <a:cubicBezTo>
                    <a:pt x="10152" y="5006"/>
                    <a:pt x="9933" y="4692"/>
                    <a:pt x="9729" y="4390"/>
                  </a:cubicBezTo>
                  <a:cubicBezTo>
                    <a:pt x="9600" y="4220"/>
                    <a:pt x="9525" y="4031"/>
                    <a:pt x="9351" y="3888"/>
                  </a:cubicBezTo>
                  <a:cubicBezTo>
                    <a:pt x="8501" y="3181"/>
                    <a:pt x="7696" y="2456"/>
                    <a:pt x="6533" y="1920"/>
                  </a:cubicBezTo>
                  <a:cubicBezTo>
                    <a:pt x="5320" y="1368"/>
                    <a:pt x="3998" y="945"/>
                    <a:pt x="2551" y="646"/>
                  </a:cubicBezTo>
                  <a:cubicBezTo>
                    <a:pt x="1826" y="503"/>
                    <a:pt x="1119" y="314"/>
                    <a:pt x="394" y="125"/>
                  </a:cubicBezTo>
                  <a:cubicBezTo>
                    <a:pt x="269" y="95"/>
                    <a:pt x="141" y="46"/>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21"/>
            <p:cNvSpPr/>
            <p:nvPr/>
          </p:nvSpPr>
          <p:spPr>
            <a:xfrm>
              <a:off x="7099575" y="2528900"/>
              <a:ext cx="400" cy="500"/>
            </a:xfrm>
            <a:custGeom>
              <a:avLst/>
              <a:gdLst/>
              <a:ahLst/>
              <a:cxnLst/>
              <a:rect l="l" t="t" r="r" b="b"/>
              <a:pathLst>
                <a:path w="16" h="20" extrusionOk="0">
                  <a:moveTo>
                    <a:pt x="15" y="1"/>
                  </a:moveTo>
                  <a:lnTo>
                    <a:pt x="0" y="19"/>
                  </a:lnTo>
                  <a:lnTo>
                    <a:pt x="15" y="19"/>
                  </a:lnTo>
                  <a:lnTo>
                    <a:pt x="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21"/>
            <p:cNvSpPr/>
            <p:nvPr/>
          </p:nvSpPr>
          <p:spPr>
            <a:xfrm>
              <a:off x="5681275" y="894900"/>
              <a:ext cx="378275" cy="13925"/>
            </a:xfrm>
            <a:custGeom>
              <a:avLst/>
              <a:gdLst/>
              <a:ahLst/>
              <a:cxnLst/>
              <a:rect l="l" t="t" r="r" b="b"/>
              <a:pathLst>
                <a:path w="15131" h="557" extrusionOk="0">
                  <a:moveTo>
                    <a:pt x="8818" y="0"/>
                  </a:moveTo>
                  <a:cubicBezTo>
                    <a:pt x="5095" y="0"/>
                    <a:pt x="1039" y="169"/>
                    <a:pt x="1" y="367"/>
                  </a:cubicBezTo>
                  <a:cubicBezTo>
                    <a:pt x="174" y="417"/>
                    <a:pt x="284" y="447"/>
                    <a:pt x="378" y="447"/>
                  </a:cubicBezTo>
                  <a:cubicBezTo>
                    <a:pt x="1278" y="496"/>
                    <a:pt x="2173" y="556"/>
                    <a:pt x="3072" y="556"/>
                  </a:cubicBezTo>
                  <a:cubicBezTo>
                    <a:pt x="6472" y="556"/>
                    <a:pt x="9872" y="526"/>
                    <a:pt x="13272" y="496"/>
                  </a:cubicBezTo>
                  <a:cubicBezTo>
                    <a:pt x="13884" y="496"/>
                    <a:pt x="14500" y="447"/>
                    <a:pt x="15131" y="322"/>
                  </a:cubicBezTo>
                  <a:cubicBezTo>
                    <a:pt x="14069" y="90"/>
                    <a:pt x="11532" y="0"/>
                    <a:pt x="88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21"/>
            <p:cNvSpPr/>
            <p:nvPr/>
          </p:nvSpPr>
          <p:spPr>
            <a:xfrm>
              <a:off x="5119800" y="895000"/>
              <a:ext cx="377325" cy="13550"/>
            </a:xfrm>
            <a:custGeom>
              <a:avLst/>
              <a:gdLst/>
              <a:ahLst/>
              <a:cxnLst/>
              <a:rect l="l" t="t" r="r" b="b"/>
              <a:pathLst>
                <a:path w="15093" h="542" extrusionOk="0">
                  <a:moveTo>
                    <a:pt x="5195" y="1"/>
                  </a:moveTo>
                  <a:cubicBezTo>
                    <a:pt x="3744" y="1"/>
                    <a:pt x="2282" y="129"/>
                    <a:pt x="817" y="209"/>
                  </a:cubicBezTo>
                  <a:cubicBezTo>
                    <a:pt x="582" y="224"/>
                    <a:pt x="344" y="269"/>
                    <a:pt x="1" y="318"/>
                  </a:cubicBezTo>
                  <a:cubicBezTo>
                    <a:pt x="851" y="458"/>
                    <a:pt x="1606" y="492"/>
                    <a:pt x="2362" y="492"/>
                  </a:cubicBezTo>
                  <a:cubicBezTo>
                    <a:pt x="4878" y="507"/>
                    <a:pt x="7398" y="537"/>
                    <a:pt x="9932" y="537"/>
                  </a:cubicBezTo>
                  <a:cubicBezTo>
                    <a:pt x="10197" y="540"/>
                    <a:pt x="10461" y="541"/>
                    <a:pt x="10725" y="541"/>
                  </a:cubicBezTo>
                  <a:cubicBezTo>
                    <a:pt x="11844" y="541"/>
                    <a:pt x="12964" y="519"/>
                    <a:pt x="14073" y="507"/>
                  </a:cubicBezTo>
                  <a:cubicBezTo>
                    <a:pt x="14432" y="507"/>
                    <a:pt x="14779" y="458"/>
                    <a:pt x="15093" y="363"/>
                  </a:cubicBezTo>
                  <a:cubicBezTo>
                    <a:pt x="14983" y="318"/>
                    <a:pt x="14874" y="284"/>
                    <a:pt x="14764" y="284"/>
                  </a:cubicBezTo>
                  <a:cubicBezTo>
                    <a:pt x="14024" y="239"/>
                    <a:pt x="13268" y="159"/>
                    <a:pt x="12528" y="144"/>
                  </a:cubicBezTo>
                  <a:cubicBezTo>
                    <a:pt x="10087" y="80"/>
                    <a:pt x="7632" y="1"/>
                    <a:pt x="51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21"/>
            <p:cNvSpPr/>
            <p:nvPr/>
          </p:nvSpPr>
          <p:spPr>
            <a:xfrm>
              <a:off x="5124050" y="2753325"/>
              <a:ext cx="374325" cy="13650"/>
            </a:xfrm>
            <a:custGeom>
              <a:avLst/>
              <a:gdLst/>
              <a:ahLst/>
              <a:cxnLst/>
              <a:rect l="l" t="t" r="r" b="b"/>
              <a:pathLst>
                <a:path w="14973" h="546" extrusionOk="0">
                  <a:moveTo>
                    <a:pt x="10974" y="1"/>
                  </a:moveTo>
                  <a:cubicBezTo>
                    <a:pt x="10250" y="1"/>
                    <a:pt x="9526" y="5"/>
                    <a:pt x="8803" y="15"/>
                  </a:cubicBezTo>
                  <a:cubicBezTo>
                    <a:pt x="6393" y="30"/>
                    <a:pt x="4001" y="45"/>
                    <a:pt x="1591" y="60"/>
                  </a:cubicBezTo>
                  <a:cubicBezTo>
                    <a:pt x="1040" y="75"/>
                    <a:pt x="507" y="90"/>
                    <a:pt x="1" y="234"/>
                  </a:cubicBezTo>
                  <a:cubicBezTo>
                    <a:pt x="1" y="249"/>
                    <a:pt x="1" y="279"/>
                    <a:pt x="19" y="298"/>
                  </a:cubicBezTo>
                  <a:cubicBezTo>
                    <a:pt x="1024" y="374"/>
                    <a:pt x="2033" y="487"/>
                    <a:pt x="3042" y="502"/>
                  </a:cubicBezTo>
                  <a:cubicBezTo>
                    <a:pt x="4224" y="530"/>
                    <a:pt x="5407" y="546"/>
                    <a:pt x="6590" y="546"/>
                  </a:cubicBezTo>
                  <a:cubicBezTo>
                    <a:pt x="8789" y="546"/>
                    <a:pt x="10986" y="491"/>
                    <a:pt x="13178" y="358"/>
                  </a:cubicBezTo>
                  <a:cubicBezTo>
                    <a:pt x="13775" y="328"/>
                    <a:pt x="14375" y="279"/>
                    <a:pt x="14972" y="234"/>
                  </a:cubicBezTo>
                  <a:cubicBezTo>
                    <a:pt x="14829" y="139"/>
                    <a:pt x="14689" y="90"/>
                    <a:pt x="14530" y="90"/>
                  </a:cubicBezTo>
                  <a:cubicBezTo>
                    <a:pt x="14073" y="60"/>
                    <a:pt x="13601" y="15"/>
                    <a:pt x="13147" y="15"/>
                  </a:cubicBezTo>
                  <a:cubicBezTo>
                    <a:pt x="12422" y="5"/>
                    <a:pt x="11698" y="1"/>
                    <a:pt x="109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21"/>
            <p:cNvSpPr/>
            <p:nvPr/>
          </p:nvSpPr>
          <p:spPr>
            <a:xfrm>
              <a:off x="5682875" y="2753200"/>
              <a:ext cx="376675" cy="13725"/>
            </a:xfrm>
            <a:custGeom>
              <a:avLst/>
              <a:gdLst/>
              <a:ahLst/>
              <a:cxnLst/>
              <a:rect l="l" t="t" r="r" b="b"/>
              <a:pathLst>
                <a:path w="15067" h="549" extrusionOk="0">
                  <a:moveTo>
                    <a:pt x="3133" y="1"/>
                  </a:moveTo>
                  <a:cubicBezTo>
                    <a:pt x="2283" y="1"/>
                    <a:pt x="1433" y="50"/>
                    <a:pt x="568" y="80"/>
                  </a:cubicBezTo>
                  <a:cubicBezTo>
                    <a:pt x="379" y="95"/>
                    <a:pt x="190" y="129"/>
                    <a:pt x="1" y="159"/>
                  </a:cubicBezTo>
                  <a:lnTo>
                    <a:pt x="1" y="224"/>
                  </a:lnTo>
                  <a:cubicBezTo>
                    <a:pt x="205" y="254"/>
                    <a:pt x="409" y="284"/>
                    <a:pt x="632" y="303"/>
                  </a:cubicBezTo>
                  <a:cubicBezTo>
                    <a:pt x="3160" y="482"/>
                    <a:pt x="5696" y="548"/>
                    <a:pt x="8241" y="548"/>
                  </a:cubicBezTo>
                  <a:cubicBezTo>
                    <a:pt x="9464" y="548"/>
                    <a:pt x="10689" y="533"/>
                    <a:pt x="11916" y="507"/>
                  </a:cubicBezTo>
                  <a:cubicBezTo>
                    <a:pt x="12940" y="492"/>
                    <a:pt x="13949" y="413"/>
                    <a:pt x="15067" y="254"/>
                  </a:cubicBezTo>
                  <a:cubicBezTo>
                    <a:pt x="14387" y="80"/>
                    <a:pt x="13805" y="80"/>
                    <a:pt x="13223" y="65"/>
                  </a:cubicBezTo>
                  <a:cubicBezTo>
                    <a:pt x="9853" y="50"/>
                    <a:pt x="6503" y="20"/>
                    <a:pt x="31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21"/>
            <p:cNvSpPr/>
            <p:nvPr/>
          </p:nvSpPr>
          <p:spPr>
            <a:xfrm>
              <a:off x="3886450" y="2225550"/>
              <a:ext cx="20900" cy="175125"/>
            </a:xfrm>
            <a:custGeom>
              <a:avLst/>
              <a:gdLst/>
              <a:ahLst/>
              <a:cxnLst/>
              <a:rect l="l" t="t" r="r" b="b"/>
              <a:pathLst>
                <a:path w="836" h="7005" extrusionOk="0">
                  <a:moveTo>
                    <a:pt x="283" y="0"/>
                  </a:moveTo>
                  <a:cubicBezTo>
                    <a:pt x="174" y="567"/>
                    <a:pt x="49" y="1119"/>
                    <a:pt x="34" y="1670"/>
                  </a:cubicBezTo>
                  <a:cubicBezTo>
                    <a:pt x="0" y="2785"/>
                    <a:pt x="15" y="3888"/>
                    <a:pt x="49" y="4991"/>
                  </a:cubicBezTo>
                  <a:cubicBezTo>
                    <a:pt x="64" y="5667"/>
                    <a:pt x="159" y="6343"/>
                    <a:pt x="552" y="7004"/>
                  </a:cubicBezTo>
                  <a:cubicBezTo>
                    <a:pt x="567" y="6940"/>
                    <a:pt x="616" y="6895"/>
                    <a:pt x="616" y="6831"/>
                  </a:cubicBezTo>
                  <a:cubicBezTo>
                    <a:pt x="661" y="6407"/>
                    <a:pt x="725" y="5981"/>
                    <a:pt x="741" y="5573"/>
                  </a:cubicBezTo>
                  <a:cubicBezTo>
                    <a:pt x="790" y="4315"/>
                    <a:pt x="805" y="3068"/>
                    <a:pt x="835" y="1825"/>
                  </a:cubicBezTo>
                  <a:cubicBezTo>
                    <a:pt x="835" y="1198"/>
                    <a:pt x="616" y="597"/>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21"/>
            <p:cNvSpPr/>
            <p:nvPr/>
          </p:nvSpPr>
          <p:spPr>
            <a:xfrm>
              <a:off x="3880975" y="1260975"/>
              <a:ext cx="26375" cy="174750"/>
            </a:xfrm>
            <a:custGeom>
              <a:avLst/>
              <a:gdLst/>
              <a:ahLst/>
              <a:cxnLst/>
              <a:rect l="l" t="t" r="r" b="b"/>
              <a:pathLst>
                <a:path w="1055" h="6990" extrusionOk="0">
                  <a:moveTo>
                    <a:pt x="612" y="1"/>
                  </a:moveTo>
                  <a:cubicBezTo>
                    <a:pt x="0" y="2332"/>
                    <a:pt x="189" y="4663"/>
                    <a:pt x="518" y="6990"/>
                  </a:cubicBezTo>
                  <a:cubicBezTo>
                    <a:pt x="706" y="6646"/>
                    <a:pt x="850" y="6313"/>
                    <a:pt x="944" y="5970"/>
                  </a:cubicBezTo>
                  <a:cubicBezTo>
                    <a:pt x="1024" y="5732"/>
                    <a:pt x="1054" y="5479"/>
                    <a:pt x="1039" y="5229"/>
                  </a:cubicBezTo>
                  <a:cubicBezTo>
                    <a:pt x="1024" y="3937"/>
                    <a:pt x="1009" y="2645"/>
                    <a:pt x="960" y="1342"/>
                  </a:cubicBezTo>
                  <a:cubicBezTo>
                    <a:pt x="944" y="900"/>
                    <a:pt x="865" y="458"/>
                    <a:pt x="801" y="20"/>
                  </a:cubicBezTo>
                  <a:cubicBezTo>
                    <a:pt x="740" y="20"/>
                    <a:pt x="676" y="20"/>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21"/>
            <p:cNvSpPr/>
            <p:nvPr/>
          </p:nvSpPr>
          <p:spPr>
            <a:xfrm>
              <a:off x="3886075" y="1677775"/>
              <a:ext cx="26750" cy="119675"/>
            </a:xfrm>
            <a:custGeom>
              <a:avLst/>
              <a:gdLst/>
              <a:ahLst/>
              <a:cxnLst/>
              <a:rect l="l" t="t" r="r" b="b"/>
              <a:pathLst>
                <a:path w="1070" h="4787" extrusionOk="0">
                  <a:moveTo>
                    <a:pt x="472" y="0"/>
                  </a:moveTo>
                  <a:cubicBezTo>
                    <a:pt x="0" y="1258"/>
                    <a:pt x="15" y="3589"/>
                    <a:pt x="472" y="4787"/>
                  </a:cubicBezTo>
                  <a:cubicBezTo>
                    <a:pt x="1069" y="3982"/>
                    <a:pt x="1054" y="676"/>
                    <a:pt x="4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21"/>
            <p:cNvSpPr/>
            <p:nvPr/>
          </p:nvSpPr>
          <p:spPr>
            <a:xfrm>
              <a:off x="3886075" y="1863550"/>
              <a:ext cx="26750" cy="121175"/>
            </a:xfrm>
            <a:custGeom>
              <a:avLst/>
              <a:gdLst/>
              <a:ahLst/>
              <a:cxnLst/>
              <a:rect l="l" t="t" r="r" b="b"/>
              <a:pathLst>
                <a:path w="1070" h="4847" extrusionOk="0">
                  <a:moveTo>
                    <a:pt x="487" y="0"/>
                  </a:moveTo>
                  <a:lnTo>
                    <a:pt x="487" y="0"/>
                  </a:lnTo>
                  <a:cubicBezTo>
                    <a:pt x="0" y="1273"/>
                    <a:pt x="15" y="3634"/>
                    <a:pt x="472" y="4847"/>
                  </a:cubicBezTo>
                  <a:cubicBezTo>
                    <a:pt x="1039" y="4106"/>
                    <a:pt x="1069" y="1148"/>
                    <a:pt x="4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21"/>
            <p:cNvSpPr/>
            <p:nvPr/>
          </p:nvSpPr>
          <p:spPr>
            <a:xfrm>
              <a:off x="6129150" y="899250"/>
              <a:ext cx="285700" cy="10425"/>
            </a:xfrm>
            <a:custGeom>
              <a:avLst/>
              <a:gdLst/>
              <a:ahLst/>
              <a:cxnLst/>
              <a:rect l="l" t="t" r="r" b="b"/>
              <a:pathLst>
                <a:path w="11428" h="417" extrusionOk="0">
                  <a:moveTo>
                    <a:pt x="4059" y="0"/>
                  </a:moveTo>
                  <a:cubicBezTo>
                    <a:pt x="2707" y="0"/>
                    <a:pt x="1354" y="49"/>
                    <a:pt x="0" y="178"/>
                  </a:cubicBezTo>
                  <a:cubicBezTo>
                    <a:pt x="3241" y="258"/>
                    <a:pt x="6502" y="337"/>
                    <a:pt x="9743" y="416"/>
                  </a:cubicBezTo>
                  <a:cubicBezTo>
                    <a:pt x="10026" y="416"/>
                    <a:pt x="10325" y="397"/>
                    <a:pt x="10608" y="382"/>
                  </a:cubicBezTo>
                  <a:cubicBezTo>
                    <a:pt x="10876" y="367"/>
                    <a:pt x="11145" y="337"/>
                    <a:pt x="11428" y="303"/>
                  </a:cubicBezTo>
                  <a:cubicBezTo>
                    <a:pt x="8964" y="162"/>
                    <a:pt x="6511" y="0"/>
                    <a:pt x="40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21"/>
            <p:cNvSpPr/>
            <p:nvPr/>
          </p:nvSpPr>
          <p:spPr>
            <a:xfrm>
              <a:off x="4766400" y="899325"/>
              <a:ext cx="284475" cy="10350"/>
            </a:xfrm>
            <a:custGeom>
              <a:avLst/>
              <a:gdLst/>
              <a:ahLst/>
              <a:cxnLst/>
              <a:rect l="l" t="t" r="r" b="b"/>
              <a:pathLst>
                <a:path w="11379" h="414" extrusionOk="0">
                  <a:moveTo>
                    <a:pt x="7214" y="0"/>
                  </a:moveTo>
                  <a:cubicBezTo>
                    <a:pt x="4809" y="0"/>
                    <a:pt x="2405" y="156"/>
                    <a:pt x="0" y="285"/>
                  </a:cubicBezTo>
                  <a:cubicBezTo>
                    <a:pt x="423" y="349"/>
                    <a:pt x="850" y="394"/>
                    <a:pt x="1258" y="413"/>
                  </a:cubicBezTo>
                  <a:cubicBezTo>
                    <a:pt x="1730" y="413"/>
                    <a:pt x="2202" y="394"/>
                    <a:pt x="2675" y="379"/>
                  </a:cubicBezTo>
                  <a:cubicBezTo>
                    <a:pt x="3479" y="364"/>
                    <a:pt x="4295" y="334"/>
                    <a:pt x="5100" y="300"/>
                  </a:cubicBezTo>
                  <a:cubicBezTo>
                    <a:pt x="7193" y="270"/>
                    <a:pt x="9286" y="224"/>
                    <a:pt x="11379" y="190"/>
                  </a:cubicBezTo>
                  <a:cubicBezTo>
                    <a:pt x="9990" y="52"/>
                    <a:pt x="8602" y="0"/>
                    <a:pt x="72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21"/>
            <p:cNvSpPr/>
            <p:nvPr/>
          </p:nvSpPr>
          <p:spPr>
            <a:xfrm>
              <a:off x="4771500" y="2752375"/>
              <a:ext cx="274650" cy="10275"/>
            </a:xfrm>
            <a:custGeom>
              <a:avLst/>
              <a:gdLst/>
              <a:ahLst/>
              <a:cxnLst/>
              <a:rect l="l" t="t" r="r" b="b"/>
              <a:pathLst>
                <a:path w="10986" h="411" extrusionOk="0">
                  <a:moveTo>
                    <a:pt x="1387" y="1"/>
                  </a:moveTo>
                  <a:cubicBezTo>
                    <a:pt x="924" y="1"/>
                    <a:pt x="464" y="38"/>
                    <a:pt x="0" y="68"/>
                  </a:cubicBezTo>
                  <a:cubicBezTo>
                    <a:pt x="689" y="228"/>
                    <a:pt x="4364" y="411"/>
                    <a:pt x="7443" y="411"/>
                  </a:cubicBezTo>
                  <a:cubicBezTo>
                    <a:pt x="8872" y="411"/>
                    <a:pt x="10173" y="371"/>
                    <a:pt x="10986" y="272"/>
                  </a:cubicBezTo>
                  <a:cubicBezTo>
                    <a:pt x="10797" y="257"/>
                    <a:pt x="10593" y="223"/>
                    <a:pt x="10389" y="223"/>
                  </a:cubicBezTo>
                  <a:cubicBezTo>
                    <a:pt x="9350" y="192"/>
                    <a:pt x="8326" y="162"/>
                    <a:pt x="7287" y="128"/>
                  </a:cubicBezTo>
                  <a:cubicBezTo>
                    <a:pt x="5383" y="83"/>
                    <a:pt x="3495" y="34"/>
                    <a:pt x="1606" y="4"/>
                  </a:cubicBezTo>
                  <a:cubicBezTo>
                    <a:pt x="1533" y="2"/>
                    <a:pt x="1460" y="1"/>
                    <a:pt x="13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21"/>
            <p:cNvSpPr/>
            <p:nvPr/>
          </p:nvSpPr>
          <p:spPr>
            <a:xfrm>
              <a:off x="6133100" y="2752375"/>
              <a:ext cx="275425" cy="10175"/>
            </a:xfrm>
            <a:custGeom>
              <a:avLst/>
              <a:gdLst/>
              <a:ahLst/>
              <a:cxnLst/>
              <a:rect l="l" t="t" r="r" b="b"/>
              <a:pathLst>
                <a:path w="11017" h="407" extrusionOk="0">
                  <a:moveTo>
                    <a:pt x="9610" y="1"/>
                  </a:moveTo>
                  <a:cubicBezTo>
                    <a:pt x="9534" y="1"/>
                    <a:pt x="9458" y="2"/>
                    <a:pt x="9381" y="4"/>
                  </a:cubicBezTo>
                  <a:cubicBezTo>
                    <a:pt x="7995" y="34"/>
                    <a:pt x="6612" y="83"/>
                    <a:pt x="5225" y="113"/>
                  </a:cubicBezTo>
                  <a:cubicBezTo>
                    <a:pt x="3729" y="147"/>
                    <a:pt x="2218" y="177"/>
                    <a:pt x="707" y="223"/>
                  </a:cubicBezTo>
                  <a:cubicBezTo>
                    <a:pt x="473" y="223"/>
                    <a:pt x="235" y="257"/>
                    <a:pt x="1" y="272"/>
                  </a:cubicBezTo>
                  <a:cubicBezTo>
                    <a:pt x="829" y="368"/>
                    <a:pt x="2097" y="407"/>
                    <a:pt x="3490" y="407"/>
                  </a:cubicBezTo>
                  <a:cubicBezTo>
                    <a:pt x="6436" y="407"/>
                    <a:pt x="9940" y="232"/>
                    <a:pt x="11017" y="53"/>
                  </a:cubicBezTo>
                  <a:cubicBezTo>
                    <a:pt x="10545" y="36"/>
                    <a:pt x="10082" y="1"/>
                    <a:pt x="96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21"/>
            <p:cNvSpPr/>
            <p:nvPr/>
          </p:nvSpPr>
          <p:spPr>
            <a:xfrm>
              <a:off x="3949825" y="1151225"/>
              <a:ext cx="178700" cy="37825"/>
            </a:xfrm>
            <a:custGeom>
              <a:avLst/>
              <a:gdLst/>
              <a:ahLst/>
              <a:cxnLst/>
              <a:rect l="l" t="t" r="r" b="b"/>
              <a:pathLst>
                <a:path w="7148" h="1513" extrusionOk="0">
                  <a:moveTo>
                    <a:pt x="7148" y="1"/>
                  </a:moveTo>
                  <a:cubicBezTo>
                    <a:pt x="6249" y="443"/>
                    <a:pt x="5195" y="632"/>
                    <a:pt x="4091" y="756"/>
                  </a:cubicBezTo>
                  <a:cubicBezTo>
                    <a:pt x="3306" y="836"/>
                    <a:pt x="2535" y="930"/>
                    <a:pt x="1749" y="1025"/>
                  </a:cubicBezTo>
                  <a:cubicBezTo>
                    <a:pt x="1149" y="1085"/>
                    <a:pt x="597" y="1214"/>
                    <a:pt x="0" y="1463"/>
                  </a:cubicBezTo>
                  <a:cubicBezTo>
                    <a:pt x="363" y="1482"/>
                    <a:pt x="616" y="1512"/>
                    <a:pt x="880" y="1512"/>
                  </a:cubicBezTo>
                  <a:cubicBezTo>
                    <a:pt x="1337" y="1482"/>
                    <a:pt x="1810" y="1448"/>
                    <a:pt x="2267" y="1387"/>
                  </a:cubicBezTo>
                  <a:cubicBezTo>
                    <a:pt x="3226" y="1244"/>
                    <a:pt x="4205" y="1119"/>
                    <a:pt x="5149" y="930"/>
                  </a:cubicBezTo>
                  <a:cubicBezTo>
                    <a:pt x="5999" y="787"/>
                    <a:pt x="6660" y="458"/>
                    <a:pt x="7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21"/>
            <p:cNvSpPr/>
            <p:nvPr/>
          </p:nvSpPr>
          <p:spPr>
            <a:xfrm>
              <a:off x="3952550" y="2472925"/>
              <a:ext cx="170875" cy="35225"/>
            </a:xfrm>
            <a:custGeom>
              <a:avLst/>
              <a:gdLst/>
              <a:ahLst/>
              <a:cxnLst/>
              <a:rect l="l" t="t" r="r" b="b"/>
              <a:pathLst>
                <a:path w="6835" h="1409" extrusionOk="0">
                  <a:moveTo>
                    <a:pt x="796" y="0"/>
                  </a:moveTo>
                  <a:cubicBezTo>
                    <a:pt x="533" y="0"/>
                    <a:pt x="263" y="22"/>
                    <a:pt x="1" y="22"/>
                  </a:cubicBezTo>
                  <a:cubicBezTo>
                    <a:pt x="412" y="275"/>
                    <a:pt x="885" y="400"/>
                    <a:pt x="1402" y="464"/>
                  </a:cubicBezTo>
                  <a:cubicBezTo>
                    <a:pt x="2033" y="540"/>
                    <a:pt x="2679" y="604"/>
                    <a:pt x="3306" y="683"/>
                  </a:cubicBezTo>
                  <a:cubicBezTo>
                    <a:pt x="4126" y="793"/>
                    <a:pt x="4927" y="917"/>
                    <a:pt x="5732" y="1061"/>
                  </a:cubicBezTo>
                  <a:cubicBezTo>
                    <a:pt x="6109" y="1140"/>
                    <a:pt x="6472" y="1295"/>
                    <a:pt x="6835" y="1408"/>
                  </a:cubicBezTo>
                  <a:cubicBezTo>
                    <a:pt x="6378" y="966"/>
                    <a:pt x="5716" y="683"/>
                    <a:pt x="4912" y="558"/>
                  </a:cubicBezTo>
                  <a:cubicBezTo>
                    <a:pt x="3684" y="351"/>
                    <a:pt x="2441" y="181"/>
                    <a:pt x="1183" y="22"/>
                  </a:cubicBezTo>
                  <a:cubicBezTo>
                    <a:pt x="1057" y="6"/>
                    <a:pt x="927" y="0"/>
                    <a:pt x="7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21"/>
            <p:cNvSpPr/>
            <p:nvPr/>
          </p:nvSpPr>
          <p:spPr>
            <a:xfrm>
              <a:off x="3884450" y="2034300"/>
              <a:ext cx="17025" cy="116850"/>
            </a:xfrm>
            <a:custGeom>
              <a:avLst/>
              <a:gdLst/>
              <a:ahLst/>
              <a:cxnLst/>
              <a:rect l="l" t="t" r="r" b="b"/>
              <a:pathLst>
                <a:path w="681" h="4674" extrusionOk="0">
                  <a:moveTo>
                    <a:pt x="413" y="0"/>
                  </a:moveTo>
                  <a:cubicBezTo>
                    <a:pt x="95" y="518"/>
                    <a:pt x="20" y="1085"/>
                    <a:pt x="20" y="1636"/>
                  </a:cubicBezTo>
                  <a:cubicBezTo>
                    <a:pt x="1" y="2660"/>
                    <a:pt x="129" y="3669"/>
                    <a:pt x="190" y="4673"/>
                  </a:cubicBezTo>
                  <a:cubicBezTo>
                    <a:pt x="284" y="4643"/>
                    <a:pt x="303" y="4613"/>
                    <a:pt x="303" y="4564"/>
                  </a:cubicBezTo>
                  <a:cubicBezTo>
                    <a:pt x="428" y="3321"/>
                    <a:pt x="552" y="2063"/>
                    <a:pt x="647" y="801"/>
                  </a:cubicBezTo>
                  <a:cubicBezTo>
                    <a:pt x="681" y="537"/>
                    <a:pt x="601" y="269"/>
                    <a:pt x="5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21"/>
            <p:cNvSpPr/>
            <p:nvPr/>
          </p:nvSpPr>
          <p:spPr>
            <a:xfrm>
              <a:off x="3876250" y="1511250"/>
              <a:ext cx="24750" cy="116200"/>
            </a:xfrm>
            <a:custGeom>
              <a:avLst/>
              <a:gdLst/>
              <a:ahLst/>
              <a:cxnLst/>
              <a:rect l="l" t="t" r="r" b="b"/>
              <a:pathLst>
                <a:path w="990" h="4648" extrusionOk="0">
                  <a:moveTo>
                    <a:pt x="612" y="1"/>
                  </a:moveTo>
                  <a:lnTo>
                    <a:pt x="612" y="1"/>
                  </a:lnTo>
                  <a:cubicBezTo>
                    <a:pt x="457" y="1561"/>
                    <a:pt x="0" y="3118"/>
                    <a:pt x="741" y="4648"/>
                  </a:cubicBezTo>
                  <a:lnTo>
                    <a:pt x="914" y="4648"/>
                  </a:lnTo>
                  <a:cubicBezTo>
                    <a:pt x="929" y="4379"/>
                    <a:pt x="990" y="4096"/>
                    <a:pt x="975" y="3828"/>
                  </a:cubicBezTo>
                  <a:cubicBezTo>
                    <a:pt x="929" y="3102"/>
                    <a:pt x="835" y="2396"/>
                    <a:pt x="771" y="1671"/>
                  </a:cubicBezTo>
                  <a:cubicBezTo>
                    <a:pt x="707" y="1119"/>
                    <a:pt x="661" y="568"/>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21"/>
            <p:cNvSpPr/>
            <p:nvPr/>
          </p:nvSpPr>
          <p:spPr>
            <a:xfrm>
              <a:off x="7270800" y="1261825"/>
              <a:ext cx="20425" cy="174750"/>
            </a:xfrm>
            <a:custGeom>
              <a:avLst/>
              <a:gdLst/>
              <a:ahLst/>
              <a:cxnLst/>
              <a:rect l="l" t="t" r="r" b="b"/>
              <a:pathLst>
                <a:path w="817" h="6990" extrusionOk="0">
                  <a:moveTo>
                    <a:pt x="284" y="1"/>
                  </a:moveTo>
                  <a:cubicBezTo>
                    <a:pt x="265" y="61"/>
                    <a:pt x="219" y="110"/>
                    <a:pt x="219" y="175"/>
                  </a:cubicBezTo>
                  <a:cubicBezTo>
                    <a:pt x="170" y="583"/>
                    <a:pt x="110" y="1006"/>
                    <a:pt x="95" y="1433"/>
                  </a:cubicBezTo>
                  <a:cubicBezTo>
                    <a:pt x="46" y="2675"/>
                    <a:pt x="31" y="3918"/>
                    <a:pt x="0" y="5161"/>
                  </a:cubicBezTo>
                  <a:cubicBezTo>
                    <a:pt x="0" y="5792"/>
                    <a:pt x="219" y="6408"/>
                    <a:pt x="548" y="6990"/>
                  </a:cubicBezTo>
                  <a:cubicBezTo>
                    <a:pt x="661" y="6438"/>
                    <a:pt x="771" y="5887"/>
                    <a:pt x="786" y="5320"/>
                  </a:cubicBezTo>
                  <a:cubicBezTo>
                    <a:pt x="816" y="4217"/>
                    <a:pt x="816" y="3117"/>
                    <a:pt x="786" y="1999"/>
                  </a:cubicBezTo>
                  <a:cubicBezTo>
                    <a:pt x="771" y="1338"/>
                    <a:pt x="677" y="662"/>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21"/>
            <p:cNvSpPr/>
            <p:nvPr/>
          </p:nvSpPr>
          <p:spPr>
            <a:xfrm>
              <a:off x="7276650" y="1510875"/>
              <a:ext cx="16925" cy="117325"/>
            </a:xfrm>
            <a:custGeom>
              <a:avLst/>
              <a:gdLst/>
              <a:ahLst/>
              <a:cxnLst/>
              <a:rect l="l" t="t" r="r" b="b"/>
              <a:pathLst>
                <a:path w="677" h="4693" extrusionOk="0">
                  <a:moveTo>
                    <a:pt x="488" y="1"/>
                  </a:moveTo>
                  <a:cubicBezTo>
                    <a:pt x="393" y="50"/>
                    <a:pt x="378" y="80"/>
                    <a:pt x="378" y="110"/>
                  </a:cubicBezTo>
                  <a:cubicBezTo>
                    <a:pt x="254" y="1372"/>
                    <a:pt x="125" y="2630"/>
                    <a:pt x="31" y="3888"/>
                  </a:cubicBezTo>
                  <a:cubicBezTo>
                    <a:pt x="1" y="4156"/>
                    <a:pt x="80" y="4425"/>
                    <a:pt x="110" y="4693"/>
                  </a:cubicBezTo>
                  <a:lnTo>
                    <a:pt x="269" y="4693"/>
                  </a:lnTo>
                  <a:cubicBezTo>
                    <a:pt x="582" y="4156"/>
                    <a:pt x="662" y="3590"/>
                    <a:pt x="662" y="3057"/>
                  </a:cubicBezTo>
                  <a:cubicBezTo>
                    <a:pt x="677" y="2033"/>
                    <a:pt x="552" y="1025"/>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21"/>
            <p:cNvSpPr/>
            <p:nvPr/>
          </p:nvSpPr>
          <p:spPr>
            <a:xfrm>
              <a:off x="7277025" y="2035050"/>
              <a:ext cx="24500" cy="115725"/>
            </a:xfrm>
            <a:custGeom>
              <a:avLst/>
              <a:gdLst/>
              <a:ahLst/>
              <a:cxnLst/>
              <a:rect l="l" t="t" r="r" b="b"/>
              <a:pathLst>
                <a:path w="980" h="4629" extrusionOk="0">
                  <a:moveTo>
                    <a:pt x="80" y="1"/>
                  </a:moveTo>
                  <a:cubicBezTo>
                    <a:pt x="65" y="269"/>
                    <a:pt x="1" y="537"/>
                    <a:pt x="16" y="805"/>
                  </a:cubicBezTo>
                  <a:cubicBezTo>
                    <a:pt x="65" y="1527"/>
                    <a:pt x="159" y="2252"/>
                    <a:pt x="224" y="2977"/>
                  </a:cubicBezTo>
                  <a:cubicBezTo>
                    <a:pt x="284" y="3529"/>
                    <a:pt x="333" y="4077"/>
                    <a:pt x="378" y="4628"/>
                  </a:cubicBezTo>
                  <a:cubicBezTo>
                    <a:pt x="537" y="3087"/>
                    <a:pt x="979" y="1527"/>
                    <a:pt x="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21"/>
            <p:cNvSpPr/>
            <p:nvPr/>
          </p:nvSpPr>
          <p:spPr>
            <a:xfrm>
              <a:off x="6549050" y="900575"/>
              <a:ext cx="197600" cy="9700"/>
            </a:xfrm>
            <a:custGeom>
              <a:avLst/>
              <a:gdLst/>
              <a:ahLst/>
              <a:cxnLst/>
              <a:rect l="l" t="t" r="r" b="b"/>
              <a:pathLst>
                <a:path w="7904" h="388" extrusionOk="0">
                  <a:moveTo>
                    <a:pt x="0" y="1"/>
                  </a:moveTo>
                  <a:cubicBezTo>
                    <a:pt x="681" y="219"/>
                    <a:pt x="3479" y="387"/>
                    <a:pt x="5752" y="387"/>
                  </a:cubicBezTo>
                  <a:cubicBezTo>
                    <a:pt x="6582" y="387"/>
                    <a:pt x="7342" y="365"/>
                    <a:pt x="7903" y="314"/>
                  </a:cubicBezTo>
                  <a:cubicBezTo>
                    <a:pt x="5289" y="31"/>
                    <a:pt x="2660" y="125"/>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21"/>
            <p:cNvSpPr/>
            <p:nvPr/>
          </p:nvSpPr>
          <p:spPr>
            <a:xfrm>
              <a:off x="4435450" y="2751525"/>
              <a:ext cx="194400" cy="8900"/>
            </a:xfrm>
            <a:custGeom>
              <a:avLst/>
              <a:gdLst/>
              <a:ahLst/>
              <a:cxnLst/>
              <a:rect l="l" t="t" r="r" b="b"/>
              <a:pathLst>
                <a:path w="7776" h="356" extrusionOk="0">
                  <a:moveTo>
                    <a:pt x="2053" y="0"/>
                  </a:moveTo>
                  <a:cubicBezTo>
                    <a:pt x="1148" y="0"/>
                    <a:pt x="390" y="31"/>
                    <a:pt x="1" y="102"/>
                  </a:cubicBezTo>
                  <a:cubicBezTo>
                    <a:pt x="1027" y="217"/>
                    <a:pt x="5169" y="356"/>
                    <a:pt x="6987" y="356"/>
                  </a:cubicBezTo>
                  <a:cubicBezTo>
                    <a:pt x="7370" y="356"/>
                    <a:pt x="7649" y="350"/>
                    <a:pt x="7775" y="336"/>
                  </a:cubicBezTo>
                  <a:cubicBezTo>
                    <a:pt x="6636" y="143"/>
                    <a:pt x="4001" y="0"/>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21"/>
            <p:cNvSpPr/>
            <p:nvPr/>
          </p:nvSpPr>
          <p:spPr>
            <a:xfrm>
              <a:off x="4433475" y="900575"/>
              <a:ext cx="201100" cy="9750"/>
            </a:xfrm>
            <a:custGeom>
              <a:avLst/>
              <a:gdLst/>
              <a:ahLst/>
              <a:cxnLst/>
              <a:rect l="l" t="t" r="r" b="b"/>
              <a:pathLst>
                <a:path w="8044" h="390" extrusionOk="0">
                  <a:moveTo>
                    <a:pt x="8043" y="1"/>
                  </a:moveTo>
                  <a:cubicBezTo>
                    <a:pt x="5259" y="125"/>
                    <a:pt x="2614" y="31"/>
                    <a:pt x="0" y="314"/>
                  </a:cubicBezTo>
                  <a:cubicBezTo>
                    <a:pt x="512" y="366"/>
                    <a:pt x="1263" y="390"/>
                    <a:pt x="2106" y="390"/>
                  </a:cubicBezTo>
                  <a:cubicBezTo>
                    <a:pt x="4326" y="390"/>
                    <a:pt x="7189" y="228"/>
                    <a:pt x="80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21"/>
            <p:cNvSpPr/>
            <p:nvPr/>
          </p:nvSpPr>
          <p:spPr>
            <a:xfrm>
              <a:off x="6549050" y="2751625"/>
              <a:ext cx="194375" cy="9550"/>
            </a:xfrm>
            <a:custGeom>
              <a:avLst/>
              <a:gdLst/>
              <a:ahLst/>
              <a:cxnLst/>
              <a:rect l="l" t="t" r="r" b="b"/>
              <a:pathLst>
                <a:path w="7775" h="382" extrusionOk="0">
                  <a:moveTo>
                    <a:pt x="5791" y="1"/>
                  </a:moveTo>
                  <a:cubicBezTo>
                    <a:pt x="3719" y="1"/>
                    <a:pt x="812" y="160"/>
                    <a:pt x="0" y="381"/>
                  </a:cubicBezTo>
                  <a:cubicBezTo>
                    <a:pt x="2675" y="287"/>
                    <a:pt x="5240" y="347"/>
                    <a:pt x="7775" y="98"/>
                  </a:cubicBezTo>
                  <a:cubicBezTo>
                    <a:pt x="7428" y="31"/>
                    <a:pt x="6688" y="1"/>
                    <a:pt x="57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21"/>
            <p:cNvSpPr/>
            <p:nvPr/>
          </p:nvSpPr>
          <p:spPr>
            <a:xfrm>
              <a:off x="3912800" y="2490000"/>
              <a:ext cx="39025" cy="3250"/>
            </a:xfrm>
            <a:custGeom>
              <a:avLst/>
              <a:gdLst/>
              <a:ahLst/>
              <a:cxnLst/>
              <a:rect l="l" t="t" r="r" b="b"/>
              <a:pathLst>
                <a:path w="1561" h="130" extrusionOk="0">
                  <a:moveTo>
                    <a:pt x="0" y="0"/>
                  </a:moveTo>
                  <a:lnTo>
                    <a:pt x="0" y="0"/>
                  </a:lnTo>
                  <a:cubicBezTo>
                    <a:pt x="263" y="101"/>
                    <a:pt x="534" y="130"/>
                    <a:pt x="814" y="130"/>
                  </a:cubicBezTo>
                  <a:cubicBezTo>
                    <a:pt x="1056" y="130"/>
                    <a:pt x="1305" y="109"/>
                    <a:pt x="1560" y="95"/>
                  </a:cubicBezTo>
                  <a:cubicBezTo>
                    <a:pt x="1039" y="64"/>
                    <a:pt x="521" y="30"/>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21"/>
            <p:cNvSpPr/>
            <p:nvPr/>
          </p:nvSpPr>
          <p:spPr>
            <a:xfrm>
              <a:off x="3912800" y="1167775"/>
              <a:ext cx="44500" cy="3975"/>
            </a:xfrm>
            <a:custGeom>
              <a:avLst/>
              <a:gdLst/>
              <a:ahLst/>
              <a:cxnLst/>
              <a:rect l="l" t="t" r="r" b="b"/>
              <a:pathLst>
                <a:path w="1780" h="159" extrusionOk="0">
                  <a:moveTo>
                    <a:pt x="1780" y="0"/>
                  </a:moveTo>
                  <a:cubicBezTo>
                    <a:pt x="1183" y="30"/>
                    <a:pt x="586" y="45"/>
                    <a:pt x="0" y="79"/>
                  </a:cubicBezTo>
                  <a:cubicBezTo>
                    <a:pt x="0" y="110"/>
                    <a:pt x="0" y="125"/>
                    <a:pt x="19" y="159"/>
                  </a:cubicBezTo>
                  <a:cubicBezTo>
                    <a:pt x="601" y="125"/>
                    <a:pt x="1198" y="94"/>
                    <a:pt x="1780" y="64"/>
                  </a:cubicBezTo>
                  <a:lnTo>
                    <a:pt x="17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21"/>
            <p:cNvSpPr/>
            <p:nvPr/>
          </p:nvSpPr>
          <p:spPr>
            <a:xfrm>
              <a:off x="7099950" y="2528900"/>
              <a:ext cx="875" cy="500"/>
            </a:xfrm>
            <a:custGeom>
              <a:avLst/>
              <a:gdLst/>
              <a:ahLst/>
              <a:cxnLst/>
              <a:rect l="l" t="t" r="r" b="b"/>
              <a:pathLst>
                <a:path w="35" h="20" extrusionOk="0">
                  <a:moveTo>
                    <a:pt x="0" y="1"/>
                  </a:moveTo>
                  <a:lnTo>
                    <a:pt x="0" y="19"/>
                  </a:lnTo>
                  <a:cubicBezTo>
                    <a:pt x="15" y="1"/>
                    <a:pt x="15" y="1"/>
                    <a:pt x="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21"/>
            <p:cNvSpPr/>
            <p:nvPr/>
          </p:nvSpPr>
          <p:spPr>
            <a:xfrm>
              <a:off x="6093350" y="860400"/>
              <a:ext cx="1289200" cy="1941475"/>
            </a:xfrm>
            <a:custGeom>
              <a:avLst/>
              <a:gdLst/>
              <a:ahLst/>
              <a:cxnLst/>
              <a:rect l="l" t="t" r="r" b="b"/>
              <a:pathLst>
                <a:path w="51568" h="77659" extrusionOk="0">
                  <a:moveTo>
                    <a:pt x="14570" y="1"/>
                  </a:moveTo>
                  <a:cubicBezTo>
                    <a:pt x="14246" y="1"/>
                    <a:pt x="13923" y="11"/>
                    <a:pt x="13600" y="32"/>
                  </a:cubicBezTo>
                  <a:cubicBezTo>
                    <a:pt x="12120" y="127"/>
                    <a:pt x="10658" y="236"/>
                    <a:pt x="9162" y="270"/>
                  </a:cubicBezTo>
                  <a:cubicBezTo>
                    <a:pt x="8321" y="285"/>
                    <a:pt x="7485" y="296"/>
                    <a:pt x="6648" y="296"/>
                  </a:cubicBezTo>
                  <a:cubicBezTo>
                    <a:pt x="5777" y="296"/>
                    <a:pt x="4906" y="284"/>
                    <a:pt x="4031" y="251"/>
                  </a:cubicBezTo>
                  <a:cubicBezTo>
                    <a:pt x="3578" y="239"/>
                    <a:pt x="3122" y="234"/>
                    <a:pt x="2665" y="234"/>
                  </a:cubicBezTo>
                  <a:cubicBezTo>
                    <a:pt x="2041" y="234"/>
                    <a:pt x="1414" y="243"/>
                    <a:pt x="786" y="251"/>
                  </a:cubicBezTo>
                  <a:cubicBezTo>
                    <a:pt x="552" y="251"/>
                    <a:pt x="314" y="285"/>
                    <a:pt x="80" y="316"/>
                  </a:cubicBezTo>
                  <a:cubicBezTo>
                    <a:pt x="95" y="331"/>
                    <a:pt x="95" y="346"/>
                    <a:pt x="95" y="365"/>
                  </a:cubicBezTo>
                  <a:cubicBezTo>
                    <a:pt x="2361" y="410"/>
                    <a:pt x="4643" y="474"/>
                    <a:pt x="6925" y="520"/>
                  </a:cubicBezTo>
                  <a:cubicBezTo>
                    <a:pt x="7433" y="536"/>
                    <a:pt x="7944" y="540"/>
                    <a:pt x="8454" y="540"/>
                  </a:cubicBezTo>
                  <a:cubicBezTo>
                    <a:pt x="9022" y="540"/>
                    <a:pt x="9589" y="535"/>
                    <a:pt x="10151" y="535"/>
                  </a:cubicBezTo>
                  <a:cubicBezTo>
                    <a:pt x="10529" y="535"/>
                    <a:pt x="10892" y="569"/>
                    <a:pt x="11254" y="584"/>
                  </a:cubicBezTo>
                  <a:cubicBezTo>
                    <a:pt x="12089" y="629"/>
                    <a:pt x="12909" y="663"/>
                    <a:pt x="13740" y="709"/>
                  </a:cubicBezTo>
                  <a:cubicBezTo>
                    <a:pt x="14624" y="758"/>
                    <a:pt x="15489" y="788"/>
                    <a:pt x="16354" y="837"/>
                  </a:cubicBezTo>
                  <a:cubicBezTo>
                    <a:pt x="16812" y="852"/>
                    <a:pt x="17254" y="913"/>
                    <a:pt x="17692" y="913"/>
                  </a:cubicBezTo>
                  <a:cubicBezTo>
                    <a:pt x="20321" y="931"/>
                    <a:pt x="22951" y="947"/>
                    <a:pt x="25580" y="962"/>
                  </a:cubicBezTo>
                  <a:cubicBezTo>
                    <a:pt x="26018" y="962"/>
                    <a:pt x="26460" y="913"/>
                    <a:pt x="26902" y="867"/>
                  </a:cubicBezTo>
                  <a:cubicBezTo>
                    <a:pt x="27828" y="767"/>
                    <a:pt x="28754" y="696"/>
                    <a:pt x="29698" y="696"/>
                  </a:cubicBezTo>
                  <a:cubicBezTo>
                    <a:pt x="29925" y="696"/>
                    <a:pt x="30152" y="700"/>
                    <a:pt x="30381" y="709"/>
                  </a:cubicBezTo>
                  <a:cubicBezTo>
                    <a:pt x="31326" y="724"/>
                    <a:pt x="32286" y="758"/>
                    <a:pt x="33245" y="758"/>
                  </a:cubicBezTo>
                  <a:cubicBezTo>
                    <a:pt x="33952" y="758"/>
                    <a:pt x="34314" y="962"/>
                    <a:pt x="34235" y="1419"/>
                  </a:cubicBezTo>
                  <a:cubicBezTo>
                    <a:pt x="34205" y="1608"/>
                    <a:pt x="34125" y="1812"/>
                    <a:pt x="34110" y="2001"/>
                  </a:cubicBezTo>
                  <a:cubicBezTo>
                    <a:pt x="33986" y="3104"/>
                    <a:pt x="34254" y="4188"/>
                    <a:pt x="34692" y="5257"/>
                  </a:cubicBezTo>
                  <a:cubicBezTo>
                    <a:pt x="35119" y="6235"/>
                    <a:pt x="35890" y="7131"/>
                    <a:pt x="36834" y="7966"/>
                  </a:cubicBezTo>
                  <a:cubicBezTo>
                    <a:pt x="37401" y="8453"/>
                    <a:pt x="38062" y="8895"/>
                    <a:pt x="38863" y="9243"/>
                  </a:cubicBezTo>
                  <a:cubicBezTo>
                    <a:pt x="40816" y="10093"/>
                    <a:pt x="43082" y="10470"/>
                    <a:pt x="45349" y="10848"/>
                  </a:cubicBezTo>
                  <a:lnTo>
                    <a:pt x="45398" y="10848"/>
                  </a:lnTo>
                  <a:cubicBezTo>
                    <a:pt x="46373" y="10909"/>
                    <a:pt x="47348" y="10973"/>
                    <a:pt x="48326" y="11037"/>
                  </a:cubicBezTo>
                  <a:cubicBezTo>
                    <a:pt x="49346" y="11082"/>
                    <a:pt x="49788" y="11335"/>
                    <a:pt x="50007" y="11947"/>
                  </a:cubicBezTo>
                  <a:cubicBezTo>
                    <a:pt x="50056" y="12091"/>
                    <a:pt x="50056" y="12216"/>
                    <a:pt x="50087" y="12359"/>
                  </a:cubicBezTo>
                  <a:cubicBezTo>
                    <a:pt x="50136" y="12673"/>
                    <a:pt x="50151" y="12986"/>
                    <a:pt x="50230" y="13285"/>
                  </a:cubicBezTo>
                  <a:cubicBezTo>
                    <a:pt x="50340" y="13681"/>
                    <a:pt x="50355" y="14040"/>
                    <a:pt x="50245" y="14437"/>
                  </a:cubicBezTo>
                  <a:cubicBezTo>
                    <a:pt x="50166" y="14796"/>
                    <a:pt x="50136" y="15159"/>
                    <a:pt x="50102" y="15521"/>
                  </a:cubicBezTo>
                  <a:cubicBezTo>
                    <a:pt x="50026" y="16828"/>
                    <a:pt x="49977" y="18136"/>
                    <a:pt x="49852" y="19443"/>
                  </a:cubicBezTo>
                  <a:cubicBezTo>
                    <a:pt x="49743" y="20606"/>
                    <a:pt x="49505" y="21785"/>
                    <a:pt x="49773" y="22967"/>
                  </a:cubicBezTo>
                  <a:cubicBezTo>
                    <a:pt x="49788" y="23077"/>
                    <a:pt x="49758" y="23171"/>
                    <a:pt x="49758" y="23266"/>
                  </a:cubicBezTo>
                  <a:cubicBezTo>
                    <a:pt x="49773" y="23564"/>
                    <a:pt x="49803" y="23848"/>
                    <a:pt x="49803" y="24131"/>
                  </a:cubicBezTo>
                  <a:cubicBezTo>
                    <a:pt x="49818" y="24732"/>
                    <a:pt x="49837" y="25328"/>
                    <a:pt x="49803" y="25925"/>
                  </a:cubicBezTo>
                  <a:cubicBezTo>
                    <a:pt x="49773" y="26571"/>
                    <a:pt x="49648" y="27232"/>
                    <a:pt x="49648" y="27894"/>
                  </a:cubicBezTo>
                  <a:cubicBezTo>
                    <a:pt x="49614" y="29420"/>
                    <a:pt x="49629" y="30965"/>
                    <a:pt x="49648" y="32491"/>
                  </a:cubicBezTo>
                  <a:cubicBezTo>
                    <a:pt x="49648" y="32963"/>
                    <a:pt x="49724" y="33436"/>
                    <a:pt x="49709" y="33908"/>
                  </a:cubicBezTo>
                  <a:cubicBezTo>
                    <a:pt x="49694" y="35309"/>
                    <a:pt x="49629" y="36692"/>
                    <a:pt x="49584" y="38094"/>
                  </a:cubicBezTo>
                  <a:cubicBezTo>
                    <a:pt x="49505" y="40519"/>
                    <a:pt x="49773" y="42940"/>
                    <a:pt x="49648" y="45366"/>
                  </a:cubicBezTo>
                  <a:cubicBezTo>
                    <a:pt x="49584" y="46673"/>
                    <a:pt x="49629" y="47980"/>
                    <a:pt x="49629" y="49287"/>
                  </a:cubicBezTo>
                  <a:cubicBezTo>
                    <a:pt x="49629" y="49820"/>
                    <a:pt x="49629" y="50341"/>
                    <a:pt x="49694" y="50859"/>
                  </a:cubicBezTo>
                  <a:cubicBezTo>
                    <a:pt x="49818" y="51852"/>
                    <a:pt x="49977" y="52842"/>
                    <a:pt x="49773" y="53836"/>
                  </a:cubicBezTo>
                  <a:cubicBezTo>
                    <a:pt x="49743" y="54009"/>
                    <a:pt x="49758" y="54198"/>
                    <a:pt x="49758" y="54368"/>
                  </a:cubicBezTo>
                  <a:cubicBezTo>
                    <a:pt x="49743" y="54652"/>
                    <a:pt x="49724" y="54935"/>
                    <a:pt x="49709" y="55218"/>
                  </a:cubicBezTo>
                  <a:cubicBezTo>
                    <a:pt x="49709" y="55785"/>
                    <a:pt x="49663" y="56337"/>
                    <a:pt x="49709" y="56903"/>
                  </a:cubicBezTo>
                  <a:cubicBezTo>
                    <a:pt x="49788" y="58131"/>
                    <a:pt x="49932" y="59359"/>
                    <a:pt x="50026" y="60587"/>
                  </a:cubicBezTo>
                  <a:cubicBezTo>
                    <a:pt x="50102" y="61610"/>
                    <a:pt x="50041" y="62634"/>
                    <a:pt x="50325" y="63643"/>
                  </a:cubicBezTo>
                  <a:cubicBezTo>
                    <a:pt x="50370" y="63767"/>
                    <a:pt x="50340" y="63892"/>
                    <a:pt x="50325" y="64021"/>
                  </a:cubicBezTo>
                  <a:cubicBezTo>
                    <a:pt x="50245" y="64474"/>
                    <a:pt x="50166" y="64931"/>
                    <a:pt x="50087" y="65388"/>
                  </a:cubicBezTo>
                  <a:cubicBezTo>
                    <a:pt x="50056" y="65532"/>
                    <a:pt x="50041" y="65656"/>
                    <a:pt x="49977" y="65796"/>
                  </a:cubicBezTo>
                  <a:cubicBezTo>
                    <a:pt x="49724" y="66397"/>
                    <a:pt x="49286" y="66616"/>
                    <a:pt x="48262" y="66646"/>
                  </a:cubicBezTo>
                  <a:cubicBezTo>
                    <a:pt x="47317" y="66695"/>
                    <a:pt x="46358" y="66759"/>
                    <a:pt x="45413" y="66820"/>
                  </a:cubicBezTo>
                  <a:cubicBezTo>
                    <a:pt x="45145" y="66835"/>
                    <a:pt x="44877" y="66869"/>
                    <a:pt x="44624" y="66914"/>
                  </a:cubicBezTo>
                  <a:cubicBezTo>
                    <a:pt x="43415" y="67167"/>
                    <a:pt x="42202" y="67421"/>
                    <a:pt x="41005" y="67704"/>
                  </a:cubicBezTo>
                  <a:cubicBezTo>
                    <a:pt x="39399" y="68082"/>
                    <a:pt x="38047" y="68694"/>
                    <a:pt x="37023" y="69559"/>
                  </a:cubicBezTo>
                  <a:cubicBezTo>
                    <a:pt x="36267" y="70175"/>
                    <a:pt x="35652" y="70851"/>
                    <a:pt x="35164" y="71576"/>
                  </a:cubicBezTo>
                  <a:cubicBezTo>
                    <a:pt x="34726" y="72237"/>
                    <a:pt x="34518" y="72929"/>
                    <a:pt x="34314" y="73620"/>
                  </a:cubicBezTo>
                  <a:cubicBezTo>
                    <a:pt x="34080" y="74440"/>
                    <a:pt x="34001" y="75259"/>
                    <a:pt x="34220" y="76075"/>
                  </a:cubicBezTo>
                  <a:cubicBezTo>
                    <a:pt x="34314" y="76423"/>
                    <a:pt x="34220" y="76706"/>
                    <a:pt x="33687" y="76959"/>
                  </a:cubicBezTo>
                  <a:cubicBezTo>
                    <a:pt x="33045" y="76959"/>
                    <a:pt x="32377" y="76944"/>
                    <a:pt x="31705" y="76944"/>
                  </a:cubicBezTo>
                  <a:cubicBezTo>
                    <a:pt x="31369" y="76944"/>
                    <a:pt x="31031" y="76948"/>
                    <a:pt x="30695" y="76959"/>
                  </a:cubicBezTo>
                  <a:cubicBezTo>
                    <a:pt x="30409" y="76969"/>
                    <a:pt x="30124" y="76974"/>
                    <a:pt x="29840" y="76974"/>
                  </a:cubicBezTo>
                  <a:cubicBezTo>
                    <a:pt x="28798" y="76974"/>
                    <a:pt x="27771" y="76911"/>
                    <a:pt x="26743" y="76801"/>
                  </a:cubicBezTo>
                  <a:cubicBezTo>
                    <a:pt x="26381" y="76752"/>
                    <a:pt x="26018" y="76721"/>
                    <a:pt x="25659" y="76721"/>
                  </a:cubicBezTo>
                  <a:cubicBezTo>
                    <a:pt x="23030" y="76721"/>
                    <a:pt x="20401" y="76737"/>
                    <a:pt x="17771" y="76752"/>
                  </a:cubicBezTo>
                  <a:cubicBezTo>
                    <a:pt x="17314" y="76752"/>
                    <a:pt x="16876" y="76801"/>
                    <a:pt x="16434" y="76831"/>
                  </a:cubicBezTo>
                  <a:cubicBezTo>
                    <a:pt x="15724" y="76880"/>
                    <a:pt x="15017" y="76941"/>
                    <a:pt x="14307" y="76959"/>
                  </a:cubicBezTo>
                  <a:cubicBezTo>
                    <a:pt x="13238" y="76975"/>
                    <a:pt x="12154" y="76941"/>
                    <a:pt x="11081" y="77099"/>
                  </a:cubicBezTo>
                  <a:cubicBezTo>
                    <a:pt x="10956" y="77129"/>
                    <a:pt x="10797" y="77129"/>
                    <a:pt x="10658" y="77129"/>
                  </a:cubicBezTo>
                  <a:cubicBezTo>
                    <a:pt x="10323" y="77128"/>
                    <a:pt x="9989" y="77127"/>
                    <a:pt x="9655" y="77127"/>
                  </a:cubicBezTo>
                  <a:cubicBezTo>
                    <a:pt x="7159" y="77127"/>
                    <a:pt x="4671" y="77176"/>
                    <a:pt x="2173" y="77273"/>
                  </a:cubicBezTo>
                  <a:cubicBezTo>
                    <a:pt x="1447" y="77288"/>
                    <a:pt x="726" y="77318"/>
                    <a:pt x="0" y="77352"/>
                  </a:cubicBezTo>
                  <a:lnTo>
                    <a:pt x="0" y="77413"/>
                  </a:lnTo>
                  <a:cubicBezTo>
                    <a:pt x="849" y="77413"/>
                    <a:pt x="1706" y="77421"/>
                    <a:pt x="2562" y="77421"/>
                  </a:cubicBezTo>
                  <a:cubicBezTo>
                    <a:pt x="2989" y="77421"/>
                    <a:pt x="3417" y="77419"/>
                    <a:pt x="3842" y="77413"/>
                  </a:cubicBezTo>
                  <a:cubicBezTo>
                    <a:pt x="4991" y="77413"/>
                    <a:pt x="6124" y="77352"/>
                    <a:pt x="7273" y="77352"/>
                  </a:cubicBezTo>
                  <a:cubicBezTo>
                    <a:pt x="8187" y="77352"/>
                    <a:pt x="9097" y="77398"/>
                    <a:pt x="10012" y="77432"/>
                  </a:cubicBezTo>
                  <a:cubicBezTo>
                    <a:pt x="10703" y="77462"/>
                    <a:pt x="11398" y="77492"/>
                    <a:pt x="12089" y="77541"/>
                  </a:cubicBezTo>
                  <a:cubicBezTo>
                    <a:pt x="12916" y="77606"/>
                    <a:pt x="13747" y="77659"/>
                    <a:pt x="14577" y="77659"/>
                  </a:cubicBezTo>
                  <a:cubicBezTo>
                    <a:pt x="15345" y="77659"/>
                    <a:pt x="16112" y="77614"/>
                    <a:pt x="16876" y="77492"/>
                  </a:cubicBezTo>
                  <a:cubicBezTo>
                    <a:pt x="17046" y="77477"/>
                    <a:pt x="17235" y="77462"/>
                    <a:pt x="17424" y="77462"/>
                  </a:cubicBezTo>
                  <a:cubicBezTo>
                    <a:pt x="18213" y="77462"/>
                    <a:pt x="19014" y="77447"/>
                    <a:pt x="19804" y="77447"/>
                  </a:cubicBezTo>
                  <a:cubicBezTo>
                    <a:pt x="20354" y="77442"/>
                    <a:pt x="20905" y="77440"/>
                    <a:pt x="21455" y="77440"/>
                  </a:cubicBezTo>
                  <a:cubicBezTo>
                    <a:pt x="22557" y="77440"/>
                    <a:pt x="23659" y="77447"/>
                    <a:pt x="24760" y="77447"/>
                  </a:cubicBezTo>
                  <a:cubicBezTo>
                    <a:pt x="25705" y="77447"/>
                    <a:pt x="26634" y="77398"/>
                    <a:pt x="27529" y="77224"/>
                  </a:cubicBezTo>
                  <a:cubicBezTo>
                    <a:pt x="27847" y="77179"/>
                    <a:pt x="28175" y="77148"/>
                    <a:pt x="28508" y="77148"/>
                  </a:cubicBezTo>
                  <a:cubicBezTo>
                    <a:pt x="29369" y="77148"/>
                    <a:pt x="30244" y="77182"/>
                    <a:pt x="31121" y="77182"/>
                  </a:cubicBezTo>
                  <a:cubicBezTo>
                    <a:pt x="31268" y="77182"/>
                    <a:pt x="31414" y="77181"/>
                    <a:pt x="31560" y="77179"/>
                  </a:cubicBezTo>
                  <a:cubicBezTo>
                    <a:pt x="32252" y="77163"/>
                    <a:pt x="32977" y="77114"/>
                    <a:pt x="33668" y="77035"/>
                  </a:cubicBezTo>
                  <a:cubicBezTo>
                    <a:pt x="34647" y="76941"/>
                    <a:pt x="34975" y="76706"/>
                    <a:pt x="34960" y="76109"/>
                  </a:cubicBezTo>
                  <a:cubicBezTo>
                    <a:pt x="34945" y="75180"/>
                    <a:pt x="35179" y="74281"/>
                    <a:pt x="35482" y="73371"/>
                  </a:cubicBezTo>
                  <a:cubicBezTo>
                    <a:pt x="35795" y="72456"/>
                    <a:pt x="36392" y="71621"/>
                    <a:pt x="37132" y="70821"/>
                  </a:cubicBezTo>
                  <a:cubicBezTo>
                    <a:pt x="38236" y="69608"/>
                    <a:pt x="39856" y="68788"/>
                    <a:pt x="42013" y="68346"/>
                  </a:cubicBezTo>
                  <a:cubicBezTo>
                    <a:pt x="42863" y="68191"/>
                    <a:pt x="43698" y="67987"/>
                    <a:pt x="44563" y="67844"/>
                  </a:cubicBezTo>
                  <a:cubicBezTo>
                    <a:pt x="45145" y="67734"/>
                    <a:pt x="45742" y="67670"/>
                    <a:pt x="46343" y="67625"/>
                  </a:cubicBezTo>
                  <a:cubicBezTo>
                    <a:pt x="47223" y="67560"/>
                    <a:pt x="48088" y="67530"/>
                    <a:pt x="48968" y="67481"/>
                  </a:cubicBezTo>
                  <a:cubicBezTo>
                    <a:pt x="49599" y="67436"/>
                    <a:pt x="50151" y="67292"/>
                    <a:pt x="50529" y="66963"/>
                  </a:cubicBezTo>
                  <a:cubicBezTo>
                    <a:pt x="51046" y="66506"/>
                    <a:pt x="51409" y="66019"/>
                    <a:pt x="51379" y="65437"/>
                  </a:cubicBezTo>
                  <a:cubicBezTo>
                    <a:pt x="51363" y="65059"/>
                    <a:pt x="51409" y="64697"/>
                    <a:pt x="51379" y="64319"/>
                  </a:cubicBezTo>
                  <a:cubicBezTo>
                    <a:pt x="51329" y="63832"/>
                    <a:pt x="51220" y="63325"/>
                    <a:pt x="51125" y="62838"/>
                  </a:cubicBezTo>
                  <a:cubicBezTo>
                    <a:pt x="51080" y="62509"/>
                    <a:pt x="50971" y="62177"/>
                    <a:pt x="50971" y="61848"/>
                  </a:cubicBezTo>
                  <a:cubicBezTo>
                    <a:pt x="50971" y="61312"/>
                    <a:pt x="51095" y="60760"/>
                    <a:pt x="51065" y="60243"/>
                  </a:cubicBezTo>
                  <a:cubicBezTo>
                    <a:pt x="50952" y="58732"/>
                    <a:pt x="50812" y="57221"/>
                    <a:pt x="50653" y="55725"/>
                  </a:cubicBezTo>
                  <a:cubicBezTo>
                    <a:pt x="50593" y="55079"/>
                    <a:pt x="50370" y="54448"/>
                    <a:pt x="50623" y="53787"/>
                  </a:cubicBezTo>
                  <a:cubicBezTo>
                    <a:pt x="50906" y="53001"/>
                    <a:pt x="50906" y="52181"/>
                    <a:pt x="50857" y="51380"/>
                  </a:cubicBezTo>
                  <a:cubicBezTo>
                    <a:pt x="50827" y="50734"/>
                    <a:pt x="50812" y="50088"/>
                    <a:pt x="50812" y="49427"/>
                  </a:cubicBezTo>
                  <a:cubicBezTo>
                    <a:pt x="50842" y="47538"/>
                    <a:pt x="50986" y="45619"/>
                    <a:pt x="50668" y="43730"/>
                  </a:cubicBezTo>
                  <a:cubicBezTo>
                    <a:pt x="50653" y="43651"/>
                    <a:pt x="50653" y="43571"/>
                    <a:pt x="50653" y="43507"/>
                  </a:cubicBezTo>
                  <a:cubicBezTo>
                    <a:pt x="50668" y="42801"/>
                    <a:pt x="50687" y="42109"/>
                    <a:pt x="50717" y="41414"/>
                  </a:cubicBezTo>
                  <a:cubicBezTo>
                    <a:pt x="50717" y="41290"/>
                    <a:pt x="50763" y="41165"/>
                    <a:pt x="50797" y="41036"/>
                  </a:cubicBezTo>
                  <a:cubicBezTo>
                    <a:pt x="50857" y="40832"/>
                    <a:pt x="50952" y="40628"/>
                    <a:pt x="50971" y="40424"/>
                  </a:cubicBezTo>
                  <a:cubicBezTo>
                    <a:pt x="50986" y="39370"/>
                    <a:pt x="50971" y="38313"/>
                    <a:pt x="50971" y="37244"/>
                  </a:cubicBezTo>
                  <a:cubicBezTo>
                    <a:pt x="50971" y="37085"/>
                    <a:pt x="50906" y="36915"/>
                    <a:pt x="50857" y="36741"/>
                  </a:cubicBezTo>
                  <a:cubicBezTo>
                    <a:pt x="50812" y="36537"/>
                    <a:pt x="50717" y="36348"/>
                    <a:pt x="50717" y="36159"/>
                  </a:cubicBezTo>
                  <a:cubicBezTo>
                    <a:pt x="50702" y="35056"/>
                    <a:pt x="50687" y="33968"/>
                    <a:pt x="50812" y="32869"/>
                  </a:cubicBezTo>
                  <a:cubicBezTo>
                    <a:pt x="50952" y="31626"/>
                    <a:pt x="50842" y="30364"/>
                    <a:pt x="50842" y="29106"/>
                  </a:cubicBezTo>
                  <a:cubicBezTo>
                    <a:pt x="50842" y="28052"/>
                    <a:pt x="50857" y="27013"/>
                    <a:pt x="50876" y="25959"/>
                  </a:cubicBezTo>
                  <a:cubicBezTo>
                    <a:pt x="50891" y="25298"/>
                    <a:pt x="50842" y="24618"/>
                    <a:pt x="50653" y="23957"/>
                  </a:cubicBezTo>
                  <a:cubicBezTo>
                    <a:pt x="50544" y="23598"/>
                    <a:pt x="50479" y="23220"/>
                    <a:pt x="50513" y="22843"/>
                  </a:cubicBezTo>
                  <a:cubicBezTo>
                    <a:pt x="50559" y="22163"/>
                    <a:pt x="50717" y="21486"/>
                    <a:pt x="50797" y="20795"/>
                  </a:cubicBezTo>
                  <a:cubicBezTo>
                    <a:pt x="50971" y="19284"/>
                    <a:pt x="51205" y="17773"/>
                    <a:pt x="50986" y="16247"/>
                  </a:cubicBezTo>
                  <a:cubicBezTo>
                    <a:pt x="50921" y="15820"/>
                    <a:pt x="50891" y="15382"/>
                    <a:pt x="51095" y="14955"/>
                  </a:cubicBezTo>
                  <a:cubicBezTo>
                    <a:pt x="51567" y="13931"/>
                    <a:pt x="51329" y="12892"/>
                    <a:pt x="51348" y="11868"/>
                  </a:cubicBezTo>
                  <a:cubicBezTo>
                    <a:pt x="50876" y="10610"/>
                    <a:pt x="50026" y="10187"/>
                    <a:pt x="48356" y="10153"/>
                  </a:cubicBezTo>
                  <a:cubicBezTo>
                    <a:pt x="47616" y="10138"/>
                    <a:pt x="46860" y="10074"/>
                    <a:pt x="46105" y="10028"/>
                  </a:cubicBezTo>
                  <a:cubicBezTo>
                    <a:pt x="45742" y="10013"/>
                    <a:pt x="45364" y="9998"/>
                    <a:pt x="45021" y="9934"/>
                  </a:cubicBezTo>
                  <a:cubicBezTo>
                    <a:pt x="43853" y="9696"/>
                    <a:pt x="42705" y="9477"/>
                    <a:pt x="41556" y="9209"/>
                  </a:cubicBezTo>
                  <a:cubicBezTo>
                    <a:pt x="40045" y="8880"/>
                    <a:pt x="38802" y="8313"/>
                    <a:pt x="37843" y="7524"/>
                  </a:cubicBezTo>
                  <a:cubicBezTo>
                    <a:pt x="36203" y="6156"/>
                    <a:pt x="35402" y="4596"/>
                    <a:pt x="35085" y="2945"/>
                  </a:cubicBezTo>
                  <a:cubicBezTo>
                    <a:pt x="34990" y="2443"/>
                    <a:pt x="35009" y="1921"/>
                    <a:pt x="34945" y="1419"/>
                  </a:cubicBezTo>
                  <a:cubicBezTo>
                    <a:pt x="34915" y="992"/>
                    <a:pt x="34582" y="743"/>
                    <a:pt x="33921" y="648"/>
                  </a:cubicBezTo>
                  <a:cubicBezTo>
                    <a:pt x="33498" y="584"/>
                    <a:pt x="33071" y="535"/>
                    <a:pt x="32648" y="520"/>
                  </a:cubicBezTo>
                  <a:cubicBezTo>
                    <a:pt x="31948" y="511"/>
                    <a:pt x="31243" y="502"/>
                    <a:pt x="30538" y="502"/>
                  </a:cubicBezTo>
                  <a:cubicBezTo>
                    <a:pt x="30023" y="502"/>
                    <a:pt x="29508" y="507"/>
                    <a:pt x="28995" y="520"/>
                  </a:cubicBezTo>
                  <a:cubicBezTo>
                    <a:pt x="28413" y="520"/>
                    <a:pt x="27847" y="520"/>
                    <a:pt x="27295" y="410"/>
                  </a:cubicBezTo>
                  <a:cubicBezTo>
                    <a:pt x="26585" y="285"/>
                    <a:pt x="25863" y="236"/>
                    <a:pt x="25123" y="236"/>
                  </a:cubicBezTo>
                  <a:cubicBezTo>
                    <a:pt x="22713" y="236"/>
                    <a:pt x="20321" y="221"/>
                    <a:pt x="17915" y="221"/>
                  </a:cubicBezTo>
                  <a:cubicBezTo>
                    <a:pt x="17442" y="206"/>
                    <a:pt x="16970" y="191"/>
                    <a:pt x="16528" y="127"/>
                  </a:cubicBezTo>
                  <a:cubicBezTo>
                    <a:pt x="15876" y="43"/>
                    <a:pt x="15223" y="1"/>
                    <a:pt x="14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0" name="Google Shape;480;p21"/>
          <p:cNvSpPr txBox="1"/>
          <p:nvPr/>
        </p:nvSpPr>
        <p:spPr>
          <a:xfrm>
            <a:off x="1505075" y="3543300"/>
            <a:ext cx="6133800" cy="599100"/>
          </a:xfrm>
          <a:prstGeom prst="rect">
            <a:avLst/>
          </a:prstGeom>
          <a:noFill/>
          <a:ln>
            <a:noFill/>
          </a:ln>
        </p:spPr>
        <p:txBody>
          <a:bodyPr spcFirstLastPara="1" wrap="square" lIns="91425" tIns="91425" rIns="91425" bIns="91425" anchor="t" anchorCtr="0">
            <a:noAutofit/>
          </a:bodyPr>
          <a:lstStyle/>
          <a:p>
            <a:pPr marL="0" lvl="0" indent="0" algn="ctr" rtl="0">
              <a:spcBef>
                <a:spcPts val="300"/>
              </a:spcBef>
              <a:spcAft>
                <a:spcPts val="0"/>
              </a:spcAft>
              <a:buNone/>
            </a:pPr>
            <a:r>
              <a:rPr lang="en" sz="1200">
                <a:solidFill>
                  <a:schemeClr val="dk1"/>
                </a:solidFill>
                <a:latin typeface="Hepta Slab"/>
                <a:ea typeface="Hepta Slab"/>
                <a:cs typeface="Hepta Slab"/>
                <a:sym typeface="Hepta Slab"/>
              </a:rPr>
              <a:t>CREDITS: This presentation template was created by </a:t>
            </a:r>
            <a:r>
              <a:rPr lang="en" sz="1200" b="1">
                <a:solidFill>
                  <a:schemeClr val="dk1"/>
                </a:solidFill>
                <a:uFill>
                  <a:noFill/>
                </a:uFill>
                <a:latin typeface="Hepta Slab"/>
                <a:ea typeface="Hepta Slab"/>
                <a:cs typeface="Hepta Slab"/>
                <a:sym typeface="Hepta Slab"/>
                <a:hlinkClick r:id="rId3">
                  <a:extLst>
                    <a:ext uri="{A12FA001-AC4F-418D-AE19-62706E023703}">
                      <ahyp:hlinkClr xmlns:ahyp="http://schemas.microsoft.com/office/drawing/2018/hyperlinkcolor" val="tx"/>
                    </a:ext>
                  </a:extLst>
                </a:hlinkClick>
              </a:rPr>
              <a:t>Slidesgo</a:t>
            </a:r>
            <a:r>
              <a:rPr lang="en" sz="1200">
                <a:solidFill>
                  <a:schemeClr val="dk1"/>
                </a:solidFill>
                <a:latin typeface="Hepta Slab"/>
                <a:ea typeface="Hepta Slab"/>
                <a:cs typeface="Hepta Slab"/>
                <a:sym typeface="Hepta Slab"/>
              </a:rPr>
              <a:t>, and includes icons by </a:t>
            </a:r>
            <a:r>
              <a:rPr lang="en" sz="1200" b="1">
                <a:solidFill>
                  <a:schemeClr val="dk1"/>
                </a:solidFill>
                <a:uFill>
                  <a:noFill/>
                </a:uFill>
                <a:latin typeface="Hepta Slab"/>
                <a:ea typeface="Hepta Slab"/>
                <a:cs typeface="Hepta Slab"/>
                <a:sym typeface="Hepta Slab"/>
                <a:hlinkClick r:id="rId4">
                  <a:extLst>
                    <a:ext uri="{A12FA001-AC4F-418D-AE19-62706E023703}">
                      <ahyp:hlinkClr xmlns:ahyp="http://schemas.microsoft.com/office/drawing/2018/hyperlinkcolor" val="tx"/>
                    </a:ext>
                  </a:extLst>
                </a:hlinkClick>
              </a:rPr>
              <a:t>Flaticon</a:t>
            </a:r>
            <a:r>
              <a:rPr lang="en" sz="1200" b="1">
                <a:solidFill>
                  <a:schemeClr val="dk1"/>
                </a:solidFill>
                <a:latin typeface="Hepta Slab"/>
                <a:ea typeface="Hepta Slab"/>
                <a:cs typeface="Hepta Slab"/>
                <a:sym typeface="Hepta Slab"/>
              </a:rPr>
              <a:t> </a:t>
            </a:r>
            <a:r>
              <a:rPr lang="en" sz="1200">
                <a:solidFill>
                  <a:schemeClr val="dk1"/>
                </a:solidFill>
                <a:latin typeface="Hepta Slab"/>
                <a:ea typeface="Hepta Slab"/>
                <a:cs typeface="Hepta Slab"/>
                <a:sym typeface="Hepta Slab"/>
              </a:rPr>
              <a:t>and infographics &amp; images by </a:t>
            </a:r>
            <a:r>
              <a:rPr lang="en" sz="1200" b="1">
                <a:solidFill>
                  <a:schemeClr val="dk1"/>
                </a:solidFill>
                <a:uFill>
                  <a:noFill/>
                </a:uFill>
                <a:latin typeface="Hepta Slab"/>
                <a:ea typeface="Hepta Slab"/>
                <a:cs typeface="Hepta Slab"/>
                <a:sym typeface="Hepta Slab"/>
                <a:hlinkClick r:id="rId5">
                  <a:extLst>
                    <a:ext uri="{A12FA001-AC4F-418D-AE19-62706E023703}">
                      <ahyp:hlinkClr xmlns:ahyp="http://schemas.microsoft.com/office/drawing/2018/hyperlinkcolor" val="tx"/>
                    </a:ext>
                  </a:extLst>
                </a:hlinkClick>
              </a:rPr>
              <a:t>Freepik</a:t>
            </a:r>
            <a:endParaRPr sz="1200">
              <a:solidFill>
                <a:schemeClr val="dk1"/>
              </a:solidFill>
              <a:latin typeface="Hepta Slab"/>
              <a:ea typeface="Hepta Slab"/>
              <a:cs typeface="Hepta Slab"/>
              <a:sym typeface="Hepta Slab"/>
            </a:endParaRPr>
          </a:p>
        </p:txBody>
      </p:sp>
      <p:sp>
        <p:nvSpPr>
          <p:cNvPr id="481" name="Google Shape;481;p21"/>
          <p:cNvSpPr txBox="1">
            <a:spLocks noGrp="1"/>
          </p:cNvSpPr>
          <p:nvPr>
            <p:ph type="title"/>
          </p:nvPr>
        </p:nvSpPr>
        <p:spPr>
          <a:xfrm>
            <a:off x="2268888" y="686050"/>
            <a:ext cx="4606200" cy="826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8000" b="0">
                <a:solidFill>
                  <a:schemeClr val="dk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82" name="Google Shape;482;p21"/>
          <p:cNvSpPr txBox="1">
            <a:spLocks noGrp="1"/>
          </p:cNvSpPr>
          <p:nvPr>
            <p:ph type="subTitle" idx="1"/>
          </p:nvPr>
        </p:nvSpPr>
        <p:spPr>
          <a:xfrm>
            <a:off x="2268900" y="1512550"/>
            <a:ext cx="4606200" cy="1211400"/>
          </a:xfrm>
          <a:prstGeom prst="rect">
            <a:avLst/>
          </a:prstGeom>
        </p:spPr>
        <p:txBody>
          <a:bodyPr spcFirstLastPara="1" wrap="square" lIns="91425" tIns="91425" rIns="91425" bIns="91425" anchor="t"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1600"/>
              </a:spcBef>
              <a:spcAft>
                <a:spcPts val="0"/>
              </a:spcAft>
              <a:buSzPts val="1400"/>
              <a:buNone/>
              <a:defRPr/>
            </a:lvl3pPr>
            <a:lvl4pPr lvl="3" algn="ctr">
              <a:spcBef>
                <a:spcPts val="1600"/>
              </a:spcBef>
              <a:spcAft>
                <a:spcPts val="0"/>
              </a:spcAft>
              <a:buSzPts val="1400"/>
              <a:buNone/>
              <a:defRPr/>
            </a:lvl4pPr>
            <a:lvl5pPr lvl="4" algn="ctr">
              <a:spcBef>
                <a:spcPts val="1600"/>
              </a:spcBef>
              <a:spcAft>
                <a:spcPts val="0"/>
              </a:spcAft>
              <a:buSzPts val="1400"/>
              <a:buNone/>
              <a:defRPr/>
            </a:lvl5pPr>
            <a:lvl6pPr lvl="5" algn="ctr">
              <a:spcBef>
                <a:spcPts val="1600"/>
              </a:spcBef>
              <a:spcAft>
                <a:spcPts val="0"/>
              </a:spcAft>
              <a:buSzPts val="1400"/>
              <a:buNone/>
              <a:defRPr/>
            </a:lvl6pPr>
            <a:lvl7pPr lvl="6" algn="ctr">
              <a:spcBef>
                <a:spcPts val="1600"/>
              </a:spcBef>
              <a:spcAft>
                <a:spcPts val="0"/>
              </a:spcAft>
              <a:buSzPts val="1400"/>
              <a:buNone/>
              <a:defRPr/>
            </a:lvl7pPr>
            <a:lvl8pPr lvl="7" algn="ctr">
              <a:spcBef>
                <a:spcPts val="1600"/>
              </a:spcBef>
              <a:spcAft>
                <a:spcPts val="0"/>
              </a:spcAft>
              <a:buSzPts val="1400"/>
              <a:buNone/>
              <a:defRPr/>
            </a:lvl8pPr>
            <a:lvl9pPr lvl="8" algn="ctr">
              <a:spcBef>
                <a:spcPts val="1600"/>
              </a:spcBef>
              <a:spcAft>
                <a:spcPts val="1600"/>
              </a:spcAft>
              <a:buSzPts val="1400"/>
              <a:buNone/>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p:cSld name="CUSTOM_8">
    <p:spTree>
      <p:nvGrpSpPr>
        <p:cNvPr id="1" name="Shape 483"/>
        <p:cNvGrpSpPr/>
        <p:nvPr/>
      </p:nvGrpSpPr>
      <p:grpSpPr>
        <a:xfrm>
          <a:off x="0" y="0"/>
          <a:ext cx="0" cy="0"/>
          <a:chOff x="0" y="0"/>
          <a:chExt cx="0" cy="0"/>
        </a:xfrm>
      </p:grpSpPr>
      <p:pic>
        <p:nvPicPr>
          <p:cNvPr id="484" name="Google Shape;484;p22"/>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485" name="Google Shape;485;p22"/>
          <p:cNvSpPr/>
          <p:nvPr/>
        </p:nvSpPr>
        <p:spPr>
          <a:xfrm>
            <a:off x="0" y="3524126"/>
            <a:ext cx="9144014" cy="1619376"/>
          </a:xfrm>
          <a:custGeom>
            <a:avLst/>
            <a:gdLst/>
            <a:ahLst/>
            <a:cxnLst/>
            <a:rect l="l" t="t" r="r" b="b"/>
            <a:pathLst>
              <a:path w="48153" h="9336" extrusionOk="0">
                <a:moveTo>
                  <a:pt x="0" y="0"/>
                </a:moveTo>
                <a:lnTo>
                  <a:pt x="0" y="9335"/>
                </a:lnTo>
                <a:lnTo>
                  <a:pt x="48152" y="9335"/>
                </a:lnTo>
                <a:lnTo>
                  <a:pt x="48152" y="363"/>
                </a:lnTo>
                <a:cubicBezTo>
                  <a:pt x="47601" y="442"/>
                  <a:pt x="47113" y="646"/>
                  <a:pt x="46596" y="899"/>
                </a:cubicBezTo>
                <a:cubicBezTo>
                  <a:pt x="46233" y="1073"/>
                  <a:pt x="45855" y="1228"/>
                  <a:pt x="45493" y="1402"/>
                </a:cubicBezTo>
                <a:cubicBezTo>
                  <a:pt x="45304" y="1496"/>
                  <a:pt x="45115" y="1511"/>
                  <a:pt x="44926" y="1576"/>
                </a:cubicBezTo>
                <a:cubicBezTo>
                  <a:pt x="44786" y="1621"/>
                  <a:pt x="44673" y="1715"/>
                  <a:pt x="44548" y="1749"/>
                </a:cubicBezTo>
                <a:cubicBezTo>
                  <a:pt x="44201" y="1874"/>
                  <a:pt x="43777" y="1953"/>
                  <a:pt x="43415" y="2033"/>
                </a:cubicBezTo>
                <a:cubicBezTo>
                  <a:pt x="42958" y="2127"/>
                  <a:pt x="42501" y="2157"/>
                  <a:pt x="42047" y="2252"/>
                </a:cubicBezTo>
                <a:cubicBezTo>
                  <a:pt x="41634" y="2327"/>
                  <a:pt x="41219" y="2353"/>
                  <a:pt x="40804" y="2353"/>
                </a:cubicBezTo>
                <a:cubicBezTo>
                  <a:pt x="40015" y="2353"/>
                  <a:pt x="39224" y="2262"/>
                  <a:pt x="38439" y="2252"/>
                </a:cubicBezTo>
                <a:cubicBezTo>
                  <a:pt x="37623" y="2237"/>
                  <a:pt x="36834" y="2078"/>
                  <a:pt x="36033" y="1953"/>
                </a:cubicBezTo>
                <a:cubicBezTo>
                  <a:pt x="35719" y="1904"/>
                  <a:pt x="35402" y="1810"/>
                  <a:pt x="35073" y="1764"/>
                </a:cubicBezTo>
                <a:cubicBezTo>
                  <a:pt x="34756" y="1715"/>
                  <a:pt x="34427" y="1655"/>
                  <a:pt x="34095" y="1591"/>
                </a:cubicBezTo>
                <a:cubicBezTo>
                  <a:pt x="33672" y="1496"/>
                  <a:pt x="33215" y="1526"/>
                  <a:pt x="32773" y="1481"/>
                </a:cubicBezTo>
                <a:cubicBezTo>
                  <a:pt x="32319" y="1417"/>
                  <a:pt x="31862" y="1372"/>
                  <a:pt x="31405" y="1372"/>
                </a:cubicBezTo>
                <a:cubicBezTo>
                  <a:pt x="31275" y="1374"/>
                  <a:pt x="31145" y="1375"/>
                  <a:pt x="31014" y="1375"/>
                </a:cubicBezTo>
                <a:cubicBezTo>
                  <a:pt x="30465" y="1375"/>
                  <a:pt x="29915" y="1359"/>
                  <a:pt x="29365" y="1359"/>
                </a:cubicBezTo>
                <a:cubicBezTo>
                  <a:pt x="29116" y="1359"/>
                  <a:pt x="28867" y="1362"/>
                  <a:pt x="28617" y="1372"/>
                </a:cubicBezTo>
                <a:cubicBezTo>
                  <a:pt x="28209" y="1387"/>
                  <a:pt x="27816" y="1526"/>
                  <a:pt x="27423" y="1591"/>
                </a:cubicBezTo>
                <a:cubicBezTo>
                  <a:pt x="27076" y="1655"/>
                  <a:pt x="26728" y="1749"/>
                  <a:pt x="26384" y="1795"/>
                </a:cubicBezTo>
                <a:cubicBezTo>
                  <a:pt x="25425" y="1923"/>
                  <a:pt x="24480" y="2033"/>
                  <a:pt x="23551" y="2188"/>
                </a:cubicBezTo>
                <a:cubicBezTo>
                  <a:pt x="22969" y="2282"/>
                  <a:pt x="22418" y="2535"/>
                  <a:pt x="21836" y="2645"/>
                </a:cubicBezTo>
                <a:cubicBezTo>
                  <a:pt x="21269" y="2773"/>
                  <a:pt x="20684" y="2803"/>
                  <a:pt x="20102" y="2868"/>
                </a:cubicBezTo>
                <a:cubicBezTo>
                  <a:pt x="19112" y="2962"/>
                  <a:pt x="18134" y="3355"/>
                  <a:pt x="17129" y="3370"/>
                </a:cubicBezTo>
                <a:cubicBezTo>
                  <a:pt x="16650" y="3383"/>
                  <a:pt x="16171" y="3387"/>
                  <a:pt x="15692" y="3387"/>
                </a:cubicBezTo>
                <a:cubicBezTo>
                  <a:pt x="15037" y="3387"/>
                  <a:pt x="14383" y="3379"/>
                  <a:pt x="13729" y="3370"/>
                </a:cubicBezTo>
                <a:cubicBezTo>
                  <a:pt x="12735" y="3370"/>
                  <a:pt x="11711" y="3151"/>
                  <a:pt x="10737" y="2943"/>
                </a:cubicBezTo>
                <a:cubicBezTo>
                  <a:pt x="10389" y="2868"/>
                  <a:pt x="10030" y="2834"/>
                  <a:pt x="9668" y="2724"/>
                </a:cubicBezTo>
                <a:cubicBezTo>
                  <a:pt x="9350" y="2630"/>
                  <a:pt x="9022" y="2614"/>
                  <a:pt x="8708" y="2490"/>
                </a:cubicBezTo>
                <a:cubicBezTo>
                  <a:pt x="8028" y="2222"/>
                  <a:pt x="7306" y="2063"/>
                  <a:pt x="6630" y="1780"/>
                </a:cubicBezTo>
                <a:cubicBezTo>
                  <a:pt x="6094" y="1545"/>
                  <a:pt x="5557" y="1307"/>
                  <a:pt x="5025" y="1054"/>
                </a:cubicBezTo>
                <a:cubicBezTo>
                  <a:pt x="4662" y="884"/>
                  <a:pt x="4299" y="695"/>
                  <a:pt x="3922" y="567"/>
                </a:cubicBezTo>
                <a:cubicBezTo>
                  <a:pt x="3495" y="442"/>
                  <a:pt x="3056" y="333"/>
                  <a:pt x="2614" y="253"/>
                </a:cubicBezTo>
                <a:cubicBezTo>
                  <a:pt x="2112" y="174"/>
                  <a:pt x="1606" y="189"/>
                  <a:pt x="1118" y="95"/>
                </a:cubicBezTo>
                <a:cubicBezTo>
                  <a:pt x="756" y="34"/>
                  <a:pt x="378" y="0"/>
                  <a:pt x="0"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22"/>
          <p:cNvSpPr/>
          <p:nvPr/>
        </p:nvSpPr>
        <p:spPr>
          <a:xfrm>
            <a:off x="0" y="4223611"/>
            <a:ext cx="9143961" cy="919887"/>
          </a:xfrm>
          <a:custGeom>
            <a:avLst/>
            <a:gdLst/>
            <a:ahLst/>
            <a:cxnLst/>
            <a:rect l="l" t="t" r="r" b="b"/>
            <a:pathLst>
              <a:path w="47587" h="5241" extrusionOk="0">
                <a:moveTo>
                  <a:pt x="10018" y="0"/>
                </a:moveTo>
                <a:cubicBezTo>
                  <a:pt x="9766" y="0"/>
                  <a:pt x="9501" y="33"/>
                  <a:pt x="9211" y="110"/>
                </a:cubicBezTo>
                <a:cubicBezTo>
                  <a:pt x="8535" y="280"/>
                  <a:pt x="7999" y="722"/>
                  <a:pt x="7288" y="911"/>
                </a:cubicBezTo>
                <a:cubicBezTo>
                  <a:pt x="6644" y="1085"/>
                  <a:pt x="5941" y="1133"/>
                  <a:pt x="5227" y="1133"/>
                </a:cubicBezTo>
                <a:cubicBezTo>
                  <a:pt x="4321" y="1133"/>
                  <a:pt x="3396" y="1055"/>
                  <a:pt x="2551" y="1055"/>
                </a:cubicBezTo>
                <a:cubicBezTo>
                  <a:pt x="1750" y="1055"/>
                  <a:pt x="885" y="1130"/>
                  <a:pt x="1" y="1195"/>
                </a:cubicBezTo>
                <a:lnTo>
                  <a:pt x="1" y="5241"/>
                </a:lnTo>
                <a:lnTo>
                  <a:pt x="47586" y="5241"/>
                </a:lnTo>
                <a:lnTo>
                  <a:pt x="47586" y="942"/>
                </a:lnTo>
                <a:lnTo>
                  <a:pt x="36113" y="942"/>
                </a:lnTo>
                <a:cubicBezTo>
                  <a:pt x="35441" y="942"/>
                  <a:pt x="34748" y="984"/>
                  <a:pt x="34062" y="984"/>
                </a:cubicBezTo>
                <a:cubicBezTo>
                  <a:pt x="33719" y="984"/>
                  <a:pt x="33378" y="973"/>
                  <a:pt x="33042" y="942"/>
                </a:cubicBezTo>
                <a:cubicBezTo>
                  <a:pt x="31704" y="817"/>
                  <a:pt x="30571" y="171"/>
                  <a:pt x="29185" y="110"/>
                </a:cubicBezTo>
                <a:cubicBezTo>
                  <a:pt x="29003" y="102"/>
                  <a:pt x="28822" y="98"/>
                  <a:pt x="28641" y="98"/>
                </a:cubicBezTo>
                <a:cubicBezTo>
                  <a:pt x="25702" y="98"/>
                  <a:pt x="22943" y="1190"/>
                  <a:pt x="19977" y="1190"/>
                </a:cubicBezTo>
                <a:cubicBezTo>
                  <a:pt x="19815" y="1190"/>
                  <a:pt x="19653" y="1186"/>
                  <a:pt x="19491" y="1180"/>
                </a:cubicBezTo>
                <a:cubicBezTo>
                  <a:pt x="17334" y="1085"/>
                  <a:pt x="14908" y="1100"/>
                  <a:pt x="12800" y="692"/>
                </a:cubicBezTo>
                <a:cubicBezTo>
                  <a:pt x="11739" y="479"/>
                  <a:pt x="10984" y="0"/>
                  <a:pt x="10018" y="0"/>
                </a:cubicBezTo>
                <a:close/>
              </a:path>
            </a:pathLst>
          </a:custGeom>
          <a:solidFill>
            <a:srgbClr val="FFB6A3">
              <a:alpha val="713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7" name="Google Shape;487;p22"/>
          <p:cNvGrpSpPr/>
          <p:nvPr/>
        </p:nvGrpSpPr>
        <p:grpSpPr>
          <a:xfrm>
            <a:off x="416353" y="306633"/>
            <a:ext cx="8310662" cy="4530003"/>
            <a:chOff x="3795575" y="853575"/>
            <a:chExt cx="3586975" cy="1955200"/>
          </a:xfrm>
        </p:grpSpPr>
        <p:sp>
          <p:nvSpPr>
            <p:cNvPr id="488" name="Google Shape;488;p22"/>
            <p:cNvSpPr/>
            <p:nvPr/>
          </p:nvSpPr>
          <p:spPr>
            <a:xfrm>
              <a:off x="3795575" y="860400"/>
              <a:ext cx="1289225" cy="1941650"/>
            </a:xfrm>
            <a:custGeom>
              <a:avLst/>
              <a:gdLst/>
              <a:ahLst/>
              <a:cxnLst/>
              <a:rect l="l" t="t" r="r" b="b"/>
              <a:pathLst>
                <a:path w="51569" h="77666" extrusionOk="0">
                  <a:moveTo>
                    <a:pt x="36887" y="1"/>
                  </a:moveTo>
                  <a:cubicBezTo>
                    <a:pt x="36154" y="1"/>
                    <a:pt x="35422" y="43"/>
                    <a:pt x="34693" y="157"/>
                  </a:cubicBezTo>
                  <a:cubicBezTo>
                    <a:pt x="34519" y="191"/>
                    <a:pt x="34330" y="191"/>
                    <a:pt x="34141" y="191"/>
                  </a:cubicBezTo>
                  <a:cubicBezTo>
                    <a:pt x="33355" y="206"/>
                    <a:pt x="32551" y="221"/>
                    <a:pt x="31765" y="221"/>
                  </a:cubicBezTo>
                  <a:lnTo>
                    <a:pt x="26808" y="221"/>
                  </a:lnTo>
                  <a:cubicBezTo>
                    <a:pt x="25864" y="221"/>
                    <a:pt x="24934" y="251"/>
                    <a:pt x="24035" y="425"/>
                  </a:cubicBezTo>
                  <a:cubicBezTo>
                    <a:pt x="23722" y="489"/>
                    <a:pt x="23389" y="520"/>
                    <a:pt x="23061" y="520"/>
                  </a:cubicBezTo>
                  <a:cubicBezTo>
                    <a:pt x="22196" y="520"/>
                    <a:pt x="21320" y="486"/>
                    <a:pt x="20446" y="486"/>
                  </a:cubicBezTo>
                  <a:cubicBezTo>
                    <a:pt x="20300" y="486"/>
                    <a:pt x="20154" y="487"/>
                    <a:pt x="20008" y="489"/>
                  </a:cubicBezTo>
                  <a:cubicBezTo>
                    <a:pt x="19313" y="489"/>
                    <a:pt x="18592" y="554"/>
                    <a:pt x="17896" y="614"/>
                  </a:cubicBezTo>
                  <a:cubicBezTo>
                    <a:pt x="16922" y="724"/>
                    <a:pt x="16589" y="947"/>
                    <a:pt x="16608" y="1559"/>
                  </a:cubicBezTo>
                  <a:cubicBezTo>
                    <a:pt x="16623" y="2488"/>
                    <a:pt x="16385" y="3387"/>
                    <a:pt x="16087" y="4282"/>
                  </a:cubicBezTo>
                  <a:cubicBezTo>
                    <a:pt x="15773" y="5212"/>
                    <a:pt x="15173" y="6047"/>
                    <a:pt x="14436" y="6847"/>
                  </a:cubicBezTo>
                  <a:cubicBezTo>
                    <a:pt x="13333" y="8060"/>
                    <a:pt x="11712" y="8880"/>
                    <a:pt x="9555" y="9303"/>
                  </a:cubicBezTo>
                  <a:cubicBezTo>
                    <a:pt x="8705" y="9477"/>
                    <a:pt x="7870" y="9666"/>
                    <a:pt x="7005" y="9824"/>
                  </a:cubicBezTo>
                  <a:cubicBezTo>
                    <a:pt x="6423" y="9919"/>
                    <a:pt x="5823" y="9979"/>
                    <a:pt x="5210" y="10028"/>
                  </a:cubicBezTo>
                  <a:cubicBezTo>
                    <a:pt x="4345" y="10108"/>
                    <a:pt x="3480" y="10123"/>
                    <a:pt x="2596" y="10187"/>
                  </a:cubicBezTo>
                  <a:cubicBezTo>
                    <a:pt x="1969" y="10217"/>
                    <a:pt x="1418" y="10376"/>
                    <a:pt x="1040" y="10689"/>
                  </a:cubicBezTo>
                  <a:cubicBezTo>
                    <a:pt x="503" y="11147"/>
                    <a:pt x="156" y="11649"/>
                    <a:pt x="190" y="12216"/>
                  </a:cubicBezTo>
                  <a:cubicBezTo>
                    <a:pt x="205" y="12593"/>
                    <a:pt x="156" y="12971"/>
                    <a:pt x="190" y="13349"/>
                  </a:cubicBezTo>
                  <a:cubicBezTo>
                    <a:pt x="235" y="13836"/>
                    <a:pt x="345" y="14324"/>
                    <a:pt x="439" y="14830"/>
                  </a:cubicBezTo>
                  <a:cubicBezTo>
                    <a:pt x="488" y="15159"/>
                    <a:pt x="598" y="15491"/>
                    <a:pt x="598" y="15820"/>
                  </a:cubicBezTo>
                  <a:cubicBezTo>
                    <a:pt x="598" y="16356"/>
                    <a:pt x="473" y="16893"/>
                    <a:pt x="503" y="17425"/>
                  </a:cubicBezTo>
                  <a:cubicBezTo>
                    <a:pt x="613" y="18936"/>
                    <a:pt x="756" y="20432"/>
                    <a:pt x="911" y="21944"/>
                  </a:cubicBezTo>
                  <a:cubicBezTo>
                    <a:pt x="976" y="22590"/>
                    <a:pt x="1195" y="23220"/>
                    <a:pt x="945" y="23863"/>
                  </a:cubicBezTo>
                  <a:cubicBezTo>
                    <a:pt x="662" y="24667"/>
                    <a:pt x="662" y="25468"/>
                    <a:pt x="707" y="26288"/>
                  </a:cubicBezTo>
                  <a:cubicBezTo>
                    <a:pt x="741" y="26934"/>
                    <a:pt x="756" y="27580"/>
                    <a:pt x="756" y="28226"/>
                  </a:cubicBezTo>
                  <a:cubicBezTo>
                    <a:pt x="722" y="30130"/>
                    <a:pt x="568" y="32034"/>
                    <a:pt x="896" y="33938"/>
                  </a:cubicBezTo>
                  <a:cubicBezTo>
                    <a:pt x="911" y="34017"/>
                    <a:pt x="911" y="34082"/>
                    <a:pt x="911" y="34157"/>
                  </a:cubicBezTo>
                  <a:cubicBezTo>
                    <a:pt x="896" y="34852"/>
                    <a:pt x="881" y="35559"/>
                    <a:pt x="851" y="36254"/>
                  </a:cubicBezTo>
                  <a:cubicBezTo>
                    <a:pt x="851" y="36378"/>
                    <a:pt x="802" y="36488"/>
                    <a:pt x="772" y="36613"/>
                  </a:cubicBezTo>
                  <a:cubicBezTo>
                    <a:pt x="707" y="36820"/>
                    <a:pt x="613" y="37024"/>
                    <a:pt x="598" y="37244"/>
                  </a:cubicBezTo>
                  <a:cubicBezTo>
                    <a:pt x="583" y="38298"/>
                    <a:pt x="598" y="39352"/>
                    <a:pt x="598" y="40409"/>
                  </a:cubicBezTo>
                  <a:cubicBezTo>
                    <a:pt x="598" y="40579"/>
                    <a:pt x="662" y="40753"/>
                    <a:pt x="707" y="40927"/>
                  </a:cubicBezTo>
                  <a:cubicBezTo>
                    <a:pt x="756" y="41116"/>
                    <a:pt x="851" y="41320"/>
                    <a:pt x="851" y="41509"/>
                  </a:cubicBezTo>
                  <a:cubicBezTo>
                    <a:pt x="866" y="42597"/>
                    <a:pt x="881" y="43696"/>
                    <a:pt x="756" y="44784"/>
                  </a:cubicBezTo>
                  <a:cubicBezTo>
                    <a:pt x="613" y="46042"/>
                    <a:pt x="722" y="47304"/>
                    <a:pt x="722" y="48562"/>
                  </a:cubicBezTo>
                  <a:cubicBezTo>
                    <a:pt x="707" y="49601"/>
                    <a:pt x="707" y="50655"/>
                    <a:pt x="692" y="51694"/>
                  </a:cubicBezTo>
                  <a:cubicBezTo>
                    <a:pt x="677" y="52370"/>
                    <a:pt x="722" y="53046"/>
                    <a:pt x="911" y="53707"/>
                  </a:cubicBezTo>
                  <a:cubicBezTo>
                    <a:pt x="1025" y="54070"/>
                    <a:pt x="1085" y="54448"/>
                    <a:pt x="1055" y="54810"/>
                  </a:cubicBezTo>
                  <a:cubicBezTo>
                    <a:pt x="1006" y="55502"/>
                    <a:pt x="851" y="56182"/>
                    <a:pt x="772" y="56858"/>
                  </a:cubicBezTo>
                  <a:cubicBezTo>
                    <a:pt x="598" y="58384"/>
                    <a:pt x="364" y="59895"/>
                    <a:pt x="583" y="61421"/>
                  </a:cubicBezTo>
                  <a:cubicBezTo>
                    <a:pt x="647" y="61848"/>
                    <a:pt x="677" y="62287"/>
                    <a:pt x="473" y="62713"/>
                  </a:cubicBezTo>
                  <a:cubicBezTo>
                    <a:pt x="1" y="63737"/>
                    <a:pt x="235" y="64776"/>
                    <a:pt x="220" y="65796"/>
                  </a:cubicBezTo>
                  <a:cubicBezTo>
                    <a:pt x="692" y="67058"/>
                    <a:pt x="1542" y="67481"/>
                    <a:pt x="3212" y="67515"/>
                  </a:cubicBezTo>
                  <a:cubicBezTo>
                    <a:pt x="3952" y="67515"/>
                    <a:pt x="4708" y="67575"/>
                    <a:pt x="5464" y="67625"/>
                  </a:cubicBezTo>
                  <a:cubicBezTo>
                    <a:pt x="5823" y="67655"/>
                    <a:pt x="6200" y="67670"/>
                    <a:pt x="6533" y="67734"/>
                  </a:cubicBezTo>
                  <a:cubicBezTo>
                    <a:pt x="7696" y="67953"/>
                    <a:pt x="8864" y="68191"/>
                    <a:pt x="10012" y="68441"/>
                  </a:cubicBezTo>
                  <a:cubicBezTo>
                    <a:pt x="11523" y="68788"/>
                    <a:pt x="12766" y="69340"/>
                    <a:pt x="13726" y="70141"/>
                  </a:cubicBezTo>
                  <a:cubicBezTo>
                    <a:pt x="15361" y="71512"/>
                    <a:pt x="16166" y="73053"/>
                    <a:pt x="16480" y="74708"/>
                  </a:cubicBezTo>
                  <a:cubicBezTo>
                    <a:pt x="16574" y="75225"/>
                    <a:pt x="16559" y="75732"/>
                    <a:pt x="16623" y="76234"/>
                  </a:cubicBezTo>
                  <a:cubicBezTo>
                    <a:pt x="16653" y="76676"/>
                    <a:pt x="16986" y="76910"/>
                    <a:pt x="17647" y="77005"/>
                  </a:cubicBezTo>
                  <a:cubicBezTo>
                    <a:pt x="18070" y="77069"/>
                    <a:pt x="18497" y="77129"/>
                    <a:pt x="18920" y="77148"/>
                  </a:cubicBezTo>
                  <a:cubicBezTo>
                    <a:pt x="19527" y="77156"/>
                    <a:pt x="20137" y="77160"/>
                    <a:pt x="20747" y="77160"/>
                  </a:cubicBezTo>
                  <a:cubicBezTo>
                    <a:pt x="21357" y="77160"/>
                    <a:pt x="21967" y="77156"/>
                    <a:pt x="22573" y="77148"/>
                  </a:cubicBezTo>
                  <a:cubicBezTo>
                    <a:pt x="22700" y="77144"/>
                    <a:pt x="22825" y="77142"/>
                    <a:pt x="22950" y="77142"/>
                  </a:cubicBezTo>
                  <a:cubicBezTo>
                    <a:pt x="23400" y="77142"/>
                    <a:pt x="23841" y="77172"/>
                    <a:pt x="24273" y="77258"/>
                  </a:cubicBezTo>
                  <a:cubicBezTo>
                    <a:pt x="24980" y="77383"/>
                    <a:pt x="25705" y="77432"/>
                    <a:pt x="26446" y="77432"/>
                  </a:cubicBezTo>
                  <a:cubicBezTo>
                    <a:pt x="28837" y="77432"/>
                    <a:pt x="31247" y="77432"/>
                    <a:pt x="33654" y="77447"/>
                  </a:cubicBezTo>
                  <a:cubicBezTo>
                    <a:pt x="34126" y="77447"/>
                    <a:pt x="34598" y="77477"/>
                    <a:pt x="35040" y="77541"/>
                  </a:cubicBezTo>
                  <a:cubicBezTo>
                    <a:pt x="35692" y="77625"/>
                    <a:pt x="36344" y="77666"/>
                    <a:pt x="36997" y="77666"/>
                  </a:cubicBezTo>
                  <a:cubicBezTo>
                    <a:pt x="37320" y="77666"/>
                    <a:pt x="37644" y="77656"/>
                    <a:pt x="37968" y="77636"/>
                  </a:cubicBezTo>
                  <a:cubicBezTo>
                    <a:pt x="39445" y="77541"/>
                    <a:pt x="40911" y="77432"/>
                    <a:pt x="42407" y="77398"/>
                  </a:cubicBezTo>
                  <a:cubicBezTo>
                    <a:pt x="43325" y="77373"/>
                    <a:pt x="44238" y="77358"/>
                    <a:pt x="45152" y="77358"/>
                  </a:cubicBezTo>
                  <a:cubicBezTo>
                    <a:pt x="45946" y="77358"/>
                    <a:pt x="46740" y="77370"/>
                    <a:pt x="47537" y="77398"/>
                  </a:cubicBezTo>
                  <a:cubicBezTo>
                    <a:pt x="47985" y="77418"/>
                    <a:pt x="48437" y="77424"/>
                    <a:pt x="48890" y="77424"/>
                  </a:cubicBezTo>
                  <a:cubicBezTo>
                    <a:pt x="49518" y="77424"/>
                    <a:pt x="50149" y="77413"/>
                    <a:pt x="50778" y="77413"/>
                  </a:cubicBezTo>
                  <a:cubicBezTo>
                    <a:pt x="51016" y="77413"/>
                    <a:pt x="51251" y="77367"/>
                    <a:pt x="51489" y="77352"/>
                  </a:cubicBezTo>
                  <a:cubicBezTo>
                    <a:pt x="51474" y="77337"/>
                    <a:pt x="51474" y="77318"/>
                    <a:pt x="51474" y="77303"/>
                  </a:cubicBezTo>
                  <a:cubicBezTo>
                    <a:pt x="49207" y="77243"/>
                    <a:pt x="46925" y="77179"/>
                    <a:pt x="44640" y="77129"/>
                  </a:cubicBezTo>
                  <a:cubicBezTo>
                    <a:pt x="44283" y="77124"/>
                    <a:pt x="43925" y="77123"/>
                    <a:pt x="43566" y="77123"/>
                  </a:cubicBezTo>
                  <a:cubicBezTo>
                    <a:pt x="42849" y="77123"/>
                    <a:pt x="42129" y="77129"/>
                    <a:pt x="41413" y="77129"/>
                  </a:cubicBezTo>
                  <a:cubicBezTo>
                    <a:pt x="41035" y="77114"/>
                    <a:pt x="40673" y="77084"/>
                    <a:pt x="40314" y="77069"/>
                  </a:cubicBezTo>
                  <a:cubicBezTo>
                    <a:pt x="39479" y="77035"/>
                    <a:pt x="38659" y="76990"/>
                    <a:pt x="37824" y="76959"/>
                  </a:cubicBezTo>
                  <a:cubicBezTo>
                    <a:pt x="36944" y="76910"/>
                    <a:pt x="36079" y="76880"/>
                    <a:pt x="35214" y="76831"/>
                  </a:cubicBezTo>
                  <a:cubicBezTo>
                    <a:pt x="34757" y="76816"/>
                    <a:pt x="34315" y="76752"/>
                    <a:pt x="33873" y="76752"/>
                  </a:cubicBezTo>
                  <a:cubicBezTo>
                    <a:pt x="31247" y="76721"/>
                    <a:pt x="28618" y="76706"/>
                    <a:pt x="25988" y="76706"/>
                  </a:cubicBezTo>
                  <a:cubicBezTo>
                    <a:pt x="25546" y="76706"/>
                    <a:pt x="25108" y="76752"/>
                    <a:pt x="24666" y="76801"/>
                  </a:cubicBezTo>
                  <a:cubicBezTo>
                    <a:pt x="23685" y="76894"/>
                    <a:pt x="22704" y="76966"/>
                    <a:pt x="21701" y="76966"/>
                  </a:cubicBezTo>
                  <a:cubicBezTo>
                    <a:pt x="21530" y="76966"/>
                    <a:pt x="21359" y="76964"/>
                    <a:pt x="21187" y="76959"/>
                  </a:cubicBezTo>
                  <a:cubicBezTo>
                    <a:pt x="20242" y="76925"/>
                    <a:pt x="19283" y="76910"/>
                    <a:pt x="18323" y="76910"/>
                  </a:cubicBezTo>
                  <a:cubicBezTo>
                    <a:pt x="17613" y="76910"/>
                    <a:pt x="17250" y="76691"/>
                    <a:pt x="17330" y="76249"/>
                  </a:cubicBezTo>
                  <a:cubicBezTo>
                    <a:pt x="17364" y="76045"/>
                    <a:pt x="17439" y="75856"/>
                    <a:pt x="17458" y="75652"/>
                  </a:cubicBezTo>
                  <a:cubicBezTo>
                    <a:pt x="17568" y="74549"/>
                    <a:pt x="17315" y="73480"/>
                    <a:pt x="16873" y="72407"/>
                  </a:cubicBezTo>
                  <a:cubicBezTo>
                    <a:pt x="16449" y="71417"/>
                    <a:pt x="15679" y="70537"/>
                    <a:pt x="14734" y="69702"/>
                  </a:cubicBezTo>
                  <a:cubicBezTo>
                    <a:pt x="14168" y="69196"/>
                    <a:pt x="13507" y="68773"/>
                    <a:pt x="12702" y="68410"/>
                  </a:cubicBezTo>
                  <a:cubicBezTo>
                    <a:pt x="10753" y="67575"/>
                    <a:pt x="8486" y="67198"/>
                    <a:pt x="6219" y="66820"/>
                  </a:cubicBezTo>
                  <a:cubicBezTo>
                    <a:pt x="6200" y="66805"/>
                    <a:pt x="6185" y="66805"/>
                    <a:pt x="6170" y="66805"/>
                  </a:cubicBezTo>
                  <a:cubicBezTo>
                    <a:pt x="5195" y="66759"/>
                    <a:pt x="4217" y="66695"/>
                    <a:pt x="3242" y="66631"/>
                  </a:cubicBezTo>
                  <a:cubicBezTo>
                    <a:pt x="2218" y="66571"/>
                    <a:pt x="1780" y="66333"/>
                    <a:pt x="1557" y="65702"/>
                  </a:cubicBezTo>
                  <a:cubicBezTo>
                    <a:pt x="1512" y="65577"/>
                    <a:pt x="1512" y="65437"/>
                    <a:pt x="1478" y="65294"/>
                  </a:cubicBezTo>
                  <a:cubicBezTo>
                    <a:pt x="1433" y="64995"/>
                    <a:pt x="1418" y="64682"/>
                    <a:pt x="1338" y="64379"/>
                  </a:cubicBezTo>
                  <a:cubicBezTo>
                    <a:pt x="1229" y="63987"/>
                    <a:pt x="1214" y="63609"/>
                    <a:pt x="1323" y="63231"/>
                  </a:cubicBezTo>
                  <a:cubicBezTo>
                    <a:pt x="1402" y="62868"/>
                    <a:pt x="1433" y="62509"/>
                    <a:pt x="1463" y="62147"/>
                  </a:cubicBezTo>
                  <a:cubicBezTo>
                    <a:pt x="1542" y="60840"/>
                    <a:pt x="1591" y="59533"/>
                    <a:pt x="1716" y="58225"/>
                  </a:cubicBezTo>
                  <a:cubicBezTo>
                    <a:pt x="1826" y="57047"/>
                    <a:pt x="2064" y="55864"/>
                    <a:pt x="1795" y="54686"/>
                  </a:cubicBezTo>
                  <a:cubicBezTo>
                    <a:pt x="1780" y="54591"/>
                    <a:pt x="1810" y="54497"/>
                    <a:pt x="1810" y="54387"/>
                  </a:cubicBezTo>
                  <a:cubicBezTo>
                    <a:pt x="1795" y="54104"/>
                    <a:pt x="1761" y="53821"/>
                    <a:pt x="1761" y="53537"/>
                  </a:cubicBezTo>
                  <a:cubicBezTo>
                    <a:pt x="1746" y="52937"/>
                    <a:pt x="1731" y="52340"/>
                    <a:pt x="1761" y="51743"/>
                  </a:cubicBezTo>
                  <a:cubicBezTo>
                    <a:pt x="1795" y="51082"/>
                    <a:pt x="1920" y="50421"/>
                    <a:pt x="1920" y="49759"/>
                  </a:cubicBezTo>
                  <a:cubicBezTo>
                    <a:pt x="1950" y="48229"/>
                    <a:pt x="1935" y="46703"/>
                    <a:pt x="1920" y="45177"/>
                  </a:cubicBezTo>
                  <a:cubicBezTo>
                    <a:pt x="1920" y="44705"/>
                    <a:pt x="1841" y="44232"/>
                    <a:pt x="1856" y="43760"/>
                  </a:cubicBezTo>
                  <a:cubicBezTo>
                    <a:pt x="1875" y="42359"/>
                    <a:pt x="1935" y="40957"/>
                    <a:pt x="1969" y="39574"/>
                  </a:cubicBezTo>
                  <a:cubicBezTo>
                    <a:pt x="2064" y="37149"/>
                    <a:pt x="1795" y="34724"/>
                    <a:pt x="1920" y="32287"/>
                  </a:cubicBezTo>
                  <a:cubicBezTo>
                    <a:pt x="1984" y="30980"/>
                    <a:pt x="1935" y="29673"/>
                    <a:pt x="1935" y="28366"/>
                  </a:cubicBezTo>
                  <a:cubicBezTo>
                    <a:pt x="1935" y="27848"/>
                    <a:pt x="1935" y="27327"/>
                    <a:pt x="1875" y="26809"/>
                  </a:cubicBezTo>
                  <a:cubicBezTo>
                    <a:pt x="1746" y="25801"/>
                    <a:pt x="1591" y="24826"/>
                    <a:pt x="1795" y="23817"/>
                  </a:cubicBezTo>
                  <a:cubicBezTo>
                    <a:pt x="1826" y="23644"/>
                    <a:pt x="1795" y="23470"/>
                    <a:pt x="1810" y="23296"/>
                  </a:cubicBezTo>
                  <a:cubicBezTo>
                    <a:pt x="1826" y="23013"/>
                    <a:pt x="1841" y="22729"/>
                    <a:pt x="1856" y="22446"/>
                  </a:cubicBezTo>
                  <a:cubicBezTo>
                    <a:pt x="1856" y="21879"/>
                    <a:pt x="1905" y="21313"/>
                    <a:pt x="1856" y="20765"/>
                  </a:cubicBezTo>
                  <a:cubicBezTo>
                    <a:pt x="1780" y="19537"/>
                    <a:pt x="1637" y="18309"/>
                    <a:pt x="1542" y="17063"/>
                  </a:cubicBezTo>
                  <a:cubicBezTo>
                    <a:pt x="1463" y="16058"/>
                    <a:pt x="1527" y="15034"/>
                    <a:pt x="1244" y="14010"/>
                  </a:cubicBezTo>
                  <a:cubicBezTo>
                    <a:pt x="1195" y="13901"/>
                    <a:pt x="1229" y="13776"/>
                    <a:pt x="1244" y="13647"/>
                  </a:cubicBezTo>
                  <a:cubicBezTo>
                    <a:pt x="1323" y="13190"/>
                    <a:pt x="1402" y="12737"/>
                    <a:pt x="1478" y="12280"/>
                  </a:cubicBezTo>
                  <a:cubicBezTo>
                    <a:pt x="1512" y="12136"/>
                    <a:pt x="1527" y="11997"/>
                    <a:pt x="1591" y="11868"/>
                  </a:cubicBezTo>
                  <a:cubicBezTo>
                    <a:pt x="1841" y="11256"/>
                    <a:pt x="2283" y="11052"/>
                    <a:pt x="3306" y="11003"/>
                  </a:cubicBezTo>
                  <a:cubicBezTo>
                    <a:pt x="4251" y="10958"/>
                    <a:pt x="5210" y="10909"/>
                    <a:pt x="6155" y="10848"/>
                  </a:cubicBezTo>
                  <a:cubicBezTo>
                    <a:pt x="6423" y="10829"/>
                    <a:pt x="6691" y="10799"/>
                    <a:pt x="6941" y="10735"/>
                  </a:cubicBezTo>
                  <a:cubicBezTo>
                    <a:pt x="8153" y="10485"/>
                    <a:pt x="9366" y="10247"/>
                    <a:pt x="10564" y="9964"/>
                  </a:cubicBezTo>
                  <a:cubicBezTo>
                    <a:pt x="12169" y="9571"/>
                    <a:pt x="13522" y="8959"/>
                    <a:pt x="14545" y="8109"/>
                  </a:cubicBezTo>
                  <a:cubicBezTo>
                    <a:pt x="15301" y="7478"/>
                    <a:pt x="15913" y="6802"/>
                    <a:pt x="16400" y="6092"/>
                  </a:cubicBezTo>
                  <a:cubicBezTo>
                    <a:pt x="16842" y="5431"/>
                    <a:pt x="17046" y="4739"/>
                    <a:pt x="17250" y="4029"/>
                  </a:cubicBezTo>
                  <a:cubicBezTo>
                    <a:pt x="17488" y="3213"/>
                    <a:pt x="17568" y="2409"/>
                    <a:pt x="17345" y="1593"/>
                  </a:cubicBezTo>
                  <a:cubicBezTo>
                    <a:pt x="17250" y="1230"/>
                    <a:pt x="17330" y="947"/>
                    <a:pt x="17881" y="709"/>
                  </a:cubicBezTo>
                  <a:cubicBezTo>
                    <a:pt x="18521" y="709"/>
                    <a:pt x="19189" y="715"/>
                    <a:pt x="19863" y="715"/>
                  </a:cubicBezTo>
                  <a:cubicBezTo>
                    <a:pt x="20199" y="715"/>
                    <a:pt x="20537" y="714"/>
                    <a:pt x="20873" y="709"/>
                  </a:cubicBezTo>
                  <a:cubicBezTo>
                    <a:pt x="21167" y="699"/>
                    <a:pt x="21459" y="694"/>
                    <a:pt x="21750" y="694"/>
                  </a:cubicBezTo>
                  <a:cubicBezTo>
                    <a:pt x="22784" y="694"/>
                    <a:pt x="23805" y="755"/>
                    <a:pt x="24825" y="867"/>
                  </a:cubicBezTo>
                  <a:cubicBezTo>
                    <a:pt x="25184" y="913"/>
                    <a:pt x="25546" y="931"/>
                    <a:pt x="25909" y="931"/>
                  </a:cubicBezTo>
                  <a:cubicBezTo>
                    <a:pt x="28538" y="931"/>
                    <a:pt x="31168" y="931"/>
                    <a:pt x="33797" y="913"/>
                  </a:cubicBezTo>
                  <a:cubicBezTo>
                    <a:pt x="34251" y="913"/>
                    <a:pt x="34693" y="852"/>
                    <a:pt x="35135" y="837"/>
                  </a:cubicBezTo>
                  <a:cubicBezTo>
                    <a:pt x="35841" y="788"/>
                    <a:pt x="36551" y="709"/>
                    <a:pt x="37258" y="693"/>
                  </a:cubicBezTo>
                  <a:cubicBezTo>
                    <a:pt x="38331" y="678"/>
                    <a:pt x="39415" y="724"/>
                    <a:pt x="40484" y="554"/>
                  </a:cubicBezTo>
                  <a:cubicBezTo>
                    <a:pt x="40612" y="535"/>
                    <a:pt x="40767" y="535"/>
                    <a:pt x="40911" y="535"/>
                  </a:cubicBezTo>
                  <a:cubicBezTo>
                    <a:pt x="41307" y="537"/>
                    <a:pt x="41704" y="539"/>
                    <a:pt x="42100" y="539"/>
                  </a:cubicBezTo>
                  <a:cubicBezTo>
                    <a:pt x="44533" y="539"/>
                    <a:pt x="46959" y="489"/>
                    <a:pt x="49396" y="395"/>
                  </a:cubicBezTo>
                  <a:cubicBezTo>
                    <a:pt x="50117" y="365"/>
                    <a:pt x="50843" y="346"/>
                    <a:pt x="51568" y="316"/>
                  </a:cubicBezTo>
                  <a:lnTo>
                    <a:pt x="51568" y="236"/>
                  </a:lnTo>
                  <a:lnTo>
                    <a:pt x="47726" y="236"/>
                  </a:lnTo>
                  <a:cubicBezTo>
                    <a:pt x="46578" y="251"/>
                    <a:pt x="45444" y="301"/>
                    <a:pt x="44296" y="301"/>
                  </a:cubicBezTo>
                  <a:cubicBezTo>
                    <a:pt x="43382" y="301"/>
                    <a:pt x="42467" y="270"/>
                    <a:pt x="41557" y="236"/>
                  </a:cubicBezTo>
                  <a:cubicBezTo>
                    <a:pt x="40862" y="206"/>
                    <a:pt x="40170" y="176"/>
                    <a:pt x="39479" y="127"/>
                  </a:cubicBezTo>
                  <a:cubicBezTo>
                    <a:pt x="38618" y="59"/>
                    <a:pt x="37752" y="1"/>
                    <a:pt x="368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22"/>
            <p:cNvSpPr/>
            <p:nvPr/>
          </p:nvSpPr>
          <p:spPr>
            <a:xfrm>
              <a:off x="5108750" y="853575"/>
              <a:ext cx="963375" cy="21825"/>
            </a:xfrm>
            <a:custGeom>
              <a:avLst/>
              <a:gdLst/>
              <a:ahLst/>
              <a:cxnLst/>
              <a:rect l="l" t="t" r="r" b="b"/>
              <a:pathLst>
                <a:path w="38535" h="873" extrusionOk="0">
                  <a:moveTo>
                    <a:pt x="21903" y="0"/>
                  </a:moveTo>
                  <a:cubicBezTo>
                    <a:pt x="21047" y="0"/>
                    <a:pt x="20195" y="59"/>
                    <a:pt x="19349" y="59"/>
                  </a:cubicBezTo>
                  <a:cubicBezTo>
                    <a:pt x="19196" y="59"/>
                    <a:pt x="19043" y="57"/>
                    <a:pt x="18890" y="52"/>
                  </a:cubicBezTo>
                  <a:cubicBezTo>
                    <a:pt x="18096" y="36"/>
                    <a:pt x="17306" y="20"/>
                    <a:pt x="16519" y="20"/>
                  </a:cubicBezTo>
                  <a:cubicBezTo>
                    <a:pt x="15807" y="20"/>
                    <a:pt x="15097" y="33"/>
                    <a:pt x="14387" y="71"/>
                  </a:cubicBezTo>
                  <a:cubicBezTo>
                    <a:pt x="12781" y="147"/>
                    <a:pt x="11175" y="181"/>
                    <a:pt x="9570" y="211"/>
                  </a:cubicBezTo>
                  <a:cubicBezTo>
                    <a:pt x="7904" y="260"/>
                    <a:pt x="6234" y="196"/>
                    <a:pt x="4564" y="305"/>
                  </a:cubicBezTo>
                  <a:cubicBezTo>
                    <a:pt x="3306" y="400"/>
                    <a:pt x="2048" y="400"/>
                    <a:pt x="786" y="449"/>
                  </a:cubicBezTo>
                  <a:cubicBezTo>
                    <a:pt x="552" y="464"/>
                    <a:pt x="329" y="509"/>
                    <a:pt x="1" y="574"/>
                  </a:cubicBezTo>
                  <a:cubicBezTo>
                    <a:pt x="309" y="817"/>
                    <a:pt x="648" y="862"/>
                    <a:pt x="1002" y="862"/>
                  </a:cubicBezTo>
                  <a:cubicBezTo>
                    <a:pt x="1082" y="862"/>
                    <a:pt x="1162" y="860"/>
                    <a:pt x="1244" y="857"/>
                  </a:cubicBezTo>
                  <a:cubicBezTo>
                    <a:pt x="2898" y="808"/>
                    <a:pt x="4534" y="762"/>
                    <a:pt x="6185" y="747"/>
                  </a:cubicBezTo>
                  <a:cubicBezTo>
                    <a:pt x="6333" y="745"/>
                    <a:pt x="6480" y="744"/>
                    <a:pt x="6628" y="744"/>
                  </a:cubicBezTo>
                  <a:cubicBezTo>
                    <a:pt x="7537" y="744"/>
                    <a:pt x="8444" y="780"/>
                    <a:pt x="9351" y="793"/>
                  </a:cubicBezTo>
                  <a:cubicBezTo>
                    <a:pt x="9679" y="793"/>
                    <a:pt x="10012" y="793"/>
                    <a:pt x="10325" y="778"/>
                  </a:cubicBezTo>
                  <a:lnTo>
                    <a:pt x="16136" y="589"/>
                  </a:lnTo>
                  <a:cubicBezTo>
                    <a:pt x="17095" y="558"/>
                    <a:pt x="18070" y="509"/>
                    <a:pt x="19048" y="479"/>
                  </a:cubicBezTo>
                  <a:cubicBezTo>
                    <a:pt x="19131" y="479"/>
                    <a:pt x="19215" y="472"/>
                    <a:pt x="19299" y="472"/>
                  </a:cubicBezTo>
                  <a:cubicBezTo>
                    <a:pt x="19341" y="472"/>
                    <a:pt x="19383" y="474"/>
                    <a:pt x="19426" y="479"/>
                  </a:cubicBezTo>
                  <a:cubicBezTo>
                    <a:pt x="21425" y="543"/>
                    <a:pt x="23438" y="604"/>
                    <a:pt x="25452" y="683"/>
                  </a:cubicBezTo>
                  <a:cubicBezTo>
                    <a:pt x="26415" y="713"/>
                    <a:pt x="27360" y="762"/>
                    <a:pt x="28319" y="793"/>
                  </a:cubicBezTo>
                  <a:cubicBezTo>
                    <a:pt x="28697" y="793"/>
                    <a:pt x="29090" y="778"/>
                    <a:pt x="29483" y="778"/>
                  </a:cubicBezTo>
                  <a:cubicBezTo>
                    <a:pt x="30387" y="765"/>
                    <a:pt x="31292" y="743"/>
                    <a:pt x="32197" y="743"/>
                  </a:cubicBezTo>
                  <a:cubicBezTo>
                    <a:pt x="32410" y="743"/>
                    <a:pt x="32624" y="744"/>
                    <a:pt x="32837" y="747"/>
                  </a:cubicBezTo>
                  <a:cubicBezTo>
                    <a:pt x="34424" y="778"/>
                    <a:pt x="35999" y="827"/>
                    <a:pt x="37590" y="872"/>
                  </a:cubicBezTo>
                  <a:cubicBezTo>
                    <a:pt x="37953" y="872"/>
                    <a:pt x="38266" y="808"/>
                    <a:pt x="38534" y="558"/>
                  </a:cubicBezTo>
                  <a:cubicBezTo>
                    <a:pt x="38202" y="509"/>
                    <a:pt x="37937" y="464"/>
                    <a:pt x="37669" y="449"/>
                  </a:cubicBezTo>
                  <a:cubicBezTo>
                    <a:pt x="37182" y="415"/>
                    <a:pt x="36691" y="400"/>
                    <a:pt x="36203" y="385"/>
                  </a:cubicBezTo>
                  <a:cubicBezTo>
                    <a:pt x="34254" y="320"/>
                    <a:pt x="32301" y="275"/>
                    <a:pt x="30348" y="226"/>
                  </a:cubicBezTo>
                  <a:cubicBezTo>
                    <a:pt x="29656" y="211"/>
                    <a:pt x="28965" y="211"/>
                    <a:pt x="28270" y="196"/>
                  </a:cubicBezTo>
                  <a:cubicBezTo>
                    <a:pt x="26302" y="132"/>
                    <a:pt x="24337" y="37"/>
                    <a:pt x="22369" y="7"/>
                  </a:cubicBezTo>
                  <a:cubicBezTo>
                    <a:pt x="22214" y="2"/>
                    <a:pt x="22058" y="0"/>
                    <a:pt x="219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22"/>
            <p:cNvSpPr/>
            <p:nvPr/>
          </p:nvSpPr>
          <p:spPr>
            <a:xfrm>
              <a:off x="5109500" y="2786725"/>
              <a:ext cx="962250" cy="22050"/>
            </a:xfrm>
            <a:custGeom>
              <a:avLst/>
              <a:gdLst/>
              <a:ahLst/>
              <a:cxnLst/>
              <a:rect l="l" t="t" r="r" b="b"/>
              <a:pathLst>
                <a:path w="38490" h="882" extrusionOk="0">
                  <a:moveTo>
                    <a:pt x="726" y="14"/>
                  </a:moveTo>
                  <a:cubicBezTo>
                    <a:pt x="430" y="14"/>
                    <a:pt x="188" y="96"/>
                    <a:pt x="1" y="314"/>
                  </a:cubicBezTo>
                  <a:cubicBezTo>
                    <a:pt x="333" y="360"/>
                    <a:pt x="617" y="409"/>
                    <a:pt x="900" y="424"/>
                  </a:cubicBezTo>
                  <a:cubicBezTo>
                    <a:pt x="1323" y="454"/>
                    <a:pt x="1765" y="454"/>
                    <a:pt x="2188" y="473"/>
                  </a:cubicBezTo>
                  <a:cubicBezTo>
                    <a:pt x="3718" y="534"/>
                    <a:pt x="5229" y="598"/>
                    <a:pt x="6756" y="628"/>
                  </a:cubicBezTo>
                  <a:cubicBezTo>
                    <a:pt x="8063" y="662"/>
                    <a:pt x="9351" y="662"/>
                    <a:pt x="10658" y="692"/>
                  </a:cubicBezTo>
                  <a:cubicBezTo>
                    <a:pt x="12547" y="756"/>
                    <a:pt x="14436" y="817"/>
                    <a:pt x="16310" y="881"/>
                  </a:cubicBezTo>
                  <a:cubicBezTo>
                    <a:pt x="16846" y="881"/>
                    <a:pt x="17379" y="866"/>
                    <a:pt x="17900" y="832"/>
                  </a:cubicBezTo>
                  <a:cubicBezTo>
                    <a:pt x="18281" y="809"/>
                    <a:pt x="18660" y="801"/>
                    <a:pt x="19040" y="801"/>
                  </a:cubicBezTo>
                  <a:cubicBezTo>
                    <a:pt x="20036" y="801"/>
                    <a:pt x="21029" y="858"/>
                    <a:pt x="22025" y="858"/>
                  </a:cubicBezTo>
                  <a:cubicBezTo>
                    <a:pt x="22454" y="858"/>
                    <a:pt x="22883" y="847"/>
                    <a:pt x="23314" y="817"/>
                  </a:cubicBezTo>
                  <a:cubicBezTo>
                    <a:pt x="25093" y="692"/>
                    <a:pt x="26903" y="722"/>
                    <a:pt x="28682" y="662"/>
                  </a:cubicBezTo>
                  <a:cubicBezTo>
                    <a:pt x="29330" y="633"/>
                    <a:pt x="29979" y="629"/>
                    <a:pt x="30627" y="629"/>
                  </a:cubicBezTo>
                  <a:cubicBezTo>
                    <a:pt x="30823" y="629"/>
                    <a:pt x="31019" y="629"/>
                    <a:pt x="31215" y="629"/>
                  </a:cubicBezTo>
                  <a:cubicBezTo>
                    <a:pt x="32117" y="629"/>
                    <a:pt x="33020" y="623"/>
                    <a:pt x="33922" y="549"/>
                  </a:cubicBezTo>
                  <a:cubicBezTo>
                    <a:pt x="35134" y="454"/>
                    <a:pt x="36362" y="473"/>
                    <a:pt x="37590" y="424"/>
                  </a:cubicBezTo>
                  <a:cubicBezTo>
                    <a:pt x="37873" y="424"/>
                    <a:pt x="38172" y="360"/>
                    <a:pt x="38489" y="314"/>
                  </a:cubicBezTo>
                  <a:cubicBezTo>
                    <a:pt x="38302" y="96"/>
                    <a:pt x="38060" y="14"/>
                    <a:pt x="37776" y="14"/>
                  </a:cubicBezTo>
                  <a:cubicBezTo>
                    <a:pt x="37751" y="14"/>
                    <a:pt x="37725" y="15"/>
                    <a:pt x="37700" y="16"/>
                  </a:cubicBezTo>
                  <a:cubicBezTo>
                    <a:pt x="36332" y="31"/>
                    <a:pt x="34961" y="1"/>
                    <a:pt x="33608" y="76"/>
                  </a:cubicBezTo>
                  <a:cubicBezTo>
                    <a:pt x="32858" y="113"/>
                    <a:pt x="32108" y="134"/>
                    <a:pt x="31358" y="134"/>
                  </a:cubicBezTo>
                  <a:cubicBezTo>
                    <a:pt x="30786" y="134"/>
                    <a:pt x="30214" y="122"/>
                    <a:pt x="29642" y="95"/>
                  </a:cubicBezTo>
                  <a:cubicBezTo>
                    <a:pt x="29351" y="86"/>
                    <a:pt x="29056" y="81"/>
                    <a:pt x="28761" y="81"/>
                  </a:cubicBezTo>
                  <a:cubicBezTo>
                    <a:pt x="28466" y="81"/>
                    <a:pt x="28170" y="86"/>
                    <a:pt x="27877" y="95"/>
                  </a:cubicBezTo>
                  <a:cubicBezTo>
                    <a:pt x="25928" y="156"/>
                    <a:pt x="23975" y="220"/>
                    <a:pt x="22022" y="284"/>
                  </a:cubicBezTo>
                  <a:cubicBezTo>
                    <a:pt x="21236" y="314"/>
                    <a:pt x="20435" y="345"/>
                    <a:pt x="19645" y="379"/>
                  </a:cubicBezTo>
                  <a:cubicBezTo>
                    <a:pt x="19347" y="379"/>
                    <a:pt x="19033" y="379"/>
                    <a:pt x="18735" y="360"/>
                  </a:cubicBezTo>
                  <a:cubicBezTo>
                    <a:pt x="18229" y="345"/>
                    <a:pt x="17726" y="314"/>
                    <a:pt x="17205" y="299"/>
                  </a:cubicBezTo>
                  <a:cubicBezTo>
                    <a:pt x="16072" y="250"/>
                    <a:pt x="14938" y="220"/>
                    <a:pt x="13790" y="205"/>
                  </a:cubicBezTo>
                  <a:cubicBezTo>
                    <a:pt x="12895" y="171"/>
                    <a:pt x="11995" y="156"/>
                    <a:pt x="11115" y="141"/>
                  </a:cubicBezTo>
                  <a:cubicBezTo>
                    <a:pt x="10186" y="126"/>
                    <a:pt x="9272" y="126"/>
                    <a:pt x="8361" y="126"/>
                  </a:cubicBezTo>
                  <a:cubicBezTo>
                    <a:pt x="7368" y="110"/>
                    <a:pt x="6378" y="110"/>
                    <a:pt x="5384" y="95"/>
                  </a:cubicBezTo>
                  <a:cubicBezTo>
                    <a:pt x="3858" y="61"/>
                    <a:pt x="2332" y="31"/>
                    <a:pt x="806" y="16"/>
                  </a:cubicBezTo>
                  <a:cubicBezTo>
                    <a:pt x="779" y="15"/>
                    <a:pt x="752" y="14"/>
                    <a:pt x="726" y="1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22"/>
            <p:cNvSpPr/>
            <p:nvPr/>
          </p:nvSpPr>
          <p:spPr>
            <a:xfrm>
              <a:off x="4055300" y="917475"/>
              <a:ext cx="273550" cy="222350"/>
            </a:xfrm>
            <a:custGeom>
              <a:avLst/>
              <a:gdLst/>
              <a:ahLst/>
              <a:cxnLst/>
              <a:rect l="l" t="t" r="r" b="b"/>
              <a:pathLst>
                <a:path w="10942" h="8894" extrusionOk="0">
                  <a:moveTo>
                    <a:pt x="10201" y="1"/>
                  </a:moveTo>
                  <a:cubicBezTo>
                    <a:pt x="10201" y="65"/>
                    <a:pt x="10216" y="110"/>
                    <a:pt x="10216" y="160"/>
                  </a:cubicBezTo>
                  <a:cubicBezTo>
                    <a:pt x="10280" y="443"/>
                    <a:pt x="10435" y="726"/>
                    <a:pt x="10390" y="991"/>
                  </a:cubicBezTo>
                  <a:cubicBezTo>
                    <a:pt x="10311" y="1671"/>
                    <a:pt x="10326" y="2377"/>
                    <a:pt x="9884" y="3008"/>
                  </a:cubicBezTo>
                  <a:cubicBezTo>
                    <a:pt x="9649" y="3337"/>
                    <a:pt x="9351" y="3654"/>
                    <a:pt x="9128" y="3983"/>
                  </a:cubicBezTo>
                  <a:cubicBezTo>
                    <a:pt x="8735" y="4598"/>
                    <a:pt x="8138" y="5116"/>
                    <a:pt x="7477" y="5618"/>
                  </a:cubicBezTo>
                  <a:cubicBezTo>
                    <a:pt x="6767" y="6155"/>
                    <a:pt x="5966" y="6597"/>
                    <a:pt x="5052" y="6975"/>
                  </a:cubicBezTo>
                  <a:cubicBezTo>
                    <a:pt x="4564" y="7179"/>
                    <a:pt x="4077" y="7383"/>
                    <a:pt x="3650" y="7621"/>
                  </a:cubicBezTo>
                  <a:cubicBezTo>
                    <a:pt x="2944" y="8014"/>
                    <a:pt x="2158" y="8312"/>
                    <a:pt x="1259" y="8516"/>
                  </a:cubicBezTo>
                  <a:cubicBezTo>
                    <a:pt x="836" y="8610"/>
                    <a:pt x="424" y="8754"/>
                    <a:pt x="1" y="8864"/>
                  </a:cubicBezTo>
                  <a:cubicBezTo>
                    <a:pt x="31" y="8879"/>
                    <a:pt x="46" y="8894"/>
                    <a:pt x="61" y="8894"/>
                  </a:cubicBezTo>
                  <a:cubicBezTo>
                    <a:pt x="945" y="8705"/>
                    <a:pt x="1826" y="8531"/>
                    <a:pt x="2691" y="8327"/>
                  </a:cubicBezTo>
                  <a:cubicBezTo>
                    <a:pt x="3526" y="8108"/>
                    <a:pt x="4360" y="7870"/>
                    <a:pt x="5161" y="7602"/>
                  </a:cubicBezTo>
                  <a:cubicBezTo>
                    <a:pt x="6563" y="7130"/>
                    <a:pt x="7636" y="6453"/>
                    <a:pt x="8580" y="5668"/>
                  </a:cubicBezTo>
                  <a:cubicBezTo>
                    <a:pt x="9003" y="5320"/>
                    <a:pt x="9381" y="4957"/>
                    <a:pt x="9619" y="4534"/>
                  </a:cubicBezTo>
                  <a:cubicBezTo>
                    <a:pt x="9759" y="4281"/>
                    <a:pt x="9963" y="4032"/>
                    <a:pt x="10137" y="3779"/>
                  </a:cubicBezTo>
                  <a:cubicBezTo>
                    <a:pt x="10261" y="3575"/>
                    <a:pt x="10390" y="3371"/>
                    <a:pt x="10484" y="3148"/>
                  </a:cubicBezTo>
                  <a:cubicBezTo>
                    <a:pt x="10734" y="2596"/>
                    <a:pt x="10877" y="2048"/>
                    <a:pt x="10892" y="1463"/>
                  </a:cubicBezTo>
                  <a:cubicBezTo>
                    <a:pt x="10907" y="1085"/>
                    <a:pt x="10941" y="726"/>
                    <a:pt x="10768" y="364"/>
                  </a:cubicBezTo>
                  <a:cubicBezTo>
                    <a:pt x="10673" y="175"/>
                    <a:pt x="10530" y="46"/>
                    <a:pt x="10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22"/>
            <p:cNvSpPr/>
            <p:nvPr/>
          </p:nvSpPr>
          <p:spPr>
            <a:xfrm>
              <a:off x="4050575" y="2518325"/>
              <a:ext cx="279025" cy="226325"/>
            </a:xfrm>
            <a:custGeom>
              <a:avLst/>
              <a:gdLst/>
              <a:ahLst/>
              <a:cxnLst/>
              <a:rect l="l" t="t" r="r" b="b"/>
              <a:pathLst>
                <a:path w="11161" h="9053" extrusionOk="0">
                  <a:moveTo>
                    <a:pt x="1" y="0"/>
                  </a:moveTo>
                  <a:lnTo>
                    <a:pt x="1" y="0"/>
                  </a:lnTo>
                  <a:cubicBezTo>
                    <a:pt x="439" y="299"/>
                    <a:pt x="1025" y="442"/>
                    <a:pt x="1622" y="582"/>
                  </a:cubicBezTo>
                  <a:cubicBezTo>
                    <a:pt x="2392" y="756"/>
                    <a:pt x="3084" y="1009"/>
                    <a:pt x="3699" y="1353"/>
                  </a:cubicBezTo>
                  <a:cubicBezTo>
                    <a:pt x="4028" y="1527"/>
                    <a:pt x="4361" y="1731"/>
                    <a:pt x="4738" y="1874"/>
                  </a:cubicBezTo>
                  <a:cubicBezTo>
                    <a:pt x="6061" y="2362"/>
                    <a:pt x="7164" y="2992"/>
                    <a:pt x="8089" y="3748"/>
                  </a:cubicBezTo>
                  <a:cubicBezTo>
                    <a:pt x="8467" y="4062"/>
                    <a:pt x="8830" y="4360"/>
                    <a:pt x="9068" y="4723"/>
                  </a:cubicBezTo>
                  <a:cubicBezTo>
                    <a:pt x="9223" y="4957"/>
                    <a:pt x="9396" y="5180"/>
                    <a:pt x="9619" y="5384"/>
                  </a:cubicBezTo>
                  <a:cubicBezTo>
                    <a:pt x="10107" y="5871"/>
                    <a:pt x="10341" y="6408"/>
                    <a:pt x="10435" y="6940"/>
                  </a:cubicBezTo>
                  <a:cubicBezTo>
                    <a:pt x="10564" y="7620"/>
                    <a:pt x="10753" y="8327"/>
                    <a:pt x="10341" y="9003"/>
                  </a:cubicBezTo>
                  <a:cubicBezTo>
                    <a:pt x="10390" y="9018"/>
                    <a:pt x="10420" y="9037"/>
                    <a:pt x="10469" y="9052"/>
                  </a:cubicBezTo>
                  <a:cubicBezTo>
                    <a:pt x="10609" y="8988"/>
                    <a:pt x="10828" y="8942"/>
                    <a:pt x="10862" y="8848"/>
                  </a:cubicBezTo>
                  <a:cubicBezTo>
                    <a:pt x="10987" y="8546"/>
                    <a:pt x="11096" y="8247"/>
                    <a:pt x="11130" y="7934"/>
                  </a:cubicBezTo>
                  <a:cubicBezTo>
                    <a:pt x="11161" y="7666"/>
                    <a:pt x="11081" y="7397"/>
                    <a:pt x="11051" y="7129"/>
                  </a:cubicBezTo>
                  <a:cubicBezTo>
                    <a:pt x="10972" y="6502"/>
                    <a:pt x="10734" y="5901"/>
                    <a:pt x="10356" y="5320"/>
                  </a:cubicBezTo>
                  <a:cubicBezTo>
                    <a:pt x="10152" y="5006"/>
                    <a:pt x="9933" y="4692"/>
                    <a:pt x="9729" y="4390"/>
                  </a:cubicBezTo>
                  <a:cubicBezTo>
                    <a:pt x="9600" y="4220"/>
                    <a:pt x="9525" y="4031"/>
                    <a:pt x="9351" y="3888"/>
                  </a:cubicBezTo>
                  <a:cubicBezTo>
                    <a:pt x="8501" y="3181"/>
                    <a:pt x="7696" y="2456"/>
                    <a:pt x="6533" y="1920"/>
                  </a:cubicBezTo>
                  <a:cubicBezTo>
                    <a:pt x="5320" y="1368"/>
                    <a:pt x="3998" y="945"/>
                    <a:pt x="2551" y="646"/>
                  </a:cubicBezTo>
                  <a:cubicBezTo>
                    <a:pt x="1826" y="503"/>
                    <a:pt x="1119" y="314"/>
                    <a:pt x="394" y="125"/>
                  </a:cubicBezTo>
                  <a:cubicBezTo>
                    <a:pt x="269" y="95"/>
                    <a:pt x="141" y="46"/>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22"/>
            <p:cNvSpPr/>
            <p:nvPr/>
          </p:nvSpPr>
          <p:spPr>
            <a:xfrm>
              <a:off x="7099575" y="2528900"/>
              <a:ext cx="400" cy="500"/>
            </a:xfrm>
            <a:custGeom>
              <a:avLst/>
              <a:gdLst/>
              <a:ahLst/>
              <a:cxnLst/>
              <a:rect l="l" t="t" r="r" b="b"/>
              <a:pathLst>
                <a:path w="16" h="20" extrusionOk="0">
                  <a:moveTo>
                    <a:pt x="15" y="1"/>
                  </a:moveTo>
                  <a:lnTo>
                    <a:pt x="0" y="19"/>
                  </a:lnTo>
                  <a:lnTo>
                    <a:pt x="15" y="19"/>
                  </a:lnTo>
                  <a:lnTo>
                    <a:pt x="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22"/>
            <p:cNvSpPr/>
            <p:nvPr/>
          </p:nvSpPr>
          <p:spPr>
            <a:xfrm>
              <a:off x="5681275" y="894900"/>
              <a:ext cx="378275" cy="13925"/>
            </a:xfrm>
            <a:custGeom>
              <a:avLst/>
              <a:gdLst/>
              <a:ahLst/>
              <a:cxnLst/>
              <a:rect l="l" t="t" r="r" b="b"/>
              <a:pathLst>
                <a:path w="15131" h="557" extrusionOk="0">
                  <a:moveTo>
                    <a:pt x="8818" y="0"/>
                  </a:moveTo>
                  <a:cubicBezTo>
                    <a:pt x="5095" y="0"/>
                    <a:pt x="1039" y="169"/>
                    <a:pt x="1" y="367"/>
                  </a:cubicBezTo>
                  <a:cubicBezTo>
                    <a:pt x="174" y="417"/>
                    <a:pt x="284" y="447"/>
                    <a:pt x="378" y="447"/>
                  </a:cubicBezTo>
                  <a:cubicBezTo>
                    <a:pt x="1278" y="496"/>
                    <a:pt x="2173" y="556"/>
                    <a:pt x="3072" y="556"/>
                  </a:cubicBezTo>
                  <a:cubicBezTo>
                    <a:pt x="6472" y="556"/>
                    <a:pt x="9872" y="526"/>
                    <a:pt x="13272" y="496"/>
                  </a:cubicBezTo>
                  <a:cubicBezTo>
                    <a:pt x="13884" y="496"/>
                    <a:pt x="14500" y="447"/>
                    <a:pt x="15131" y="322"/>
                  </a:cubicBezTo>
                  <a:cubicBezTo>
                    <a:pt x="14069" y="90"/>
                    <a:pt x="11532" y="0"/>
                    <a:pt x="88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22"/>
            <p:cNvSpPr/>
            <p:nvPr/>
          </p:nvSpPr>
          <p:spPr>
            <a:xfrm>
              <a:off x="5119800" y="895000"/>
              <a:ext cx="377325" cy="13550"/>
            </a:xfrm>
            <a:custGeom>
              <a:avLst/>
              <a:gdLst/>
              <a:ahLst/>
              <a:cxnLst/>
              <a:rect l="l" t="t" r="r" b="b"/>
              <a:pathLst>
                <a:path w="15093" h="542" extrusionOk="0">
                  <a:moveTo>
                    <a:pt x="5195" y="1"/>
                  </a:moveTo>
                  <a:cubicBezTo>
                    <a:pt x="3744" y="1"/>
                    <a:pt x="2282" y="129"/>
                    <a:pt x="817" y="209"/>
                  </a:cubicBezTo>
                  <a:cubicBezTo>
                    <a:pt x="582" y="224"/>
                    <a:pt x="344" y="269"/>
                    <a:pt x="1" y="318"/>
                  </a:cubicBezTo>
                  <a:cubicBezTo>
                    <a:pt x="851" y="458"/>
                    <a:pt x="1606" y="492"/>
                    <a:pt x="2362" y="492"/>
                  </a:cubicBezTo>
                  <a:cubicBezTo>
                    <a:pt x="4878" y="507"/>
                    <a:pt x="7398" y="537"/>
                    <a:pt x="9932" y="537"/>
                  </a:cubicBezTo>
                  <a:cubicBezTo>
                    <a:pt x="10197" y="540"/>
                    <a:pt x="10461" y="541"/>
                    <a:pt x="10725" y="541"/>
                  </a:cubicBezTo>
                  <a:cubicBezTo>
                    <a:pt x="11844" y="541"/>
                    <a:pt x="12964" y="519"/>
                    <a:pt x="14073" y="507"/>
                  </a:cubicBezTo>
                  <a:cubicBezTo>
                    <a:pt x="14432" y="507"/>
                    <a:pt x="14779" y="458"/>
                    <a:pt x="15093" y="363"/>
                  </a:cubicBezTo>
                  <a:cubicBezTo>
                    <a:pt x="14983" y="318"/>
                    <a:pt x="14874" y="284"/>
                    <a:pt x="14764" y="284"/>
                  </a:cubicBezTo>
                  <a:cubicBezTo>
                    <a:pt x="14024" y="239"/>
                    <a:pt x="13268" y="159"/>
                    <a:pt x="12528" y="144"/>
                  </a:cubicBezTo>
                  <a:cubicBezTo>
                    <a:pt x="10087" y="80"/>
                    <a:pt x="7632" y="1"/>
                    <a:pt x="51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22"/>
            <p:cNvSpPr/>
            <p:nvPr/>
          </p:nvSpPr>
          <p:spPr>
            <a:xfrm>
              <a:off x="5124050" y="2753325"/>
              <a:ext cx="374325" cy="13650"/>
            </a:xfrm>
            <a:custGeom>
              <a:avLst/>
              <a:gdLst/>
              <a:ahLst/>
              <a:cxnLst/>
              <a:rect l="l" t="t" r="r" b="b"/>
              <a:pathLst>
                <a:path w="14973" h="546" extrusionOk="0">
                  <a:moveTo>
                    <a:pt x="10974" y="1"/>
                  </a:moveTo>
                  <a:cubicBezTo>
                    <a:pt x="10250" y="1"/>
                    <a:pt x="9526" y="5"/>
                    <a:pt x="8803" y="15"/>
                  </a:cubicBezTo>
                  <a:cubicBezTo>
                    <a:pt x="6393" y="30"/>
                    <a:pt x="4001" y="45"/>
                    <a:pt x="1591" y="60"/>
                  </a:cubicBezTo>
                  <a:cubicBezTo>
                    <a:pt x="1040" y="75"/>
                    <a:pt x="507" y="90"/>
                    <a:pt x="1" y="234"/>
                  </a:cubicBezTo>
                  <a:cubicBezTo>
                    <a:pt x="1" y="249"/>
                    <a:pt x="1" y="279"/>
                    <a:pt x="19" y="298"/>
                  </a:cubicBezTo>
                  <a:cubicBezTo>
                    <a:pt x="1024" y="374"/>
                    <a:pt x="2033" y="487"/>
                    <a:pt x="3042" y="502"/>
                  </a:cubicBezTo>
                  <a:cubicBezTo>
                    <a:pt x="4224" y="530"/>
                    <a:pt x="5407" y="546"/>
                    <a:pt x="6590" y="546"/>
                  </a:cubicBezTo>
                  <a:cubicBezTo>
                    <a:pt x="8789" y="546"/>
                    <a:pt x="10986" y="491"/>
                    <a:pt x="13178" y="358"/>
                  </a:cubicBezTo>
                  <a:cubicBezTo>
                    <a:pt x="13775" y="328"/>
                    <a:pt x="14375" y="279"/>
                    <a:pt x="14972" y="234"/>
                  </a:cubicBezTo>
                  <a:cubicBezTo>
                    <a:pt x="14829" y="139"/>
                    <a:pt x="14689" y="90"/>
                    <a:pt x="14530" y="90"/>
                  </a:cubicBezTo>
                  <a:cubicBezTo>
                    <a:pt x="14073" y="60"/>
                    <a:pt x="13601" y="15"/>
                    <a:pt x="13147" y="15"/>
                  </a:cubicBezTo>
                  <a:cubicBezTo>
                    <a:pt x="12422" y="5"/>
                    <a:pt x="11698" y="1"/>
                    <a:pt x="109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22"/>
            <p:cNvSpPr/>
            <p:nvPr/>
          </p:nvSpPr>
          <p:spPr>
            <a:xfrm>
              <a:off x="5682875" y="2753200"/>
              <a:ext cx="376675" cy="13725"/>
            </a:xfrm>
            <a:custGeom>
              <a:avLst/>
              <a:gdLst/>
              <a:ahLst/>
              <a:cxnLst/>
              <a:rect l="l" t="t" r="r" b="b"/>
              <a:pathLst>
                <a:path w="15067" h="549" extrusionOk="0">
                  <a:moveTo>
                    <a:pt x="3133" y="1"/>
                  </a:moveTo>
                  <a:cubicBezTo>
                    <a:pt x="2283" y="1"/>
                    <a:pt x="1433" y="50"/>
                    <a:pt x="568" y="80"/>
                  </a:cubicBezTo>
                  <a:cubicBezTo>
                    <a:pt x="379" y="95"/>
                    <a:pt x="190" y="129"/>
                    <a:pt x="1" y="159"/>
                  </a:cubicBezTo>
                  <a:lnTo>
                    <a:pt x="1" y="224"/>
                  </a:lnTo>
                  <a:cubicBezTo>
                    <a:pt x="205" y="254"/>
                    <a:pt x="409" y="284"/>
                    <a:pt x="632" y="303"/>
                  </a:cubicBezTo>
                  <a:cubicBezTo>
                    <a:pt x="3160" y="482"/>
                    <a:pt x="5696" y="548"/>
                    <a:pt x="8241" y="548"/>
                  </a:cubicBezTo>
                  <a:cubicBezTo>
                    <a:pt x="9464" y="548"/>
                    <a:pt x="10689" y="533"/>
                    <a:pt x="11916" y="507"/>
                  </a:cubicBezTo>
                  <a:cubicBezTo>
                    <a:pt x="12940" y="492"/>
                    <a:pt x="13949" y="413"/>
                    <a:pt x="15067" y="254"/>
                  </a:cubicBezTo>
                  <a:cubicBezTo>
                    <a:pt x="14387" y="80"/>
                    <a:pt x="13805" y="80"/>
                    <a:pt x="13223" y="65"/>
                  </a:cubicBezTo>
                  <a:cubicBezTo>
                    <a:pt x="9853" y="50"/>
                    <a:pt x="6503" y="20"/>
                    <a:pt x="31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22"/>
            <p:cNvSpPr/>
            <p:nvPr/>
          </p:nvSpPr>
          <p:spPr>
            <a:xfrm>
              <a:off x="3886450" y="2225550"/>
              <a:ext cx="20900" cy="175125"/>
            </a:xfrm>
            <a:custGeom>
              <a:avLst/>
              <a:gdLst/>
              <a:ahLst/>
              <a:cxnLst/>
              <a:rect l="l" t="t" r="r" b="b"/>
              <a:pathLst>
                <a:path w="836" h="7005" extrusionOk="0">
                  <a:moveTo>
                    <a:pt x="283" y="0"/>
                  </a:moveTo>
                  <a:cubicBezTo>
                    <a:pt x="174" y="567"/>
                    <a:pt x="49" y="1119"/>
                    <a:pt x="34" y="1670"/>
                  </a:cubicBezTo>
                  <a:cubicBezTo>
                    <a:pt x="0" y="2785"/>
                    <a:pt x="15" y="3888"/>
                    <a:pt x="49" y="4991"/>
                  </a:cubicBezTo>
                  <a:cubicBezTo>
                    <a:pt x="64" y="5667"/>
                    <a:pt x="159" y="6343"/>
                    <a:pt x="552" y="7004"/>
                  </a:cubicBezTo>
                  <a:cubicBezTo>
                    <a:pt x="567" y="6940"/>
                    <a:pt x="616" y="6895"/>
                    <a:pt x="616" y="6831"/>
                  </a:cubicBezTo>
                  <a:cubicBezTo>
                    <a:pt x="661" y="6407"/>
                    <a:pt x="725" y="5981"/>
                    <a:pt x="741" y="5573"/>
                  </a:cubicBezTo>
                  <a:cubicBezTo>
                    <a:pt x="790" y="4315"/>
                    <a:pt x="805" y="3068"/>
                    <a:pt x="835" y="1825"/>
                  </a:cubicBezTo>
                  <a:cubicBezTo>
                    <a:pt x="835" y="1198"/>
                    <a:pt x="616" y="597"/>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22"/>
            <p:cNvSpPr/>
            <p:nvPr/>
          </p:nvSpPr>
          <p:spPr>
            <a:xfrm>
              <a:off x="3880975" y="1260975"/>
              <a:ext cx="26375" cy="174750"/>
            </a:xfrm>
            <a:custGeom>
              <a:avLst/>
              <a:gdLst/>
              <a:ahLst/>
              <a:cxnLst/>
              <a:rect l="l" t="t" r="r" b="b"/>
              <a:pathLst>
                <a:path w="1055" h="6990" extrusionOk="0">
                  <a:moveTo>
                    <a:pt x="612" y="1"/>
                  </a:moveTo>
                  <a:cubicBezTo>
                    <a:pt x="0" y="2332"/>
                    <a:pt x="189" y="4663"/>
                    <a:pt x="518" y="6990"/>
                  </a:cubicBezTo>
                  <a:cubicBezTo>
                    <a:pt x="706" y="6646"/>
                    <a:pt x="850" y="6313"/>
                    <a:pt x="944" y="5970"/>
                  </a:cubicBezTo>
                  <a:cubicBezTo>
                    <a:pt x="1024" y="5732"/>
                    <a:pt x="1054" y="5479"/>
                    <a:pt x="1039" y="5229"/>
                  </a:cubicBezTo>
                  <a:cubicBezTo>
                    <a:pt x="1024" y="3937"/>
                    <a:pt x="1009" y="2645"/>
                    <a:pt x="960" y="1342"/>
                  </a:cubicBezTo>
                  <a:cubicBezTo>
                    <a:pt x="944" y="900"/>
                    <a:pt x="865" y="458"/>
                    <a:pt x="801" y="20"/>
                  </a:cubicBezTo>
                  <a:cubicBezTo>
                    <a:pt x="740" y="20"/>
                    <a:pt x="676" y="20"/>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22"/>
            <p:cNvSpPr/>
            <p:nvPr/>
          </p:nvSpPr>
          <p:spPr>
            <a:xfrm>
              <a:off x="3886075" y="1677775"/>
              <a:ext cx="26750" cy="119675"/>
            </a:xfrm>
            <a:custGeom>
              <a:avLst/>
              <a:gdLst/>
              <a:ahLst/>
              <a:cxnLst/>
              <a:rect l="l" t="t" r="r" b="b"/>
              <a:pathLst>
                <a:path w="1070" h="4787" extrusionOk="0">
                  <a:moveTo>
                    <a:pt x="472" y="0"/>
                  </a:moveTo>
                  <a:cubicBezTo>
                    <a:pt x="0" y="1258"/>
                    <a:pt x="15" y="3589"/>
                    <a:pt x="472" y="4787"/>
                  </a:cubicBezTo>
                  <a:cubicBezTo>
                    <a:pt x="1069" y="3982"/>
                    <a:pt x="1054" y="676"/>
                    <a:pt x="4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22"/>
            <p:cNvSpPr/>
            <p:nvPr/>
          </p:nvSpPr>
          <p:spPr>
            <a:xfrm>
              <a:off x="3886075" y="1863550"/>
              <a:ext cx="26750" cy="121175"/>
            </a:xfrm>
            <a:custGeom>
              <a:avLst/>
              <a:gdLst/>
              <a:ahLst/>
              <a:cxnLst/>
              <a:rect l="l" t="t" r="r" b="b"/>
              <a:pathLst>
                <a:path w="1070" h="4847" extrusionOk="0">
                  <a:moveTo>
                    <a:pt x="487" y="0"/>
                  </a:moveTo>
                  <a:lnTo>
                    <a:pt x="487" y="0"/>
                  </a:lnTo>
                  <a:cubicBezTo>
                    <a:pt x="0" y="1273"/>
                    <a:pt x="15" y="3634"/>
                    <a:pt x="472" y="4847"/>
                  </a:cubicBezTo>
                  <a:cubicBezTo>
                    <a:pt x="1039" y="4106"/>
                    <a:pt x="1069" y="1148"/>
                    <a:pt x="4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22"/>
            <p:cNvSpPr/>
            <p:nvPr/>
          </p:nvSpPr>
          <p:spPr>
            <a:xfrm>
              <a:off x="6129150" y="899250"/>
              <a:ext cx="285700" cy="10425"/>
            </a:xfrm>
            <a:custGeom>
              <a:avLst/>
              <a:gdLst/>
              <a:ahLst/>
              <a:cxnLst/>
              <a:rect l="l" t="t" r="r" b="b"/>
              <a:pathLst>
                <a:path w="11428" h="417" extrusionOk="0">
                  <a:moveTo>
                    <a:pt x="4059" y="0"/>
                  </a:moveTo>
                  <a:cubicBezTo>
                    <a:pt x="2707" y="0"/>
                    <a:pt x="1354" y="49"/>
                    <a:pt x="0" y="178"/>
                  </a:cubicBezTo>
                  <a:cubicBezTo>
                    <a:pt x="3241" y="258"/>
                    <a:pt x="6502" y="337"/>
                    <a:pt x="9743" y="416"/>
                  </a:cubicBezTo>
                  <a:cubicBezTo>
                    <a:pt x="10026" y="416"/>
                    <a:pt x="10325" y="397"/>
                    <a:pt x="10608" y="382"/>
                  </a:cubicBezTo>
                  <a:cubicBezTo>
                    <a:pt x="10876" y="367"/>
                    <a:pt x="11145" y="337"/>
                    <a:pt x="11428" y="303"/>
                  </a:cubicBezTo>
                  <a:cubicBezTo>
                    <a:pt x="8964" y="162"/>
                    <a:pt x="6511" y="0"/>
                    <a:pt x="40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22"/>
            <p:cNvSpPr/>
            <p:nvPr/>
          </p:nvSpPr>
          <p:spPr>
            <a:xfrm>
              <a:off x="4766400" y="899325"/>
              <a:ext cx="284475" cy="10350"/>
            </a:xfrm>
            <a:custGeom>
              <a:avLst/>
              <a:gdLst/>
              <a:ahLst/>
              <a:cxnLst/>
              <a:rect l="l" t="t" r="r" b="b"/>
              <a:pathLst>
                <a:path w="11379" h="414" extrusionOk="0">
                  <a:moveTo>
                    <a:pt x="7214" y="0"/>
                  </a:moveTo>
                  <a:cubicBezTo>
                    <a:pt x="4809" y="0"/>
                    <a:pt x="2405" y="156"/>
                    <a:pt x="0" y="285"/>
                  </a:cubicBezTo>
                  <a:cubicBezTo>
                    <a:pt x="423" y="349"/>
                    <a:pt x="850" y="394"/>
                    <a:pt x="1258" y="413"/>
                  </a:cubicBezTo>
                  <a:cubicBezTo>
                    <a:pt x="1730" y="413"/>
                    <a:pt x="2202" y="394"/>
                    <a:pt x="2675" y="379"/>
                  </a:cubicBezTo>
                  <a:cubicBezTo>
                    <a:pt x="3479" y="364"/>
                    <a:pt x="4295" y="334"/>
                    <a:pt x="5100" y="300"/>
                  </a:cubicBezTo>
                  <a:cubicBezTo>
                    <a:pt x="7193" y="270"/>
                    <a:pt x="9286" y="224"/>
                    <a:pt x="11379" y="190"/>
                  </a:cubicBezTo>
                  <a:cubicBezTo>
                    <a:pt x="9990" y="52"/>
                    <a:pt x="8602" y="0"/>
                    <a:pt x="72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22"/>
            <p:cNvSpPr/>
            <p:nvPr/>
          </p:nvSpPr>
          <p:spPr>
            <a:xfrm>
              <a:off x="4771500" y="2752375"/>
              <a:ext cx="274650" cy="10275"/>
            </a:xfrm>
            <a:custGeom>
              <a:avLst/>
              <a:gdLst/>
              <a:ahLst/>
              <a:cxnLst/>
              <a:rect l="l" t="t" r="r" b="b"/>
              <a:pathLst>
                <a:path w="10986" h="411" extrusionOk="0">
                  <a:moveTo>
                    <a:pt x="1387" y="1"/>
                  </a:moveTo>
                  <a:cubicBezTo>
                    <a:pt x="924" y="1"/>
                    <a:pt x="464" y="38"/>
                    <a:pt x="0" y="68"/>
                  </a:cubicBezTo>
                  <a:cubicBezTo>
                    <a:pt x="689" y="228"/>
                    <a:pt x="4364" y="411"/>
                    <a:pt x="7443" y="411"/>
                  </a:cubicBezTo>
                  <a:cubicBezTo>
                    <a:pt x="8872" y="411"/>
                    <a:pt x="10173" y="371"/>
                    <a:pt x="10986" y="272"/>
                  </a:cubicBezTo>
                  <a:cubicBezTo>
                    <a:pt x="10797" y="257"/>
                    <a:pt x="10593" y="223"/>
                    <a:pt x="10389" y="223"/>
                  </a:cubicBezTo>
                  <a:cubicBezTo>
                    <a:pt x="9350" y="192"/>
                    <a:pt x="8326" y="162"/>
                    <a:pt x="7287" y="128"/>
                  </a:cubicBezTo>
                  <a:cubicBezTo>
                    <a:pt x="5383" y="83"/>
                    <a:pt x="3495" y="34"/>
                    <a:pt x="1606" y="4"/>
                  </a:cubicBezTo>
                  <a:cubicBezTo>
                    <a:pt x="1533" y="2"/>
                    <a:pt x="1460" y="1"/>
                    <a:pt x="13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22"/>
            <p:cNvSpPr/>
            <p:nvPr/>
          </p:nvSpPr>
          <p:spPr>
            <a:xfrm>
              <a:off x="6133100" y="2752375"/>
              <a:ext cx="275425" cy="10175"/>
            </a:xfrm>
            <a:custGeom>
              <a:avLst/>
              <a:gdLst/>
              <a:ahLst/>
              <a:cxnLst/>
              <a:rect l="l" t="t" r="r" b="b"/>
              <a:pathLst>
                <a:path w="11017" h="407" extrusionOk="0">
                  <a:moveTo>
                    <a:pt x="9610" y="1"/>
                  </a:moveTo>
                  <a:cubicBezTo>
                    <a:pt x="9534" y="1"/>
                    <a:pt x="9458" y="2"/>
                    <a:pt x="9381" y="4"/>
                  </a:cubicBezTo>
                  <a:cubicBezTo>
                    <a:pt x="7995" y="34"/>
                    <a:pt x="6612" y="83"/>
                    <a:pt x="5225" y="113"/>
                  </a:cubicBezTo>
                  <a:cubicBezTo>
                    <a:pt x="3729" y="147"/>
                    <a:pt x="2218" y="177"/>
                    <a:pt x="707" y="223"/>
                  </a:cubicBezTo>
                  <a:cubicBezTo>
                    <a:pt x="473" y="223"/>
                    <a:pt x="235" y="257"/>
                    <a:pt x="1" y="272"/>
                  </a:cubicBezTo>
                  <a:cubicBezTo>
                    <a:pt x="829" y="368"/>
                    <a:pt x="2097" y="407"/>
                    <a:pt x="3490" y="407"/>
                  </a:cubicBezTo>
                  <a:cubicBezTo>
                    <a:pt x="6436" y="407"/>
                    <a:pt x="9940" y="232"/>
                    <a:pt x="11017" y="53"/>
                  </a:cubicBezTo>
                  <a:cubicBezTo>
                    <a:pt x="10545" y="36"/>
                    <a:pt x="10082" y="1"/>
                    <a:pt x="96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22"/>
            <p:cNvSpPr/>
            <p:nvPr/>
          </p:nvSpPr>
          <p:spPr>
            <a:xfrm>
              <a:off x="3949825" y="1151225"/>
              <a:ext cx="178700" cy="37825"/>
            </a:xfrm>
            <a:custGeom>
              <a:avLst/>
              <a:gdLst/>
              <a:ahLst/>
              <a:cxnLst/>
              <a:rect l="l" t="t" r="r" b="b"/>
              <a:pathLst>
                <a:path w="7148" h="1513" extrusionOk="0">
                  <a:moveTo>
                    <a:pt x="7148" y="1"/>
                  </a:moveTo>
                  <a:cubicBezTo>
                    <a:pt x="6249" y="443"/>
                    <a:pt x="5195" y="632"/>
                    <a:pt x="4091" y="756"/>
                  </a:cubicBezTo>
                  <a:cubicBezTo>
                    <a:pt x="3306" y="836"/>
                    <a:pt x="2535" y="930"/>
                    <a:pt x="1749" y="1025"/>
                  </a:cubicBezTo>
                  <a:cubicBezTo>
                    <a:pt x="1149" y="1085"/>
                    <a:pt x="597" y="1214"/>
                    <a:pt x="0" y="1463"/>
                  </a:cubicBezTo>
                  <a:cubicBezTo>
                    <a:pt x="363" y="1482"/>
                    <a:pt x="616" y="1512"/>
                    <a:pt x="880" y="1512"/>
                  </a:cubicBezTo>
                  <a:cubicBezTo>
                    <a:pt x="1337" y="1482"/>
                    <a:pt x="1810" y="1448"/>
                    <a:pt x="2267" y="1387"/>
                  </a:cubicBezTo>
                  <a:cubicBezTo>
                    <a:pt x="3226" y="1244"/>
                    <a:pt x="4205" y="1119"/>
                    <a:pt x="5149" y="930"/>
                  </a:cubicBezTo>
                  <a:cubicBezTo>
                    <a:pt x="5999" y="787"/>
                    <a:pt x="6660" y="458"/>
                    <a:pt x="7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22"/>
            <p:cNvSpPr/>
            <p:nvPr/>
          </p:nvSpPr>
          <p:spPr>
            <a:xfrm>
              <a:off x="3952550" y="2472925"/>
              <a:ext cx="170875" cy="35225"/>
            </a:xfrm>
            <a:custGeom>
              <a:avLst/>
              <a:gdLst/>
              <a:ahLst/>
              <a:cxnLst/>
              <a:rect l="l" t="t" r="r" b="b"/>
              <a:pathLst>
                <a:path w="6835" h="1409" extrusionOk="0">
                  <a:moveTo>
                    <a:pt x="796" y="0"/>
                  </a:moveTo>
                  <a:cubicBezTo>
                    <a:pt x="533" y="0"/>
                    <a:pt x="263" y="22"/>
                    <a:pt x="1" y="22"/>
                  </a:cubicBezTo>
                  <a:cubicBezTo>
                    <a:pt x="412" y="275"/>
                    <a:pt x="885" y="400"/>
                    <a:pt x="1402" y="464"/>
                  </a:cubicBezTo>
                  <a:cubicBezTo>
                    <a:pt x="2033" y="540"/>
                    <a:pt x="2679" y="604"/>
                    <a:pt x="3306" y="683"/>
                  </a:cubicBezTo>
                  <a:cubicBezTo>
                    <a:pt x="4126" y="793"/>
                    <a:pt x="4927" y="917"/>
                    <a:pt x="5732" y="1061"/>
                  </a:cubicBezTo>
                  <a:cubicBezTo>
                    <a:pt x="6109" y="1140"/>
                    <a:pt x="6472" y="1295"/>
                    <a:pt x="6835" y="1408"/>
                  </a:cubicBezTo>
                  <a:cubicBezTo>
                    <a:pt x="6378" y="966"/>
                    <a:pt x="5716" y="683"/>
                    <a:pt x="4912" y="558"/>
                  </a:cubicBezTo>
                  <a:cubicBezTo>
                    <a:pt x="3684" y="351"/>
                    <a:pt x="2441" y="181"/>
                    <a:pt x="1183" y="22"/>
                  </a:cubicBezTo>
                  <a:cubicBezTo>
                    <a:pt x="1057" y="6"/>
                    <a:pt x="927" y="0"/>
                    <a:pt x="7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22"/>
            <p:cNvSpPr/>
            <p:nvPr/>
          </p:nvSpPr>
          <p:spPr>
            <a:xfrm>
              <a:off x="3884450" y="2034300"/>
              <a:ext cx="17025" cy="116850"/>
            </a:xfrm>
            <a:custGeom>
              <a:avLst/>
              <a:gdLst/>
              <a:ahLst/>
              <a:cxnLst/>
              <a:rect l="l" t="t" r="r" b="b"/>
              <a:pathLst>
                <a:path w="681" h="4674" extrusionOk="0">
                  <a:moveTo>
                    <a:pt x="413" y="0"/>
                  </a:moveTo>
                  <a:cubicBezTo>
                    <a:pt x="95" y="518"/>
                    <a:pt x="20" y="1085"/>
                    <a:pt x="20" y="1636"/>
                  </a:cubicBezTo>
                  <a:cubicBezTo>
                    <a:pt x="1" y="2660"/>
                    <a:pt x="129" y="3669"/>
                    <a:pt x="190" y="4673"/>
                  </a:cubicBezTo>
                  <a:cubicBezTo>
                    <a:pt x="284" y="4643"/>
                    <a:pt x="303" y="4613"/>
                    <a:pt x="303" y="4564"/>
                  </a:cubicBezTo>
                  <a:cubicBezTo>
                    <a:pt x="428" y="3321"/>
                    <a:pt x="552" y="2063"/>
                    <a:pt x="647" y="801"/>
                  </a:cubicBezTo>
                  <a:cubicBezTo>
                    <a:pt x="681" y="537"/>
                    <a:pt x="601" y="269"/>
                    <a:pt x="5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22"/>
            <p:cNvSpPr/>
            <p:nvPr/>
          </p:nvSpPr>
          <p:spPr>
            <a:xfrm>
              <a:off x="3876250" y="1511250"/>
              <a:ext cx="24750" cy="116200"/>
            </a:xfrm>
            <a:custGeom>
              <a:avLst/>
              <a:gdLst/>
              <a:ahLst/>
              <a:cxnLst/>
              <a:rect l="l" t="t" r="r" b="b"/>
              <a:pathLst>
                <a:path w="990" h="4648" extrusionOk="0">
                  <a:moveTo>
                    <a:pt x="612" y="1"/>
                  </a:moveTo>
                  <a:lnTo>
                    <a:pt x="612" y="1"/>
                  </a:lnTo>
                  <a:cubicBezTo>
                    <a:pt x="457" y="1561"/>
                    <a:pt x="0" y="3118"/>
                    <a:pt x="741" y="4648"/>
                  </a:cubicBezTo>
                  <a:lnTo>
                    <a:pt x="914" y="4648"/>
                  </a:lnTo>
                  <a:cubicBezTo>
                    <a:pt x="929" y="4379"/>
                    <a:pt x="990" y="4096"/>
                    <a:pt x="975" y="3828"/>
                  </a:cubicBezTo>
                  <a:cubicBezTo>
                    <a:pt x="929" y="3102"/>
                    <a:pt x="835" y="2396"/>
                    <a:pt x="771" y="1671"/>
                  </a:cubicBezTo>
                  <a:cubicBezTo>
                    <a:pt x="707" y="1119"/>
                    <a:pt x="661" y="568"/>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22"/>
            <p:cNvSpPr/>
            <p:nvPr/>
          </p:nvSpPr>
          <p:spPr>
            <a:xfrm>
              <a:off x="7270800" y="1261825"/>
              <a:ext cx="20425" cy="174750"/>
            </a:xfrm>
            <a:custGeom>
              <a:avLst/>
              <a:gdLst/>
              <a:ahLst/>
              <a:cxnLst/>
              <a:rect l="l" t="t" r="r" b="b"/>
              <a:pathLst>
                <a:path w="817" h="6990" extrusionOk="0">
                  <a:moveTo>
                    <a:pt x="284" y="1"/>
                  </a:moveTo>
                  <a:cubicBezTo>
                    <a:pt x="265" y="61"/>
                    <a:pt x="219" y="110"/>
                    <a:pt x="219" y="175"/>
                  </a:cubicBezTo>
                  <a:cubicBezTo>
                    <a:pt x="170" y="583"/>
                    <a:pt x="110" y="1006"/>
                    <a:pt x="95" y="1433"/>
                  </a:cubicBezTo>
                  <a:cubicBezTo>
                    <a:pt x="46" y="2675"/>
                    <a:pt x="31" y="3918"/>
                    <a:pt x="0" y="5161"/>
                  </a:cubicBezTo>
                  <a:cubicBezTo>
                    <a:pt x="0" y="5792"/>
                    <a:pt x="219" y="6408"/>
                    <a:pt x="548" y="6990"/>
                  </a:cubicBezTo>
                  <a:cubicBezTo>
                    <a:pt x="661" y="6438"/>
                    <a:pt x="771" y="5887"/>
                    <a:pt x="786" y="5320"/>
                  </a:cubicBezTo>
                  <a:cubicBezTo>
                    <a:pt x="816" y="4217"/>
                    <a:pt x="816" y="3117"/>
                    <a:pt x="786" y="1999"/>
                  </a:cubicBezTo>
                  <a:cubicBezTo>
                    <a:pt x="771" y="1338"/>
                    <a:pt x="677" y="662"/>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22"/>
            <p:cNvSpPr/>
            <p:nvPr/>
          </p:nvSpPr>
          <p:spPr>
            <a:xfrm>
              <a:off x="7276650" y="1510875"/>
              <a:ext cx="16925" cy="117325"/>
            </a:xfrm>
            <a:custGeom>
              <a:avLst/>
              <a:gdLst/>
              <a:ahLst/>
              <a:cxnLst/>
              <a:rect l="l" t="t" r="r" b="b"/>
              <a:pathLst>
                <a:path w="677" h="4693" extrusionOk="0">
                  <a:moveTo>
                    <a:pt x="488" y="1"/>
                  </a:moveTo>
                  <a:cubicBezTo>
                    <a:pt x="393" y="50"/>
                    <a:pt x="378" y="80"/>
                    <a:pt x="378" y="110"/>
                  </a:cubicBezTo>
                  <a:cubicBezTo>
                    <a:pt x="254" y="1372"/>
                    <a:pt x="125" y="2630"/>
                    <a:pt x="31" y="3888"/>
                  </a:cubicBezTo>
                  <a:cubicBezTo>
                    <a:pt x="1" y="4156"/>
                    <a:pt x="80" y="4425"/>
                    <a:pt x="110" y="4693"/>
                  </a:cubicBezTo>
                  <a:lnTo>
                    <a:pt x="269" y="4693"/>
                  </a:lnTo>
                  <a:cubicBezTo>
                    <a:pt x="582" y="4156"/>
                    <a:pt x="662" y="3590"/>
                    <a:pt x="662" y="3057"/>
                  </a:cubicBezTo>
                  <a:cubicBezTo>
                    <a:pt x="677" y="2033"/>
                    <a:pt x="552" y="1025"/>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22"/>
            <p:cNvSpPr/>
            <p:nvPr/>
          </p:nvSpPr>
          <p:spPr>
            <a:xfrm>
              <a:off x="7277025" y="2035050"/>
              <a:ext cx="24500" cy="115725"/>
            </a:xfrm>
            <a:custGeom>
              <a:avLst/>
              <a:gdLst/>
              <a:ahLst/>
              <a:cxnLst/>
              <a:rect l="l" t="t" r="r" b="b"/>
              <a:pathLst>
                <a:path w="980" h="4629" extrusionOk="0">
                  <a:moveTo>
                    <a:pt x="80" y="1"/>
                  </a:moveTo>
                  <a:cubicBezTo>
                    <a:pt x="65" y="269"/>
                    <a:pt x="1" y="537"/>
                    <a:pt x="16" y="805"/>
                  </a:cubicBezTo>
                  <a:cubicBezTo>
                    <a:pt x="65" y="1527"/>
                    <a:pt x="159" y="2252"/>
                    <a:pt x="224" y="2977"/>
                  </a:cubicBezTo>
                  <a:cubicBezTo>
                    <a:pt x="284" y="3529"/>
                    <a:pt x="333" y="4077"/>
                    <a:pt x="378" y="4628"/>
                  </a:cubicBezTo>
                  <a:cubicBezTo>
                    <a:pt x="537" y="3087"/>
                    <a:pt x="979" y="1527"/>
                    <a:pt x="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22"/>
            <p:cNvSpPr/>
            <p:nvPr/>
          </p:nvSpPr>
          <p:spPr>
            <a:xfrm>
              <a:off x="6549050" y="900575"/>
              <a:ext cx="197600" cy="9700"/>
            </a:xfrm>
            <a:custGeom>
              <a:avLst/>
              <a:gdLst/>
              <a:ahLst/>
              <a:cxnLst/>
              <a:rect l="l" t="t" r="r" b="b"/>
              <a:pathLst>
                <a:path w="7904" h="388" extrusionOk="0">
                  <a:moveTo>
                    <a:pt x="0" y="1"/>
                  </a:moveTo>
                  <a:cubicBezTo>
                    <a:pt x="681" y="219"/>
                    <a:pt x="3479" y="387"/>
                    <a:pt x="5752" y="387"/>
                  </a:cubicBezTo>
                  <a:cubicBezTo>
                    <a:pt x="6582" y="387"/>
                    <a:pt x="7342" y="365"/>
                    <a:pt x="7903" y="314"/>
                  </a:cubicBezTo>
                  <a:cubicBezTo>
                    <a:pt x="5289" y="31"/>
                    <a:pt x="2660" y="125"/>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22"/>
            <p:cNvSpPr/>
            <p:nvPr/>
          </p:nvSpPr>
          <p:spPr>
            <a:xfrm>
              <a:off x="4435450" y="2751525"/>
              <a:ext cx="194400" cy="8900"/>
            </a:xfrm>
            <a:custGeom>
              <a:avLst/>
              <a:gdLst/>
              <a:ahLst/>
              <a:cxnLst/>
              <a:rect l="l" t="t" r="r" b="b"/>
              <a:pathLst>
                <a:path w="7776" h="356" extrusionOk="0">
                  <a:moveTo>
                    <a:pt x="2053" y="0"/>
                  </a:moveTo>
                  <a:cubicBezTo>
                    <a:pt x="1148" y="0"/>
                    <a:pt x="390" y="31"/>
                    <a:pt x="1" y="102"/>
                  </a:cubicBezTo>
                  <a:cubicBezTo>
                    <a:pt x="1027" y="217"/>
                    <a:pt x="5169" y="356"/>
                    <a:pt x="6987" y="356"/>
                  </a:cubicBezTo>
                  <a:cubicBezTo>
                    <a:pt x="7370" y="356"/>
                    <a:pt x="7649" y="350"/>
                    <a:pt x="7775" y="336"/>
                  </a:cubicBezTo>
                  <a:cubicBezTo>
                    <a:pt x="6636" y="143"/>
                    <a:pt x="4001" y="0"/>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22"/>
            <p:cNvSpPr/>
            <p:nvPr/>
          </p:nvSpPr>
          <p:spPr>
            <a:xfrm>
              <a:off x="4433475" y="900575"/>
              <a:ext cx="201100" cy="9750"/>
            </a:xfrm>
            <a:custGeom>
              <a:avLst/>
              <a:gdLst/>
              <a:ahLst/>
              <a:cxnLst/>
              <a:rect l="l" t="t" r="r" b="b"/>
              <a:pathLst>
                <a:path w="8044" h="390" extrusionOk="0">
                  <a:moveTo>
                    <a:pt x="8043" y="1"/>
                  </a:moveTo>
                  <a:cubicBezTo>
                    <a:pt x="5259" y="125"/>
                    <a:pt x="2614" y="31"/>
                    <a:pt x="0" y="314"/>
                  </a:cubicBezTo>
                  <a:cubicBezTo>
                    <a:pt x="512" y="366"/>
                    <a:pt x="1263" y="390"/>
                    <a:pt x="2106" y="390"/>
                  </a:cubicBezTo>
                  <a:cubicBezTo>
                    <a:pt x="4326" y="390"/>
                    <a:pt x="7189" y="228"/>
                    <a:pt x="80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22"/>
            <p:cNvSpPr/>
            <p:nvPr/>
          </p:nvSpPr>
          <p:spPr>
            <a:xfrm>
              <a:off x="6549050" y="2751625"/>
              <a:ext cx="194375" cy="9550"/>
            </a:xfrm>
            <a:custGeom>
              <a:avLst/>
              <a:gdLst/>
              <a:ahLst/>
              <a:cxnLst/>
              <a:rect l="l" t="t" r="r" b="b"/>
              <a:pathLst>
                <a:path w="7775" h="382" extrusionOk="0">
                  <a:moveTo>
                    <a:pt x="5791" y="1"/>
                  </a:moveTo>
                  <a:cubicBezTo>
                    <a:pt x="3719" y="1"/>
                    <a:pt x="812" y="160"/>
                    <a:pt x="0" y="381"/>
                  </a:cubicBezTo>
                  <a:cubicBezTo>
                    <a:pt x="2675" y="287"/>
                    <a:pt x="5240" y="347"/>
                    <a:pt x="7775" y="98"/>
                  </a:cubicBezTo>
                  <a:cubicBezTo>
                    <a:pt x="7428" y="31"/>
                    <a:pt x="6688" y="1"/>
                    <a:pt x="57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22"/>
            <p:cNvSpPr/>
            <p:nvPr/>
          </p:nvSpPr>
          <p:spPr>
            <a:xfrm>
              <a:off x="3912800" y="2490000"/>
              <a:ext cx="39025" cy="3250"/>
            </a:xfrm>
            <a:custGeom>
              <a:avLst/>
              <a:gdLst/>
              <a:ahLst/>
              <a:cxnLst/>
              <a:rect l="l" t="t" r="r" b="b"/>
              <a:pathLst>
                <a:path w="1561" h="130" extrusionOk="0">
                  <a:moveTo>
                    <a:pt x="0" y="0"/>
                  </a:moveTo>
                  <a:lnTo>
                    <a:pt x="0" y="0"/>
                  </a:lnTo>
                  <a:cubicBezTo>
                    <a:pt x="263" y="101"/>
                    <a:pt x="534" y="130"/>
                    <a:pt x="814" y="130"/>
                  </a:cubicBezTo>
                  <a:cubicBezTo>
                    <a:pt x="1056" y="130"/>
                    <a:pt x="1305" y="109"/>
                    <a:pt x="1560" y="95"/>
                  </a:cubicBezTo>
                  <a:cubicBezTo>
                    <a:pt x="1039" y="64"/>
                    <a:pt x="521" y="30"/>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22"/>
            <p:cNvSpPr/>
            <p:nvPr/>
          </p:nvSpPr>
          <p:spPr>
            <a:xfrm>
              <a:off x="3912800" y="1167775"/>
              <a:ext cx="44500" cy="3975"/>
            </a:xfrm>
            <a:custGeom>
              <a:avLst/>
              <a:gdLst/>
              <a:ahLst/>
              <a:cxnLst/>
              <a:rect l="l" t="t" r="r" b="b"/>
              <a:pathLst>
                <a:path w="1780" h="159" extrusionOk="0">
                  <a:moveTo>
                    <a:pt x="1780" y="0"/>
                  </a:moveTo>
                  <a:cubicBezTo>
                    <a:pt x="1183" y="30"/>
                    <a:pt x="586" y="45"/>
                    <a:pt x="0" y="79"/>
                  </a:cubicBezTo>
                  <a:cubicBezTo>
                    <a:pt x="0" y="110"/>
                    <a:pt x="0" y="125"/>
                    <a:pt x="19" y="159"/>
                  </a:cubicBezTo>
                  <a:cubicBezTo>
                    <a:pt x="601" y="125"/>
                    <a:pt x="1198" y="94"/>
                    <a:pt x="1780" y="64"/>
                  </a:cubicBezTo>
                  <a:lnTo>
                    <a:pt x="17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22"/>
            <p:cNvSpPr/>
            <p:nvPr/>
          </p:nvSpPr>
          <p:spPr>
            <a:xfrm>
              <a:off x="7099950" y="2528900"/>
              <a:ext cx="875" cy="500"/>
            </a:xfrm>
            <a:custGeom>
              <a:avLst/>
              <a:gdLst/>
              <a:ahLst/>
              <a:cxnLst/>
              <a:rect l="l" t="t" r="r" b="b"/>
              <a:pathLst>
                <a:path w="35" h="20" extrusionOk="0">
                  <a:moveTo>
                    <a:pt x="0" y="1"/>
                  </a:moveTo>
                  <a:lnTo>
                    <a:pt x="0" y="19"/>
                  </a:lnTo>
                  <a:cubicBezTo>
                    <a:pt x="15" y="1"/>
                    <a:pt x="15" y="1"/>
                    <a:pt x="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22"/>
            <p:cNvSpPr/>
            <p:nvPr/>
          </p:nvSpPr>
          <p:spPr>
            <a:xfrm>
              <a:off x="6093350" y="860400"/>
              <a:ext cx="1289200" cy="1941475"/>
            </a:xfrm>
            <a:custGeom>
              <a:avLst/>
              <a:gdLst/>
              <a:ahLst/>
              <a:cxnLst/>
              <a:rect l="l" t="t" r="r" b="b"/>
              <a:pathLst>
                <a:path w="51568" h="77659" extrusionOk="0">
                  <a:moveTo>
                    <a:pt x="14570" y="1"/>
                  </a:moveTo>
                  <a:cubicBezTo>
                    <a:pt x="14246" y="1"/>
                    <a:pt x="13923" y="11"/>
                    <a:pt x="13600" y="32"/>
                  </a:cubicBezTo>
                  <a:cubicBezTo>
                    <a:pt x="12120" y="127"/>
                    <a:pt x="10658" y="236"/>
                    <a:pt x="9162" y="270"/>
                  </a:cubicBezTo>
                  <a:cubicBezTo>
                    <a:pt x="8321" y="285"/>
                    <a:pt x="7485" y="296"/>
                    <a:pt x="6648" y="296"/>
                  </a:cubicBezTo>
                  <a:cubicBezTo>
                    <a:pt x="5777" y="296"/>
                    <a:pt x="4906" y="284"/>
                    <a:pt x="4031" y="251"/>
                  </a:cubicBezTo>
                  <a:cubicBezTo>
                    <a:pt x="3578" y="239"/>
                    <a:pt x="3122" y="234"/>
                    <a:pt x="2665" y="234"/>
                  </a:cubicBezTo>
                  <a:cubicBezTo>
                    <a:pt x="2041" y="234"/>
                    <a:pt x="1414" y="243"/>
                    <a:pt x="786" y="251"/>
                  </a:cubicBezTo>
                  <a:cubicBezTo>
                    <a:pt x="552" y="251"/>
                    <a:pt x="314" y="285"/>
                    <a:pt x="80" y="316"/>
                  </a:cubicBezTo>
                  <a:cubicBezTo>
                    <a:pt x="95" y="331"/>
                    <a:pt x="95" y="346"/>
                    <a:pt x="95" y="365"/>
                  </a:cubicBezTo>
                  <a:cubicBezTo>
                    <a:pt x="2361" y="410"/>
                    <a:pt x="4643" y="474"/>
                    <a:pt x="6925" y="520"/>
                  </a:cubicBezTo>
                  <a:cubicBezTo>
                    <a:pt x="7433" y="536"/>
                    <a:pt x="7944" y="540"/>
                    <a:pt x="8454" y="540"/>
                  </a:cubicBezTo>
                  <a:cubicBezTo>
                    <a:pt x="9022" y="540"/>
                    <a:pt x="9589" y="535"/>
                    <a:pt x="10151" y="535"/>
                  </a:cubicBezTo>
                  <a:cubicBezTo>
                    <a:pt x="10529" y="535"/>
                    <a:pt x="10892" y="569"/>
                    <a:pt x="11254" y="584"/>
                  </a:cubicBezTo>
                  <a:cubicBezTo>
                    <a:pt x="12089" y="629"/>
                    <a:pt x="12909" y="663"/>
                    <a:pt x="13740" y="709"/>
                  </a:cubicBezTo>
                  <a:cubicBezTo>
                    <a:pt x="14624" y="758"/>
                    <a:pt x="15489" y="788"/>
                    <a:pt x="16354" y="837"/>
                  </a:cubicBezTo>
                  <a:cubicBezTo>
                    <a:pt x="16812" y="852"/>
                    <a:pt x="17254" y="913"/>
                    <a:pt x="17692" y="913"/>
                  </a:cubicBezTo>
                  <a:cubicBezTo>
                    <a:pt x="20321" y="931"/>
                    <a:pt x="22951" y="947"/>
                    <a:pt x="25580" y="962"/>
                  </a:cubicBezTo>
                  <a:cubicBezTo>
                    <a:pt x="26018" y="962"/>
                    <a:pt x="26460" y="913"/>
                    <a:pt x="26902" y="867"/>
                  </a:cubicBezTo>
                  <a:cubicBezTo>
                    <a:pt x="27828" y="767"/>
                    <a:pt x="28754" y="696"/>
                    <a:pt x="29698" y="696"/>
                  </a:cubicBezTo>
                  <a:cubicBezTo>
                    <a:pt x="29925" y="696"/>
                    <a:pt x="30152" y="700"/>
                    <a:pt x="30381" y="709"/>
                  </a:cubicBezTo>
                  <a:cubicBezTo>
                    <a:pt x="31326" y="724"/>
                    <a:pt x="32286" y="758"/>
                    <a:pt x="33245" y="758"/>
                  </a:cubicBezTo>
                  <a:cubicBezTo>
                    <a:pt x="33952" y="758"/>
                    <a:pt x="34314" y="962"/>
                    <a:pt x="34235" y="1419"/>
                  </a:cubicBezTo>
                  <a:cubicBezTo>
                    <a:pt x="34205" y="1608"/>
                    <a:pt x="34125" y="1812"/>
                    <a:pt x="34110" y="2001"/>
                  </a:cubicBezTo>
                  <a:cubicBezTo>
                    <a:pt x="33986" y="3104"/>
                    <a:pt x="34254" y="4188"/>
                    <a:pt x="34692" y="5257"/>
                  </a:cubicBezTo>
                  <a:cubicBezTo>
                    <a:pt x="35119" y="6235"/>
                    <a:pt x="35890" y="7131"/>
                    <a:pt x="36834" y="7966"/>
                  </a:cubicBezTo>
                  <a:cubicBezTo>
                    <a:pt x="37401" y="8453"/>
                    <a:pt x="38062" y="8895"/>
                    <a:pt x="38863" y="9243"/>
                  </a:cubicBezTo>
                  <a:cubicBezTo>
                    <a:pt x="40816" y="10093"/>
                    <a:pt x="43082" y="10470"/>
                    <a:pt x="45349" y="10848"/>
                  </a:cubicBezTo>
                  <a:lnTo>
                    <a:pt x="45398" y="10848"/>
                  </a:lnTo>
                  <a:cubicBezTo>
                    <a:pt x="46373" y="10909"/>
                    <a:pt x="47348" y="10973"/>
                    <a:pt x="48326" y="11037"/>
                  </a:cubicBezTo>
                  <a:cubicBezTo>
                    <a:pt x="49346" y="11082"/>
                    <a:pt x="49788" y="11335"/>
                    <a:pt x="50007" y="11947"/>
                  </a:cubicBezTo>
                  <a:cubicBezTo>
                    <a:pt x="50056" y="12091"/>
                    <a:pt x="50056" y="12216"/>
                    <a:pt x="50087" y="12359"/>
                  </a:cubicBezTo>
                  <a:cubicBezTo>
                    <a:pt x="50136" y="12673"/>
                    <a:pt x="50151" y="12986"/>
                    <a:pt x="50230" y="13285"/>
                  </a:cubicBezTo>
                  <a:cubicBezTo>
                    <a:pt x="50340" y="13681"/>
                    <a:pt x="50355" y="14040"/>
                    <a:pt x="50245" y="14437"/>
                  </a:cubicBezTo>
                  <a:cubicBezTo>
                    <a:pt x="50166" y="14796"/>
                    <a:pt x="50136" y="15159"/>
                    <a:pt x="50102" y="15521"/>
                  </a:cubicBezTo>
                  <a:cubicBezTo>
                    <a:pt x="50026" y="16828"/>
                    <a:pt x="49977" y="18136"/>
                    <a:pt x="49852" y="19443"/>
                  </a:cubicBezTo>
                  <a:cubicBezTo>
                    <a:pt x="49743" y="20606"/>
                    <a:pt x="49505" y="21785"/>
                    <a:pt x="49773" y="22967"/>
                  </a:cubicBezTo>
                  <a:cubicBezTo>
                    <a:pt x="49788" y="23077"/>
                    <a:pt x="49758" y="23171"/>
                    <a:pt x="49758" y="23266"/>
                  </a:cubicBezTo>
                  <a:cubicBezTo>
                    <a:pt x="49773" y="23564"/>
                    <a:pt x="49803" y="23848"/>
                    <a:pt x="49803" y="24131"/>
                  </a:cubicBezTo>
                  <a:cubicBezTo>
                    <a:pt x="49818" y="24732"/>
                    <a:pt x="49837" y="25328"/>
                    <a:pt x="49803" y="25925"/>
                  </a:cubicBezTo>
                  <a:cubicBezTo>
                    <a:pt x="49773" y="26571"/>
                    <a:pt x="49648" y="27232"/>
                    <a:pt x="49648" y="27894"/>
                  </a:cubicBezTo>
                  <a:cubicBezTo>
                    <a:pt x="49614" y="29420"/>
                    <a:pt x="49629" y="30965"/>
                    <a:pt x="49648" y="32491"/>
                  </a:cubicBezTo>
                  <a:cubicBezTo>
                    <a:pt x="49648" y="32963"/>
                    <a:pt x="49724" y="33436"/>
                    <a:pt x="49709" y="33908"/>
                  </a:cubicBezTo>
                  <a:cubicBezTo>
                    <a:pt x="49694" y="35309"/>
                    <a:pt x="49629" y="36692"/>
                    <a:pt x="49584" y="38094"/>
                  </a:cubicBezTo>
                  <a:cubicBezTo>
                    <a:pt x="49505" y="40519"/>
                    <a:pt x="49773" y="42940"/>
                    <a:pt x="49648" y="45366"/>
                  </a:cubicBezTo>
                  <a:cubicBezTo>
                    <a:pt x="49584" y="46673"/>
                    <a:pt x="49629" y="47980"/>
                    <a:pt x="49629" y="49287"/>
                  </a:cubicBezTo>
                  <a:cubicBezTo>
                    <a:pt x="49629" y="49820"/>
                    <a:pt x="49629" y="50341"/>
                    <a:pt x="49694" y="50859"/>
                  </a:cubicBezTo>
                  <a:cubicBezTo>
                    <a:pt x="49818" y="51852"/>
                    <a:pt x="49977" y="52842"/>
                    <a:pt x="49773" y="53836"/>
                  </a:cubicBezTo>
                  <a:cubicBezTo>
                    <a:pt x="49743" y="54009"/>
                    <a:pt x="49758" y="54198"/>
                    <a:pt x="49758" y="54368"/>
                  </a:cubicBezTo>
                  <a:cubicBezTo>
                    <a:pt x="49743" y="54652"/>
                    <a:pt x="49724" y="54935"/>
                    <a:pt x="49709" y="55218"/>
                  </a:cubicBezTo>
                  <a:cubicBezTo>
                    <a:pt x="49709" y="55785"/>
                    <a:pt x="49663" y="56337"/>
                    <a:pt x="49709" y="56903"/>
                  </a:cubicBezTo>
                  <a:cubicBezTo>
                    <a:pt x="49788" y="58131"/>
                    <a:pt x="49932" y="59359"/>
                    <a:pt x="50026" y="60587"/>
                  </a:cubicBezTo>
                  <a:cubicBezTo>
                    <a:pt x="50102" y="61610"/>
                    <a:pt x="50041" y="62634"/>
                    <a:pt x="50325" y="63643"/>
                  </a:cubicBezTo>
                  <a:cubicBezTo>
                    <a:pt x="50370" y="63767"/>
                    <a:pt x="50340" y="63892"/>
                    <a:pt x="50325" y="64021"/>
                  </a:cubicBezTo>
                  <a:cubicBezTo>
                    <a:pt x="50245" y="64474"/>
                    <a:pt x="50166" y="64931"/>
                    <a:pt x="50087" y="65388"/>
                  </a:cubicBezTo>
                  <a:cubicBezTo>
                    <a:pt x="50056" y="65532"/>
                    <a:pt x="50041" y="65656"/>
                    <a:pt x="49977" y="65796"/>
                  </a:cubicBezTo>
                  <a:cubicBezTo>
                    <a:pt x="49724" y="66397"/>
                    <a:pt x="49286" y="66616"/>
                    <a:pt x="48262" y="66646"/>
                  </a:cubicBezTo>
                  <a:cubicBezTo>
                    <a:pt x="47317" y="66695"/>
                    <a:pt x="46358" y="66759"/>
                    <a:pt x="45413" y="66820"/>
                  </a:cubicBezTo>
                  <a:cubicBezTo>
                    <a:pt x="45145" y="66835"/>
                    <a:pt x="44877" y="66869"/>
                    <a:pt x="44624" y="66914"/>
                  </a:cubicBezTo>
                  <a:cubicBezTo>
                    <a:pt x="43415" y="67167"/>
                    <a:pt x="42202" y="67421"/>
                    <a:pt x="41005" y="67704"/>
                  </a:cubicBezTo>
                  <a:cubicBezTo>
                    <a:pt x="39399" y="68082"/>
                    <a:pt x="38047" y="68694"/>
                    <a:pt x="37023" y="69559"/>
                  </a:cubicBezTo>
                  <a:cubicBezTo>
                    <a:pt x="36267" y="70175"/>
                    <a:pt x="35652" y="70851"/>
                    <a:pt x="35164" y="71576"/>
                  </a:cubicBezTo>
                  <a:cubicBezTo>
                    <a:pt x="34726" y="72237"/>
                    <a:pt x="34518" y="72929"/>
                    <a:pt x="34314" y="73620"/>
                  </a:cubicBezTo>
                  <a:cubicBezTo>
                    <a:pt x="34080" y="74440"/>
                    <a:pt x="34001" y="75259"/>
                    <a:pt x="34220" y="76075"/>
                  </a:cubicBezTo>
                  <a:cubicBezTo>
                    <a:pt x="34314" y="76423"/>
                    <a:pt x="34220" y="76706"/>
                    <a:pt x="33687" y="76959"/>
                  </a:cubicBezTo>
                  <a:cubicBezTo>
                    <a:pt x="33045" y="76959"/>
                    <a:pt x="32377" y="76944"/>
                    <a:pt x="31705" y="76944"/>
                  </a:cubicBezTo>
                  <a:cubicBezTo>
                    <a:pt x="31369" y="76944"/>
                    <a:pt x="31031" y="76948"/>
                    <a:pt x="30695" y="76959"/>
                  </a:cubicBezTo>
                  <a:cubicBezTo>
                    <a:pt x="30409" y="76969"/>
                    <a:pt x="30124" y="76974"/>
                    <a:pt x="29840" y="76974"/>
                  </a:cubicBezTo>
                  <a:cubicBezTo>
                    <a:pt x="28798" y="76974"/>
                    <a:pt x="27771" y="76911"/>
                    <a:pt x="26743" y="76801"/>
                  </a:cubicBezTo>
                  <a:cubicBezTo>
                    <a:pt x="26381" y="76752"/>
                    <a:pt x="26018" y="76721"/>
                    <a:pt x="25659" y="76721"/>
                  </a:cubicBezTo>
                  <a:cubicBezTo>
                    <a:pt x="23030" y="76721"/>
                    <a:pt x="20401" y="76737"/>
                    <a:pt x="17771" y="76752"/>
                  </a:cubicBezTo>
                  <a:cubicBezTo>
                    <a:pt x="17314" y="76752"/>
                    <a:pt x="16876" y="76801"/>
                    <a:pt x="16434" y="76831"/>
                  </a:cubicBezTo>
                  <a:cubicBezTo>
                    <a:pt x="15724" y="76880"/>
                    <a:pt x="15017" y="76941"/>
                    <a:pt x="14307" y="76959"/>
                  </a:cubicBezTo>
                  <a:cubicBezTo>
                    <a:pt x="13238" y="76975"/>
                    <a:pt x="12154" y="76941"/>
                    <a:pt x="11081" y="77099"/>
                  </a:cubicBezTo>
                  <a:cubicBezTo>
                    <a:pt x="10956" y="77129"/>
                    <a:pt x="10797" y="77129"/>
                    <a:pt x="10658" y="77129"/>
                  </a:cubicBezTo>
                  <a:cubicBezTo>
                    <a:pt x="10323" y="77128"/>
                    <a:pt x="9989" y="77127"/>
                    <a:pt x="9655" y="77127"/>
                  </a:cubicBezTo>
                  <a:cubicBezTo>
                    <a:pt x="7159" y="77127"/>
                    <a:pt x="4671" y="77176"/>
                    <a:pt x="2173" y="77273"/>
                  </a:cubicBezTo>
                  <a:cubicBezTo>
                    <a:pt x="1447" y="77288"/>
                    <a:pt x="726" y="77318"/>
                    <a:pt x="0" y="77352"/>
                  </a:cubicBezTo>
                  <a:lnTo>
                    <a:pt x="0" y="77413"/>
                  </a:lnTo>
                  <a:cubicBezTo>
                    <a:pt x="849" y="77413"/>
                    <a:pt x="1706" y="77421"/>
                    <a:pt x="2562" y="77421"/>
                  </a:cubicBezTo>
                  <a:cubicBezTo>
                    <a:pt x="2989" y="77421"/>
                    <a:pt x="3417" y="77419"/>
                    <a:pt x="3842" y="77413"/>
                  </a:cubicBezTo>
                  <a:cubicBezTo>
                    <a:pt x="4991" y="77413"/>
                    <a:pt x="6124" y="77352"/>
                    <a:pt x="7273" y="77352"/>
                  </a:cubicBezTo>
                  <a:cubicBezTo>
                    <a:pt x="8187" y="77352"/>
                    <a:pt x="9097" y="77398"/>
                    <a:pt x="10012" y="77432"/>
                  </a:cubicBezTo>
                  <a:cubicBezTo>
                    <a:pt x="10703" y="77462"/>
                    <a:pt x="11398" y="77492"/>
                    <a:pt x="12089" y="77541"/>
                  </a:cubicBezTo>
                  <a:cubicBezTo>
                    <a:pt x="12916" y="77606"/>
                    <a:pt x="13747" y="77659"/>
                    <a:pt x="14577" y="77659"/>
                  </a:cubicBezTo>
                  <a:cubicBezTo>
                    <a:pt x="15345" y="77659"/>
                    <a:pt x="16112" y="77614"/>
                    <a:pt x="16876" y="77492"/>
                  </a:cubicBezTo>
                  <a:cubicBezTo>
                    <a:pt x="17046" y="77477"/>
                    <a:pt x="17235" y="77462"/>
                    <a:pt x="17424" y="77462"/>
                  </a:cubicBezTo>
                  <a:cubicBezTo>
                    <a:pt x="18213" y="77462"/>
                    <a:pt x="19014" y="77447"/>
                    <a:pt x="19804" y="77447"/>
                  </a:cubicBezTo>
                  <a:cubicBezTo>
                    <a:pt x="20354" y="77442"/>
                    <a:pt x="20905" y="77440"/>
                    <a:pt x="21455" y="77440"/>
                  </a:cubicBezTo>
                  <a:cubicBezTo>
                    <a:pt x="22557" y="77440"/>
                    <a:pt x="23659" y="77447"/>
                    <a:pt x="24760" y="77447"/>
                  </a:cubicBezTo>
                  <a:cubicBezTo>
                    <a:pt x="25705" y="77447"/>
                    <a:pt x="26634" y="77398"/>
                    <a:pt x="27529" y="77224"/>
                  </a:cubicBezTo>
                  <a:cubicBezTo>
                    <a:pt x="27847" y="77179"/>
                    <a:pt x="28175" y="77148"/>
                    <a:pt x="28508" y="77148"/>
                  </a:cubicBezTo>
                  <a:cubicBezTo>
                    <a:pt x="29369" y="77148"/>
                    <a:pt x="30244" y="77182"/>
                    <a:pt x="31121" y="77182"/>
                  </a:cubicBezTo>
                  <a:cubicBezTo>
                    <a:pt x="31268" y="77182"/>
                    <a:pt x="31414" y="77181"/>
                    <a:pt x="31560" y="77179"/>
                  </a:cubicBezTo>
                  <a:cubicBezTo>
                    <a:pt x="32252" y="77163"/>
                    <a:pt x="32977" y="77114"/>
                    <a:pt x="33668" y="77035"/>
                  </a:cubicBezTo>
                  <a:cubicBezTo>
                    <a:pt x="34647" y="76941"/>
                    <a:pt x="34975" y="76706"/>
                    <a:pt x="34960" y="76109"/>
                  </a:cubicBezTo>
                  <a:cubicBezTo>
                    <a:pt x="34945" y="75180"/>
                    <a:pt x="35179" y="74281"/>
                    <a:pt x="35482" y="73371"/>
                  </a:cubicBezTo>
                  <a:cubicBezTo>
                    <a:pt x="35795" y="72456"/>
                    <a:pt x="36392" y="71621"/>
                    <a:pt x="37132" y="70821"/>
                  </a:cubicBezTo>
                  <a:cubicBezTo>
                    <a:pt x="38236" y="69608"/>
                    <a:pt x="39856" y="68788"/>
                    <a:pt x="42013" y="68346"/>
                  </a:cubicBezTo>
                  <a:cubicBezTo>
                    <a:pt x="42863" y="68191"/>
                    <a:pt x="43698" y="67987"/>
                    <a:pt x="44563" y="67844"/>
                  </a:cubicBezTo>
                  <a:cubicBezTo>
                    <a:pt x="45145" y="67734"/>
                    <a:pt x="45742" y="67670"/>
                    <a:pt x="46343" y="67625"/>
                  </a:cubicBezTo>
                  <a:cubicBezTo>
                    <a:pt x="47223" y="67560"/>
                    <a:pt x="48088" y="67530"/>
                    <a:pt x="48968" y="67481"/>
                  </a:cubicBezTo>
                  <a:cubicBezTo>
                    <a:pt x="49599" y="67436"/>
                    <a:pt x="50151" y="67292"/>
                    <a:pt x="50529" y="66963"/>
                  </a:cubicBezTo>
                  <a:cubicBezTo>
                    <a:pt x="51046" y="66506"/>
                    <a:pt x="51409" y="66019"/>
                    <a:pt x="51379" y="65437"/>
                  </a:cubicBezTo>
                  <a:cubicBezTo>
                    <a:pt x="51363" y="65059"/>
                    <a:pt x="51409" y="64697"/>
                    <a:pt x="51379" y="64319"/>
                  </a:cubicBezTo>
                  <a:cubicBezTo>
                    <a:pt x="51329" y="63832"/>
                    <a:pt x="51220" y="63325"/>
                    <a:pt x="51125" y="62838"/>
                  </a:cubicBezTo>
                  <a:cubicBezTo>
                    <a:pt x="51080" y="62509"/>
                    <a:pt x="50971" y="62177"/>
                    <a:pt x="50971" y="61848"/>
                  </a:cubicBezTo>
                  <a:cubicBezTo>
                    <a:pt x="50971" y="61312"/>
                    <a:pt x="51095" y="60760"/>
                    <a:pt x="51065" y="60243"/>
                  </a:cubicBezTo>
                  <a:cubicBezTo>
                    <a:pt x="50952" y="58732"/>
                    <a:pt x="50812" y="57221"/>
                    <a:pt x="50653" y="55725"/>
                  </a:cubicBezTo>
                  <a:cubicBezTo>
                    <a:pt x="50593" y="55079"/>
                    <a:pt x="50370" y="54448"/>
                    <a:pt x="50623" y="53787"/>
                  </a:cubicBezTo>
                  <a:cubicBezTo>
                    <a:pt x="50906" y="53001"/>
                    <a:pt x="50906" y="52181"/>
                    <a:pt x="50857" y="51380"/>
                  </a:cubicBezTo>
                  <a:cubicBezTo>
                    <a:pt x="50827" y="50734"/>
                    <a:pt x="50812" y="50088"/>
                    <a:pt x="50812" y="49427"/>
                  </a:cubicBezTo>
                  <a:cubicBezTo>
                    <a:pt x="50842" y="47538"/>
                    <a:pt x="50986" y="45619"/>
                    <a:pt x="50668" y="43730"/>
                  </a:cubicBezTo>
                  <a:cubicBezTo>
                    <a:pt x="50653" y="43651"/>
                    <a:pt x="50653" y="43571"/>
                    <a:pt x="50653" y="43507"/>
                  </a:cubicBezTo>
                  <a:cubicBezTo>
                    <a:pt x="50668" y="42801"/>
                    <a:pt x="50687" y="42109"/>
                    <a:pt x="50717" y="41414"/>
                  </a:cubicBezTo>
                  <a:cubicBezTo>
                    <a:pt x="50717" y="41290"/>
                    <a:pt x="50763" y="41165"/>
                    <a:pt x="50797" y="41036"/>
                  </a:cubicBezTo>
                  <a:cubicBezTo>
                    <a:pt x="50857" y="40832"/>
                    <a:pt x="50952" y="40628"/>
                    <a:pt x="50971" y="40424"/>
                  </a:cubicBezTo>
                  <a:cubicBezTo>
                    <a:pt x="50986" y="39370"/>
                    <a:pt x="50971" y="38313"/>
                    <a:pt x="50971" y="37244"/>
                  </a:cubicBezTo>
                  <a:cubicBezTo>
                    <a:pt x="50971" y="37085"/>
                    <a:pt x="50906" y="36915"/>
                    <a:pt x="50857" y="36741"/>
                  </a:cubicBezTo>
                  <a:cubicBezTo>
                    <a:pt x="50812" y="36537"/>
                    <a:pt x="50717" y="36348"/>
                    <a:pt x="50717" y="36159"/>
                  </a:cubicBezTo>
                  <a:cubicBezTo>
                    <a:pt x="50702" y="35056"/>
                    <a:pt x="50687" y="33968"/>
                    <a:pt x="50812" y="32869"/>
                  </a:cubicBezTo>
                  <a:cubicBezTo>
                    <a:pt x="50952" y="31626"/>
                    <a:pt x="50842" y="30364"/>
                    <a:pt x="50842" y="29106"/>
                  </a:cubicBezTo>
                  <a:cubicBezTo>
                    <a:pt x="50842" y="28052"/>
                    <a:pt x="50857" y="27013"/>
                    <a:pt x="50876" y="25959"/>
                  </a:cubicBezTo>
                  <a:cubicBezTo>
                    <a:pt x="50891" y="25298"/>
                    <a:pt x="50842" y="24618"/>
                    <a:pt x="50653" y="23957"/>
                  </a:cubicBezTo>
                  <a:cubicBezTo>
                    <a:pt x="50544" y="23598"/>
                    <a:pt x="50479" y="23220"/>
                    <a:pt x="50513" y="22843"/>
                  </a:cubicBezTo>
                  <a:cubicBezTo>
                    <a:pt x="50559" y="22163"/>
                    <a:pt x="50717" y="21486"/>
                    <a:pt x="50797" y="20795"/>
                  </a:cubicBezTo>
                  <a:cubicBezTo>
                    <a:pt x="50971" y="19284"/>
                    <a:pt x="51205" y="17773"/>
                    <a:pt x="50986" y="16247"/>
                  </a:cubicBezTo>
                  <a:cubicBezTo>
                    <a:pt x="50921" y="15820"/>
                    <a:pt x="50891" y="15382"/>
                    <a:pt x="51095" y="14955"/>
                  </a:cubicBezTo>
                  <a:cubicBezTo>
                    <a:pt x="51567" y="13931"/>
                    <a:pt x="51329" y="12892"/>
                    <a:pt x="51348" y="11868"/>
                  </a:cubicBezTo>
                  <a:cubicBezTo>
                    <a:pt x="50876" y="10610"/>
                    <a:pt x="50026" y="10187"/>
                    <a:pt x="48356" y="10153"/>
                  </a:cubicBezTo>
                  <a:cubicBezTo>
                    <a:pt x="47616" y="10138"/>
                    <a:pt x="46860" y="10074"/>
                    <a:pt x="46105" y="10028"/>
                  </a:cubicBezTo>
                  <a:cubicBezTo>
                    <a:pt x="45742" y="10013"/>
                    <a:pt x="45364" y="9998"/>
                    <a:pt x="45021" y="9934"/>
                  </a:cubicBezTo>
                  <a:cubicBezTo>
                    <a:pt x="43853" y="9696"/>
                    <a:pt x="42705" y="9477"/>
                    <a:pt x="41556" y="9209"/>
                  </a:cubicBezTo>
                  <a:cubicBezTo>
                    <a:pt x="40045" y="8880"/>
                    <a:pt x="38802" y="8313"/>
                    <a:pt x="37843" y="7524"/>
                  </a:cubicBezTo>
                  <a:cubicBezTo>
                    <a:pt x="36203" y="6156"/>
                    <a:pt x="35402" y="4596"/>
                    <a:pt x="35085" y="2945"/>
                  </a:cubicBezTo>
                  <a:cubicBezTo>
                    <a:pt x="34990" y="2443"/>
                    <a:pt x="35009" y="1921"/>
                    <a:pt x="34945" y="1419"/>
                  </a:cubicBezTo>
                  <a:cubicBezTo>
                    <a:pt x="34915" y="992"/>
                    <a:pt x="34582" y="743"/>
                    <a:pt x="33921" y="648"/>
                  </a:cubicBezTo>
                  <a:cubicBezTo>
                    <a:pt x="33498" y="584"/>
                    <a:pt x="33071" y="535"/>
                    <a:pt x="32648" y="520"/>
                  </a:cubicBezTo>
                  <a:cubicBezTo>
                    <a:pt x="31948" y="511"/>
                    <a:pt x="31243" y="502"/>
                    <a:pt x="30538" y="502"/>
                  </a:cubicBezTo>
                  <a:cubicBezTo>
                    <a:pt x="30023" y="502"/>
                    <a:pt x="29508" y="507"/>
                    <a:pt x="28995" y="520"/>
                  </a:cubicBezTo>
                  <a:cubicBezTo>
                    <a:pt x="28413" y="520"/>
                    <a:pt x="27847" y="520"/>
                    <a:pt x="27295" y="410"/>
                  </a:cubicBezTo>
                  <a:cubicBezTo>
                    <a:pt x="26585" y="285"/>
                    <a:pt x="25863" y="236"/>
                    <a:pt x="25123" y="236"/>
                  </a:cubicBezTo>
                  <a:cubicBezTo>
                    <a:pt x="22713" y="236"/>
                    <a:pt x="20321" y="221"/>
                    <a:pt x="17915" y="221"/>
                  </a:cubicBezTo>
                  <a:cubicBezTo>
                    <a:pt x="17442" y="206"/>
                    <a:pt x="16970" y="191"/>
                    <a:pt x="16528" y="127"/>
                  </a:cubicBezTo>
                  <a:cubicBezTo>
                    <a:pt x="15876" y="43"/>
                    <a:pt x="15223" y="1"/>
                    <a:pt x="14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1">
  <p:cSld name="CUSTOM_9">
    <p:spTree>
      <p:nvGrpSpPr>
        <p:cNvPr id="1" name="Shape 521"/>
        <p:cNvGrpSpPr/>
        <p:nvPr/>
      </p:nvGrpSpPr>
      <p:grpSpPr>
        <a:xfrm>
          <a:off x="0" y="0"/>
          <a:ext cx="0" cy="0"/>
          <a:chOff x="0" y="0"/>
          <a:chExt cx="0" cy="0"/>
        </a:xfrm>
      </p:grpSpPr>
      <p:pic>
        <p:nvPicPr>
          <p:cNvPr id="522" name="Google Shape;522;p23"/>
          <p:cNvPicPr preferRelativeResize="0"/>
          <p:nvPr/>
        </p:nvPicPr>
        <p:blipFill>
          <a:blip r:embed="rId2">
            <a:alphaModFix amt="20000"/>
          </a:blip>
          <a:stretch>
            <a:fillRect/>
          </a:stretch>
        </p:blipFill>
        <p:spPr>
          <a:xfrm>
            <a:off x="1750" y="0"/>
            <a:ext cx="9140300" cy="5143501"/>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body" idx="1"/>
          </p:nvPr>
        </p:nvSpPr>
        <p:spPr>
          <a:xfrm>
            <a:off x="738950" y="1152475"/>
            <a:ext cx="76659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Hepta Slab"/>
              <a:buChar char="●"/>
              <a:defRPr>
                <a:solidFill>
                  <a:schemeClr val="dk1"/>
                </a:solidFill>
                <a:latin typeface="Hepta Slab"/>
                <a:ea typeface="Hepta Slab"/>
                <a:cs typeface="Hepta Slab"/>
                <a:sym typeface="Hepta Slab"/>
              </a:defRPr>
            </a:lvl1pPr>
            <a:lvl2pPr marL="914400" lvl="1" indent="-317500">
              <a:lnSpc>
                <a:spcPct val="100000"/>
              </a:lnSpc>
              <a:spcBef>
                <a:spcPts val="1600"/>
              </a:spcBef>
              <a:spcAft>
                <a:spcPts val="0"/>
              </a:spcAft>
              <a:buClr>
                <a:schemeClr val="dk1"/>
              </a:buClr>
              <a:buSzPts val="1400"/>
              <a:buFont typeface="Hepta Slab"/>
              <a:buChar char="○"/>
              <a:defRPr>
                <a:solidFill>
                  <a:schemeClr val="dk1"/>
                </a:solidFill>
                <a:latin typeface="Hepta Slab"/>
                <a:ea typeface="Hepta Slab"/>
                <a:cs typeface="Hepta Slab"/>
                <a:sym typeface="Hepta Slab"/>
              </a:defRPr>
            </a:lvl2pPr>
            <a:lvl3pPr marL="1371600" lvl="2" indent="-317500">
              <a:lnSpc>
                <a:spcPct val="100000"/>
              </a:lnSpc>
              <a:spcBef>
                <a:spcPts val="1600"/>
              </a:spcBef>
              <a:spcAft>
                <a:spcPts val="0"/>
              </a:spcAft>
              <a:buClr>
                <a:schemeClr val="dk1"/>
              </a:buClr>
              <a:buSzPts val="1400"/>
              <a:buFont typeface="Hepta Slab"/>
              <a:buChar char="■"/>
              <a:defRPr>
                <a:solidFill>
                  <a:schemeClr val="dk1"/>
                </a:solidFill>
                <a:latin typeface="Hepta Slab"/>
                <a:ea typeface="Hepta Slab"/>
                <a:cs typeface="Hepta Slab"/>
                <a:sym typeface="Hepta Slab"/>
              </a:defRPr>
            </a:lvl3pPr>
            <a:lvl4pPr marL="1828800" lvl="3" indent="-317500">
              <a:lnSpc>
                <a:spcPct val="100000"/>
              </a:lnSpc>
              <a:spcBef>
                <a:spcPts val="1600"/>
              </a:spcBef>
              <a:spcAft>
                <a:spcPts val="0"/>
              </a:spcAft>
              <a:buClr>
                <a:schemeClr val="dk1"/>
              </a:buClr>
              <a:buSzPts val="1400"/>
              <a:buFont typeface="Hepta Slab"/>
              <a:buChar char="●"/>
              <a:defRPr>
                <a:solidFill>
                  <a:schemeClr val="dk1"/>
                </a:solidFill>
                <a:latin typeface="Hepta Slab"/>
                <a:ea typeface="Hepta Slab"/>
                <a:cs typeface="Hepta Slab"/>
                <a:sym typeface="Hepta Slab"/>
              </a:defRPr>
            </a:lvl4pPr>
            <a:lvl5pPr marL="2286000" lvl="4" indent="-317500">
              <a:lnSpc>
                <a:spcPct val="100000"/>
              </a:lnSpc>
              <a:spcBef>
                <a:spcPts val="1600"/>
              </a:spcBef>
              <a:spcAft>
                <a:spcPts val="0"/>
              </a:spcAft>
              <a:buClr>
                <a:schemeClr val="dk1"/>
              </a:buClr>
              <a:buSzPts val="1400"/>
              <a:buFont typeface="Hepta Slab"/>
              <a:buChar char="○"/>
              <a:defRPr>
                <a:solidFill>
                  <a:schemeClr val="dk1"/>
                </a:solidFill>
                <a:latin typeface="Hepta Slab"/>
                <a:ea typeface="Hepta Slab"/>
                <a:cs typeface="Hepta Slab"/>
                <a:sym typeface="Hepta Slab"/>
              </a:defRPr>
            </a:lvl5pPr>
            <a:lvl6pPr marL="2743200" lvl="5" indent="-317500">
              <a:lnSpc>
                <a:spcPct val="100000"/>
              </a:lnSpc>
              <a:spcBef>
                <a:spcPts val="1600"/>
              </a:spcBef>
              <a:spcAft>
                <a:spcPts val="0"/>
              </a:spcAft>
              <a:buClr>
                <a:schemeClr val="dk1"/>
              </a:buClr>
              <a:buSzPts val="1400"/>
              <a:buFont typeface="Hepta Slab"/>
              <a:buChar char="■"/>
              <a:defRPr>
                <a:solidFill>
                  <a:schemeClr val="dk1"/>
                </a:solidFill>
                <a:latin typeface="Hepta Slab"/>
                <a:ea typeface="Hepta Slab"/>
                <a:cs typeface="Hepta Slab"/>
                <a:sym typeface="Hepta Slab"/>
              </a:defRPr>
            </a:lvl6pPr>
            <a:lvl7pPr marL="3200400" lvl="6" indent="-317500">
              <a:lnSpc>
                <a:spcPct val="100000"/>
              </a:lnSpc>
              <a:spcBef>
                <a:spcPts val="1600"/>
              </a:spcBef>
              <a:spcAft>
                <a:spcPts val="0"/>
              </a:spcAft>
              <a:buClr>
                <a:schemeClr val="dk1"/>
              </a:buClr>
              <a:buSzPts val="1400"/>
              <a:buFont typeface="Hepta Slab"/>
              <a:buChar char="●"/>
              <a:defRPr>
                <a:solidFill>
                  <a:schemeClr val="dk1"/>
                </a:solidFill>
                <a:latin typeface="Hepta Slab"/>
                <a:ea typeface="Hepta Slab"/>
                <a:cs typeface="Hepta Slab"/>
                <a:sym typeface="Hepta Slab"/>
              </a:defRPr>
            </a:lvl7pPr>
            <a:lvl8pPr marL="3657600" lvl="7" indent="-317500">
              <a:lnSpc>
                <a:spcPct val="100000"/>
              </a:lnSpc>
              <a:spcBef>
                <a:spcPts val="1600"/>
              </a:spcBef>
              <a:spcAft>
                <a:spcPts val="0"/>
              </a:spcAft>
              <a:buClr>
                <a:schemeClr val="dk1"/>
              </a:buClr>
              <a:buSzPts val="1400"/>
              <a:buFont typeface="Hepta Slab"/>
              <a:buChar char="○"/>
              <a:defRPr>
                <a:solidFill>
                  <a:schemeClr val="dk1"/>
                </a:solidFill>
                <a:latin typeface="Hepta Slab"/>
                <a:ea typeface="Hepta Slab"/>
                <a:cs typeface="Hepta Slab"/>
                <a:sym typeface="Hepta Slab"/>
              </a:defRPr>
            </a:lvl8pPr>
            <a:lvl9pPr marL="4114800" lvl="8" indent="-317500">
              <a:lnSpc>
                <a:spcPct val="100000"/>
              </a:lnSpc>
              <a:spcBef>
                <a:spcPts val="1600"/>
              </a:spcBef>
              <a:spcAft>
                <a:spcPts val="1600"/>
              </a:spcAft>
              <a:buClr>
                <a:schemeClr val="dk1"/>
              </a:buClr>
              <a:buSzPts val="1400"/>
              <a:buFont typeface="Hepta Slab"/>
              <a:buChar char="■"/>
              <a:defRPr>
                <a:solidFill>
                  <a:schemeClr val="dk1"/>
                </a:solidFill>
                <a:latin typeface="Hepta Slab"/>
                <a:ea typeface="Hepta Slab"/>
                <a:cs typeface="Hepta Slab"/>
                <a:sym typeface="Hepta Slab"/>
              </a:defRPr>
            </a:lvl9pPr>
          </a:lstStyle>
          <a:p>
            <a:endParaRPr/>
          </a:p>
        </p:txBody>
      </p:sp>
      <p:sp>
        <p:nvSpPr>
          <p:cNvPr id="7" name="Google Shape;7;p1"/>
          <p:cNvSpPr txBox="1">
            <a:spLocks noGrp="1"/>
          </p:cNvSpPr>
          <p:nvPr>
            <p:ph type="title"/>
          </p:nvPr>
        </p:nvSpPr>
        <p:spPr>
          <a:xfrm>
            <a:off x="738950" y="571500"/>
            <a:ext cx="7665900" cy="5811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Chela One"/>
              <a:buNone/>
              <a:defRPr sz="3000">
                <a:solidFill>
                  <a:schemeClr val="dk1"/>
                </a:solidFill>
                <a:latin typeface="Chela One"/>
                <a:ea typeface="Chela One"/>
                <a:cs typeface="Chela One"/>
                <a:sym typeface="Chela One"/>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3" r:id="rId3"/>
    <p:sldLayoutId id="2147483655" r:id="rId4"/>
    <p:sldLayoutId id="2147483656" r:id="rId5"/>
    <p:sldLayoutId id="2147483657" r:id="rId6"/>
    <p:sldLayoutId id="2147483658" r:id="rId7"/>
    <p:sldLayoutId id="2147483660" r:id="rId8"/>
    <p:sldLayoutId id="2147483661" r:id="rId9"/>
    <p:sldLayoutId id="2147483663" r:id="rId10"/>
    <p:sldLayoutId id="2147483665" r:id="rId11"/>
    <p:sldLayoutId id="2147483666" r:id="rId12"/>
    <p:sldLayoutId id="2147483667" r:id="rId13"/>
    <p:sldLayoutId id="2147483668" r:id="rId14"/>
    <p:sldLayoutId id="2147483669"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8.xml"/><Relationship Id="rId5" Type="http://schemas.openxmlformats.org/officeDocument/2006/relationships/image" Target="../media/image5.jpg"/><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5.xml"/><Relationship Id="rId5" Type="http://schemas.openxmlformats.org/officeDocument/2006/relationships/image" Target="../media/image13.png"/><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5.xml"/><Relationship Id="rId5" Type="http://schemas.openxmlformats.org/officeDocument/2006/relationships/image" Target="../media/image14.png"/><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3EE"/>
        </a:solidFill>
        <a:effectLst/>
      </p:bgPr>
    </p:bg>
    <p:spTree>
      <p:nvGrpSpPr>
        <p:cNvPr id="1" name="Shape 532"/>
        <p:cNvGrpSpPr/>
        <p:nvPr/>
      </p:nvGrpSpPr>
      <p:grpSpPr>
        <a:xfrm>
          <a:off x="0" y="0"/>
          <a:ext cx="0" cy="0"/>
          <a:chOff x="0" y="0"/>
          <a:chExt cx="0" cy="0"/>
        </a:xfrm>
      </p:grpSpPr>
      <p:sp>
        <p:nvSpPr>
          <p:cNvPr id="533" name="Google Shape;533;p27"/>
          <p:cNvSpPr txBox="1">
            <a:spLocks noGrp="1"/>
          </p:cNvSpPr>
          <p:nvPr>
            <p:ph type="subTitle" idx="1"/>
          </p:nvPr>
        </p:nvSpPr>
        <p:spPr>
          <a:xfrm>
            <a:off x="1744000" y="3551275"/>
            <a:ext cx="5655900" cy="3657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 dirty="0"/>
              <a:t>Student Name-Elena Oprea 2024786</a:t>
            </a:r>
          </a:p>
          <a:p>
            <a:pPr marL="0" lvl="0" indent="0" algn="just" rtl="0">
              <a:spcBef>
                <a:spcPts val="0"/>
              </a:spcBef>
              <a:spcAft>
                <a:spcPts val="0"/>
              </a:spcAft>
              <a:buNone/>
            </a:pPr>
            <a:r>
              <a:rPr lang="en" dirty="0"/>
              <a:t>Module name/code: Entrepreneurship LCBB5001</a:t>
            </a:r>
          </a:p>
          <a:p>
            <a:pPr marL="0" lvl="0" indent="0" algn="just" rtl="0">
              <a:spcBef>
                <a:spcPts val="0"/>
              </a:spcBef>
              <a:spcAft>
                <a:spcPts val="0"/>
              </a:spcAft>
              <a:buNone/>
            </a:pPr>
            <a:r>
              <a:rPr lang="en" dirty="0"/>
              <a:t>Lecturer name: Vasilios Tavlaridis</a:t>
            </a:r>
          </a:p>
          <a:p>
            <a:pPr marL="0" lvl="0" indent="0" algn="just" rtl="0">
              <a:spcBef>
                <a:spcPts val="0"/>
              </a:spcBef>
              <a:spcAft>
                <a:spcPts val="0"/>
              </a:spcAft>
              <a:buNone/>
            </a:pPr>
            <a:r>
              <a:rPr lang="en" dirty="0"/>
              <a:t>Assignement title: Business report PRESENTATION</a:t>
            </a:r>
            <a:endParaRPr dirty="0"/>
          </a:p>
        </p:txBody>
      </p:sp>
      <p:sp>
        <p:nvSpPr>
          <p:cNvPr id="534" name="Google Shape;534;p27"/>
          <p:cNvSpPr txBox="1">
            <a:spLocks noGrp="1"/>
          </p:cNvSpPr>
          <p:nvPr>
            <p:ph type="ctrTitle"/>
          </p:nvPr>
        </p:nvSpPr>
        <p:spPr>
          <a:xfrm>
            <a:off x="1744000" y="970900"/>
            <a:ext cx="5655900" cy="20730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5300" dirty="0">
                <a:solidFill>
                  <a:schemeClr val="dk1"/>
                </a:solidFill>
              </a:rPr>
              <a:t>Business Plan</a:t>
            </a:r>
            <a:endParaRPr sz="4500" dirty="0">
              <a:solidFill>
                <a:schemeClr val="dk1"/>
              </a:solidFill>
            </a:endParaRPr>
          </a:p>
        </p:txBody>
      </p:sp>
      <p:sp>
        <p:nvSpPr>
          <p:cNvPr id="535" name="Google Shape;535;p27"/>
          <p:cNvSpPr txBox="1"/>
          <p:nvPr/>
        </p:nvSpPr>
        <p:spPr>
          <a:xfrm>
            <a:off x="2416725" y="3043900"/>
            <a:ext cx="4468732" cy="365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3000" dirty="0">
                <a:solidFill>
                  <a:schemeClr val="lt2"/>
                </a:solidFill>
              </a:rPr>
              <a:t>Uptown Beauty Lounge</a:t>
            </a:r>
            <a:endParaRPr sz="3000" dirty="0">
              <a:solidFill>
                <a:schemeClr val="lt2"/>
              </a:solidFill>
            </a:endParaRPr>
          </a:p>
        </p:txBody>
      </p:sp>
      <p:sp>
        <p:nvSpPr>
          <p:cNvPr id="556" name="Google Shape;556;p27"/>
          <p:cNvSpPr/>
          <p:nvPr/>
        </p:nvSpPr>
        <p:spPr>
          <a:xfrm>
            <a:off x="1219119" y="1234450"/>
            <a:ext cx="249600" cy="249600"/>
          </a:xfrm>
          <a:prstGeom prst="plaqu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27"/>
          <p:cNvSpPr/>
          <p:nvPr/>
        </p:nvSpPr>
        <p:spPr>
          <a:xfrm>
            <a:off x="7670069" y="1992363"/>
            <a:ext cx="249600" cy="249600"/>
          </a:xfrm>
          <a:prstGeom prst="plaqu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27"/>
        <p:cNvGrpSpPr/>
        <p:nvPr/>
      </p:nvGrpSpPr>
      <p:grpSpPr>
        <a:xfrm>
          <a:off x="0" y="0"/>
          <a:ext cx="0" cy="0"/>
          <a:chOff x="0" y="0"/>
          <a:chExt cx="0" cy="0"/>
        </a:xfrm>
      </p:grpSpPr>
      <p:sp>
        <p:nvSpPr>
          <p:cNvPr id="628" name="Google Shape;628;p30"/>
          <p:cNvSpPr txBox="1">
            <a:spLocks noGrp="1"/>
          </p:cNvSpPr>
          <p:nvPr>
            <p:ph type="subTitle" idx="1"/>
          </p:nvPr>
        </p:nvSpPr>
        <p:spPr>
          <a:xfrm>
            <a:off x="2005500" y="2424000"/>
            <a:ext cx="5133000" cy="12744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dirty="0"/>
              <a:t>Welcome Onboard</a:t>
            </a:r>
            <a:endParaRPr dirty="0"/>
          </a:p>
        </p:txBody>
      </p:sp>
      <p:sp>
        <p:nvSpPr>
          <p:cNvPr id="629" name="Google Shape;629;p30"/>
          <p:cNvSpPr txBox="1">
            <a:spLocks noGrp="1"/>
          </p:cNvSpPr>
          <p:nvPr>
            <p:ph type="title"/>
          </p:nvPr>
        </p:nvSpPr>
        <p:spPr>
          <a:xfrm>
            <a:off x="2810700" y="1445100"/>
            <a:ext cx="3522600" cy="826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Introduction</a:t>
            </a:r>
            <a:endParaRPr/>
          </a:p>
        </p:txBody>
      </p:sp>
      <p:sp>
        <p:nvSpPr>
          <p:cNvPr id="630" name="Google Shape;630;p30"/>
          <p:cNvSpPr/>
          <p:nvPr/>
        </p:nvSpPr>
        <p:spPr>
          <a:xfrm>
            <a:off x="7267294" y="1239775"/>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30"/>
          <p:cNvSpPr/>
          <p:nvPr/>
        </p:nvSpPr>
        <p:spPr>
          <a:xfrm>
            <a:off x="7603219" y="3645450"/>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30"/>
          <p:cNvSpPr/>
          <p:nvPr/>
        </p:nvSpPr>
        <p:spPr>
          <a:xfrm>
            <a:off x="1331494" y="3395850"/>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48"/>
        <p:cNvGrpSpPr/>
        <p:nvPr/>
      </p:nvGrpSpPr>
      <p:grpSpPr>
        <a:xfrm>
          <a:off x="0" y="0"/>
          <a:ext cx="0" cy="0"/>
          <a:chOff x="0" y="0"/>
          <a:chExt cx="0" cy="0"/>
        </a:xfrm>
      </p:grpSpPr>
      <p:sp>
        <p:nvSpPr>
          <p:cNvPr id="649" name="Google Shape;649;p31"/>
          <p:cNvSpPr txBox="1">
            <a:spLocks noGrp="1"/>
          </p:cNvSpPr>
          <p:nvPr>
            <p:ph type="title"/>
          </p:nvPr>
        </p:nvSpPr>
        <p:spPr>
          <a:xfrm>
            <a:off x="4876800" y="2260775"/>
            <a:ext cx="2906700" cy="697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About us</a:t>
            </a:r>
            <a:endParaRPr dirty="0"/>
          </a:p>
        </p:txBody>
      </p:sp>
      <p:sp>
        <p:nvSpPr>
          <p:cNvPr id="650" name="Google Shape;650;p31"/>
          <p:cNvSpPr/>
          <p:nvPr/>
        </p:nvSpPr>
        <p:spPr>
          <a:xfrm>
            <a:off x="10390818" y="4863271"/>
            <a:ext cx="6379" cy="15368"/>
          </a:xfrm>
          <a:custGeom>
            <a:avLst/>
            <a:gdLst/>
            <a:ahLst/>
            <a:cxnLst/>
            <a:rect l="l" t="t" r="r" b="b"/>
            <a:pathLst>
              <a:path w="496" h="1195" extrusionOk="0">
                <a:moveTo>
                  <a:pt x="276" y="1"/>
                </a:moveTo>
                <a:lnTo>
                  <a:pt x="1" y="166"/>
                </a:lnTo>
                <a:cubicBezTo>
                  <a:pt x="1" y="166"/>
                  <a:pt x="90" y="1195"/>
                  <a:pt x="310" y="1195"/>
                </a:cubicBezTo>
                <a:cubicBezTo>
                  <a:pt x="334" y="1195"/>
                  <a:pt x="359" y="1183"/>
                  <a:pt x="386" y="1156"/>
                </a:cubicBezTo>
                <a:lnTo>
                  <a:pt x="496" y="991"/>
                </a:lnTo>
                <a:lnTo>
                  <a:pt x="276" y="1"/>
                </a:lnTo>
                <a:close/>
              </a:path>
            </a:pathLst>
          </a:custGeom>
          <a:solidFill>
            <a:srgbClr val="3B23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31"/>
          <p:cNvSpPr/>
          <p:nvPr/>
        </p:nvSpPr>
        <p:spPr>
          <a:xfrm>
            <a:off x="7595744" y="2167463"/>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31"/>
          <p:cNvSpPr/>
          <p:nvPr/>
        </p:nvSpPr>
        <p:spPr>
          <a:xfrm>
            <a:off x="6769019" y="1080863"/>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2">
            <a:extLst>
              <a:ext uri="{FF2B5EF4-FFF2-40B4-BE49-F238E27FC236}">
                <a16:creationId xmlns:a16="http://schemas.microsoft.com/office/drawing/2014/main" id="{713876E7-6515-4005-B93B-62E4441539CF}"/>
              </a:ext>
            </a:extLst>
          </p:cNvPr>
          <p:cNvPicPr>
            <a:picLocks noChangeAspect="1"/>
          </p:cNvPicPr>
          <p:nvPr/>
        </p:nvPicPr>
        <p:blipFill>
          <a:blip r:embed="rId3"/>
          <a:stretch>
            <a:fillRect/>
          </a:stretch>
        </p:blipFill>
        <p:spPr>
          <a:xfrm>
            <a:off x="1502273" y="1691621"/>
            <a:ext cx="2964993" cy="1973068"/>
          </a:xfrm>
          <a:prstGeom prst="rect">
            <a:avLst/>
          </a:prstGeom>
          <a:ln>
            <a:noFill/>
          </a:ln>
          <a:effectLst>
            <a:outerShdw blurRad="190500" algn="tl" rotWithShape="0">
              <a:srgbClr val="000000">
                <a:alpha val="70000"/>
              </a:srgbClr>
            </a:outerShdw>
          </a:effectLst>
        </p:spPr>
      </p:pic>
      <p:sp>
        <p:nvSpPr>
          <p:cNvPr id="46" name="TextBox 45">
            <a:extLst>
              <a:ext uri="{FF2B5EF4-FFF2-40B4-BE49-F238E27FC236}">
                <a16:creationId xmlns:a16="http://schemas.microsoft.com/office/drawing/2014/main" id="{33C48128-2AEB-4345-A54E-E9377943B931}"/>
              </a:ext>
            </a:extLst>
          </p:cNvPr>
          <p:cNvSpPr txBox="1"/>
          <p:nvPr/>
        </p:nvSpPr>
        <p:spPr>
          <a:xfrm>
            <a:off x="4844818" y="2958575"/>
            <a:ext cx="5575004" cy="461665"/>
          </a:xfrm>
          <a:prstGeom prst="rect">
            <a:avLst/>
          </a:prstGeom>
          <a:noFill/>
        </p:spPr>
        <p:txBody>
          <a:bodyPr wrap="square">
            <a:spAutoFit/>
          </a:bodyPr>
          <a:lstStyle/>
          <a:p>
            <a:r>
              <a:rPr lang="en-US" sz="2400" dirty="0">
                <a:solidFill>
                  <a:schemeClr val="tx2"/>
                </a:solidFill>
              </a:rPr>
              <a:t>Uptown Beauty Lounge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329"/>
        <p:cNvGrpSpPr/>
        <p:nvPr/>
      </p:nvGrpSpPr>
      <p:grpSpPr>
        <a:xfrm>
          <a:off x="0" y="0"/>
          <a:ext cx="0" cy="0"/>
          <a:chOff x="0" y="0"/>
          <a:chExt cx="0" cy="0"/>
        </a:xfrm>
      </p:grpSpPr>
      <p:sp>
        <p:nvSpPr>
          <p:cNvPr id="2330" name="Google Shape;2330;p52"/>
          <p:cNvSpPr txBox="1">
            <a:spLocks noGrp="1"/>
          </p:cNvSpPr>
          <p:nvPr>
            <p:ph type="title" idx="4"/>
          </p:nvPr>
        </p:nvSpPr>
        <p:spPr>
          <a:xfrm>
            <a:off x="738950" y="571500"/>
            <a:ext cx="7665900" cy="342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Product and Services</a:t>
            </a:r>
            <a:endParaRPr dirty="0"/>
          </a:p>
        </p:txBody>
      </p:sp>
      <p:sp>
        <p:nvSpPr>
          <p:cNvPr id="2333" name="Google Shape;2333;p52"/>
          <p:cNvSpPr txBox="1">
            <a:spLocks noGrp="1"/>
          </p:cNvSpPr>
          <p:nvPr>
            <p:ph type="title"/>
          </p:nvPr>
        </p:nvSpPr>
        <p:spPr>
          <a:xfrm>
            <a:off x="2956344" y="3076071"/>
            <a:ext cx="2898600" cy="3873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dirty="0"/>
              <a:t>Facial</a:t>
            </a:r>
          </a:p>
        </p:txBody>
      </p:sp>
      <p:sp>
        <p:nvSpPr>
          <p:cNvPr id="2334" name="Google Shape;2334;p52"/>
          <p:cNvSpPr txBox="1">
            <a:spLocks noGrp="1"/>
          </p:cNvSpPr>
          <p:nvPr>
            <p:ph type="title" idx="2"/>
          </p:nvPr>
        </p:nvSpPr>
        <p:spPr>
          <a:xfrm>
            <a:off x="306167" y="3081373"/>
            <a:ext cx="2898600" cy="3873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Hair Style</a:t>
            </a:r>
            <a:endParaRPr dirty="0"/>
          </a:p>
        </p:txBody>
      </p:sp>
      <p:pic>
        <p:nvPicPr>
          <p:cNvPr id="2335" name="Google Shape;2335;p52"/>
          <p:cNvPicPr preferRelativeResize="0"/>
          <p:nvPr/>
        </p:nvPicPr>
        <p:blipFill>
          <a:blip r:embed="rId3"/>
          <a:srcRect l="22474" r="22474"/>
          <a:stretch/>
        </p:blipFill>
        <p:spPr>
          <a:xfrm>
            <a:off x="1177667" y="1314703"/>
            <a:ext cx="1155600" cy="17337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336" name="Google Shape;2336;p52"/>
          <p:cNvPicPr preferRelativeResize="0"/>
          <p:nvPr/>
        </p:nvPicPr>
        <p:blipFill>
          <a:blip r:embed="rId4"/>
          <a:srcRect l="23550" r="23550"/>
          <a:stretch/>
        </p:blipFill>
        <p:spPr>
          <a:xfrm>
            <a:off x="3833375" y="1239588"/>
            <a:ext cx="1155600" cy="17337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340" name="Google Shape;2340;p52"/>
          <p:cNvSpPr/>
          <p:nvPr/>
        </p:nvSpPr>
        <p:spPr>
          <a:xfrm>
            <a:off x="873144" y="1114788"/>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52"/>
          <p:cNvSpPr/>
          <p:nvPr/>
        </p:nvSpPr>
        <p:spPr>
          <a:xfrm>
            <a:off x="8573661" y="3463371"/>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8" name="Google Shape;2336;p52">
            <a:extLst>
              <a:ext uri="{FF2B5EF4-FFF2-40B4-BE49-F238E27FC236}">
                <a16:creationId xmlns:a16="http://schemas.microsoft.com/office/drawing/2014/main" id="{C06CC3A9-E13E-4652-93A8-6D7DFCBE5806}"/>
              </a:ext>
            </a:extLst>
          </p:cNvPr>
          <p:cNvPicPr preferRelativeResize="0"/>
          <p:nvPr/>
        </p:nvPicPr>
        <p:blipFill>
          <a:blip r:embed="rId5"/>
          <a:srcRect l="16672" r="16672"/>
          <a:stretch/>
        </p:blipFill>
        <p:spPr>
          <a:xfrm>
            <a:off x="6611932" y="1347673"/>
            <a:ext cx="1155600" cy="17337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9" name="Google Shape;2333;p52">
            <a:extLst>
              <a:ext uri="{FF2B5EF4-FFF2-40B4-BE49-F238E27FC236}">
                <a16:creationId xmlns:a16="http://schemas.microsoft.com/office/drawing/2014/main" id="{B49EE1CA-A9BF-42FB-8497-2D0205FF238E}"/>
              </a:ext>
            </a:extLst>
          </p:cNvPr>
          <p:cNvSpPr txBox="1">
            <a:spLocks/>
          </p:cNvSpPr>
          <p:nvPr/>
        </p:nvSpPr>
        <p:spPr>
          <a:xfrm>
            <a:off x="5711784" y="3076071"/>
            <a:ext cx="2898600" cy="387300"/>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5"/>
              </a:buClr>
              <a:buSzPts val="1400"/>
              <a:buFont typeface="Chela One"/>
              <a:buNone/>
              <a:defRPr sz="2400" b="0" i="0" u="none" strike="noStrike" cap="none">
                <a:solidFill>
                  <a:schemeClr val="lt2"/>
                </a:solidFill>
                <a:latin typeface="Chela One"/>
                <a:ea typeface="Chela One"/>
                <a:cs typeface="Chela One"/>
                <a:sym typeface="Chela One"/>
              </a:defRPr>
            </a:lvl1pPr>
            <a:lvl2pPr marR="0" lvl="1" algn="l" rtl="0">
              <a:lnSpc>
                <a:spcPct val="100000"/>
              </a:lnSpc>
              <a:spcBef>
                <a:spcPts val="0"/>
              </a:spcBef>
              <a:spcAft>
                <a:spcPts val="0"/>
              </a:spcAft>
              <a:buClr>
                <a:schemeClr val="dk1"/>
              </a:buClr>
              <a:buSzPts val="1400"/>
              <a:buFont typeface="Arial"/>
              <a:buNone/>
              <a:defRPr sz="14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1400"/>
              <a:buFont typeface="Arial"/>
              <a:buNone/>
              <a:defRPr sz="14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1400"/>
              <a:buFont typeface="Arial"/>
              <a:buNone/>
              <a:defRPr sz="14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1400"/>
              <a:buFont typeface="Arial"/>
              <a:buNone/>
              <a:defRPr sz="14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1400"/>
              <a:buFont typeface="Arial"/>
              <a:buNone/>
              <a:defRPr sz="14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1400"/>
              <a:buFont typeface="Arial"/>
              <a:buNone/>
              <a:defRPr sz="14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1400"/>
              <a:buFont typeface="Arial"/>
              <a:buNone/>
              <a:defRPr sz="14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1400"/>
              <a:buFont typeface="Arial"/>
              <a:buNone/>
              <a:defRPr sz="1400" b="0" i="0" u="none" strike="noStrike" cap="none">
                <a:solidFill>
                  <a:schemeClr val="dk1"/>
                </a:solidFill>
                <a:latin typeface="Arial"/>
                <a:ea typeface="Arial"/>
                <a:cs typeface="Arial"/>
                <a:sym typeface="Arial"/>
              </a:defRPr>
            </a:lvl9pPr>
          </a:lstStyle>
          <a:p>
            <a:r>
              <a:rPr lang="en-US" dirty="0"/>
              <a:t>Manicure and Pedicure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50"/>
        <p:cNvGrpSpPr/>
        <p:nvPr/>
      </p:nvGrpSpPr>
      <p:grpSpPr>
        <a:xfrm>
          <a:off x="0" y="0"/>
          <a:ext cx="0" cy="0"/>
          <a:chOff x="0" y="0"/>
          <a:chExt cx="0" cy="0"/>
        </a:xfrm>
      </p:grpSpPr>
      <p:sp>
        <p:nvSpPr>
          <p:cNvPr id="751" name="Google Shape;751;p33"/>
          <p:cNvSpPr txBox="1">
            <a:spLocks noGrp="1"/>
          </p:cNvSpPr>
          <p:nvPr>
            <p:ph type="title"/>
          </p:nvPr>
        </p:nvSpPr>
        <p:spPr>
          <a:xfrm>
            <a:off x="1378751" y="1059234"/>
            <a:ext cx="4654477" cy="570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Ownership and L</a:t>
            </a:r>
            <a:r>
              <a:rPr lang="en-US" dirty="0"/>
              <a:t>e</a:t>
            </a:r>
            <a:r>
              <a:rPr lang="en" dirty="0"/>
              <a:t>gal Entity</a:t>
            </a:r>
            <a:endParaRPr dirty="0"/>
          </a:p>
        </p:txBody>
      </p:sp>
      <p:sp>
        <p:nvSpPr>
          <p:cNvPr id="762" name="Google Shape;762;p33"/>
          <p:cNvSpPr/>
          <p:nvPr/>
        </p:nvSpPr>
        <p:spPr>
          <a:xfrm>
            <a:off x="7779694" y="3469275"/>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33"/>
          <p:cNvSpPr/>
          <p:nvPr/>
        </p:nvSpPr>
        <p:spPr>
          <a:xfrm>
            <a:off x="4286319" y="1041375"/>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2">
            <a:extLst>
              <a:ext uri="{FF2B5EF4-FFF2-40B4-BE49-F238E27FC236}">
                <a16:creationId xmlns:a16="http://schemas.microsoft.com/office/drawing/2014/main" id="{ED433E5C-3F84-4DD2-8E15-222A8ACD5DFD}"/>
              </a:ext>
            </a:extLst>
          </p:cNvPr>
          <p:cNvPicPr>
            <a:picLocks noChangeAspect="1"/>
          </p:cNvPicPr>
          <p:nvPr/>
        </p:nvPicPr>
        <p:blipFill>
          <a:blip r:embed="rId3"/>
          <a:stretch>
            <a:fillRect/>
          </a:stretch>
        </p:blipFill>
        <p:spPr>
          <a:xfrm>
            <a:off x="2563403" y="1878175"/>
            <a:ext cx="4468264" cy="223413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67"/>
        <p:cNvGrpSpPr/>
        <p:nvPr/>
      </p:nvGrpSpPr>
      <p:grpSpPr>
        <a:xfrm>
          <a:off x="0" y="0"/>
          <a:ext cx="0" cy="0"/>
          <a:chOff x="0" y="0"/>
          <a:chExt cx="0" cy="0"/>
        </a:xfrm>
      </p:grpSpPr>
      <p:sp>
        <p:nvSpPr>
          <p:cNvPr id="770" name="Google Shape;770;p34"/>
          <p:cNvSpPr txBox="1">
            <a:spLocks noGrp="1"/>
          </p:cNvSpPr>
          <p:nvPr>
            <p:ph type="title" idx="6"/>
          </p:nvPr>
        </p:nvSpPr>
        <p:spPr>
          <a:xfrm>
            <a:off x="738950" y="571500"/>
            <a:ext cx="7665900" cy="342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Management and Employee</a:t>
            </a:r>
            <a:endParaRPr dirty="0"/>
          </a:p>
        </p:txBody>
      </p:sp>
      <p:sp>
        <p:nvSpPr>
          <p:cNvPr id="822" name="Google Shape;822;p34"/>
          <p:cNvSpPr/>
          <p:nvPr/>
        </p:nvSpPr>
        <p:spPr>
          <a:xfrm>
            <a:off x="2358607" y="3974518"/>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34"/>
          <p:cNvSpPr/>
          <p:nvPr/>
        </p:nvSpPr>
        <p:spPr>
          <a:xfrm>
            <a:off x="6594553" y="2093032"/>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2">
            <a:extLst>
              <a:ext uri="{FF2B5EF4-FFF2-40B4-BE49-F238E27FC236}">
                <a16:creationId xmlns:a16="http://schemas.microsoft.com/office/drawing/2014/main" id="{A3F5E5C4-A91E-442E-9F5E-A64D07C2833C}"/>
              </a:ext>
            </a:extLst>
          </p:cNvPr>
          <p:cNvPicPr>
            <a:picLocks noChangeAspect="1"/>
          </p:cNvPicPr>
          <p:nvPr/>
        </p:nvPicPr>
        <p:blipFill>
          <a:blip r:embed="rId3"/>
          <a:stretch>
            <a:fillRect/>
          </a:stretch>
        </p:blipFill>
        <p:spPr>
          <a:xfrm>
            <a:off x="1328273" y="1644059"/>
            <a:ext cx="2857500" cy="1600200"/>
          </a:xfrm>
          <a:prstGeom prst="rect">
            <a:avLst/>
          </a:prstGeom>
          <a:ln>
            <a:noFill/>
          </a:ln>
          <a:effectLst>
            <a:outerShdw blurRad="292100" dist="139700" dir="2700000" algn="tl" rotWithShape="0">
              <a:srgbClr val="333333">
                <a:alpha val="65000"/>
              </a:srgbClr>
            </a:outerShdw>
          </a:effectLst>
        </p:spPr>
      </p:pic>
      <p:pic>
        <p:nvPicPr>
          <p:cNvPr id="17" name="Picture 16">
            <a:extLst>
              <a:ext uri="{FF2B5EF4-FFF2-40B4-BE49-F238E27FC236}">
                <a16:creationId xmlns:a16="http://schemas.microsoft.com/office/drawing/2014/main" id="{9CD2870A-BFFC-4AA1-8776-B26A1049A163}"/>
              </a:ext>
            </a:extLst>
          </p:cNvPr>
          <p:cNvPicPr>
            <a:picLocks noChangeAspect="1"/>
          </p:cNvPicPr>
          <p:nvPr/>
        </p:nvPicPr>
        <p:blipFill>
          <a:blip r:embed="rId4"/>
          <a:stretch>
            <a:fillRect/>
          </a:stretch>
        </p:blipFill>
        <p:spPr>
          <a:xfrm>
            <a:off x="5228471" y="3152496"/>
            <a:ext cx="2707758" cy="1546267"/>
          </a:xfrm>
          <a:prstGeom prst="rect">
            <a:avLst/>
          </a:prstGeom>
          <a:ln>
            <a:noFill/>
          </a:ln>
          <a:effectLst>
            <a:outerShdw blurRad="190500" algn="tl" rotWithShape="0">
              <a:srgbClr val="000000">
                <a:alpha val="70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18"/>
        <p:cNvGrpSpPr/>
        <p:nvPr/>
      </p:nvGrpSpPr>
      <p:grpSpPr>
        <a:xfrm>
          <a:off x="0" y="0"/>
          <a:ext cx="0" cy="0"/>
          <a:chOff x="0" y="0"/>
          <a:chExt cx="0" cy="0"/>
        </a:xfrm>
      </p:grpSpPr>
      <p:sp>
        <p:nvSpPr>
          <p:cNvPr id="919" name="Google Shape;919;p37"/>
          <p:cNvSpPr txBox="1">
            <a:spLocks noGrp="1"/>
          </p:cNvSpPr>
          <p:nvPr>
            <p:ph type="subTitle" idx="2"/>
          </p:nvPr>
        </p:nvSpPr>
        <p:spPr>
          <a:xfrm>
            <a:off x="2151897" y="3664131"/>
            <a:ext cx="2249100" cy="597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dirty="0"/>
              <a:t>Online Expansion</a:t>
            </a:r>
            <a:endParaRPr dirty="0"/>
          </a:p>
        </p:txBody>
      </p:sp>
      <p:sp>
        <p:nvSpPr>
          <p:cNvPr id="920" name="Google Shape;920;p37"/>
          <p:cNvSpPr txBox="1">
            <a:spLocks noGrp="1"/>
          </p:cNvSpPr>
          <p:nvPr>
            <p:ph type="subTitle" idx="1"/>
          </p:nvPr>
        </p:nvSpPr>
        <p:spPr>
          <a:xfrm>
            <a:off x="2151747" y="2048149"/>
            <a:ext cx="2249100" cy="597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dirty="0"/>
              <a:t>L</a:t>
            </a:r>
            <a:r>
              <a:rPr lang="en-US" dirty="0"/>
              <a:t>o</a:t>
            </a:r>
            <a:r>
              <a:rPr lang="en" dirty="0"/>
              <a:t>cation of the business</a:t>
            </a:r>
            <a:endParaRPr dirty="0"/>
          </a:p>
        </p:txBody>
      </p:sp>
      <p:sp>
        <p:nvSpPr>
          <p:cNvPr id="921" name="Google Shape;921;p37"/>
          <p:cNvSpPr txBox="1">
            <a:spLocks noGrp="1"/>
          </p:cNvSpPr>
          <p:nvPr>
            <p:ph type="title"/>
          </p:nvPr>
        </p:nvSpPr>
        <p:spPr>
          <a:xfrm>
            <a:off x="2151752" y="1713591"/>
            <a:ext cx="2247000" cy="344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Strenght</a:t>
            </a:r>
            <a:endParaRPr dirty="0"/>
          </a:p>
        </p:txBody>
      </p:sp>
      <p:sp>
        <p:nvSpPr>
          <p:cNvPr id="922" name="Google Shape;922;p37"/>
          <p:cNvSpPr txBox="1">
            <a:spLocks noGrp="1"/>
          </p:cNvSpPr>
          <p:nvPr>
            <p:ph type="title" idx="3"/>
          </p:nvPr>
        </p:nvSpPr>
        <p:spPr>
          <a:xfrm>
            <a:off x="2151902" y="3329505"/>
            <a:ext cx="2249100" cy="344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Opportunities </a:t>
            </a:r>
            <a:endParaRPr dirty="0"/>
          </a:p>
        </p:txBody>
      </p:sp>
      <p:sp>
        <p:nvSpPr>
          <p:cNvPr id="923" name="Google Shape;923;p37"/>
          <p:cNvSpPr txBox="1">
            <a:spLocks noGrp="1"/>
          </p:cNvSpPr>
          <p:nvPr>
            <p:ph type="title" idx="9"/>
          </p:nvPr>
        </p:nvSpPr>
        <p:spPr>
          <a:xfrm>
            <a:off x="1025897" y="1917025"/>
            <a:ext cx="819900" cy="471600"/>
          </a:xfrm>
          <a:prstGeom prst="rect">
            <a:avLst/>
          </a:prstGeom>
        </p:spPr>
        <p:txBody>
          <a:bodyPr spcFirstLastPara="1" wrap="square" lIns="91425" tIns="0" rIns="91425" bIns="45700" anchor="ctr" anchorCtr="0">
            <a:noAutofit/>
          </a:bodyPr>
          <a:lstStyle/>
          <a:p>
            <a:pPr marL="0" lvl="0" indent="0" algn="ctr" rtl="0">
              <a:spcBef>
                <a:spcPts val="0"/>
              </a:spcBef>
              <a:spcAft>
                <a:spcPts val="0"/>
              </a:spcAft>
              <a:buNone/>
            </a:pPr>
            <a:r>
              <a:rPr lang="en" dirty="0"/>
              <a:t>S</a:t>
            </a:r>
            <a:endParaRPr dirty="0"/>
          </a:p>
        </p:txBody>
      </p:sp>
      <p:sp>
        <p:nvSpPr>
          <p:cNvPr id="924" name="Google Shape;924;p37"/>
          <p:cNvSpPr txBox="1">
            <a:spLocks noGrp="1"/>
          </p:cNvSpPr>
          <p:nvPr>
            <p:ph type="title" idx="8"/>
          </p:nvPr>
        </p:nvSpPr>
        <p:spPr>
          <a:xfrm>
            <a:off x="4892968" y="1917025"/>
            <a:ext cx="819900" cy="471600"/>
          </a:xfrm>
          <a:prstGeom prst="rect">
            <a:avLst/>
          </a:prstGeom>
        </p:spPr>
        <p:txBody>
          <a:bodyPr spcFirstLastPara="1" wrap="square" lIns="91425" tIns="0" rIns="91425" bIns="45700" anchor="ctr" anchorCtr="0">
            <a:noAutofit/>
          </a:bodyPr>
          <a:lstStyle/>
          <a:p>
            <a:pPr marL="0" lvl="0" indent="0" algn="ctr" rtl="0">
              <a:spcBef>
                <a:spcPts val="0"/>
              </a:spcBef>
              <a:spcAft>
                <a:spcPts val="0"/>
              </a:spcAft>
              <a:buNone/>
            </a:pPr>
            <a:r>
              <a:rPr lang="en-US" dirty="0"/>
              <a:t>W</a:t>
            </a:r>
            <a:endParaRPr dirty="0"/>
          </a:p>
        </p:txBody>
      </p:sp>
      <p:sp>
        <p:nvSpPr>
          <p:cNvPr id="925" name="Google Shape;925;p37"/>
          <p:cNvSpPr txBox="1">
            <a:spLocks noGrp="1"/>
          </p:cNvSpPr>
          <p:nvPr>
            <p:ph type="title" idx="13"/>
          </p:nvPr>
        </p:nvSpPr>
        <p:spPr>
          <a:xfrm>
            <a:off x="4892968" y="3506899"/>
            <a:ext cx="819900" cy="471600"/>
          </a:xfrm>
          <a:prstGeom prst="rect">
            <a:avLst/>
          </a:prstGeom>
        </p:spPr>
        <p:txBody>
          <a:bodyPr spcFirstLastPara="1" wrap="square" lIns="91425" tIns="0" rIns="91425" bIns="45700" anchor="ctr" anchorCtr="0">
            <a:noAutofit/>
          </a:bodyPr>
          <a:lstStyle/>
          <a:p>
            <a:pPr marL="0" lvl="0" indent="0" algn="ctr" rtl="0">
              <a:spcBef>
                <a:spcPts val="0"/>
              </a:spcBef>
              <a:spcAft>
                <a:spcPts val="0"/>
              </a:spcAft>
              <a:buNone/>
            </a:pPr>
            <a:r>
              <a:rPr lang="en" dirty="0"/>
              <a:t>T</a:t>
            </a:r>
            <a:endParaRPr dirty="0"/>
          </a:p>
        </p:txBody>
      </p:sp>
      <p:sp>
        <p:nvSpPr>
          <p:cNvPr id="926" name="Google Shape;926;p37"/>
          <p:cNvSpPr txBox="1">
            <a:spLocks noGrp="1"/>
          </p:cNvSpPr>
          <p:nvPr>
            <p:ph type="subTitle" idx="4"/>
          </p:nvPr>
        </p:nvSpPr>
        <p:spPr>
          <a:xfrm>
            <a:off x="6035347" y="2096865"/>
            <a:ext cx="2249100" cy="597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dirty="0"/>
              <a:t>Pricey</a:t>
            </a:r>
            <a:endParaRPr dirty="0"/>
          </a:p>
        </p:txBody>
      </p:sp>
      <p:sp>
        <p:nvSpPr>
          <p:cNvPr id="927" name="Google Shape;927;p37"/>
          <p:cNvSpPr txBox="1">
            <a:spLocks noGrp="1"/>
          </p:cNvSpPr>
          <p:nvPr>
            <p:ph type="title" idx="5"/>
          </p:nvPr>
        </p:nvSpPr>
        <p:spPr>
          <a:xfrm>
            <a:off x="6035353" y="1762306"/>
            <a:ext cx="2249100" cy="344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Weakness</a:t>
            </a:r>
            <a:endParaRPr dirty="0"/>
          </a:p>
        </p:txBody>
      </p:sp>
      <p:sp>
        <p:nvSpPr>
          <p:cNvPr id="928" name="Google Shape;928;p37"/>
          <p:cNvSpPr txBox="1">
            <a:spLocks noGrp="1"/>
          </p:cNvSpPr>
          <p:nvPr>
            <p:ph type="subTitle" idx="6"/>
          </p:nvPr>
        </p:nvSpPr>
        <p:spPr>
          <a:xfrm>
            <a:off x="6019350" y="3664131"/>
            <a:ext cx="2247000" cy="597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US" dirty="0"/>
              <a:t>T</a:t>
            </a:r>
            <a:r>
              <a:rPr lang="en" dirty="0"/>
              <a:t>oo may competitors</a:t>
            </a:r>
            <a:endParaRPr dirty="0"/>
          </a:p>
        </p:txBody>
      </p:sp>
      <p:sp>
        <p:nvSpPr>
          <p:cNvPr id="929" name="Google Shape;929;p37"/>
          <p:cNvSpPr txBox="1">
            <a:spLocks noGrp="1"/>
          </p:cNvSpPr>
          <p:nvPr>
            <p:ph type="title" idx="7"/>
          </p:nvPr>
        </p:nvSpPr>
        <p:spPr>
          <a:xfrm>
            <a:off x="6019350" y="3329505"/>
            <a:ext cx="2247000" cy="344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Threat</a:t>
            </a:r>
            <a:endParaRPr dirty="0"/>
          </a:p>
        </p:txBody>
      </p:sp>
      <p:sp>
        <p:nvSpPr>
          <p:cNvPr id="930" name="Google Shape;930;p37"/>
          <p:cNvSpPr txBox="1">
            <a:spLocks noGrp="1"/>
          </p:cNvSpPr>
          <p:nvPr>
            <p:ph type="title" idx="15"/>
          </p:nvPr>
        </p:nvSpPr>
        <p:spPr>
          <a:xfrm>
            <a:off x="738950" y="571500"/>
            <a:ext cx="7665900" cy="342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SWOT analysis </a:t>
            </a:r>
            <a:endParaRPr dirty="0"/>
          </a:p>
        </p:txBody>
      </p:sp>
      <p:sp>
        <p:nvSpPr>
          <p:cNvPr id="931" name="Google Shape;931;p37"/>
          <p:cNvSpPr txBox="1">
            <a:spLocks noGrp="1"/>
          </p:cNvSpPr>
          <p:nvPr>
            <p:ph type="title" idx="14"/>
          </p:nvPr>
        </p:nvSpPr>
        <p:spPr>
          <a:xfrm>
            <a:off x="1025897" y="3506903"/>
            <a:ext cx="819900" cy="471600"/>
          </a:xfrm>
          <a:prstGeom prst="rect">
            <a:avLst/>
          </a:prstGeom>
        </p:spPr>
        <p:txBody>
          <a:bodyPr spcFirstLastPara="1" wrap="square" lIns="91425" tIns="0" rIns="91425" bIns="45700" anchor="ctr" anchorCtr="0">
            <a:noAutofit/>
          </a:bodyPr>
          <a:lstStyle/>
          <a:p>
            <a:pPr marL="0" lvl="0" indent="0" algn="ctr" rtl="0">
              <a:spcBef>
                <a:spcPts val="0"/>
              </a:spcBef>
              <a:spcAft>
                <a:spcPts val="0"/>
              </a:spcAft>
              <a:buNone/>
            </a:pPr>
            <a:r>
              <a:rPr lang="en" dirty="0"/>
              <a:t>O</a:t>
            </a:r>
            <a:endParaRPr dirty="0"/>
          </a:p>
        </p:txBody>
      </p:sp>
      <p:sp>
        <p:nvSpPr>
          <p:cNvPr id="932" name="Google Shape;932;p37"/>
          <p:cNvSpPr/>
          <p:nvPr/>
        </p:nvSpPr>
        <p:spPr>
          <a:xfrm>
            <a:off x="859547" y="1576525"/>
            <a:ext cx="1152600" cy="1152600"/>
          </a:xfrm>
          <a:prstGeom prst="donut">
            <a:avLst>
              <a:gd name="adj" fmla="val 12342"/>
            </a:avLst>
          </a:prstGeom>
          <a:noFill/>
          <a:ln w="28575" cap="flat" cmpd="sng">
            <a:solidFill>
              <a:schemeClr val="dk1"/>
            </a:solidFill>
            <a:prstDash val="solid"/>
            <a:round/>
            <a:headEnd type="none" w="sm" len="sm"/>
            <a:tailEnd type="none" w="sm" len="sm"/>
          </a:ln>
        </p:spPr>
        <p:txBody>
          <a:bodyPr spcFirstLastPara="1" wrap="square" lIns="91425" tIns="0" rIns="91425" bIns="45700" anchor="ctr" anchorCtr="0">
            <a:noAutofit/>
          </a:bodyPr>
          <a:lstStyle/>
          <a:p>
            <a:pPr marL="0" lvl="0" indent="0" algn="l" rtl="0">
              <a:spcBef>
                <a:spcPts val="0"/>
              </a:spcBef>
              <a:spcAft>
                <a:spcPts val="0"/>
              </a:spcAft>
              <a:buNone/>
            </a:pPr>
            <a:endParaRPr/>
          </a:p>
        </p:txBody>
      </p:sp>
      <p:sp>
        <p:nvSpPr>
          <p:cNvPr id="933" name="Google Shape;933;p37"/>
          <p:cNvSpPr/>
          <p:nvPr/>
        </p:nvSpPr>
        <p:spPr>
          <a:xfrm>
            <a:off x="859544" y="664188"/>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37"/>
          <p:cNvSpPr/>
          <p:nvPr/>
        </p:nvSpPr>
        <p:spPr>
          <a:xfrm>
            <a:off x="8305969" y="3079888"/>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37"/>
          <p:cNvSpPr/>
          <p:nvPr/>
        </p:nvSpPr>
        <p:spPr>
          <a:xfrm>
            <a:off x="859547" y="3166400"/>
            <a:ext cx="1152600" cy="1152600"/>
          </a:xfrm>
          <a:prstGeom prst="donut">
            <a:avLst>
              <a:gd name="adj" fmla="val 12342"/>
            </a:avLst>
          </a:prstGeom>
          <a:noFill/>
          <a:ln w="28575" cap="flat" cmpd="sng">
            <a:solidFill>
              <a:schemeClr val="dk1"/>
            </a:solidFill>
            <a:prstDash val="solid"/>
            <a:round/>
            <a:headEnd type="none" w="sm" len="sm"/>
            <a:tailEnd type="none" w="sm" len="sm"/>
          </a:ln>
        </p:spPr>
        <p:txBody>
          <a:bodyPr spcFirstLastPara="1" wrap="square" lIns="91425" tIns="0" rIns="91425" bIns="45700" anchor="ctr" anchorCtr="0">
            <a:noAutofit/>
          </a:bodyPr>
          <a:lstStyle/>
          <a:p>
            <a:pPr marL="0" lvl="0" indent="0" algn="l" rtl="0">
              <a:spcBef>
                <a:spcPts val="0"/>
              </a:spcBef>
              <a:spcAft>
                <a:spcPts val="0"/>
              </a:spcAft>
              <a:buNone/>
            </a:pPr>
            <a:endParaRPr/>
          </a:p>
        </p:txBody>
      </p:sp>
      <p:sp>
        <p:nvSpPr>
          <p:cNvPr id="936" name="Google Shape;936;p37"/>
          <p:cNvSpPr/>
          <p:nvPr/>
        </p:nvSpPr>
        <p:spPr>
          <a:xfrm>
            <a:off x="4726622" y="1576525"/>
            <a:ext cx="1152600" cy="1152600"/>
          </a:xfrm>
          <a:prstGeom prst="donut">
            <a:avLst>
              <a:gd name="adj" fmla="val 12342"/>
            </a:avLst>
          </a:prstGeom>
          <a:noFill/>
          <a:ln w="28575" cap="flat" cmpd="sng">
            <a:solidFill>
              <a:schemeClr val="dk1"/>
            </a:solidFill>
            <a:prstDash val="solid"/>
            <a:round/>
            <a:headEnd type="none" w="sm" len="sm"/>
            <a:tailEnd type="none" w="sm" len="sm"/>
          </a:ln>
        </p:spPr>
        <p:txBody>
          <a:bodyPr spcFirstLastPara="1" wrap="square" lIns="91425" tIns="0" rIns="91425" bIns="45700" anchor="ctr" anchorCtr="0">
            <a:noAutofit/>
          </a:bodyPr>
          <a:lstStyle/>
          <a:p>
            <a:pPr marL="0" lvl="0" indent="0" algn="l" rtl="0">
              <a:spcBef>
                <a:spcPts val="0"/>
              </a:spcBef>
              <a:spcAft>
                <a:spcPts val="0"/>
              </a:spcAft>
              <a:buNone/>
            </a:pPr>
            <a:endParaRPr/>
          </a:p>
        </p:txBody>
      </p:sp>
      <p:sp>
        <p:nvSpPr>
          <p:cNvPr id="937" name="Google Shape;937;p37"/>
          <p:cNvSpPr/>
          <p:nvPr/>
        </p:nvSpPr>
        <p:spPr>
          <a:xfrm>
            <a:off x="4726622" y="3166400"/>
            <a:ext cx="1152600" cy="1152600"/>
          </a:xfrm>
          <a:prstGeom prst="donut">
            <a:avLst>
              <a:gd name="adj" fmla="val 12342"/>
            </a:avLst>
          </a:prstGeom>
          <a:noFill/>
          <a:ln w="28575" cap="flat" cmpd="sng">
            <a:solidFill>
              <a:schemeClr val="dk1"/>
            </a:solidFill>
            <a:prstDash val="solid"/>
            <a:round/>
            <a:headEnd type="none" w="sm" len="sm"/>
            <a:tailEnd type="none" w="sm" len="sm"/>
          </a:ln>
        </p:spPr>
        <p:txBody>
          <a:bodyPr spcFirstLastPara="1" wrap="square" lIns="91425" tIns="0" rIns="91425" bIns="45700" anchor="ctr" anchorCtr="0">
            <a:noAutofit/>
          </a:bodyPr>
          <a:lstStyle/>
          <a:p>
            <a:pPr marL="0" lvl="0" indent="0" algn="l" rtl="0">
              <a:spcBef>
                <a:spcPts val="0"/>
              </a:spcBef>
              <a:spcAft>
                <a:spcPts val="0"/>
              </a:spcAft>
              <a:buNone/>
            </a:pPr>
            <a:endParaRPr/>
          </a:p>
        </p:txBody>
      </p:sp>
      <p:sp>
        <p:nvSpPr>
          <p:cNvPr id="962" name="Google Shape;962;p37"/>
          <p:cNvSpPr/>
          <p:nvPr/>
        </p:nvSpPr>
        <p:spPr>
          <a:xfrm>
            <a:off x="932300" y="1649250"/>
            <a:ext cx="1006800" cy="1006800"/>
          </a:xfrm>
          <a:prstGeom prst="arc">
            <a:avLst>
              <a:gd name="adj1" fmla="val 16200000"/>
              <a:gd name="adj2" fmla="val 20455620"/>
            </a:avLst>
          </a:prstGeom>
          <a:noFill/>
          <a:ln w="28575" cap="flat" cmpd="sng">
            <a:solidFill>
              <a:schemeClr val="accent1"/>
            </a:solidFill>
            <a:prstDash val="solid"/>
            <a:round/>
            <a:headEnd type="none" w="sm" len="sm"/>
            <a:tailEnd type="none" w="sm" len="sm"/>
          </a:ln>
        </p:spPr>
        <p:txBody>
          <a:bodyPr spcFirstLastPara="1" wrap="square" lIns="91425" tIns="0" rIns="91425" bIns="45700" anchor="ctr" anchorCtr="0">
            <a:noAutofit/>
          </a:bodyPr>
          <a:lstStyle/>
          <a:p>
            <a:pPr marL="0" lvl="0" indent="0" algn="l" rtl="0">
              <a:spcBef>
                <a:spcPts val="0"/>
              </a:spcBef>
              <a:spcAft>
                <a:spcPts val="0"/>
              </a:spcAft>
              <a:buNone/>
            </a:pPr>
            <a:endParaRPr/>
          </a:p>
        </p:txBody>
      </p:sp>
      <p:sp>
        <p:nvSpPr>
          <p:cNvPr id="963" name="Google Shape;963;p37"/>
          <p:cNvSpPr/>
          <p:nvPr/>
        </p:nvSpPr>
        <p:spPr>
          <a:xfrm>
            <a:off x="932300" y="3239300"/>
            <a:ext cx="1006800" cy="1006800"/>
          </a:xfrm>
          <a:prstGeom prst="arc">
            <a:avLst>
              <a:gd name="adj1" fmla="val 16200000"/>
              <a:gd name="adj2" fmla="val 1722574"/>
            </a:avLst>
          </a:prstGeom>
          <a:noFill/>
          <a:ln w="28575" cap="flat" cmpd="sng">
            <a:solidFill>
              <a:schemeClr val="accent1"/>
            </a:solidFill>
            <a:prstDash val="solid"/>
            <a:round/>
            <a:headEnd type="none" w="sm" len="sm"/>
            <a:tailEnd type="none" w="sm" len="sm"/>
          </a:ln>
        </p:spPr>
        <p:txBody>
          <a:bodyPr spcFirstLastPara="1" wrap="square" lIns="91425" tIns="0" rIns="91425" bIns="45700" anchor="ctr" anchorCtr="0">
            <a:noAutofit/>
          </a:bodyPr>
          <a:lstStyle/>
          <a:p>
            <a:pPr marL="0" lvl="0" indent="0" algn="l" rtl="0">
              <a:spcBef>
                <a:spcPts val="0"/>
              </a:spcBef>
              <a:spcAft>
                <a:spcPts val="0"/>
              </a:spcAft>
              <a:buNone/>
            </a:pPr>
            <a:endParaRPr/>
          </a:p>
        </p:txBody>
      </p:sp>
      <p:sp>
        <p:nvSpPr>
          <p:cNvPr id="964" name="Google Shape;964;p37"/>
          <p:cNvSpPr/>
          <p:nvPr/>
        </p:nvSpPr>
        <p:spPr>
          <a:xfrm>
            <a:off x="4799525" y="1649250"/>
            <a:ext cx="1006800" cy="1006800"/>
          </a:xfrm>
          <a:prstGeom prst="arc">
            <a:avLst>
              <a:gd name="adj1" fmla="val 16200000"/>
              <a:gd name="adj2" fmla="val 3677507"/>
            </a:avLst>
          </a:prstGeom>
          <a:noFill/>
          <a:ln w="28575" cap="flat" cmpd="sng">
            <a:solidFill>
              <a:schemeClr val="accent1"/>
            </a:solidFill>
            <a:prstDash val="solid"/>
            <a:round/>
            <a:headEnd type="none" w="sm" len="sm"/>
            <a:tailEnd type="none" w="sm" len="sm"/>
          </a:ln>
        </p:spPr>
        <p:txBody>
          <a:bodyPr spcFirstLastPara="1" wrap="square" lIns="91425" tIns="0" rIns="91425" bIns="45700" anchor="ctr" anchorCtr="0">
            <a:noAutofit/>
          </a:bodyPr>
          <a:lstStyle/>
          <a:p>
            <a:pPr marL="0" lvl="0" indent="0" algn="l" rtl="0">
              <a:spcBef>
                <a:spcPts val="0"/>
              </a:spcBef>
              <a:spcAft>
                <a:spcPts val="0"/>
              </a:spcAft>
              <a:buNone/>
            </a:pPr>
            <a:endParaRPr/>
          </a:p>
        </p:txBody>
      </p:sp>
      <p:sp>
        <p:nvSpPr>
          <p:cNvPr id="965" name="Google Shape;965;p37"/>
          <p:cNvSpPr/>
          <p:nvPr/>
        </p:nvSpPr>
        <p:spPr>
          <a:xfrm>
            <a:off x="4799525" y="3239300"/>
            <a:ext cx="1006800" cy="1006800"/>
          </a:xfrm>
          <a:prstGeom prst="arc">
            <a:avLst>
              <a:gd name="adj1" fmla="val 16200000"/>
              <a:gd name="adj2" fmla="val 18976355"/>
            </a:avLst>
          </a:prstGeom>
          <a:noFill/>
          <a:ln w="28575" cap="flat" cmpd="sng">
            <a:solidFill>
              <a:schemeClr val="accent1"/>
            </a:solidFill>
            <a:prstDash val="solid"/>
            <a:round/>
            <a:headEnd type="none" w="sm" len="sm"/>
            <a:tailEnd type="none" w="sm" len="sm"/>
          </a:ln>
        </p:spPr>
        <p:txBody>
          <a:bodyPr spcFirstLastPara="1" wrap="square" lIns="91425" tIns="0" rIns="91425" bIns="45700" anchor="ctr" anchorCtr="0">
            <a:noAutofit/>
          </a:bodyPr>
          <a:lstStyle/>
          <a:p>
            <a:pPr marL="0" lvl="0" indent="0" algn="l" rtl="0">
              <a:spcBef>
                <a:spcPts val="0"/>
              </a:spcBef>
              <a:spcAft>
                <a:spcPts val="0"/>
              </a:spcAft>
              <a:buNone/>
            </a:pP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05"/>
        <p:cNvGrpSpPr/>
        <p:nvPr/>
      </p:nvGrpSpPr>
      <p:grpSpPr>
        <a:xfrm>
          <a:off x="0" y="0"/>
          <a:ext cx="0" cy="0"/>
          <a:chOff x="0" y="0"/>
          <a:chExt cx="0" cy="0"/>
        </a:xfrm>
      </p:grpSpPr>
      <p:sp>
        <p:nvSpPr>
          <p:cNvPr id="1006" name="Google Shape;1006;p39"/>
          <p:cNvSpPr txBox="1">
            <a:spLocks noGrp="1"/>
          </p:cNvSpPr>
          <p:nvPr>
            <p:ph type="title"/>
          </p:nvPr>
        </p:nvSpPr>
        <p:spPr>
          <a:xfrm>
            <a:off x="738950" y="571500"/>
            <a:ext cx="7665900" cy="342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PESTEL Analysis</a:t>
            </a:r>
            <a:endParaRPr dirty="0"/>
          </a:p>
        </p:txBody>
      </p:sp>
      <p:sp>
        <p:nvSpPr>
          <p:cNvPr id="1007" name="Google Shape;1007;p39"/>
          <p:cNvSpPr txBox="1">
            <a:spLocks noGrp="1"/>
          </p:cNvSpPr>
          <p:nvPr>
            <p:ph type="subTitle" idx="4294967295"/>
          </p:nvPr>
        </p:nvSpPr>
        <p:spPr>
          <a:xfrm>
            <a:off x="576966" y="2352600"/>
            <a:ext cx="1930200" cy="7917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dirty="0"/>
              <a:t>Tax policy, trade restriction</a:t>
            </a:r>
            <a:endParaRPr dirty="0"/>
          </a:p>
        </p:txBody>
      </p:sp>
      <p:sp>
        <p:nvSpPr>
          <p:cNvPr id="1009" name="Google Shape;1009;p39"/>
          <p:cNvSpPr txBox="1"/>
          <p:nvPr/>
        </p:nvSpPr>
        <p:spPr>
          <a:xfrm>
            <a:off x="480814" y="1952400"/>
            <a:ext cx="1928100" cy="400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000" dirty="0">
                <a:solidFill>
                  <a:schemeClr val="accent1"/>
                </a:solidFill>
                <a:latin typeface="Chela One"/>
                <a:ea typeface="Chela One"/>
                <a:cs typeface="Chela One"/>
                <a:sym typeface="Chela One"/>
              </a:rPr>
              <a:t>Political </a:t>
            </a:r>
            <a:endParaRPr sz="3000" dirty="0">
              <a:solidFill>
                <a:schemeClr val="accent1"/>
              </a:solidFill>
              <a:latin typeface="Chela One"/>
              <a:ea typeface="Chela One"/>
              <a:cs typeface="Chela One"/>
              <a:sym typeface="Chela One"/>
            </a:endParaRPr>
          </a:p>
        </p:txBody>
      </p:sp>
      <p:sp>
        <p:nvSpPr>
          <p:cNvPr id="1027" name="Google Shape;1027;p39"/>
          <p:cNvSpPr/>
          <p:nvPr/>
        </p:nvSpPr>
        <p:spPr>
          <a:xfrm rot="-572491">
            <a:off x="1561039" y="1063471"/>
            <a:ext cx="249755" cy="249755"/>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39"/>
          <p:cNvSpPr txBox="1">
            <a:spLocks noGrp="1"/>
          </p:cNvSpPr>
          <p:nvPr>
            <p:ph type="subTitle" idx="4294967295"/>
          </p:nvPr>
        </p:nvSpPr>
        <p:spPr>
          <a:xfrm>
            <a:off x="2728829" y="2382293"/>
            <a:ext cx="1930200" cy="7917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dirty="0"/>
              <a:t>Inflation</a:t>
            </a:r>
            <a:endParaRPr dirty="0"/>
          </a:p>
        </p:txBody>
      </p:sp>
      <p:sp>
        <p:nvSpPr>
          <p:cNvPr id="1041" name="Google Shape;1041;p39"/>
          <p:cNvSpPr txBox="1"/>
          <p:nvPr/>
        </p:nvSpPr>
        <p:spPr>
          <a:xfrm>
            <a:off x="2760058" y="1952400"/>
            <a:ext cx="1928100" cy="400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000" dirty="0">
                <a:solidFill>
                  <a:schemeClr val="accent1"/>
                </a:solidFill>
                <a:latin typeface="Chela One"/>
                <a:ea typeface="Chela One"/>
                <a:cs typeface="Chela One"/>
                <a:sym typeface="Chela One"/>
              </a:rPr>
              <a:t>Economic</a:t>
            </a:r>
            <a:endParaRPr sz="3000" dirty="0">
              <a:solidFill>
                <a:schemeClr val="accent1"/>
              </a:solidFill>
              <a:latin typeface="Chela One"/>
              <a:ea typeface="Chela One"/>
              <a:cs typeface="Chela One"/>
              <a:sym typeface="Chela One"/>
            </a:endParaRPr>
          </a:p>
        </p:txBody>
      </p:sp>
      <p:sp>
        <p:nvSpPr>
          <p:cNvPr id="1044" name="Google Shape;1044;p39"/>
          <p:cNvSpPr txBox="1"/>
          <p:nvPr/>
        </p:nvSpPr>
        <p:spPr>
          <a:xfrm>
            <a:off x="4688158" y="1952400"/>
            <a:ext cx="1928100" cy="400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3000" dirty="0">
                <a:solidFill>
                  <a:schemeClr val="accent1"/>
                </a:solidFill>
                <a:latin typeface="Chela One"/>
                <a:ea typeface="Chela One"/>
                <a:cs typeface="Chela One"/>
                <a:sym typeface="Chela One"/>
              </a:rPr>
              <a:t>S</a:t>
            </a:r>
            <a:r>
              <a:rPr lang="en" sz="3000" dirty="0">
                <a:solidFill>
                  <a:schemeClr val="accent1"/>
                </a:solidFill>
                <a:latin typeface="Chela One"/>
                <a:ea typeface="Chela One"/>
                <a:cs typeface="Chela One"/>
                <a:sym typeface="Chela One"/>
              </a:rPr>
              <a:t>ocial </a:t>
            </a:r>
            <a:endParaRPr sz="3000" dirty="0">
              <a:solidFill>
                <a:schemeClr val="accent1"/>
              </a:solidFill>
              <a:latin typeface="Chela One"/>
              <a:ea typeface="Chela One"/>
              <a:cs typeface="Chela One"/>
              <a:sym typeface="Chela One"/>
            </a:endParaRPr>
          </a:p>
        </p:txBody>
      </p:sp>
      <p:sp>
        <p:nvSpPr>
          <p:cNvPr id="1045" name="Google Shape;1045;p39"/>
          <p:cNvSpPr txBox="1">
            <a:spLocks noGrp="1"/>
          </p:cNvSpPr>
          <p:nvPr>
            <p:ph type="subTitle" idx="4294967295"/>
          </p:nvPr>
        </p:nvSpPr>
        <p:spPr>
          <a:xfrm>
            <a:off x="4746542" y="2352600"/>
            <a:ext cx="1930200" cy="7917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US" dirty="0"/>
              <a:t>Women Empowerment</a:t>
            </a:r>
            <a:endParaRPr dirty="0"/>
          </a:p>
        </p:txBody>
      </p:sp>
      <p:sp>
        <p:nvSpPr>
          <p:cNvPr id="1047" name="Google Shape;1047;p39"/>
          <p:cNvSpPr txBox="1"/>
          <p:nvPr/>
        </p:nvSpPr>
        <p:spPr>
          <a:xfrm>
            <a:off x="6630193" y="1952400"/>
            <a:ext cx="2225441" cy="400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000" dirty="0">
                <a:solidFill>
                  <a:schemeClr val="accent1"/>
                </a:solidFill>
                <a:latin typeface="Chela One"/>
                <a:ea typeface="Chela One"/>
                <a:cs typeface="Chela One"/>
                <a:sym typeface="Chela One"/>
              </a:rPr>
              <a:t>Technological</a:t>
            </a:r>
            <a:endParaRPr sz="3000" dirty="0">
              <a:solidFill>
                <a:schemeClr val="accent1"/>
              </a:solidFill>
              <a:latin typeface="Chela One"/>
              <a:ea typeface="Chela One"/>
              <a:cs typeface="Chela One"/>
              <a:sym typeface="Chela One"/>
            </a:endParaRPr>
          </a:p>
        </p:txBody>
      </p:sp>
      <p:sp>
        <p:nvSpPr>
          <p:cNvPr id="44" name="Google Shape;1041;p39">
            <a:extLst>
              <a:ext uri="{FF2B5EF4-FFF2-40B4-BE49-F238E27FC236}">
                <a16:creationId xmlns:a16="http://schemas.microsoft.com/office/drawing/2014/main" id="{6D15D5A1-6FF5-4F2F-95C0-63C2444A018D}"/>
              </a:ext>
            </a:extLst>
          </p:cNvPr>
          <p:cNvSpPr txBox="1"/>
          <p:nvPr/>
        </p:nvSpPr>
        <p:spPr>
          <a:xfrm>
            <a:off x="1251600" y="3260358"/>
            <a:ext cx="2697972" cy="400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000" dirty="0">
                <a:solidFill>
                  <a:schemeClr val="accent1"/>
                </a:solidFill>
                <a:latin typeface="Chela One"/>
                <a:ea typeface="Chela One"/>
                <a:cs typeface="Chela One"/>
                <a:sym typeface="Chela One"/>
              </a:rPr>
              <a:t>Environmetnal</a:t>
            </a:r>
            <a:endParaRPr sz="3000" dirty="0">
              <a:solidFill>
                <a:schemeClr val="accent1"/>
              </a:solidFill>
              <a:latin typeface="Chela One"/>
              <a:ea typeface="Chela One"/>
              <a:cs typeface="Chela One"/>
              <a:sym typeface="Chela One"/>
            </a:endParaRPr>
          </a:p>
        </p:txBody>
      </p:sp>
      <p:sp>
        <p:nvSpPr>
          <p:cNvPr id="45" name="Google Shape;1041;p39">
            <a:extLst>
              <a:ext uri="{FF2B5EF4-FFF2-40B4-BE49-F238E27FC236}">
                <a16:creationId xmlns:a16="http://schemas.microsoft.com/office/drawing/2014/main" id="{9642BA81-6BF7-47F8-9B1D-34CD5EC0E618}"/>
              </a:ext>
            </a:extLst>
          </p:cNvPr>
          <p:cNvSpPr txBox="1"/>
          <p:nvPr/>
        </p:nvSpPr>
        <p:spPr>
          <a:xfrm>
            <a:off x="5267272" y="3277493"/>
            <a:ext cx="2697972" cy="400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3000" dirty="0">
                <a:solidFill>
                  <a:schemeClr val="accent1"/>
                </a:solidFill>
                <a:latin typeface="Chela One"/>
                <a:ea typeface="Chela One"/>
                <a:cs typeface="Chela One"/>
                <a:sym typeface="Chela One"/>
              </a:rPr>
              <a:t>Legal</a:t>
            </a:r>
          </a:p>
        </p:txBody>
      </p:sp>
      <p:sp>
        <p:nvSpPr>
          <p:cNvPr id="49" name="TextBox 48">
            <a:extLst>
              <a:ext uri="{FF2B5EF4-FFF2-40B4-BE49-F238E27FC236}">
                <a16:creationId xmlns:a16="http://schemas.microsoft.com/office/drawing/2014/main" id="{B617114C-6022-47BA-A107-249CB58E401E}"/>
              </a:ext>
            </a:extLst>
          </p:cNvPr>
          <p:cNvSpPr txBox="1"/>
          <p:nvPr/>
        </p:nvSpPr>
        <p:spPr>
          <a:xfrm>
            <a:off x="6676742" y="2414621"/>
            <a:ext cx="2140689" cy="523220"/>
          </a:xfrm>
          <a:prstGeom prst="rect">
            <a:avLst/>
          </a:prstGeom>
          <a:noFill/>
        </p:spPr>
        <p:txBody>
          <a:bodyPr wrap="square">
            <a:spAutoFit/>
          </a:bodyPr>
          <a:lstStyle/>
          <a:p>
            <a:pPr marL="0" lvl="0" indent="0" algn="ctr" rtl="0">
              <a:spcBef>
                <a:spcPts val="0"/>
              </a:spcBef>
              <a:spcAft>
                <a:spcPts val="1600"/>
              </a:spcAft>
              <a:buNone/>
            </a:pPr>
            <a:r>
              <a:rPr lang="en-US" dirty="0">
                <a:solidFill>
                  <a:schemeClr val="tx1"/>
                </a:solidFill>
                <a:latin typeface="Hepta Slab" panose="020B0604020202020204" charset="0"/>
                <a:cs typeface="Hepta Slab" panose="020B0604020202020204" charset="0"/>
              </a:rPr>
              <a:t>Technological</a:t>
            </a:r>
            <a:r>
              <a:rPr lang="en-US" dirty="0">
                <a:solidFill>
                  <a:schemeClr val="tx1"/>
                </a:solidFill>
              </a:rPr>
              <a:t> Advancement</a:t>
            </a:r>
          </a:p>
        </p:txBody>
      </p:sp>
      <p:sp>
        <p:nvSpPr>
          <p:cNvPr id="51" name="TextBox 50">
            <a:extLst>
              <a:ext uri="{FF2B5EF4-FFF2-40B4-BE49-F238E27FC236}">
                <a16:creationId xmlns:a16="http://schemas.microsoft.com/office/drawing/2014/main" id="{1B38DE7E-0C0E-4672-9830-6BEFE31FFE1C}"/>
              </a:ext>
            </a:extLst>
          </p:cNvPr>
          <p:cNvSpPr txBox="1"/>
          <p:nvPr/>
        </p:nvSpPr>
        <p:spPr>
          <a:xfrm>
            <a:off x="999430" y="3821093"/>
            <a:ext cx="3317389" cy="523220"/>
          </a:xfrm>
          <a:prstGeom prst="rect">
            <a:avLst/>
          </a:prstGeom>
          <a:noFill/>
        </p:spPr>
        <p:txBody>
          <a:bodyPr wrap="square">
            <a:spAutoFit/>
          </a:bodyPr>
          <a:lstStyle/>
          <a:p>
            <a:pPr marL="0" lvl="0" indent="0" algn="ctr" rtl="0">
              <a:spcBef>
                <a:spcPts val="0"/>
              </a:spcBef>
              <a:spcAft>
                <a:spcPts val="1600"/>
              </a:spcAft>
              <a:buNone/>
            </a:pPr>
            <a:r>
              <a:rPr lang="en-US" dirty="0">
                <a:solidFill>
                  <a:schemeClr val="tx1"/>
                </a:solidFill>
                <a:latin typeface="Hepta Slab" panose="020B0604020202020204" charset="0"/>
                <a:cs typeface="Hepta Slab" panose="020B0604020202020204" charset="0"/>
              </a:rPr>
              <a:t>Use of Environment Friendly Product</a:t>
            </a:r>
          </a:p>
        </p:txBody>
      </p:sp>
      <p:sp>
        <p:nvSpPr>
          <p:cNvPr id="53" name="TextBox 52">
            <a:extLst>
              <a:ext uri="{FF2B5EF4-FFF2-40B4-BE49-F238E27FC236}">
                <a16:creationId xmlns:a16="http://schemas.microsoft.com/office/drawing/2014/main" id="{828A7D9E-99CD-4589-90B5-31318301842C}"/>
              </a:ext>
            </a:extLst>
          </p:cNvPr>
          <p:cNvSpPr txBox="1"/>
          <p:nvPr/>
        </p:nvSpPr>
        <p:spPr>
          <a:xfrm>
            <a:off x="5011480" y="3859646"/>
            <a:ext cx="3049380" cy="523220"/>
          </a:xfrm>
          <a:prstGeom prst="rect">
            <a:avLst/>
          </a:prstGeom>
          <a:noFill/>
        </p:spPr>
        <p:txBody>
          <a:bodyPr wrap="square">
            <a:spAutoFit/>
          </a:bodyPr>
          <a:lstStyle/>
          <a:p>
            <a:pPr marL="0" lvl="0" indent="0" algn="ctr" rtl="0">
              <a:spcBef>
                <a:spcPts val="0"/>
              </a:spcBef>
              <a:spcAft>
                <a:spcPts val="1600"/>
              </a:spcAft>
              <a:buNone/>
            </a:pPr>
            <a:r>
              <a:rPr lang="en-US" dirty="0">
                <a:solidFill>
                  <a:schemeClr val="tx1"/>
                </a:solidFill>
                <a:latin typeface="Hepta Slab" panose="020B0604020202020204" charset="0"/>
                <a:cs typeface="Hepta Slab" panose="020B0604020202020204" charset="0"/>
              </a:rPr>
              <a:t>Local authorities and professional association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91"/>
        <p:cNvGrpSpPr/>
        <p:nvPr/>
      </p:nvGrpSpPr>
      <p:grpSpPr>
        <a:xfrm>
          <a:off x="0" y="0"/>
          <a:ext cx="0" cy="0"/>
          <a:chOff x="0" y="0"/>
          <a:chExt cx="0" cy="0"/>
        </a:xfrm>
      </p:grpSpPr>
      <p:sp>
        <p:nvSpPr>
          <p:cNvPr id="2292" name="Google Shape;2292;p51"/>
          <p:cNvSpPr txBox="1">
            <a:spLocks noGrp="1"/>
          </p:cNvSpPr>
          <p:nvPr>
            <p:ph type="title"/>
          </p:nvPr>
        </p:nvSpPr>
        <p:spPr>
          <a:xfrm>
            <a:off x="5088819" y="2002524"/>
            <a:ext cx="3092700" cy="501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4 P’s of marketing Mix</a:t>
            </a:r>
            <a:endParaRPr dirty="0"/>
          </a:p>
        </p:txBody>
      </p:sp>
      <p:grpSp>
        <p:nvGrpSpPr>
          <p:cNvPr id="2294" name="Google Shape;2294;p51"/>
          <p:cNvGrpSpPr/>
          <p:nvPr/>
        </p:nvGrpSpPr>
        <p:grpSpPr>
          <a:xfrm>
            <a:off x="1215666" y="1515664"/>
            <a:ext cx="3356344" cy="2379863"/>
            <a:chOff x="3578510" y="1419647"/>
            <a:chExt cx="4021500" cy="3062887"/>
          </a:xfrm>
        </p:grpSpPr>
        <p:sp>
          <p:nvSpPr>
            <p:cNvPr id="2295" name="Google Shape;2295;p51"/>
            <p:cNvSpPr/>
            <p:nvPr/>
          </p:nvSpPr>
          <p:spPr>
            <a:xfrm>
              <a:off x="4900908" y="3963886"/>
              <a:ext cx="1373274" cy="518648"/>
            </a:xfrm>
            <a:custGeom>
              <a:avLst/>
              <a:gdLst/>
              <a:ahLst/>
              <a:cxnLst/>
              <a:rect l="l" t="t" r="r" b="b"/>
              <a:pathLst>
                <a:path w="65999" h="24926" extrusionOk="0">
                  <a:moveTo>
                    <a:pt x="13372" y="0"/>
                  </a:moveTo>
                  <a:cubicBezTo>
                    <a:pt x="13051" y="1881"/>
                    <a:pt x="12653" y="8225"/>
                    <a:pt x="11445" y="11283"/>
                  </a:cubicBezTo>
                  <a:cubicBezTo>
                    <a:pt x="10237" y="14341"/>
                    <a:pt x="7883" y="16511"/>
                    <a:pt x="6125" y="18346"/>
                  </a:cubicBezTo>
                  <a:cubicBezTo>
                    <a:pt x="4367" y="20181"/>
                    <a:pt x="1875" y="21297"/>
                    <a:pt x="896" y="22291"/>
                  </a:cubicBezTo>
                  <a:cubicBezTo>
                    <a:pt x="-82" y="23285"/>
                    <a:pt x="-174" y="23896"/>
                    <a:pt x="254" y="24309"/>
                  </a:cubicBezTo>
                  <a:cubicBezTo>
                    <a:pt x="682" y="24722"/>
                    <a:pt x="805" y="24692"/>
                    <a:pt x="3465" y="24768"/>
                  </a:cubicBezTo>
                  <a:cubicBezTo>
                    <a:pt x="6125" y="24845"/>
                    <a:pt x="10925" y="24768"/>
                    <a:pt x="16215" y="24768"/>
                  </a:cubicBezTo>
                  <a:cubicBezTo>
                    <a:pt x="21505" y="24768"/>
                    <a:pt x="28630" y="24768"/>
                    <a:pt x="35204" y="24768"/>
                  </a:cubicBezTo>
                  <a:cubicBezTo>
                    <a:pt x="41778" y="24768"/>
                    <a:pt x="50783" y="24768"/>
                    <a:pt x="55660" y="24768"/>
                  </a:cubicBezTo>
                  <a:cubicBezTo>
                    <a:pt x="60537" y="24768"/>
                    <a:pt x="62754" y="25104"/>
                    <a:pt x="64466" y="24768"/>
                  </a:cubicBezTo>
                  <a:cubicBezTo>
                    <a:pt x="66178" y="24432"/>
                    <a:pt x="66056" y="23346"/>
                    <a:pt x="65934" y="22750"/>
                  </a:cubicBezTo>
                  <a:cubicBezTo>
                    <a:pt x="65812" y="22154"/>
                    <a:pt x="65353" y="22765"/>
                    <a:pt x="63732" y="21190"/>
                  </a:cubicBezTo>
                  <a:cubicBezTo>
                    <a:pt x="62111" y="19615"/>
                    <a:pt x="57999" y="16512"/>
                    <a:pt x="56210" y="13301"/>
                  </a:cubicBezTo>
                  <a:cubicBezTo>
                    <a:pt x="54421" y="10091"/>
                    <a:pt x="53505" y="4083"/>
                    <a:pt x="53000" y="1927"/>
                  </a:cubicBezTo>
                  <a:cubicBezTo>
                    <a:pt x="52496" y="-229"/>
                    <a:pt x="53153" y="627"/>
                    <a:pt x="53183" y="367"/>
                  </a:cubicBezTo>
                </a:path>
              </a:pathLst>
            </a:custGeom>
            <a:noFill/>
            <a:ln w="28575" cap="flat" cmpd="sng">
              <a:solidFill>
                <a:schemeClr val="dk1"/>
              </a:solidFill>
              <a:prstDash val="solid"/>
              <a:round/>
              <a:headEnd type="none" w="med" len="med"/>
              <a:tailEnd type="none" w="med" len="med"/>
            </a:ln>
          </p:spPr>
        </p:sp>
        <p:sp>
          <p:nvSpPr>
            <p:cNvPr id="2296" name="Google Shape;2296;p51"/>
            <p:cNvSpPr/>
            <p:nvPr/>
          </p:nvSpPr>
          <p:spPr>
            <a:xfrm>
              <a:off x="3578510" y="1419647"/>
              <a:ext cx="4021500" cy="2544300"/>
            </a:xfrm>
            <a:prstGeom prst="roundRect">
              <a:avLst>
                <a:gd name="adj" fmla="val 3857"/>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297" name="Google Shape;2297;p51"/>
          <p:cNvPicPr preferRelativeResize="0"/>
          <p:nvPr/>
        </p:nvPicPr>
        <p:blipFill>
          <a:blip r:embed="rId3"/>
          <a:srcRect/>
          <a:stretch/>
        </p:blipFill>
        <p:spPr>
          <a:xfrm>
            <a:off x="1322213" y="1853219"/>
            <a:ext cx="3143251" cy="1309687"/>
          </a:xfrm>
          <a:prstGeom prst="rect">
            <a:avLst/>
          </a:prstGeom>
          <a:noFill/>
          <a:ln w="28575" cap="flat" cmpd="sng">
            <a:solidFill>
              <a:schemeClr val="dk1"/>
            </a:solidFill>
            <a:prstDash val="solid"/>
            <a:round/>
            <a:headEnd type="none" w="sm" len="sm"/>
            <a:tailEnd type="none" w="sm" len="sm"/>
          </a:ln>
        </p:spPr>
      </p:pic>
      <p:sp>
        <p:nvSpPr>
          <p:cNvPr id="2325" name="Google Shape;2325;p51"/>
          <p:cNvSpPr/>
          <p:nvPr/>
        </p:nvSpPr>
        <p:spPr>
          <a:xfrm>
            <a:off x="7931919" y="923063"/>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Shape 2248"/>
        <p:cNvGrpSpPr/>
        <p:nvPr/>
      </p:nvGrpSpPr>
      <p:grpSpPr>
        <a:xfrm>
          <a:off x="0" y="0"/>
          <a:ext cx="0" cy="0"/>
          <a:chOff x="0" y="0"/>
          <a:chExt cx="0" cy="0"/>
        </a:xfrm>
      </p:grpSpPr>
      <p:sp>
        <p:nvSpPr>
          <p:cNvPr id="2249" name="Google Shape;2249;p50"/>
          <p:cNvSpPr txBox="1">
            <a:spLocks noGrp="1"/>
          </p:cNvSpPr>
          <p:nvPr>
            <p:ph type="title"/>
          </p:nvPr>
        </p:nvSpPr>
        <p:spPr>
          <a:xfrm>
            <a:off x="713225" y="539500"/>
            <a:ext cx="3523800" cy="1299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solidFill>
                  <a:schemeClr val="lt1"/>
                </a:solidFill>
              </a:rPr>
              <a:t>Target </a:t>
            </a:r>
            <a:br>
              <a:rPr lang="en" dirty="0">
                <a:solidFill>
                  <a:schemeClr val="lt1"/>
                </a:solidFill>
              </a:rPr>
            </a:br>
            <a:r>
              <a:rPr lang="en" dirty="0">
                <a:solidFill>
                  <a:schemeClr val="lt1"/>
                </a:solidFill>
              </a:rPr>
              <a:t>Market</a:t>
            </a:r>
            <a:endParaRPr dirty="0">
              <a:solidFill>
                <a:schemeClr val="lt1"/>
              </a:solidFill>
            </a:endParaRPr>
          </a:p>
        </p:txBody>
      </p:sp>
      <p:sp>
        <p:nvSpPr>
          <p:cNvPr id="2250" name="Google Shape;2250;p50"/>
          <p:cNvSpPr/>
          <p:nvPr/>
        </p:nvSpPr>
        <p:spPr>
          <a:xfrm>
            <a:off x="7492694" y="1114713"/>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1" name="Google Shape;2251;p50"/>
          <p:cNvSpPr/>
          <p:nvPr/>
        </p:nvSpPr>
        <p:spPr>
          <a:xfrm>
            <a:off x="713219" y="2137813"/>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52" name="Google Shape;2252;p50"/>
          <p:cNvGrpSpPr/>
          <p:nvPr/>
        </p:nvGrpSpPr>
        <p:grpSpPr>
          <a:xfrm rot="899960">
            <a:off x="6425432" y="3013210"/>
            <a:ext cx="1244513" cy="1179215"/>
            <a:chOff x="1337900" y="4062875"/>
            <a:chExt cx="1244550" cy="1179250"/>
          </a:xfrm>
        </p:grpSpPr>
        <p:sp>
          <p:nvSpPr>
            <p:cNvPr id="2253" name="Google Shape;2253;p50"/>
            <p:cNvSpPr/>
            <p:nvPr/>
          </p:nvSpPr>
          <p:spPr>
            <a:xfrm>
              <a:off x="1642125" y="4659600"/>
              <a:ext cx="640275" cy="574575"/>
            </a:xfrm>
            <a:custGeom>
              <a:avLst/>
              <a:gdLst/>
              <a:ahLst/>
              <a:cxnLst/>
              <a:rect l="l" t="t" r="r" b="b"/>
              <a:pathLst>
                <a:path w="25611" h="22983" extrusionOk="0">
                  <a:moveTo>
                    <a:pt x="1675" y="1"/>
                  </a:moveTo>
                  <a:cubicBezTo>
                    <a:pt x="754" y="1"/>
                    <a:pt x="336" y="84"/>
                    <a:pt x="168" y="135"/>
                  </a:cubicBezTo>
                  <a:cubicBezTo>
                    <a:pt x="168" y="536"/>
                    <a:pt x="135" y="971"/>
                    <a:pt x="118" y="1373"/>
                  </a:cubicBezTo>
                  <a:cubicBezTo>
                    <a:pt x="51" y="2762"/>
                    <a:pt x="1" y="4185"/>
                    <a:pt x="453" y="5072"/>
                  </a:cubicBezTo>
                  <a:cubicBezTo>
                    <a:pt x="1574" y="7315"/>
                    <a:pt x="2160" y="9291"/>
                    <a:pt x="2160" y="11182"/>
                  </a:cubicBezTo>
                  <a:cubicBezTo>
                    <a:pt x="2160" y="13207"/>
                    <a:pt x="2344" y="15300"/>
                    <a:pt x="3717" y="16706"/>
                  </a:cubicBezTo>
                  <a:cubicBezTo>
                    <a:pt x="3801" y="16806"/>
                    <a:pt x="3951" y="16940"/>
                    <a:pt x="4119" y="17124"/>
                  </a:cubicBezTo>
                  <a:lnTo>
                    <a:pt x="4169" y="17158"/>
                  </a:lnTo>
                  <a:cubicBezTo>
                    <a:pt x="5290" y="18329"/>
                    <a:pt x="7935" y="21091"/>
                    <a:pt x="9056" y="22062"/>
                  </a:cubicBezTo>
                  <a:cubicBezTo>
                    <a:pt x="9860" y="22732"/>
                    <a:pt x="11551" y="22966"/>
                    <a:pt x="12756" y="22983"/>
                  </a:cubicBezTo>
                  <a:cubicBezTo>
                    <a:pt x="13978" y="22983"/>
                    <a:pt x="15668" y="22732"/>
                    <a:pt x="16455" y="22062"/>
                  </a:cubicBezTo>
                  <a:cubicBezTo>
                    <a:pt x="17576" y="21125"/>
                    <a:pt x="20221" y="18363"/>
                    <a:pt x="21359" y="17191"/>
                  </a:cubicBezTo>
                  <a:lnTo>
                    <a:pt x="21376" y="17158"/>
                  </a:lnTo>
                  <a:cubicBezTo>
                    <a:pt x="21560" y="16974"/>
                    <a:pt x="21711" y="16806"/>
                    <a:pt x="21811" y="16706"/>
                  </a:cubicBezTo>
                  <a:cubicBezTo>
                    <a:pt x="23201" y="15283"/>
                    <a:pt x="23385" y="13207"/>
                    <a:pt x="23385" y="11182"/>
                  </a:cubicBezTo>
                  <a:cubicBezTo>
                    <a:pt x="23385" y="9324"/>
                    <a:pt x="23954" y="7332"/>
                    <a:pt x="25142" y="5089"/>
                  </a:cubicBezTo>
                  <a:cubicBezTo>
                    <a:pt x="25611" y="4219"/>
                    <a:pt x="25544" y="2762"/>
                    <a:pt x="25477" y="1390"/>
                  </a:cubicBezTo>
                  <a:cubicBezTo>
                    <a:pt x="25460" y="971"/>
                    <a:pt x="25444" y="553"/>
                    <a:pt x="25444" y="135"/>
                  </a:cubicBezTo>
                  <a:cubicBezTo>
                    <a:pt x="25276" y="84"/>
                    <a:pt x="24874" y="1"/>
                    <a:pt x="23971" y="1"/>
                  </a:cubicBezTo>
                  <a:cubicBezTo>
                    <a:pt x="20439" y="1"/>
                    <a:pt x="13358" y="1156"/>
                    <a:pt x="13074" y="1223"/>
                  </a:cubicBezTo>
                  <a:lnTo>
                    <a:pt x="12990" y="1239"/>
                  </a:lnTo>
                  <a:lnTo>
                    <a:pt x="12906" y="1223"/>
                  </a:lnTo>
                  <a:cubicBezTo>
                    <a:pt x="12823" y="1189"/>
                    <a:pt x="5324" y="1"/>
                    <a:pt x="167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4" name="Google Shape;2254;p50"/>
            <p:cNvSpPr/>
            <p:nvPr/>
          </p:nvSpPr>
          <p:spPr>
            <a:xfrm>
              <a:off x="1811200" y="4977525"/>
              <a:ext cx="299225" cy="125250"/>
            </a:xfrm>
            <a:custGeom>
              <a:avLst/>
              <a:gdLst/>
              <a:ahLst/>
              <a:cxnLst/>
              <a:rect l="l" t="t" r="r" b="b"/>
              <a:pathLst>
                <a:path w="11969" h="5010" extrusionOk="0">
                  <a:moveTo>
                    <a:pt x="7536" y="0"/>
                  </a:moveTo>
                  <a:cubicBezTo>
                    <a:pt x="7451" y="0"/>
                    <a:pt x="7366" y="2"/>
                    <a:pt x="7282" y="5"/>
                  </a:cubicBezTo>
                  <a:cubicBezTo>
                    <a:pt x="6997" y="38"/>
                    <a:pt x="6210" y="457"/>
                    <a:pt x="5993" y="1009"/>
                  </a:cubicBezTo>
                  <a:cubicBezTo>
                    <a:pt x="5809" y="474"/>
                    <a:pt x="4988" y="5"/>
                    <a:pt x="4520" y="5"/>
                  </a:cubicBezTo>
                  <a:cubicBezTo>
                    <a:pt x="3566" y="5"/>
                    <a:pt x="2611" y="156"/>
                    <a:pt x="1791" y="591"/>
                  </a:cubicBezTo>
                  <a:cubicBezTo>
                    <a:pt x="954" y="1043"/>
                    <a:pt x="335" y="1762"/>
                    <a:pt x="134" y="2683"/>
                  </a:cubicBezTo>
                  <a:cubicBezTo>
                    <a:pt x="0" y="3470"/>
                    <a:pt x="134" y="4307"/>
                    <a:pt x="469" y="5010"/>
                  </a:cubicBezTo>
                  <a:cubicBezTo>
                    <a:pt x="804" y="4089"/>
                    <a:pt x="1105" y="2934"/>
                    <a:pt x="2126" y="2516"/>
                  </a:cubicBezTo>
                  <a:cubicBezTo>
                    <a:pt x="2645" y="2315"/>
                    <a:pt x="3231" y="2315"/>
                    <a:pt x="3783" y="2315"/>
                  </a:cubicBezTo>
                  <a:cubicBezTo>
                    <a:pt x="4285" y="2332"/>
                    <a:pt x="4788" y="2382"/>
                    <a:pt x="5290" y="2399"/>
                  </a:cubicBezTo>
                  <a:cubicBezTo>
                    <a:pt x="5379" y="2404"/>
                    <a:pt x="5541" y="2406"/>
                    <a:pt x="5727" y="2406"/>
                  </a:cubicBezTo>
                  <a:cubicBezTo>
                    <a:pt x="6099" y="2406"/>
                    <a:pt x="6567" y="2399"/>
                    <a:pt x="6746" y="2399"/>
                  </a:cubicBezTo>
                  <a:cubicBezTo>
                    <a:pt x="7326" y="2385"/>
                    <a:pt x="7895" y="2302"/>
                    <a:pt x="8472" y="2302"/>
                  </a:cubicBezTo>
                  <a:cubicBezTo>
                    <a:pt x="8594" y="2302"/>
                    <a:pt x="8716" y="2306"/>
                    <a:pt x="8838" y="2315"/>
                  </a:cubicBezTo>
                  <a:cubicBezTo>
                    <a:pt x="9625" y="2348"/>
                    <a:pt x="10294" y="2566"/>
                    <a:pt x="10746" y="3185"/>
                  </a:cubicBezTo>
                  <a:cubicBezTo>
                    <a:pt x="11165" y="3738"/>
                    <a:pt x="11332" y="4390"/>
                    <a:pt x="11567" y="5010"/>
                  </a:cubicBezTo>
                  <a:cubicBezTo>
                    <a:pt x="11818" y="4508"/>
                    <a:pt x="11935" y="3938"/>
                    <a:pt x="11968" y="3386"/>
                  </a:cubicBezTo>
                  <a:cubicBezTo>
                    <a:pt x="11968" y="2097"/>
                    <a:pt x="11232" y="1009"/>
                    <a:pt x="10043" y="490"/>
                  </a:cubicBezTo>
                  <a:cubicBezTo>
                    <a:pt x="9282" y="155"/>
                    <a:pt x="8396" y="0"/>
                    <a:pt x="75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5" name="Google Shape;2255;p50"/>
            <p:cNvSpPr/>
            <p:nvPr/>
          </p:nvSpPr>
          <p:spPr>
            <a:xfrm>
              <a:off x="1874800" y="5049200"/>
              <a:ext cx="184150" cy="22625"/>
            </a:xfrm>
            <a:custGeom>
              <a:avLst/>
              <a:gdLst/>
              <a:ahLst/>
              <a:cxnLst/>
              <a:rect l="l" t="t" r="r" b="b"/>
              <a:pathLst>
                <a:path w="7366" h="905" extrusionOk="0">
                  <a:moveTo>
                    <a:pt x="3601" y="0"/>
                  </a:moveTo>
                  <a:cubicBezTo>
                    <a:pt x="3310" y="0"/>
                    <a:pt x="3019" y="12"/>
                    <a:pt x="2729" y="34"/>
                  </a:cubicBezTo>
                  <a:cubicBezTo>
                    <a:pt x="1808" y="101"/>
                    <a:pt x="837" y="268"/>
                    <a:pt x="1" y="636"/>
                  </a:cubicBezTo>
                  <a:cubicBezTo>
                    <a:pt x="436" y="703"/>
                    <a:pt x="921" y="703"/>
                    <a:pt x="1356" y="720"/>
                  </a:cubicBezTo>
                  <a:cubicBezTo>
                    <a:pt x="2411" y="753"/>
                    <a:pt x="3482" y="753"/>
                    <a:pt x="4520" y="787"/>
                  </a:cubicBezTo>
                  <a:cubicBezTo>
                    <a:pt x="5039" y="804"/>
                    <a:pt x="5591" y="804"/>
                    <a:pt x="6110" y="820"/>
                  </a:cubicBezTo>
                  <a:cubicBezTo>
                    <a:pt x="6529" y="854"/>
                    <a:pt x="6947" y="887"/>
                    <a:pt x="7366" y="904"/>
                  </a:cubicBezTo>
                  <a:cubicBezTo>
                    <a:pt x="6964" y="620"/>
                    <a:pt x="6512" y="435"/>
                    <a:pt x="6026" y="301"/>
                  </a:cubicBezTo>
                  <a:cubicBezTo>
                    <a:pt x="5236" y="92"/>
                    <a:pt x="4419" y="0"/>
                    <a:pt x="36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6" name="Google Shape;2256;p50"/>
            <p:cNvSpPr/>
            <p:nvPr/>
          </p:nvSpPr>
          <p:spPr>
            <a:xfrm>
              <a:off x="1930875" y="5112375"/>
              <a:ext cx="69075" cy="23475"/>
            </a:xfrm>
            <a:custGeom>
              <a:avLst/>
              <a:gdLst/>
              <a:ahLst/>
              <a:cxnLst/>
              <a:rect l="l" t="t" r="r" b="b"/>
              <a:pathLst>
                <a:path w="2763" h="939" extrusionOk="0">
                  <a:moveTo>
                    <a:pt x="1373" y="1"/>
                  </a:moveTo>
                  <a:cubicBezTo>
                    <a:pt x="871" y="17"/>
                    <a:pt x="268" y="285"/>
                    <a:pt x="1" y="938"/>
                  </a:cubicBezTo>
                  <a:cubicBezTo>
                    <a:pt x="201" y="921"/>
                    <a:pt x="419" y="871"/>
                    <a:pt x="653" y="854"/>
                  </a:cubicBezTo>
                  <a:cubicBezTo>
                    <a:pt x="871" y="838"/>
                    <a:pt x="1122" y="838"/>
                    <a:pt x="1373" y="838"/>
                  </a:cubicBezTo>
                  <a:cubicBezTo>
                    <a:pt x="1842" y="838"/>
                    <a:pt x="2294" y="871"/>
                    <a:pt x="2762" y="938"/>
                  </a:cubicBezTo>
                  <a:cubicBezTo>
                    <a:pt x="2511" y="269"/>
                    <a:pt x="1875" y="1"/>
                    <a:pt x="13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7" name="Google Shape;2257;p50"/>
            <p:cNvSpPr/>
            <p:nvPr/>
          </p:nvSpPr>
          <p:spPr>
            <a:xfrm>
              <a:off x="1818300" y="4783875"/>
              <a:ext cx="233525" cy="220975"/>
            </a:xfrm>
            <a:custGeom>
              <a:avLst/>
              <a:gdLst/>
              <a:ahLst/>
              <a:cxnLst/>
              <a:rect l="l" t="t" r="r" b="b"/>
              <a:pathLst>
                <a:path w="9341" h="8839" extrusionOk="0">
                  <a:moveTo>
                    <a:pt x="5692" y="1"/>
                  </a:moveTo>
                  <a:lnTo>
                    <a:pt x="3031" y="788"/>
                  </a:lnTo>
                  <a:cubicBezTo>
                    <a:pt x="3031" y="788"/>
                    <a:pt x="2947" y="2696"/>
                    <a:pt x="2947" y="3667"/>
                  </a:cubicBezTo>
                  <a:cubicBezTo>
                    <a:pt x="2947" y="4571"/>
                    <a:pt x="2880" y="4571"/>
                    <a:pt x="2528" y="5056"/>
                  </a:cubicBezTo>
                  <a:cubicBezTo>
                    <a:pt x="1742" y="6144"/>
                    <a:pt x="235" y="7433"/>
                    <a:pt x="1" y="8839"/>
                  </a:cubicBezTo>
                  <a:cubicBezTo>
                    <a:pt x="1345" y="7348"/>
                    <a:pt x="2679" y="6990"/>
                    <a:pt x="3422" y="6990"/>
                  </a:cubicBezTo>
                  <a:cubicBezTo>
                    <a:pt x="3613" y="6990"/>
                    <a:pt x="3765" y="7014"/>
                    <a:pt x="3867" y="7048"/>
                  </a:cubicBezTo>
                  <a:cubicBezTo>
                    <a:pt x="4370" y="7215"/>
                    <a:pt x="5006" y="7433"/>
                    <a:pt x="5541" y="7433"/>
                  </a:cubicBezTo>
                  <a:cubicBezTo>
                    <a:pt x="6427" y="7433"/>
                    <a:pt x="6847" y="7046"/>
                    <a:pt x="7251" y="7046"/>
                  </a:cubicBezTo>
                  <a:cubicBezTo>
                    <a:pt x="7267" y="7046"/>
                    <a:pt x="7283" y="7047"/>
                    <a:pt x="7299" y="7048"/>
                  </a:cubicBezTo>
                  <a:cubicBezTo>
                    <a:pt x="7717" y="7081"/>
                    <a:pt x="7751" y="7081"/>
                    <a:pt x="8203" y="7081"/>
                  </a:cubicBezTo>
                  <a:cubicBezTo>
                    <a:pt x="9307" y="7065"/>
                    <a:pt x="9341" y="5826"/>
                    <a:pt x="8722" y="5357"/>
                  </a:cubicBezTo>
                  <a:lnTo>
                    <a:pt x="8722" y="5357"/>
                  </a:lnTo>
                  <a:cubicBezTo>
                    <a:pt x="8848" y="5705"/>
                    <a:pt x="8825" y="6335"/>
                    <a:pt x="8218" y="6335"/>
                  </a:cubicBezTo>
                  <a:cubicBezTo>
                    <a:pt x="8182" y="6335"/>
                    <a:pt x="8143" y="6333"/>
                    <a:pt x="8102" y="6328"/>
                  </a:cubicBezTo>
                  <a:cubicBezTo>
                    <a:pt x="7516" y="6278"/>
                    <a:pt x="7533" y="5960"/>
                    <a:pt x="7014" y="5274"/>
                  </a:cubicBezTo>
                  <a:lnTo>
                    <a:pt x="7014" y="5274"/>
                  </a:lnTo>
                  <a:cubicBezTo>
                    <a:pt x="7249" y="5809"/>
                    <a:pt x="7031" y="6211"/>
                    <a:pt x="6629" y="6378"/>
                  </a:cubicBezTo>
                  <a:cubicBezTo>
                    <a:pt x="6368" y="6503"/>
                    <a:pt x="6029" y="6553"/>
                    <a:pt x="5694" y="6553"/>
                  </a:cubicBezTo>
                  <a:cubicBezTo>
                    <a:pt x="5172" y="6553"/>
                    <a:pt x="4657" y="6431"/>
                    <a:pt x="4453" y="6278"/>
                  </a:cubicBezTo>
                  <a:cubicBezTo>
                    <a:pt x="3633" y="5575"/>
                    <a:pt x="4386" y="4889"/>
                    <a:pt x="4386" y="4052"/>
                  </a:cubicBezTo>
                  <a:cubicBezTo>
                    <a:pt x="4386" y="3047"/>
                    <a:pt x="4637" y="754"/>
                    <a:pt x="5725" y="754"/>
                  </a:cubicBezTo>
                  <a:lnTo>
                    <a:pt x="569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8" name="Google Shape;2258;p50"/>
            <p:cNvSpPr/>
            <p:nvPr/>
          </p:nvSpPr>
          <p:spPr>
            <a:xfrm>
              <a:off x="1949700" y="4781350"/>
              <a:ext cx="65725" cy="91275"/>
            </a:xfrm>
            <a:custGeom>
              <a:avLst/>
              <a:gdLst/>
              <a:ahLst/>
              <a:cxnLst/>
              <a:rect l="l" t="t" r="r" b="b"/>
              <a:pathLst>
                <a:path w="2629" h="3651" extrusionOk="0">
                  <a:moveTo>
                    <a:pt x="1191" y="0"/>
                  </a:moveTo>
                  <a:cubicBezTo>
                    <a:pt x="1185" y="0"/>
                    <a:pt x="1179" y="1"/>
                    <a:pt x="1172" y="2"/>
                  </a:cubicBezTo>
                  <a:cubicBezTo>
                    <a:pt x="587" y="68"/>
                    <a:pt x="1" y="889"/>
                    <a:pt x="453" y="889"/>
                  </a:cubicBezTo>
                  <a:cubicBezTo>
                    <a:pt x="1357" y="889"/>
                    <a:pt x="1758" y="3651"/>
                    <a:pt x="1758" y="3651"/>
                  </a:cubicBezTo>
                  <a:lnTo>
                    <a:pt x="2629" y="1709"/>
                  </a:lnTo>
                  <a:cubicBezTo>
                    <a:pt x="2629" y="1709"/>
                    <a:pt x="1636" y="0"/>
                    <a:pt x="11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9" name="Google Shape;2259;p50"/>
            <p:cNvSpPr/>
            <p:nvPr/>
          </p:nvSpPr>
          <p:spPr>
            <a:xfrm>
              <a:off x="1791525" y="4799725"/>
              <a:ext cx="121375" cy="53650"/>
            </a:xfrm>
            <a:custGeom>
              <a:avLst/>
              <a:gdLst/>
              <a:ahLst/>
              <a:cxnLst/>
              <a:rect l="l" t="t" r="r" b="b"/>
              <a:pathLst>
                <a:path w="4855" h="2146" extrusionOk="0">
                  <a:moveTo>
                    <a:pt x="3582" y="0"/>
                  </a:moveTo>
                  <a:cubicBezTo>
                    <a:pt x="3424" y="0"/>
                    <a:pt x="3315" y="39"/>
                    <a:pt x="3315" y="120"/>
                  </a:cubicBezTo>
                  <a:cubicBezTo>
                    <a:pt x="3315" y="639"/>
                    <a:pt x="2344" y="1761"/>
                    <a:pt x="1" y="2062"/>
                  </a:cubicBezTo>
                  <a:cubicBezTo>
                    <a:pt x="476" y="2121"/>
                    <a:pt x="910" y="2146"/>
                    <a:pt x="1305" y="2146"/>
                  </a:cubicBezTo>
                  <a:cubicBezTo>
                    <a:pt x="3611" y="2146"/>
                    <a:pt x="4587" y="1292"/>
                    <a:pt x="4587" y="1292"/>
                  </a:cubicBezTo>
                  <a:cubicBezTo>
                    <a:pt x="4587" y="1292"/>
                    <a:pt x="4855" y="706"/>
                    <a:pt x="4587" y="405"/>
                  </a:cubicBezTo>
                  <a:cubicBezTo>
                    <a:pt x="4357" y="141"/>
                    <a:pt x="3882" y="0"/>
                    <a:pt x="35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0" name="Google Shape;2260;p50"/>
            <p:cNvSpPr/>
            <p:nvPr/>
          </p:nvSpPr>
          <p:spPr>
            <a:xfrm>
              <a:off x="1986125" y="4799725"/>
              <a:ext cx="121375" cy="53650"/>
            </a:xfrm>
            <a:custGeom>
              <a:avLst/>
              <a:gdLst/>
              <a:ahLst/>
              <a:cxnLst/>
              <a:rect l="l" t="t" r="r" b="b"/>
              <a:pathLst>
                <a:path w="4855" h="2146" extrusionOk="0">
                  <a:moveTo>
                    <a:pt x="1290" y="0"/>
                  </a:moveTo>
                  <a:cubicBezTo>
                    <a:pt x="990" y="0"/>
                    <a:pt x="515" y="141"/>
                    <a:pt x="285" y="405"/>
                  </a:cubicBezTo>
                  <a:cubicBezTo>
                    <a:pt x="0" y="706"/>
                    <a:pt x="285" y="1292"/>
                    <a:pt x="285" y="1292"/>
                  </a:cubicBezTo>
                  <a:cubicBezTo>
                    <a:pt x="285" y="1292"/>
                    <a:pt x="1260" y="2146"/>
                    <a:pt x="3556" y="2146"/>
                  </a:cubicBezTo>
                  <a:cubicBezTo>
                    <a:pt x="3949" y="2146"/>
                    <a:pt x="4381" y="2121"/>
                    <a:pt x="4854" y="2062"/>
                  </a:cubicBezTo>
                  <a:cubicBezTo>
                    <a:pt x="2511" y="1761"/>
                    <a:pt x="1557" y="639"/>
                    <a:pt x="1557" y="120"/>
                  </a:cubicBezTo>
                  <a:cubicBezTo>
                    <a:pt x="1557" y="39"/>
                    <a:pt x="1447" y="0"/>
                    <a:pt x="12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1" name="Google Shape;2261;p50"/>
            <p:cNvSpPr/>
            <p:nvPr/>
          </p:nvSpPr>
          <p:spPr>
            <a:xfrm>
              <a:off x="1631675" y="4652075"/>
              <a:ext cx="657425" cy="590050"/>
            </a:xfrm>
            <a:custGeom>
              <a:avLst/>
              <a:gdLst/>
              <a:ahLst/>
              <a:cxnLst/>
              <a:rect l="l" t="t" r="r" b="b"/>
              <a:pathLst>
                <a:path w="26297" h="23602" extrusionOk="0">
                  <a:moveTo>
                    <a:pt x="23175" y="5175"/>
                  </a:moveTo>
                  <a:cubicBezTo>
                    <a:pt x="23310" y="5175"/>
                    <a:pt x="23421" y="5208"/>
                    <a:pt x="23468" y="5290"/>
                  </a:cubicBezTo>
                  <a:cubicBezTo>
                    <a:pt x="23686" y="5658"/>
                    <a:pt x="23602" y="6495"/>
                    <a:pt x="22614" y="7533"/>
                  </a:cubicBezTo>
                  <a:cubicBezTo>
                    <a:pt x="21208" y="8989"/>
                    <a:pt x="20421" y="12303"/>
                    <a:pt x="21158" y="14898"/>
                  </a:cubicBezTo>
                  <a:cubicBezTo>
                    <a:pt x="21651" y="11065"/>
                    <a:pt x="23276" y="10077"/>
                    <a:pt x="23332" y="10044"/>
                  </a:cubicBezTo>
                  <a:lnTo>
                    <a:pt x="23332" y="10044"/>
                  </a:lnTo>
                  <a:cubicBezTo>
                    <a:pt x="23295" y="10086"/>
                    <a:pt x="23083" y="11582"/>
                    <a:pt x="23083" y="12655"/>
                  </a:cubicBezTo>
                  <a:cubicBezTo>
                    <a:pt x="23083" y="13743"/>
                    <a:pt x="22681" y="15902"/>
                    <a:pt x="21175" y="16990"/>
                  </a:cubicBezTo>
                  <a:cubicBezTo>
                    <a:pt x="19183" y="18413"/>
                    <a:pt x="18011" y="20522"/>
                    <a:pt x="17643" y="20539"/>
                  </a:cubicBezTo>
                  <a:cubicBezTo>
                    <a:pt x="17325" y="19367"/>
                    <a:pt x="17325" y="17659"/>
                    <a:pt x="17325" y="17659"/>
                  </a:cubicBezTo>
                  <a:cubicBezTo>
                    <a:pt x="17325" y="17659"/>
                    <a:pt x="16689" y="21041"/>
                    <a:pt x="16069" y="21610"/>
                  </a:cubicBezTo>
                  <a:cubicBezTo>
                    <a:pt x="15634" y="22028"/>
                    <a:pt x="14094" y="22480"/>
                    <a:pt x="13140" y="22480"/>
                  </a:cubicBezTo>
                  <a:cubicBezTo>
                    <a:pt x="12169" y="22480"/>
                    <a:pt x="10646" y="22012"/>
                    <a:pt x="10211" y="21610"/>
                  </a:cubicBezTo>
                  <a:cubicBezTo>
                    <a:pt x="9575" y="21041"/>
                    <a:pt x="8956" y="17660"/>
                    <a:pt x="8956" y="17659"/>
                  </a:cubicBezTo>
                  <a:lnTo>
                    <a:pt x="8956" y="17659"/>
                  </a:lnTo>
                  <a:cubicBezTo>
                    <a:pt x="8956" y="17660"/>
                    <a:pt x="8972" y="19367"/>
                    <a:pt x="8638" y="20539"/>
                  </a:cubicBezTo>
                  <a:cubicBezTo>
                    <a:pt x="8286" y="20522"/>
                    <a:pt x="7098" y="18413"/>
                    <a:pt x="5106" y="16990"/>
                  </a:cubicBezTo>
                  <a:cubicBezTo>
                    <a:pt x="3599" y="15902"/>
                    <a:pt x="3198" y="13743"/>
                    <a:pt x="3198" y="12655"/>
                  </a:cubicBezTo>
                  <a:cubicBezTo>
                    <a:pt x="3198" y="11574"/>
                    <a:pt x="2966" y="10065"/>
                    <a:pt x="2947" y="10044"/>
                  </a:cubicBezTo>
                  <a:lnTo>
                    <a:pt x="2947" y="10044"/>
                  </a:lnTo>
                  <a:cubicBezTo>
                    <a:pt x="2975" y="10060"/>
                    <a:pt x="4625" y="11031"/>
                    <a:pt x="5122" y="14898"/>
                  </a:cubicBezTo>
                  <a:cubicBezTo>
                    <a:pt x="5859" y="12303"/>
                    <a:pt x="5055" y="9006"/>
                    <a:pt x="3666" y="7533"/>
                  </a:cubicBezTo>
                  <a:cubicBezTo>
                    <a:pt x="2746" y="6495"/>
                    <a:pt x="2628" y="5658"/>
                    <a:pt x="2846" y="5290"/>
                  </a:cubicBezTo>
                  <a:cubicBezTo>
                    <a:pt x="2899" y="5208"/>
                    <a:pt x="3011" y="5175"/>
                    <a:pt x="3146" y="5175"/>
                  </a:cubicBezTo>
                  <a:cubicBezTo>
                    <a:pt x="3395" y="5175"/>
                    <a:pt x="3721" y="5287"/>
                    <a:pt x="3884" y="5407"/>
                  </a:cubicBezTo>
                  <a:cubicBezTo>
                    <a:pt x="4436" y="5809"/>
                    <a:pt x="5390" y="6813"/>
                    <a:pt x="7014" y="6913"/>
                  </a:cubicBezTo>
                  <a:cubicBezTo>
                    <a:pt x="7235" y="6927"/>
                    <a:pt x="7443" y="6933"/>
                    <a:pt x="7639" y="6933"/>
                  </a:cubicBezTo>
                  <a:cubicBezTo>
                    <a:pt x="10354" y="6933"/>
                    <a:pt x="10831" y="5725"/>
                    <a:pt x="13157" y="5725"/>
                  </a:cubicBezTo>
                  <a:cubicBezTo>
                    <a:pt x="15483" y="5725"/>
                    <a:pt x="15960" y="6933"/>
                    <a:pt x="18688" y="6933"/>
                  </a:cubicBezTo>
                  <a:cubicBezTo>
                    <a:pt x="18885" y="6933"/>
                    <a:pt x="19094" y="6927"/>
                    <a:pt x="19317" y="6913"/>
                  </a:cubicBezTo>
                  <a:cubicBezTo>
                    <a:pt x="20924" y="6830"/>
                    <a:pt x="21911" y="5809"/>
                    <a:pt x="22430" y="5407"/>
                  </a:cubicBezTo>
                  <a:cubicBezTo>
                    <a:pt x="22593" y="5287"/>
                    <a:pt x="22926" y="5175"/>
                    <a:pt x="23175" y="5175"/>
                  </a:cubicBezTo>
                  <a:close/>
                  <a:moveTo>
                    <a:pt x="2026" y="0"/>
                  </a:moveTo>
                  <a:cubicBezTo>
                    <a:pt x="352" y="0"/>
                    <a:pt x="185" y="251"/>
                    <a:pt x="185" y="251"/>
                  </a:cubicBezTo>
                  <a:cubicBezTo>
                    <a:pt x="185" y="703"/>
                    <a:pt x="168" y="1189"/>
                    <a:pt x="151" y="1674"/>
                  </a:cubicBezTo>
                  <a:cubicBezTo>
                    <a:pt x="84" y="3114"/>
                    <a:pt x="0" y="4570"/>
                    <a:pt x="519" y="5541"/>
                  </a:cubicBezTo>
                  <a:cubicBezTo>
                    <a:pt x="988" y="6411"/>
                    <a:pt x="2076" y="8755"/>
                    <a:pt x="2076" y="11483"/>
                  </a:cubicBezTo>
                  <a:cubicBezTo>
                    <a:pt x="2076" y="13592"/>
                    <a:pt x="2277" y="15751"/>
                    <a:pt x="3716" y="17241"/>
                  </a:cubicBezTo>
                  <a:cubicBezTo>
                    <a:pt x="4369" y="17911"/>
                    <a:pt x="7901" y="21459"/>
                    <a:pt x="9240" y="22614"/>
                  </a:cubicBezTo>
                  <a:cubicBezTo>
                    <a:pt x="10111" y="23351"/>
                    <a:pt x="11885" y="23602"/>
                    <a:pt x="13157" y="23602"/>
                  </a:cubicBezTo>
                  <a:cubicBezTo>
                    <a:pt x="14429" y="23602"/>
                    <a:pt x="16203" y="23317"/>
                    <a:pt x="17074" y="22614"/>
                  </a:cubicBezTo>
                  <a:cubicBezTo>
                    <a:pt x="18413" y="21459"/>
                    <a:pt x="21945" y="17911"/>
                    <a:pt x="22597" y="17241"/>
                  </a:cubicBezTo>
                  <a:cubicBezTo>
                    <a:pt x="24037" y="15735"/>
                    <a:pt x="24255" y="13575"/>
                    <a:pt x="24255" y="11483"/>
                  </a:cubicBezTo>
                  <a:cubicBezTo>
                    <a:pt x="24255" y="8788"/>
                    <a:pt x="25326" y="6445"/>
                    <a:pt x="25795" y="5558"/>
                  </a:cubicBezTo>
                  <a:cubicBezTo>
                    <a:pt x="26297" y="4603"/>
                    <a:pt x="26230" y="3114"/>
                    <a:pt x="26180" y="1691"/>
                  </a:cubicBezTo>
                  <a:cubicBezTo>
                    <a:pt x="26146" y="1205"/>
                    <a:pt x="26129" y="703"/>
                    <a:pt x="26129" y="251"/>
                  </a:cubicBezTo>
                  <a:cubicBezTo>
                    <a:pt x="26129" y="251"/>
                    <a:pt x="25962" y="0"/>
                    <a:pt x="24355" y="0"/>
                  </a:cubicBezTo>
                  <a:cubicBezTo>
                    <a:pt x="20756" y="0"/>
                    <a:pt x="13475" y="1189"/>
                    <a:pt x="13391" y="1205"/>
                  </a:cubicBezTo>
                  <a:lnTo>
                    <a:pt x="13308" y="1205"/>
                  </a:lnTo>
                  <a:cubicBezTo>
                    <a:pt x="13224" y="1189"/>
                    <a:pt x="5725" y="0"/>
                    <a:pt x="20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2" name="Google Shape;2262;p50"/>
            <p:cNvSpPr/>
            <p:nvPr/>
          </p:nvSpPr>
          <p:spPr>
            <a:xfrm>
              <a:off x="1352975" y="4344850"/>
              <a:ext cx="1215250" cy="444500"/>
            </a:xfrm>
            <a:custGeom>
              <a:avLst/>
              <a:gdLst/>
              <a:ahLst/>
              <a:cxnLst/>
              <a:rect l="l" t="t" r="r" b="b"/>
              <a:pathLst>
                <a:path w="48610" h="17780" extrusionOk="0">
                  <a:moveTo>
                    <a:pt x="1116" y="1"/>
                  </a:moveTo>
                  <a:cubicBezTo>
                    <a:pt x="357" y="1"/>
                    <a:pt x="1" y="462"/>
                    <a:pt x="1" y="1660"/>
                  </a:cubicBezTo>
                  <a:cubicBezTo>
                    <a:pt x="1" y="6883"/>
                    <a:pt x="8119" y="17780"/>
                    <a:pt x="24305" y="17780"/>
                  </a:cubicBezTo>
                  <a:cubicBezTo>
                    <a:pt x="40491" y="17780"/>
                    <a:pt x="48609" y="6866"/>
                    <a:pt x="48609" y="1660"/>
                  </a:cubicBezTo>
                  <a:cubicBezTo>
                    <a:pt x="48609" y="462"/>
                    <a:pt x="48229" y="1"/>
                    <a:pt x="47433" y="1"/>
                  </a:cubicBezTo>
                  <a:cubicBezTo>
                    <a:pt x="44761" y="1"/>
                    <a:pt x="37408" y="5209"/>
                    <a:pt x="24071" y="5209"/>
                  </a:cubicBezTo>
                  <a:cubicBezTo>
                    <a:pt x="10746" y="5209"/>
                    <a:pt x="3664" y="1"/>
                    <a:pt x="111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3" name="Google Shape;2263;p50"/>
            <p:cNvSpPr/>
            <p:nvPr/>
          </p:nvSpPr>
          <p:spPr>
            <a:xfrm>
              <a:off x="1337900" y="4329850"/>
              <a:ext cx="1244550" cy="473725"/>
            </a:xfrm>
            <a:custGeom>
              <a:avLst/>
              <a:gdLst/>
              <a:ahLst/>
              <a:cxnLst/>
              <a:rect l="l" t="t" r="r" b="b"/>
              <a:pathLst>
                <a:path w="49782" h="18949" extrusionOk="0">
                  <a:moveTo>
                    <a:pt x="48057" y="1189"/>
                  </a:moveTo>
                  <a:cubicBezTo>
                    <a:pt x="48342" y="1189"/>
                    <a:pt x="48660" y="1189"/>
                    <a:pt x="48660" y="2277"/>
                  </a:cubicBezTo>
                  <a:cubicBezTo>
                    <a:pt x="48660" y="4620"/>
                    <a:pt x="46835" y="8470"/>
                    <a:pt x="42785" y="11852"/>
                  </a:cubicBezTo>
                  <a:cubicBezTo>
                    <a:pt x="39521" y="14580"/>
                    <a:pt x="33763" y="17827"/>
                    <a:pt x="24908" y="17827"/>
                  </a:cubicBezTo>
                  <a:cubicBezTo>
                    <a:pt x="16053" y="17827"/>
                    <a:pt x="10295" y="14580"/>
                    <a:pt x="7048" y="11852"/>
                  </a:cubicBezTo>
                  <a:cubicBezTo>
                    <a:pt x="2980" y="8470"/>
                    <a:pt x="1156" y="4604"/>
                    <a:pt x="1156" y="2277"/>
                  </a:cubicBezTo>
                  <a:cubicBezTo>
                    <a:pt x="1156" y="1189"/>
                    <a:pt x="1457" y="1189"/>
                    <a:pt x="1708" y="1189"/>
                  </a:cubicBezTo>
                  <a:cubicBezTo>
                    <a:pt x="2378" y="1189"/>
                    <a:pt x="3583" y="1674"/>
                    <a:pt x="5140" y="2294"/>
                  </a:cubicBezTo>
                  <a:cubicBezTo>
                    <a:pt x="8939" y="3817"/>
                    <a:pt x="15300" y="6395"/>
                    <a:pt x="24690" y="6395"/>
                  </a:cubicBezTo>
                  <a:cubicBezTo>
                    <a:pt x="34014" y="6395"/>
                    <a:pt x="40525" y="3867"/>
                    <a:pt x="44408" y="2344"/>
                  </a:cubicBezTo>
                  <a:cubicBezTo>
                    <a:pt x="46049" y="1691"/>
                    <a:pt x="47338" y="1189"/>
                    <a:pt x="48057" y="1189"/>
                  </a:cubicBezTo>
                  <a:close/>
                  <a:moveTo>
                    <a:pt x="48024" y="1"/>
                  </a:moveTo>
                  <a:cubicBezTo>
                    <a:pt x="47103" y="1"/>
                    <a:pt x="45798" y="520"/>
                    <a:pt x="43973" y="1223"/>
                  </a:cubicBezTo>
                  <a:cubicBezTo>
                    <a:pt x="40157" y="2729"/>
                    <a:pt x="33779" y="5223"/>
                    <a:pt x="24674" y="5223"/>
                  </a:cubicBezTo>
                  <a:cubicBezTo>
                    <a:pt x="15518" y="5223"/>
                    <a:pt x="9274" y="2712"/>
                    <a:pt x="5558" y="1206"/>
                  </a:cubicBezTo>
                  <a:cubicBezTo>
                    <a:pt x="3767" y="486"/>
                    <a:pt x="2579" y="17"/>
                    <a:pt x="1708" y="17"/>
                  </a:cubicBezTo>
                  <a:cubicBezTo>
                    <a:pt x="570" y="17"/>
                    <a:pt x="1" y="771"/>
                    <a:pt x="1" y="2260"/>
                  </a:cubicBezTo>
                  <a:cubicBezTo>
                    <a:pt x="1" y="4855"/>
                    <a:pt x="1959" y="9090"/>
                    <a:pt x="6311" y="12722"/>
                  </a:cubicBezTo>
                  <a:cubicBezTo>
                    <a:pt x="9709" y="15551"/>
                    <a:pt x="15718" y="18949"/>
                    <a:pt x="24908" y="18949"/>
                  </a:cubicBezTo>
                  <a:cubicBezTo>
                    <a:pt x="34097" y="18949"/>
                    <a:pt x="40107" y="15567"/>
                    <a:pt x="43488" y="12688"/>
                  </a:cubicBezTo>
                  <a:cubicBezTo>
                    <a:pt x="47840" y="9073"/>
                    <a:pt x="49781" y="4821"/>
                    <a:pt x="49781" y="2227"/>
                  </a:cubicBezTo>
                  <a:cubicBezTo>
                    <a:pt x="49781" y="754"/>
                    <a:pt x="49179" y="1"/>
                    <a:pt x="480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4" name="Google Shape;2264;p50"/>
            <p:cNvSpPr/>
            <p:nvPr/>
          </p:nvSpPr>
          <p:spPr>
            <a:xfrm>
              <a:off x="1648400" y="4077100"/>
              <a:ext cx="615175" cy="575825"/>
            </a:xfrm>
            <a:custGeom>
              <a:avLst/>
              <a:gdLst/>
              <a:ahLst/>
              <a:cxnLst/>
              <a:rect l="l" t="t" r="r" b="b"/>
              <a:pathLst>
                <a:path w="24607" h="23033" extrusionOk="0">
                  <a:moveTo>
                    <a:pt x="7266" y="1"/>
                  </a:moveTo>
                  <a:cubicBezTo>
                    <a:pt x="5525" y="1"/>
                    <a:pt x="3416" y="5256"/>
                    <a:pt x="1926" y="9190"/>
                  </a:cubicBezTo>
                  <a:cubicBezTo>
                    <a:pt x="436" y="13107"/>
                    <a:pt x="1" y="16404"/>
                    <a:pt x="1" y="17609"/>
                  </a:cubicBezTo>
                  <a:cubicBezTo>
                    <a:pt x="1" y="19869"/>
                    <a:pt x="3935" y="23033"/>
                    <a:pt x="12304" y="23033"/>
                  </a:cubicBezTo>
                  <a:cubicBezTo>
                    <a:pt x="20690" y="23033"/>
                    <a:pt x="24607" y="19752"/>
                    <a:pt x="24607" y="17609"/>
                  </a:cubicBezTo>
                  <a:cubicBezTo>
                    <a:pt x="24607" y="16438"/>
                    <a:pt x="24105" y="13224"/>
                    <a:pt x="22498" y="9223"/>
                  </a:cubicBezTo>
                  <a:cubicBezTo>
                    <a:pt x="21159" y="5859"/>
                    <a:pt x="19016" y="1"/>
                    <a:pt x="17074" y="1"/>
                  </a:cubicBezTo>
                  <a:cubicBezTo>
                    <a:pt x="16020" y="1"/>
                    <a:pt x="14681" y="1992"/>
                    <a:pt x="12321" y="1992"/>
                  </a:cubicBezTo>
                  <a:cubicBezTo>
                    <a:pt x="9960" y="1992"/>
                    <a:pt x="8487" y="1"/>
                    <a:pt x="726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5" name="Google Shape;2265;p50"/>
            <p:cNvSpPr/>
            <p:nvPr/>
          </p:nvSpPr>
          <p:spPr>
            <a:xfrm>
              <a:off x="1634175" y="4062875"/>
              <a:ext cx="644050" cy="604275"/>
            </a:xfrm>
            <a:custGeom>
              <a:avLst/>
              <a:gdLst/>
              <a:ahLst/>
              <a:cxnLst/>
              <a:rect l="l" t="t" r="r" b="b"/>
              <a:pathLst>
                <a:path w="25762" h="24171" extrusionOk="0">
                  <a:moveTo>
                    <a:pt x="17660" y="1155"/>
                  </a:moveTo>
                  <a:cubicBezTo>
                    <a:pt x="17894" y="1155"/>
                    <a:pt x="18597" y="1406"/>
                    <a:pt x="19836" y="3700"/>
                  </a:cubicBezTo>
                  <a:cubicBezTo>
                    <a:pt x="20690" y="5323"/>
                    <a:pt x="21510" y="7382"/>
                    <a:pt x="22179" y="9056"/>
                  </a:cubicBezTo>
                  <a:cubicBezTo>
                    <a:pt x="22313" y="9391"/>
                    <a:pt x="22431" y="9709"/>
                    <a:pt x="22564" y="10010"/>
                  </a:cubicBezTo>
                  <a:cubicBezTo>
                    <a:pt x="24088" y="13793"/>
                    <a:pt x="24623" y="16973"/>
                    <a:pt x="24623" y="18178"/>
                  </a:cubicBezTo>
                  <a:cubicBezTo>
                    <a:pt x="24623" y="18898"/>
                    <a:pt x="23937" y="20137"/>
                    <a:pt x="21928" y="21191"/>
                  </a:cubicBezTo>
                  <a:cubicBezTo>
                    <a:pt x="20355" y="22028"/>
                    <a:pt x="17509" y="23033"/>
                    <a:pt x="12890" y="23033"/>
                  </a:cubicBezTo>
                  <a:cubicBezTo>
                    <a:pt x="8220" y="23033"/>
                    <a:pt x="5407" y="22062"/>
                    <a:pt x="3851" y="21242"/>
                  </a:cubicBezTo>
                  <a:cubicBezTo>
                    <a:pt x="1859" y="20170"/>
                    <a:pt x="1156" y="18965"/>
                    <a:pt x="1156" y="18178"/>
                  </a:cubicBezTo>
                  <a:cubicBezTo>
                    <a:pt x="1156" y="16906"/>
                    <a:pt x="1658" y="13642"/>
                    <a:pt x="3031" y="9960"/>
                  </a:cubicBezTo>
                  <a:cubicBezTo>
                    <a:pt x="3767" y="8001"/>
                    <a:pt x="4654" y="5742"/>
                    <a:pt x="5575" y="3951"/>
                  </a:cubicBezTo>
                  <a:cubicBezTo>
                    <a:pt x="6914" y="1356"/>
                    <a:pt x="7634" y="1155"/>
                    <a:pt x="7835" y="1155"/>
                  </a:cubicBezTo>
                  <a:cubicBezTo>
                    <a:pt x="8186" y="1155"/>
                    <a:pt x="8688" y="1473"/>
                    <a:pt x="9274" y="1842"/>
                  </a:cubicBezTo>
                  <a:cubicBezTo>
                    <a:pt x="10195" y="2428"/>
                    <a:pt x="11366" y="3164"/>
                    <a:pt x="12906" y="3164"/>
                  </a:cubicBezTo>
                  <a:cubicBezTo>
                    <a:pt x="14496" y="3164"/>
                    <a:pt x="15702" y="2344"/>
                    <a:pt x="16555" y="1758"/>
                  </a:cubicBezTo>
                  <a:cubicBezTo>
                    <a:pt x="16991" y="1473"/>
                    <a:pt x="17426" y="1155"/>
                    <a:pt x="17660" y="1155"/>
                  </a:cubicBezTo>
                  <a:close/>
                  <a:moveTo>
                    <a:pt x="7835" y="0"/>
                  </a:moveTo>
                  <a:cubicBezTo>
                    <a:pt x="5943" y="0"/>
                    <a:pt x="4119" y="3834"/>
                    <a:pt x="1976" y="9558"/>
                  </a:cubicBezTo>
                  <a:cubicBezTo>
                    <a:pt x="419" y="13693"/>
                    <a:pt x="1" y="17007"/>
                    <a:pt x="1" y="18178"/>
                  </a:cubicBezTo>
                  <a:cubicBezTo>
                    <a:pt x="1" y="19635"/>
                    <a:pt x="1256" y="21141"/>
                    <a:pt x="3332" y="22246"/>
                  </a:cubicBezTo>
                  <a:cubicBezTo>
                    <a:pt x="4989" y="23116"/>
                    <a:pt x="8002" y="24171"/>
                    <a:pt x="12890" y="24171"/>
                  </a:cubicBezTo>
                  <a:cubicBezTo>
                    <a:pt x="17744" y="24171"/>
                    <a:pt x="20773" y="23100"/>
                    <a:pt x="22447" y="22196"/>
                  </a:cubicBezTo>
                  <a:cubicBezTo>
                    <a:pt x="24523" y="21091"/>
                    <a:pt x="25762" y="19585"/>
                    <a:pt x="25762" y="18178"/>
                  </a:cubicBezTo>
                  <a:cubicBezTo>
                    <a:pt x="25762" y="17074"/>
                    <a:pt x="25326" y="13826"/>
                    <a:pt x="23602" y="9575"/>
                  </a:cubicBezTo>
                  <a:cubicBezTo>
                    <a:pt x="23485" y="9290"/>
                    <a:pt x="23351" y="8972"/>
                    <a:pt x="23234" y="8638"/>
                  </a:cubicBezTo>
                  <a:cubicBezTo>
                    <a:pt x="21309" y="3750"/>
                    <a:pt x="19652" y="0"/>
                    <a:pt x="17643" y="0"/>
                  </a:cubicBezTo>
                  <a:cubicBezTo>
                    <a:pt x="17057" y="0"/>
                    <a:pt x="16505" y="369"/>
                    <a:pt x="15886" y="787"/>
                  </a:cubicBezTo>
                  <a:cubicBezTo>
                    <a:pt x="15066" y="1356"/>
                    <a:pt x="14145" y="1992"/>
                    <a:pt x="12890" y="1992"/>
                  </a:cubicBezTo>
                  <a:cubicBezTo>
                    <a:pt x="11684" y="1992"/>
                    <a:pt x="10714" y="1390"/>
                    <a:pt x="9860" y="837"/>
                  </a:cubicBezTo>
                  <a:cubicBezTo>
                    <a:pt x="9140" y="402"/>
                    <a:pt x="8521" y="0"/>
                    <a:pt x="78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6" name="Google Shape;2266;p50"/>
            <p:cNvSpPr/>
            <p:nvPr/>
          </p:nvSpPr>
          <p:spPr>
            <a:xfrm>
              <a:off x="1648400" y="4465850"/>
              <a:ext cx="615175" cy="187075"/>
            </a:xfrm>
            <a:custGeom>
              <a:avLst/>
              <a:gdLst/>
              <a:ahLst/>
              <a:cxnLst/>
              <a:rect l="l" t="t" r="r" b="b"/>
              <a:pathLst>
                <a:path w="24607" h="7483" extrusionOk="0">
                  <a:moveTo>
                    <a:pt x="202" y="1"/>
                  </a:moveTo>
                  <a:cubicBezTo>
                    <a:pt x="68" y="921"/>
                    <a:pt x="1" y="1624"/>
                    <a:pt x="1" y="2059"/>
                  </a:cubicBezTo>
                  <a:cubicBezTo>
                    <a:pt x="1" y="4319"/>
                    <a:pt x="3935" y="7483"/>
                    <a:pt x="12304" y="7483"/>
                  </a:cubicBezTo>
                  <a:cubicBezTo>
                    <a:pt x="20690" y="7483"/>
                    <a:pt x="24607" y="4202"/>
                    <a:pt x="24607" y="2059"/>
                  </a:cubicBezTo>
                  <a:cubicBezTo>
                    <a:pt x="24607" y="1624"/>
                    <a:pt x="24540" y="938"/>
                    <a:pt x="24372" y="17"/>
                  </a:cubicBezTo>
                  <a:cubicBezTo>
                    <a:pt x="23452" y="2059"/>
                    <a:pt x="19535" y="4487"/>
                    <a:pt x="12321" y="4487"/>
                  </a:cubicBezTo>
                  <a:cubicBezTo>
                    <a:pt x="5039" y="4487"/>
                    <a:pt x="1106" y="2093"/>
                    <a:pt x="2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7" name="Google Shape;2267;p50"/>
            <p:cNvSpPr/>
            <p:nvPr/>
          </p:nvSpPr>
          <p:spPr>
            <a:xfrm>
              <a:off x="1634175" y="4451575"/>
              <a:ext cx="644475" cy="215575"/>
            </a:xfrm>
            <a:custGeom>
              <a:avLst/>
              <a:gdLst/>
              <a:ahLst/>
              <a:cxnLst/>
              <a:rect l="l" t="t" r="r" b="b"/>
              <a:pathLst>
                <a:path w="25779" h="8623" extrusionOk="0">
                  <a:moveTo>
                    <a:pt x="24607" y="2095"/>
                  </a:moveTo>
                  <a:cubicBezTo>
                    <a:pt x="24623" y="2296"/>
                    <a:pt x="24623" y="2497"/>
                    <a:pt x="24623" y="2630"/>
                  </a:cubicBezTo>
                  <a:cubicBezTo>
                    <a:pt x="24623" y="3350"/>
                    <a:pt x="23937" y="4589"/>
                    <a:pt x="21928" y="5643"/>
                  </a:cubicBezTo>
                  <a:cubicBezTo>
                    <a:pt x="20355" y="6480"/>
                    <a:pt x="17509" y="7485"/>
                    <a:pt x="12890" y="7485"/>
                  </a:cubicBezTo>
                  <a:cubicBezTo>
                    <a:pt x="8220" y="7485"/>
                    <a:pt x="5407" y="6514"/>
                    <a:pt x="3851" y="5694"/>
                  </a:cubicBezTo>
                  <a:cubicBezTo>
                    <a:pt x="1859" y="4622"/>
                    <a:pt x="1156" y="3417"/>
                    <a:pt x="1156" y="2630"/>
                  </a:cubicBezTo>
                  <a:cubicBezTo>
                    <a:pt x="1156" y="2497"/>
                    <a:pt x="1156" y="2329"/>
                    <a:pt x="1173" y="2128"/>
                  </a:cubicBezTo>
                  <a:cubicBezTo>
                    <a:pt x="2897" y="3953"/>
                    <a:pt x="6629" y="5627"/>
                    <a:pt x="12890" y="5627"/>
                  </a:cubicBezTo>
                  <a:cubicBezTo>
                    <a:pt x="18798" y="5627"/>
                    <a:pt x="22765" y="4003"/>
                    <a:pt x="24607" y="2095"/>
                  </a:cubicBezTo>
                  <a:close/>
                  <a:moveTo>
                    <a:pt x="768" y="1"/>
                  </a:moveTo>
                  <a:cubicBezTo>
                    <a:pt x="752" y="1"/>
                    <a:pt x="736" y="1"/>
                    <a:pt x="721" y="3"/>
                  </a:cubicBezTo>
                  <a:cubicBezTo>
                    <a:pt x="470" y="36"/>
                    <a:pt x="252" y="237"/>
                    <a:pt x="218" y="488"/>
                  </a:cubicBezTo>
                  <a:cubicBezTo>
                    <a:pt x="85" y="1342"/>
                    <a:pt x="1" y="2112"/>
                    <a:pt x="1" y="2630"/>
                  </a:cubicBezTo>
                  <a:cubicBezTo>
                    <a:pt x="1" y="4087"/>
                    <a:pt x="1256" y="5593"/>
                    <a:pt x="3332" y="6698"/>
                  </a:cubicBezTo>
                  <a:cubicBezTo>
                    <a:pt x="4989" y="7568"/>
                    <a:pt x="8002" y="8623"/>
                    <a:pt x="12890" y="8623"/>
                  </a:cubicBezTo>
                  <a:cubicBezTo>
                    <a:pt x="17744" y="8623"/>
                    <a:pt x="20773" y="7552"/>
                    <a:pt x="22481" y="6631"/>
                  </a:cubicBezTo>
                  <a:cubicBezTo>
                    <a:pt x="24540" y="5526"/>
                    <a:pt x="25778" y="4020"/>
                    <a:pt x="25778" y="2614"/>
                  </a:cubicBezTo>
                  <a:cubicBezTo>
                    <a:pt x="25778" y="2112"/>
                    <a:pt x="25678" y="1342"/>
                    <a:pt x="25527" y="488"/>
                  </a:cubicBezTo>
                  <a:cubicBezTo>
                    <a:pt x="25460" y="254"/>
                    <a:pt x="25276" y="69"/>
                    <a:pt x="25025" y="19"/>
                  </a:cubicBezTo>
                  <a:cubicBezTo>
                    <a:pt x="25010" y="18"/>
                    <a:pt x="24996" y="18"/>
                    <a:pt x="24981" y="18"/>
                  </a:cubicBezTo>
                  <a:cubicBezTo>
                    <a:pt x="24760" y="18"/>
                    <a:pt x="24533" y="134"/>
                    <a:pt x="24439" y="354"/>
                  </a:cubicBezTo>
                  <a:cubicBezTo>
                    <a:pt x="23519" y="2346"/>
                    <a:pt x="19501" y="4505"/>
                    <a:pt x="12890" y="4505"/>
                  </a:cubicBezTo>
                  <a:cubicBezTo>
                    <a:pt x="6177" y="4505"/>
                    <a:pt x="2177" y="2346"/>
                    <a:pt x="1323" y="337"/>
                  </a:cubicBezTo>
                  <a:cubicBezTo>
                    <a:pt x="1229" y="118"/>
                    <a:pt x="1003" y="1"/>
                    <a:pt x="7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8" name="Google Shape;2268;p50"/>
            <p:cNvSpPr/>
            <p:nvPr/>
          </p:nvSpPr>
          <p:spPr>
            <a:xfrm>
              <a:off x="1653850" y="4481325"/>
              <a:ext cx="604300" cy="119325"/>
            </a:xfrm>
            <a:custGeom>
              <a:avLst/>
              <a:gdLst/>
              <a:ahLst/>
              <a:cxnLst/>
              <a:rect l="l" t="t" r="r" b="b"/>
              <a:pathLst>
                <a:path w="24172" h="4773" extrusionOk="0">
                  <a:moveTo>
                    <a:pt x="1" y="1"/>
                  </a:moveTo>
                  <a:lnTo>
                    <a:pt x="1" y="1"/>
                  </a:lnTo>
                  <a:cubicBezTo>
                    <a:pt x="168" y="352"/>
                    <a:pt x="335" y="687"/>
                    <a:pt x="586" y="1005"/>
                  </a:cubicBezTo>
                  <a:cubicBezTo>
                    <a:pt x="904" y="1390"/>
                    <a:pt x="1239" y="1692"/>
                    <a:pt x="1624" y="2010"/>
                  </a:cubicBezTo>
                  <a:cubicBezTo>
                    <a:pt x="2377" y="2646"/>
                    <a:pt x="3265" y="3064"/>
                    <a:pt x="4168" y="3432"/>
                  </a:cubicBezTo>
                  <a:cubicBezTo>
                    <a:pt x="5859" y="4152"/>
                    <a:pt x="7734" y="4504"/>
                    <a:pt x="9542" y="4654"/>
                  </a:cubicBezTo>
                  <a:cubicBezTo>
                    <a:pt x="10408" y="4731"/>
                    <a:pt x="11278" y="4773"/>
                    <a:pt x="12146" y="4773"/>
                  </a:cubicBezTo>
                  <a:cubicBezTo>
                    <a:pt x="13174" y="4773"/>
                    <a:pt x="14200" y="4714"/>
                    <a:pt x="15216" y="4587"/>
                  </a:cubicBezTo>
                  <a:cubicBezTo>
                    <a:pt x="17024" y="4353"/>
                    <a:pt x="18831" y="3951"/>
                    <a:pt x="20505" y="3198"/>
                  </a:cubicBezTo>
                  <a:cubicBezTo>
                    <a:pt x="21326" y="2847"/>
                    <a:pt x="22079" y="2395"/>
                    <a:pt x="22765" y="1825"/>
                  </a:cubicBezTo>
                  <a:cubicBezTo>
                    <a:pt x="23117" y="1558"/>
                    <a:pt x="23401" y="1240"/>
                    <a:pt x="23669" y="905"/>
                  </a:cubicBezTo>
                  <a:cubicBezTo>
                    <a:pt x="23887" y="654"/>
                    <a:pt x="24037" y="336"/>
                    <a:pt x="24171" y="51"/>
                  </a:cubicBezTo>
                  <a:lnTo>
                    <a:pt x="24171" y="51"/>
                  </a:lnTo>
                  <a:cubicBezTo>
                    <a:pt x="23987" y="352"/>
                    <a:pt x="23786" y="671"/>
                    <a:pt x="23568" y="905"/>
                  </a:cubicBezTo>
                  <a:cubicBezTo>
                    <a:pt x="23234" y="1256"/>
                    <a:pt x="22882" y="1558"/>
                    <a:pt x="22480" y="1825"/>
                  </a:cubicBezTo>
                  <a:cubicBezTo>
                    <a:pt x="21677" y="2411"/>
                    <a:pt x="20756" y="2780"/>
                    <a:pt x="19836" y="3114"/>
                  </a:cubicBezTo>
                  <a:cubicBezTo>
                    <a:pt x="18999" y="3432"/>
                    <a:pt x="18128" y="3650"/>
                    <a:pt x="17275" y="3817"/>
                  </a:cubicBezTo>
                  <a:cubicBezTo>
                    <a:pt x="16354" y="3985"/>
                    <a:pt x="15434" y="4102"/>
                    <a:pt x="14513" y="4169"/>
                  </a:cubicBezTo>
                  <a:cubicBezTo>
                    <a:pt x="13726" y="4218"/>
                    <a:pt x="12943" y="4243"/>
                    <a:pt x="12161" y="4243"/>
                  </a:cubicBezTo>
                  <a:cubicBezTo>
                    <a:pt x="11062" y="4243"/>
                    <a:pt x="9967" y="4193"/>
                    <a:pt x="8872" y="4085"/>
                  </a:cubicBezTo>
                  <a:cubicBezTo>
                    <a:pt x="7098" y="3901"/>
                    <a:pt x="5273" y="3566"/>
                    <a:pt x="3633" y="2847"/>
                  </a:cubicBezTo>
                  <a:cubicBezTo>
                    <a:pt x="2829" y="2512"/>
                    <a:pt x="2093" y="2110"/>
                    <a:pt x="1407" y="1608"/>
                  </a:cubicBezTo>
                  <a:cubicBezTo>
                    <a:pt x="821" y="1173"/>
                    <a:pt x="369" y="63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9" name="Google Shape;2269;p50"/>
            <p:cNvSpPr/>
            <p:nvPr/>
          </p:nvSpPr>
          <p:spPr>
            <a:xfrm>
              <a:off x="2065200" y="4119375"/>
              <a:ext cx="87475" cy="139400"/>
            </a:xfrm>
            <a:custGeom>
              <a:avLst/>
              <a:gdLst/>
              <a:ahLst/>
              <a:cxnLst/>
              <a:rect l="l" t="t" r="r" b="b"/>
              <a:pathLst>
                <a:path w="3499" h="5576" extrusionOk="0">
                  <a:moveTo>
                    <a:pt x="252" y="0"/>
                  </a:moveTo>
                  <a:cubicBezTo>
                    <a:pt x="68" y="469"/>
                    <a:pt x="1" y="971"/>
                    <a:pt x="17" y="1440"/>
                  </a:cubicBezTo>
                  <a:cubicBezTo>
                    <a:pt x="68" y="2511"/>
                    <a:pt x="469" y="3582"/>
                    <a:pt x="1156" y="4402"/>
                  </a:cubicBezTo>
                  <a:cubicBezTo>
                    <a:pt x="1723" y="5068"/>
                    <a:pt x="2512" y="5576"/>
                    <a:pt x="3413" y="5576"/>
                  </a:cubicBezTo>
                  <a:cubicBezTo>
                    <a:pt x="3442" y="5576"/>
                    <a:pt x="3470" y="5575"/>
                    <a:pt x="3499" y="5574"/>
                  </a:cubicBezTo>
                  <a:cubicBezTo>
                    <a:pt x="3198" y="5256"/>
                    <a:pt x="2863" y="4988"/>
                    <a:pt x="2612" y="4620"/>
                  </a:cubicBezTo>
                  <a:cubicBezTo>
                    <a:pt x="2093" y="3934"/>
                    <a:pt x="1691" y="3197"/>
                    <a:pt x="1323" y="2427"/>
                  </a:cubicBezTo>
                  <a:cubicBezTo>
                    <a:pt x="938" y="1641"/>
                    <a:pt x="637" y="804"/>
                    <a:pt x="2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0" name="Google Shape;2270;p50"/>
            <p:cNvSpPr/>
            <p:nvPr/>
          </p:nvSpPr>
          <p:spPr>
            <a:xfrm>
              <a:off x="1751775" y="4118950"/>
              <a:ext cx="87475" cy="139825"/>
            </a:xfrm>
            <a:custGeom>
              <a:avLst/>
              <a:gdLst/>
              <a:ahLst/>
              <a:cxnLst/>
              <a:rect l="l" t="t" r="r" b="b"/>
              <a:pathLst>
                <a:path w="3499" h="5593" extrusionOk="0">
                  <a:moveTo>
                    <a:pt x="3147" y="0"/>
                  </a:moveTo>
                  <a:cubicBezTo>
                    <a:pt x="2930" y="436"/>
                    <a:pt x="2762" y="904"/>
                    <a:pt x="2578" y="1339"/>
                  </a:cubicBezTo>
                  <a:cubicBezTo>
                    <a:pt x="2344" y="1909"/>
                    <a:pt x="2093" y="2427"/>
                    <a:pt x="1842" y="2963"/>
                  </a:cubicBezTo>
                  <a:cubicBezTo>
                    <a:pt x="1591" y="3465"/>
                    <a:pt x="1323" y="3967"/>
                    <a:pt x="1005" y="4436"/>
                  </a:cubicBezTo>
                  <a:cubicBezTo>
                    <a:pt x="837" y="4687"/>
                    <a:pt x="653" y="4922"/>
                    <a:pt x="469" y="5122"/>
                  </a:cubicBezTo>
                  <a:cubicBezTo>
                    <a:pt x="318" y="5290"/>
                    <a:pt x="151" y="5440"/>
                    <a:pt x="0" y="5591"/>
                  </a:cubicBezTo>
                  <a:cubicBezTo>
                    <a:pt x="27" y="5592"/>
                    <a:pt x="54" y="5592"/>
                    <a:pt x="81" y="5592"/>
                  </a:cubicBezTo>
                  <a:cubicBezTo>
                    <a:pt x="538" y="5592"/>
                    <a:pt x="976" y="5459"/>
                    <a:pt x="1339" y="5206"/>
                  </a:cubicBezTo>
                  <a:cubicBezTo>
                    <a:pt x="2227" y="4670"/>
                    <a:pt x="2812" y="3783"/>
                    <a:pt x="3147" y="2796"/>
                  </a:cubicBezTo>
                  <a:cubicBezTo>
                    <a:pt x="3432" y="1925"/>
                    <a:pt x="3499" y="854"/>
                    <a:pt x="31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1" name="Google Shape;2271;p50"/>
            <p:cNvSpPr/>
            <p:nvPr/>
          </p:nvSpPr>
          <p:spPr>
            <a:xfrm>
              <a:off x="1398600" y="4424000"/>
              <a:ext cx="380400" cy="310950"/>
            </a:xfrm>
            <a:custGeom>
              <a:avLst/>
              <a:gdLst/>
              <a:ahLst/>
              <a:cxnLst/>
              <a:rect l="l" t="t" r="r" b="b"/>
              <a:pathLst>
                <a:path w="15216" h="12438" extrusionOk="0">
                  <a:moveTo>
                    <a:pt x="0" y="1"/>
                  </a:moveTo>
                  <a:lnTo>
                    <a:pt x="0" y="1"/>
                  </a:lnTo>
                  <a:cubicBezTo>
                    <a:pt x="201" y="1390"/>
                    <a:pt x="787" y="2679"/>
                    <a:pt x="1557" y="3817"/>
                  </a:cubicBezTo>
                  <a:cubicBezTo>
                    <a:pt x="3164" y="6177"/>
                    <a:pt x="5423" y="8086"/>
                    <a:pt x="7850" y="9575"/>
                  </a:cubicBezTo>
                  <a:cubicBezTo>
                    <a:pt x="10110" y="10948"/>
                    <a:pt x="12604" y="11986"/>
                    <a:pt x="15215" y="12438"/>
                  </a:cubicBezTo>
                  <a:cubicBezTo>
                    <a:pt x="14044" y="11919"/>
                    <a:pt x="12872" y="11400"/>
                    <a:pt x="11751" y="10797"/>
                  </a:cubicBezTo>
                  <a:cubicBezTo>
                    <a:pt x="9307" y="9458"/>
                    <a:pt x="6963" y="7952"/>
                    <a:pt x="4838" y="6127"/>
                  </a:cubicBezTo>
                  <a:cubicBezTo>
                    <a:pt x="2879" y="4403"/>
                    <a:pt x="971" y="2461"/>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2" name="Google Shape;2272;p50"/>
            <p:cNvSpPr/>
            <p:nvPr/>
          </p:nvSpPr>
          <p:spPr>
            <a:xfrm>
              <a:off x="2135925" y="4424000"/>
              <a:ext cx="380400" cy="310950"/>
            </a:xfrm>
            <a:custGeom>
              <a:avLst/>
              <a:gdLst/>
              <a:ahLst/>
              <a:cxnLst/>
              <a:rect l="l" t="t" r="r" b="b"/>
              <a:pathLst>
                <a:path w="15216" h="12438" extrusionOk="0">
                  <a:moveTo>
                    <a:pt x="15216" y="1"/>
                  </a:moveTo>
                  <a:cubicBezTo>
                    <a:pt x="14680" y="1306"/>
                    <a:pt x="13927" y="2478"/>
                    <a:pt x="12990" y="3549"/>
                  </a:cubicBezTo>
                  <a:cubicBezTo>
                    <a:pt x="11198" y="5642"/>
                    <a:pt x="8972" y="7399"/>
                    <a:pt x="6646" y="8906"/>
                  </a:cubicBezTo>
                  <a:cubicBezTo>
                    <a:pt x="4537" y="10295"/>
                    <a:pt x="2294" y="11416"/>
                    <a:pt x="0" y="12438"/>
                  </a:cubicBezTo>
                  <a:cubicBezTo>
                    <a:pt x="1373" y="12220"/>
                    <a:pt x="2746" y="11818"/>
                    <a:pt x="4034" y="11266"/>
                  </a:cubicBezTo>
                  <a:cubicBezTo>
                    <a:pt x="6679" y="10178"/>
                    <a:pt x="9140" y="8588"/>
                    <a:pt x="11232" y="6629"/>
                  </a:cubicBezTo>
                  <a:cubicBezTo>
                    <a:pt x="13090" y="4872"/>
                    <a:pt x="14881" y="2612"/>
                    <a:pt x="152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3" name="Google Shape;2273;p50"/>
            <p:cNvSpPr/>
            <p:nvPr/>
          </p:nvSpPr>
          <p:spPr>
            <a:xfrm>
              <a:off x="1525375" y="4437825"/>
              <a:ext cx="135625" cy="61525"/>
            </a:xfrm>
            <a:custGeom>
              <a:avLst/>
              <a:gdLst/>
              <a:ahLst/>
              <a:cxnLst/>
              <a:rect l="l" t="t" r="r" b="b"/>
              <a:pathLst>
                <a:path w="5425" h="2461" extrusionOk="0">
                  <a:moveTo>
                    <a:pt x="1" y="0"/>
                  </a:moveTo>
                  <a:lnTo>
                    <a:pt x="5022" y="2461"/>
                  </a:lnTo>
                  <a:lnTo>
                    <a:pt x="5424" y="1373"/>
                  </a:lnTo>
                  <a:lnTo>
                    <a:pt x="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4" name="Google Shape;2274;p50"/>
            <p:cNvSpPr/>
            <p:nvPr/>
          </p:nvSpPr>
          <p:spPr>
            <a:xfrm>
              <a:off x="1575175" y="4489300"/>
              <a:ext cx="81225" cy="48975"/>
            </a:xfrm>
            <a:custGeom>
              <a:avLst/>
              <a:gdLst/>
              <a:ahLst/>
              <a:cxnLst/>
              <a:rect l="l" t="t" r="r" b="b"/>
              <a:pathLst>
                <a:path w="3249" h="1959" extrusionOk="0">
                  <a:moveTo>
                    <a:pt x="1" y="0"/>
                  </a:moveTo>
                  <a:lnTo>
                    <a:pt x="2746" y="1958"/>
                  </a:lnTo>
                  <a:lnTo>
                    <a:pt x="3248" y="937"/>
                  </a:lnTo>
                  <a:lnTo>
                    <a:pt x="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5" name="Google Shape;2275;p50"/>
            <p:cNvSpPr/>
            <p:nvPr/>
          </p:nvSpPr>
          <p:spPr>
            <a:xfrm>
              <a:off x="2249750" y="4437825"/>
              <a:ext cx="135600" cy="61525"/>
            </a:xfrm>
            <a:custGeom>
              <a:avLst/>
              <a:gdLst/>
              <a:ahLst/>
              <a:cxnLst/>
              <a:rect l="l" t="t" r="r" b="b"/>
              <a:pathLst>
                <a:path w="5424" h="2461" extrusionOk="0">
                  <a:moveTo>
                    <a:pt x="5424" y="0"/>
                  </a:moveTo>
                  <a:lnTo>
                    <a:pt x="0" y="1373"/>
                  </a:lnTo>
                  <a:lnTo>
                    <a:pt x="402" y="2461"/>
                  </a:lnTo>
                  <a:lnTo>
                    <a:pt x="542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6" name="Google Shape;2276;p50"/>
            <p:cNvSpPr/>
            <p:nvPr/>
          </p:nvSpPr>
          <p:spPr>
            <a:xfrm>
              <a:off x="2254775" y="4489300"/>
              <a:ext cx="81625" cy="48975"/>
            </a:xfrm>
            <a:custGeom>
              <a:avLst/>
              <a:gdLst/>
              <a:ahLst/>
              <a:cxnLst/>
              <a:rect l="l" t="t" r="r" b="b"/>
              <a:pathLst>
                <a:path w="3265" h="1959" extrusionOk="0">
                  <a:moveTo>
                    <a:pt x="3264" y="0"/>
                  </a:moveTo>
                  <a:lnTo>
                    <a:pt x="0" y="937"/>
                  </a:lnTo>
                  <a:lnTo>
                    <a:pt x="502" y="1958"/>
                  </a:lnTo>
                  <a:lnTo>
                    <a:pt x="326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7" name="Google Shape;2277;p50"/>
            <p:cNvSpPr/>
            <p:nvPr/>
          </p:nvSpPr>
          <p:spPr>
            <a:xfrm>
              <a:off x="1651750" y="4426100"/>
              <a:ext cx="169925" cy="102550"/>
            </a:xfrm>
            <a:custGeom>
              <a:avLst/>
              <a:gdLst/>
              <a:ahLst/>
              <a:cxnLst/>
              <a:rect l="l" t="t" r="r" b="b"/>
              <a:pathLst>
                <a:path w="6797" h="4102" extrusionOk="0">
                  <a:moveTo>
                    <a:pt x="871" y="0"/>
                  </a:moveTo>
                  <a:cubicBezTo>
                    <a:pt x="570" y="252"/>
                    <a:pt x="302" y="503"/>
                    <a:pt x="1" y="787"/>
                  </a:cubicBezTo>
                  <a:cubicBezTo>
                    <a:pt x="386" y="1139"/>
                    <a:pt x="737" y="1473"/>
                    <a:pt x="1156" y="1792"/>
                  </a:cubicBezTo>
                  <a:cubicBezTo>
                    <a:pt x="2043" y="2444"/>
                    <a:pt x="3047" y="2980"/>
                    <a:pt x="4068" y="3382"/>
                  </a:cubicBezTo>
                  <a:cubicBezTo>
                    <a:pt x="4956" y="3700"/>
                    <a:pt x="5859" y="3984"/>
                    <a:pt x="6797" y="4101"/>
                  </a:cubicBezTo>
                  <a:cubicBezTo>
                    <a:pt x="6345" y="3984"/>
                    <a:pt x="5893" y="3800"/>
                    <a:pt x="5474" y="3616"/>
                  </a:cubicBezTo>
                  <a:cubicBezTo>
                    <a:pt x="4504" y="3181"/>
                    <a:pt x="3583" y="2628"/>
                    <a:pt x="2746" y="1959"/>
                  </a:cubicBezTo>
                  <a:cubicBezTo>
                    <a:pt x="2043" y="1373"/>
                    <a:pt x="1440" y="704"/>
                    <a:pt x="8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8" name="Google Shape;2278;p50"/>
            <p:cNvSpPr/>
            <p:nvPr/>
          </p:nvSpPr>
          <p:spPr>
            <a:xfrm>
              <a:off x="1661375" y="4393450"/>
              <a:ext cx="140650" cy="88325"/>
            </a:xfrm>
            <a:custGeom>
              <a:avLst/>
              <a:gdLst/>
              <a:ahLst/>
              <a:cxnLst/>
              <a:rect l="l" t="t" r="r" b="b"/>
              <a:pathLst>
                <a:path w="5626" h="3533" extrusionOk="0">
                  <a:moveTo>
                    <a:pt x="821" y="1"/>
                  </a:moveTo>
                  <a:cubicBezTo>
                    <a:pt x="520" y="252"/>
                    <a:pt x="252" y="520"/>
                    <a:pt x="1" y="771"/>
                  </a:cubicBezTo>
                  <a:cubicBezTo>
                    <a:pt x="336" y="1106"/>
                    <a:pt x="687" y="1424"/>
                    <a:pt x="1089" y="1691"/>
                  </a:cubicBezTo>
                  <a:cubicBezTo>
                    <a:pt x="2411" y="2612"/>
                    <a:pt x="4018" y="3332"/>
                    <a:pt x="5625" y="3533"/>
                  </a:cubicBezTo>
                  <a:cubicBezTo>
                    <a:pt x="4654" y="3231"/>
                    <a:pt x="3734" y="2696"/>
                    <a:pt x="2913" y="2093"/>
                  </a:cubicBezTo>
                  <a:cubicBezTo>
                    <a:pt x="2528" y="1825"/>
                    <a:pt x="2160" y="1507"/>
                    <a:pt x="1825" y="1173"/>
                  </a:cubicBezTo>
                  <a:cubicBezTo>
                    <a:pt x="1440" y="821"/>
                    <a:pt x="1139" y="419"/>
                    <a:pt x="8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9" name="Google Shape;2279;p50"/>
            <p:cNvSpPr/>
            <p:nvPr/>
          </p:nvSpPr>
          <p:spPr>
            <a:xfrm>
              <a:off x="1668925" y="4361650"/>
              <a:ext cx="113000" cy="73675"/>
            </a:xfrm>
            <a:custGeom>
              <a:avLst/>
              <a:gdLst/>
              <a:ahLst/>
              <a:cxnLst/>
              <a:rect l="l" t="t" r="r" b="b"/>
              <a:pathLst>
                <a:path w="4520" h="2947" extrusionOk="0">
                  <a:moveTo>
                    <a:pt x="854" y="1"/>
                  </a:moveTo>
                  <a:cubicBezTo>
                    <a:pt x="586" y="252"/>
                    <a:pt x="285" y="503"/>
                    <a:pt x="0" y="754"/>
                  </a:cubicBezTo>
                  <a:cubicBezTo>
                    <a:pt x="1272" y="1859"/>
                    <a:pt x="2846" y="2696"/>
                    <a:pt x="4520" y="2947"/>
                  </a:cubicBezTo>
                  <a:cubicBezTo>
                    <a:pt x="3800" y="2679"/>
                    <a:pt x="3130" y="2260"/>
                    <a:pt x="2528" y="1775"/>
                  </a:cubicBezTo>
                  <a:cubicBezTo>
                    <a:pt x="1875" y="1273"/>
                    <a:pt x="1339" y="670"/>
                    <a:pt x="8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0" name="Google Shape;2280;p50"/>
            <p:cNvSpPr/>
            <p:nvPr/>
          </p:nvSpPr>
          <p:spPr>
            <a:xfrm>
              <a:off x="1676875" y="4329025"/>
              <a:ext cx="84975" cy="60275"/>
            </a:xfrm>
            <a:custGeom>
              <a:avLst/>
              <a:gdLst/>
              <a:ahLst/>
              <a:cxnLst/>
              <a:rect l="l" t="t" r="r" b="b"/>
              <a:pathLst>
                <a:path w="3399" h="2411" extrusionOk="0">
                  <a:moveTo>
                    <a:pt x="871" y="0"/>
                  </a:moveTo>
                  <a:cubicBezTo>
                    <a:pt x="603" y="251"/>
                    <a:pt x="302" y="536"/>
                    <a:pt x="0" y="787"/>
                  </a:cubicBezTo>
                  <a:cubicBezTo>
                    <a:pt x="988" y="1574"/>
                    <a:pt x="2143" y="2176"/>
                    <a:pt x="3398" y="2410"/>
                  </a:cubicBezTo>
                  <a:cubicBezTo>
                    <a:pt x="2377" y="1825"/>
                    <a:pt x="1507" y="988"/>
                    <a:pt x="8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1" name="Google Shape;2281;p50"/>
            <p:cNvSpPr/>
            <p:nvPr/>
          </p:nvSpPr>
          <p:spPr>
            <a:xfrm>
              <a:off x="1686075" y="4297225"/>
              <a:ext cx="56525" cy="45625"/>
            </a:xfrm>
            <a:custGeom>
              <a:avLst/>
              <a:gdLst/>
              <a:ahLst/>
              <a:cxnLst/>
              <a:rect l="l" t="t" r="r" b="b"/>
              <a:pathLst>
                <a:path w="2261" h="1825" extrusionOk="0">
                  <a:moveTo>
                    <a:pt x="854" y="0"/>
                  </a:moveTo>
                  <a:cubicBezTo>
                    <a:pt x="570" y="251"/>
                    <a:pt x="268" y="502"/>
                    <a:pt x="0" y="753"/>
                  </a:cubicBezTo>
                  <a:cubicBezTo>
                    <a:pt x="687" y="1239"/>
                    <a:pt x="1440" y="1590"/>
                    <a:pt x="2260" y="1825"/>
                  </a:cubicBezTo>
                  <a:cubicBezTo>
                    <a:pt x="1674" y="1306"/>
                    <a:pt x="1206" y="686"/>
                    <a:pt x="8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2" name="Google Shape;2282;p50"/>
            <p:cNvSpPr/>
            <p:nvPr/>
          </p:nvSpPr>
          <p:spPr>
            <a:xfrm>
              <a:off x="2089475" y="4425675"/>
              <a:ext cx="169500" cy="102975"/>
            </a:xfrm>
            <a:custGeom>
              <a:avLst/>
              <a:gdLst/>
              <a:ahLst/>
              <a:cxnLst/>
              <a:rect l="l" t="t" r="r" b="b"/>
              <a:pathLst>
                <a:path w="6780" h="4119" extrusionOk="0">
                  <a:moveTo>
                    <a:pt x="5943" y="1"/>
                  </a:moveTo>
                  <a:cubicBezTo>
                    <a:pt x="5641" y="386"/>
                    <a:pt x="5357" y="771"/>
                    <a:pt x="5022" y="1105"/>
                  </a:cubicBezTo>
                  <a:cubicBezTo>
                    <a:pt x="4285" y="1825"/>
                    <a:pt x="3465" y="2461"/>
                    <a:pt x="2561" y="2980"/>
                  </a:cubicBezTo>
                  <a:cubicBezTo>
                    <a:pt x="1758" y="3432"/>
                    <a:pt x="888" y="3851"/>
                    <a:pt x="0" y="4118"/>
                  </a:cubicBezTo>
                  <a:cubicBezTo>
                    <a:pt x="469" y="4051"/>
                    <a:pt x="938" y="3951"/>
                    <a:pt x="1390" y="3817"/>
                  </a:cubicBezTo>
                  <a:cubicBezTo>
                    <a:pt x="2444" y="3533"/>
                    <a:pt x="3465" y="3114"/>
                    <a:pt x="4436" y="2562"/>
                  </a:cubicBezTo>
                  <a:cubicBezTo>
                    <a:pt x="5290" y="2076"/>
                    <a:pt x="6043" y="1457"/>
                    <a:pt x="6780" y="787"/>
                  </a:cubicBezTo>
                  <a:cubicBezTo>
                    <a:pt x="6478" y="520"/>
                    <a:pt x="6210" y="269"/>
                    <a:pt x="59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3" name="Google Shape;2283;p50"/>
            <p:cNvSpPr/>
            <p:nvPr/>
          </p:nvSpPr>
          <p:spPr>
            <a:xfrm>
              <a:off x="2109550" y="4393450"/>
              <a:ext cx="141050" cy="88325"/>
            </a:xfrm>
            <a:custGeom>
              <a:avLst/>
              <a:gdLst/>
              <a:ahLst/>
              <a:cxnLst/>
              <a:rect l="l" t="t" r="r" b="b"/>
              <a:pathLst>
                <a:path w="5642" h="3533" extrusionOk="0">
                  <a:moveTo>
                    <a:pt x="4822" y="1"/>
                  </a:moveTo>
                  <a:cubicBezTo>
                    <a:pt x="4504" y="419"/>
                    <a:pt x="4169" y="804"/>
                    <a:pt x="3817" y="1173"/>
                  </a:cubicBezTo>
                  <a:cubicBezTo>
                    <a:pt x="3482" y="1507"/>
                    <a:pt x="3098" y="1825"/>
                    <a:pt x="2729" y="2093"/>
                  </a:cubicBezTo>
                  <a:cubicBezTo>
                    <a:pt x="1909" y="2696"/>
                    <a:pt x="972" y="3231"/>
                    <a:pt x="1" y="3533"/>
                  </a:cubicBezTo>
                  <a:cubicBezTo>
                    <a:pt x="369" y="3499"/>
                    <a:pt x="737" y="3416"/>
                    <a:pt x="1089" y="3315"/>
                  </a:cubicBezTo>
                  <a:cubicBezTo>
                    <a:pt x="1892" y="3081"/>
                    <a:pt x="2679" y="2779"/>
                    <a:pt x="3416" y="2394"/>
                  </a:cubicBezTo>
                  <a:cubicBezTo>
                    <a:pt x="4236" y="1943"/>
                    <a:pt x="4939" y="1407"/>
                    <a:pt x="5642" y="771"/>
                  </a:cubicBezTo>
                  <a:cubicBezTo>
                    <a:pt x="5340" y="520"/>
                    <a:pt x="5073" y="252"/>
                    <a:pt x="48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4" name="Google Shape;2284;p50"/>
            <p:cNvSpPr/>
            <p:nvPr/>
          </p:nvSpPr>
          <p:spPr>
            <a:xfrm>
              <a:off x="2129225" y="4362075"/>
              <a:ext cx="113000" cy="73675"/>
            </a:xfrm>
            <a:custGeom>
              <a:avLst/>
              <a:gdLst/>
              <a:ahLst/>
              <a:cxnLst/>
              <a:rect l="l" t="t" r="r" b="b"/>
              <a:pathLst>
                <a:path w="4520" h="2947" extrusionOk="0">
                  <a:moveTo>
                    <a:pt x="3650" y="0"/>
                  </a:moveTo>
                  <a:cubicBezTo>
                    <a:pt x="3181" y="670"/>
                    <a:pt x="2629" y="1256"/>
                    <a:pt x="1976" y="1775"/>
                  </a:cubicBezTo>
                  <a:cubicBezTo>
                    <a:pt x="1373" y="2243"/>
                    <a:pt x="704" y="2662"/>
                    <a:pt x="1" y="2946"/>
                  </a:cubicBezTo>
                  <a:cubicBezTo>
                    <a:pt x="1691" y="2679"/>
                    <a:pt x="3231" y="1858"/>
                    <a:pt x="4520" y="754"/>
                  </a:cubicBezTo>
                  <a:cubicBezTo>
                    <a:pt x="4219" y="486"/>
                    <a:pt x="3951" y="235"/>
                    <a:pt x="36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50"/>
            <p:cNvSpPr/>
            <p:nvPr/>
          </p:nvSpPr>
          <p:spPr>
            <a:xfrm>
              <a:off x="2148900" y="4329025"/>
              <a:ext cx="84975" cy="60275"/>
            </a:xfrm>
            <a:custGeom>
              <a:avLst/>
              <a:gdLst/>
              <a:ahLst/>
              <a:cxnLst/>
              <a:rect l="l" t="t" r="r" b="b"/>
              <a:pathLst>
                <a:path w="3399" h="2411" extrusionOk="0">
                  <a:moveTo>
                    <a:pt x="2528" y="0"/>
                  </a:moveTo>
                  <a:cubicBezTo>
                    <a:pt x="1892" y="988"/>
                    <a:pt x="1021" y="1841"/>
                    <a:pt x="0" y="2410"/>
                  </a:cubicBezTo>
                  <a:cubicBezTo>
                    <a:pt x="1256" y="2159"/>
                    <a:pt x="2411" y="1574"/>
                    <a:pt x="3398" y="787"/>
                  </a:cubicBezTo>
                  <a:cubicBezTo>
                    <a:pt x="3097" y="536"/>
                    <a:pt x="2812" y="251"/>
                    <a:pt x="25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50"/>
            <p:cNvSpPr/>
            <p:nvPr/>
          </p:nvSpPr>
          <p:spPr>
            <a:xfrm>
              <a:off x="2168975" y="4297225"/>
              <a:ext cx="56525" cy="45625"/>
            </a:xfrm>
            <a:custGeom>
              <a:avLst/>
              <a:gdLst/>
              <a:ahLst/>
              <a:cxnLst/>
              <a:rect l="l" t="t" r="r" b="b"/>
              <a:pathLst>
                <a:path w="2261" h="1825" extrusionOk="0">
                  <a:moveTo>
                    <a:pt x="1390" y="0"/>
                  </a:moveTo>
                  <a:cubicBezTo>
                    <a:pt x="1022" y="670"/>
                    <a:pt x="553" y="1306"/>
                    <a:pt x="1" y="1825"/>
                  </a:cubicBezTo>
                  <a:cubicBezTo>
                    <a:pt x="804" y="1590"/>
                    <a:pt x="1557" y="1239"/>
                    <a:pt x="2260" y="753"/>
                  </a:cubicBezTo>
                  <a:cubicBezTo>
                    <a:pt x="1959" y="502"/>
                    <a:pt x="1675" y="251"/>
                    <a:pt x="13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50"/>
            <p:cNvSpPr/>
            <p:nvPr/>
          </p:nvSpPr>
          <p:spPr>
            <a:xfrm>
              <a:off x="1881075" y="4188825"/>
              <a:ext cx="150250" cy="43950"/>
            </a:xfrm>
            <a:custGeom>
              <a:avLst/>
              <a:gdLst/>
              <a:ahLst/>
              <a:cxnLst/>
              <a:rect l="l" t="t" r="r" b="b"/>
              <a:pathLst>
                <a:path w="6010" h="1758" extrusionOk="0">
                  <a:moveTo>
                    <a:pt x="1" y="1"/>
                  </a:moveTo>
                  <a:lnTo>
                    <a:pt x="1" y="1"/>
                  </a:lnTo>
                  <a:cubicBezTo>
                    <a:pt x="252" y="469"/>
                    <a:pt x="653" y="871"/>
                    <a:pt x="1072" y="1156"/>
                  </a:cubicBezTo>
                  <a:cubicBezTo>
                    <a:pt x="1644" y="1551"/>
                    <a:pt x="2338" y="1757"/>
                    <a:pt x="3037" y="1757"/>
                  </a:cubicBezTo>
                  <a:cubicBezTo>
                    <a:pt x="3197" y="1757"/>
                    <a:pt x="3357" y="1747"/>
                    <a:pt x="3516" y="1725"/>
                  </a:cubicBezTo>
                  <a:cubicBezTo>
                    <a:pt x="4520" y="1557"/>
                    <a:pt x="5524" y="905"/>
                    <a:pt x="6010" y="1"/>
                  </a:cubicBezTo>
                  <a:lnTo>
                    <a:pt x="6010" y="1"/>
                  </a:lnTo>
                  <a:cubicBezTo>
                    <a:pt x="5039" y="469"/>
                    <a:pt x="4085" y="921"/>
                    <a:pt x="2997" y="921"/>
                  </a:cubicBezTo>
                  <a:cubicBezTo>
                    <a:pt x="1909" y="921"/>
                    <a:pt x="971" y="469"/>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Shape 1912"/>
        <p:cNvGrpSpPr/>
        <p:nvPr/>
      </p:nvGrpSpPr>
      <p:grpSpPr>
        <a:xfrm>
          <a:off x="0" y="0"/>
          <a:ext cx="0" cy="0"/>
          <a:chOff x="0" y="0"/>
          <a:chExt cx="0" cy="0"/>
        </a:xfrm>
      </p:grpSpPr>
      <p:sp>
        <p:nvSpPr>
          <p:cNvPr id="1913" name="Google Shape;1913;p45"/>
          <p:cNvSpPr txBox="1">
            <a:spLocks noGrp="1"/>
          </p:cNvSpPr>
          <p:nvPr>
            <p:ph type="title"/>
          </p:nvPr>
        </p:nvSpPr>
        <p:spPr>
          <a:xfrm>
            <a:off x="738950" y="571500"/>
            <a:ext cx="7665900" cy="342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Strategy Development</a:t>
            </a:r>
            <a:endParaRPr dirty="0"/>
          </a:p>
        </p:txBody>
      </p:sp>
      <p:sp>
        <p:nvSpPr>
          <p:cNvPr id="1915" name="Google Shape;1915;p45"/>
          <p:cNvSpPr/>
          <p:nvPr/>
        </p:nvSpPr>
        <p:spPr>
          <a:xfrm>
            <a:off x="713219" y="617838"/>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 name="Google Shape;1916;p45"/>
          <p:cNvSpPr/>
          <p:nvPr/>
        </p:nvSpPr>
        <p:spPr>
          <a:xfrm>
            <a:off x="8430794" y="3885538"/>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2">
            <a:extLst>
              <a:ext uri="{FF2B5EF4-FFF2-40B4-BE49-F238E27FC236}">
                <a16:creationId xmlns:a16="http://schemas.microsoft.com/office/drawing/2014/main" id="{0E46B96C-0310-4277-B8C2-097448BED251}"/>
              </a:ext>
            </a:extLst>
          </p:cNvPr>
          <p:cNvPicPr>
            <a:picLocks noChangeAspect="1"/>
          </p:cNvPicPr>
          <p:nvPr/>
        </p:nvPicPr>
        <p:blipFill>
          <a:blip r:embed="rId3"/>
          <a:stretch>
            <a:fillRect/>
          </a:stretch>
        </p:blipFill>
        <p:spPr>
          <a:xfrm>
            <a:off x="1399295" y="1163968"/>
            <a:ext cx="6123263" cy="381625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32"/>
        <p:cNvGrpSpPr/>
        <p:nvPr/>
      </p:nvGrpSpPr>
      <p:grpSpPr>
        <a:xfrm>
          <a:off x="0" y="0"/>
          <a:ext cx="0" cy="0"/>
          <a:chOff x="0" y="0"/>
          <a:chExt cx="0" cy="0"/>
        </a:xfrm>
      </p:grpSpPr>
      <p:sp>
        <p:nvSpPr>
          <p:cNvPr id="2133" name="Google Shape;2133;p48"/>
          <p:cNvSpPr txBox="1">
            <a:spLocks noGrp="1"/>
          </p:cNvSpPr>
          <p:nvPr>
            <p:ph type="title"/>
          </p:nvPr>
        </p:nvSpPr>
        <p:spPr>
          <a:xfrm>
            <a:off x="2770194" y="1866963"/>
            <a:ext cx="3506400" cy="1074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5300" dirty="0"/>
              <a:t>Conclusion</a:t>
            </a:r>
            <a:endParaRPr sz="5300" dirty="0"/>
          </a:p>
        </p:txBody>
      </p:sp>
      <p:sp>
        <p:nvSpPr>
          <p:cNvPr id="2161" name="Google Shape;2161;p48"/>
          <p:cNvSpPr/>
          <p:nvPr/>
        </p:nvSpPr>
        <p:spPr>
          <a:xfrm>
            <a:off x="4398594" y="990038"/>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48"/>
          <p:cNvSpPr/>
          <p:nvPr/>
        </p:nvSpPr>
        <p:spPr>
          <a:xfrm>
            <a:off x="7624919" y="1866963"/>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48"/>
          <p:cNvSpPr/>
          <p:nvPr/>
        </p:nvSpPr>
        <p:spPr>
          <a:xfrm>
            <a:off x="1735719" y="3889213"/>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57"/>
        <p:cNvGrpSpPr/>
        <p:nvPr/>
      </p:nvGrpSpPr>
      <p:grpSpPr>
        <a:xfrm>
          <a:off x="0" y="0"/>
          <a:ext cx="0" cy="0"/>
          <a:chOff x="0" y="0"/>
          <a:chExt cx="0" cy="0"/>
        </a:xfrm>
      </p:grpSpPr>
      <p:sp>
        <p:nvSpPr>
          <p:cNvPr id="3" name="Title 2">
            <a:extLst>
              <a:ext uri="{FF2B5EF4-FFF2-40B4-BE49-F238E27FC236}">
                <a16:creationId xmlns:a16="http://schemas.microsoft.com/office/drawing/2014/main" id="{F835C8BA-00B3-467D-9903-D6A8F96D17E9}"/>
              </a:ext>
            </a:extLst>
          </p:cNvPr>
          <p:cNvSpPr>
            <a:spLocks noGrp="1"/>
          </p:cNvSpPr>
          <p:nvPr>
            <p:ph type="title" idx="4294967295"/>
          </p:nvPr>
        </p:nvSpPr>
        <p:spPr>
          <a:xfrm>
            <a:off x="2374367" y="745138"/>
            <a:ext cx="4606925" cy="825500"/>
          </a:xfrm>
        </p:spPr>
        <p:txBody>
          <a:bodyPr/>
          <a:lstStyle/>
          <a:p>
            <a:pPr algn="ctr"/>
            <a:r>
              <a:rPr lang="en-US" sz="5300" dirty="0"/>
              <a:t>Thank You </a:t>
            </a:r>
            <a:br>
              <a:rPr lang="en-US" sz="5300" dirty="0"/>
            </a:br>
            <a:br>
              <a:rPr lang="en-US" sz="5300" dirty="0"/>
            </a:br>
            <a:r>
              <a:rPr lang="en-US" sz="5300" dirty="0">
                <a:solidFill>
                  <a:schemeClr val="tx2"/>
                </a:solidFill>
              </a:rPr>
              <a:t>Do you have any Question?</a:t>
            </a:r>
            <a:br>
              <a:rPr lang="en-US" sz="5300" dirty="0">
                <a:solidFill>
                  <a:schemeClr val="tx2"/>
                </a:solidFill>
              </a:rPr>
            </a:br>
            <a:endParaRPr lang="en-US" sz="5300" dirty="0">
              <a:solidFill>
                <a:schemeClr val="tx2"/>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extLst>
              <a:ext uri="{BEBA8EAE-BF5A-486C-A8C5-ECC9F3942E4B}">
                <a14:imgProps xmlns:a14="http://schemas.microsoft.com/office/drawing/2010/main">
                  <a14:imgLayer r:embed="rId4">
                    <a14:imgEffect>
                      <a14:artisticPencilGrayscale/>
                    </a14:imgEffect>
                  </a14:imgLayer>
                </a14:imgProps>
              </a:ext>
            </a:extLst>
          </a:blip>
          <a:tile tx="0" ty="0" sx="100000" sy="100000" flip="none" algn="tl"/>
        </a:blipFill>
        <a:effectLst/>
      </p:bgPr>
    </p:bg>
    <p:spTree>
      <p:nvGrpSpPr>
        <p:cNvPr id="1" name="Shape 2564"/>
        <p:cNvGrpSpPr/>
        <p:nvPr/>
      </p:nvGrpSpPr>
      <p:grpSpPr>
        <a:xfrm>
          <a:off x="0" y="0"/>
          <a:ext cx="0" cy="0"/>
          <a:chOff x="0" y="0"/>
          <a:chExt cx="0" cy="0"/>
        </a:xfrm>
      </p:grpSpPr>
      <p:sp>
        <p:nvSpPr>
          <p:cNvPr id="2565" name="Google Shape;2565;p54"/>
          <p:cNvSpPr txBox="1">
            <a:spLocks noGrp="1"/>
          </p:cNvSpPr>
          <p:nvPr>
            <p:ph type="title"/>
          </p:nvPr>
        </p:nvSpPr>
        <p:spPr>
          <a:xfrm>
            <a:off x="-76840" y="201414"/>
            <a:ext cx="3135086" cy="930874"/>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References</a:t>
            </a:r>
            <a:endParaRPr dirty="0"/>
          </a:p>
        </p:txBody>
      </p:sp>
      <p:sp>
        <p:nvSpPr>
          <p:cNvPr id="2622" name="Google Shape;2622;p54"/>
          <p:cNvSpPr/>
          <p:nvPr/>
        </p:nvSpPr>
        <p:spPr>
          <a:xfrm>
            <a:off x="8305969" y="882688"/>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Picture 1"/>
          <p:cNvPicPr>
            <a:picLocks noChangeAspect="1"/>
          </p:cNvPicPr>
          <p:nvPr/>
        </p:nvPicPr>
        <p:blipFill>
          <a:blip r:embed="rId5"/>
          <a:stretch>
            <a:fillRect/>
          </a:stretch>
        </p:blipFill>
        <p:spPr>
          <a:xfrm>
            <a:off x="1182866" y="1365232"/>
            <a:ext cx="6872074" cy="3152775"/>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extLst>
              <a:ext uri="{BEBA8EAE-BF5A-486C-A8C5-ECC9F3942E4B}">
                <a14:imgProps xmlns:a14="http://schemas.microsoft.com/office/drawing/2010/main">
                  <a14:imgLayer r:embed="rId4">
                    <a14:imgEffect>
                      <a14:artisticPencilGrayscale/>
                    </a14:imgEffect>
                  </a14:imgLayer>
                </a14:imgProps>
              </a:ext>
            </a:extLst>
          </a:blip>
          <a:tile tx="0" ty="0" sx="100000" sy="100000" flip="none" algn="tl"/>
        </a:blipFill>
        <a:effectLst/>
      </p:bgPr>
    </p:bg>
    <p:spTree>
      <p:nvGrpSpPr>
        <p:cNvPr id="1" name="Shape 2564"/>
        <p:cNvGrpSpPr/>
        <p:nvPr/>
      </p:nvGrpSpPr>
      <p:grpSpPr>
        <a:xfrm>
          <a:off x="0" y="0"/>
          <a:ext cx="0" cy="0"/>
          <a:chOff x="0" y="0"/>
          <a:chExt cx="0" cy="0"/>
        </a:xfrm>
      </p:grpSpPr>
      <p:sp>
        <p:nvSpPr>
          <p:cNvPr id="2565" name="Google Shape;2565;p54"/>
          <p:cNvSpPr txBox="1">
            <a:spLocks noGrp="1"/>
          </p:cNvSpPr>
          <p:nvPr>
            <p:ph type="title"/>
          </p:nvPr>
        </p:nvSpPr>
        <p:spPr>
          <a:xfrm>
            <a:off x="-76840" y="201414"/>
            <a:ext cx="3135086" cy="930874"/>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References</a:t>
            </a:r>
            <a:endParaRPr dirty="0"/>
          </a:p>
        </p:txBody>
      </p:sp>
      <p:sp>
        <p:nvSpPr>
          <p:cNvPr id="2622" name="Google Shape;2622;p54"/>
          <p:cNvSpPr/>
          <p:nvPr/>
        </p:nvSpPr>
        <p:spPr>
          <a:xfrm>
            <a:off x="8305969" y="882688"/>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Picture 1"/>
          <p:cNvPicPr>
            <a:picLocks noChangeAspect="1"/>
          </p:cNvPicPr>
          <p:nvPr/>
        </p:nvPicPr>
        <p:blipFill>
          <a:blip r:embed="rId5"/>
          <a:stretch>
            <a:fillRect/>
          </a:stretch>
        </p:blipFill>
        <p:spPr>
          <a:xfrm>
            <a:off x="1333500" y="1200150"/>
            <a:ext cx="6477000" cy="2743200"/>
          </a:xfrm>
          <a:prstGeom prst="rect">
            <a:avLst/>
          </a:prstGeom>
        </p:spPr>
      </p:pic>
    </p:spTree>
    <p:extLst>
      <p:ext uri="{BB962C8B-B14F-4D97-AF65-F5344CB8AC3E}">
        <p14:creationId xmlns:p14="http://schemas.microsoft.com/office/powerpoint/2010/main" val="2401593514"/>
      </p:ext>
    </p:extLst>
  </p:cSld>
  <p:clrMapOvr>
    <a:masterClrMapping/>
  </p:clrMapOvr>
</p:sld>
</file>

<file path=ppt/theme/theme1.xml><?xml version="1.0" encoding="utf-8"?>
<a:theme xmlns:a="http://schemas.openxmlformats.org/drawingml/2006/main" name="American Western Vintage Vibes Marketing Plan by Slidesgo">
  <a:themeElements>
    <a:clrScheme name="Simple Light">
      <a:dk1>
        <a:srgbClr val="804D42"/>
      </a:dk1>
      <a:lt1>
        <a:srgbClr val="FFF3EE"/>
      </a:lt1>
      <a:dk2>
        <a:srgbClr val="FFB6A3"/>
      </a:dk2>
      <a:lt2>
        <a:srgbClr val="F87759"/>
      </a:lt2>
      <a:accent1>
        <a:srgbClr val="5F9595"/>
      </a:accent1>
      <a:accent2>
        <a:srgbClr val="FFFFFF"/>
      </a:accent2>
      <a:accent3>
        <a:srgbClr val="FFFFFF"/>
      </a:accent3>
      <a:accent4>
        <a:srgbClr val="FFFFFF"/>
      </a:accent4>
      <a:accent5>
        <a:srgbClr val="FFFFFF"/>
      </a:accent5>
      <a:accent6>
        <a:srgbClr val="FFFFFF"/>
      </a:accent6>
      <a:hlink>
        <a:srgbClr val="804D4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2059</Words>
  <Application>Microsoft Office PowerPoint</Application>
  <PresentationFormat>On-screen Show (16:9)</PresentationFormat>
  <Paragraphs>96</Paragraphs>
  <Slides>15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Open Sans</vt:lpstr>
      <vt:lpstr>Hepta Slab</vt:lpstr>
      <vt:lpstr>Arial</vt:lpstr>
      <vt:lpstr>Chela One</vt:lpstr>
      <vt:lpstr>Lora</vt:lpstr>
      <vt:lpstr>Anaheim</vt:lpstr>
      <vt:lpstr>American Western Vintage Vibes Marketing Plan by Slidesgo</vt:lpstr>
      <vt:lpstr>Business Plan</vt:lpstr>
      <vt:lpstr>Introduction</vt:lpstr>
      <vt:lpstr>About us</vt:lpstr>
      <vt:lpstr>Product and Services</vt:lpstr>
      <vt:lpstr>Ownership and Legal Entity</vt:lpstr>
      <vt:lpstr>Management and Employee</vt:lpstr>
      <vt:lpstr>Strenght</vt:lpstr>
      <vt:lpstr>PESTEL Analysis</vt:lpstr>
      <vt:lpstr>4 P’s of marketing Mix</vt:lpstr>
      <vt:lpstr>Target  Market</vt:lpstr>
      <vt:lpstr>Strategy Development</vt:lpstr>
      <vt:lpstr>Conclusion</vt:lpstr>
      <vt:lpstr>Thank You   Do you have any Question?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User</dc:creator>
  <cp:lastModifiedBy>elena oprea</cp:lastModifiedBy>
  <cp:revision>6</cp:revision>
  <dcterms:modified xsi:type="dcterms:W3CDTF">2022-08-04T12:55:58Z</dcterms:modified>
</cp:coreProperties>
</file>