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4" autoAdjust="0"/>
    <p:restoredTop sz="94660"/>
  </p:normalViewPr>
  <p:slideViewPr>
    <p:cSldViewPr snapToGrid="0">
      <p:cViewPr varScale="1">
        <p:scale>
          <a:sx n="79" d="100"/>
          <a:sy n="79" d="100"/>
        </p:scale>
        <p:origin x="43" y="23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E4B2C-3FE8-456A-930E-E515D29203A1}" type="datetimeFigureOut">
              <a:rPr lang="en-US" smtClean="0"/>
              <a:t>11/2/2022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C461B-53F4-490E-8C6D-954BA9B2C8FD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483751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E4B2C-3FE8-456A-930E-E515D29203A1}" type="datetimeFigureOut">
              <a:rPr lang="en-US" smtClean="0"/>
              <a:t>11/2/2022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C461B-53F4-490E-8C6D-954BA9B2C8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79323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E4B2C-3FE8-456A-930E-E515D29203A1}" type="datetimeFigureOut">
              <a:rPr lang="en-US" smtClean="0"/>
              <a:t>11/2/2022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C461B-53F4-490E-8C6D-954BA9B2C8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98173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E4B2C-3FE8-456A-930E-E515D29203A1}" type="datetimeFigureOut">
              <a:rPr lang="en-US" smtClean="0"/>
              <a:t>11/2/2022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C461B-53F4-490E-8C6D-954BA9B2C8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7898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E4B2C-3FE8-456A-930E-E515D29203A1}" type="datetimeFigureOut">
              <a:rPr lang="en-US" smtClean="0"/>
              <a:t>11/2/2022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C461B-53F4-490E-8C6D-954BA9B2C8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19402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E4B2C-3FE8-456A-930E-E515D29203A1}" type="datetimeFigureOut">
              <a:rPr lang="en-US" smtClean="0"/>
              <a:t>11/2/2022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C461B-53F4-490E-8C6D-954BA9B2C8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22498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E4B2C-3FE8-456A-930E-E515D29203A1}" type="datetimeFigureOut">
              <a:rPr lang="en-US" smtClean="0"/>
              <a:t>11/2/2022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C461B-53F4-490E-8C6D-954BA9B2C8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26987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E4B2C-3FE8-456A-930E-E515D29203A1}" type="datetimeFigureOut">
              <a:rPr lang="en-US" smtClean="0"/>
              <a:t>11/2/2022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C461B-53F4-490E-8C6D-954BA9B2C8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17286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E4B2C-3FE8-456A-930E-E515D29203A1}" type="datetimeFigureOut">
              <a:rPr lang="en-US" smtClean="0"/>
              <a:t>11/2/2022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C461B-53F4-490E-8C6D-954BA9B2C8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22842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E4B2C-3FE8-456A-930E-E515D29203A1}" type="datetimeFigureOut">
              <a:rPr lang="en-US" smtClean="0"/>
              <a:t>11/2/2022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C461B-53F4-490E-8C6D-954BA9B2C8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68984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E4B2C-3FE8-456A-930E-E515D29203A1}" type="datetimeFigureOut">
              <a:rPr lang="en-US" smtClean="0"/>
              <a:t>11/2/2022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C461B-53F4-490E-8C6D-954BA9B2C8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4748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E4B2C-3FE8-456A-930E-E515D29203A1}" type="datetimeFigureOut">
              <a:rPr lang="en-US" smtClean="0"/>
              <a:t>11/2/2022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C461B-53F4-490E-8C6D-954BA9B2C8F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1511825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E4B2C-3FE8-456A-930E-E515D29203A1}" type="datetimeFigureOut">
              <a:rPr lang="en-US" smtClean="0"/>
              <a:t>11/2/2022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C461B-53F4-490E-8C6D-954BA9B2C8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217221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E4B2C-3FE8-456A-930E-E515D29203A1}" type="datetimeFigureOut">
              <a:rPr lang="en-US" smtClean="0"/>
              <a:t>11/2/2022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C461B-53F4-490E-8C6D-954BA9B2C8F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3817680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E4B2C-3FE8-456A-930E-E515D29203A1}" type="datetimeFigureOut">
              <a:rPr lang="en-US" smtClean="0"/>
              <a:t>11/2/2022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C461B-53F4-490E-8C6D-954BA9B2C8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864887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E4B2C-3FE8-456A-930E-E515D29203A1}" type="datetimeFigureOut">
              <a:rPr lang="en-US" smtClean="0"/>
              <a:t>11/2/2022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C461B-53F4-490E-8C6D-954BA9B2C8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327266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E4B2C-3FE8-456A-930E-E515D29203A1}" type="datetimeFigureOut">
              <a:rPr lang="en-US" smtClean="0"/>
              <a:t>11/2/2022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C461B-53F4-490E-8C6D-954BA9B2C8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16767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A91E4B2C-3FE8-456A-930E-E515D29203A1}" type="datetimeFigureOut">
              <a:rPr lang="en-US" smtClean="0"/>
              <a:t>11/2/2022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02C461B-53F4-490E-8C6D-954BA9B2C8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964859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killsyouneed.com/" TargetMode="External"/><Relationship Id="rId2" Type="http://schemas.openxmlformats.org/officeDocument/2006/relationships/hyperlink" Target="https://uowtsd.sharepoint.com/:v:/r/teams/DysguynyrOesDdigidolLearningintheDigitalEraECGE4005PC_GRP-OwenParke/Shared%20Documents/Recordings/Meeting%20in%20_Owen%20Parke_-20221101_173945-Meeting%20Recording.mp4?csf=1&amp;web=1&amp;e=tdmlc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9695516-ED04-424D-BEFB-B311930C7299}"/>
              </a:ext>
            </a:extLst>
          </p:cNvPr>
          <p:cNvSpPr txBox="1"/>
          <p:nvPr/>
        </p:nvSpPr>
        <p:spPr>
          <a:xfrm>
            <a:off x="379378" y="330739"/>
            <a:ext cx="1041832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u="sng" dirty="0"/>
              <a:t>Why is time management and critical thinking important for University education?</a:t>
            </a:r>
            <a:endParaRPr lang="en-US" sz="3200" u="sng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D82CDC8-1093-4575-A61F-AEC72A842E56}"/>
              </a:ext>
            </a:extLst>
          </p:cNvPr>
          <p:cNvSpPr txBox="1"/>
          <p:nvPr/>
        </p:nvSpPr>
        <p:spPr>
          <a:xfrm>
            <a:off x="379378" y="1624519"/>
            <a:ext cx="116050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Presented by: Owen Parke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18877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36808DAA-6BFF-4632-8B19-E0CE3A82DF70}"/>
              </a:ext>
            </a:extLst>
          </p:cNvPr>
          <p:cNvSpPr/>
          <p:nvPr/>
        </p:nvSpPr>
        <p:spPr>
          <a:xfrm>
            <a:off x="437745" y="1147864"/>
            <a:ext cx="8706255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Tx/>
              <a:buChar char="-"/>
            </a:pPr>
            <a:r>
              <a:rPr lang="en-GB" dirty="0"/>
              <a:t>Time management is having a structured plan in place to make sure you stay on top of your work.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Having a structured plan is key to having good time management in university. 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You can develop a structured plan by having a dairy/planner. 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477E5AC-6A1D-4E6C-B836-673D0A4618D3}"/>
              </a:ext>
            </a:extLst>
          </p:cNvPr>
          <p:cNvSpPr txBox="1"/>
          <p:nvPr/>
        </p:nvSpPr>
        <p:spPr>
          <a:xfrm>
            <a:off x="437745" y="262647"/>
            <a:ext cx="72179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u="sng" dirty="0"/>
              <a:t>Time Management </a:t>
            </a:r>
            <a:endParaRPr lang="en-US" sz="2800" u="sng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40BAE6F-0D53-4422-8493-3F08CFF07E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69675" y="3829454"/>
            <a:ext cx="4001513" cy="22795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93210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58C7CBA-3FDB-421E-9DBF-64C73AAC3291}"/>
              </a:ext>
            </a:extLst>
          </p:cNvPr>
          <p:cNvSpPr txBox="1"/>
          <p:nvPr/>
        </p:nvSpPr>
        <p:spPr>
          <a:xfrm>
            <a:off x="408562" y="301557"/>
            <a:ext cx="70330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u="sng" dirty="0"/>
              <a:t>Critical Thinking </a:t>
            </a:r>
            <a:endParaRPr lang="en-US" sz="2800" u="sng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3C33269-B5FB-4302-A6E6-A1CEE771D5EC}"/>
              </a:ext>
            </a:extLst>
          </p:cNvPr>
          <p:cNvSpPr/>
          <p:nvPr/>
        </p:nvSpPr>
        <p:spPr>
          <a:xfrm>
            <a:off x="408562" y="992221"/>
            <a:ext cx="8735438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Tx/>
              <a:buChar char="-"/>
            </a:pPr>
            <a:r>
              <a:rPr lang="en-GB" dirty="0"/>
              <a:t>Critical thinking is the ability to think clearly and rationally, understanding the logical connection between ideas from others.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Critical thinking allows you to engage with variety of different sources on evidence and information.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Critical thinking means assessing evidence and making reasoned conclusions.</a:t>
            </a: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E251396-C9AA-46FB-A660-B682683CFC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49055" y="3638145"/>
            <a:ext cx="3572685" cy="25495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36981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D6D4063-31C9-4423-A1E4-CA231517470A}"/>
              </a:ext>
            </a:extLst>
          </p:cNvPr>
          <p:cNvSpPr txBox="1"/>
          <p:nvPr/>
        </p:nvSpPr>
        <p:spPr>
          <a:xfrm>
            <a:off x="398834" y="330740"/>
            <a:ext cx="695527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Thank you for listening.</a:t>
            </a:r>
          </a:p>
          <a:p>
            <a:endParaRPr lang="en-GB" sz="3200" dirty="0"/>
          </a:p>
          <a:p>
            <a:r>
              <a:rPr lang="en-GB" sz="3200" dirty="0"/>
              <a:t>Does anyone have a questions? 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8238646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B507068-219B-4DC6-9134-CD737D47FE09}"/>
              </a:ext>
            </a:extLst>
          </p:cNvPr>
          <p:cNvSpPr txBox="1"/>
          <p:nvPr/>
        </p:nvSpPr>
        <p:spPr>
          <a:xfrm>
            <a:off x="447472" y="311285"/>
            <a:ext cx="63035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/>
              <a:t>References</a:t>
            </a:r>
            <a:r>
              <a:rPr lang="en-GB" dirty="0"/>
              <a:t> </a:t>
            </a:r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5E6117D-E0D0-46EE-8C53-CFE8CBDE103E}"/>
              </a:ext>
            </a:extLst>
          </p:cNvPr>
          <p:cNvSpPr/>
          <p:nvPr/>
        </p:nvSpPr>
        <p:spPr>
          <a:xfrm>
            <a:off x="515565" y="4219124"/>
            <a:ext cx="8628436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 err="1"/>
              <a:t>Univeristy</a:t>
            </a:r>
            <a:r>
              <a:rPr lang="en-GB" sz="1600" dirty="0"/>
              <a:t> of Leeds (2022) Managing your time at University | Time Management | Library ..., Library.leeds.ac.uk. Available at: https://library.leeds.ac.uk/info/1401/academic_skills/84/time_management (Accessed: October 26, 2022). </a:t>
            </a:r>
            <a:endParaRPr lang="en-US" sz="160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A83E087-BA21-4D73-A863-EAF39BF2FA21}"/>
              </a:ext>
            </a:extLst>
          </p:cNvPr>
          <p:cNvSpPr/>
          <p:nvPr/>
        </p:nvSpPr>
        <p:spPr>
          <a:xfrm>
            <a:off x="515565" y="5403225"/>
            <a:ext cx="8628438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/>
              <a:t>University of Sheffield (2022) Time Management, The University of Sheffield. Available at: https://www.sheffield.ac.uk/academic-skills/study-skills-online/time-management#managing (Accessed: October 26, 2022).</a:t>
            </a:r>
          </a:p>
          <a:p>
            <a:endParaRPr lang="en-GB" sz="1600" dirty="0"/>
          </a:p>
          <a:p>
            <a:r>
              <a:rPr lang="en-GB" sz="1600" dirty="0"/>
              <a:t>Video Link :  </a:t>
            </a:r>
            <a:r>
              <a:rPr lang="en-GB" sz="1600" dirty="0">
                <a:hlinkClick r:id="rId2"/>
              </a:rPr>
              <a:t>Meeting in _Owen Parke_-20221101_173945-Meeting Recording.mp4</a:t>
            </a:r>
            <a:endParaRPr lang="en-US" sz="1600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BAB0C77-5087-4583-A53C-37011893FD53}"/>
              </a:ext>
            </a:extLst>
          </p:cNvPr>
          <p:cNvSpPr/>
          <p:nvPr/>
        </p:nvSpPr>
        <p:spPr>
          <a:xfrm>
            <a:off x="515565" y="1619251"/>
            <a:ext cx="8686801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/>
              <a:t>Skillsyouneed.com (2022) Critical thinking skills, </a:t>
            </a:r>
            <a:r>
              <a:rPr lang="en-GB" sz="1600" dirty="0" err="1"/>
              <a:t>SkillsYouNeed</a:t>
            </a:r>
            <a:r>
              <a:rPr lang="en-GB" sz="1600" dirty="0"/>
              <a:t>. Available at: https://www.skillsyouneed.com/learn/critical-thinking.html (Accessed: October 26, 2022). </a:t>
            </a:r>
            <a:r>
              <a:rPr lang="en-GB" sz="1600" dirty="0">
                <a:hlinkClick r:id="rId3"/>
              </a:rPr>
              <a:t>https://www.skillsyouneed.com/</a:t>
            </a:r>
            <a:r>
              <a:rPr lang="en-GB" sz="1600" dirty="0"/>
              <a:t> </a:t>
            </a:r>
            <a:endParaRPr lang="en-US" sz="160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8A61388-22A9-4B48-9275-044EF38B547E}"/>
              </a:ext>
            </a:extLst>
          </p:cNvPr>
          <p:cNvSpPr/>
          <p:nvPr/>
        </p:nvSpPr>
        <p:spPr>
          <a:xfrm rot="10800000" flipH="1" flipV="1">
            <a:off x="515565" y="3634349"/>
            <a:ext cx="1195529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/>
              <a:t>University of Edinburgh (1970) Critical thinking. Available at: https://www.ed.ac.uk/institute-academic-development/study-hub/learning-resources/critical (Accessed: October 26, 2022). </a:t>
            </a:r>
            <a:endParaRPr lang="en-US" sz="1600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F45C26E9-1F48-44ED-AA39-C8AA2E6AF7F4}"/>
              </a:ext>
            </a:extLst>
          </p:cNvPr>
          <p:cNvSpPr/>
          <p:nvPr/>
        </p:nvSpPr>
        <p:spPr>
          <a:xfrm>
            <a:off x="515565" y="680617"/>
            <a:ext cx="8628435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/>
              <a:t>Adams, R.V. and Blair, E. (2019) “Impact of time management </a:t>
            </a:r>
            <a:r>
              <a:rPr lang="en-GB" sz="1600" dirty="0" err="1"/>
              <a:t>behaviors</a:t>
            </a:r>
            <a:r>
              <a:rPr lang="en-GB" sz="1600" dirty="0"/>
              <a:t> on undergraduate engineering students’ performance,” SAGE Open, 9(1), p. 215824401882450. Available at: https://doi.org/10.1177/2158244018824506. </a:t>
            </a:r>
            <a:endParaRPr lang="en-US" sz="1600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426A1FD2-119B-438D-BC97-F9711930B805}"/>
              </a:ext>
            </a:extLst>
          </p:cNvPr>
          <p:cNvSpPr/>
          <p:nvPr/>
        </p:nvSpPr>
        <p:spPr>
          <a:xfrm>
            <a:off x="515565" y="2690336"/>
            <a:ext cx="8628435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/>
              <a:t>Spector, J.M. and Ma, S. (2019) “Inquiry and critical thinking skills for the next generation: From Artificial Intelligence back to human intelligence,” Smart Learning Environments, 6(1). Available at: https://doi.org/10.1186/s40561-019-0088-z. 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2382447008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1668</TotalTime>
  <Words>420</Words>
  <Application>Microsoft Office PowerPoint</Application>
  <PresentationFormat>Widescreen</PresentationFormat>
  <Paragraphs>26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8" baseType="lpstr">
      <vt:lpstr>Century Gothic</vt:lpstr>
      <vt:lpstr>Wingdings 3</vt:lpstr>
      <vt:lpstr>Slice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User1</dc:creator>
  <cp:lastModifiedBy>User1</cp:lastModifiedBy>
  <cp:revision>14</cp:revision>
  <dcterms:created xsi:type="dcterms:W3CDTF">2022-10-25T13:50:22Z</dcterms:created>
  <dcterms:modified xsi:type="dcterms:W3CDTF">2022-11-02T13:39:17Z</dcterms:modified>
</cp:coreProperties>
</file>