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2/21/2019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dirty="0"/>
              <a:t>Digital v/s Analog. Some background introduction to computers.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896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512" y="764704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dirty="0"/>
              <a:t>Digital Skills and Research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4572000" y="3380799"/>
            <a:ext cx="34563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dirty="0"/>
              <a:t>Tutors:  </a:t>
            </a:r>
            <a:r>
              <a:rPr lang="en-GB" dirty="0" err="1"/>
              <a:t>Anly</a:t>
            </a:r>
            <a:r>
              <a:rPr lang="en-GB" dirty="0"/>
              <a:t> </a:t>
            </a:r>
            <a:r>
              <a:rPr lang="en-GB" dirty="0" err="1"/>
              <a:t>Chandramohan</a:t>
            </a:r>
            <a:endParaRPr lang="en-GB" dirty="0"/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Renuga</a:t>
            </a:r>
            <a:r>
              <a:rPr lang="en-GB" dirty="0"/>
              <a:t> Jayakumar</a:t>
            </a:r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Ze</a:t>
            </a:r>
            <a:r>
              <a:rPr lang="en-GB" dirty="0"/>
              <a:t> </a:t>
            </a:r>
            <a:r>
              <a:rPr lang="en-GB" dirty="0" err="1" smtClean="0"/>
              <a:t>Zook</a:t>
            </a:r>
            <a:endParaRPr lang="en-GB" dirty="0" smtClean="0"/>
          </a:p>
          <a:p>
            <a:pPr>
              <a:defRPr/>
            </a:pPr>
            <a:r>
              <a:rPr lang="en-GB"/>
              <a:t> </a:t>
            </a:r>
            <a:r>
              <a:rPr lang="en-GB" smtClean="0"/>
              <a:t>            </a:t>
            </a:r>
            <a:r>
              <a:rPr lang="en-GB" smtClean="0"/>
              <a:t>Balan</a:t>
            </a:r>
            <a:r>
              <a:rPr lang="en-GB" dirty="0" smtClean="0"/>
              <a:t> Kandasamy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and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331236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altLang="en-US" dirty="0"/>
              <a:t>In a pair or three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ea typeface="ＭＳ Ｐゴシック" charset="0"/>
              </a:rPr>
              <a:t>Think how Internet has changed our life style?</a:t>
            </a:r>
            <a:endParaRPr lang="en-GB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ea typeface="ＭＳ Ｐゴシック" charset="0"/>
              </a:rPr>
              <a:t>Think how Internet has changed?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2492895"/>
            <a:ext cx="8229600" cy="3024337"/>
          </a:xfrm>
        </p:spPr>
        <p:txBody>
          <a:bodyPr/>
          <a:lstStyle/>
          <a:p>
            <a:pPr marL="0" indent="0" algn="just">
              <a:buNone/>
            </a:pPr>
            <a:r>
              <a:rPr lang="en-US" altLang="en-US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C1DD8-F81F-442F-8D12-B478D248C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EB35E-CD68-4427-BD99-341727D9E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altLang="en-US" dirty="0"/>
              <a:t>Digital literacy is</a:t>
            </a:r>
          </a:p>
          <a:p>
            <a:pPr marL="0" indent="0" algn="just">
              <a:lnSpc>
                <a:spcPct val="90000"/>
              </a:lnSpc>
            </a:pPr>
            <a:endParaRPr lang="en-GB" altLang="en-US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altLang="en-US" dirty="0">
                <a:solidFill>
                  <a:schemeClr val="accent1">
                    <a:lumMod val="50000"/>
                  </a:schemeClr>
                </a:solidFill>
              </a:rPr>
              <a:t>“the ability to understand and use information in multiple formats from a wide range of sources when it is presented via computers” </a:t>
            </a:r>
          </a:p>
          <a:p>
            <a:pPr marL="0" indent="0" algn="just">
              <a:lnSpc>
                <a:spcPct val="90000"/>
              </a:lnSpc>
            </a:pPr>
            <a:endParaRPr lang="en-GB" altLang="en-US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altLang="en-US" dirty="0" err="1"/>
              <a:t>Gilster</a:t>
            </a:r>
            <a:r>
              <a:rPr lang="en-GB" altLang="en-US" dirty="0"/>
              <a:t>, Paul. Digital Literacy .  New York: Wiley and Computer Publishing, 1997. p. 1. 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239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Which of the digital technologies being used at your institution, work place or any place you come across?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How have they influenced your position/experience?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Share the digital technologies you have been using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37614</TotalTime>
  <Words>537</Words>
  <Application>Microsoft Office PowerPoint</Application>
  <PresentationFormat>On-screen Show (4:3)</PresentationFormat>
  <Paragraphs>66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ＭＳ Ｐゴシック</vt:lpstr>
      <vt:lpstr>Arial</vt:lpstr>
      <vt:lpstr>Calibri</vt:lpstr>
      <vt:lpstr>Myriad Pro</vt:lpstr>
      <vt:lpstr>20140311PresentationUWTSDTemplate</vt:lpstr>
      <vt:lpstr>Digital Skills and Research</vt:lpstr>
      <vt:lpstr>Traditional and Digital</vt:lpstr>
      <vt:lpstr>Traditional and Digital</vt:lpstr>
      <vt:lpstr>Think how Internet has changed our life style?</vt:lpstr>
      <vt:lpstr>Think how Internet has changed?</vt:lpstr>
      <vt:lpstr>Digital Literacy</vt:lpstr>
      <vt:lpstr>Digital Literacy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Balendran Kandasamy</cp:lastModifiedBy>
  <cp:revision>52</cp:revision>
  <dcterms:created xsi:type="dcterms:W3CDTF">2015-04-14T15:21:28Z</dcterms:created>
  <dcterms:modified xsi:type="dcterms:W3CDTF">2019-02-21T15:42:41Z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