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72" r:id="rId3"/>
    <p:sldId id="257" r:id="rId4"/>
    <p:sldId id="265" r:id="rId5"/>
    <p:sldId id="258" r:id="rId6"/>
    <p:sldId id="259" r:id="rId7"/>
    <p:sldId id="268" r:id="rId8"/>
    <p:sldId id="260" r:id="rId9"/>
    <p:sldId id="261" r:id="rId10"/>
    <p:sldId id="273"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84" d="100"/>
          <a:sy n="84" d="100"/>
        </p:scale>
        <p:origin x="21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38.svg"/></Relationships>
</file>

<file path=ppt/diagrams/_rels/data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4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3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3F0300-9133-4E02-A1B8-A3C965FFD730}"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E1384907-AA0C-48DF-8280-6A48ED63E9A5}">
      <dgm:prSet/>
      <dgm:spPr/>
      <dgm:t>
        <a:bodyPr/>
        <a:lstStyle/>
        <a:p>
          <a:r>
            <a:rPr lang="en-GB"/>
            <a:t>Executive Summary</a:t>
          </a:r>
          <a:endParaRPr lang="en-US"/>
        </a:p>
      </dgm:t>
    </dgm:pt>
    <dgm:pt modelId="{5D7CB6F0-8757-4F7B-9C8E-7B4A710DCAD5}" type="parTrans" cxnId="{90FEDF0F-83B8-4460-8791-68D3D523A42A}">
      <dgm:prSet/>
      <dgm:spPr/>
      <dgm:t>
        <a:bodyPr/>
        <a:lstStyle/>
        <a:p>
          <a:endParaRPr lang="en-US"/>
        </a:p>
      </dgm:t>
    </dgm:pt>
    <dgm:pt modelId="{5953CBC2-E247-40B8-9BBD-B99046927116}" type="sibTrans" cxnId="{90FEDF0F-83B8-4460-8791-68D3D523A42A}">
      <dgm:prSet/>
      <dgm:spPr/>
      <dgm:t>
        <a:bodyPr/>
        <a:lstStyle/>
        <a:p>
          <a:endParaRPr lang="en-US"/>
        </a:p>
      </dgm:t>
    </dgm:pt>
    <dgm:pt modelId="{A0221BA2-422C-421E-B449-8DE57CAA481C}">
      <dgm:prSet/>
      <dgm:spPr/>
      <dgm:t>
        <a:bodyPr/>
        <a:lstStyle/>
        <a:p>
          <a:r>
            <a:rPr lang="en-GB"/>
            <a:t>Introduction</a:t>
          </a:r>
          <a:endParaRPr lang="en-US"/>
        </a:p>
      </dgm:t>
    </dgm:pt>
    <dgm:pt modelId="{C93EA1E1-1949-4E10-A29A-3F0ECCD9CD89}" type="parTrans" cxnId="{7718621A-8184-46AE-A45E-E2D82FC1DCA6}">
      <dgm:prSet/>
      <dgm:spPr/>
      <dgm:t>
        <a:bodyPr/>
        <a:lstStyle/>
        <a:p>
          <a:endParaRPr lang="en-US"/>
        </a:p>
      </dgm:t>
    </dgm:pt>
    <dgm:pt modelId="{AC042893-B74D-48DB-84F4-4EAB0D37585E}" type="sibTrans" cxnId="{7718621A-8184-46AE-A45E-E2D82FC1DCA6}">
      <dgm:prSet/>
      <dgm:spPr/>
      <dgm:t>
        <a:bodyPr/>
        <a:lstStyle/>
        <a:p>
          <a:endParaRPr lang="en-US"/>
        </a:p>
      </dgm:t>
    </dgm:pt>
    <dgm:pt modelId="{548F4F20-B739-48B8-897B-4016852A5CA0}">
      <dgm:prSet/>
      <dgm:spPr/>
      <dgm:t>
        <a:bodyPr/>
        <a:lstStyle/>
        <a:p>
          <a:r>
            <a:rPr lang="en-GB"/>
            <a:t>Findings - Task 1-3</a:t>
          </a:r>
          <a:endParaRPr lang="en-US"/>
        </a:p>
      </dgm:t>
    </dgm:pt>
    <dgm:pt modelId="{0AA25727-87D8-46F0-905E-EF0A7D255D75}" type="parTrans" cxnId="{087594FD-82B9-47B4-84CA-93BBEA7109F1}">
      <dgm:prSet/>
      <dgm:spPr/>
      <dgm:t>
        <a:bodyPr/>
        <a:lstStyle/>
        <a:p>
          <a:endParaRPr lang="en-US"/>
        </a:p>
      </dgm:t>
    </dgm:pt>
    <dgm:pt modelId="{8AEED55E-F49F-49BF-91F8-81A4A7EA531D}" type="sibTrans" cxnId="{087594FD-82B9-47B4-84CA-93BBEA7109F1}">
      <dgm:prSet/>
      <dgm:spPr/>
      <dgm:t>
        <a:bodyPr/>
        <a:lstStyle/>
        <a:p>
          <a:endParaRPr lang="en-US"/>
        </a:p>
      </dgm:t>
    </dgm:pt>
    <dgm:pt modelId="{A3450065-393B-4B18-9154-6A95137DAD8E}">
      <dgm:prSet/>
      <dgm:spPr/>
      <dgm:t>
        <a:bodyPr/>
        <a:lstStyle/>
        <a:p>
          <a:r>
            <a:rPr lang="en-GB"/>
            <a:t>Conclusion - Task 4</a:t>
          </a:r>
          <a:endParaRPr lang="en-US"/>
        </a:p>
      </dgm:t>
    </dgm:pt>
    <dgm:pt modelId="{F3590D39-C1F6-4594-909B-A101AEC9CE3B}" type="parTrans" cxnId="{9804E494-D1EF-4ADE-9CC6-17D98EF164C7}">
      <dgm:prSet/>
      <dgm:spPr/>
      <dgm:t>
        <a:bodyPr/>
        <a:lstStyle/>
        <a:p>
          <a:endParaRPr lang="en-US"/>
        </a:p>
      </dgm:t>
    </dgm:pt>
    <dgm:pt modelId="{7A04B834-5105-4972-8209-AEE3DC25570E}" type="sibTrans" cxnId="{9804E494-D1EF-4ADE-9CC6-17D98EF164C7}">
      <dgm:prSet/>
      <dgm:spPr/>
      <dgm:t>
        <a:bodyPr/>
        <a:lstStyle/>
        <a:p>
          <a:endParaRPr lang="en-US"/>
        </a:p>
      </dgm:t>
    </dgm:pt>
    <dgm:pt modelId="{1F17CA46-6DE2-4631-B800-38BCF168ED19}">
      <dgm:prSet/>
      <dgm:spPr/>
      <dgm:t>
        <a:bodyPr/>
        <a:lstStyle/>
        <a:p>
          <a:r>
            <a:rPr lang="en-GB"/>
            <a:t>Recommendations - Task 5</a:t>
          </a:r>
          <a:endParaRPr lang="en-US"/>
        </a:p>
      </dgm:t>
    </dgm:pt>
    <dgm:pt modelId="{49D1F08C-E898-4DC8-8E63-12B6AD368FE8}" type="parTrans" cxnId="{3F066466-7597-4650-ACA3-42FB8727DD76}">
      <dgm:prSet/>
      <dgm:spPr/>
      <dgm:t>
        <a:bodyPr/>
        <a:lstStyle/>
        <a:p>
          <a:endParaRPr lang="en-US"/>
        </a:p>
      </dgm:t>
    </dgm:pt>
    <dgm:pt modelId="{698F191E-978C-4475-B21F-B74B8C75CB3C}" type="sibTrans" cxnId="{3F066466-7597-4650-ACA3-42FB8727DD76}">
      <dgm:prSet/>
      <dgm:spPr/>
      <dgm:t>
        <a:bodyPr/>
        <a:lstStyle/>
        <a:p>
          <a:endParaRPr lang="en-US"/>
        </a:p>
      </dgm:t>
    </dgm:pt>
    <dgm:pt modelId="{2477382C-9079-4EB8-A260-6E8507CDDE7E}">
      <dgm:prSet/>
      <dgm:spPr/>
      <dgm:t>
        <a:bodyPr/>
        <a:lstStyle/>
        <a:p>
          <a:r>
            <a:rPr lang="en-GB"/>
            <a:t>Appendices - To include your analysis using the strategic models i.e PESTLE  </a:t>
          </a:r>
          <a:endParaRPr lang="en-US"/>
        </a:p>
      </dgm:t>
    </dgm:pt>
    <dgm:pt modelId="{94F6EDA4-805E-4D81-928E-7677320CD18A}" type="parTrans" cxnId="{AEE05FD3-2501-4D67-85DD-57B657F73B0C}">
      <dgm:prSet/>
      <dgm:spPr/>
      <dgm:t>
        <a:bodyPr/>
        <a:lstStyle/>
        <a:p>
          <a:endParaRPr lang="en-US"/>
        </a:p>
      </dgm:t>
    </dgm:pt>
    <dgm:pt modelId="{D3FEFAA2-0E4F-4949-A14F-A0D3D6DD1474}" type="sibTrans" cxnId="{AEE05FD3-2501-4D67-85DD-57B657F73B0C}">
      <dgm:prSet/>
      <dgm:spPr/>
      <dgm:t>
        <a:bodyPr/>
        <a:lstStyle/>
        <a:p>
          <a:endParaRPr lang="en-US"/>
        </a:p>
      </dgm:t>
    </dgm:pt>
    <dgm:pt modelId="{FC5D22E8-3F2E-4A2F-B4B5-8CA8EDDA9477}">
      <dgm:prSet/>
      <dgm:spPr/>
      <dgm:t>
        <a:bodyPr/>
        <a:lstStyle/>
        <a:p>
          <a:r>
            <a:rPr lang="en-GB"/>
            <a:t>Reference List</a:t>
          </a:r>
          <a:endParaRPr lang="en-US"/>
        </a:p>
      </dgm:t>
    </dgm:pt>
    <dgm:pt modelId="{0A11133C-EE06-4CC6-874A-EC9160776C9F}" type="parTrans" cxnId="{30C633D5-995F-4341-9342-4E922618ADEC}">
      <dgm:prSet/>
      <dgm:spPr/>
      <dgm:t>
        <a:bodyPr/>
        <a:lstStyle/>
        <a:p>
          <a:endParaRPr lang="en-US"/>
        </a:p>
      </dgm:t>
    </dgm:pt>
    <dgm:pt modelId="{0930D989-8127-4CCC-8DE7-7CF34C201227}" type="sibTrans" cxnId="{30C633D5-995F-4341-9342-4E922618ADEC}">
      <dgm:prSet/>
      <dgm:spPr/>
      <dgm:t>
        <a:bodyPr/>
        <a:lstStyle/>
        <a:p>
          <a:endParaRPr lang="en-US"/>
        </a:p>
      </dgm:t>
    </dgm:pt>
    <dgm:pt modelId="{D361796F-99A0-45C6-9789-A741BE6533E8}" type="pres">
      <dgm:prSet presAssocID="{4D3F0300-9133-4E02-A1B8-A3C965FFD730}" presName="linear" presStyleCnt="0">
        <dgm:presLayoutVars>
          <dgm:dir/>
          <dgm:animLvl val="lvl"/>
          <dgm:resizeHandles val="exact"/>
        </dgm:presLayoutVars>
      </dgm:prSet>
      <dgm:spPr/>
    </dgm:pt>
    <dgm:pt modelId="{1FB27CCB-4363-450B-B27B-3D9AD2645C3B}" type="pres">
      <dgm:prSet presAssocID="{E1384907-AA0C-48DF-8280-6A48ED63E9A5}" presName="parentLin" presStyleCnt="0"/>
      <dgm:spPr/>
    </dgm:pt>
    <dgm:pt modelId="{6D08CC5C-FC23-4D9E-9CC1-A433D13B2C84}" type="pres">
      <dgm:prSet presAssocID="{E1384907-AA0C-48DF-8280-6A48ED63E9A5}" presName="parentLeftMargin" presStyleLbl="node1" presStyleIdx="0" presStyleCnt="7"/>
      <dgm:spPr/>
    </dgm:pt>
    <dgm:pt modelId="{4D5FE89C-3448-4EB8-876A-834409A0472E}" type="pres">
      <dgm:prSet presAssocID="{E1384907-AA0C-48DF-8280-6A48ED63E9A5}" presName="parentText" presStyleLbl="node1" presStyleIdx="0" presStyleCnt="7">
        <dgm:presLayoutVars>
          <dgm:chMax val="0"/>
          <dgm:bulletEnabled val="1"/>
        </dgm:presLayoutVars>
      </dgm:prSet>
      <dgm:spPr/>
    </dgm:pt>
    <dgm:pt modelId="{DA6E1D54-DF64-46A1-BB34-9FFC9855194C}" type="pres">
      <dgm:prSet presAssocID="{E1384907-AA0C-48DF-8280-6A48ED63E9A5}" presName="negativeSpace" presStyleCnt="0"/>
      <dgm:spPr/>
    </dgm:pt>
    <dgm:pt modelId="{A7C7038A-FF15-4DC0-8CAF-712946F1D939}" type="pres">
      <dgm:prSet presAssocID="{E1384907-AA0C-48DF-8280-6A48ED63E9A5}" presName="childText" presStyleLbl="conFgAcc1" presStyleIdx="0" presStyleCnt="7">
        <dgm:presLayoutVars>
          <dgm:bulletEnabled val="1"/>
        </dgm:presLayoutVars>
      </dgm:prSet>
      <dgm:spPr/>
    </dgm:pt>
    <dgm:pt modelId="{297264DA-7340-4C7F-80DF-E41A0CB274F8}" type="pres">
      <dgm:prSet presAssocID="{5953CBC2-E247-40B8-9BBD-B99046927116}" presName="spaceBetweenRectangles" presStyleCnt="0"/>
      <dgm:spPr/>
    </dgm:pt>
    <dgm:pt modelId="{16B7BBFA-6C8E-4522-8079-03719445855D}" type="pres">
      <dgm:prSet presAssocID="{A0221BA2-422C-421E-B449-8DE57CAA481C}" presName="parentLin" presStyleCnt="0"/>
      <dgm:spPr/>
    </dgm:pt>
    <dgm:pt modelId="{3BA8DBBC-EB88-4753-B141-DDEBCC32E7FE}" type="pres">
      <dgm:prSet presAssocID="{A0221BA2-422C-421E-B449-8DE57CAA481C}" presName="parentLeftMargin" presStyleLbl="node1" presStyleIdx="0" presStyleCnt="7"/>
      <dgm:spPr/>
    </dgm:pt>
    <dgm:pt modelId="{A292A9E0-8D0D-4F43-BD53-AA3E569DCEA4}" type="pres">
      <dgm:prSet presAssocID="{A0221BA2-422C-421E-B449-8DE57CAA481C}" presName="parentText" presStyleLbl="node1" presStyleIdx="1" presStyleCnt="7">
        <dgm:presLayoutVars>
          <dgm:chMax val="0"/>
          <dgm:bulletEnabled val="1"/>
        </dgm:presLayoutVars>
      </dgm:prSet>
      <dgm:spPr/>
    </dgm:pt>
    <dgm:pt modelId="{269E0D5C-C304-4D1A-8FC7-7457E6BA6A05}" type="pres">
      <dgm:prSet presAssocID="{A0221BA2-422C-421E-B449-8DE57CAA481C}" presName="negativeSpace" presStyleCnt="0"/>
      <dgm:spPr/>
    </dgm:pt>
    <dgm:pt modelId="{D6FBF72F-0E1A-4C3E-B7DF-12B139AD7167}" type="pres">
      <dgm:prSet presAssocID="{A0221BA2-422C-421E-B449-8DE57CAA481C}" presName="childText" presStyleLbl="conFgAcc1" presStyleIdx="1" presStyleCnt="7">
        <dgm:presLayoutVars>
          <dgm:bulletEnabled val="1"/>
        </dgm:presLayoutVars>
      </dgm:prSet>
      <dgm:spPr/>
    </dgm:pt>
    <dgm:pt modelId="{F0CB6DF4-9092-418C-AA9F-A4B20DFD9876}" type="pres">
      <dgm:prSet presAssocID="{AC042893-B74D-48DB-84F4-4EAB0D37585E}" presName="spaceBetweenRectangles" presStyleCnt="0"/>
      <dgm:spPr/>
    </dgm:pt>
    <dgm:pt modelId="{CF439CFF-B31F-46A3-A94B-0A9B2E630118}" type="pres">
      <dgm:prSet presAssocID="{548F4F20-B739-48B8-897B-4016852A5CA0}" presName="parentLin" presStyleCnt="0"/>
      <dgm:spPr/>
    </dgm:pt>
    <dgm:pt modelId="{168B8D59-6937-4980-927F-4D54CB226A6A}" type="pres">
      <dgm:prSet presAssocID="{548F4F20-B739-48B8-897B-4016852A5CA0}" presName="parentLeftMargin" presStyleLbl="node1" presStyleIdx="1" presStyleCnt="7"/>
      <dgm:spPr/>
    </dgm:pt>
    <dgm:pt modelId="{6B94A4DC-273B-49B0-A0BD-2D79B450B508}" type="pres">
      <dgm:prSet presAssocID="{548F4F20-B739-48B8-897B-4016852A5CA0}" presName="parentText" presStyleLbl="node1" presStyleIdx="2" presStyleCnt="7">
        <dgm:presLayoutVars>
          <dgm:chMax val="0"/>
          <dgm:bulletEnabled val="1"/>
        </dgm:presLayoutVars>
      </dgm:prSet>
      <dgm:spPr/>
    </dgm:pt>
    <dgm:pt modelId="{518EE841-C3B1-494E-A4B3-4CE4F890EAE0}" type="pres">
      <dgm:prSet presAssocID="{548F4F20-B739-48B8-897B-4016852A5CA0}" presName="negativeSpace" presStyleCnt="0"/>
      <dgm:spPr/>
    </dgm:pt>
    <dgm:pt modelId="{C84A8162-B8EA-4C5C-BF7F-A425025D8492}" type="pres">
      <dgm:prSet presAssocID="{548F4F20-B739-48B8-897B-4016852A5CA0}" presName="childText" presStyleLbl="conFgAcc1" presStyleIdx="2" presStyleCnt="7">
        <dgm:presLayoutVars>
          <dgm:bulletEnabled val="1"/>
        </dgm:presLayoutVars>
      </dgm:prSet>
      <dgm:spPr/>
    </dgm:pt>
    <dgm:pt modelId="{4AD38A6D-E233-4AC1-A1B6-77341A1B67FC}" type="pres">
      <dgm:prSet presAssocID="{8AEED55E-F49F-49BF-91F8-81A4A7EA531D}" presName="spaceBetweenRectangles" presStyleCnt="0"/>
      <dgm:spPr/>
    </dgm:pt>
    <dgm:pt modelId="{CC551C09-1D7E-4F99-94D5-9DD7D246C001}" type="pres">
      <dgm:prSet presAssocID="{A3450065-393B-4B18-9154-6A95137DAD8E}" presName="parentLin" presStyleCnt="0"/>
      <dgm:spPr/>
    </dgm:pt>
    <dgm:pt modelId="{EE8CE98B-8405-4CF0-8E0A-FD5F268CA08D}" type="pres">
      <dgm:prSet presAssocID="{A3450065-393B-4B18-9154-6A95137DAD8E}" presName="parentLeftMargin" presStyleLbl="node1" presStyleIdx="2" presStyleCnt="7"/>
      <dgm:spPr/>
    </dgm:pt>
    <dgm:pt modelId="{1A1F329A-E05F-4EE7-96E0-CB3CB5B6A517}" type="pres">
      <dgm:prSet presAssocID="{A3450065-393B-4B18-9154-6A95137DAD8E}" presName="parentText" presStyleLbl="node1" presStyleIdx="3" presStyleCnt="7">
        <dgm:presLayoutVars>
          <dgm:chMax val="0"/>
          <dgm:bulletEnabled val="1"/>
        </dgm:presLayoutVars>
      </dgm:prSet>
      <dgm:spPr/>
    </dgm:pt>
    <dgm:pt modelId="{646F57AA-DF10-46C5-9214-B12AC137286C}" type="pres">
      <dgm:prSet presAssocID="{A3450065-393B-4B18-9154-6A95137DAD8E}" presName="negativeSpace" presStyleCnt="0"/>
      <dgm:spPr/>
    </dgm:pt>
    <dgm:pt modelId="{1282D8C1-92D2-4495-B169-562BA66A9DCC}" type="pres">
      <dgm:prSet presAssocID="{A3450065-393B-4B18-9154-6A95137DAD8E}" presName="childText" presStyleLbl="conFgAcc1" presStyleIdx="3" presStyleCnt="7">
        <dgm:presLayoutVars>
          <dgm:bulletEnabled val="1"/>
        </dgm:presLayoutVars>
      </dgm:prSet>
      <dgm:spPr/>
    </dgm:pt>
    <dgm:pt modelId="{FF1DF2B3-DC34-40EE-BD5C-284A8E8F1922}" type="pres">
      <dgm:prSet presAssocID="{7A04B834-5105-4972-8209-AEE3DC25570E}" presName="spaceBetweenRectangles" presStyleCnt="0"/>
      <dgm:spPr/>
    </dgm:pt>
    <dgm:pt modelId="{1BCCEDAD-BFF2-4ED4-A6DB-25006212C645}" type="pres">
      <dgm:prSet presAssocID="{1F17CA46-6DE2-4631-B800-38BCF168ED19}" presName="parentLin" presStyleCnt="0"/>
      <dgm:spPr/>
    </dgm:pt>
    <dgm:pt modelId="{782A45AB-3280-4893-819D-2C684377FF25}" type="pres">
      <dgm:prSet presAssocID="{1F17CA46-6DE2-4631-B800-38BCF168ED19}" presName="parentLeftMargin" presStyleLbl="node1" presStyleIdx="3" presStyleCnt="7"/>
      <dgm:spPr/>
    </dgm:pt>
    <dgm:pt modelId="{6B0ADDE5-6109-4C5A-9083-FF48FB95B9F0}" type="pres">
      <dgm:prSet presAssocID="{1F17CA46-6DE2-4631-B800-38BCF168ED19}" presName="parentText" presStyleLbl="node1" presStyleIdx="4" presStyleCnt="7">
        <dgm:presLayoutVars>
          <dgm:chMax val="0"/>
          <dgm:bulletEnabled val="1"/>
        </dgm:presLayoutVars>
      </dgm:prSet>
      <dgm:spPr/>
    </dgm:pt>
    <dgm:pt modelId="{E9CB354B-CCDC-4D73-9624-EDAA1C7B9739}" type="pres">
      <dgm:prSet presAssocID="{1F17CA46-6DE2-4631-B800-38BCF168ED19}" presName="negativeSpace" presStyleCnt="0"/>
      <dgm:spPr/>
    </dgm:pt>
    <dgm:pt modelId="{248A14BC-3D9C-48E0-B989-0C96BE37C989}" type="pres">
      <dgm:prSet presAssocID="{1F17CA46-6DE2-4631-B800-38BCF168ED19}" presName="childText" presStyleLbl="conFgAcc1" presStyleIdx="4" presStyleCnt="7">
        <dgm:presLayoutVars>
          <dgm:bulletEnabled val="1"/>
        </dgm:presLayoutVars>
      </dgm:prSet>
      <dgm:spPr/>
    </dgm:pt>
    <dgm:pt modelId="{61AE2D38-234E-41DF-8E5D-63F6DA883F39}" type="pres">
      <dgm:prSet presAssocID="{698F191E-978C-4475-B21F-B74B8C75CB3C}" presName="spaceBetweenRectangles" presStyleCnt="0"/>
      <dgm:spPr/>
    </dgm:pt>
    <dgm:pt modelId="{EF8F2100-DEDF-4DA0-A70A-5B3E9A5D5D52}" type="pres">
      <dgm:prSet presAssocID="{2477382C-9079-4EB8-A260-6E8507CDDE7E}" presName="parentLin" presStyleCnt="0"/>
      <dgm:spPr/>
    </dgm:pt>
    <dgm:pt modelId="{B21912BE-45C1-4E72-9518-C1D528A119E8}" type="pres">
      <dgm:prSet presAssocID="{2477382C-9079-4EB8-A260-6E8507CDDE7E}" presName="parentLeftMargin" presStyleLbl="node1" presStyleIdx="4" presStyleCnt="7"/>
      <dgm:spPr/>
    </dgm:pt>
    <dgm:pt modelId="{13A2BE24-32AF-4F85-86FB-F507CF5B52F1}" type="pres">
      <dgm:prSet presAssocID="{2477382C-9079-4EB8-A260-6E8507CDDE7E}" presName="parentText" presStyleLbl="node1" presStyleIdx="5" presStyleCnt="7">
        <dgm:presLayoutVars>
          <dgm:chMax val="0"/>
          <dgm:bulletEnabled val="1"/>
        </dgm:presLayoutVars>
      </dgm:prSet>
      <dgm:spPr/>
    </dgm:pt>
    <dgm:pt modelId="{0874EA02-DB94-4385-BFEE-C2AA4EDE3D3D}" type="pres">
      <dgm:prSet presAssocID="{2477382C-9079-4EB8-A260-6E8507CDDE7E}" presName="negativeSpace" presStyleCnt="0"/>
      <dgm:spPr/>
    </dgm:pt>
    <dgm:pt modelId="{3B6F54D6-9291-47F1-A9F2-68DE82A4058C}" type="pres">
      <dgm:prSet presAssocID="{2477382C-9079-4EB8-A260-6E8507CDDE7E}" presName="childText" presStyleLbl="conFgAcc1" presStyleIdx="5" presStyleCnt="7">
        <dgm:presLayoutVars>
          <dgm:bulletEnabled val="1"/>
        </dgm:presLayoutVars>
      </dgm:prSet>
      <dgm:spPr/>
    </dgm:pt>
    <dgm:pt modelId="{0D4C8AD0-D888-498C-B789-CAC6C4C1FC29}" type="pres">
      <dgm:prSet presAssocID="{D3FEFAA2-0E4F-4949-A14F-A0D3D6DD1474}" presName="spaceBetweenRectangles" presStyleCnt="0"/>
      <dgm:spPr/>
    </dgm:pt>
    <dgm:pt modelId="{B398579A-9B27-4A90-B47A-8BEB96BF5A49}" type="pres">
      <dgm:prSet presAssocID="{FC5D22E8-3F2E-4A2F-B4B5-8CA8EDDA9477}" presName="parentLin" presStyleCnt="0"/>
      <dgm:spPr/>
    </dgm:pt>
    <dgm:pt modelId="{7BE625BC-8621-4084-BFCE-29DCE62384AC}" type="pres">
      <dgm:prSet presAssocID="{FC5D22E8-3F2E-4A2F-B4B5-8CA8EDDA9477}" presName="parentLeftMargin" presStyleLbl="node1" presStyleIdx="5" presStyleCnt="7"/>
      <dgm:spPr/>
    </dgm:pt>
    <dgm:pt modelId="{5D451EA3-5CB1-4F1E-8FB6-F9E33F48CFC9}" type="pres">
      <dgm:prSet presAssocID="{FC5D22E8-3F2E-4A2F-B4B5-8CA8EDDA9477}" presName="parentText" presStyleLbl="node1" presStyleIdx="6" presStyleCnt="7">
        <dgm:presLayoutVars>
          <dgm:chMax val="0"/>
          <dgm:bulletEnabled val="1"/>
        </dgm:presLayoutVars>
      </dgm:prSet>
      <dgm:spPr/>
    </dgm:pt>
    <dgm:pt modelId="{F087AF91-F1FF-4C55-94A0-1CCD56AC3636}" type="pres">
      <dgm:prSet presAssocID="{FC5D22E8-3F2E-4A2F-B4B5-8CA8EDDA9477}" presName="negativeSpace" presStyleCnt="0"/>
      <dgm:spPr/>
    </dgm:pt>
    <dgm:pt modelId="{EE1BF43B-B2F5-4E40-86D1-FCCF44165329}" type="pres">
      <dgm:prSet presAssocID="{FC5D22E8-3F2E-4A2F-B4B5-8CA8EDDA9477}" presName="childText" presStyleLbl="conFgAcc1" presStyleIdx="6" presStyleCnt="7">
        <dgm:presLayoutVars>
          <dgm:bulletEnabled val="1"/>
        </dgm:presLayoutVars>
      </dgm:prSet>
      <dgm:spPr/>
    </dgm:pt>
  </dgm:ptLst>
  <dgm:cxnLst>
    <dgm:cxn modelId="{88098900-D03F-4E35-8365-6727DA30E652}" type="presOf" srcId="{A3450065-393B-4B18-9154-6A95137DAD8E}" destId="{1A1F329A-E05F-4EE7-96E0-CB3CB5B6A517}" srcOrd="1" destOrd="0" presId="urn:microsoft.com/office/officeart/2005/8/layout/list1"/>
    <dgm:cxn modelId="{8704030E-EAB0-497E-9FF9-877B27E9A861}" type="presOf" srcId="{A0221BA2-422C-421E-B449-8DE57CAA481C}" destId="{A292A9E0-8D0D-4F43-BD53-AA3E569DCEA4}" srcOrd="1" destOrd="0" presId="urn:microsoft.com/office/officeart/2005/8/layout/list1"/>
    <dgm:cxn modelId="{90FEDF0F-83B8-4460-8791-68D3D523A42A}" srcId="{4D3F0300-9133-4E02-A1B8-A3C965FFD730}" destId="{E1384907-AA0C-48DF-8280-6A48ED63E9A5}" srcOrd="0" destOrd="0" parTransId="{5D7CB6F0-8757-4F7B-9C8E-7B4A710DCAD5}" sibTransId="{5953CBC2-E247-40B8-9BBD-B99046927116}"/>
    <dgm:cxn modelId="{184B3C12-3159-4C5D-B0B8-7725041B1549}" type="presOf" srcId="{FC5D22E8-3F2E-4A2F-B4B5-8CA8EDDA9477}" destId="{7BE625BC-8621-4084-BFCE-29DCE62384AC}" srcOrd="0" destOrd="0" presId="urn:microsoft.com/office/officeart/2005/8/layout/list1"/>
    <dgm:cxn modelId="{7718621A-8184-46AE-A45E-E2D82FC1DCA6}" srcId="{4D3F0300-9133-4E02-A1B8-A3C965FFD730}" destId="{A0221BA2-422C-421E-B449-8DE57CAA481C}" srcOrd="1" destOrd="0" parTransId="{C93EA1E1-1949-4E10-A29A-3F0ECCD9CD89}" sibTransId="{AC042893-B74D-48DB-84F4-4EAB0D37585E}"/>
    <dgm:cxn modelId="{9E647C1C-4265-4170-8C73-C7782E3AA11F}" type="presOf" srcId="{A3450065-393B-4B18-9154-6A95137DAD8E}" destId="{EE8CE98B-8405-4CF0-8E0A-FD5F268CA08D}" srcOrd="0" destOrd="0" presId="urn:microsoft.com/office/officeart/2005/8/layout/list1"/>
    <dgm:cxn modelId="{758EAF2E-AD14-4C37-BB3A-396148ED909B}" type="presOf" srcId="{4D3F0300-9133-4E02-A1B8-A3C965FFD730}" destId="{D361796F-99A0-45C6-9789-A741BE6533E8}" srcOrd="0" destOrd="0" presId="urn:microsoft.com/office/officeart/2005/8/layout/list1"/>
    <dgm:cxn modelId="{F5ABB13E-8D30-4EC4-BBCD-74FFE4F59EB7}" type="presOf" srcId="{548F4F20-B739-48B8-897B-4016852A5CA0}" destId="{6B94A4DC-273B-49B0-A0BD-2D79B450B508}" srcOrd="1" destOrd="0" presId="urn:microsoft.com/office/officeart/2005/8/layout/list1"/>
    <dgm:cxn modelId="{3F066466-7597-4650-ACA3-42FB8727DD76}" srcId="{4D3F0300-9133-4E02-A1B8-A3C965FFD730}" destId="{1F17CA46-6DE2-4631-B800-38BCF168ED19}" srcOrd="4" destOrd="0" parTransId="{49D1F08C-E898-4DC8-8E63-12B6AD368FE8}" sibTransId="{698F191E-978C-4475-B21F-B74B8C75CB3C}"/>
    <dgm:cxn modelId="{088CD15A-E6E9-45AC-B9A2-18D1E1A3222E}" type="presOf" srcId="{2477382C-9079-4EB8-A260-6E8507CDDE7E}" destId="{B21912BE-45C1-4E72-9518-C1D528A119E8}" srcOrd="0" destOrd="0" presId="urn:microsoft.com/office/officeart/2005/8/layout/list1"/>
    <dgm:cxn modelId="{9804E494-D1EF-4ADE-9CC6-17D98EF164C7}" srcId="{4D3F0300-9133-4E02-A1B8-A3C965FFD730}" destId="{A3450065-393B-4B18-9154-6A95137DAD8E}" srcOrd="3" destOrd="0" parTransId="{F3590D39-C1F6-4594-909B-A101AEC9CE3B}" sibTransId="{7A04B834-5105-4972-8209-AEE3DC25570E}"/>
    <dgm:cxn modelId="{01E710B5-F195-425B-830D-DB42C0877263}" type="presOf" srcId="{FC5D22E8-3F2E-4A2F-B4B5-8CA8EDDA9477}" destId="{5D451EA3-5CB1-4F1E-8FB6-F9E33F48CFC9}" srcOrd="1" destOrd="0" presId="urn:microsoft.com/office/officeart/2005/8/layout/list1"/>
    <dgm:cxn modelId="{C6A6CBB9-0464-40FA-B799-2B78346BE239}" type="presOf" srcId="{1F17CA46-6DE2-4631-B800-38BCF168ED19}" destId="{6B0ADDE5-6109-4C5A-9083-FF48FB95B9F0}" srcOrd="1" destOrd="0" presId="urn:microsoft.com/office/officeart/2005/8/layout/list1"/>
    <dgm:cxn modelId="{FF12A6C0-4C2E-4152-894C-BF92F435905E}" type="presOf" srcId="{1F17CA46-6DE2-4631-B800-38BCF168ED19}" destId="{782A45AB-3280-4893-819D-2C684377FF25}" srcOrd="0" destOrd="0" presId="urn:microsoft.com/office/officeart/2005/8/layout/list1"/>
    <dgm:cxn modelId="{AEE05FD3-2501-4D67-85DD-57B657F73B0C}" srcId="{4D3F0300-9133-4E02-A1B8-A3C965FFD730}" destId="{2477382C-9079-4EB8-A260-6E8507CDDE7E}" srcOrd="5" destOrd="0" parTransId="{94F6EDA4-805E-4D81-928E-7677320CD18A}" sibTransId="{D3FEFAA2-0E4F-4949-A14F-A0D3D6DD1474}"/>
    <dgm:cxn modelId="{30C633D5-995F-4341-9342-4E922618ADEC}" srcId="{4D3F0300-9133-4E02-A1B8-A3C965FFD730}" destId="{FC5D22E8-3F2E-4A2F-B4B5-8CA8EDDA9477}" srcOrd="6" destOrd="0" parTransId="{0A11133C-EE06-4CC6-874A-EC9160776C9F}" sibTransId="{0930D989-8127-4CCC-8DE7-7CF34C201227}"/>
    <dgm:cxn modelId="{31D364D5-CCF9-4223-BAD3-987FC39BB638}" type="presOf" srcId="{548F4F20-B739-48B8-897B-4016852A5CA0}" destId="{168B8D59-6937-4980-927F-4D54CB226A6A}" srcOrd="0" destOrd="0" presId="urn:microsoft.com/office/officeart/2005/8/layout/list1"/>
    <dgm:cxn modelId="{1DB4C8E5-A9B4-4535-95D2-3D0A1961E115}" type="presOf" srcId="{2477382C-9079-4EB8-A260-6E8507CDDE7E}" destId="{13A2BE24-32AF-4F85-86FB-F507CF5B52F1}" srcOrd="1" destOrd="0" presId="urn:microsoft.com/office/officeart/2005/8/layout/list1"/>
    <dgm:cxn modelId="{C57CF4E8-ABDA-4292-B12F-574D618E5945}" type="presOf" srcId="{A0221BA2-422C-421E-B449-8DE57CAA481C}" destId="{3BA8DBBC-EB88-4753-B141-DDEBCC32E7FE}" srcOrd="0" destOrd="0" presId="urn:microsoft.com/office/officeart/2005/8/layout/list1"/>
    <dgm:cxn modelId="{24193EEE-3124-49A7-991E-75C4FF83F958}" type="presOf" srcId="{E1384907-AA0C-48DF-8280-6A48ED63E9A5}" destId="{4D5FE89C-3448-4EB8-876A-834409A0472E}" srcOrd="1" destOrd="0" presId="urn:microsoft.com/office/officeart/2005/8/layout/list1"/>
    <dgm:cxn modelId="{A15102F3-04E6-4D41-9B6A-FE8D5D288412}" type="presOf" srcId="{E1384907-AA0C-48DF-8280-6A48ED63E9A5}" destId="{6D08CC5C-FC23-4D9E-9CC1-A433D13B2C84}" srcOrd="0" destOrd="0" presId="urn:microsoft.com/office/officeart/2005/8/layout/list1"/>
    <dgm:cxn modelId="{087594FD-82B9-47B4-84CA-93BBEA7109F1}" srcId="{4D3F0300-9133-4E02-A1B8-A3C965FFD730}" destId="{548F4F20-B739-48B8-897B-4016852A5CA0}" srcOrd="2" destOrd="0" parTransId="{0AA25727-87D8-46F0-905E-EF0A7D255D75}" sibTransId="{8AEED55E-F49F-49BF-91F8-81A4A7EA531D}"/>
    <dgm:cxn modelId="{B1922FC1-33EF-434B-B419-5AE1E5D6BC84}" type="presParOf" srcId="{D361796F-99A0-45C6-9789-A741BE6533E8}" destId="{1FB27CCB-4363-450B-B27B-3D9AD2645C3B}" srcOrd="0" destOrd="0" presId="urn:microsoft.com/office/officeart/2005/8/layout/list1"/>
    <dgm:cxn modelId="{AE23CA3A-C038-4B45-B8BB-CD2ED5935371}" type="presParOf" srcId="{1FB27CCB-4363-450B-B27B-3D9AD2645C3B}" destId="{6D08CC5C-FC23-4D9E-9CC1-A433D13B2C84}" srcOrd="0" destOrd="0" presId="urn:microsoft.com/office/officeart/2005/8/layout/list1"/>
    <dgm:cxn modelId="{3664BD54-B9E4-4AE6-A753-9B94BA55C3A5}" type="presParOf" srcId="{1FB27CCB-4363-450B-B27B-3D9AD2645C3B}" destId="{4D5FE89C-3448-4EB8-876A-834409A0472E}" srcOrd="1" destOrd="0" presId="urn:microsoft.com/office/officeart/2005/8/layout/list1"/>
    <dgm:cxn modelId="{31853A57-445C-4665-B681-94A11740AE57}" type="presParOf" srcId="{D361796F-99A0-45C6-9789-A741BE6533E8}" destId="{DA6E1D54-DF64-46A1-BB34-9FFC9855194C}" srcOrd="1" destOrd="0" presId="urn:microsoft.com/office/officeart/2005/8/layout/list1"/>
    <dgm:cxn modelId="{96706038-E871-4F51-8B7D-C21BBD8C22B3}" type="presParOf" srcId="{D361796F-99A0-45C6-9789-A741BE6533E8}" destId="{A7C7038A-FF15-4DC0-8CAF-712946F1D939}" srcOrd="2" destOrd="0" presId="urn:microsoft.com/office/officeart/2005/8/layout/list1"/>
    <dgm:cxn modelId="{C579CA78-910C-4959-BEF9-AC1BF31571B1}" type="presParOf" srcId="{D361796F-99A0-45C6-9789-A741BE6533E8}" destId="{297264DA-7340-4C7F-80DF-E41A0CB274F8}" srcOrd="3" destOrd="0" presId="urn:microsoft.com/office/officeart/2005/8/layout/list1"/>
    <dgm:cxn modelId="{861F2A93-23DE-49D9-A3CE-E287C1D8E113}" type="presParOf" srcId="{D361796F-99A0-45C6-9789-A741BE6533E8}" destId="{16B7BBFA-6C8E-4522-8079-03719445855D}" srcOrd="4" destOrd="0" presId="urn:microsoft.com/office/officeart/2005/8/layout/list1"/>
    <dgm:cxn modelId="{E3CFE5C0-D14A-47BA-8459-D13F22B0CD99}" type="presParOf" srcId="{16B7BBFA-6C8E-4522-8079-03719445855D}" destId="{3BA8DBBC-EB88-4753-B141-DDEBCC32E7FE}" srcOrd="0" destOrd="0" presId="urn:microsoft.com/office/officeart/2005/8/layout/list1"/>
    <dgm:cxn modelId="{6306125F-2BC9-4B62-8BA6-1EABE9901147}" type="presParOf" srcId="{16B7BBFA-6C8E-4522-8079-03719445855D}" destId="{A292A9E0-8D0D-4F43-BD53-AA3E569DCEA4}" srcOrd="1" destOrd="0" presId="urn:microsoft.com/office/officeart/2005/8/layout/list1"/>
    <dgm:cxn modelId="{1518A037-6354-4CB8-873F-5A0BAFE3524A}" type="presParOf" srcId="{D361796F-99A0-45C6-9789-A741BE6533E8}" destId="{269E0D5C-C304-4D1A-8FC7-7457E6BA6A05}" srcOrd="5" destOrd="0" presId="urn:microsoft.com/office/officeart/2005/8/layout/list1"/>
    <dgm:cxn modelId="{9A37DBB3-CCF3-4FAD-99C7-10AD73FD1313}" type="presParOf" srcId="{D361796F-99A0-45C6-9789-A741BE6533E8}" destId="{D6FBF72F-0E1A-4C3E-B7DF-12B139AD7167}" srcOrd="6" destOrd="0" presId="urn:microsoft.com/office/officeart/2005/8/layout/list1"/>
    <dgm:cxn modelId="{BDE43029-53FD-4D9F-A89D-55AB1E40E79A}" type="presParOf" srcId="{D361796F-99A0-45C6-9789-A741BE6533E8}" destId="{F0CB6DF4-9092-418C-AA9F-A4B20DFD9876}" srcOrd="7" destOrd="0" presId="urn:microsoft.com/office/officeart/2005/8/layout/list1"/>
    <dgm:cxn modelId="{AC15B6DF-A15E-4DF7-B23C-4D24C7B6F41D}" type="presParOf" srcId="{D361796F-99A0-45C6-9789-A741BE6533E8}" destId="{CF439CFF-B31F-46A3-A94B-0A9B2E630118}" srcOrd="8" destOrd="0" presId="urn:microsoft.com/office/officeart/2005/8/layout/list1"/>
    <dgm:cxn modelId="{8F5BB90B-F4C4-4409-AEAB-3A50C0F25BD9}" type="presParOf" srcId="{CF439CFF-B31F-46A3-A94B-0A9B2E630118}" destId="{168B8D59-6937-4980-927F-4D54CB226A6A}" srcOrd="0" destOrd="0" presId="urn:microsoft.com/office/officeart/2005/8/layout/list1"/>
    <dgm:cxn modelId="{3FA69541-032B-4622-BE2D-460C7F2CE19B}" type="presParOf" srcId="{CF439CFF-B31F-46A3-A94B-0A9B2E630118}" destId="{6B94A4DC-273B-49B0-A0BD-2D79B450B508}" srcOrd="1" destOrd="0" presId="urn:microsoft.com/office/officeart/2005/8/layout/list1"/>
    <dgm:cxn modelId="{B4FF604D-DB3F-4D53-88AD-BDA0C72CFB9B}" type="presParOf" srcId="{D361796F-99A0-45C6-9789-A741BE6533E8}" destId="{518EE841-C3B1-494E-A4B3-4CE4F890EAE0}" srcOrd="9" destOrd="0" presId="urn:microsoft.com/office/officeart/2005/8/layout/list1"/>
    <dgm:cxn modelId="{B687036C-2B33-4515-8A27-9A8D29669E0B}" type="presParOf" srcId="{D361796F-99A0-45C6-9789-A741BE6533E8}" destId="{C84A8162-B8EA-4C5C-BF7F-A425025D8492}" srcOrd="10" destOrd="0" presId="urn:microsoft.com/office/officeart/2005/8/layout/list1"/>
    <dgm:cxn modelId="{685DE019-FB1C-418C-887B-C1F18EBF0CF0}" type="presParOf" srcId="{D361796F-99A0-45C6-9789-A741BE6533E8}" destId="{4AD38A6D-E233-4AC1-A1B6-77341A1B67FC}" srcOrd="11" destOrd="0" presId="urn:microsoft.com/office/officeart/2005/8/layout/list1"/>
    <dgm:cxn modelId="{6E65CA87-0989-4DFC-8359-7307A2DFFA88}" type="presParOf" srcId="{D361796F-99A0-45C6-9789-A741BE6533E8}" destId="{CC551C09-1D7E-4F99-94D5-9DD7D246C001}" srcOrd="12" destOrd="0" presId="urn:microsoft.com/office/officeart/2005/8/layout/list1"/>
    <dgm:cxn modelId="{B58AA4FC-6836-414C-81BA-8F6B6E1ED032}" type="presParOf" srcId="{CC551C09-1D7E-4F99-94D5-9DD7D246C001}" destId="{EE8CE98B-8405-4CF0-8E0A-FD5F268CA08D}" srcOrd="0" destOrd="0" presId="urn:microsoft.com/office/officeart/2005/8/layout/list1"/>
    <dgm:cxn modelId="{6375C3CE-8D4A-4150-8CE4-ED7BEF81AECA}" type="presParOf" srcId="{CC551C09-1D7E-4F99-94D5-9DD7D246C001}" destId="{1A1F329A-E05F-4EE7-96E0-CB3CB5B6A517}" srcOrd="1" destOrd="0" presId="urn:microsoft.com/office/officeart/2005/8/layout/list1"/>
    <dgm:cxn modelId="{314A61A8-CC4D-4853-98F4-431AA638B986}" type="presParOf" srcId="{D361796F-99A0-45C6-9789-A741BE6533E8}" destId="{646F57AA-DF10-46C5-9214-B12AC137286C}" srcOrd="13" destOrd="0" presId="urn:microsoft.com/office/officeart/2005/8/layout/list1"/>
    <dgm:cxn modelId="{CF0A095F-B7AD-4A65-97CB-3A5BC62EB813}" type="presParOf" srcId="{D361796F-99A0-45C6-9789-A741BE6533E8}" destId="{1282D8C1-92D2-4495-B169-562BA66A9DCC}" srcOrd="14" destOrd="0" presId="urn:microsoft.com/office/officeart/2005/8/layout/list1"/>
    <dgm:cxn modelId="{0A3526E3-09A1-47E4-8D26-3B509D9A13D6}" type="presParOf" srcId="{D361796F-99A0-45C6-9789-A741BE6533E8}" destId="{FF1DF2B3-DC34-40EE-BD5C-284A8E8F1922}" srcOrd="15" destOrd="0" presId="urn:microsoft.com/office/officeart/2005/8/layout/list1"/>
    <dgm:cxn modelId="{46A6698B-3B0A-4C78-8E1D-B942DBAAE7C2}" type="presParOf" srcId="{D361796F-99A0-45C6-9789-A741BE6533E8}" destId="{1BCCEDAD-BFF2-4ED4-A6DB-25006212C645}" srcOrd="16" destOrd="0" presId="urn:microsoft.com/office/officeart/2005/8/layout/list1"/>
    <dgm:cxn modelId="{18D45B94-7F8E-4B2B-9DC7-2761F0602638}" type="presParOf" srcId="{1BCCEDAD-BFF2-4ED4-A6DB-25006212C645}" destId="{782A45AB-3280-4893-819D-2C684377FF25}" srcOrd="0" destOrd="0" presId="urn:microsoft.com/office/officeart/2005/8/layout/list1"/>
    <dgm:cxn modelId="{CC448997-0CD6-4DF3-BF04-CEC655BF0758}" type="presParOf" srcId="{1BCCEDAD-BFF2-4ED4-A6DB-25006212C645}" destId="{6B0ADDE5-6109-4C5A-9083-FF48FB95B9F0}" srcOrd="1" destOrd="0" presId="urn:microsoft.com/office/officeart/2005/8/layout/list1"/>
    <dgm:cxn modelId="{ED2C7C6E-4622-4E35-A697-A51661683392}" type="presParOf" srcId="{D361796F-99A0-45C6-9789-A741BE6533E8}" destId="{E9CB354B-CCDC-4D73-9624-EDAA1C7B9739}" srcOrd="17" destOrd="0" presId="urn:microsoft.com/office/officeart/2005/8/layout/list1"/>
    <dgm:cxn modelId="{2A209F1F-62F4-4FA5-84A9-90C5CC3EAC72}" type="presParOf" srcId="{D361796F-99A0-45C6-9789-A741BE6533E8}" destId="{248A14BC-3D9C-48E0-B989-0C96BE37C989}" srcOrd="18" destOrd="0" presId="urn:microsoft.com/office/officeart/2005/8/layout/list1"/>
    <dgm:cxn modelId="{01563D69-E03F-4BBD-8D36-FD03DF037D0C}" type="presParOf" srcId="{D361796F-99A0-45C6-9789-A741BE6533E8}" destId="{61AE2D38-234E-41DF-8E5D-63F6DA883F39}" srcOrd="19" destOrd="0" presId="urn:microsoft.com/office/officeart/2005/8/layout/list1"/>
    <dgm:cxn modelId="{0FF63C33-0747-4907-A494-803AA6722B17}" type="presParOf" srcId="{D361796F-99A0-45C6-9789-A741BE6533E8}" destId="{EF8F2100-DEDF-4DA0-A70A-5B3E9A5D5D52}" srcOrd="20" destOrd="0" presId="urn:microsoft.com/office/officeart/2005/8/layout/list1"/>
    <dgm:cxn modelId="{5EEAF122-8C34-4E15-A9E5-29EB87FE16DD}" type="presParOf" srcId="{EF8F2100-DEDF-4DA0-A70A-5B3E9A5D5D52}" destId="{B21912BE-45C1-4E72-9518-C1D528A119E8}" srcOrd="0" destOrd="0" presId="urn:microsoft.com/office/officeart/2005/8/layout/list1"/>
    <dgm:cxn modelId="{516C7FE6-91CF-4FA6-84F1-F60ABD253048}" type="presParOf" srcId="{EF8F2100-DEDF-4DA0-A70A-5B3E9A5D5D52}" destId="{13A2BE24-32AF-4F85-86FB-F507CF5B52F1}" srcOrd="1" destOrd="0" presId="urn:microsoft.com/office/officeart/2005/8/layout/list1"/>
    <dgm:cxn modelId="{6A3C72C7-5F6A-415F-96B8-DF3F14CDB186}" type="presParOf" srcId="{D361796F-99A0-45C6-9789-A741BE6533E8}" destId="{0874EA02-DB94-4385-BFEE-C2AA4EDE3D3D}" srcOrd="21" destOrd="0" presId="urn:microsoft.com/office/officeart/2005/8/layout/list1"/>
    <dgm:cxn modelId="{F37C3747-23CD-409C-B945-7DFEFD0CEC75}" type="presParOf" srcId="{D361796F-99A0-45C6-9789-A741BE6533E8}" destId="{3B6F54D6-9291-47F1-A9F2-68DE82A4058C}" srcOrd="22" destOrd="0" presId="urn:microsoft.com/office/officeart/2005/8/layout/list1"/>
    <dgm:cxn modelId="{F6ED240D-515C-4557-BBB6-FA75EA8D8F53}" type="presParOf" srcId="{D361796F-99A0-45C6-9789-A741BE6533E8}" destId="{0D4C8AD0-D888-498C-B789-CAC6C4C1FC29}" srcOrd="23" destOrd="0" presId="urn:microsoft.com/office/officeart/2005/8/layout/list1"/>
    <dgm:cxn modelId="{9C6D04AF-A49D-4630-9776-A323224B7B16}" type="presParOf" srcId="{D361796F-99A0-45C6-9789-A741BE6533E8}" destId="{B398579A-9B27-4A90-B47A-8BEB96BF5A49}" srcOrd="24" destOrd="0" presId="urn:microsoft.com/office/officeart/2005/8/layout/list1"/>
    <dgm:cxn modelId="{8669E050-730F-4B62-830C-EF53AD41F38C}" type="presParOf" srcId="{B398579A-9B27-4A90-B47A-8BEB96BF5A49}" destId="{7BE625BC-8621-4084-BFCE-29DCE62384AC}" srcOrd="0" destOrd="0" presId="urn:microsoft.com/office/officeart/2005/8/layout/list1"/>
    <dgm:cxn modelId="{A45B2A22-59DD-4E49-BEE3-CA435DE399C5}" type="presParOf" srcId="{B398579A-9B27-4A90-B47A-8BEB96BF5A49}" destId="{5D451EA3-5CB1-4F1E-8FB6-F9E33F48CFC9}" srcOrd="1" destOrd="0" presId="urn:microsoft.com/office/officeart/2005/8/layout/list1"/>
    <dgm:cxn modelId="{232F306C-5929-454E-AF63-90820D0D432B}" type="presParOf" srcId="{D361796F-99A0-45C6-9789-A741BE6533E8}" destId="{F087AF91-F1FF-4C55-94A0-1CCD56AC3636}" srcOrd="25" destOrd="0" presId="urn:microsoft.com/office/officeart/2005/8/layout/list1"/>
    <dgm:cxn modelId="{ECC6597B-78C7-4999-915F-48536E17FAA7}" type="presParOf" srcId="{D361796F-99A0-45C6-9789-A741BE6533E8}" destId="{EE1BF43B-B2F5-4E40-86D1-FCCF44165329}"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5ABE55-33DB-4329-A829-EC29CF46363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E597836-C3AE-47DB-B030-DBB74408086F}">
      <dgm:prSet/>
      <dgm:spPr/>
      <dgm:t>
        <a:bodyPr/>
        <a:lstStyle/>
        <a:p>
          <a:r>
            <a:rPr lang="en-GB"/>
            <a:t>What strategy are they currently following- simple and static, dynamic or complex.</a:t>
          </a:r>
          <a:endParaRPr lang="en-US"/>
        </a:p>
      </dgm:t>
    </dgm:pt>
    <dgm:pt modelId="{8FA8007C-E6B8-4EA0-84BA-A1BB76DCEF85}" type="parTrans" cxnId="{0B5F59D3-50B7-49CD-8FD7-F998B02DA7C4}">
      <dgm:prSet/>
      <dgm:spPr/>
      <dgm:t>
        <a:bodyPr/>
        <a:lstStyle/>
        <a:p>
          <a:endParaRPr lang="en-US"/>
        </a:p>
      </dgm:t>
    </dgm:pt>
    <dgm:pt modelId="{5CAD4D69-C467-4726-8188-7CD176898440}" type="sibTrans" cxnId="{0B5F59D3-50B7-49CD-8FD7-F998B02DA7C4}">
      <dgm:prSet/>
      <dgm:spPr/>
      <dgm:t>
        <a:bodyPr/>
        <a:lstStyle/>
        <a:p>
          <a:endParaRPr lang="en-US"/>
        </a:p>
      </dgm:t>
    </dgm:pt>
    <dgm:pt modelId="{092A1364-9B9C-46F2-8ACC-E74D6CFBA50E}">
      <dgm:prSet/>
      <dgm:spPr/>
      <dgm:t>
        <a:bodyPr/>
        <a:lstStyle/>
        <a:p>
          <a:r>
            <a:rPr lang="en-GB"/>
            <a:t>What direction of travel are they following – growth, decline, divestment, acquisition, strategic alliances.</a:t>
          </a:r>
          <a:endParaRPr lang="en-US"/>
        </a:p>
      </dgm:t>
    </dgm:pt>
    <dgm:pt modelId="{0B2DF864-995D-4D3A-A648-AB02C1DE24D9}" type="parTrans" cxnId="{6D573AF3-EF18-447A-A054-F08380EF92EC}">
      <dgm:prSet/>
      <dgm:spPr/>
      <dgm:t>
        <a:bodyPr/>
        <a:lstStyle/>
        <a:p>
          <a:endParaRPr lang="en-US"/>
        </a:p>
      </dgm:t>
    </dgm:pt>
    <dgm:pt modelId="{10ABA10E-110C-4BD1-B632-32071AC3AF82}" type="sibTrans" cxnId="{6D573AF3-EF18-447A-A054-F08380EF92EC}">
      <dgm:prSet/>
      <dgm:spPr/>
      <dgm:t>
        <a:bodyPr/>
        <a:lstStyle/>
        <a:p>
          <a:endParaRPr lang="en-US"/>
        </a:p>
      </dgm:t>
    </dgm:pt>
    <dgm:pt modelId="{9B9F0928-70FB-412A-AA73-77C7717E9F19}">
      <dgm:prSet/>
      <dgm:spPr/>
      <dgm:t>
        <a:bodyPr/>
        <a:lstStyle/>
        <a:p>
          <a:r>
            <a:rPr lang="en-GB"/>
            <a:t>What has been the scope of this strategy- narrow- product/ single SBU or wide whole organisation strategy change.</a:t>
          </a:r>
          <a:endParaRPr lang="en-US"/>
        </a:p>
      </dgm:t>
    </dgm:pt>
    <dgm:pt modelId="{EAEDDCFF-27F5-48B1-9ACB-992B432F48D6}" type="parTrans" cxnId="{023D866E-E9BA-4787-B425-054A09A39688}">
      <dgm:prSet/>
      <dgm:spPr/>
      <dgm:t>
        <a:bodyPr/>
        <a:lstStyle/>
        <a:p>
          <a:endParaRPr lang="en-US"/>
        </a:p>
      </dgm:t>
    </dgm:pt>
    <dgm:pt modelId="{8C64AF3C-9A4F-4E66-80DA-664357E3DD3D}" type="sibTrans" cxnId="{023D866E-E9BA-4787-B425-054A09A39688}">
      <dgm:prSet/>
      <dgm:spPr/>
      <dgm:t>
        <a:bodyPr/>
        <a:lstStyle/>
        <a:p>
          <a:endParaRPr lang="en-US"/>
        </a:p>
      </dgm:t>
    </dgm:pt>
    <dgm:pt modelId="{0FA164B8-D46F-4912-9619-C93294ABF1EA}">
      <dgm:prSet/>
      <dgm:spPr/>
      <dgm:t>
        <a:bodyPr/>
        <a:lstStyle/>
        <a:p>
          <a:r>
            <a:rPr lang="en-GB"/>
            <a:t>Has the strategy been a long term plan -5 years.</a:t>
          </a:r>
          <a:endParaRPr lang="en-US"/>
        </a:p>
      </dgm:t>
    </dgm:pt>
    <dgm:pt modelId="{85572DE0-D2CD-4BF7-BC5B-9BD415848997}" type="parTrans" cxnId="{077BB3A3-4BDE-4AD2-9E3F-AAD11C054686}">
      <dgm:prSet/>
      <dgm:spPr/>
      <dgm:t>
        <a:bodyPr/>
        <a:lstStyle/>
        <a:p>
          <a:endParaRPr lang="en-US"/>
        </a:p>
      </dgm:t>
    </dgm:pt>
    <dgm:pt modelId="{1C3D5623-4FC2-4FAC-93C1-91DB531D7227}" type="sibTrans" cxnId="{077BB3A3-4BDE-4AD2-9E3F-AAD11C054686}">
      <dgm:prSet/>
      <dgm:spPr/>
      <dgm:t>
        <a:bodyPr/>
        <a:lstStyle/>
        <a:p>
          <a:endParaRPr lang="en-US"/>
        </a:p>
      </dgm:t>
    </dgm:pt>
    <dgm:pt modelId="{733BBDA4-5439-41C0-A008-46C9D01C1DCF}">
      <dgm:prSet/>
      <dgm:spPr/>
      <dgm:t>
        <a:bodyPr/>
        <a:lstStyle/>
        <a:p>
          <a:r>
            <a:rPr lang="en-GB"/>
            <a:t>Has it been based on market conditions or stakeholder influence.</a:t>
          </a:r>
          <a:endParaRPr lang="en-US"/>
        </a:p>
      </dgm:t>
    </dgm:pt>
    <dgm:pt modelId="{DC524C61-62C6-4B2A-B77A-43AB7F6524DB}" type="parTrans" cxnId="{F8A51FE8-FCE5-4D0A-BE96-B7AC7A8597B6}">
      <dgm:prSet/>
      <dgm:spPr/>
      <dgm:t>
        <a:bodyPr/>
        <a:lstStyle/>
        <a:p>
          <a:endParaRPr lang="en-US"/>
        </a:p>
      </dgm:t>
    </dgm:pt>
    <dgm:pt modelId="{DBB30560-5BB5-4557-A94F-80AA7F137597}" type="sibTrans" cxnId="{F8A51FE8-FCE5-4D0A-BE96-B7AC7A8597B6}">
      <dgm:prSet/>
      <dgm:spPr/>
      <dgm:t>
        <a:bodyPr/>
        <a:lstStyle/>
        <a:p>
          <a:endParaRPr lang="en-US"/>
        </a:p>
      </dgm:t>
    </dgm:pt>
    <dgm:pt modelId="{249F8CE8-271B-4132-A45C-03F91AFE8D94}" type="pres">
      <dgm:prSet presAssocID="{4A5ABE55-33DB-4329-A829-EC29CF463637}" presName="root" presStyleCnt="0">
        <dgm:presLayoutVars>
          <dgm:dir/>
          <dgm:resizeHandles val="exact"/>
        </dgm:presLayoutVars>
      </dgm:prSet>
      <dgm:spPr/>
    </dgm:pt>
    <dgm:pt modelId="{5460AEF0-865B-407C-ABF4-1D8628155C6E}" type="pres">
      <dgm:prSet presAssocID="{4E597836-C3AE-47DB-B030-DBB74408086F}" presName="compNode" presStyleCnt="0"/>
      <dgm:spPr/>
    </dgm:pt>
    <dgm:pt modelId="{F5278E31-1492-4960-BD37-5E10F848A795}" type="pres">
      <dgm:prSet presAssocID="{4E597836-C3AE-47DB-B030-DBB74408086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book"/>
        </a:ext>
      </dgm:extLst>
    </dgm:pt>
    <dgm:pt modelId="{9EA19420-ABB2-42F3-9E15-2753479A05F7}" type="pres">
      <dgm:prSet presAssocID="{4E597836-C3AE-47DB-B030-DBB74408086F}" presName="spaceRect" presStyleCnt="0"/>
      <dgm:spPr/>
    </dgm:pt>
    <dgm:pt modelId="{9AE9CB7A-EB9D-4B88-95F7-FDDD14E6E4C5}" type="pres">
      <dgm:prSet presAssocID="{4E597836-C3AE-47DB-B030-DBB74408086F}" presName="textRect" presStyleLbl="revTx" presStyleIdx="0" presStyleCnt="5">
        <dgm:presLayoutVars>
          <dgm:chMax val="1"/>
          <dgm:chPref val="1"/>
        </dgm:presLayoutVars>
      </dgm:prSet>
      <dgm:spPr/>
    </dgm:pt>
    <dgm:pt modelId="{BD60F900-FB49-4389-8223-C920BBC13304}" type="pres">
      <dgm:prSet presAssocID="{5CAD4D69-C467-4726-8188-7CD176898440}" presName="sibTrans" presStyleCnt="0"/>
      <dgm:spPr/>
    </dgm:pt>
    <dgm:pt modelId="{42998284-933D-4709-8BB7-B6925A557CAD}" type="pres">
      <dgm:prSet presAssocID="{092A1364-9B9C-46F2-8ACC-E74D6CFBA50E}" presName="compNode" presStyleCnt="0"/>
      <dgm:spPr/>
    </dgm:pt>
    <dgm:pt modelId="{74FF317F-4FF3-4380-97E3-BD768D203095}" type="pres">
      <dgm:prSet presAssocID="{092A1364-9B9C-46F2-8ACC-E74D6CFBA50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in"/>
        </a:ext>
      </dgm:extLst>
    </dgm:pt>
    <dgm:pt modelId="{C44AFC11-31F1-4F1F-B46F-9C1A55BF3DB4}" type="pres">
      <dgm:prSet presAssocID="{092A1364-9B9C-46F2-8ACC-E74D6CFBA50E}" presName="spaceRect" presStyleCnt="0"/>
      <dgm:spPr/>
    </dgm:pt>
    <dgm:pt modelId="{6EE7C832-9F0D-4ED5-9810-E608A87D1071}" type="pres">
      <dgm:prSet presAssocID="{092A1364-9B9C-46F2-8ACC-E74D6CFBA50E}" presName="textRect" presStyleLbl="revTx" presStyleIdx="1" presStyleCnt="5">
        <dgm:presLayoutVars>
          <dgm:chMax val="1"/>
          <dgm:chPref val="1"/>
        </dgm:presLayoutVars>
      </dgm:prSet>
      <dgm:spPr/>
    </dgm:pt>
    <dgm:pt modelId="{98848908-0084-4165-9B8D-BBB2B0C20953}" type="pres">
      <dgm:prSet presAssocID="{10ABA10E-110C-4BD1-B632-32071AC3AF82}" presName="sibTrans" presStyleCnt="0"/>
      <dgm:spPr/>
    </dgm:pt>
    <dgm:pt modelId="{93457C7F-82C9-45A6-BE7E-A3D9EF136D7A}" type="pres">
      <dgm:prSet presAssocID="{9B9F0928-70FB-412A-AA73-77C7717E9F19}" presName="compNode" presStyleCnt="0"/>
      <dgm:spPr/>
    </dgm:pt>
    <dgm:pt modelId="{EABE19D6-4C7B-48C6-B53E-A171F2150639}" type="pres">
      <dgm:prSet presAssocID="{9B9F0928-70FB-412A-AA73-77C7717E9F1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FF07A93C-0EBA-4702-AE1C-614A0B7001A9}" type="pres">
      <dgm:prSet presAssocID="{9B9F0928-70FB-412A-AA73-77C7717E9F19}" presName="spaceRect" presStyleCnt="0"/>
      <dgm:spPr/>
    </dgm:pt>
    <dgm:pt modelId="{C0BC8E49-50D9-42A5-B670-A3F49023B9E5}" type="pres">
      <dgm:prSet presAssocID="{9B9F0928-70FB-412A-AA73-77C7717E9F19}" presName="textRect" presStyleLbl="revTx" presStyleIdx="2" presStyleCnt="5">
        <dgm:presLayoutVars>
          <dgm:chMax val="1"/>
          <dgm:chPref val="1"/>
        </dgm:presLayoutVars>
      </dgm:prSet>
      <dgm:spPr/>
    </dgm:pt>
    <dgm:pt modelId="{A7F2CF98-5EAC-4017-A954-106F5DB888C1}" type="pres">
      <dgm:prSet presAssocID="{8C64AF3C-9A4F-4E66-80DA-664357E3DD3D}" presName="sibTrans" presStyleCnt="0"/>
      <dgm:spPr/>
    </dgm:pt>
    <dgm:pt modelId="{9A45E956-6045-46F9-95E6-698F7CCB984D}" type="pres">
      <dgm:prSet presAssocID="{0FA164B8-D46F-4912-9619-C93294ABF1EA}" presName="compNode" presStyleCnt="0"/>
      <dgm:spPr/>
    </dgm:pt>
    <dgm:pt modelId="{71C24C58-9BBA-41E4-AAE4-A4757043769A}" type="pres">
      <dgm:prSet presAssocID="{0FA164B8-D46F-4912-9619-C93294ABF1E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p compass"/>
        </a:ext>
      </dgm:extLst>
    </dgm:pt>
    <dgm:pt modelId="{546D543C-19D0-4C62-B2B9-C873A561E866}" type="pres">
      <dgm:prSet presAssocID="{0FA164B8-D46F-4912-9619-C93294ABF1EA}" presName="spaceRect" presStyleCnt="0"/>
      <dgm:spPr/>
    </dgm:pt>
    <dgm:pt modelId="{94DDD79A-1F10-4BCC-954F-3AA8B23B23E7}" type="pres">
      <dgm:prSet presAssocID="{0FA164B8-D46F-4912-9619-C93294ABF1EA}" presName="textRect" presStyleLbl="revTx" presStyleIdx="3" presStyleCnt="5">
        <dgm:presLayoutVars>
          <dgm:chMax val="1"/>
          <dgm:chPref val="1"/>
        </dgm:presLayoutVars>
      </dgm:prSet>
      <dgm:spPr/>
    </dgm:pt>
    <dgm:pt modelId="{E72D1979-68B6-4345-B7E3-70C32F4F2DD5}" type="pres">
      <dgm:prSet presAssocID="{1C3D5623-4FC2-4FAC-93C1-91DB531D7227}" presName="sibTrans" presStyleCnt="0"/>
      <dgm:spPr/>
    </dgm:pt>
    <dgm:pt modelId="{EAB14F38-7417-4F84-A968-1962A1400EA6}" type="pres">
      <dgm:prSet presAssocID="{733BBDA4-5439-41C0-A008-46C9D01C1DCF}" presName="compNode" presStyleCnt="0"/>
      <dgm:spPr/>
    </dgm:pt>
    <dgm:pt modelId="{B2B101C0-1948-4D13-9BB4-160D75EE1C18}" type="pres">
      <dgm:prSet presAssocID="{733BBDA4-5439-41C0-A008-46C9D01C1DC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F4915DD7-333D-4BF8-BD91-6BAB618FAB98}" type="pres">
      <dgm:prSet presAssocID="{733BBDA4-5439-41C0-A008-46C9D01C1DCF}" presName="spaceRect" presStyleCnt="0"/>
      <dgm:spPr/>
    </dgm:pt>
    <dgm:pt modelId="{16F079E2-9265-45D0-A7BB-E5B871443AD9}" type="pres">
      <dgm:prSet presAssocID="{733BBDA4-5439-41C0-A008-46C9D01C1DCF}" presName="textRect" presStyleLbl="revTx" presStyleIdx="4" presStyleCnt="5">
        <dgm:presLayoutVars>
          <dgm:chMax val="1"/>
          <dgm:chPref val="1"/>
        </dgm:presLayoutVars>
      </dgm:prSet>
      <dgm:spPr/>
    </dgm:pt>
  </dgm:ptLst>
  <dgm:cxnLst>
    <dgm:cxn modelId="{0CD7E235-9ABC-40EC-860C-7E46756AFD47}" type="presOf" srcId="{092A1364-9B9C-46F2-8ACC-E74D6CFBA50E}" destId="{6EE7C832-9F0D-4ED5-9810-E608A87D1071}" srcOrd="0" destOrd="0" presId="urn:microsoft.com/office/officeart/2018/2/layout/IconLabelList"/>
    <dgm:cxn modelId="{20458365-A6D0-4BB9-AE71-EEBA769AEACE}" type="presOf" srcId="{733BBDA4-5439-41C0-A008-46C9D01C1DCF}" destId="{16F079E2-9265-45D0-A7BB-E5B871443AD9}" srcOrd="0" destOrd="0" presId="urn:microsoft.com/office/officeart/2018/2/layout/IconLabelList"/>
    <dgm:cxn modelId="{6847EB47-2C61-460A-9229-5679E5DB968E}" type="presOf" srcId="{4E597836-C3AE-47DB-B030-DBB74408086F}" destId="{9AE9CB7A-EB9D-4B88-95F7-FDDD14E6E4C5}" srcOrd="0" destOrd="0" presId="urn:microsoft.com/office/officeart/2018/2/layout/IconLabelList"/>
    <dgm:cxn modelId="{023D866E-E9BA-4787-B425-054A09A39688}" srcId="{4A5ABE55-33DB-4329-A829-EC29CF463637}" destId="{9B9F0928-70FB-412A-AA73-77C7717E9F19}" srcOrd="2" destOrd="0" parTransId="{EAEDDCFF-27F5-48B1-9ACB-992B432F48D6}" sibTransId="{8C64AF3C-9A4F-4E66-80DA-664357E3DD3D}"/>
    <dgm:cxn modelId="{077BB3A3-4BDE-4AD2-9E3F-AAD11C054686}" srcId="{4A5ABE55-33DB-4329-A829-EC29CF463637}" destId="{0FA164B8-D46F-4912-9619-C93294ABF1EA}" srcOrd="3" destOrd="0" parTransId="{85572DE0-D2CD-4BF7-BC5B-9BD415848997}" sibTransId="{1C3D5623-4FC2-4FAC-93C1-91DB531D7227}"/>
    <dgm:cxn modelId="{4CE316A6-320D-4A85-AC82-D5F7A4903A64}" type="presOf" srcId="{9B9F0928-70FB-412A-AA73-77C7717E9F19}" destId="{C0BC8E49-50D9-42A5-B670-A3F49023B9E5}" srcOrd="0" destOrd="0" presId="urn:microsoft.com/office/officeart/2018/2/layout/IconLabelList"/>
    <dgm:cxn modelId="{3C1460CB-F2C7-47A0-971A-E10BD35150B5}" type="presOf" srcId="{4A5ABE55-33DB-4329-A829-EC29CF463637}" destId="{249F8CE8-271B-4132-A45C-03F91AFE8D94}" srcOrd="0" destOrd="0" presId="urn:microsoft.com/office/officeart/2018/2/layout/IconLabelList"/>
    <dgm:cxn modelId="{0B5F59D3-50B7-49CD-8FD7-F998B02DA7C4}" srcId="{4A5ABE55-33DB-4329-A829-EC29CF463637}" destId="{4E597836-C3AE-47DB-B030-DBB74408086F}" srcOrd="0" destOrd="0" parTransId="{8FA8007C-E6B8-4EA0-84BA-A1BB76DCEF85}" sibTransId="{5CAD4D69-C467-4726-8188-7CD176898440}"/>
    <dgm:cxn modelId="{F8A51FE8-FCE5-4D0A-BE96-B7AC7A8597B6}" srcId="{4A5ABE55-33DB-4329-A829-EC29CF463637}" destId="{733BBDA4-5439-41C0-A008-46C9D01C1DCF}" srcOrd="4" destOrd="0" parTransId="{DC524C61-62C6-4B2A-B77A-43AB7F6524DB}" sibTransId="{DBB30560-5BB5-4557-A94F-80AA7F137597}"/>
    <dgm:cxn modelId="{6D573AF3-EF18-447A-A054-F08380EF92EC}" srcId="{4A5ABE55-33DB-4329-A829-EC29CF463637}" destId="{092A1364-9B9C-46F2-8ACC-E74D6CFBA50E}" srcOrd="1" destOrd="0" parTransId="{0B2DF864-995D-4D3A-A648-AB02C1DE24D9}" sibTransId="{10ABA10E-110C-4BD1-B632-32071AC3AF82}"/>
    <dgm:cxn modelId="{17F96FF4-71AB-4642-B171-CB8EF0EA2112}" type="presOf" srcId="{0FA164B8-D46F-4912-9619-C93294ABF1EA}" destId="{94DDD79A-1F10-4BCC-954F-3AA8B23B23E7}" srcOrd="0" destOrd="0" presId="urn:microsoft.com/office/officeart/2018/2/layout/IconLabelList"/>
    <dgm:cxn modelId="{B10E4224-12F5-4E7E-90A9-23C458532588}" type="presParOf" srcId="{249F8CE8-271B-4132-A45C-03F91AFE8D94}" destId="{5460AEF0-865B-407C-ABF4-1D8628155C6E}" srcOrd="0" destOrd="0" presId="urn:microsoft.com/office/officeart/2018/2/layout/IconLabelList"/>
    <dgm:cxn modelId="{F5C1C21B-3E34-4EEA-ACDD-AC6575A8CD67}" type="presParOf" srcId="{5460AEF0-865B-407C-ABF4-1D8628155C6E}" destId="{F5278E31-1492-4960-BD37-5E10F848A795}" srcOrd="0" destOrd="0" presId="urn:microsoft.com/office/officeart/2018/2/layout/IconLabelList"/>
    <dgm:cxn modelId="{7A88A5E4-9BD4-4B5D-A010-2B8B36868E43}" type="presParOf" srcId="{5460AEF0-865B-407C-ABF4-1D8628155C6E}" destId="{9EA19420-ABB2-42F3-9E15-2753479A05F7}" srcOrd="1" destOrd="0" presId="urn:microsoft.com/office/officeart/2018/2/layout/IconLabelList"/>
    <dgm:cxn modelId="{BF909148-24FC-47B4-9EDF-2859F6C4212F}" type="presParOf" srcId="{5460AEF0-865B-407C-ABF4-1D8628155C6E}" destId="{9AE9CB7A-EB9D-4B88-95F7-FDDD14E6E4C5}" srcOrd="2" destOrd="0" presId="urn:microsoft.com/office/officeart/2018/2/layout/IconLabelList"/>
    <dgm:cxn modelId="{46C02BFB-3EF8-474E-AD8B-E6FB2CDEB4E8}" type="presParOf" srcId="{249F8CE8-271B-4132-A45C-03F91AFE8D94}" destId="{BD60F900-FB49-4389-8223-C920BBC13304}" srcOrd="1" destOrd="0" presId="urn:microsoft.com/office/officeart/2018/2/layout/IconLabelList"/>
    <dgm:cxn modelId="{DD72A4A3-6965-4050-B694-61593FFB5C25}" type="presParOf" srcId="{249F8CE8-271B-4132-A45C-03F91AFE8D94}" destId="{42998284-933D-4709-8BB7-B6925A557CAD}" srcOrd="2" destOrd="0" presId="urn:microsoft.com/office/officeart/2018/2/layout/IconLabelList"/>
    <dgm:cxn modelId="{12BAE924-26E1-4CEE-9C72-F9AF4167F8D4}" type="presParOf" srcId="{42998284-933D-4709-8BB7-B6925A557CAD}" destId="{74FF317F-4FF3-4380-97E3-BD768D203095}" srcOrd="0" destOrd="0" presId="urn:microsoft.com/office/officeart/2018/2/layout/IconLabelList"/>
    <dgm:cxn modelId="{30DB8132-44A5-464B-A8AA-2A240A6FBF29}" type="presParOf" srcId="{42998284-933D-4709-8BB7-B6925A557CAD}" destId="{C44AFC11-31F1-4F1F-B46F-9C1A55BF3DB4}" srcOrd="1" destOrd="0" presId="urn:microsoft.com/office/officeart/2018/2/layout/IconLabelList"/>
    <dgm:cxn modelId="{83285F4D-A13F-4FE3-8BEF-81153D7C48BE}" type="presParOf" srcId="{42998284-933D-4709-8BB7-B6925A557CAD}" destId="{6EE7C832-9F0D-4ED5-9810-E608A87D1071}" srcOrd="2" destOrd="0" presId="urn:microsoft.com/office/officeart/2018/2/layout/IconLabelList"/>
    <dgm:cxn modelId="{0E2C5B4F-077F-4BB0-B584-A3762AFD42E5}" type="presParOf" srcId="{249F8CE8-271B-4132-A45C-03F91AFE8D94}" destId="{98848908-0084-4165-9B8D-BBB2B0C20953}" srcOrd="3" destOrd="0" presId="urn:microsoft.com/office/officeart/2018/2/layout/IconLabelList"/>
    <dgm:cxn modelId="{2C890165-20D0-4788-9052-CB2D1D0C5E6D}" type="presParOf" srcId="{249F8CE8-271B-4132-A45C-03F91AFE8D94}" destId="{93457C7F-82C9-45A6-BE7E-A3D9EF136D7A}" srcOrd="4" destOrd="0" presId="urn:microsoft.com/office/officeart/2018/2/layout/IconLabelList"/>
    <dgm:cxn modelId="{857693B2-3E8D-4CD8-BAF3-0E9C5E9B52EC}" type="presParOf" srcId="{93457C7F-82C9-45A6-BE7E-A3D9EF136D7A}" destId="{EABE19D6-4C7B-48C6-B53E-A171F2150639}" srcOrd="0" destOrd="0" presId="urn:microsoft.com/office/officeart/2018/2/layout/IconLabelList"/>
    <dgm:cxn modelId="{D8FAE1E2-1AA5-457C-AE01-26B67957929E}" type="presParOf" srcId="{93457C7F-82C9-45A6-BE7E-A3D9EF136D7A}" destId="{FF07A93C-0EBA-4702-AE1C-614A0B7001A9}" srcOrd="1" destOrd="0" presId="urn:microsoft.com/office/officeart/2018/2/layout/IconLabelList"/>
    <dgm:cxn modelId="{47F33E6D-C24B-451B-B421-96FA64909967}" type="presParOf" srcId="{93457C7F-82C9-45A6-BE7E-A3D9EF136D7A}" destId="{C0BC8E49-50D9-42A5-B670-A3F49023B9E5}" srcOrd="2" destOrd="0" presId="urn:microsoft.com/office/officeart/2018/2/layout/IconLabelList"/>
    <dgm:cxn modelId="{E652BB32-5D1E-4C7B-A81E-7974DDE110D0}" type="presParOf" srcId="{249F8CE8-271B-4132-A45C-03F91AFE8D94}" destId="{A7F2CF98-5EAC-4017-A954-106F5DB888C1}" srcOrd="5" destOrd="0" presId="urn:microsoft.com/office/officeart/2018/2/layout/IconLabelList"/>
    <dgm:cxn modelId="{5873C8FC-256A-4032-BF8B-73841DCFB965}" type="presParOf" srcId="{249F8CE8-271B-4132-A45C-03F91AFE8D94}" destId="{9A45E956-6045-46F9-95E6-698F7CCB984D}" srcOrd="6" destOrd="0" presId="urn:microsoft.com/office/officeart/2018/2/layout/IconLabelList"/>
    <dgm:cxn modelId="{0511B8F2-4EF0-4403-834C-363DAEA7AE30}" type="presParOf" srcId="{9A45E956-6045-46F9-95E6-698F7CCB984D}" destId="{71C24C58-9BBA-41E4-AAE4-A4757043769A}" srcOrd="0" destOrd="0" presId="urn:microsoft.com/office/officeart/2018/2/layout/IconLabelList"/>
    <dgm:cxn modelId="{9580AE5E-5A05-459D-A9C7-6C45E900C4AF}" type="presParOf" srcId="{9A45E956-6045-46F9-95E6-698F7CCB984D}" destId="{546D543C-19D0-4C62-B2B9-C873A561E866}" srcOrd="1" destOrd="0" presId="urn:microsoft.com/office/officeart/2018/2/layout/IconLabelList"/>
    <dgm:cxn modelId="{2A9343D5-F194-4B3C-9ABC-A6607E414BED}" type="presParOf" srcId="{9A45E956-6045-46F9-95E6-698F7CCB984D}" destId="{94DDD79A-1F10-4BCC-954F-3AA8B23B23E7}" srcOrd="2" destOrd="0" presId="urn:microsoft.com/office/officeart/2018/2/layout/IconLabelList"/>
    <dgm:cxn modelId="{8E84A85C-C27A-4ED4-945C-440C9346CEF5}" type="presParOf" srcId="{249F8CE8-271B-4132-A45C-03F91AFE8D94}" destId="{E72D1979-68B6-4345-B7E3-70C32F4F2DD5}" srcOrd="7" destOrd="0" presId="urn:microsoft.com/office/officeart/2018/2/layout/IconLabelList"/>
    <dgm:cxn modelId="{E78A11A4-FC13-4EBE-BE29-413DED3E2B60}" type="presParOf" srcId="{249F8CE8-271B-4132-A45C-03F91AFE8D94}" destId="{EAB14F38-7417-4F84-A968-1962A1400EA6}" srcOrd="8" destOrd="0" presId="urn:microsoft.com/office/officeart/2018/2/layout/IconLabelList"/>
    <dgm:cxn modelId="{A6A21D90-6EF7-41D0-A5C5-405210234697}" type="presParOf" srcId="{EAB14F38-7417-4F84-A968-1962A1400EA6}" destId="{B2B101C0-1948-4D13-9BB4-160D75EE1C18}" srcOrd="0" destOrd="0" presId="urn:microsoft.com/office/officeart/2018/2/layout/IconLabelList"/>
    <dgm:cxn modelId="{1D8E21A3-0F92-4802-A972-D7677BD72508}" type="presParOf" srcId="{EAB14F38-7417-4F84-A968-1962A1400EA6}" destId="{F4915DD7-333D-4BF8-BD91-6BAB618FAB98}" srcOrd="1" destOrd="0" presId="urn:microsoft.com/office/officeart/2018/2/layout/IconLabelList"/>
    <dgm:cxn modelId="{38DE2F77-D668-40A2-9B88-65B157C50488}" type="presParOf" srcId="{EAB14F38-7417-4F84-A968-1962A1400EA6}" destId="{16F079E2-9265-45D0-A7BB-E5B871443AD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345B1E-4CB3-47FC-8FF0-B028B081CC2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5ABA835-EF82-483E-9C29-3A024EE21FBA}">
      <dgm:prSet/>
      <dgm:spPr/>
      <dgm:t>
        <a:bodyPr/>
        <a:lstStyle/>
        <a:p>
          <a:r>
            <a:rPr lang="en-GB" dirty="0"/>
            <a:t>Is the focus of the strategy on Corp/Business Level - Does it take its influence in planning from a particular school - Power/Culture etc.</a:t>
          </a:r>
          <a:endParaRPr lang="en-US" dirty="0"/>
        </a:p>
      </dgm:t>
    </dgm:pt>
    <dgm:pt modelId="{6FA34EC9-80B5-43AA-AB0D-834D7A19A395}" type="parTrans" cxnId="{4DE4F421-4F6C-4371-B0E1-36E4C8DAF6DB}">
      <dgm:prSet/>
      <dgm:spPr/>
      <dgm:t>
        <a:bodyPr/>
        <a:lstStyle/>
        <a:p>
          <a:endParaRPr lang="en-US"/>
        </a:p>
      </dgm:t>
    </dgm:pt>
    <dgm:pt modelId="{E2F6878D-7F35-4E0D-86FA-E5D0F7BB3C0D}" type="sibTrans" cxnId="{4DE4F421-4F6C-4371-B0E1-36E4C8DAF6DB}">
      <dgm:prSet/>
      <dgm:spPr/>
      <dgm:t>
        <a:bodyPr/>
        <a:lstStyle/>
        <a:p>
          <a:endParaRPr lang="en-US"/>
        </a:p>
      </dgm:t>
    </dgm:pt>
    <dgm:pt modelId="{8CC0EC5D-9A4B-488A-84C1-5F7779D732CF}">
      <dgm:prSet/>
      <dgm:spPr/>
      <dgm:t>
        <a:bodyPr/>
        <a:lstStyle/>
        <a:p>
          <a:r>
            <a:rPr lang="en-GB"/>
            <a:t>Has this led to a deliberate or is the focus more on emergent.</a:t>
          </a:r>
          <a:endParaRPr lang="en-US"/>
        </a:p>
      </dgm:t>
    </dgm:pt>
    <dgm:pt modelId="{019DF7E8-2758-4BF6-A159-76A37B6193E1}" type="parTrans" cxnId="{52622BE4-54C1-4585-8ACF-86C611AC2AA2}">
      <dgm:prSet/>
      <dgm:spPr/>
      <dgm:t>
        <a:bodyPr/>
        <a:lstStyle/>
        <a:p>
          <a:endParaRPr lang="en-US"/>
        </a:p>
      </dgm:t>
    </dgm:pt>
    <dgm:pt modelId="{07CF1E52-6A5A-4666-9B22-2D5E3413FA76}" type="sibTrans" cxnId="{52622BE4-54C1-4585-8ACF-86C611AC2AA2}">
      <dgm:prSet/>
      <dgm:spPr/>
      <dgm:t>
        <a:bodyPr/>
        <a:lstStyle/>
        <a:p>
          <a:endParaRPr lang="en-US"/>
        </a:p>
      </dgm:t>
    </dgm:pt>
    <dgm:pt modelId="{2A2C08C7-4B03-4B5B-B189-69F4D9833096}">
      <dgm:prSet/>
      <dgm:spPr/>
      <dgm:t>
        <a:bodyPr/>
        <a:lstStyle/>
        <a:p>
          <a:r>
            <a:rPr lang="en-GB" dirty="0"/>
            <a:t>Does the strategy the organisation is following demonstrate strategic drivers that are market driven (outward facing) or resource/capabilities driven (inward facing).</a:t>
          </a:r>
          <a:endParaRPr lang="en-US" dirty="0"/>
        </a:p>
      </dgm:t>
    </dgm:pt>
    <dgm:pt modelId="{9CC2FE6D-0F3E-4703-A050-D0E2CD3FF5C9}" type="parTrans" cxnId="{87CB9D0E-10AC-49D7-8DA1-17C00D3FA8FE}">
      <dgm:prSet/>
      <dgm:spPr/>
      <dgm:t>
        <a:bodyPr/>
        <a:lstStyle/>
        <a:p>
          <a:endParaRPr lang="en-US"/>
        </a:p>
      </dgm:t>
    </dgm:pt>
    <dgm:pt modelId="{100E155A-5190-403F-9640-01C5B2BAE273}" type="sibTrans" cxnId="{87CB9D0E-10AC-49D7-8DA1-17C00D3FA8FE}">
      <dgm:prSet/>
      <dgm:spPr/>
      <dgm:t>
        <a:bodyPr/>
        <a:lstStyle/>
        <a:p>
          <a:endParaRPr lang="en-US"/>
        </a:p>
      </dgm:t>
    </dgm:pt>
    <dgm:pt modelId="{FBAA0D19-D6EA-489C-A024-3C3AD3EE4713}" type="pres">
      <dgm:prSet presAssocID="{91345B1E-4CB3-47FC-8FF0-B028B081CC27}" presName="root" presStyleCnt="0">
        <dgm:presLayoutVars>
          <dgm:dir/>
          <dgm:resizeHandles val="exact"/>
        </dgm:presLayoutVars>
      </dgm:prSet>
      <dgm:spPr/>
    </dgm:pt>
    <dgm:pt modelId="{3F06A335-6E15-42F8-92B7-9700DF4FC70E}" type="pres">
      <dgm:prSet presAssocID="{75ABA835-EF82-483E-9C29-3A024EE21FBA}" presName="compNode" presStyleCnt="0"/>
      <dgm:spPr/>
    </dgm:pt>
    <dgm:pt modelId="{414C6C99-16BC-4BCC-B131-B64581F718FD}" type="pres">
      <dgm:prSet presAssocID="{75ABA835-EF82-483E-9C29-3A024EE21FBA}" presName="bgRect" presStyleLbl="bgShp" presStyleIdx="0" presStyleCnt="3"/>
      <dgm:spPr/>
    </dgm:pt>
    <dgm:pt modelId="{05A52E08-1268-4F77-8A74-6FFBD5178CE7}" type="pres">
      <dgm:prSet presAssocID="{75ABA835-EF82-483E-9C29-3A024EE21FB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4A8E05F9-F621-4285-8979-ABD419DC36D6}" type="pres">
      <dgm:prSet presAssocID="{75ABA835-EF82-483E-9C29-3A024EE21FBA}" presName="spaceRect" presStyleCnt="0"/>
      <dgm:spPr/>
    </dgm:pt>
    <dgm:pt modelId="{5F751A82-AB1C-4805-8A01-FA1E1C09E62D}" type="pres">
      <dgm:prSet presAssocID="{75ABA835-EF82-483E-9C29-3A024EE21FBA}" presName="parTx" presStyleLbl="revTx" presStyleIdx="0" presStyleCnt="3">
        <dgm:presLayoutVars>
          <dgm:chMax val="0"/>
          <dgm:chPref val="0"/>
        </dgm:presLayoutVars>
      </dgm:prSet>
      <dgm:spPr/>
    </dgm:pt>
    <dgm:pt modelId="{1CE29D3D-5550-44D5-924F-60140F294A8A}" type="pres">
      <dgm:prSet presAssocID="{E2F6878D-7F35-4E0D-86FA-E5D0F7BB3C0D}" presName="sibTrans" presStyleCnt="0"/>
      <dgm:spPr/>
    </dgm:pt>
    <dgm:pt modelId="{A5461981-D24B-4E77-A70C-4E799FB2F49C}" type="pres">
      <dgm:prSet presAssocID="{8CC0EC5D-9A4B-488A-84C1-5F7779D732CF}" presName="compNode" presStyleCnt="0"/>
      <dgm:spPr/>
    </dgm:pt>
    <dgm:pt modelId="{3924DD13-3213-4AAB-B4D5-6EF963809B95}" type="pres">
      <dgm:prSet presAssocID="{8CC0EC5D-9A4B-488A-84C1-5F7779D732CF}" presName="bgRect" presStyleLbl="bgShp" presStyleIdx="1" presStyleCnt="3"/>
      <dgm:spPr/>
    </dgm:pt>
    <dgm:pt modelId="{D524E37F-B189-45BA-BF36-EFBDF90D5B9A}" type="pres">
      <dgm:prSet presAssocID="{8CC0EC5D-9A4B-488A-84C1-5F7779D732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AF863E79-65D4-46AD-8416-DD3D90B6BBB7}" type="pres">
      <dgm:prSet presAssocID="{8CC0EC5D-9A4B-488A-84C1-5F7779D732CF}" presName="spaceRect" presStyleCnt="0"/>
      <dgm:spPr/>
    </dgm:pt>
    <dgm:pt modelId="{7BD95506-A7C0-4E9E-AF49-6A2405FA63FF}" type="pres">
      <dgm:prSet presAssocID="{8CC0EC5D-9A4B-488A-84C1-5F7779D732CF}" presName="parTx" presStyleLbl="revTx" presStyleIdx="1" presStyleCnt="3">
        <dgm:presLayoutVars>
          <dgm:chMax val="0"/>
          <dgm:chPref val="0"/>
        </dgm:presLayoutVars>
      </dgm:prSet>
      <dgm:spPr/>
    </dgm:pt>
    <dgm:pt modelId="{A5C1A470-B52D-4BE4-A8B6-73D823833415}" type="pres">
      <dgm:prSet presAssocID="{07CF1E52-6A5A-4666-9B22-2D5E3413FA76}" presName="sibTrans" presStyleCnt="0"/>
      <dgm:spPr/>
    </dgm:pt>
    <dgm:pt modelId="{6CED5624-0746-487F-91BB-B1969B17FCFD}" type="pres">
      <dgm:prSet presAssocID="{2A2C08C7-4B03-4B5B-B189-69F4D9833096}" presName="compNode" presStyleCnt="0"/>
      <dgm:spPr/>
    </dgm:pt>
    <dgm:pt modelId="{AEFA8461-76C5-4E7D-A617-2B2D68C4A194}" type="pres">
      <dgm:prSet presAssocID="{2A2C08C7-4B03-4B5B-B189-69F4D9833096}" presName="bgRect" presStyleLbl="bgShp" presStyleIdx="2" presStyleCnt="3"/>
      <dgm:spPr/>
    </dgm:pt>
    <dgm:pt modelId="{7D66937E-5BD9-439F-B91F-C2268D86D09C}" type="pres">
      <dgm:prSet presAssocID="{2A2C08C7-4B03-4B5B-B189-69F4D983309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book"/>
        </a:ext>
      </dgm:extLst>
    </dgm:pt>
    <dgm:pt modelId="{B4FF84AD-0C6B-4A51-9FC0-43B196F5F76D}" type="pres">
      <dgm:prSet presAssocID="{2A2C08C7-4B03-4B5B-B189-69F4D9833096}" presName="spaceRect" presStyleCnt="0"/>
      <dgm:spPr/>
    </dgm:pt>
    <dgm:pt modelId="{E7D27974-D0CB-40AB-A53D-55CB7CC4F834}" type="pres">
      <dgm:prSet presAssocID="{2A2C08C7-4B03-4B5B-B189-69F4D9833096}" presName="parTx" presStyleLbl="revTx" presStyleIdx="2" presStyleCnt="3">
        <dgm:presLayoutVars>
          <dgm:chMax val="0"/>
          <dgm:chPref val="0"/>
        </dgm:presLayoutVars>
      </dgm:prSet>
      <dgm:spPr/>
    </dgm:pt>
  </dgm:ptLst>
  <dgm:cxnLst>
    <dgm:cxn modelId="{87CB9D0E-10AC-49D7-8DA1-17C00D3FA8FE}" srcId="{91345B1E-4CB3-47FC-8FF0-B028B081CC27}" destId="{2A2C08C7-4B03-4B5B-B189-69F4D9833096}" srcOrd="2" destOrd="0" parTransId="{9CC2FE6D-0F3E-4703-A050-D0E2CD3FF5C9}" sibTransId="{100E155A-5190-403F-9640-01C5B2BAE273}"/>
    <dgm:cxn modelId="{4DE4F421-4F6C-4371-B0E1-36E4C8DAF6DB}" srcId="{91345B1E-4CB3-47FC-8FF0-B028B081CC27}" destId="{75ABA835-EF82-483E-9C29-3A024EE21FBA}" srcOrd="0" destOrd="0" parTransId="{6FA34EC9-80B5-43AA-AB0D-834D7A19A395}" sibTransId="{E2F6878D-7F35-4E0D-86FA-E5D0F7BB3C0D}"/>
    <dgm:cxn modelId="{11E6C43D-C1E8-4AAC-B088-0EBFC6D8B5F4}" type="presOf" srcId="{2A2C08C7-4B03-4B5B-B189-69F4D9833096}" destId="{E7D27974-D0CB-40AB-A53D-55CB7CC4F834}" srcOrd="0" destOrd="0" presId="urn:microsoft.com/office/officeart/2018/2/layout/IconVerticalSolidList"/>
    <dgm:cxn modelId="{CA22C665-FEFD-4709-9C59-3B13C695871A}" type="presOf" srcId="{75ABA835-EF82-483E-9C29-3A024EE21FBA}" destId="{5F751A82-AB1C-4805-8A01-FA1E1C09E62D}" srcOrd="0" destOrd="0" presId="urn:microsoft.com/office/officeart/2018/2/layout/IconVerticalSolidList"/>
    <dgm:cxn modelId="{74B5397C-62F8-42E8-BA01-49F6DC57E46E}" type="presOf" srcId="{91345B1E-4CB3-47FC-8FF0-B028B081CC27}" destId="{FBAA0D19-D6EA-489C-A024-3C3AD3EE4713}" srcOrd="0" destOrd="0" presId="urn:microsoft.com/office/officeart/2018/2/layout/IconVerticalSolidList"/>
    <dgm:cxn modelId="{EB7F649A-BDE6-42A9-8CE9-0915E80A0468}" type="presOf" srcId="{8CC0EC5D-9A4B-488A-84C1-5F7779D732CF}" destId="{7BD95506-A7C0-4E9E-AF49-6A2405FA63FF}" srcOrd="0" destOrd="0" presId="urn:microsoft.com/office/officeart/2018/2/layout/IconVerticalSolidList"/>
    <dgm:cxn modelId="{52622BE4-54C1-4585-8ACF-86C611AC2AA2}" srcId="{91345B1E-4CB3-47FC-8FF0-B028B081CC27}" destId="{8CC0EC5D-9A4B-488A-84C1-5F7779D732CF}" srcOrd="1" destOrd="0" parTransId="{019DF7E8-2758-4BF6-A159-76A37B6193E1}" sibTransId="{07CF1E52-6A5A-4666-9B22-2D5E3413FA76}"/>
    <dgm:cxn modelId="{FCDF74BB-E4B4-4135-8C96-CF724C1660A3}" type="presParOf" srcId="{FBAA0D19-D6EA-489C-A024-3C3AD3EE4713}" destId="{3F06A335-6E15-42F8-92B7-9700DF4FC70E}" srcOrd="0" destOrd="0" presId="urn:microsoft.com/office/officeart/2018/2/layout/IconVerticalSolidList"/>
    <dgm:cxn modelId="{129AB77B-8546-40B8-8C0C-CDA6A53471C5}" type="presParOf" srcId="{3F06A335-6E15-42F8-92B7-9700DF4FC70E}" destId="{414C6C99-16BC-4BCC-B131-B64581F718FD}" srcOrd="0" destOrd="0" presId="urn:microsoft.com/office/officeart/2018/2/layout/IconVerticalSolidList"/>
    <dgm:cxn modelId="{B63DCEE8-1555-4033-B505-9359C8AD77B4}" type="presParOf" srcId="{3F06A335-6E15-42F8-92B7-9700DF4FC70E}" destId="{05A52E08-1268-4F77-8A74-6FFBD5178CE7}" srcOrd="1" destOrd="0" presId="urn:microsoft.com/office/officeart/2018/2/layout/IconVerticalSolidList"/>
    <dgm:cxn modelId="{D428BE41-D2F1-4CFC-88EA-5340C24C2414}" type="presParOf" srcId="{3F06A335-6E15-42F8-92B7-9700DF4FC70E}" destId="{4A8E05F9-F621-4285-8979-ABD419DC36D6}" srcOrd="2" destOrd="0" presId="urn:microsoft.com/office/officeart/2018/2/layout/IconVerticalSolidList"/>
    <dgm:cxn modelId="{CB3DB0B3-5E1B-4F3E-9054-642607D5EDA4}" type="presParOf" srcId="{3F06A335-6E15-42F8-92B7-9700DF4FC70E}" destId="{5F751A82-AB1C-4805-8A01-FA1E1C09E62D}" srcOrd="3" destOrd="0" presId="urn:microsoft.com/office/officeart/2018/2/layout/IconVerticalSolidList"/>
    <dgm:cxn modelId="{5B985891-3028-4A7A-804C-241526DBC9E6}" type="presParOf" srcId="{FBAA0D19-D6EA-489C-A024-3C3AD3EE4713}" destId="{1CE29D3D-5550-44D5-924F-60140F294A8A}" srcOrd="1" destOrd="0" presId="urn:microsoft.com/office/officeart/2018/2/layout/IconVerticalSolidList"/>
    <dgm:cxn modelId="{0B7C87A1-73D3-413D-AB85-38BE507DB2FF}" type="presParOf" srcId="{FBAA0D19-D6EA-489C-A024-3C3AD3EE4713}" destId="{A5461981-D24B-4E77-A70C-4E799FB2F49C}" srcOrd="2" destOrd="0" presId="urn:microsoft.com/office/officeart/2018/2/layout/IconVerticalSolidList"/>
    <dgm:cxn modelId="{5776CCCA-A483-4049-8D27-A0A24C4FBD62}" type="presParOf" srcId="{A5461981-D24B-4E77-A70C-4E799FB2F49C}" destId="{3924DD13-3213-4AAB-B4D5-6EF963809B95}" srcOrd="0" destOrd="0" presId="urn:microsoft.com/office/officeart/2018/2/layout/IconVerticalSolidList"/>
    <dgm:cxn modelId="{524510EA-6244-475E-9C3B-3E6337E7E209}" type="presParOf" srcId="{A5461981-D24B-4E77-A70C-4E799FB2F49C}" destId="{D524E37F-B189-45BA-BF36-EFBDF90D5B9A}" srcOrd="1" destOrd="0" presId="urn:microsoft.com/office/officeart/2018/2/layout/IconVerticalSolidList"/>
    <dgm:cxn modelId="{D0E1EA2C-75C8-48DE-80C2-DF4AE1DB6D4B}" type="presParOf" srcId="{A5461981-D24B-4E77-A70C-4E799FB2F49C}" destId="{AF863E79-65D4-46AD-8416-DD3D90B6BBB7}" srcOrd="2" destOrd="0" presId="urn:microsoft.com/office/officeart/2018/2/layout/IconVerticalSolidList"/>
    <dgm:cxn modelId="{46D47B24-5A56-4F8A-9EBD-9ECA889AF2A4}" type="presParOf" srcId="{A5461981-D24B-4E77-A70C-4E799FB2F49C}" destId="{7BD95506-A7C0-4E9E-AF49-6A2405FA63FF}" srcOrd="3" destOrd="0" presId="urn:microsoft.com/office/officeart/2018/2/layout/IconVerticalSolidList"/>
    <dgm:cxn modelId="{3C46AF94-B888-4156-8F87-7612444EE762}" type="presParOf" srcId="{FBAA0D19-D6EA-489C-A024-3C3AD3EE4713}" destId="{A5C1A470-B52D-4BE4-A8B6-73D823833415}" srcOrd="3" destOrd="0" presId="urn:microsoft.com/office/officeart/2018/2/layout/IconVerticalSolidList"/>
    <dgm:cxn modelId="{D5737F40-1185-4036-B323-00D0A32969DA}" type="presParOf" srcId="{FBAA0D19-D6EA-489C-A024-3C3AD3EE4713}" destId="{6CED5624-0746-487F-91BB-B1969B17FCFD}" srcOrd="4" destOrd="0" presId="urn:microsoft.com/office/officeart/2018/2/layout/IconVerticalSolidList"/>
    <dgm:cxn modelId="{871D8BB0-B04A-4929-83EC-5D0110AE19D1}" type="presParOf" srcId="{6CED5624-0746-487F-91BB-B1969B17FCFD}" destId="{AEFA8461-76C5-4E7D-A617-2B2D68C4A194}" srcOrd="0" destOrd="0" presId="urn:microsoft.com/office/officeart/2018/2/layout/IconVerticalSolidList"/>
    <dgm:cxn modelId="{7D11C888-7881-4488-921A-023AA394D91D}" type="presParOf" srcId="{6CED5624-0746-487F-91BB-B1969B17FCFD}" destId="{7D66937E-5BD9-439F-B91F-C2268D86D09C}" srcOrd="1" destOrd="0" presId="urn:microsoft.com/office/officeart/2018/2/layout/IconVerticalSolidList"/>
    <dgm:cxn modelId="{80CF9955-383B-42C2-A52B-2B36DC856363}" type="presParOf" srcId="{6CED5624-0746-487F-91BB-B1969B17FCFD}" destId="{B4FF84AD-0C6B-4A51-9FC0-43B196F5F76D}" srcOrd="2" destOrd="0" presId="urn:microsoft.com/office/officeart/2018/2/layout/IconVerticalSolidList"/>
    <dgm:cxn modelId="{811FBF4F-F4D1-4892-9B47-CAA4919055C0}" type="presParOf" srcId="{6CED5624-0746-487F-91BB-B1969B17FCFD}" destId="{E7D27974-D0CB-40AB-A53D-55CB7CC4F8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E1D785-5583-4415-BF18-C0B6694D6BA7}"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F29E0E-94F9-4840-9628-EE8ECE3C2235}">
      <dgm:prSet/>
      <dgm:spPr/>
      <dgm:t>
        <a:bodyPr/>
        <a:lstStyle/>
        <a:p>
          <a:r>
            <a:rPr lang="en-GB"/>
            <a:t>To support this task you should consider:</a:t>
          </a:r>
          <a:endParaRPr lang="en-US"/>
        </a:p>
      </dgm:t>
    </dgm:pt>
    <dgm:pt modelId="{94C73BBC-3670-43FD-8371-D3B904577516}" type="parTrans" cxnId="{3B3C6175-5F6B-45F9-BA73-3552D9F711B0}">
      <dgm:prSet/>
      <dgm:spPr/>
      <dgm:t>
        <a:bodyPr/>
        <a:lstStyle/>
        <a:p>
          <a:endParaRPr lang="en-US"/>
        </a:p>
      </dgm:t>
    </dgm:pt>
    <dgm:pt modelId="{CF840E1B-794B-4A3E-88E7-B9F5E6546BCB}" type="sibTrans" cxnId="{3B3C6175-5F6B-45F9-BA73-3552D9F711B0}">
      <dgm:prSet/>
      <dgm:spPr/>
      <dgm:t>
        <a:bodyPr/>
        <a:lstStyle/>
        <a:p>
          <a:endParaRPr lang="en-US"/>
        </a:p>
      </dgm:t>
    </dgm:pt>
    <dgm:pt modelId="{0F2650DF-01BA-42B1-B1EF-E2FE8C5EAF11}">
      <dgm:prSet/>
      <dgm:spPr/>
      <dgm:t>
        <a:bodyPr/>
        <a:lstStyle/>
        <a:p>
          <a:r>
            <a:rPr lang="en-GB"/>
            <a:t>A critical discussion of:</a:t>
          </a:r>
          <a:endParaRPr lang="en-US"/>
        </a:p>
      </dgm:t>
    </dgm:pt>
    <dgm:pt modelId="{450D1395-D739-4C48-B14A-2A42C9AE8222}" type="parTrans" cxnId="{D2ABD6C1-EEFF-4E1E-AEAA-CA9DCA230182}">
      <dgm:prSet/>
      <dgm:spPr/>
      <dgm:t>
        <a:bodyPr/>
        <a:lstStyle/>
        <a:p>
          <a:endParaRPr lang="en-US"/>
        </a:p>
      </dgm:t>
    </dgm:pt>
    <dgm:pt modelId="{2421FC8E-39EC-4382-A8B5-5E4F2C4D2F2D}" type="sibTrans" cxnId="{D2ABD6C1-EEFF-4E1E-AEAA-CA9DCA230182}">
      <dgm:prSet/>
      <dgm:spPr/>
      <dgm:t>
        <a:bodyPr/>
        <a:lstStyle/>
        <a:p>
          <a:endParaRPr lang="en-US"/>
        </a:p>
      </dgm:t>
    </dgm:pt>
    <dgm:pt modelId="{853915C2-3351-40A3-A97C-A79116FFA0DF}">
      <dgm:prSet/>
      <dgm:spPr/>
      <dgm:t>
        <a:bodyPr/>
        <a:lstStyle/>
        <a:p>
          <a:r>
            <a:rPr lang="en-GB"/>
            <a:t>The types of school the organisations follow in their strategic planning.</a:t>
          </a:r>
          <a:endParaRPr lang="en-US"/>
        </a:p>
      </dgm:t>
    </dgm:pt>
    <dgm:pt modelId="{895CD366-1BF0-461D-ABDA-51E183A655CD}" type="parTrans" cxnId="{A25FE3CC-79FA-4CF5-91BE-4FAE41CE5CEE}">
      <dgm:prSet/>
      <dgm:spPr/>
      <dgm:t>
        <a:bodyPr/>
        <a:lstStyle/>
        <a:p>
          <a:endParaRPr lang="en-US"/>
        </a:p>
      </dgm:t>
    </dgm:pt>
    <dgm:pt modelId="{F0BF59FB-05F9-46AA-A20D-B2D474AF52AA}" type="sibTrans" cxnId="{A25FE3CC-79FA-4CF5-91BE-4FAE41CE5CEE}">
      <dgm:prSet/>
      <dgm:spPr/>
      <dgm:t>
        <a:bodyPr/>
        <a:lstStyle/>
        <a:p>
          <a:endParaRPr lang="en-US"/>
        </a:p>
      </dgm:t>
    </dgm:pt>
    <dgm:pt modelId="{060A6541-B288-4580-AA3E-A1D67F3F16D5}">
      <dgm:prSet/>
      <dgm:spPr/>
      <dgm:t>
        <a:bodyPr/>
        <a:lstStyle/>
        <a:p>
          <a:r>
            <a:rPr lang="en-GB" dirty="0"/>
            <a:t>A </a:t>
          </a:r>
          <a:r>
            <a:rPr lang="en-GB" dirty="0" err="1"/>
            <a:t>delibrate</a:t>
          </a:r>
          <a:r>
            <a:rPr lang="en-GB" dirty="0"/>
            <a:t> or emergent strategy what these are and do they bring success. </a:t>
          </a:r>
          <a:endParaRPr lang="en-US" dirty="0"/>
        </a:p>
      </dgm:t>
    </dgm:pt>
    <dgm:pt modelId="{2BEE6DD4-AC29-4A4C-B521-976561729562}" type="parTrans" cxnId="{DCDBC620-1AA7-4148-835F-C5D99903BAC5}">
      <dgm:prSet/>
      <dgm:spPr/>
      <dgm:t>
        <a:bodyPr/>
        <a:lstStyle/>
        <a:p>
          <a:endParaRPr lang="en-US"/>
        </a:p>
      </dgm:t>
    </dgm:pt>
    <dgm:pt modelId="{5360BE61-F308-4068-AD00-EEEED9010EDC}" type="sibTrans" cxnId="{DCDBC620-1AA7-4148-835F-C5D99903BAC5}">
      <dgm:prSet/>
      <dgm:spPr/>
      <dgm:t>
        <a:bodyPr/>
        <a:lstStyle/>
        <a:p>
          <a:endParaRPr lang="en-US"/>
        </a:p>
      </dgm:t>
    </dgm:pt>
    <dgm:pt modelId="{8A1825D9-BA2A-4A74-94A7-641F84A3E139}">
      <dgm:prSet/>
      <dgm:spPr/>
      <dgm:t>
        <a:bodyPr/>
        <a:lstStyle/>
        <a:p>
          <a:r>
            <a:rPr lang="en-GB"/>
            <a:t>A critical discussion on why strategic planning is important or not in today’s organisation environment</a:t>
          </a:r>
          <a:endParaRPr lang="en-US"/>
        </a:p>
      </dgm:t>
    </dgm:pt>
    <dgm:pt modelId="{6B21A80C-6E62-4C22-9158-01462277466F}" type="parTrans" cxnId="{4C2C6564-F3AE-4B03-AFA6-0FD8BC152949}">
      <dgm:prSet/>
      <dgm:spPr/>
      <dgm:t>
        <a:bodyPr/>
        <a:lstStyle/>
        <a:p>
          <a:endParaRPr lang="en-US"/>
        </a:p>
      </dgm:t>
    </dgm:pt>
    <dgm:pt modelId="{762AB352-5D9C-4FB0-B398-8FF55647EF89}" type="sibTrans" cxnId="{4C2C6564-F3AE-4B03-AFA6-0FD8BC152949}">
      <dgm:prSet/>
      <dgm:spPr/>
      <dgm:t>
        <a:bodyPr/>
        <a:lstStyle/>
        <a:p>
          <a:endParaRPr lang="en-US"/>
        </a:p>
      </dgm:t>
    </dgm:pt>
    <dgm:pt modelId="{641166B2-99EA-460E-941D-9CD4D512F28C}" type="pres">
      <dgm:prSet presAssocID="{60E1D785-5583-4415-BF18-C0B6694D6BA7}" presName="root" presStyleCnt="0">
        <dgm:presLayoutVars>
          <dgm:dir/>
          <dgm:resizeHandles val="exact"/>
        </dgm:presLayoutVars>
      </dgm:prSet>
      <dgm:spPr/>
    </dgm:pt>
    <dgm:pt modelId="{A9656DE6-BDAC-4C4C-82A2-F4DCE45C7CDB}" type="pres">
      <dgm:prSet presAssocID="{60E1D785-5583-4415-BF18-C0B6694D6BA7}" presName="container" presStyleCnt="0">
        <dgm:presLayoutVars>
          <dgm:dir/>
          <dgm:resizeHandles val="exact"/>
        </dgm:presLayoutVars>
      </dgm:prSet>
      <dgm:spPr/>
    </dgm:pt>
    <dgm:pt modelId="{53EAC906-0A13-4119-BE1A-22E42275A3F9}" type="pres">
      <dgm:prSet presAssocID="{9FF29E0E-94F9-4840-9628-EE8ECE3C2235}" presName="compNode" presStyleCnt="0"/>
      <dgm:spPr/>
    </dgm:pt>
    <dgm:pt modelId="{1433ABC4-C9A7-4EC8-927D-1A58D0205AE0}" type="pres">
      <dgm:prSet presAssocID="{9FF29E0E-94F9-4840-9628-EE8ECE3C2235}" presName="iconBgRect" presStyleLbl="bgShp" presStyleIdx="0" presStyleCnt="5"/>
      <dgm:spPr/>
    </dgm:pt>
    <dgm:pt modelId="{79FF6972-2D8D-4E05-9383-AD31338F06C1}" type="pres">
      <dgm:prSet presAssocID="{9FF29E0E-94F9-4840-9628-EE8ECE3C223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88216F5-16A2-463E-9C3C-8AE0E94CFAEF}" type="pres">
      <dgm:prSet presAssocID="{9FF29E0E-94F9-4840-9628-EE8ECE3C2235}" presName="spaceRect" presStyleCnt="0"/>
      <dgm:spPr/>
    </dgm:pt>
    <dgm:pt modelId="{800066B7-600A-41DA-A74F-E255E40B117A}" type="pres">
      <dgm:prSet presAssocID="{9FF29E0E-94F9-4840-9628-EE8ECE3C2235}" presName="textRect" presStyleLbl="revTx" presStyleIdx="0" presStyleCnt="5">
        <dgm:presLayoutVars>
          <dgm:chMax val="1"/>
          <dgm:chPref val="1"/>
        </dgm:presLayoutVars>
      </dgm:prSet>
      <dgm:spPr/>
    </dgm:pt>
    <dgm:pt modelId="{506B185F-7988-43F7-8A6F-92AA28234F6A}" type="pres">
      <dgm:prSet presAssocID="{CF840E1B-794B-4A3E-88E7-B9F5E6546BCB}" presName="sibTrans" presStyleLbl="sibTrans2D1" presStyleIdx="0" presStyleCnt="0"/>
      <dgm:spPr/>
    </dgm:pt>
    <dgm:pt modelId="{99544BEF-E051-48C2-9CC2-882C9FAF3302}" type="pres">
      <dgm:prSet presAssocID="{0F2650DF-01BA-42B1-B1EF-E2FE8C5EAF11}" presName="compNode" presStyleCnt="0"/>
      <dgm:spPr/>
    </dgm:pt>
    <dgm:pt modelId="{F0F2D166-8293-40B5-BA0E-A30C476AE61A}" type="pres">
      <dgm:prSet presAssocID="{0F2650DF-01BA-42B1-B1EF-E2FE8C5EAF11}" presName="iconBgRect" presStyleLbl="bgShp" presStyleIdx="1" presStyleCnt="5"/>
      <dgm:spPr/>
    </dgm:pt>
    <dgm:pt modelId="{942A95F7-9D07-46F5-96D5-199778E65E74}" type="pres">
      <dgm:prSet presAssocID="{0F2650DF-01BA-42B1-B1EF-E2FE8C5EAF1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82E52156-3CB7-4285-8510-7FC34896987A}" type="pres">
      <dgm:prSet presAssocID="{0F2650DF-01BA-42B1-B1EF-E2FE8C5EAF11}" presName="spaceRect" presStyleCnt="0"/>
      <dgm:spPr/>
    </dgm:pt>
    <dgm:pt modelId="{DD2EF27C-7760-43A7-9EF7-7F4D1EE842D9}" type="pres">
      <dgm:prSet presAssocID="{0F2650DF-01BA-42B1-B1EF-E2FE8C5EAF11}" presName="textRect" presStyleLbl="revTx" presStyleIdx="1" presStyleCnt="5">
        <dgm:presLayoutVars>
          <dgm:chMax val="1"/>
          <dgm:chPref val="1"/>
        </dgm:presLayoutVars>
      </dgm:prSet>
      <dgm:spPr/>
    </dgm:pt>
    <dgm:pt modelId="{708D62B1-EBDD-4DAC-B243-4D7E3CA239BB}" type="pres">
      <dgm:prSet presAssocID="{2421FC8E-39EC-4382-A8B5-5E4F2C4D2F2D}" presName="sibTrans" presStyleLbl="sibTrans2D1" presStyleIdx="0" presStyleCnt="0"/>
      <dgm:spPr/>
    </dgm:pt>
    <dgm:pt modelId="{12E1C7CE-2753-4786-B15A-25C6220A1858}" type="pres">
      <dgm:prSet presAssocID="{853915C2-3351-40A3-A97C-A79116FFA0DF}" presName="compNode" presStyleCnt="0"/>
      <dgm:spPr/>
    </dgm:pt>
    <dgm:pt modelId="{67622627-D2C3-4D1B-80B0-A363688A19F7}" type="pres">
      <dgm:prSet presAssocID="{853915C2-3351-40A3-A97C-A79116FFA0DF}" presName="iconBgRect" presStyleLbl="bgShp" presStyleIdx="2" presStyleCnt="5"/>
      <dgm:spPr/>
    </dgm:pt>
    <dgm:pt modelId="{CE8DE26D-B059-4149-9032-9282E5ACFF6F}" type="pres">
      <dgm:prSet presAssocID="{853915C2-3351-40A3-A97C-A79116FFA0D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59708AD8-D4F1-4FDC-B388-6BF088CA80BD}" type="pres">
      <dgm:prSet presAssocID="{853915C2-3351-40A3-A97C-A79116FFA0DF}" presName="spaceRect" presStyleCnt="0"/>
      <dgm:spPr/>
    </dgm:pt>
    <dgm:pt modelId="{DBBDA458-5EAB-448C-B24D-4F0327210BCA}" type="pres">
      <dgm:prSet presAssocID="{853915C2-3351-40A3-A97C-A79116FFA0DF}" presName="textRect" presStyleLbl="revTx" presStyleIdx="2" presStyleCnt="5">
        <dgm:presLayoutVars>
          <dgm:chMax val="1"/>
          <dgm:chPref val="1"/>
        </dgm:presLayoutVars>
      </dgm:prSet>
      <dgm:spPr/>
    </dgm:pt>
    <dgm:pt modelId="{80E68064-25F7-41D6-B9D0-5A8B798894C4}" type="pres">
      <dgm:prSet presAssocID="{F0BF59FB-05F9-46AA-A20D-B2D474AF52AA}" presName="sibTrans" presStyleLbl="sibTrans2D1" presStyleIdx="0" presStyleCnt="0"/>
      <dgm:spPr/>
    </dgm:pt>
    <dgm:pt modelId="{A99E8428-F0B7-4844-B8B4-87F119D4C618}" type="pres">
      <dgm:prSet presAssocID="{060A6541-B288-4580-AA3E-A1D67F3F16D5}" presName="compNode" presStyleCnt="0"/>
      <dgm:spPr/>
    </dgm:pt>
    <dgm:pt modelId="{68FC591B-9324-4819-A575-76327EF932D3}" type="pres">
      <dgm:prSet presAssocID="{060A6541-B288-4580-AA3E-A1D67F3F16D5}" presName="iconBgRect" presStyleLbl="bgShp" presStyleIdx="3" presStyleCnt="5"/>
      <dgm:spPr/>
    </dgm:pt>
    <dgm:pt modelId="{39D55AD7-BAE8-4AED-ADB1-20D1631CB042}" type="pres">
      <dgm:prSet presAssocID="{060A6541-B288-4580-AA3E-A1D67F3F16D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laybook"/>
        </a:ext>
      </dgm:extLst>
    </dgm:pt>
    <dgm:pt modelId="{2468CC5F-63A9-4B95-B740-4C7CA2DDAF70}" type="pres">
      <dgm:prSet presAssocID="{060A6541-B288-4580-AA3E-A1D67F3F16D5}" presName="spaceRect" presStyleCnt="0"/>
      <dgm:spPr/>
    </dgm:pt>
    <dgm:pt modelId="{6FD67892-22A2-4F50-9810-1B1FD2CB1048}" type="pres">
      <dgm:prSet presAssocID="{060A6541-B288-4580-AA3E-A1D67F3F16D5}" presName="textRect" presStyleLbl="revTx" presStyleIdx="3" presStyleCnt="5">
        <dgm:presLayoutVars>
          <dgm:chMax val="1"/>
          <dgm:chPref val="1"/>
        </dgm:presLayoutVars>
      </dgm:prSet>
      <dgm:spPr/>
    </dgm:pt>
    <dgm:pt modelId="{F0A952E9-D2EF-4DB3-BF52-F34AEDDA9E81}" type="pres">
      <dgm:prSet presAssocID="{5360BE61-F308-4068-AD00-EEEED9010EDC}" presName="sibTrans" presStyleLbl="sibTrans2D1" presStyleIdx="0" presStyleCnt="0"/>
      <dgm:spPr/>
    </dgm:pt>
    <dgm:pt modelId="{03687473-8FC0-447E-BD4B-C7E72E6935D9}" type="pres">
      <dgm:prSet presAssocID="{8A1825D9-BA2A-4A74-94A7-641F84A3E139}" presName="compNode" presStyleCnt="0"/>
      <dgm:spPr/>
    </dgm:pt>
    <dgm:pt modelId="{178813FE-D7AD-481E-8E00-5148637E4998}" type="pres">
      <dgm:prSet presAssocID="{8A1825D9-BA2A-4A74-94A7-641F84A3E139}" presName="iconBgRect" presStyleLbl="bgShp" presStyleIdx="4" presStyleCnt="5"/>
      <dgm:spPr/>
    </dgm:pt>
    <dgm:pt modelId="{3EF631F9-DE23-4D43-8962-D38FBE92652A}" type="pres">
      <dgm:prSet presAssocID="{8A1825D9-BA2A-4A74-94A7-641F84A3E13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20C3D83F-A919-46C6-A33E-464576EEC590}" type="pres">
      <dgm:prSet presAssocID="{8A1825D9-BA2A-4A74-94A7-641F84A3E139}" presName="spaceRect" presStyleCnt="0"/>
      <dgm:spPr/>
    </dgm:pt>
    <dgm:pt modelId="{41811D51-03EB-42AF-BA43-68E91406D577}" type="pres">
      <dgm:prSet presAssocID="{8A1825D9-BA2A-4A74-94A7-641F84A3E139}" presName="textRect" presStyleLbl="revTx" presStyleIdx="4" presStyleCnt="5">
        <dgm:presLayoutVars>
          <dgm:chMax val="1"/>
          <dgm:chPref val="1"/>
        </dgm:presLayoutVars>
      </dgm:prSet>
      <dgm:spPr/>
    </dgm:pt>
  </dgm:ptLst>
  <dgm:cxnLst>
    <dgm:cxn modelId="{DCDBC620-1AA7-4148-835F-C5D99903BAC5}" srcId="{60E1D785-5583-4415-BF18-C0B6694D6BA7}" destId="{060A6541-B288-4580-AA3E-A1D67F3F16D5}" srcOrd="3" destOrd="0" parTransId="{2BEE6DD4-AC29-4A4C-B521-976561729562}" sibTransId="{5360BE61-F308-4068-AD00-EEEED9010EDC}"/>
    <dgm:cxn modelId="{F5DC7933-AFCD-412F-8D3F-C266FBAB96C3}" type="presOf" srcId="{8A1825D9-BA2A-4A74-94A7-641F84A3E139}" destId="{41811D51-03EB-42AF-BA43-68E91406D577}" srcOrd="0" destOrd="0" presId="urn:microsoft.com/office/officeart/2018/2/layout/IconCircleList"/>
    <dgm:cxn modelId="{4C2C6564-F3AE-4B03-AFA6-0FD8BC152949}" srcId="{60E1D785-5583-4415-BF18-C0B6694D6BA7}" destId="{8A1825D9-BA2A-4A74-94A7-641F84A3E139}" srcOrd="4" destOrd="0" parTransId="{6B21A80C-6E62-4C22-9158-01462277466F}" sibTransId="{762AB352-5D9C-4FB0-B398-8FF55647EF89}"/>
    <dgm:cxn modelId="{04F9D372-A995-4022-9372-4020BC2A76E1}" type="presOf" srcId="{9FF29E0E-94F9-4840-9628-EE8ECE3C2235}" destId="{800066B7-600A-41DA-A74F-E255E40B117A}" srcOrd="0" destOrd="0" presId="urn:microsoft.com/office/officeart/2018/2/layout/IconCircleList"/>
    <dgm:cxn modelId="{3B3C6175-5F6B-45F9-BA73-3552D9F711B0}" srcId="{60E1D785-5583-4415-BF18-C0B6694D6BA7}" destId="{9FF29E0E-94F9-4840-9628-EE8ECE3C2235}" srcOrd="0" destOrd="0" parTransId="{94C73BBC-3670-43FD-8371-D3B904577516}" sibTransId="{CF840E1B-794B-4A3E-88E7-B9F5E6546BCB}"/>
    <dgm:cxn modelId="{29B73C9A-9CBE-4D25-A15A-4D4672794D0F}" type="presOf" srcId="{CF840E1B-794B-4A3E-88E7-B9F5E6546BCB}" destId="{506B185F-7988-43F7-8A6F-92AA28234F6A}" srcOrd="0" destOrd="0" presId="urn:microsoft.com/office/officeart/2018/2/layout/IconCircleList"/>
    <dgm:cxn modelId="{E81002AC-7537-4A71-92CF-7A52DCE09855}" type="presOf" srcId="{60E1D785-5583-4415-BF18-C0B6694D6BA7}" destId="{641166B2-99EA-460E-941D-9CD4D512F28C}" srcOrd="0" destOrd="0" presId="urn:microsoft.com/office/officeart/2018/2/layout/IconCircleList"/>
    <dgm:cxn modelId="{D2ABD6C1-EEFF-4E1E-AEAA-CA9DCA230182}" srcId="{60E1D785-5583-4415-BF18-C0B6694D6BA7}" destId="{0F2650DF-01BA-42B1-B1EF-E2FE8C5EAF11}" srcOrd="1" destOrd="0" parTransId="{450D1395-D739-4C48-B14A-2A42C9AE8222}" sibTransId="{2421FC8E-39EC-4382-A8B5-5E4F2C4D2F2D}"/>
    <dgm:cxn modelId="{E89355CC-9FFE-4937-BB18-BAE15F7D9BAA}" type="presOf" srcId="{5360BE61-F308-4068-AD00-EEEED9010EDC}" destId="{F0A952E9-D2EF-4DB3-BF52-F34AEDDA9E81}" srcOrd="0" destOrd="0" presId="urn:microsoft.com/office/officeart/2018/2/layout/IconCircleList"/>
    <dgm:cxn modelId="{A25FE3CC-79FA-4CF5-91BE-4FAE41CE5CEE}" srcId="{60E1D785-5583-4415-BF18-C0B6694D6BA7}" destId="{853915C2-3351-40A3-A97C-A79116FFA0DF}" srcOrd="2" destOrd="0" parTransId="{895CD366-1BF0-461D-ABDA-51E183A655CD}" sibTransId="{F0BF59FB-05F9-46AA-A20D-B2D474AF52AA}"/>
    <dgm:cxn modelId="{83AD6FDA-48D9-44ED-A9F9-B158B5FF3A51}" type="presOf" srcId="{853915C2-3351-40A3-A97C-A79116FFA0DF}" destId="{DBBDA458-5EAB-448C-B24D-4F0327210BCA}" srcOrd="0" destOrd="0" presId="urn:microsoft.com/office/officeart/2018/2/layout/IconCircleList"/>
    <dgm:cxn modelId="{D94157ED-C600-4DEA-A591-A404C20AD5AA}" type="presOf" srcId="{F0BF59FB-05F9-46AA-A20D-B2D474AF52AA}" destId="{80E68064-25F7-41D6-B9D0-5A8B798894C4}" srcOrd="0" destOrd="0" presId="urn:microsoft.com/office/officeart/2018/2/layout/IconCircleList"/>
    <dgm:cxn modelId="{A5C394EF-C134-4AE9-A2A2-37FE425FA4ED}" type="presOf" srcId="{0F2650DF-01BA-42B1-B1EF-E2FE8C5EAF11}" destId="{DD2EF27C-7760-43A7-9EF7-7F4D1EE842D9}" srcOrd="0" destOrd="0" presId="urn:microsoft.com/office/officeart/2018/2/layout/IconCircleList"/>
    <dgm:cxn modelId="{99EA6EF2-A66C-4DF7-81C8-DAAE1BF61E2B}" type="presOf" srcId="{2421FC8E-39EC-4382-A8B5-5E4F2C4D2F2D}" destId="{708D62B1-EBDD-4DAC-B243-4D7E3CA239BB}" srcOrd="0" destOrd="0" presId="urn:microsoft.com/office/officeart/2018/2/layout/IconCircleList"/>
    <dgm:cxn modelId="{602142F9-A5AE-42DD-B1A0-80BCE68B527A}" type="presOf" srcId="{060A6541-B288-4580-AA3E-A1D67F3F16D5}" destId="{6FD67892-22A2-4F50-9810-1B1FD2CB1048}" srcOrd="0" destOrd="0" presId="urn:microsoft.com/office/officeart/2018/2/layout/IconCircleList"/>
    <dgm:cxn modelId="{080CE08B-BA9B-4AA4-9AC2-2FF105F06292}" type="presParOf" srcId="{641166B2-99EA-460E-941D-9CD4D512F28C}" destId="{A9656DE6-BDAC-4C4C-82A2-F4DCE45C7CDB}" srcOrd="0" destOrd="0" presId="urn:microsoft.com/office/officeart/2018/2/layout/IconCircleList"/>
    <dgm:cxn modelId="{C5813632-6E0B-4138-9CE8-7C948EB150C1}" type="presParOf" srcId="{A9656DE6-BDAC-4C4C-82A2-F4DCE45C7CDB}" destId="{53EAC906-0A13-4119-BE1A-22E42275A3F9}" srcOrd="0" destOrd="0" presId="urn:microsoft.com/office/officeart/2018/2/layout/IconCircleList"/>
    <dgm:cxn modelId="{A00C726B-2EBD-42B5-9145-65B32BB13D62}" type="presParOf" srcId="{53EAC906-0A13-4119-BE1A-22E42275A3F9}" destId="{1433ABC4-C9A7-4EC8-927D-1A58D0205AE0}" srcOrd="0" destOrd="0" presId="urn:microsoft.com/office/officeart/2018/2/layout/IconCircleList"/>
    <dgm:cxn modelId="{392F5A94-85E2-4D10-A71D-D80B834D46C9}" type="presParOf" srcId="{53EAC906-0A13-4119-BE1A-22E42275A3F9}" destId="{79FF6972-2D8D-4E05-9383-AD31338F06C1}" srcOrd="1" destOrd="0" presId="urn:microsoft.com/office/officeart/2018/2/layout/IconCircleList"/>
    <dgm:cxn modelId="{F6DB3DA1-D04E-4679-9EC1-81933F0B88B2}" type="presParOf" srcId="{53EAC906-0A13-4119-BE1A-22E42275A3F9}" destId="{088216F5-16A2-463E-9C3C-8AE0E94CFAEF}" srcOrd="2" destOrd="0" presId="urn:microsoft.com/office/officeart/2018/2/layout/IconCircleList"/>
    <dgm:cxn modelId="{C50CD037-D301-4CB8-8B50-C978A294F6E1}" type="presParOf" srcId="{53EAC906-0A13-4119-BE1A-22E42275A3F9}" destId="{800066B7-600A-41DA-A74F-E255E40B117A}" srcOrd="3" destOrd="0" presId="urn:microsoft.com/office/officeart/2018/2/layout/IconCircleList"/>
    <dgm:cxn modelId="{11AFF733-D160-48D1-886F-988249DC23B1}" type="presParOf" srcId="{A9656DE6-BDAC-4C4C-82A2-F4DCE45C7CDB}" destId="{506B185F-7988-43F7-8A6F-92AA28234F6A}" srcOrd="1" destOrd="0" presId="urn:microsoft.com/office/officeart/2018/2/layout/IconCircleList"/>
    <dgm:cxn modelId="{980A8098-73F6-4821-878D-1B450D518AEA}" type="presParOf" srcId="{A9656DE6-BDAC-4C4C-82A2-F4DCE45C7CDB}" destId="{99544BEF-E051-48C2-9CC2-882C9FAF3302}" srcOrd="2" destOrd="0" presId="urn:microsoft.com/office/officeart/2018/2/layout/IconCircleList"/>
    <dgm:cxn modelId="{01585758-E164-4705-9B3E-B8BFB69AD1BA}" type="presParOf" srcId="{99544BEF-E051-48C2-9CC2-882C9FAF3302}" destId="{F0F2D166-8293-40B5-BA0E-A30C476AE61A}" srcOrd="0" destOrd="0" presId="urn:microsoft.com/office/officeart/2018/2/layout/IconCircleList"/>
    <dgm:cxn modelId="{389C8AE4-5854-46B3-B95C-AD7C8B98910A}" type="presParOf" srcId="{99544BEF-E051-48C2-9CC2-882C9FAF3302}" destId="{942A95F7-9D07-46F5-96D5-199778E65E74}" srcOrd="1" destOrd="0" presId="urn:microsoft.com/office/officeart/2018/2/layout/IconCircleList"/>
    <dgm:cxn modelId="{A473691A-EA9A-4982-97ED-35224E64E2BD}" type="presParOf" srcId="{99544BEF-E051-48C2-9CC2-882C9FAF3302}" destId="{82E52156-3CB7-4285-8510-7FC34896987A}" srcOrd="2" destOrd="0" presId="urn:microsoft.com/office/officeart/2018/2/layout/IconCircleList"/>
    <dgm:cxn modelId="{C0E0FB07-F1BC-42F4-88F0-332416680E2B}" type="presParOf" srcId="{99544BEF-E051-48C2-9CC2-882C9FAF3302}" destId="{DD2EF27C-7760-43A7-9EF7-7F4D1EE842D9}" srcOrd="3" destOrd="0" presId="urn:microsoft.com/office/officeart/2018/2/layout/IconCircleList"/>
    <dgm:cxn modelId="{9A0940A4-AE03-4F3B-B4FC-481FD6B1E0FE}" type="presParOf" srcId="{A9656DE6-BDAC-4C4C-82A2-F4DCE45C7CDB}" destId="{708D62B1-EBDD-4DAC-B243-4D7E3CA239BB}" srcOrd="3" destOrd="0" presId="urn:microsoft.com/office/officeart/2018/2/layout/IconCircleList"/>
    <dgm:cxn modelId="{A4D27DAC-D6A3-4957-BDCC-FEFCD1DD603E}" type="presParOf" srcId="{A9656DE6-BDAC-4C4C-82A2-F4DCE45C7CDB}" destId="{12E1C7CE-2753-4786-B15A-25C6220A1858}" srcOrd="4" destOrd="0" presId="urn:microsoft.com/office/officeart/2018/2/layout/IconCircleList"/>
    <dgm:cxn modelId="{9D8F9C57-D690-4517-82D5-BA4D271DDD54}" type="presParOf" srcId="{12E1C7CE-2753-4786-B15A-25C6220A1858}" destId="{67622627-D2C3-4D1B-80B0-A363688A19F7}" srcOrd="0" destOrd="0" presId="urn:microsoft.com/office/officeart/2018/2/layout/IconCircleList"/>
    <dgm:cxn modelId="{6A2A7DE0-14E7-47CF-985E-CD542A9C16C0}" type="presParOf" srcId="{12E1C7CE-2753-4786-B15A-25C6220A1858}" destId="{CE8DE26D-B059-4149-9032-9282E5ACFF6F}" srcOrd="1" destOrd="0" presId="urn:microsoft.com/office/officeart/2018/2/layout/IconCircleList"/>
    <dgm:cxn modelId="{744FF576-5DE4-48B8-9322-4AE057D25264}" type="presParOf" srcId="{12E1C7CE-2753-4786-B15A-25C6220A1858}" destId="{59708AD8-D4F1-4FDC-B388-6BF088CA80BD}" srcOrd="2" destOrd="0" presId="urn:microsoft.com/office/officeart/2018/2/layout/IconCircleList"/>
    <dgm:cxn modelId="{9B5AEEA8-5DAA-48DE-8075-EFED74677C94}" type="presParOf" srcId="{12E1C7CE-2753-4786-B15A-25C6220A1858}" destId="{DBBDA458-5EAB-448C-B24D-4F0327210BCA}" srcOrd="3" destOrd="0" presId="urn:microsoft.com/office/officeart/2018/2/layout/IconCircleList"/>
    <dgm:cxn modelId="{8D619005-ED6C-42AA-A175-4651793E1E36}" type="presParOf" srcId="{A9656DE6-BDAC-4C4C-82A2-F4DCE45C7CDB}" destId="{80E68064-25F7-41D6-B9D0-5A8B798894C4}" srcOrd="5" destOrd="0" presId="urn:microsoft.com/office/officeart/2018/2/layout/IconCircleList"/>
    <dgm:cxn modelId="{88FD2DA2-E94E-4994-9736-6ACF450F3D23}" type="presParOf" srcId="{A9656DE6-BDAC-4C4C-82A2-F4DCE45C7CDB}" destId="{A99E8428-F0B7-4844-B8B4-87F119D4C618}" srcOrd="6" destOrd="0" presId="urn:microsoft.com/office/officeart/2018/2/layout/IconCircleList"/>
    <dgm:cxn modelId="{56899174-8928-4D1F-9390-7AA0BC946691}" type="presParOf" srcId="{A99E8428-F0B7-4844-B8B4-87F119D4C618}" destId="{68FC591B-9324-4819-A575-76327EF932D3}" srcOrd="0" destOrd="0" presId="urn:microsoft.com/office/officeart/2018/2/layout/IconCircleList"/>
    <dgm:cxn modelId="{CEE866E3-7769-4890-848B-947CE53B45EC}" type="presParOf" srcId="{A99E8428-F0B7-4844-B8B4-87F119D4C618}" destId="{39D55AD7-BAE8-4AED-ADB1-20D1631CB042}" srcOrd="1" destOrd="0" presId="urn:microsoft.com/office/officeart/2018/2/layout/IconCircleList"/>
    <dgm:cxn modelId="{09B70C4D-DBA6-434F-9127-698EB8371CF5}" type="presParOf" srcId="{A99E8428-F0B7-4844-B8B4-87F119D4C618}" destId="{2468CC5F-63A9-4B95-B740-4C7CA2DDAF70}" srcOrd="2" destOrd="0" presId="urn:microsoft.com/office/officeart/2018/2/layout/IconCircleList"/>
    <dgm:cxn modelId="{4E59D4AE-EA60-47CA-AE1E-CBE672D9BB8C}" type="presParOf" srcId="{A99E8428-F0B7-4844-B8B4-87F119D4C618}" destId="{6FD67892-22A2-4F50-9810-1B1FD2CB1048}" srcOrd="3" destOrd="0" presId="urn:microsoft.com/office/officeart/2018/2/layout/IconCircleList"/>
    <dgm:cxn modelId="{F3746A35-C794-47FC-8E95-CF941A44E67D}" type="presParOf" srcId="{A9656DE6-BDAC-4C4C-82A2-F4DCE45C7CDB}" destId="{F0A952E9-D2EF-4DB3-BF52-F34AEDDA9E81}" srcOrd="7" destOrd="0" presId="urn:microsoft.com/office/officeart/2018/2/layout/IconCircleList"/>
    <dgm:cxn modelId="{C379308F-182E-4A7D-99AF-E4AEC8BD2D89}" type="presParOf" srcId="{A9656DE6-BDAC-4C4C-82A2-F4DCE45C7CDB}" destId="{03687473-8FC0-447E-BD4B-C7E72E6935D9}" srcOrd="8" destOrd="0" presId="urn:microsoft.com/office/officeart/2018/2/layout/IconCircleList"/>
    <dgm:cxn modelId="{A63D4D45-A0CD-4097-84F1-DA3E5C668B1A}" type="presParOf" srcId="{03687473-8FC0-447E-BD4B-C7E72E6935D9}" destId="{178813FE-D7AD-481E-8E00-5148637E4998}" srcOrd="0" destOrd="0" presId="urn:microsoft.com/office/officeart/2018/2/layout/IconCircleList"/>
    <dgm:cxn modelId="{DE9ED976-69E1-4F54-AB2A-5CB0BAD1EFA9}" type="presParOf" srcId="{03687473-8FC0-447E-BD4B-C7E72E6935D9}" destId="{3EF631F9-DE23-4D43-8962-D38FBE92652A}" srcOrd="1" destOrd="0" presId="urn:microsoft.com/office/officeart/2018/2/layout/IconCircleList"/>
    <dgm:cxn modelId="{22A2A10A-6078-4845-A2A6-525AF878D67F}" type="presParOf" srcId="{03687473-8FC0-447E-BD4B-C7E72E6935D9}" destId="{20C3D83F-A919-46C6-A33E-464576EEC590}" srcOrd="2" destOrd="0" presId="urn:microsoft.com/office/officeart/2018/2/layout/IconCircleList"/>
    <dgm:cxn modelId="{45DDBE3D-9BFB-490A-AE33-BAC98E17B9FB}" type="presParOf" srcId="{03687473-8FC0-447E-BD4B-C7E72E6935D9}" destId="{41811D51-03EB-42AF-BA43-68E91406D57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73D999-D447-4E4F-87C6-034CEC4FF01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0300F7BA-04A0-472A-BD84-C306831DEE18}">
      <dgm:prSet/>
      <dgm:spPr/>
      <dgm:t>
        <a:bodyPr/>
        <a:lstStyle/>
        <a:p>
          <a:endParaRPr lang="en-GB" dirty="0"/>
        </a:p>
        <a:p>
          <a:endParaRPr lang="en-GB" dirty="0"/>
        </a:p>
        <a:p>
          <a:r>
            <a:rPr lang="en-GB" dirty="0"/>
            <a:t>Undertake a strategic analysis using a variety of models examined during the module. </a:t>
          </a:r>
          <a:r>
            <a:rPr lang="en-GB" dirty="0" err="1"/>
            <a:t>i.e</a:t>
          </a:r>
          <a:r>
            <a:rPr lang="en-GB" dirty="0"/>
            <a:t> PESTLE, SWOT, 5 Forces, Porters Generic, BCG, Stakeholder Analysis, Value Chain.</a:t>
          </a:r>
          <a:endParaRPr lang="en-US" dirty="0"/>
        </a:p>
      </dgm:t>
    </dgm:pt>
    <dgm:pt modelId="{122469ED-710A-4D6C-922B-5041ACB6D06F}" type="parTrans" cxnId="{4FD4E868-68D1-475C-BAD1-94B4F811B19B}">
      <dgm:prSet/>
      <dgm:spPr/>
      <dgm:t>
        <a:bodyPr/>
        <a:lstStyle/>
        <a:p>
          <a:endParaRPr lang="en-US"/>
        </a:p>
      </dgm:t>
    </dgm:pt>
    <dgm:pt modelId="{03A22D96-CB76-4507-9115-83DC9DAB150E}" type="sibTrans" cxnId="{4FD4E868-68D1-475C-BAD1-94B4F811B19B}">
      <dgm:prSet/>
      <dgm:spPr/>
      <dgm:t>
        <a:bodyPr/>
        <a:lstStyle/>
        <a:p>
          <a:endParaRPr lang="en-US"/>
        </a:p>
      </dgm:t>
    </dgm:pt>
    <dgm:pt modelId="{F30F60A6-E652-46C5-B8DD-148C83A821CB}">
      <dgm:prSet/>
      <dgm:spPr/>
      <dgm:t>
        <a:bodyPr/>
        <a:lstStyle/>
        <a:p>
          <a:r>
            <a:rPr lang="en-GB" dirty="0"/>
            <a:t>Based on this evaluation construct an analysis which discusses where the organisation is now.  You could construct this analysis by looking at what influences the organisation when deciding on their strategic options and drivers - Market forces (based on information gained from </a:t>
          </a:r>
          <a:r>
            <a:rPr lang="en-GB" dirty="0" err="1"/>
            <a:t>i.e</a:t>
          </a:r>
          <a:r>
            <a:rPr lang="en-GB" dirty="0"/>
            <a:t> PESTLE, 5 forces etc) or Stakeholder influence based on information from </a:t>
          </a:r>
          <a:r>
            <a:rPr lang="en-GB" dirty="0" err="1"/>
            <a:t>i.e</a:t>
          </a:r>
          <a:r>
            <a:rPr lang="en-GB" dirty="0"/>
            <a:t> Stakeholder analysis, value chain, Porters Generic.</a:t>
          </a:r>
          <a:endParaRPr lang="en-US" dirty="0"/>
        </a:p>
      </dgm:t>
    </dgm:pt>
    <dgm:pt modelId="{F9DCFD01-FAA2-474C-BE80-0B279BA1F887}" type="parTrans" cxnId="{66A8CE66-B571-4617-B1A4-633CBAAF3279}">
      <dgm:prSet/>
      <dgm:spPr/>
      <dgm:t>
        <a:bodyPr/>
        <a:lstStyle/>
        <a:p>
          <a:endParaRPr lang="en-US"/>
        </a:p>
      </dgm:t>
    </dgm:pt>
    <dgm:pt modelId="{8B1BE968-BA9C-4E4B-BE76-B8D2959158A4}" type="sibTrans" cxnId="{66A8CE66-B571-4617-B1A4-633CBAAF3279}">
      <dgm:prSet/>
      <dgm:spPr/>
      <dgm:t>
        <a:bodyPr/>
        <a:lstStyle/>
        <a:p>
          <a:endParaRPr lang="en-US"/>
        </a:p>
      </dgm:t>
    </dgm:pt>
    <dgm:pt modelId="{6345975D-7850-4AF4-B400-C788B7D4A18B}" type="pres">
      <dgm:prSet presAssocID="{4473D999-D447-4E4F-87C6-034CEC4FF01D}" presName="vert0" presStyleCnt="0">
        <dgm:presLayoutVars>
          <dgm:dir/>
          <dgm:animOne val="branch"/>
          <dgm:animLvl val="lvl"/>
        </dgm:presLayoutVars>
      </dgm:prSet>
      <dgm:spPr/>
    </dgm:pt>
    <dgm:pt modelId="{160A6964-CC58-4F62-B163-F272DB864E85}" type="pres">
      <dgm:prSet presAssocID="{0300F7BA-04A0-472A-BD84-C306831DEE18}" presName="thickLine" presStyleLbl="alignNode1" presStyleIdx="0" presStyleCnt="2"/>
      <dgm:spPr/>
    </dgm:pt>
    <dgm:pt modelId="{07F7650E-5A4F-4FE0-B6DF-64CDD9B9F62D}" type="pres">
      <dgm:prSet presAssocID="{0300F7BA-04A0-472A-BD84-C306831DEE18}" presName="horz1" presStyleCnt="0"/>
      <dgm:spPr/>
    </dgm:pt>
    <dgm:pt modelId="{7A86187D-5DE8-4C11-BDF6-2442B880EB89}" type="pres">
      <dgm:prSet presAssocID="{0300F7BA-04A0-472A-BD84-C306831DEE18}" presName="tx1" presStyleLbl="revTx" presStyleIdx="0" presStyleCnt="2"/>
      <dgm:spPr/>
    </dgm:pt>
    <dgm:pt modelId="{8E0D4538-B03A-457C-AD48-85A6C9F2C381}" type="pres">
      <dgm:prSet presAssocID="{0300F7BA-04A0-472A-BD84-C306831DEE18}" presName="vert1" presStyleCnt="0"/>
      <dgm:spPr/>
    </dgm:pt>
    <dgm:pt modelId="{E4108EDB-F1DE-4960-B9DF-E48F56411B4C}" type="pres">
      <dgm:prSet presAssocID="{F30F60A6-E652-46C5-B8DD-148C83A821CB}" presName="thickLine" presStyleLbl="alignNode1" presStyleIdx="1" presStyleCnt="2"/>
      <dgm:spPr/>
    </dgm:pt>
    <dgm:pt modelId="{76AA4E82-1ECE-4455-A873-988AAED86DC6}" type="pres">
      <dgm:prSet presAssocID="{F30F60A6-E652-46C5-B8DD-148C83A821CB}" presName="horz1" presStyleCnt="0"/>
      <dgm:spPr/>
    </dgm:pt>
    <dgm:pt modelId="{16CC40E2-C056-46DE-932F-A0DFAA97E943}" type="pres">
      <dgm:prSet presAssocID="{F30F60A6-E652-46C5-B8DD-148C83A821CB}" presName="tx1" presStyleLbl="revTx" presStyleIdx="1" presStyleCnt="2"/>
      <dgm:spPr/>
    </dgm:pt>
    <dgm:pt modelId="{226CF31E-A7D0-4930-86F8-EBD41A74C46D}" type="pres">
      <dgm:prSet presAssocID="{F30F60A6-E652-46C5-B8DD-148C83A821CB}" presName="vert1" presStyleCnt="0"/>
      <dgm:spPr/>
    </dgm:pt>
  </dgm:ptLst>
  <dgm:cxnLst>
    <dgm:cxn modelId="{D9BBF70D-25EE-4349-ABBE-C2506D9A4FBF}" type="presOf" srcId="{0300F7BA-04A0-472A-BD84-C306831DEE18}" destId="{7A86187D-5DE8-4C11-BDF6-2442B880EB89}" srcOrd="0" destOrd="0" presId="urn:microsoft.com/office/officeart/2008/layout/LinedList"/>
    <dgm:cxn modelId="{3D077144-D066-42B2-A28C-B15A4BF217FA}" type="presOf" srcId="{4473D999-D447-4E4F-87C6-034CEC4FF01D}" destId="{6345975D-7850-4AF4-B400-C788B7D4A18B}" srcOrd="0" destOrd="0" presId="urn:microsoft.com/office/officeart/2008/layout/LinedList"/>
    <dgm:cxn modelId="{66A8CE66-B571-4617-B1A4-633CBAAF3279}" srcId="{4473D999-D447-4E4F-87C6-034CEC4FF01D}" destId="{F30F60A6-E652-46C5-B8DD-148C83A821CB}" srcOrd="1" destOrd="0" parTransId="{F9DCFD01-FAA2-474C-BE80-0B279BA1F887}" sibTransId="{8B1BE968-BA9C-4E4B-BE76-B8D2959158A4}"/>
    <dgm:cxn modelId="{4FD4E868-68D1-475C-BAD1-94B4F811B19B}" srcId="{4473D999-D447-4E4F-87C6-034CEC4FF01D}" destId="{0300F7BA-04A0-472A-BD84-C306831DEE18}" srcOrd="0" destOrd="0" parTransId="{122469ED-710A-4D6C-922B-5041ACB6D06F}" sibTransId="{03A22D96-CB76-4507-9115-83DC9DAB150E}"/>
    <dgm:cxn modelId="{639723B5-7B78-4B77-810A-FBBADF72FD48}" type="presOf" srcId="{F30F60A6-E652-46C5-B8DD-148C83A821CB}" destId="{16CC40E2-C056-46DE-932F-A0DFAA97E943}" srcOrd="0" destOrd="0" presId="urn:microsoft.com/office/officeart/2008/layout/LinedList"/>
    <dgm:cxn modelId="{01EF7787-434A-47B1-9D79-0557D09EBEEC}" type="presParOf" srcId="{6345975D-7850-4AF4-B400-C788B7D4A18B}" destId="{160A6964-CC58-4F62-B163-F272DB864E85}" srcOrd="0" destOrd="0" presId="urn:microsoft.com/office/officeart/2008/layout/LinedList"/>
    <dgm:cxn modelId="{DAF0CAFC-8D7A-436C-857F-7FAED5CF802E}" type="presParOf" srcId="{6345975D-7850-4AF4-B400-C788B7D4A18B}" destId="{07F7650E-5A4F-4FE0-B6DF-64CDD9B9F62D}" srcOrd="1" destOrd="0" presId="urn:microsoft.com/office/officeart/2008/layout/LinedList"/>
    <dgm:cxn modelId="{6AD868D5-A3CB-4810-9E2A-AB07C01CB5D7}" type="presParOf" srcId="{07F7650E-5A4F-4FE0-B6DF-64CDD9B9F62D}" destId="{7A86187D-5DE8-4C11-BDF6-2442B880EB89}" srcOrd="0" destOrd="0" presId="urn:microsoft.com/office/officeart/2008/layout/LinedList"/>
    <dgm:cxn modelId="{83B6F654-2471-454B-9E71-1EA909395397}" type="presParOf" srcId="{07F7650E-5A4F-4FE0-B6DF-64CDD9B9F62D}" destId="{8E0D4538-B03A-457C-AD48-85A6C9F2C381}" srcOrd="1" destOrd="0" presId="urn:microsoft.com/office/officeart/2008/layout/LinedList"/>
    <dgm:cxn modelId="{0F6FF6F1-B341-40D8-BE9E-710A43473C41}" type="presParOf" srcId="{6345975D-7850-4AF4-B400-C788B7D4A18B}" destId="{E4108EDB-F1DE-4960-B9DF-E48F56411B4C}" srcOrd="2" destOrd="0" presId="urn:microsoft.com/office/officeart/2008/layout/LinedList"/>
    <dgm:cxn modelId="{D1ECCD5A-8A2E-452A-A7AD-B9759BDF848C}" type="presParOf" srcId="{6345975D-7850-4AF4-B400-C788B7D4A18B}" destId="{76AA4E82-1ECE-4455-A873-988AAED86DC6}" srcOrd="3" destOrd="0" presId="urn:microsoft.com/office/officeart/2008/layout/LinedList"/>
    <dgm:cxn modelId="{21B5E250-2D15-4B65-B65A-EF07D2B6BAA6}" type="presParOf" srcId="{76AA4E82-1ECE-4455-A873-988AAED86DC6}" destId="{16CC40E2-C056-46DE-932F-A0DFAA97E943}" srcOrd="0" destOrd="0" presId="urn:microsoft.com/office/officeart/2008/layout/LinedList"/>
    <dgm:cxn modelId="{872DD6F6-E86E-4178-A8F5-9E7C6147B4CC}" type="presParOf" srcId="{76AA4E82-1ECE-4455-A873-988AAED86DC6}" destId="{226CF31E-A7D0-4930-86F8-EBD41A74C46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3E87E3-6FB1-41F0-94EB-99107066E9D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F723778-FB2C-4BA4-8A48-52EA1B091C62}">
      <dgm:prSet/>
      <dgm:spPr/>
      <dgm:t>
        <a:bodyPr/>
        <a:lstStyle/>
        <a:p>
          <a:r>
            <a:rPr lang="en-GB" dirty="0"/>
            <a:t>These influences can take the organisation away from its </a:t>
          </a:r>
          <a:r>
            <a:rPr lang="en-GB" dirty="0" err="1"/>
            <a:t>delibrate</a:t>
          </a:r>
          <a:r>
            <a:rPr lang="en-GB" dirty="0"/>
            <a:t> strategy  to an emergent one (as can PESTLE) as market forces change organisation drivers must too. Organisation products and SBU’s strategy may need to change direction. </a:t>
          </a:r>
          <a:endParaRPr lang="en-US" dirty="0"/>
        </a:p>
      </dgm:t>
    </dgm:pt>
    <dgm:pt modelId="{BD00A3CA-7ACC-4A23-8291-1FF923523D99}" type="parTrans" cxnId="{972D7A5E-25CF-4894-8150-2DF685E5EA37}">
      <dgm:prSet/>
      <dgm:spPr/>
      <dgm:t>
        <a:bodyPr/>
        <a:lstStyle/>
        <a:p>
          <a:endParaRPr lang="en-US"/>
        </a:p>
      </dgm:t>
    </dgm:pt>
    <dgm:pt modelId="{DFAA92CD-07BC-4677-9FCB-56D2F26A5869}" type="sibTrans" cxnId="{972D7A5E-25CF-4894-8150-2DF685E5EA37}">
      <dgm:prSet/>
      <dgm:spPr/>
      <dgm:t>
        <a:bodyPr/>
        <a:lstStyle/>
        <a:p>
          <a:endParaRPr lang="en-US"/>
        </a:p>
      </dgm:t>
    </dgm:pt>
    <dgm:pt modelId="{D67F79AF-4C40-43C2-988A-F3D6A95D6CEC}">
      <dgm:prSet/>
      <dgm:spPr/>
      <dgm:t>
        <a:bodyPr/>
        <a:lstStyle/>
        <a:p>
          <a:r>
            <a:rPr lang="en-GB"/>
            <a:t>Market growth might change due to the economy, political environment etc thus causing i.e  market decline/increase – example Primark/Amazon and Covid 19 .</a:t>
          </a:r>
          <a:endParaRPr lang="en-US"/>
        </a:p>
      </dgm:t>
    </dgm:pt>
    <dgm:pt modelId="{F233DDFB-8425-4930-89B6-5951CD8E6A7C}" type="parTrans" cxnId="{E5A78E3E-C89C-4BA1-A07B-1EA87C327AA8}">
      <dgm:prSet/>
      <dgm:spPr/>
      <dgm:t>
        <a:bodyPr/>
        <a:lstStyle/>
        <a:p>
          <a:endParaRPr lang="en-US"/>
        </a:p>
      </dgm:t>
    </dgm:pt>
    <dgm:pt modelId="{8FC2DC54-0689-4FB3-8F7D-AC6218061572}" type="sibTrans" cxnId="{E5A78E3E-C89C-4BA1-A07B-1EA87C327AA8}">
      <dgm:prSet/>
      <dgm:spPr/>
      <dgm:t>
        <a:bodyPr/>
        <a:lstStyle/>
        <a:p>
          <a:endParaRPr lang="en-US"/>
        </a:p>
      </dgm:t>
    </dgm:pt>
    <dgm:pt modelId="{BFA13E13-98A7-4684-A8CA-D17615035C46}" type="pres">
      <dgm:prSet presAssocID="{5B3E87E3-6FB1-41F0-94EB-99107066E9D3}" presName="linear" presStyleCnt="0">
        <dgm:presLayoutVars>
          <dgm:animLvl val="lvl"/>
          <dgm:resizeHandles val="exact"/>
        </dgm:presLayoutVars>
      </dgm:prSet>
      <dgm:spPr/>
    </dgm:pt>
    <dgm:pt modelId="{C34E04EB-2A3D-49F0-BA1B-27A8BFC35AA3}" type="pres">
      <dgm:prSet presAssocID="{5F723778-FB2C-4BA4-8A48-52EA1B091C62}" presName="parentText" presStyleLbl="node1" presStyleIdx="0" presStyleCnt="2">
        <dgm:presLayoutVars>
          <dgm:chMax val="0"/>
          <dgm:bulletEnabled val="1"/>
        </dgm:presLayoutVars>
      </dgm:prSet>
      <dgm:spPr/>
    </dgm:pt>
    <dgm:pt modelId="{0B5495C3-7069-400F-A538-AEE731A5555A}" type="pres">
      <dgm:prSet presAssocID="{DFAA92CD-07BC-4677-9FCB-56D2F26A5869}" presName="spacer" presStyleCnt="0"/>
      <dgm:spPr/>
    </dgm:pt>
    <dgm:pt modelId="{E7A02CEF-CE3A-4608-9F8A-59DB20818A43}" type="pres">
      <dgm:prSet presAssocID="{D67F79AF-4C40-43C2-988A-F3D6A95D6CEC}" presName="parentText" presStyleLbl="node1" presStyleIdx="1" presStyleCnt="2">
        <dgm:presLayoutVars>
          <dgm:chMax val="0"/>
          <dgm:bulletEnabled val="1"/>
        </dgm:presLayoutVars>
      </dgm:prSet>
      <dgm:spPr/>
    </dgm:pt>
  </dgm:ptLst>
  <dgm:cxnLst>
    <dgm:cxn modelId="{E5A78E3E-C89C-4BA1-A07B-1EA87C327AA8}" srcId="{5B3E87E3-6FB1-41F0-94EB-99107066E9D3}" destId="{D67F79AF-4C40-43C2-988A-F3D6A95D6CEC}" srcOrd="1" destOrd="0" parTransId="{F233DDFB-8425-4930-89B6-5951CD8E6A7C}" sibTransId="{8FC2DC54-0689-4FB3-8F7D-AC6218061572}"/>
    <dgm:cxn modelId="{972D7A5E-25CF-4894-8150-2DF685E5EA37}" srcId="{5B3E87E3-6FB1-41F0-94EB-99107066E9D3}" destId="{5F723778-FB2C-4BA4-8A48-52EA1B091C62}" srcOrd="0" destOrd="0" parTransId="{BD00A3CA-7ACC-4A23-8291-1FF923523D99}" sibTransId="{DFAA92CD-07BC-4677-9FCB-56D2F26A5869}"/>
    <dgm:cxn modelId="{6540916D-9121-47CC-A519-914487B36780}" type="presOf" srcId="{D67F79AF-4C40-43C2-988A-F3D6A95D6CEC}" destId="{E7A02CEF-CE3A-4608-9F8A-59DB20818A43}" srcOrd="0" destOrd="0" presId="urn:microsoft.com/office/officeart/2005/8/layout/vList2"/>
    <dgm:cxn modelId="{02CA95CE-C0D0-4918-A419-73150B4B82AA}" type="presOf" srcId="{5B3E87E3-6FB1-41F0-94EB-99107066E9D3}" destId="{BFA13E13-98A7-4684-A8CA-D17615035C46}" srcOrd="0" destOrd="0" presId="urn:microsoft.com/office/officeart/2005/8/layout/vList2"/>
    <dgm:cxn modelId="{8ECD03DB-EC30-49D0-8301-94D055DBC5F7}" type="presOf" srcId="{5F723778-FB2C-4BA4-8A48-52EA1B091C62}" destId="{C34E04EB-2A3D-49F0-BA1B-27A8BFC35AA3}" srcOrd="0" destOrd="0" presId="urn:microsoft.com/office/officeart/2005/8/layout/vList2"/>
    <dgm:cxn modelId="{285CAE9F-2E21-430E-928A-1D44996952C2}" type="presParOf" srcId="{BFA13E13-98A7-4684-A8CA-D17615035C46}" destId="{C34E04EB-2A3D-49F0-BA1B-27A8BFC35AA3}" srcOrd="0" destOrd="0" presId="urn:microsoft.com/office/officeart/2005/8/layout/vList2"/>
    <dgm:cxn modelId="{7FFD4111-246C-4CAF-B86F-64D5CC9606B8}" type="presParOf" srcId="{BFA13E13-98A7-4684-A8CA-D17615035C46}" destId="{0B5495C3-7069-400F-A538-AEE731A5555A}" srcOrd="1" destOrd="0" presId="urn:microsoft.com/office/officeart/2005/8/layout/vList2"/>
    <dgm:cxn modelId="{996D2069-BD03-4195-9768-7D92E2C36B33}" type="presParOf" srcId="{BFA13E13-98A7-4684-A8CA-D17615035C46}" destId="{E7A02CEF-CE3A-4608-9F8A-59DB20818A4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4FBFC9C-B874-40F8-AF45-1DD5578D0D7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95E236B-B2C1-47BE-8B13-87F29FDA5FE8}">
      <dgm:prSet/>
      <dgm:spPr/>
      <dgm:t>
        <a:bodyPr/>
        <a:lstStyle/>
        <a:p>
          <a:r>
            <a:rPr lang="en-GB"/>
            <a:t>Examine which approach the organisations use - Market or Resource based strategy?  Explain why they use this approach. </a:t>
          </a:r>
          <a:endParaRPr lang="en-US"/>
        </a:p>
      </dgm:t>
    </dgm:pt>
    <dgm:pt modelId="{A074D1DC-AB01-4027-9E1B-F0FA04305BAE}" type="parTrans" cxnId="{2686C319-F407-4ADE-B946-A5512F9EB5FF}">
      <dgm:prSet/>
      <dgm:spPr/>
      <dgm:t>
        <a:bodyPr/>
        <a:lstStyle/>
        <a:p>
          <a:endParaRPr lang="en-US"/>
        </a:p>
      </dgm:t>
    </dgm:pt>
    <dgm:pt modelId="{AC433CEA-D6F7-4EBA-ABCB-2536BFBBEAE4}" type="sibTrans" cxnId="{2686C319-F407-4ADE-B946-A5512F9EB5FF}">
      <dgm:prSet/>
      <dgm:spPr/>
      <dgm:t>
        <a:bodyPr/>
        <a:lstStyle/>
        <a:p>
          <a:endParaRPr lang="en-US"/>
        </a:p>
      </dgm:t>
    </dgm:pt>
    <dgm:pt modelId="{C141DDE4-E079-4F9C-B184-F86B418F7267}">
      <dgm:prSet/>
      <dgm:spPr/>
      <dgm:t>
        <a:bodyPr/>
        <a:lstStyle/>
        <a:p>
          <a:r>
            <a:rPr lang="en-GB" dirty="0"/>
            <a:t>Task 3 - Theory To support this task you should consider:</a:t>
          </a:r>
          <a:endParaRPr lang="en-US" dirty="0"/>
        </a:p>
      </dgm:t>
    </dgm:pt>
    <dgm:pt modelId="{E9201BA4-F1F8-45BF-AD02-77C2270B03E5}" type="parTrans" cxnId="{98D9594B-8BB9-4E98-B0E5-634354FEDDF9}">
      <dgm:prSet/>
      <dgm:spPr/>
      <dgm:t>
        <a:bodyPr/>
        <a:lstStyle/>
        <a:p>
          <a:endParaRPr lang="en-US"/>
        </a:p>
      </dgm:t>
    </dgm:pt>
    <dgm:pt modelId="{A5B28B3C-6575-4231-9F1F-CF76359A1303}" type="sibTrans" cxnId="{98D9594B-8BB9-4E98-B0E5-634354FEDDF9}">
      <dgm:prSet/>
      <dgm:spPr/>
      <dgm:t>
        <a:bodyPr/>
        <a:lstStyle/>
        <a:p>
          <a:endParaRPr lang="en-US"/>
        </a:p>
      </dgm:t>
    </dgm:pt>
    <dgm:pt modelId="{9749114B-283B-40D5-8A42-EC4BB47D8A89}">
      <dgm:prSet/>
      <dgm:spPr/>
      <dgm:t>
        <a:bodyPr/>
        <a:lstStyle/>
        <a:p>
          <a:r>
            <a:rPr lang="en-GB" dirty="0"/>
            <a:t>Describe using academic or industry comment the advantages and dis-advantages to the organisation and  stakeholders of using  - a Market or Resource based strategy.</a:t>
          </a:r>
          <a:endParaRPr lang="en-US" dirty="0"/>
        </a:p>
      </dgm:t>
    </dgm:pt>
    <dgm:pt modelId="{B57B2752-A2C2-4E01-BCAE-27CD2491BEB9}" type="parTrans" cxnId="{5F5E6155-7548-404D-990F-DBFD6D33D199}">
      <dgm:prSet/>
      <dgm:spPr/>
      <dgm:t>
        <a:bodyPr/>
        <a:lstStyle/>
        <a:p>
          <a:endParaRPr lang="en-US"/>
        </a:p>
      </dgm:t>
    </dgm:pt>
    <dgm:pt modelId="{E187E89F-8CAC-45E9-8214-30F319CF9F39}" type="sibTrans" cxnId="{5F5E6155-7548-404D-990F-DBFD6D33D199}">
      <dgm:prSet/>
      <dgm:spPr/>
      <dgm:t>
        <a:bodyPr/>
        <a:lstStyle/>
        <a:p>
          <a:endParaRPr lang="en-US"/>
        </a:p>
      </dgm:t>
    </dgm:pt>
    <dgm:pt modelId="{02BF1A39-59BC-4B20-96AD-FB78E9167B91}" type="pres">
      <dgm:prSet presAssocID="{94FBFC9C-B874-40F8-AF45-1DD5578D0D7A}" presName="root" presStyleCnt="0">
        <dgm:presLayoutVars>
          <dgm:dir/>
          <dgm:resizeHandles val="exact"/>
        </dgm:presLayoutVars>
      </dgm:prSet>
      <dgm:spPr/>
    </dgm:pt>
    <dgm:pt modelId="{7BDABCEE-2DE3-42B0-B922-39820FE2FFB0}" type="pres">
      <dgm:prSet presAssocID="{E95E236B-B2C1-47BE-8B13-87F29FDA5FE8}" presName="compNode" presStyleCnt="0"/>
      <dgm:spPr/>
    </dgm:pt>
    <dgm:pt modelId="{65885E89-11BD-4F38-9FC0-C71E8B41B543}" type="pres">
      <dgm:prSet presAssocID="{E95E236B-B2C1-47BE-8B13-87F29FDA5FE8}" presName="bgRect" presStyleLbl="bgShp" presStyleIdx="0" presStyleCnt="3"/>
      <dgm:spPr/>
    </dgm:pt>
    <dgm:pt modelId="{ED181B12-6AE3-4813-B789-87D622705B52}" type="pres">
      <dgm:prSet presAssocID="{E95E236B-B2C1-47BE-8B13-87F29FDA5F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4B21CD03-DF37-4414-B9E3-BBC2F67FD19A}" type="pres">
      <dgm:prSet presAssocID="{E95E236B-B2C1-47BE-8B13-87F29FDA5FE8}" presName="spaceRect" presStyleCnt="0"/>
      <dgm:spPr/>
    </dgm:pt>
    <dgm:pt modelId="{49CB85CC-C535-45B3-AC5E-E241C2D8915E}" type="pres">
      <dgm:prSet presAssocID="{E95E236B-B2C1-47BE-8B13-87F29FDA5FE8}" presName="parTx" presStyleLbl="revTx" presStyleIdx="0" presStyleCnt="3">
        <dgm:presLayoutVars>
          <dgm:chMax val="0"/>
          <dgm:chPref val="0"/>
        </dgm:presLayoutVars>
      </dgm:prSet>
      <dgm:spPr/>
    </dgm:pt>
    <dgm:pt modelId="{DC8E8BAD-F1CD-407E-AAED-CBE27AF1CDEA}" type="pres">
      <dgm:prSet presAssocID="{AC433CEA-D6F7-4EBA-ABCB-2536BFBBEAE4}" presName="sibTrans" presStyleCnt="0"/>
      <dgm:spPr/>
    </dgm:pt>
    <dgm:pt modelId="{8AEB6C99-93FF-40C1-86A0-B0F6DE35E78B}" type="pres">
      <dgm:prSet presAssocID="{C141DDE4-E079-4F9C-B184-F86B418F7267}" presName="compNode" presStyleCnt="0"/>
      <dgm:spPr/>
    </dgm:pt>
    <dgm:pt modelId="{B79BFEAC-46FF-45C0-9DC7-D73DA00CA099}" type="pres">
      <dgm:prSet presAssocID="{C141DDE4-E079-4F9C-B184-F86B418F7267}" presName="bgRect" presStyleLbl="bgShp" presStyleIdx="1" presStyleCnt="3"/>
      <dgm:spPr/>
    </dgm:pt>
    <dgm:pt modelId="{DC0CB970-EF26-483A-B96C-A1FD7F69A6C5}" type="pres">
      <dgm:prSet presAssocID="{C141DDE4-E079-4F9C-B184-F86B418F72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A0ED70E-C867-4102-824A-008E6484E595}" type="pres">
      <dgm:prSet presAssocID="{C141DDE4-E079-4F9C-B184-F86B418F7267}" presName="spaceRect" presStyleCnt="0"/>
      <dgm:spPr/>
    </dgm:pt>
    <dgm:pt modelId="{511C675F-00A8-4D09-934F-CBE323EE9545}" type="pres">
      <dgm:prSet presAssocID="{C141DDE4-E079-4F9C-B184-F86B418F7267}" presName="parTx" presStyleLbl="revTx" presStyleIdx="1" presStyleCnt="3">
        <dgm:presLayoutVars>
          <dgm:chMax val="0"/>
          <dgm:chPref val="0"/>
        </dgm:presLayoutVars>
      </dgm:prSet>
      <dgm:spPr/>
    </dgm:pt>
    <dgm:pt modelId="{A6F2B953-9512-4DA3-8840-BCC2F9EF13EB}" type="pres">
      <dgm:prSet presAssocID="{A5B28B3C-6575-4231-9F1F-CF76359A1303}" presName="sibTrans" presStyleCnt="0"/>
      <dgm:spPr/>
    </dgm:pt>
    <dgm:pt modelId="{BA3F8736-2A7A-4163-B7FF-EA12F355EA31}" type="pres">
      <dgm:prSet presAssocID="{9749114B-283B-40D5-8A42-EC4BB47D8A89}" presName="compNode" presStyleCnt="0"/>
      <dgm:spPr/>
    </dgm:pt>
    <dgm:pt modelId="{38317608-C3F9-474C-B2B3-DCA87B9E58C6}" type="pres">
      <dgm:prSet presAssocID="{9749114B-283B-40D5-8A42-EC4BB47D8A89}" presName="bgRect" presStyleLbl="bgShp" presStyleIdx="2" presStyleCnt="3"/>
      <dgm:spPr/>
    </dgm:pt>
    <dgm:pt modelId="{CB119DA8-13D7-444C-8310-63A106A02512}" type="pres">
      <dgm:prSet presAssocID="{9749114B-283B-40D5-8A42-EC4BB47D8A8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86DCBD90-8975-4603-9F2D-A9D5D60033D1}" type="pres">
      <dgm:prSet presAssocID="{9749114B-283B-40D5-8A42-EC4BB47D8A89}" presName="spaceRect" presStyleCnt="0"/>
      <dgm:spPr/>
    </dgm:pt>
    <dgm:pt modelId="{CB513007-CEE5-4BC7-B01A-1FCF69307F78}" type="pres">
      <dgm:prSet presAssocID="{9749114B-283B-40D5-8A42-EC4BB47D8A89}" presName="parTx" presStyleLbl="revTx" presStyleIdx="2" presStyleCnt="3">
        <dgm:presLayoutVars>
          <dgm:chMax val="0"/>
          <dgm:chPref val="0"/>
        </dgm:presLayoutVars>
      </dgm:prSet>
      <dgm:spPr/>
    </dgm:pt>
  </dgm:ptLst>
  <dgm:cxnLst>
    <dgm:cxn modelId="{2686C319-F407-4ADE-B946-A5512F9EB5FF}" srcId="{94FBFC9C-B874-40F8-AF45-1DD5578D0D7A}" destId="{E95E236B-B2C1-47BE-8B13-87F29FDA5FE8}" srcOrd="0" destOrd="0" parTransId="{A074D1DC-AB01-4027-9E1B-F0FA04305BAE}" sibTransId="{AC433CEA-D6F7-4EBA-ABCB-2536BFBBEAE4}"/>
    <dgm:cxn modelId="{98D9594B-8BB9-4E98-B0E5-634354FEDDF9}" srcId="{94FBFC9C-B874-40F8-AF45-1DD5578D0D7A}" destId="{C141DDE4-E079-4F9C-B184-F86B418F7267}" srcOrd="1" destOrd="0" parTransId="{E9201BA4-F1F8-45BF-AD02-77C2270B03E5}" sibTransId="{A5B28B3C-6575-4231-9F1F-CF76359A1303}"/>
    <dgm:cxn modelId="{5F5E6155-7548-404D-990F-DBFD6D33D199}" srcId="{94FBFC9C-B874-40F8-AF45-1DD5578D0D7A}" destId="{9749114B-283B-40D5-8A42-EC4BB47D8A89}" srcOrd="2" destOrd="0" parTransId="{B57B2752-A2C2-4E01-BCAE-27CD2491BEB9}" sibTransId="{E187E89F-8CAC-45E9-8214-30F319CF9F39}"/>
    <dgm:cxn modelId="{80B3627D-EC44-492A-AB88-8D6744255BE5}" type="presOf" srcId="{E95E236B-B2C1-47BE-8B13-87F29FDA5FE8}" destId="{49CB85CC-C535-45B3-AC5E-E241C2D8915E}" srcOrd="0" destOrd="0" presId="urn:microsoft.com/office/officeart/2018/2/layout/IconVerticalSolidList"/>
    <dgm:cxn modelId="{D544A288-ABFD-489B-9199-70E4E2AB3710}" type="presOf" srcId="{9749114B-283B-40D5-8A42-EC4BB47D8A89}" destId="{CB513007-CEE5-4BC7-B01A-1FCF69307F78}" srcOrd="0" destOrd="0" presId="urn:microsoft.com/office/officeart/2018/2/layout/IconVerticalSolidList"/>
    <dgm:cxn modelId="{2D7F4ECD-5E76-43B5-8BC9-3847E899B6B5}" type="presOf" srcId="{94FBFC9C-B874-40F8-AF45-1DD5578D0D7A}" destId="{02BF1A39-59BC-4B20-96AD-FB78E9167B91}" srcOrd="0" destOrd="0" presId="urn:microsoft.com/office/officeart/2018/2/layout/IconVerticalSolidList"/>
    <dgm:cxn modelId="{A552C5F2-30D8-4337-8153-BE56FC55D29F}" type="presOf" srcId="{C141DDE4-E079-4F9C-B184-F86B418F7267}" destId="{511C675F-00A8-4D09-934F-CBE323EE9545}" srcOrd="0" destOrd="0" presId="urn:microsoft.com/office/officeart/2018/2/layout/IconVerticalSolidList"/>
    <dgm:cxn modelId="{A0A2F2A8-47ED-47C2-A45C-D73F2C2C7088}" type="presParOf" srcId="{02BF1A39-59BC-4B20-96AD-FB78E9167B91}" destId="{7BDABCEE-2DE3-42B0-B922-39820FE2FFB0}" srcOrd="0" destOrd="0" presId="urn:microsoft.com/office/officeart/2018/2/layout/IconVerticalSolidList"/>
    <dgm:cxn modelId="{34E7B1AB-EC9E-47DF-98AD-64C461BA4CE4}" type="presParOf" srcId="{7BDABCEE-2DE3-42B0-B922-39820FE2FFB0}" destId="{65885E89-11BD-4F38-9FC0-C71E8B41B543}" srcOrd="0" destOrd="0" presId="urn:microsoft.com/office/officeart/2018/2/layout/IconVerticalSolidList"/>
    <dgm:cxn modelId="{598CD622-3A88-46C7-8EFD-926855B9A53C}" type="presParOf" srcId="{7BDABCEE-2DE3-42B0-B922-39820FE2FFB0}" destId="{ED181B12-6AE3-4813-B789-87D622705B52}" srcOrd="1" destOrd="0" presId="urn:microsoft.com/office/officeart/2018/2/layout/IconVerticalSolidList"/>
    <dgm:cxn modelId="{77D72198-C2A6-4C30-BCE5-59EF409F1308}" type="presParOf" srcId="{7BDABCEE-2DE3-42B0-B922-39820FE2FFB0}" destId="{4B21CD03-DF37-4414-B9E3-BBC2F67FD19A}" srcOrd="2" destOrd="0" presId="urn:microsoft.com/office/officeart/2018/2/layout/IconVerticalSolidList"/>
    <dgm:cxn modelId="{D8C59E33-821F-4E24-96BC-2AFEF7715E37}" type="presParOf" srcId="{7BDABCEE-2DE3-42B0-B922-39820FE2FFB0}" destId="{49CB85CC-C535-45B3-AC5E-E241C2D8915E}" srcOrd="3" destOrd="0" presId="urn:microsoft.com/office/officeart/2018/2/layout/IconVerticalSolidList"/>
    <dgm:cxn modelId="{4953A302-AE76-445C-9C58-9B5F11F0757C}" type="presParOf" srcId="{02BF1A39-59BC-4B20-96AD-FB78E9167B91}" destId="{DC8E8BAD-F1CD-407E-AAED-CBE27AF1CDEA}" srcOrd="1" destOrd="0" presId="urn:microsoft.com/office/officeart/2018/2/layout/IconVerticalSolidList"/>
    <dgm:cxn modelId="{81A9BF08-193C-44EC-B8D4-54F1C237C699}" type="presParOf" srcId="{02BF1A39-59BC-4B20-96AD-FB78E9167B91}" destId="{8AEB6C99-93FF-40C1-86A0-B0F6DE35E78B}" srcOrd="2" destOrd="0" presId="urn:microsoft.com/office/officeart/2018/2/layout/IconVerticalSolidList"/>
    <dgm:cxn modelId="{96F91B73-F894-40C3-BA18-D14E84BC2893}" type="presParOf" srcId="{8AEB6C99-93FF-40C1-86A0-B0F6DE35E78B}" destId="{B79BFEAC-46FF-45C0-9DC7-D73DA00CA099}" srcOrd="0" destOrd="0" presId="urn:microsoft.com/office/officeart/2018/2/layout/IconVerticalSolidList"/>
    <dgm:cxn modelId="{CBF68218-1F49-4D43-A833-24F3DD3ABA7B}" type="presParOf" srcId="{8AEB6C99-93FF-40C1-86A0-B0F6DE35E78B}" destId="{DC0CB970-EF26-483A-B96C-A1FD7F69A6C5}" srcOrd="1" destOrd="0" presId="urn:microsoft.com/office/officeart/2018/2/layout/IconVerticalSolidList"/>
    <dgm:cxn modelId="{B55E5069-BDB3-4160-B8FD-55F1988CADD0}" type="presParOf" srcId="{8AEB6C99-93FF-40C1-86A0-B0F6DE35E78B}" destId="{AA0ED70E-C867-4102-824A-008E6484E595}" srcOrd="2" destOrd="0" presId="urn:microsoft.com/office/officeart/2018/2/layout/IconVerticalSolidList"/>
    <dgm:cxn modelId="{241B86E6-21B6-440B-92A4-404CB5D3FC92}" type="presParOf" srcId="{8AEB6C99-93FF-40C1-86A0-B0F6DE35E78B}" destId="{511C675F-00A8-4D09-934F-CBE323EE9545}" srcOrd="3" destOrd="0" presId="urn:microsoft.com/office/officeart/2018/2/layout/IconVerticalSolidList"/>
    <dgm:cxn modelId="{FB8995E5-7403-41DA-A93F-3EF0CFF1D8B3}" type="presParOf" srcId="{02BF1A39-59BC-4B20-96AD-FB78E9167B91}" destId="{A6F2B953-9512-4DA3-8840-BCC2F9EF13EB}" srcOrd="3" destOrd="0" presId="urn:microsoft.com/office/officeart/2018/2/layout/IconVerticalSolidList"/>
    <dgm:cxn modelId="{E9A9C9C5-61A8-4EE9-BAD3-3F9BD0E713AD}" type="presParOf" srcId="{02BF1A39-59BC-4B20-96AD-FB78E9167B91}" destId="{BA3F8736-2A7A-4163-B7FF-EA12F355EA31}" srcOrd="4" destOrd="0" presId="urn:microsoft.com/office/officeart/2018/2/layout/IconVerticalSolidList"/>
    <dgm:cxn modelId="{998C6969-8BD5-42EA-9311-B43D626A255F}" type="presParOf" srcId="{BA3F8736-2A7A-4163-B7FF-EA12F355EA31}" destId="{38317608-C3F9-474C-B2B3-DCA87B9E58C6}" srcOrd="0" destOrd="0" presId="urn:microsoft.com/office/officeart/2018/2/layout/IconVerticalSolidList"/>
    <dgm:cxn modelId="{49FF570C-BABD-4836-BE3D-535B8CA95C7A}" type="presParOf" srcId="{BA3F8736-2A7A-4163-B7FF-EA12F355EA31}" destId="{CB119DA8-13D7-444C-8310-63A106A02512}" srcOrd="1" destOrd="0" presId="urn:microsoft.com/office/officeart/2018/2/layout/IconVerticalSolidList"/>
    <dgm:cxn modelId="{2A3711FF-8C4C-4892-89DD-A881ACA55932}" type="presParOf" srcId="{BA3F8736-2A7A-4163-B7FF-EA12F355EA31}" destId="{86DCBD90-8975-4603-9F2D-A9D5D60033D1}" srcOrd="2" destOrd="0" presId="urn:microsoft.com/office/officeart/2018/2/layout/IconVerticalSolidList"/>
    <dgm:cxn modelId="{739AEB76-F53D-47DF-B317-972FE4C7A25B}" type="presParOf" srcId="{BA3F8736-2A7A-4163-B7FF-EA12F355EA31}" destId="{CB513007-CEE5-4BC7-B01A-1FCF69307F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D164975-700F-4597-96A7-F0758A42FAF4}"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CEDBD7E-5B41-4729-9830-A87AD8EF1E5B}">
      <dgm:prSet/>
      <dgm:spPr/>
      <dgm:t>
        <a:bodyPr/>
        <a:lstStyle/>
        <a:p>
          <a:pPr>
            <a:defRPr cap="all"/>
          </a:pPr>
          <a:r>
            <a:rPr lang="en-GB"/>
            <a:t>Make suggestions for both organisations on the future direction of travel they should take based on the analysis and conclusion. </a:t>
          </a:r>
          <a:endParaRPr lang="en-US"/>
        </a:p>
      </dgm:t>
    </dgm:pt>
    <dgm:pt modelId="{AF23F8BC-D936-42B9-8AE1-DFAD227DB7F6}" type="parTrans" cxnId="{E27D805B-B7EA-4D56-8BF5-E268AA82450B}">
      <dgm:prSet/>
      <dgm:spPr/>
      <dgm:t>
        <a:bodyPr/>
        <a:lstStyle/>
        <a:p>
          <a:endParaRPr lang="en-US"/>
        </a:p>
      </dgm:t>
    </dgm:pt>
    <dgm:pt modelId="{3C5EBA06-CAEC-4239-AF3A-6E2DB010ECD6}" type="sibTrans" cxnId="{E27D805B-B7EA-4D56-8BF5-E268AA82450B}">
      <dgm:prSet/>
      <dgm:spPr/>
      <dgm:t>
        <a:bodyPr/>
        <a:lstStyle/>
        <a:p>
          <a:endParaRPr lang="en-US"/>
        </a:p>
      </dgm:t>
    </dgm:pt>
    <dgm:pt modelId="{8016CF7D-78FA-43C5-847D-D7533C54DB40}">
      <dgm:prSet/>
      <dgm:spPr/>
      <dgm:t>
        <a:bodyPr/>
        <a:lstStyle/>
        <a:p>
          <a:pPr>
            <a:defRPr cap="all"/>
          </a:pPr>
          <a:r>
            <a:rPr lang="en-GB"/>
            <a:t>Look at the variety of ‘options’ available to them including Differentiation, Acquisition, Strategic Alliance, Divestment.</a:t>
          </a:r>
          <a:endParaRPr lang="en-US"/>
        </a:p>
      </dgm:t>
    </dgm:pt>
    <dgm:pt modelId="{DEF52658-8BD8-49C2-965E-C4F3FD50ED0F}" type="parTrans" cxnId="{3D8C4E3A-026B-4EF1-8424-6CB4908D6A5D}">
      <dgm:prSet/>
      <dgm:spPr/>
      <dgm:t>
        <a:bodyPr/>
        <a:lstStyle/>
        <a:p>
          <a:endParaRPr lang="en-US"/>
        </a:p>
      </dgm:t>
    </dgm:pt>
    <dgm:pt modelId="{5C7EF3D1-91AE-4D08-8043-E32196EDD44A}" type="sibTrans" cxnId="{3D8C4E3A-026B-4EF1-8424-6CB4908D6A5D}">
      <dgm:prSet/>
      <dgm:spPr/>
      <dgm:t>
        <a:bodyPr/>
        <a:lstStyle/>
        <a:p>
          <a:endParaRPr lang="en-US"/>
        </a:p>
      </dgm:t>
    </dgm:pt>
    <dgm:pt modelId="{98C31AFF-D03C-43C8-BB8B-870C2079DEC1}">
      <dgm:prSet/>
      <dgm:spPr/>
      <dgm:t>
        <a:bodyPr/>
        <a:lstStyle/>
        <a:p>
          <a:pPr>
            <a:defRPr cap="all"/>
          </a:pPr>
          <a:r>
            <a:rPr lang="en-GB"/>
            <a:t>It is important that when suggesting an ‘option’ that you explain why this would have ‘strategic’ fit with the organisation focus- Market (outward looking ) or Resource (inward facing).</a:t>
          </a:r>
          <a:endParaRPr lang="en-US"/>
        </a:p>
      </dgm:t>
    </dgm:pt>
    <dgm:pt modelId="{D92233EB-B7DB-44BC-B5EC-C43A11136582}" type="parTrans" cxnId="{A9DE0070-71EE-4334-9070-96AB9B774454}">
      <dgm:prSet/>
      <dgm:spPr/>
      <dgm:t>
        <a:bodyPr/>
        <a:lstStyle/>
        <a:p>
          <a:endParaRPr lang="en-US"/>
        </a:p>
      </dgm:t>
    </dgm:pt>
    <dgm:pt modelId="{C36B80D7-FD0F-4BB4-8692-FEACAFB1E60A}" type="sibTrans" cxnId="{A9DE0070-71EE-4334-9070-96AB9B774454}">
      <dgm:prSet/>
      <dgm:spPr/>
      <dgm:t>
        <a:bodyPr/>
        <a:lstStyle/>
        <a:p>
          <a:endParaRPr lang="en-US"/>
        </a:p>
      </dgm:t>
    </dgm:pt>
    <dgm:pt modelId="{55ADE021-A32C-4EC1-9FF5-C8B65B8491B5}" type="pres">
      <dgm:prSet presAssocID="{9D164975-700F-4597-96A7-F0758A42FAF4}" presName="root" presStyleCnt="0">
        <dgm:presLayoutVars>
          <dgm:dir/>
          <dgm:resizeHandles val="exact"/>
        </dgm:presLayoutVars>
      </dgm:prSet>
      <dgm:spPr/>
    </dgm:pt>
    <dgm:pt modelId="{B082F1A0-4F46-4E01-9472-2138D0B3DA15}" type="pres">
      <dgm:prSet presAssocID="{5CEDBD7E-5B41-4729-9830-A87AD8EF1E5B}" presName="compNode" presStyleCnt="0"/>
      <dgm:spPr/>
    </dgm:pt>
    <dgm:pt modelId="{523D9FF6-117C-4562-ABE1-6EC355C9DA6A}" type="pres">
      <dgm:prSet presAssocID="{5CEDBD7E-5B41-4729-9830-A87AD8EF1E5B}" presName="iconBgRect" presStyleLbl="bgShp" presStyleIdx="0" presStyleCnt="3"/>
      <dgm:spPr/>
    </dgm:pt>
    <dgm:pt modelId="{F1F2241F-5504-48D2-8AF3-384190C46B9D}" type="pres">
      <dgm:prSet presAssocID="{5CEDBD7E-5B41-4729-9830-A87AD8EF1E5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irplane"/>
        </a:ext>
      </dgm:extLst>
    </dgm:pt>
    <dgm:pt modelId="{07818FFB-F46D-444C-AA0B-86E008F7F41D}" type="pres">
      <dgm:prSet presAssocID="{5CEDBD7E-5B41-4729-9830-A87AD8EF1E5B}" presName="spaceRect" presStyleCnt="0"/>
      <dgm:spPr/>
    </dgm:pt>
    <dgm:pt modelId="{CF102CCD-DBD0-42B5-B619-B342D3EE764C}" type="pres">
      <dgm:prSet presAssocID="{5CEDBD7E-5B41-4729-9830-A87AD8EF1E5B}" presName="textRect" presStyleLbl="revTx" presStyleIdx="0" presStyleCnt="3">
        <dgm:presLayoutVars>
          <dgm:chMax val="1"/>
          <dgm:chPref val="1"/>
        </dgm:presLayoutVars>
      </dgm:prSet>
      <dgm:spPr/>
    </dgm:pt>
    <dgm:pt modelId="{8836A135-C955-48D5-8640-064DA42B974F}" type="pres">
      <dgm:prSet presAssocID="{3C5EBA06-CAEC-4239-AF3A-6E2DB010ECD6}" presName="sibTrans" presStyleCnt="0"/>
      <dgm:spPr/>
    </dgm:pt>
    <dgm:pt modelId="{726A2AF1-0238-4544-9D5D-A42E35EB9748}" type="pres">
      <dgm:prSet presAssocID="{8016CF7D-78FA-43C5-847D-D7533C54DB40}" presName="compNode" presStyleCnt="0"/>
      <dgm:spPr/>
    </dgm:pt>
    <dgm:pt modelId="{0C4DF360-C9DF-4643-98AC-2215AEFDB698}" type="pres">
      <dgm:prSet presAssocID="{8016CF7D-78FA-43C5-847D-D7533C54DB40}" presName="iconBgRect" presStyleLbl="bgShp" presStyleIdx="1" presStyleCnt="3"/>
      <dgm:spPr/>
    </dgm:pt>
    <dgm:pt modelId="{053089B9-C0B0-484B-85AB-2CD2B1E5D2A1}" type="pres">
      <dgm:prSet presAssocID="{8016CF7D-78FA-43C5-847D-D7533C54DB4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enn Diagram"/>
        </a:ext>
      </dgm:extLst>
    </dgm:pt>
    <dgm:pt modelId="{21C3E523-C9AC-43F8-93CE-38E83126A950}" type="pres">
      <dgm:prSet presAssocID="{8016CF7D-78FA-43C5-847D-D7533C54DB40}" presName="spaceRect" presStyleCnt="0"/>
      <dgm:spPr/>
    </dgm:pt>
    <dgm:pt modelId="{489EFA88-D59C-48A5-A2B3-324E7BEC9F12}" type="pres">
      <dgm:prSet presAssocID="{8016CF7D-78FA-43C5-847D-D7533C54DB40}" presName="textRect" presStyleLbl="revTx" presStyleIdx="1" presStyleCnt="3">
        <dgm:presLayoutVars>
          <dgm:chMax val="1"/>
          <dgm:chPref val="1"/>
        </dgm:presLayoutVars>
      </dgm:prSet>
      <dgm:spPr/>
    </dgm:pt>
    <dgm:pt modelId="{6900523E-F89F-465E-9ABE-D28F26FDE32A}" type="pres">
      <dgm:prSet presAssocID="{5C7EF3D1-91AE-4D08-8043-E32196EDD44A}" presName="sibTrans" presStyleCnt="0"/>
      <dgm:spPr/>
    </dgm:pt>
    <dgm:pt modelId="{D2D4A678-50BC-423A-920E-A24A616DE22F}" type="pres">
      <dgm:prSet presAssocID="{98C31AFF-D03C-43C8-BB8B-870C2079DEC1}" presName="compNode" presStyleCnt="0"/>
      <dgm:spPr/>
    </dgm:pt>
    <dgm:pt modelId="{03FF4927-34B5-4DAB-A161-C68DE69DDFAC}" type="pres">
      <dgm:prSet presAssocID="{98C31AFF-D03C-43C8-BB8B-870C2079DEC1}" presName="iconBgRect" presStyleLbl="bgShp" presStyleIdx="2" presStyleCnt="3"/>
      <dgm:spPr/>
    </dgm:pt>
    <dgm:pt modelId="{00B3DDF9-C981-42A0-A6CB-F4B7564B51BC}" type="pres">
      <dgm:prSet presAssocID="{98C31AFF-D03C-43C8-BB8B-870C2079DEC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C6727B2E-8262-4E01-AE27-8DB1E650F79D}" type="pres">
      <dgm:prSet presAssocID="{98C31AFF-D03C-43C8-BB8B-870C2079DEC1}" presName="spaceRect" presStyleCnt="0"/>
      <dgm:spPr/>
    </dgm:pt>
    <dgm:pt modelId="{D27B2820-F853-4694-B48E-F5FE4B5EF40D}" type="pres">
      <dgm:prSet presAssocID="{98C31AFF-D03C-43C8-BB8B-870C2079DEC1}" presName="textRect" presStyleLbl="revTx" presStyleIdx="2" presStyleCnt="3">
        <dgm:presLayoutVars>
          <dgm:chMax val="1"/>
          <dgm:chPref val="1"/>
        </dgm:presLayoutVars>
      </dgm:prSet>
      <dgm:spPr/>
    </dgm:pt>
  </dgm:ptLst>
  <dgm:cxnLst>
    <dgm:cxn modelId="{198AB802-EED6-49A5-AC33-3CAB20EAED59}" type="presOf" srcId="{8016CF7D-78FA-43C5-847D-D7533C54DB40}" destId="{489EFA88-D59C-48A5-A2B3-324E7BEC9F12}" srcOrd="0" destOrd="0" presId="urn:microsoft.com/office/officeart/2018/5/layout/IconCircleLabelList"/>
    <dgm:cxn modelId="{3D8C4E3A-026B-4EF1-8424-6CB4908D6A5D}" srcId="{9D164975-700F-4597-96A7-F0758A42FAF4}" destId="{8016CF7D-78FA-43C5-847D-D7533C54DB40}" srcOrd="1" destOrd="0" parTransId="{DEF52658-8BD8-49C2-965E-C4F3FD50ED0F}" sibTransId="{5C7EF3D1-91AE-4D08-8043-E32196EDD44A}"/>
    <dgm:cxn modelId="{E27D805B-B7EA-4D56-8BF5-E268AA82450B}" srcId="{9D164975-700F-4597-96A7-F0758A42FAF4}" destId="{5CEDBD7E-5B41-4729-9830-A87AD8EF1E5B}" srcOrd="0" destOrd="0" parTransId="{AF23F8BC-D936-42B9-8AE1-DFAD227DB7F6}" sibTransId="{3C5EBA06-CAEC-4239-AF3A-6E2DB010ECD6}"/>
    <dgm:cxn modelId="{D8209066-27B2-42C7-B6C6-47C4338536C2}" type="presOf" srcId="{9D164975-700F-4597-96A7-F0758A42FAF4}" destId="{55ADE021-A32C-4EC1-9FF5-C8B65B8491B5}" srcOrd="0" destOrd="0" presId="urn:microsoft.com/office/officeart/2018/5/layout/IconCircleLabelList"/>
    <dgm:cxn modelId="{A9DE0070-71EE-4334-9070-96AB9B774454}" srcId="{9D164975-700F-4597-96A7-F0758A42FAF4}" destId="{98C31AFF-D03C-43C8-BB8B-870C2079DEC1}" srcOrd="2" destOrd="0" parTransId="{D92233EB-B7DB-44BC-B5EC-C43A11136582}" sibTransId="{C36B80D7-FD0F-4BB4-8692-FEACAFB1E60A}"/>
    <dgm:cxn modelId="{79465F94-7C8C-4FAD-8E19-D568B6EF3B58}" type="presOf" srcId="{5CEDBD7E-5B41-4729-9830-A87AD8EF1E5B}" destId="{CF102CCD-DBD0-42B5-B619-B342D3EE764C}" srcOrd="0" destOrd="0" presId="urn:microsoft.com/office/officeart/2018/5/layout/IconCircleLabelList"/>
    <dgm:cxn modelId="{431C5EAD-4794-48BB-8F20-F54A8988C365}" type="presOf" srcId="{98C31AFF-D03C-43C8-BB8B-870C2079DEC1}" destId="{D27B2820-F853-4694-B48E-F5FE4B5EF40D}" srcOrd="0" destOrd="0" presId="urn:microsoft.com/office/officeart/2018/5/layout/IconCircleLabelList"/>
    <dgm:cxn modelId="{C565BB20-DC0E-4A07-8D6A-B8BD523FF315}" type="presParOf" srcId="{55ADE021-A32C-4EC1-9FF5-C8B65B8491B5}" destId="{B082F1A0-4F46-4E01-9472-2138D0B3DA15}" srcOrd="0" destOrd="0" presId="urn:microsoft.com/office/officeart/2018/5/layout/IconCircleLabelList"/>
    <dgm:cxn modelId="{B1CBE26E-9589-40AA-A363-A7BF44499EB3}" type="presParOf" srcId="{B082F1A0-4F46-4E01-9472-2138D0B3DA15}" destId="{523D9FF6-117C-4562-ABE1-6EC355C9DA6A}" srcOrd="0" destOrd="0" presId="urn:microsoft.com/office/officeart/2018/5/layout/IconCircleLabelList"/>
    <dgm:cxn modelId="{73158A72-1810-40B3-B5AE-1D0F0590B0AE}" type="presParOf" srcId="{B082F1A0-4F46-4E01-9472-2138D0B3DA15}" destId="{F1F2241F-5504-48D2-8AF3-384190C46B9D}" srcOrd="1" destOrd="0" presId="urn:microsoft.com/office/officeart/2018/5/layout/IconCircleLabelList"/>
    <dgm:cxn modelId="{6AE8907E-6353-4E14-AE9D-E107E72B3EA4}" type="presParOf" srcId="{B082F1A0-4F46-4E01-9472-2138D0B3DA15}" destId="{07818FFB-F46D-444C-AA0B-86E008F7F41D}" srcOrd="2" destOrd="0" presId="urn:microsoft.com/office/officeart/2018/5/layout/IconCircleLabelList"/>
    <dgm:cxn modelId="{7B7E6963-09AE-4C27-A93C-77E2FBE569C2}" type="presParOf" srcId="{B082F1A0-4F46-4E01-9472-2138D0B3DA15}" destId="{CF102CCD-DBD0-42B5-B619-B342D3EE764C}" srcOrd="3" destOrd="0" presId="urn:microsoft.com/office/officeart/2018/5/layout/IconCircleLabelList"/>
    <dgm:cxn modelId="{58C3C960-18E5-4846-B6CF-50C44A3338A5}" type="presParOf" srcId="{55ADE021-A32C-4EC1-9FF5-C8B65B8491B5}" destId="{8836A135-C955-48D5-8640-064DA42B974F}" srcOrd="1" destOrd="0" presId="urn:microsoft.com/office/officeart/2018/5/layout/IconCircleLabelList"/>
    <dgm:cxn modelId="{2896F08A-D52C-4B6D-A442-457FEF2D071F}" type="presParOf" srcId="{55ADE021-A32C-4EC1-9FF5-C8B65B8491B5}" destId="{726A2AF1-0238-4544-9D5D-A42E35EB9748}" srcOrd="2" destOrd="0" presId="urn:microsoft.com/office/officeart/2018/5/layout/IconCircleLabelList"/>
    <dgm:cxn modelId="{DA4F6032-28F0-45B6-9205-4414802F2AD3}" type="presParOf" srcId="{726A2AF1-0238-4544-9D5D-A42E35EB9748}" destId="{0C4DF360-C9DF-4643-98AC-2215AEFDB698}" srcOrd="0" destOrd="0" presId="urn:microsoft.com/office/officeart/2018/5/layout/IconCircleLabelList"/>
    <dgm:cxn modelId="{EFC5171A-9E61-4083-AB64-2836AF2EC91C}" type="presParOf" srcId="{726A2AF1-0238-4544-9D5D-A42E35EB9748}" destId="{053089B9-C0B0-484B-85AB-2CD2B1E5D2A1}" srcOrd="1" destOrd="0" presId="urn:microsoft.com/office/officeart/2018/5/layout/IconCircleLabelList"/>
    <dgm:cxn modelId="{98072ED1-B02B-46FB-89B0-966DEAD00099}" type="presParOf" srcId="{726A2AF1-0238-4544-9D5D-A42E35EB9748}" destId="{21C3E523-C9AC-43F8-93CE-38E83126A950}" srcOrd="2" destOrd="0" presId="urn:microsoft.com/office/officeart/2018/5/layout/IconCircleLabelList"/>
    <dgm:cxn modelId="{D84F1709-485B-4C3B-B44A-45481AFD63BD}" type="presParOf" srcId="{726A2AF1-0238-4544-9D5D-A42E35EB9748}" destId="{489EFA88-D59C-48A5-A2B3-324E7BEC9F12}" srcOrd="3" destOrd="0" presId="urn:microsoft.com/office/officeart/2018/5/layout/IconCircleLabelList"/>
    <dgm:cxn modelId="{102CFD2A-A3BB-4FFB-B5CF-7BF841988611}" type="presParOf" srcId="{55ADE021-A32C-4EC1-9FF5-C8B65B8491B5}" destId="{6900523E-F89F-465E-9ABE-D28F26FDE32A}" srcOrd="3" destOrd="0" presId="urn:microsoft.com/office/officeart/2018/5/layout/IconCircleLabelList"/>
    <dgm:cxn modelId="{62395C8D-FA5C-49A7-A7D8-B33D2C4AAA50}" type="presParOf" srcId="{55ADE021-A32C-4EC1-9FF5-C8B65B8491B5}" destId="{D2D4A678-50BC-423A-920E-A24A616DE22F}" srcOrd="4" destOrd="0" presId="urn:microsoft.com/office/officeart/2018/5/layout/IconCircleLabelList"/>
    <dgm:cxn modelId="{44F93C3F-1520-4706-A54D-51DB478F5EF7}" type="presParOf" srcId="{D2D4A678-50BC-423A-920E-A24A616DE22F}" destId="{03FF4927-34B5-4DAB-A161-C68DE69DDFAC}" srcOrd="0" destOrd="0" presId="urn:microsoft.com/office/officeart/2018/5/layout/IconCircleLabelList"/>
    <dgm:cxn modelId="{88B436A6-2BA9-4E56-B105-6F8C85B6C0AC}" type="presParOf" srcId="{D2D4A678-50BC-423A-920E-A24A616DE22F}" destId="{00B3DDF9-C981-42A0-A6CB-F4B7564B51BC}" srcOrd="1" destOrd="0" presId="urn:microsoft.com/office/officeart/2018/5/layout/IconCircleLabelList"/>
    <dgm:cxn modelId="{8728170D-17D2-4859-9399-8EC4D41E163C}" type="presParOf" srcId="{D2D4A678-50BC-423A-920E-A24A616DE22F}" destId="{C6727B2E-8262-4E01-AE27-8DB1E650F79D}" srcOrd="2" destOrd="0" presId="urn:microsoft.com/office/officeart/2018/5/layout/IconCircleLabelList"/>
    <dgm:cxn modelId="{F1F37257-C359-47A4-B0B3-BD69FF6AC47D}" type="presParOf" srcId="{D2D4A678-50BC-423A-920E-A24A616DE22F}" destId="{D27B2820-F853-4694-B48E-F5FE4B5EF40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7038A-FF15-4DC0-8CAF-712946F1D939}">
      <dsp:nvSpPr>
        <dsp:cNvPr id="0" name=""/>
        <dsp:cNvSpPr/>
      </dsp:nvSpPr>
      <dsp:spPr>
        <a:xfrm>
          <a:off x="0" y="451516"/>
          <a:ext cx="6002110" cy="2520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4D5FE89C-3448-4EB8-876A-834409A0472E}">
      <dsp:nvSpPr>
        <dsp:cNvPr id="0" name=""/>
        <dsp:cNvSpPr/>
      </dsp:nvSpPr>
      <dsp:spPr>
        <a:xfrm>
          <a:off x="300105" y="303916"/>
          <a:ext cx="4201477" cy="2952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8806" tIns="0" rIns="158806" bIns="0" numCol="1" spcCol="1270" anchor="ctr" anchorCtr="0">
          <a:noAutofit/>
        </a:bodyPr>
        <a:lstStyle/>
        <a:p>
          <a:pPr marL="0" lvl="0" indent="0" algn="l" defTabSz="444500">
            <a:lnSpc>
              <a:spcPct val="90000"/>
            </a:lnSpc>
            <a:spcBef>
              <a:spcPct val="0"/>
            </a:spcBef>
            <a:spcAft>
              <a:spcPct val="35000"/>
            </a:spcAft>
            <a:buNone/>
          </a:pPr>
          <a:r>
            <a:rPr lang="en-GB" sz="1000" kern="1200"/>
            <a:t>Executive Summary</a:t>
          </a:r>
          <a:endParaRPr lang="en-US" sz="1000" kern="1200"/>
        </a:p>
      </dsp:txBody>
      <dsp:txXfrm>
        <a:off x="314515" y="318326"/>
        <a:ext cx="4172657" cy="266380"/>
      </dsp:txXfrm>
    </dsp:sp>
    <dsp:sp modelId="{D6FBF72F-0E1A-4C3E-B7DF-12B139AD7167}">
      <dsp:nvSpPr>
        <dsp:cNvPr id="0" name=""/>
        <dsp:cNvSpPr/>
      </dsp:nvSpPr>
      <dsp:spPr>
        <a:xfrm>
          <a:off x="0" y="905116"/>
          <a:ext cx="6002110" cy="252000"/>
        </a:xfrm>
        <a:prstGeom prst="rect">
          <a:avLst/>
        </a:prstGeom>
        <a:solidFill>
          <a:schemeClr val="lt1">
            <a:alpha val="90000"/>
            <a:hueOff val="0"/>
            <a:satOff val="0"/>
            <a:lumOff val="0"/>
            <a:alphaOff val="0"/>
          </a:schemeClr>
        </a:solidFill>
        <a:ln w="6350" cap="flat" cmpd="sng" algn="ctr">
          <a:solidFill>
            <a:schemeClr val="accent2">
              <a:hueOff val="-242561"/>
              <a:satOff val="-13988"/>
              <a:lumOff val="1438"/>
              <a:alphaOff val="0"/>
            </a:schemeClr>
          </a:solidFill>
          <a:prstDash val="solid"/>
          <a:miter lim="800000"/>
        </a:ln>
        <a:effectLst/>
      </dsp:spPr>
      <dsp:style>
        <a:lnRef idx="1">
          <a:scrgbClr r="0" g="0" b="0"/>
        </a:lnRef>
        <a:fillRef idx="1">
          <a:scrgbClr r="0" g="0" b="0"/>
        </a:fillRef>
        <a:effectRef idx="0">
          <a:scrgbClr r="0" g="0" b="0"/>
        </a:effectRef>
        <a:fontRef idx="minor"/>
      </dsp:style>
    </dsp:sp>
    <dsp:sp modelId="{A292A9E0-8D0D-4F43-BD53-AA3E569DCEA4}">
      <dsp:nvSpPr>
        <dsp:cNvPr id="0" name=""/>
        <dsp:cNvSpPr/>
      </dsp:nvSpPr>
      <dsp:spPr>
        <a:xfrm>
          <a:off x="300105" y="757516"/>
          <a:ext cx="4201477" cy="295200"/>
        </a:xfrm>
        <a:prstGeom prst="round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8806" tIns="0" rIns="158806" bIns="0" numCol="1" spcCol="1270" anchor="ctr" anchorCtr="0">
          <a:noAutofit/>
        </a:bodyPr>
        <a:lstStyle/>
        <a:p>
          <a:pPr marL="0" lvl="0" indent="0" algn="l" defTabSz="444500">
            <a:lnSpc>
              <a:spcPct val="90000"/>
            </a:lnSpc>
            <a:spcBef>
              <a:spcPct val="0"/>
            </a:spcBef>
            <a:spcAft>
              <a:spcPct val="35000"/>
            </a:spcAft>
            <a:buNone/>
          </a:pPr>
          <a:r>
            <a:rPr lang="en-GB" sz="1000" kern="1200"/>
            <a:t>Introduction</a:t>
          </a:r>
          <a:endParaRPr lang="en-US" sz="1000" kern="1200"/>
        </a:p>
      </dsp:txBody>
      <dsp:txXfrm>
        <a:off x="314515" y="771926"/>
        <a:ext cx="4172657" cy="266380"/>
      </dsp:txXfrm>
    </dsp:sp>
    <dsp:sp modelId="{C84A8162-B8EA-4C5C-BF7F-A425025D8492}">
      <dsp:nvSpPr>
        <dsp:cNvPr id="0" name=""/>
        <dsp:cNvSpPr/>
      </dsp:nvSpPr>
      <dsp:spPr>
        <a:xfrm>
          <a:off x="0" y="1358716"/>
          <a:ext cx="6002110" cy="252000"/>
        </a:xfrm>
        <a:prstGeom prst="rect">
          <a:avLst/>
        </a:prstGeom>
        <a:solidFill>
          <a:schemeClr val="lt1">
            <a:alpha val="90000"/>
            <a:hueOff val="0"/>
            <a:satOff val="0"/>
            <a:lumOff val="0"/>
            <a:alphaOff val="0"/>
          </a:schemeClr>
        </a:solidFill>
        <a:ln w="6350" cap="flat" cmpd="sng" algn="ctr">
          <a:solidFill>
            <a:schemeClr val="accent2">
              <a:hueOff val="-485121"/>
              <a:satOff val="-27976"/>
              <a:lumOff val="2876"/>
              <a:alphaOff val="0"/>
            </a:schemeClr>
          </a:solidFill>
          <a:prstDash val="solid"/>
          <a:miter lim="800000"/>
        </a:ln>
        <a:effectLst/>
      </dsp:spPr>
      <dsp:style>
        <a:lnRef idx="1">
          <a:scrgbClr r="0" g="0" b="0"/>
        </a:lnRef>
        <a:fillRef idx="1">
          <a:scrgbClr r="0" g="0" b="0"/>
        </a:fillRef>
        <a:effectRef idx="0">
          <a:scrgbClr r="0" g="0" b="0"/>
        </a:effectRef>
        <a:fontRef idx="minor"/>
      </dsp:style>
    </dsp:sp>
    <dsp:sp modelId="{6B94A4DC-273B-49B0-A0BD-2D79B450B508}">
      <dsp:nvSpPr>
        <dsp:cNvPr id="0" name=""/>
        <dsp:cNvSpPr/>
      </dsp:nvSpPr>
      <dsp:spPr>
        <a:xfrm>
          <a:off x="300105" y="1211116"/>
          <a:ext cx="4201477" cy="2952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8806" tIns="0" rIns="158806" bIns="0" numCol="1" spcCol="1270" anchor="ctr" anchorCtr="0">
          <a:noAutofit/>
        </a:bodyPr>
        <a:lstStyle/>
        <a:p>
          <a:pPr marL="0" lvl="0" indent="0" algn="l" defTabSz="444500">
            <a:lnSpc>
              <a:spcPct val="90000"/>
            </a:lnSpc>
            <a:spcBef>
              <a:spcPct val="0"/>
            </a:spcBef>
            <a:spcAft>
              <a:spcPct val="35000"/>
            </a:spcAft>
            <a:buNone/>
          </a:pPr>
          <a:r>
            <a:rPr lang="en-GB" sz="1000" kern="1200"/>
            <a:t>Findings - Task 1-3</a:t>
          </a:r>
          <a:endParaRPr lang="en-US" sz="1000" kern="1200"/>
        </a:p>
      </dsp:txBody>
      <dsp:txXfrm>
        <a:off x="314515" y="1225526"/>
        <a:ext cx="4172657" cy="266380"/>
      </dsp:txXfrm>
    </dsp:sp>
    <dsp:sp modelId="{1282D8C1-92D2-4495-B169-562BA66A9DCC}">
      <dsp:nvSpPr>
        <dsp:cNvPr id="0" name=""/>
        <dsp:cNvSpPr/>
      </dsp:nvSpPr>
      <dsp:spPr>
        <a:xfrm>
          <a:off x="0" y="1812316"/>
          <a:ext cx="6002110" cy="252000"/>
        </a:xfrm>
        <a:prstGeom prst="rect">
          <a:avLst/>
        </a:prstGeom>
        <a:solidFill>
          <a:schemeClr val="lt1">
            <a:alpha val="90000"/>
            <a:hueOff val="0"/>
            <a:satOff val="0"/>
            <a:lumOff val="0"/>
            <a:alphaOff val="0"/>
          </a:schemeClr>
        </a:solidFill>
        <a:ln w="6350" cap="flat" cmpd="sng" algn="ctr">
          <a:solidFill>
            <a:schemeClr val="accent2">
              <a:hueOff val="-727682"/>
              <a:satOff val="-41964"/>
              <a:lumOff val="4314"/>
              <a:alphaOff val="0"/>
            </a:schemeClr>
          </a:solidFill>
          <a:prstDash val="solid"/>
          <a:miter lim="800000"/>
        </a:ln>
        <a:effectLst/>
      </dsp:spPr>
      <dsp:style>
        <a:lnRef idx="1">
          <a:scrgbClr r="0" g="0" b="0"/>
        </a:lnRef>
        <a:fillRef idx="1">
          <a:scrgbClr r="0" g="0" b="0"/>
        </a:fillRef>
        <a:effectRef idx="0">
          <a:scrgbClr r="0" g="0" b="0"/>
        </a:effectRef>
        <a:fontRef idx="minor"/>
      </dsp:style>
    </dsp:sp>
    <dsp:sp modelId="{1A1F329A-E05F-4EE7-96E0-CB3CB5B6A517}">
      <dsp:nvSpPr>
        <dsp:cNvPr id="0" name=""/>
        <dsp:cNvSpPr/>
      </dsp:nvSpPr>
      <dsp:spPr>
        <a:xfrm>
          <a:off x="300105" y="1664716"/>
          <a:ext cx="4201477" cy="29520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8806" tIns="0" rIns="158806" bIns="0" numCol="1" spcCol="1270" anchor="ctr" anchorCtr="0">
          <a:noAutofit/>
        </a:bodyPr>
        <a:lstStyle/>
        <a:p>
          <a:pPr marL="0" lvl="0" indent="0" algn="l" defTabSz="444500">
            <a:lnSpc>
              <a:spcPct val="90000"/>
            </a:lnSpc>
            <a:spcBef>
              <a:spcPct val="0"/>
            </a:spcBef>
            <a:spcAft>
              <a:spcPct val="35000"/>
            </a:spcAft>
            <a:buNone/>
          </a:pPr>
          <a:r>
            <a:rPr lang="en-GB" sz="1000" kern="1200"/>
            <a:t>Conclusion - Task 4</a:t>
          </a:r>
          <a:endParaRPr lang="en-US" sz="1000" kern="1200"/>
        </a:p>
      </dsp:txBody>
      <dsp:txXfrm>
        <a:off x="314515" y="1679126"/>
        <a:ext cx="4172657" cy="266380"/>
      </dsp:txXfrm>
    </dsp:sp>
    <dsp:sp modelId="{248A14BC-3D9C-48E0-B989-0C96BE37C989}">
      <dsp:nvSpPr>
        <dsp:cNvPr id="0" name=""/>
        <dsp:cNvSpPr/>
      </dsp:nvSpPr>
      <dsp:spPr>
        <a:xfrm>
          <a:off x="0" y="2265917"/>
          <a:ext cx="6002110" cy="252000"/>
        </a:xfrm>
        <a:prstGeom prst="rect">
          <a:avLst/>
        </a:prstGeom>
        <a:solidFill>
          <a:schemeClr val="lt1">
            <a:alpha val="90000"/>
            <a:hueOff val="0"/>
            <a:satOff val="0"/>
            <a:lumOff val="0"/>
            <a:alphaOff val="0"/>
          </a:schemeClr>
        </a:solidFill>
        <a:ln w="6350" cap="flat" cmpd="sng" algn="ctr">
          <a:solidFill>
            <a:schemeClr val="accent2">
              <a:hueOff val="-970242"/>
              <a:satOff val="-55952"/>
              <a:lumOff val="5752"/>
              <a:alphaOff val="0"/>
            </a:schemeClr>
          </a:solidFill>
          <a:prstDash val="solid"/>
          <a:miter lim="800000"/>
        </a:ln>
        <a:effectLst/>
      </dsp:spPr>
      <dsp:style>
        <a:lnRef idx="1">
          <a:scrgbClr r="0" g="0" b="0"/>
        </a:lnRef>
        <a:fillRef idx="1">
          <a:scrgbClr r="0" g="0" b="0"/>
        </a:fillRef>
        <a:effectRef idx="0">
          <a:scrgbClr r="0" g="0" b="0"/>
        </a:effectRef>
        <a:fontRef idx="minor"/>
      </dsp:style>
    </dsp:sp>
    <dsp:sp modelId="{6B0ADDE5-6109-4C5A-9083-FF48FB95B9F0}">
      <dsp:nvSpPr>
        <dsp:cNvPr id="0" name=""/>
        <dsp:cNvSpPr/>
      </dsp:nvSpPr>
      <dsp:spPr>
        <a:xfrm>
          <a:off x="300105" y="2118316"/>
          <a:ext cx="4201477" cy="2952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8806" tIns="0" rIns="158806" bIns="0" numCol="1" spcCol="1270" anchor="ctr" anchorCtr="0">
          <a:noAutofit/>
        </a:bodyPr>
        <a:lstStyle/>
        <a:p>
          <a:pPr marL="0" lvl="0" indent="0" algn="l" defTabSz="444500">
            <a:lnSpc>
              <a:spcPct val="90000"/>
            </a:lnSpc>
            <a:spcBef>
              <a:spcPct val="0"/>
            </a:spcBef>
            <a:spcAft>
              <a:spcPct val="35000"/>
            </a:spcAft>
            <a:buNone/>
          </a:pPr>
          <a:r>
            <a:rPr lang="en-GB" sz="1000" kern="1200"/>
            <a:t>Recommendations - Task 5</a:t>
          </a:r>
          <a:endParaRPr lang="en-US" sz="1000" kern="1200"/>
        </a:p>
      </dsp:txBody>
      <dsp:txXfrm>
        <a:off x="314515" y="2132726"/>
        <a:ext cx="4172657" cy="266380"/>
      </dsp:txXfrm>
    </dsp:sp>
    <dsp:sp modelId="{3B6F54D6-9291-47F1-A9F2-68DE82A4058C}">
      <dsp:nvSpPr>
        <dsp:cNvPr id="0" name=""/>
        <dsp:cNvSpPr/>
      </dsp:nvSpPr>
      <dsp:spPr>
        <a:xfrm>
          <a:off x="0" y="2719517"/>
          <a:ext cx="6002110" cy="252000"/>
        </a:xfrm>
        <a:prstGeom prst="rect">
          <a:avLst/>
        </a:prstGeom>
        <a:solidFill>
          <a:schemeClr val="lt1">
            <a:alpha val="90000"/>
            <a:hueOff val="0"/>
            <a:satOff val="0"/>
            <a:lumOff val="0"/>
            <a:alphaOff val="0"/>
          </a:schemeClr>
        </a:solidFill>
        <a:ln w="6350" cap="flat" cmpd="sng" algn="ctr">
          <a:solidFill>
            <a:schemeClr val="accent2">
              <a:hueOff val="-1212803"/>
              <a:satOff val="-69940"/>
              <a:lumOff val="7190"/>
              <a:alphaOff val="0"/>
            </a:schemeClr>
          </a:solidFill>
          <a:prstDash val="solid"/>
          <a:miter lim="800000"/>
        </a:ln>
        <a:effectLst/>
      </dsp:spPr>
      <dsp:style>
        <a:lnRef idx="1">
          <a:scrgbClr r="0" g="0" b="0"/>
        </a:lnRef>
        <a:fillRef idx="1">
          <a:scrgbClr r="0" g="0" b="0"/>
        </a:fillRef>
        <a:effectRef idx="0">
          <a:scrgbClr r="0" g="0" b="0"/>
        </a:effectRef>
        <a:fontRef idx="minor"/>
      </dsp:style>
    </dsp:sp>
    <dsp:sp modelId="{13A2BE24-32AF-4F85-86FB-F507CF5B52F1}">
      <dsp:nvSpPr>
        <dsp:cNvPr id="0" name=""/>
        <dsp:cNvSpPr/>
      </dsp:nvSpPr>
      <dsp:spPr>
        <a:xfrm>
          <a:off x="300105" y="2571916"/>
          <a:ext cx="4201477" cy="295200"/>
        </a:xfrm>
        <a:prstGeom prst="round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8806" tIns="0" rIns="158806" bIns="0" numCol="1" spcCol="1270" anchor="ctr" anchorCtr="0">
          <a:noAutofit/>
        </a:bodyPr>
        <a:lstStyle/>
        <a:p>
          <a:pPr marL="0" lvl="0" indent="0" algn="l" defTabSz="444500">
            <a:lnSpc>
              <a:spcPct val="90000"/>
            </a:lnSpc>
            <a:spcBef>
              <a:spcPct val="0"/>
            </a:spcBef>
            <a:spcAft>
              <a:spcPct val="35000"/>
            </a:spcAft>
            <a:buNone/>
          </a:pPr>
          <a:r>
            <a:rPr lang="en-GB" sz="1000" kern="1200"/>
            <a:t>Appendices - To include your analysis using the strategic models i.e PESTLE  </a:t>
          </a:r>
          <a:endParaRPr lang="en-US" sz="1000" kern="1200"/>
        </a:p>
      </dsp:txBody>
      <dsp:txXfrm>
        <a:off x="314515" y="2586326"/>
        <a:ext cx="4172657" cy="266380"/>
      </dsp:txXfrm>
    </dsp:sp>
    <dsp:sp modelId="{EE1BF43B-B2F5-4E40-86D1-FCCF44165329}">
      <dsp:nvSpPr>
        <dsp:cNvPr id="0" name=""/>
        <dsp:cNvSpPr/>
      </dsp:nvSpPr>
      <dsp:spPr>
        <a:xfrm>
          <a:off x="0" y="3173117"/>
          <a:ext cx="6002110" cy="252000"/>
        </a:xfrm>
        <a:prstGeom prst="rect">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0">
          <a:scrgbClr r="0" g="0" b="0"/>
        </a:effectRef>
        <a:fontRef idx="minor"/>
      </dsp:style>
    </dsp:sp>
    <dsp:sp modelId="{5D451EA3-5CB1-4F1E-8FB6-F9E33F48CFC9}">
      <dsp:nvSpPr>
        <dsp:cNvPr id="0" name=""/>
        <dsp:cNvSpPr/>
      </dsp:nvSpPr>
      <dsp:spPr>
        <a:xfrm>
          <a:off x="300105" y="3025517"/>
          <a:ext cx="4201477" cy="2952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8806" tIns="0" rIns="158806" bIns="0" numCol="1" spcCol="1270" anchor="ctr" anchorCtr="0">
          <a:noAutofit/>
        </a:bodyPr>
        <a:lstStyle/>
        <a:p>
          <a:pPr marL="0" lvl="0" indent="0" algn="l" defTabSz="444500">
            <a:lnSpc>
              <a:spcPct val="90000"/>
            </a:lnSpc>
            <a:spcBef>
              <a:spcPct val="0"/>
            </a:spcBef>
            <a:spcAft>
              <a:spcPct val="35000"/>
            </a:spcAft>
            <a:buNone/>
          </a:pPr>
          <a:r>
            <a:rPr lang="en-GB" sz="1000" kern="1200"/>
            <a:t>Reference List</a:t>
          </a:r>
          <a:endParaRPr lang="en-US" sz="1000" kern="1200"/>
        </a:p>
      </dsp:txBody>
      <dsp:txXfrm>
        <a:off x="314515" y="3039927"/>
        <a:ext cx="4172657" cy="2663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78E31-1492-4960-BD37-5E10F848A795}">
      <dsp:nvSpPr>
        <dsp:cNvPr id="0" name=""/>
        <dsp:cNvSpPr/>
      </dsp:nvSpPr>
      <dsp:spPr>
        <a:xfrm>
          <a:off x="622800" y="1275667"/>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E9CB7A-EB9D-4B88-95F7-FDDD14E6E4C5}">
      <dsp:nvSpPr>
        <dsp:cNvPr id="0" name=""/>
        <dsp:cNvSpPr/>
      </dsp:nvSpPr>
      <dsp:spPr>
        <a:xfrm>
          <a:off x="127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What strategy are they currently following- simple and static, dynamic or complex.</a:t>
          </a:r>
          <a:endParaRPr lang="en-US" sz="1100" kern="1200"/>
        </a:p>
      </dsp:txBody>
      <dsp:txXfrm>
        <a:off x="127800" y="2355670"/>
        <a:ext cx="1800000" cy="720000"/>
      </dsp:txXfrm>
    </dsp:sp>
    <dsp:sp modelId="{74FF317F-4FF3-4380-97E3-BD768D203095}">
      <dsp:nvSpPr>
        <dsp:cNvPr id="0" name=""/>
        <dsp:cNvSpPr/>
      </dsp:nvSpPr>
      <dsp:spPr>
        <a:xfrm>
          <a:off x="2737800" y="1275667"/>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E7C832-9F0D-4ED5-9810-E608A87D1071}">
      <dsp:nvSpPr>
        <dsp:cNvPr id="0" name=""/>
        <dsp:cNvSpPr/>
      </dsp:nvSpPr>
      <dsp:spPr>
        <a:xfrm>
          <a:off x="2242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What direction of travel are they following – growth, decline, divestment, acquisition, strategic alliances.</a:t>
          </a:r>
          <a:endParaRPr lang="en-US" sz="1100" kern="1200"/>
        </a:p>
      </dsp:txBody>
      <dsp:txXfrm>
        <a:off x="2242800" y="2355670"/>
        <a:ext cx="1800000" cy="720000"/>
      </dsp:txXfrm>
    </dsp:sp>
    <dsp:sp modelId="{EABE19D6-4C7B-48C6-B53E-A171F2150639}">
      <dsp:nvSpPr>
        <dsp:cNvPr id="0" name=""/>
        <dsp:cNvSpPr/>
      </dsp:nvSpPr>
      <dsp:spPr>
        <a:xfrm>
          <a:off x="4852800" y="1275667"/>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BC8E49-50D9-42A5-B670-A3F49023B9E5}">
      <dsp:nvSpPr>
        <dsp:cNvPr id="0" name=""/>
        <dsp:cNvSpPr/>
      </dsp:nvSpPr>
      <dsp:spPr>
        <a:xfrm>
          <a:off x="4357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What has been the scope of this strategy- narrow- product/ single SBU or wide whole organisation strategy change.</a:t>
          </a:r>
          <a:endParaRPr lang="en-US" sz="1100" kern="1200"/>
        </a:p>
      </dsp:txBody>
      <dsp:txXfrm>
        <a:off x="4357800" y="2355670"/>
        <a:ext cx="1800000" cy="720000"/>
      </dsp:txXfrm>
    </dsp:sp>
    <dsp:sp modelId="{71C24C58-9BBA-41E4-AAE4-A4757043769A}">
      <dsp:nvSpPr>
        <dsp:cNvPr id="0" name=""/>
        <dsp:cNvSpPr/>
      </dsp:nvSpPr>
      <dsp:spPr>
        <a:xfrm>
          <a:off x="6967800" y="1275667"/>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DDD79A-1F10-4BCC-954F-3AA8B23B23E7}">
      <dsp:nvSpPr>
        <dsp:cNvPr id="0" name=""/>
        <dsp:cNvSpPr/>
      </dsp:nvSpPr>
      <dsp:spPr>
        <a:xfrm>
          <a:off x="6472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Has the strategy been a long term plan -5 years.</a:t>
          </a:r>
          <a:endParaRPr lang="en-US" sz="1100" kern="1200"/>
        </a:p>
      </dsp:txBody>
      <dsp:txXfrm>
        <a:off x="6472800" y="2355670"/>
        <a:ext cx="1800000" cy="720000"/>
      </dsp:txXfrm>
    </dsp:sp>
    <dsp:sp modelId="{B2B101C0-1948-4D13-9BB4-160D75EE1C18}">
      <dsp:nvSpPr>
        <dsp:cNvPr id="0" name=""/>
        <dsp:cNvSpPr/>
      </dsp:nvSpPr>
      <dsp:spPr>
        <a:xfrm>
          <a:off x="9082800" y="1275667"/>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F079E2-9265-45D0-A7BB-E5B871443AD9}">
      <dsp:nvSpPr>
        <dsp:cNvPr id="0" name=""/>
        <dsp:cNvSpPr/>
      </dsp:nvSpPr>
      <dsp:spPr>
        <a:xfrm>
          <a:off x="8587800" y="235567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Has it been based on market conditions or stakeholder influence.</a:t>
          </a:r>
          <a:endParaRPr lang="en-US" sz="1100" kern="1200"/>
        </a:p>
      </dsp:txBody>
      <dsp:txXfrm>
        <a:off x="8587800" y="2355670"/>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4C6C99-16BC-4BCC-B131-B64581F718FD}">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A52E08-1268-4F77-8A74-6FFBD5178CE7}">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751A82-AB1C-4805-8A01-FA1E1C09E62D}">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Is the focus of the strategy on Corp/Business Level - Does it take its influence in planning from a particular school - Power/Culture etc.</a:t>
          </a:r>
          <a:endParaRPr lang="en-US" sz="2300" kern="1200" dirty="0"/>
        </a:p>
      </dsp:txBody>
      <dsp:txXfrm>
        <a:off x="1437631" y="531"/>
        <a:ext cx="9077968" cy="1244702"/>
      </dsp:txXfrm>
    </dsp:sp>
    <dsp:sp modelId="{3924DD13-3213-4AAB-B4D5-6EF963809B95}">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24E37F-B189-45BA-BF36-EFBDF90D5B9A}">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D95506-A7C0-4E9E-AF49-6A2405FA63FF}">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Has this led to a deliberate or is the focus more on emergent.</a:t>
          </a:r>
          <a:endParaRPr lang="en-US" sz="2300" kern="1200"/>
        </a:p>
      </dsp:txBody>
      <dsp:txXfrm>
        <a:off x="1437631" y="1556410"/>
        <a:ext cx="9077968" cy="1244702"/>
      </dsp:txXfrm>
    </dsp:sp>
    <dsp:sp modelId="{AEFA8461-76C5-4E7D-A617-2B2D68C4A194}">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66937E-5BD9-439F-B91F-C2268D86D09C}">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D27974-D0CB-40AB-A53D-55CB7CC4F834}">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Does the strategy the organisation is following demonstrate strategic drivers that are market driven (outward facing) or resource/capabilities driven (inward facing).</a:t>
          </a:r>
          <a:endParaRPr lang="en-US" sz="2300" kern="1200" dirty="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33ABC4-C9A7-4EC8-927D-1A58D0205AE0}">
      <dsp:nvSpPr>
        <dsp:cNvPr id="0" name=""/>
        <dsp:cNvSpPr/>
      </dsp:nvSpPr>
      <dsp:spPr>
        <a:xfrm>
          <a:off x="82006" y="71242"/>
          <a:ext cx="772892" cy="772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FF6972-2D8D-4E05-9383-AD31338F06C1}">
      <dsp:nvSpPr>
        <dsp:cNvPr id="0" name=""/>
        <dsp:cNvSpPr/>
      </dsp:nvSpPr>
      <dsp:spPr>
        <a:xfrm>
          <a:off x="244313" y="233550"/>
          <a:ext cx="448277" cy="4482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0066B7-600A-41DA-A74F-E255E40B117A}">
      <dsp:nvSpPr>
        <dsp:cNvPr id="0" name=""/>
        <dsp:cNvSpPr/>
      </dsp:nvSpPr>
      <dsp:spPr>
        <a:xfrm>
          <a:off x="1020518" y="71242"/>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To support this task you should consider:</a:t>
          </a:r>
          <a:endParaRPr lang="en-US" sz="1300" kern="1200"/>
        </a:p>
      </dsp:txBody>
      <dsp:txXfrm>
        <a:off x="1020518" y="71242"/>
        <a:ext cx="1821817" cy="772892"/>
      </dsp:txXfrm>
    </dsp:sp>
    <dsp:sp modelId="{F0F2D166-8293-40B5-BA0E-A30C476AE61A}">
      <dsp:nvSpPr>
        <dsp:cNvPr id="0" name=""/>
        <dsp:cNvSpPr/>
      </dsp:nvSpPr>
      <dsp:spPr>
        <a:xfrm>
          <a:off x="3159773" y="71242"/>
          <a:ext cx="772892" cy="772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2A95F7-9D07-46F5-96D5-199778E65E74}">
      <dsp:nvSpPr>
        <dsp:cNvPr id="0" name=""/>
        <dsp:cNvSpPr/>
      </dsp:nvSpPr>
      <dsp:spPr>
        <a:xfrm>
          <a:off x="3322081" y="233550"/>
          <a:ext cx="448277" cy="4482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2EF27C-7760-43A7-9EF7-7F4D1EE842D9}">
      <dsp:nvSpPr>
        <dsp:cNvPr id="0" name=""/>
        <dsp:cNvSpPr/>
      </dsp:nvSpPr>
      <dsp:spPr>
        <a:xfrm>
          <a:off x="4098286" y="71242"/>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 critical discussion of:</a:t>
          </a:r>
          <a:endParaRPr lang="en-US" sz="1300" kern="1200"/>
        </a:p>
      </dsp:txBody>
      <dsp:txXfrm>
        <a:off x="4098286" y="71242"/>
        <a:ext cx="1821817" cy="772892"/>
      </dsp:txXfrm>
    </dsp:sp>
    <dsp:sp modelId="{67622627-D2C3-4D1B-80B0-A363688A19F7}">
      <dsp:nvSpPr>
        <dsp:cNvPr id="0" name=""/>
        <dsp:cNvSpPr/>
      </dsp:nvSpPr>
      <dsp:spPr>
        <a:xfrm>
          <a:off x="82006" y="1478070"/>
          <a:ext cx="772892" cy="772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8DE26D-B059-4149-9032-9282E5ACFF6F}">
      <dsp:nvSpPr>
        <dsp:cNvPr id="0" name=""/>
        <dsp:cNvSpPr/>
      </dsp:nvSpPr>
      <dsp:spPr>
        <a:xfrm>
          <a:off x="244313" y="1640378"/>
          <a:ext cx="448277" cy="4482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BDA458-5EAB-448C-B24D-4F0327210BCA}">
      <dsp:nvSpPr>
        <dsp:cNvPr id="0" name=""/>
        <dsp:cNvSpPr/>
      </dsp:nvSpPr>
      <dsp:spPr>
        <a:xfrm>
          <a:off x="1020518" y="1478070"/>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The types of school the organisations follow in their strategic planning.</a:t>
          </a:r>
          <a:endParaRPr lang="en-US" sz="1300" kern="1200"/>
        </a:p>
      </dsp:txBody>
      <dsp:txXfrm>
        <a:off x="1020518" y="1478070"/>
        <a:ext cx="1821817" cy="772892"/>
      </dsp:txXfrm>
    </dsp:sp>
    <dsp:sp modelId="{68FC591B-9324-4819-A575-76327EF932D3}">
      <dsp:nvSpPr>
        <dsp:cNvPr id="0" name=""/>
        <dsp:cNvSpPr/>
      </dsp:nvSpPr>
      <dsp:spPr>
        <a:xfrm>
          <a:off x="3159773" y="1478070"/>
          <a:ext cx="772892" cy="772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55AD7-BAE8-4AED-ADB1-20D1631CB042}">
      <dsp:nvSpPr>
        <dsp:cNvPr id="0" name=""/>
        <dsp:cNvSpPr/>
      </dsp:nvSpPr>
      <dsp:spPr>
        <a:xfrm>
          <a:off x="3322081" y="1640378"/>
          <a:ext cx="448277" cy="4482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D67892-22A2-4F50-9810-1B1FD2CB1048}">
      <dsp:nvSpPr>
        <dsp:cNvPr id="0" name=""/>
        <dsp:cNvSpPr/>
      </dsp:nvSpPr>
      <dsp:spPr>
        <a:xfrm>
          <a:off x="4098286" y="1478070"/>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dirty="0"/>
            <a:t>A </a:t>
          </a:r>
          <a:r>
            <a:rPr lang="en-GB" sz="1300" kern="1200" dirty="0" err="1"/>
            <a:t>delibrate</a:t>
          </a:r>
          <a:r>
            <a:rPr lang="en-GB" sz="1300" kern="1200" dirty="0"/>
            <a:t> or emergent strategy what these are and do they bring success. </a:t>
          </a:r>
          <a:endParaRPr lang="en-US" sz="1300" kern="1200" dirty="0"/>
        </a:p>
      </dsp:txBody>
      <dsp:txXfrm>
        <a:off x="4098286" y="1478070"/>
        <a:ext cx="1821817" cy="772892"/>
      </dsp:txXfrm>
    </dsp:sp>
    <dsp:sp modelId="{178813FE-D7AD-481E-8E00-5148637E4998}">
      <dsp:nvSpPr>
        <dsp:cNvPr id="0" name=""/>
        <dsp:cNvSpPr/>
      </dsp:nvSpPr>
      <dsp:spPr>
        <a:xfrm>
          <a:off x="82006" y="2884898"/>
          <a:ext cx="772892" cy="772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F631F9-DE23-4D43-8962-D38FBE92652A}">
      <dsp:nvSpPr>
        <dsp:cNvPr id="0" name=""/>
        <dsp:cNvSpPr/>
      </dsp:nvSpPr>
      <dsp:spPr>
        <a:xfrm>
          <a:off x="244313" y="3047206"/>
          <a:ext cx="448277" cy="4482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811D51-03EB-42AF-BA43-68E91406D577}">
      <dsp:nvSpPr>
        <dsp:cNvPr id="0" name=""/>
        <dsp:cNvSpPr/>
      </dsp:nvSpPr>
      <dsp:spPr>
        <a:xfrm>
          <a:off x="1020518" y="2884898"/>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 critical discussion on why strategic planning is important or not in today’s organisation environment</a:t>
          </a:r>
          <a:endParaRPr lang="en-US" sz="1300" kern="1200"/>
        </a:p>
      </dsp:txBody>
      <dsp:txXfrm>
        <a:off x="1020518" y="2884898"/>
        <a:ext cx="1821817" cy="7728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A6964-CC58-4F62-B163-F272DB864E85}">
      <dsp:nvSpPr>
        <dsp:cNvPr id="0" name=""/>
        <dsp:cNvSpPr/>
      </dsp:nvSpPr>
      <dsp:spPr>
        <a:xfrm>
          <a:off x="0" y="0"/>
          <a:ext cx="53244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86187D-5DE8-4C11-BDF6-2442B880EB89}">
      <dsp:nvSpPr>
        <dsp:cNvPr id="0" name=""/>
        <dsp:cNvSpPr/>
      </dsp:nvSpPr>
      <dsp:spPr>
        <a:xfrm>
          <a:off x="0" y="0"/>
          <a:ext cx="5324475" cy="1959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endParaRPr lang="en-GB" sz="1600" kern="1200" dirty="0"/>
        </a:p>
        <a:p>
          <a:pPr marL="0" lvl="0" indent="0" algn="l" defTabSz="711200">
            <a:lnSpc>
              <a:spcPct val="90000"/>
            </a:lnSpc>
            <a:spcBef>
              <a:spcPct val="0"/>
            </a:spcBef>
            <a:spcAft>
              <a:spcPct val="35000"/>
            </a:spcAft>
            <a:buNone/>
          </a:pPr>
          <a:r>
            <a:rPr lang="en-GB" sz="1600" kern="1200" dirty="0"/>
            <a:t>Undertake a strategic analysis using a variety of models examined during the module. </a:t>
          </a:r>
          <a:r>
            <a:rPr lang="en-GB" sz="1600" kern="1200" dirty="0" err="1"/>
            <a:t>i.e</a:t>
          </a:r>
          <a:r>
            <a:rPr lang="en-GB" sz="1600" kern="1200" dirty="0"/>
            <a:t> PESTLE, SWOT, 5 Forces, Porters Generic, BCG, Stakeholder Analysis, Value Chain.</a:t>
          </a:r>
          <a:endParaRPr lang="en-US" sz="1600" kern="1200" dirty="0"/>
        </a:p>
      </dsp:txBody>
      <dsp:txXfrm>
        <a:off x="0" y="0"/>
        <a:ext cx="5324475" cy="1959768"/>
      </dsp:txXfrm>
    </dsp:sp>
    <dsp:sp modelId="{E4108EDB-F1DE-4960-B9DF-E48F56411B4C}">
      <dsp:nvSpPr>
        <dsp:cNvPr id="0" name=""/>
        <dsp:cNvSpPr/>
      </dsp:nvSpPr>
      <dsp:spPr>
        <a:xfrm>
          <a:off x="0" y="1959768"/>
          <a:ext cx="53244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CC40E2-C056-46DE-932F-A0DFAA97E943}">
      <dsp:nvSpPr>
        <dsp:cNvPr id="0" name=""/>
        <dsp:cNvSpPr/>
      </dsp:nvSpPr>
      <dsp:spPr>
        <a:xfrm>
          <a:off x="0" y="1959768"/>
          <a:ext cx="5324475" cy="1959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Based on this evaluation construct an analysis which discusses where the organisation is now.  You could construct this analysis by looking at what influences the organisation when deciding on their strategic options and drivers - Market forces (based on information gained from </a:t>
          </a:r>
          <a:r>
            <a:rPr lang="en-GB" sz="1600" kern="1200" dirty="0" err="1"/>
            <a:t>i.e</a:t>
          </a:r>
          <a:r>
            <a:rPr lang="en-GB" sz="1600" kern="1200" dirty="0"/>
            <a:t> PESTLE, 5 forces etc) or Stakeholder influence based on information from </a:t>
          </a:r>
          <a:r>
            <a:rPr lang="en-GB" sz="1600" kern="1200" dirty="0" err="1"/>
            <a:t>i.e</a:t>
          </a:r>
          <a:r>
            <a:rPr lang="en-GB" sz="1600" kern="1200" dirty="0"/>
            <a:t> Stakeholder analysis, value chain, Porters Generic.</a:t>
          </a:r>
          <a:endParaRPr lang="en-US" sz="1600" kern="1200" dirty="0"/>
        </a:p>
      </dsp:txBody>
      <dsp:txXfrm>
        <a:off x="0" y="1959768"/>
        <a:ext cx="5324475" cy="19597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E04EB-2A3D-49F0-BA1B-27A8BFC35AA3}">
      <dsp:nvSpPr>
        <dsp:cNvPr id="0" name=""/>
        <dsp:cNvSpPr/>
      </dsp:nvSpPr>
      <dsp:spPr>
        <a:xfrm>
          <a:off x="0" y="287389"/>
          <a:ext cx="5324475" cy="16450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These influences can take the organisation away from its </a:t>
          </a:r>
          <a:r>
            <a:rPr lang="en-GB" sz="1900" kern="1200" dirty="0" err="1"/>
            <a:t>delibrate</a:t>
          </a:r>
          <a:r>
            <a:rPr lang="en-GB" sz="1900" kern="1200" dirty="0"/>
            <a:t> strategy  to an emergent one (as can PESTLE) as market forces change organisation drivers must too. Organisation products and SBU’s strategy may need to change direction. </a:t>
          </a:r>
          <a:endParaRPr lang="en-US" sz="1900" kern="1200" dirty="0"/>
        </a:p>
      </dsp:txBody>
      <dsp:txXfrm>
        <a:off x="80303" y="367692"/>
        <a:ext cx="5163869" cy="1484414"/>
      </dsp:txXfrm>
    </dsp:sp>
    <dsp:sp modelId="{E7A02CEF-CE3A-4608-9F8A-59DB20818A43}">
      <dsp:nvSpPr>
        <dsp:cNvPr id="0" name=""/>
        <dsp:cNvSpPr/>
      </dsp:nvSpPr>
      <dsp:spPr>
        <a:xfrm>
          <a:off x="0" y="1987129"/>
          <a:ext cx="5324475" cy="164502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Market growth might change due to the economy, political environment etc thus causing i.e  market decline/increase – example Primark/Amazon and Covid 19 .</a:t>
          </a:r>
          <a:endParaRPr lang="en-US" sz="1900" kern="1200"/>
        </a:p>
      </dsp:txBody>
      <dsp:txXfrm>
        <a:off x="80303" y="2067432"/>
        <a:ext cx="5163869" cy="14844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885E89-11BD-4F38-9FC0-C71E8B41B543}">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181B12-6AE3-4813-B789-87D622705B52}">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CB85CC-C535-45B3-AC5E-E241C2D8915E}">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Examine which approach the organisations use - Market or Resource based strategy?  Explain why they use this approach. </a:t>
          </a:r>
          <a:endParaRPr lang="en-US" sz="2300" kern="1200"/>
        </a:p>
      </dsp:txBody>
      <dsp:txXfrm>
        <a:off x="1437631" y="531"/>
        <a:ext cx="9077968" cy="1244702"/>
      </dsp:txXfrm>
    </dsp:sp>
    <dsp:sp modelId="{B79BFEAC-46FF-45C0-9DC7-D73DA00CA099}">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0CB970-EF26-483A-B96C-A1FD7F69A6C5}">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1C675F-00A8-4D09-934F-CBE323EE9545}">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Task 3 - Theory To support this task you should consider:</a:t>
          </a:r>
          <a:endParaRPr lang="en-US" sz="2300" kern="1200" dirty="0"/>
        </a:p>
      </dsp:txBody>
      <dsp:txXfrm>
        <a:off x="1437631" y="1556410"/>
        <a:ext cx="9077968" cy="1244702"/>
      </dsp:txXfrm>
    </dsp:sp>
    <dsp:sp modelId="{38317608-C3F9-474C-B2B3-DCA87B9E58C6}">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119DA8-13D7-444C-8310-63A106A02512}">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513007-CEE5-4BC7-B01A-1FCF69307F78}">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Describe using academic or industry comment the advantages and dis-advantages to the organisation and  stakeholders of using  - a Market or Resource based strategy.</a:t>
          </a:r>
          <a:endParaRPr lang="en-US" sz="2300" kern="1200" dirty="0"/>
        </a:p>
      </dsp:txBody>
      <dsp:txXfrm>
        <a:off x="1437631" y="3112289"/>
        <a:ext cx="9077968" cy="12447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D9FF6-117C-4562-ABE1-6EC355C9DA6A}">
      <dsp:nvSpPr>
        <dsp:cNvPr id="0" name=""/>
        <dsp:cNvSpPr/>
      </dsp:nvSpPr>
      <dsp:spPr>
        <a:xfrm>
          <a:off x="350062" y="531254"/>
          <a:ext cx="1092638" cy="10926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F2241F-5504-48D2-8AF3-384190C46B9D}">
      <dsp:nvSpPr>
        <dsp:cNvPr id="0" name=""/>
        <dsp:cNvSpPr/>
      </dsp:nvSpPr>
      <dsp:spPr>
        <a:xfrm>
          <a:off x="582920" y="764111"/>
          <a:ext cx="626923" cy="6269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102CCD-DBD0-42B5-B619-B342D3EE764C}">
      <dsp:nvSpPr>
        <dsp:cNvPr id="0" name=""/>
        <dsp:cNvSpPr/>
      </dsp:nvSpPr>
      <dsp:spPr>
        <a:xfrm>
          <a:off x="776" y="1964223"/>
          <a:ext cx="1791210" cy="1233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Make suggestions for both organisations on the future direction of travel they should take based on the analysis and conclusion. </a:t>
          </a:r>
          <a:endParaRPr lang="en-US" sz="1100" kern="1200"/>
        </a:p>
      </dsp:txBody>
      <dsp:txXfrm>
        <a:off x="776" y="1964223"/>
        <a:ext cx="1791210" cy="1233556"/>
      </dsp:txXfrm>
    </dsp:sp>
    <dsp:sp modelId="{0C4DF360-C9DF-4643-98AC-2215AEFDB698}">
      <dsp:nvSpPr>
        <dsp:cNvPr id="0" name=""/>
        <dsp:cNvSpPr/>
      </dsp:nvSpPr>
      <dsp:spPr>
        <a:xfrm>
          <a:off x="2454735" y="531254"/>
          <a:ext cx="1092638" cy="10926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3089B9-C0B0-484B-85AB-2CD2B1E5D2A1}">
      <dsp:nvSpPr>
        <dsp:cNvPr id="0" name=""/>
        <dsp:cNvSpPr/>
      </dsp:nvSpPr>
      <dsp:spPr>
        <a:xfrm>
          <a:off x="2687593" y="764111"/>
          <a:ext cx="626923" cy="6269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9EFA88-D59C-48A5-A2B3-324E7BEC9F12}">
      <dsp:nvSpPr>
        <dsp:cNvPr id="0" name=""/>
        <dsp:cNvSpPr/>
      </dsp:nvSpPr>
      <dsp:spPr>
        <a:xfrm>
          <a:off x="2105449" y="1964223"/>
          <a:ext cx="1791210" cy="1233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Look at the variety of ‘options’ available to them including Differentiation, Acquisition, Strategic Alliance, Divestment.</a:t>
          </a:r>
          <a:endParaRPr lang="en-US" sz="1100" kern="1200"/>
        </a:p>
      </dsp:txBody>
      <dsp:txXfrm>
        <a:off x="2105449" y="1964223"/>
        <a:ext cx="1791210" cy="1233556"/>
      </dsp:txXfrm>
    </dsp:sp>
    <dsp:sp modelId="{03FF4927-34B5-4DAB-A161-C68DE69DDFAC}">
      <dsp:nvSpPr>
        <dsp:cNvPr id="0" name=""/>
        <dsp:cNvSpPr/>
      </dsp:nvSpPr>
      <dsp:spPr>
        <a:xfrm>
          <a:off x="4559408" y="531254"/>
          <a:ext cx="1092638" cy="109263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3DDF9-C981-42A0-A6CB-F4B7564B51BC}">
      <dsp:nvSpPr>
        <dsp:cNvPr id="0" name=""/>
        <dsp:cNvSpPr/>
      </dsp:nvSpPr>
      <dsp:spPr>
        <a:xfrm>
          <a:off x="4792265" y="764111"/>
          <a:ext cx="626923" cy="6269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7B2820-F853-4694-B48E-F5FE4B5EF40D}">
      <dsp:nvSpPr>
        <dsp:cNvPr id="0" name=""/>
        <dsp:cNvSpPr/>
      </dsp:nvSpPr>
      <dsp:spPr>
        <a:xfrm>
          <a:off x="4210122" y="1964223"/>
          <a:ext cx="1791210" cy="1233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It is important that when suggesting an ‘option’ that you explain why this would have ‘strategic’ fit with the organisation focus- Market (outward looking ) or Resource (inward facing).</a:t>
          </a:r>
          <a:endParaRPr lang="en-US" sz="1100" kern="1200"/>
        </a:p>
      </dsp:txBody>
      <dsp:txXfrm>
        <a:off x="4210122" y="1964223"/>
        <a:ext cx="1791210" cy="123355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5B0A8-ABC0-45F8-9433-240A5076B59C}" type="datetimeFigureOut">
              <a:rPr lang="en-GB" smtClean="0"/>
              <a:t>11/05/2021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D91A34-F959-44BA-803F-62BD6432562C}" type="slidenum">
              <a:rPr lang="en-GB" smtClean="0"/>
              <a:t>‹#›</a:t>
            </a:fld>
            <a:endParaRPr lang="en-GB"/>
          </a:p>
        </p:txBody>
      </p:sp>
    </p:spTree>
    <p:extLst>
      <p:ext uri="{BB962C8B-B14F-4D97-AF65-F5344CB8AC3E}">
        <p14:creationId xmlns:p14="http://schemas.microsoft.com/office/powerpoint/2010/main" val="3730043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that the introduction should account for 10% of the word count – So for this report he introduction should be around 550 words.  Ensure that you break it down to include the points here, include sources of the information, write in paragraphs not orphan sentences, apply a logical structure to the introduction.  </a:t>
            </a:r>
          </a:p>
        </p:txBody>
      </p:sp>
      <p:sp>
        <p:nvSpPr>
          <p:cNvPr id="4" name="Slide Number Placeholder 3"/>
          <p:cNvSpPr>
            <a:spLocks noGrp="1"/>
          </p:cNvSpPr>
          <p:nvPr>
            <p:ph type="sldNum" sz="quarter" idx="5"/>
          </p:nvPr>
        </p:nvSpPr>
        <p:spPr/>
        <p:txBody>
          <a:bodyPr/>
          <a:lstStyle/>
          <a:p>
            <a:fld id="{97D91A34-F959-44BA-803F-62BD6432562C}" type="slidenum">
              <a:rPr lang="en-GB" smtClean="0"/>
              <a:t>3</a:t>
            </a:fld>
            <a:endParaRPr lang="en-GB"/>
          </a:p>
        </p:txBody>
      </p:sp>
    </p:spTree>
    <p:extLst>
      <p:ext uri="{BB962C8B-B14F-4D97-AF65-F5344CB8AC3E}">
        <p14:creationId xmlns:p14="http://schemas.microsoft.com/office/powerpoint/2010/main" val="1114549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C5E8-151D-432E-95DC-8DBD01AE92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B32E81-BA1F-4508-83AF-910FC503E0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D3BF8E-C28D-42F5-A2EB-7B1FCE0BBA65}"/>
              </a:ext>
            </a:extLst>
          </p:cNvPr>
          <p:cNvSpPr>
            <a:spLocks noGrp="1"/>
          </p:cNvSpPr>
          <p:nvPr>
            <p:ph type="dt" sz="half" idx="10"/>
          </p:nvPr>
        </p:nvSpPr>
        <p:spPr/>
        <p:txBody>
          <a:bodyPr/>
          <a:lstStyle/>
          <a:p>
            <a:fld id="{45F94708-E107-4EDD-A468-48F442A86C7B}" type="datetimeFigureOut">
              <a:rPr lang="en-GB" smtClean="0"/>
              <a:t>11/05/2021</a:t>
            </a:fld>
            <a:endParaRPr lang="en-GB"/>
          </a:p>
        </p:txBody>
      </p:sp>
      <p:sp>
        <p:nvSpPr>
          <p:cNvPr id="5" name="Footer Placeholder 4">
            <a:extLst>
              <a:ext uri="{FF2B5EF4-FFF2-40B4-BE49-F238E27FC236}">
                <a16:creationId xmlns:a16="http://schemas.microsoft.com/office/drawing/2014/main" id="{1F3F190D-3551-404B-A274-61D3A8C88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C4319-3BB8-4A0F-8215-35D85B5C397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565657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35E1-A0A7-4965-A4E5-8D5E25159B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12ABE9-B1F6-44CE-936C-B90B326A60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7FACD9-C8FC-401A-8A6D-3D99C77A3101}"/>
              </a:ext>
            </a:extLst>
          </p:cNvPr>
          <p:cNvSpPr>
            <a:spLocks noGrp="1"/>
          </p:cNvSpPr>
          <p:nvPr>
            <p:ph type="dt" sz="half" idx="10"/>
          </p:nvPr>
        </p:nvSpPr>
        <p:spPr/>
        <p:txBody>
          <a:bodyPr/>
          <a:lstStyle/>
          <a:p>
            <a:fld id="{45F94708-E107-4EDD-A468-48F442A86C7B}" type="datetimeFigureOut">
              <a:rPr lang="en-GB" smtClean="0"/>
              <a:t>11/05/2021</a:t>
            </a:fld>
            <a:endParaRPr lang="en-GB"/>
          </a:p>
        </p:txBody>
      </p:sp>
      <p:sp>
        <p:nvSpPr>
          <p:cNvPr id="5" name="Footer Placeholder 4">
            <a:extLst>
              <a:ext uri="{FF2B5EF4-FFF2-40B4-BE49-F238E27FC236}">
                <a16:creationId xmlns:a16="http://schemas.microsoft.com/office/drawing/2014/main" id="{73CB47D2-4C70-447E-BD7F-53272946E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EF53DD-3DD3-4245-944C-B00F8B7A04A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008603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57065-5C50-4B85-9CC8-54DD9D1CEC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C4797B-CBAD-459D-959B-2754173A68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E971DD-E1D5-4A23-94FD-75A22E4CF516}"/>
              </a:ext>
            </a:extLst>
          </p:cNvPr>
          <p:cNvSpPr>
            <a:spLocks noGrp="1"/>
          </p:cNvSpPr>
          <p:nvPr>
            <p:ph type="dt" sz="half" idx="10"/>
          </p:nvPr>
        </p:nvSpPr>
        <p:spPr/>
        <p:txBody>
          <a:bodyPr/>
          <a:lstStyle/>
          <a:p>
            <a:fld id="{45F94708-E107-4EDD-A468-48F442A86C7B}" type="datetimeFigureOut">
              <a:rPr lang="en-GB" smtClean="0"/>
              <a:t>11/05/2021</a:t>
            </a:fld>
            <a:endParaRPr lang="en-GB"/>
          </a:p>
        </p:txBody>
      </p:sp>
      <p:sp>
        <p:nvSpPr>
          <p:cNvPr id="5" name="Footer Placeholder 4">
            <a:extLst>
              <a:ext uri="{FF2B5EF4-FFF2-40B4-BE49-F238E27FC236}">
                <a16:creationId xmlns:a16="http://schemas.microsoft.com/office/drawing/2014/main" id="{3EA7BD40-7275-4960-A01B-F2D3E1F68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73AFB9-EC07-4626-A982-D94FC5F063A7}"/>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88683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72B37-8913-4B70-9A1E-7ED10B5223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C5DF2-3A73-4E8A-9FC2-8D6C7803DC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F8E045-22E2-4AED-8960-362C42F602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B5F37B-D8B8-4D17-965E-E2FDA5E4FB93}"/>
              </a:ext>
            </a:extLst>
          </p:cNvPr>
          <p:cNvSpPr>
            <a:spLocks noGrp="1"/>
          </p:cNvSpPr>
          <p:nvPr>
            <p:ph type="dt" sz="half" idx="10"/>
          </p:nvPr>
        </p:nvSpPr>
        <p:spPr/>
        <p:txBody>
          <a:bodyPr/>
          <a:lstStyle/>
          <a:p>
            <a:fld id="{45F94708-E107-4EDD-A468-48F442A86C7B}" type="datetimeFigureOut">
              <a:rPr lang="en-GB" smtClean="0"/>
              <a:t>11/05/2021</a:t>
            </a:fld>
            <a:endParaRPr lang="en-GB"/>
          </a:p>
        </p:txBody>
      </p:sp>
      <p:sp>
        <p:nvSpPr>
          <p:cNvPr id="6" name="Footer Placeholder 5">
            <a:extLst>
              <a:ext uri="{FF2B5EF4-FFF2-40B4-BE49-F238E27FC236}">
                <a16:creationId xmlns:a16="http://schemas.microsoft.com/office/drawing/2014/main" id="{7C520608-89E2-4667-B943-47C21C44AB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DE3842-D601-4DB4-947B-CA857B68DDC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2969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918D5-E3F7-43FD-B70C-852906FB29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4E81F6-C41A-4050-882F-1B8458901C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CABC51-C990-47EA-B3D4-ED5606C6BD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12F76E-4A5E-4D5E-8CCA-A5B6B566FC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A7914C-8C9F-47DD-844C-85BB6071C7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CEBC8E-C566-43EC-A0D9-F67132FAE612}"/>
              </a:ext>
            </a:extLst>
          </p:cNvPr>
          <p:cNvSpPr>
            <a:spLocks noGrp="1"/>
          </p:cNvSpPr>
          <p:nvPr>
            <p:ph type="dt" sz="half" idx="10"/>
          </p:nvPr>
        </p:nvSpPr>
        <p:spPr/>
        <p:txBody>
          <a:bodyPr/>
          <a:lstStyle/>
          <a:p>
            <a:fld id="{45F94708-E107-4EDD-A468-48F442A86C7B}" type="datetimeFigureOut">
              <a:rPr lang="en-GB" smtClean="0"/>
              <a:t>11/05/2021</a:t>
            </a:fld>
            <a:endParaRPr lang="en-GB"/>
          </a:p>
        </p:txBody>
      </p:sp>
      <p:sp>
        <p:nvSpPr>
          <p:cNvPr id="8" name="Footer Placeholder 7">
            <a:extLst>
              <a:ext uri="{FF2B5EF4-FFF2-40B4-BE49-F238E27FC236}">
                <a16:creationId xmlns:a16="http://schemas.microsoft.com/office/drawing/2014/main" id="{8C7A8A19-6BC5-4DA6-A734-AA33C33F43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E2C0D3-BC7F-4618-90A2-7A3818B3DC5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017488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1A78C-2AA3-49C6-ADF3-8DDEF16B3D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7C7703-C092-45C0-9EC0-984FCBD89B79}"/>
              </a:ext>
            </a:extLst>
          </p:cNvPr>
          <p:cNvSpPr>
            <a:spLocks noGrp="1"/>
          </p:cNvSpPr>
          <p:nvPr>
            <p:ph type="dt" sz="half" idx="10"/>
          </p:nvPr>
        </p:nvSpPr>
        <p:spPr/>
        <p:txBody>
          <a:bodyPr/>
          <a:lstStyle/>
          <a:p>
            <a:fld id="{45F94708-E107-4EDD-A468-48F442A86C7B}" type="datetimeFigureOut">
              <a:rPr lang="en-GB" smtClean="0"/>
              <a:t>11/05/2021</a:t>
            </a:fld>
            <a:endParaRPr lang="en-GB"/>
          </a:p>
        </p:txBody>
      </p:sp>
      <p:sp>
        <p:nvSpPr>
          <p:cNvPr id="4" name="Footer Placeholder 3">
            <a:extLst>
              <a:ext uri="{FF2B5EF4-FFF2-40B4-BE49-F238E27FC236}">
                <a16:creationId xmlns:a16="http://schemas.microsoft.com/office/drawing/2014/main" id="{F2AD19A1-7B51-494B-9E97-F848EA8316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4F4C12-5BD8-4C56-813F-C72A95D21968}"/>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65059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3591E2-812C-4672-9716-E875BD27AE2B}"/>
              </a:ext>
            </a:extLst>
          </p:cNvPr>
          <p:cNvSpPr>
            <a:spLocks noGrp="1"/>
          </p:cNvSpPr>
          <p:nvPr>
            <p:ph type="dt" sz="half" idx="10"/>
          </p:nvPr>
        </p:nvSpPr>
        <p:spPr/>
        <p:txBody>
          <a:bodyPr/>
          <a:lstStyle/>
          <a:p>
            <a:fld id="{45F94708-E107-4EDD-A468-48F442A86C7B}" type="datetimeFigureOut">
              <a:rPr lang="en-GB" smtClean="0"/>
              <a:t>11/05/2021</a:t>
            </a:fld>
            <a:endParaRPr lang="en-GB"/>
          </a:p>
        </p:txBody>
      </p:sp>
      <p:sp>
        <p:nvSpPr>
          <p:cNvPr id="3" name="Footer Placeholder 2">
            <a:extLst>
              <a:ext uri="{FF2B5EF4-FFF2-40B4-BE49-F238E27FC236}">
                <a16:creationId xmlns:a16="http://schemas.microsoft.com/office/drawing/2014/main" id="{8433ED57-8B0D-4AC0-85F0-5AB8D7F56A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428469-87AC-4A79-897B-1889F14F45F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3174619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DBEEF-B569-4044-9375-3F8C5961C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178CEC-633E-4A35-89E5-9C05ED2810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028D69-2A95-4398-9EDD-35DBC27115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71E955-AA41-43FB-AF6F-CE79F7C0E8EC}"/>
              </a:ext>
            </a:extLst>
          </p:cNvPr>
          <p:cNvSpPr>
            <a:spLocks noGrp="1"/>
          </p:cNvSpPr>
          <p:nvPr>
            <p:ph type="dt" sz="half" idx="10"/>
          </p:nvPr>
        </p:nvSpPr>
        <p:spPr/>
        <p:txBody>
          <a:bodyPr/>
          <a:lstStyle/>
          <a:p>
            <a:fld id="{45F94708-E107-4EDD-A468-48F442A86C7B}" type="datetimeFigureOut">
              <a:rPr lang="en-GB" smtClean="0"/>
              <a:t>11/05/2021</a:t>
            </a:fld>
            <a:endParaRPr lang="en-GB"/>
          </a:p>
        </p:txBody>
      </p:sp>
      <p:sp>
        <p:nvSpPr>
          <p:cNvPr id="6" name="Footer Placeholder 5">
            <a:extLst>
              <a:ext uri="{FF2B5EF4-FFF2-40B4-BE49-F238E27FC236}">
                <a16:creationId xmlns:a16="http://schemas.microsoft.com/office/drawing/2014/main" id="{70BB64D7-DFBA-4977-BAA6-7295901D33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96580A-DE57-4FAD-AFF6-B4FB99E227E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752164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B33BC-D038-4383-BC66-485930E84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5CCBF5-1F65-4FF6-823B-9051292A38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83ECA4-2A1A-42EE-BAC7-C2B127DC6B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0752E-3A15-4ECC-BC5F-4BC9497D6F5A}"/>
              </a:ext>
            </a:extLst>
          </p:cNvPr>
          <p:cNvSpPr>
            <a:spLocks noGrp="1"/>
          </p:cNvSpPr>
          <p:nvPr>
            <p:ph type="dt" sz="half" idx="10"/>
          </p:nvPr>
        </p:nvSpPr>
        <p:spPr/>
        <p:txBody>
          <a:bodyPr/>
          <a:lstStyle/>
          <a:p>
            <a:fld id="{45F94708-E107-4EDD-A468-48F442A86C7B}" type="datetimeFigureOut">
              <a:rPr lang="en-GB" smtClean="0"/>
              <a:t>11/05/2021</a:t>
            </a:fld>
            <a:endParaRPr lang="en-GB"/>
          </a:p>
        </p:txBody>
      </p:sp>
      <p:sp>
        <p:nvSpPr>
          <p:cNvPr id="6" name="Footer Placeholder 5">
            <a:extLst>
              <a:ext uri="{FF2B5EF4-FFF2-40B4-BE49-F238E27FC236}">
                <a16:creationId xmlns:a16="http://schemas.microsoft.com/office/drawing/2014/main" id="{0DB4C256-476A-472E-AB65-ED554975BE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97CD17-621B-4DAB-9355-A05E848FFE7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251421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AB9AF-76B6-476B-81D1-7AD52520B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78D53-77B2-4394-ACAA-916FBFCD15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D6E54-3219-4868-9BCC-213581EDC79B}"/>
              </a:ext>
            </a:extLst>
          </p:cNvPr>
          <p:cNvSpPr>
            <a:spLocks noGrp="1"/>
          </p:cNvSpPr>
          <p:nvPr>
            <p:ph type="dt" sz="half" idx="10"/>
          </p:nvPr>
        </p:nvSpPr>
        <p:spPr/>
        <p:txBody>
          <a:bodyPr/>
          <a:lstStyle/>
          <a:p>
            <a:fld id="{45F94708-E107-4EDD-A468-48F442A86C7B}" type="datetimeFigureOut">
              <a:rPr lang="en-GB" smtClean="0"/>
              <a:t>11/05/2021</a:t>
            </a:fld>
            <a:endParaRPr lang="en-GB"/>
          </a:p>
        </p:txBody>
      </p:sp>
      <p:sp>
        <p:nvSpPr>
          <p:cNvPr id="5" name="Footer Placeholder 4">
            <a:extLst>
              <a:ext uri="{FF2B5EF4-FFF2-40B4-BE49-F238E27FC236}">
                <a16:creationId xmlns:a16="http://schemas.microsoft.com/office/drawing/2014/main" id="{0FCB25FB-4234-446E-B46B-E84DA4E26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9A397-BEB4-417B-9DBF-D61EE8E48232}"/>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431041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B23C05-341F-4FFC-83FF-8CFE3F6879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BD5B47-000B-4548-9E1E-9369B10705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F87C0F-57AC-4BE4-AEA9-F2BB1DF51E75}"/>
              </a:ext>
            </a:extLst>
          </p:cNvPr>
          <p:cNvSpPr>
            <a:spLocks noGrp="1"/>
          </p:cNvSpPr>
          <p:nvPr>
            <p:ph type="dt" sz="half" idx="10"/>
          </p:nvPr>
        </p:nvSpPr>
        <p:spPr/>
        <p:txBody>
          <a:bodyPr/>
          <a:lstStyle/>
          <a:p>
            <a:fld id="{45F94708-E107-4EDD-A468-48F442A86C7B}" type="datetimeFigureOut">
              <a:rPr lang="en-GB" smtClean="0"/>
              <a:t>11/05/2021</a:t>
            </a:fld>
            <a:endParaRPr lang="en-GB"/>
          </a:p>
        </p:txBody>
      </p:sp>
      <p:sp>
        <p:nvSpPr>
          <p:cNvPr id="5" name="Footer Placeholder 4">
            <a:extLst>
              <a:ext uri="{FF2B5EF4-FFF2-40B4-BE49-F238E27FC236}">
                <a16:creationId xmlns:a16="http://schemas.microsoft.com/office/drawing/2014/main" id="{6435E2CA-B991-4EBD-826C-7351722631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CEFC9-8A51-452A-897C-3718BDFD601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06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EF978E-12E1-4472-9528-DBF8D01DFE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E05B58-D879-4058-AE5C-5307980DE4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4096AC-A64A-4082-A2B3-4C83543103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94708-E107-4EDD-A468-48F442A86C7B}" type="datetimeFigureOut">
              <a:rPr lang="en-GB" smtClean="0"/>
              <a:t>11/05/2021</a:t>
            </a:fld>
            <a:endParaRPr lang="en-GB"/>
          </a:p>
        </p:txBody>
      </p:sp>
      <p:sp>
        <p:nvSpPr>
          <p:cNvPr id="5" name="Footer Placeholder 4">
            <a:extLst>
              <a:ext uri="{FF2B5EF4-FFF2-40B4-BE49-F238E27FC236}">
                <a16:creationId xmlns:a16="http://schemas.microsoft.com/office/drawing/2014/main" id="{5AE82603-829A-4728-ABB1-FE7270108B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3E51A6-B1B0-4EC3-8AEB-E6F60875E9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DC891D-A0A0-4435-A4CC-74EE4031E0CF}" type="slidenum">
              <a:rPr lang="en-GB" smtClean="0"/>
              <a:t>‹#›</a:t>
            </a:fld>
            <a:endParaRPr lang="en-GB"/>
          </a:p>
        </p:txBody>
      </p:sp>
    </p:spTree>
    <p:extLst>
      <p:ext uri="{BB962C8B-B14F-4D97-AF65-F5344CB8AC3E}">
        <p14:creationId xmlns:p14="http://schemas.microsoft.com/office/powerpoint/2010/main" val="759358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E4F464B1-7261-445B-A1D0-55BB89B8927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96186-4B7B-452E-8A2C-2382273BB720}"/>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Strategy Assignment</a:t>
            </a:r>
          </a:p>
        </p:txBody>
      </p:sp>
      <p:sp>
        <p:nvSpPr>
          <p:cNvPr id="3" name="Subtitle 2">
            <a:extLst>
              <a:ext uri="{FF2B5EF4-FFF2-40B4-BE49-F238E27FC236}">
                <a16:creationId xmlns:a16="http://schemas.microsoft.com/office/drawing/2014/main" id="{F626AD17-30BB-4F11-97B8-86239688D2EE}"/>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1300">
                <a:solidFill>
                  <a:srgbClr val="FFFFFF"/>
                </a:solidFill>
              </a:rPr>
              <a:t>Submission 15.00 on 25/6/2021</a:t>
            </a:r>
          </a:p>
          <a:p>
            <a:r>
              <a:rPr lang="en-GB" sz="1300">
                <a:solidFill>
                  <a:srgbClr val="FFFFFF"/>
                </a:solidFill>
              </a:rPr>
              <a:t>Title </a:t>
            </a:r>
            <a:r>
              <a:rPr lang="en-GB" sz="1300">
                <a:solidFill>
                  <a:srgbClr val="FFFFFF"/>
                </a:solidFill>
                <a:effectLst/>
                <a:latin typeface="Arial" panose="020B0604020202020204" pitchFamily="34" charset="0"/>
                <a:ea typeface="Times New Roman" panose="02020603050405020304" pitchFamily="18" charset="0"/>
              </a:rPr>
              <a:t>Will Amazon take over the high street.</a:t>
            </a:r>
            <a:endParaRPr lang="en-GB" sz="1300">
              <a:solidFill>
                <a:srgbClr val="FFFFFF"/>
              </a:solidFill>
              <a:effectLst/>
              <a:latin typeface="Times New Roman" panose="02020603050405020304" pitchFamily="18" charset="0"/>
              <a:ea typeface="Times New Roman" panose="02020603050405020304" pitchFamily="18" charset="0"/>
            </a:endParaRPr>
          </a:p>
          <a:p>
            <a:r>
              <a:rPr lang="en-GB" sz="1300">
                <a:solidFill>
                  <a:srgbClr val="FFFFFF"/>
                </a:solidFill>
              </a:rPr>
              <a:t>Format: Formal Business Report</a:t>
            </a:r>
          </a:p>
          <a:p>
            <a:r>
              <a:rPr lang="en-GB" sz="1300">
                <a:solidFill>
                  <a:srgbClr val="FFFFFF"/>
                </a:solidFill>
              </a:rPr>
              <a:t>5500 words</a:t>
            </a:r>
          </a:p>
        </p:txBody>
      </p:sp>
    </p:spTree>
    <p:extLst>
      <p:ext uri="{BB962C8B-B14F-4D97-AF65-F5344CB8AC3E}">
        <p14:creationId xmlns:p14="http://schemas.microsoft.com/office/powerpoint/2010/main" val="109987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A07CF-D53D-48E4-BAEF-2DA4841BF8A9}"/>
              </a:ext>
            </a:extLst>
          </p:cNvPr>
          <p:cNvSpPr>
            <a:spLocks noGrp="1"/>
          </p:cNvSpPr>
          <p:nvPr>
            <p:ph type="title"/>
          </p:nvPr>
        </p:nvSpPr>
        <p:spPr>
          <a:xfrm>
            <a:off x="836679" y="723898"/>
            <a:ext cx="6002110" cy="1495425"/>
          </a:xfrm>
        </p:spPr>
        <p:txBody>
          <a:bodyPr>
            <a:normAutofit/>
          </a:bodyPr>
          <a:lstStyle/>
          <a:p>
            <a:r>
              <a:rPr lang="en-GB" sz="4000"/>
              <a:t>Report Format</a:t>
            </a:r>
          </a:p>
        </p:txBody>
      </p:sp>
      <p:pic>
        <p:nvPicPr>
          <p:cNvPr id="35" name="Picture 19">
            <a:extLst>
              <a:ext uri="{FF2B5EF4-FFF2-40B4-BE49-F238E27FC236}">
                <a16:creationId xmlns:a16="http://schemas.microsoft.com/office/drawing/2014/main" id="{981E5D94-56F6-4B45-9864-26763E47C21C}"/>
              </a:ext>
            </a:extLst>
          </p:cNvPr>
          <p:cNvPicPr>
            <a:picLocks noChangeAspect="1"/>
          </p:cNvPicPr>
          <p:nvPr/>
        </p:nvPicPr>
        <p:blipFill rotWithShape="1">
          <a:blip r:embed="rId2"/>
          <a:srcRect l="50237" r="4991"/>
          <a:stretch/>
        </p:blipFill>
        <p:spPr>
          <a:xfrm>
            <a:off x="7199440" y="10"/>
            <a:ext cx="4992560" cy="6857990"/>
          </a:xfrm>
          <a:prstGeom prst="rect">
            <a:avLst/>
          </a:prstGeom>
          <a:effectLst/>
        </p:spPr>
      </p:pic>
      <p:graphicFrame>
        <p:nvGraphicFramePr>
          <p:cNvPr id="36" name="Content Placeholder 2">
            <a:extLst>
              <a:ext uri="{FF2B5EF4-FFF2-40B4-BE49-F238E27FC236}">
                <a16:creationId xmlns:a16="http://schemas.microsoft.com/office/drawing/2014/main" id="{D73D0DB4-EEF0-452D-9A5A-ED8D3E71B645}"/>
              </a:ext>
            </a:extLst>
          </p:cNvPr>
          <p:cNvGraphicFramePr>
            <a:graphicFrameLocks noGrp="1"/>
          </p:cNvGraphicFramePr>
          <p:nvPr>
            <p:ph idx="1"/>
            <p:extLst>
              <p:ext uri="{D42A27DB-BD31-4B8C-83A1-F6EECF244321}">
                <p14:modId xmlns:p14="http://schemas.microsoft.com/office/powerpoint/2010/main" val="993817629"/>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05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26A8C-B06E-49D1-86DF-26FD898E628F}"/>
              </a:ext>
            </a:extLst>
          </p:cNvPr>
          <p:cNvSpPr>
            <a:spLocks noGrp="1"/>
          </p:cNvSpPr>
          <p:nvPr>
            <p:ph type="title"/>
          </p:nvPr>
        </p:nvSpPr>
        <p:spPr>
          <a:xfrm>
            <a:off x="836679" y="723898"/>
            <a:ext cx="6002110" cy="1495425"/>
          </a:xfrm>
        </p:spPr>
        <p:txBody>
          <a:bodyPr>
            <a:normAutofit/>
          </a:bodyPr>
          <a:lstStyle/>
          <a:p>
            <a:r>
              <a:rPr lang="en-GB" sz="4000" dirty="0"/>
              <a:t>Task 1</a:t>
            </a:r>
          </a:p>
        </p:txBody>
      </p:sp>
      <p:sp>
        <p:nvSpPr>
          <p:cNvPr id="3" name="Content Placeholder 2">
            <a:extLst>
              <a:ext uri="{FF2B5EF4-FFF2-40B4-BE49-F238E27FC236}">
                <a16:creationId xmlns:a16="http://schemas.microsoft.com/office/drawing/2014/main" id="{ABBC997A-974A-4067-92F8-3832BEFBDB05}"/>
              </a:ext>
            </a:extLst>
          </p:cNvPr>
          <p:cNvSpPr>
            <a:spLocks noGrp="1"/>
          </p:cNvSpPr>
          <p:nvPr>
            <p:ph idx="1"/>
          </p:nvPr>
        </p:nvSpPr>
        <p:spPr>
          <a:xfrm>
            <a:off x="836680" y="2405067"/>
            <a:ext cx="6002110" cy="3729034"/>
          </a:xfrm>
        </p:spPr>
        <p:txBody>
          <a:bodyPr>
            <a:normAutofit/>
          </a:bodyPr>
          <a:lstStyle/>
          <a:p>
            <a:r>
              <a:rPr lang="en-GB" sz="2000" dirty="0"/>
              <a:t>Introduction to the organisations</a:t>
            </a:r>
          </a:p>
          <a:p>
            <a:pPr lvl="1"/>
            <a:r>
              <a:rPr lang="en-GB" sz="2000" dirty="0"/>
              <a:t>including historical development of organisations, </a:t>
            </a:r>
          </a:p>
          <a:p>
            <a:pPr lvl="1"/>
            <a:r>
              <a:rPr lang="en-GB" sz="2000" dirty="0"/>
              <a:t>vision/mission statements has this changed over time - why, who owns organisation </a:t>
            </a:r>
          </a:p>
          <a:p>
            <a:pPr lvl="1"/>
            <a:r>
              <a:rPr lang="en-GB" sz="2000" dirty="0"/>
              <a:t>discuss if they have been owned by another organisation previously and why this changed</a:t>
            </a:r>
          </a:p>
          <a:p>
            <a:pPr lvl="1"/>
            <a:r>
              <a:rPr lang="en-GB" sz="2000" dirty="0"/>
              <a:t>is it a SBU</a:t>
            </a:r>
          </a:p>
          <a:p>
            <a:pPr lvl="1"/>
            <a:r>
              <a:rPr lang="en-GB" sz="2000" dirty="0"/>
              <a:t>what profit/loss is it making</a:t>
            </a:r>
          </a:p>
          <a:p>
            <a:pPr lvl="1"/>
            <a:r>
              <a:rPr lang="en-GB" sz="2000" dirty="0"/>
              <a:t>what is its market share and who are the major stakeholders – particularly financial.</a:t>
            </a:r>
          </a:p>
        </p:txBody>
      </p:sp>
      <p:pic>
        <p:nvPicPr>
          <p:cNvPr id="5" name="Picture 4" descr="White bulbs with a yellow one standing out">
            <a:extLst>
              <a:ext uri="{FF2B5EF4-FFF2-40B4-BE49-F238E27FC236}">
                <a16:creationId xmlns:a16="http://schemas.microsoft.com/office/drawing/2014/main" id="{3F925FFA-71AF-4E68-942A-F4A847694470}"/>
              </a:ext>
            </a:extLst>
          </p:cNvPr>
          <p:cNvPicPr>
            <a:picLocks noChangeAspect="1"/>
          </p:cNvPicPr>
          <p:nvPr/>
        </p:nvPicPr>
        <p:blipFill rotWithShape="1">
          <a:blip r:embed="rId3"/>
          <a:srcRect l="17768" r="33638" b="-1"/>
          <a:stretch/>
        </p:blipFill>
        <p:spPr>
          <a:xfrm>
            <a:off x="7199440" y="10"/>
            <a:ext cx="4992560" cy="6857990"/>
          </a:xfrm>
          <a:prstGeom prst="rect">
            <a:avLst/>
          </a:prstGeom>
          <a:effectLst/>
        </p:spPr>
      </p:pic>
    </p:spTree>
    <p:extLst>
      <p:ext uri="{BB962C8B-B14F-4D97-AF65-F5344CB8AC3E}">
        <p14:creationId xmlns:p14="http://schemas.microsoft.com/office/powerpoint/2010/main" val="2442611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C728FD-7429-4E90-829B-5B4ECC0F7F69}"/>
              </a:ext>
            </a:extLst>
          </p:cNvPr>
          <p:cNvSpPr>
            <a:spLocks noGrp="1"/>
          </p:cNvSpPr>
          <p:nvPr>
            <p:ph type="title"/>
          </p:nvPr>
        </p:nvSpPr>
        <p:spPr>
          <a:xfrm>
            <a:off x="836679" y="723898"/>
            <a:ext cx="6002110" cy="1495425"/>
          </a:xfrm>
        </p:spPr>
        <p:txBody>
          <a:bodyPr>
            <a:normAutofit/>
          </a:bodyPr>
          <a:lstStyle/>
          <a:p>
            <a:r>
              <a:rPr lang="en-GB" sz="4000" dirty="0"/>
              <a:t>THEORY</a:t>
            </a:r>
          </a:p>
        </p:txBody>
      </p:sp>
      <p:sp>
        <p:nvSpPr>
          <p:cNvPr id="3" name="Content Placeholder 2">
            <a:extLst>
              <a:ext uri="{FF2B5EF4-FFF2-40B4-BE49-F238E27FC236}">
                <a16:creationId xmlns:a16="http://schemas.microsoft.com/office/drawing/2014/main" id="{E05F95E9-D153-4C08-98E2-A9FFA6CE4509}"/>
              </a:ext>
            </a:extLst>
          </p:cNvPr>
          <p:cNvSpPr>
            <a:spLocks noGrp="1"/>
          </p:cNvSpPr>
          <p:nvPr>
            <p:ph idx="1"/>
          </p:nvPr>
        </p:nvSpPr>
        <p:spPr>
          <a:xfrm>
            <a:off x="836680" y="2405067"/>
            <a:ext cx="6002110" cy="3729034"/>
          </a:xfrm>
        </p:spPr>
        <p:txBody>
          <a:bodyPr>
            <a:normAutofit/>
          </a:bodyPr>
          <a:lstStyle/>
          <a:p>
            <a:r>
              <a:rPr lang="en-GB" sz="2000" dirty="0"/>
              <a:t>In the introduction you should also consider the following:</a:t>
            </a:r>
          </a:p>
          <a:p>
            <a:pPr lvl="1"/>
            <a:r>
              <a:rPr lang="en-GB" sz="2000" dirty="0"/>
              <a:t>When you discuss the vision/mission statement critically discuss why having one of these is important to the organisation etc. </a:t>
            </a:r>
          </a:p>
        </p:txBody>
      </p:sp>
      <p:pic>
        <p:nvPicPr>
          <p:cNvPr id="5" name="Picture 4" descr="Magnifying glass on clear background">
            <a:extLst>
              <a:ext uri="{FF2B5EF4-FFF2-40B4-BE49-F238E27FC236}">
                <a16:creationId xmlns:a16="http://schemas.microsoft.com/office/drawing/2014/main" id="{5F996D83-EADE-473E-8277-8D80E9558B53}"/>
              </a:ext>
            </a:extLst>
          </p:cNvPr>
          <p:cNvPicPr>
            <a:picLocks noChangeAspect="1"/>
          </p:cNvPicPr>
          <p:nvPr/>
        </p:nvPicPr>
        <p:blipFill rotWithShape="1">
          <a:blip r:embed="rId2"/>
          <a:srcRect l="38843" r="12563" b="-1"/>
          <a:stretch/>
        </p:blipFill>
        <p:spPr>
          <a:xfrm>
            <a:off x="7199440" y="10"/>
            <a:ext cx="4992560" cy="6857990"/>
          </a:xfrm>
          <a:prstGeom prst="rect">
            <a:avLst/>
          </a:prstGeom>
          <a:effectLst/>
        </p:spPr>
      </p:pic>
    </p:spTree>
    <p:extLst>
      <p:ext uri="{BB962C8B-B14F-4D97-AF65-F5344CB8AC3E}">
        <p14:creationId xmlns:p14="http://schemas.microsoft.com/office/powerpoint/2010/main" val="3112383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62C977C-8FA2-4D16-ABF9-51183D2E1B5D}"/>
              </a:ext>
            </a:extLst>
          </p:cNvPr>
          <p:cNvPicPr>
            <a:picLocks noChangeAspect="1"/>
          </p:cNvPicPr>
          <p:nvPr/>
        </p:nvPicPr>
        <p:blipFill rotWithShape="1">
          <a:blip r:embed="rId2">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6B92323E-AB9C-4C7E-B274-68FB16B50843}"/>
              </a:ext>
            </a:extLst>
          </p:cNvPr>
          <p:cNvSpPr>
            <a:spLocks noGrp="1"/>
          </p:cNvSpPr>
          <p:nvPr>
            <p:ph type="title"/>
          </p:nvPr>
        </p:nvSpPr>
        <p:spPr>
          <a:xfrm>
            <a:off x="838200" y="365125"/>
            <a:ext cx="10515600" cy="1325563"/>
          </a:xfrm>
        </p:spPr>
        <p:txBody>
          <a:bodyPr>
            <a:normAutofit/>
          </a:bodyPr>
          <a:lstStyle/>
          <a:p>
            <a:r>
              <a:rPr lang="en-GB">
                <a:solidFill>
                  <a:srgbClr val="FFFFFF"/>
                </a:solidFill>
              </a:rPr>
              <a:t>Task 2</a:t>
            </a:r>
          </a:p>
        </p:txBody>
      </p:sp>
      <p:graphicFrame>
        <p:nvGraphicFramePr>
          <p:cNvPr id="5" name="Content Placeholder 2">
            <a:extLst>
              <a:ext uri="{FF2B5EF4-FFF2-40B4-BE49-F238E27FC236}">
                <a16:creationId xmlns:a16="http://schemas.microsoft.com/office/drawing/2014/main" id="{7A6F6A97-018A-45E7-8BBB-14C94AC1F555}"/>
              </a:ext>
            </a:extLst>
          </p:cNvPr>
          <p:cNvGraphicFramePr>
            <a:graphicFrameLocks noGrp="1"/>
          </p:cNvGraphicFramePr>
          <p:nvPr>
            <p:ph idx="1"/>
            <p:extLst>
              <p:ext uri="{D42A27DB-BD31-4B8C-83A1-F6EECF244321}">
                <p14:modId xmlns:p14="http://schemas.microsoft.com/office/powerpoint/2010/main" val="27861870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003076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4B2AA-6752-47AC-8F52-DEFE4CE0E730}"/>
              </a:ext>
            </a:extLst>
          </p:cNvPr>
          <p:cNvSpPr>
            <a:spLocks noGrp="1"/>
          </p:cNvSpPr>
          <p:nvPr>
            <p:ph type="title"/>
          </p:nvPr>
        </p:nvSpPr>
        <p:spPr>
          <a:xfrm>
            <a:off x="841248" y="256032"/>
            <a:ext cx="10506456" cy="1014984"/>
          </a:xfrm>
        </p:spPr>
        <p:txBody>
          <a:bodyPr anchor="b">
            <a:normAutofit/>
          </a:bodyPr>
          <a:lstStyle/>
          <a:p>
            <a:r>
              <a:rPr lang="en-GB" dirty="0"/>
              <a:t>Task 2</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F2E0379-A4AB-4175-9769-BE26F712C7DE}"/>
              </a:ext>
            </a:extLst>
          </p:cNvPr>
          <p:cNvGraphicFramePr>
            <a:graphicFrameLocks noGrp="1"/>
          </p:cNvGraphicFramePr>
          <p:nvPr>
            <p:ph idx="1"/>
            <p:extLst>
              <p:ext uri="{D42A27DB-BD31-4B8C-83A1-F6EECF244321}">
                <p14:modId xmlns:p14="http://schemas.microsoft.com/office/powerpoint/2010/main" val="10103934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230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F6C50-C400-4890-A3B0-6EF356D13211}"/>
              </a:ext>
            </a:extLst>
          </p:cNvPr>
          <p:cNvSpPr>
            <a:spLocks noGrp="1"/>
          </p:cNvSpPr>
          <p:nvPr>
            <p:ph type="title"/>
          </p:nvPr>
        </p:nvSpPr>
        <p:spPr>
          <a:xfrm>
            <a:off x="836679" y="723898"/>
            <a:ext cx="6002110" cy="1495425"/>
          </a:xfrm>
        </p:spPr>
        <p:txBody>
          <a:bodyPr>
            <a:normAutofit/>
          </a:bodyPr>
          <a:lstStyle/>
          <a:p>
            <a:r>
              <a:rPr lang="en-GB" sz="4000"/>
              <a:t>Task 2 Theory</a:t>
            </a:r>
          </a:p>
        </p:txBody>
      </p:sp>
      <p:pic>
        <p:nvPicPr>
          <p:cNvPr id="6" name="Picture 5">
            <a:extLst>
              <a:ext uri="{FF2B5EF4-FFF2-40B4-BE49-F238E27FC236}">
                <a16:creationId xmlns:a16="http://schemas.microsoft.com/office/drawing/2014/main" id="{96B59CA6-D454-43D1-A907-811672EE1B19}"/>
              </a:ext>
            </a:extLst>
          </p:cNvPr>
          <p:cNvPicPr>
            <a:picLocks noChangeAspect="1"/>
          </p:cNvPicPr>
          <p:nvPr/>
        </p:nvPicPr>
        <p:blipFill rotWithShape="1">
          <a:blip r:embed="rId2"/>
          <a:srcRect l="30480" r="20926" b="-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736835A8-2210-4C30-B6F1-82B215BBBE75}"/>
              </a:ext>
            </a:extLst>
          </p:cNvPr>
          <p:cNvGraphicFramePr>
            <a:graphicFrameLocks noGrp="1"/>
          </p:cNvGraphicFramePr>
          <p:nvPr>
            <p:ph idx="1"/>
            <p:extLst>
              <p:ext uri="{D42A27DB-BD31-4B8C-83A1-F6EECF244321}">
                <p14:modId xmlns:p14="http://schemas.microsoft.com/office/powerpoint/2010/main" val="4097099791"/>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2839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FFA88-2380-4F2B-B3A7-C5D9285BBF9F}"/>
              </a:ext>
            </a:extLst>
          </p:cNvPr>
          <p:cNvSpPr>
            <a:spLocks noGrp="1"/>
          </p:cNvSpPr>
          <p:nvPr>
            <p:ph type="title"/>
          </p:nvPr>
        </p:nvSpPr>
        <p:spPr>
          <a:xfrm>
            <a:off x="481011" y="327025"/>
            <a:ext cx="5324477" cy="1630363"/>
          </a:xfrm>
        </p:spPr>
        <p:txBody>
          <a:bodyPr anchor="b">
            <a:normAutofit/>
          </a:bodyPr>
          <a:lstStyle/>
          <a:p>
            <a:r>
              <a:rPr lang="en-GB" sz="3600"/>
              <a:t>Task 2</a:t>
            </a:r>
          </a:p>
        </p:txBody>
      </p:sp>
      <p:pic>
        <p:nvPicPr>
          <p:cNvPr id="6" name="Picture 5">
            <a:extLst>
              <a:ext uri="{FF2B5EF4-FFF2-40B4-BE49-F238E27FC236}">
                <a16:creationId xmlns:a16="http://schemas.microsoft.com/office/drawing/2014/main" id="{EDBCC59E-380D-4FD4-B55B-3199730BA11C}"/>
              </a:ext>
            </a:extLst>
          </p:cNvPr>
          <p:cNvPicPr>
            <a:picLocks noChangeAspect="1"/>
          </p:cNvPicPr>
          <p:nvPr/>
        </p:nvPicPr>
        <p:blipFill rotWithShape="1">
          <a:blip r:embed="rId2"/>
          <a:srcRect l="18923" r="20467" b="-2"/>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C0D5C52B-547E-497A-AE17-E9432132D202}"/>
              </a:ext>
            </a:extLst>
          </p:cNvPr>
          <p:cNvGraphicFramePr>
            <a:graphicFrameLocks noGrp="1"/>
          </p:cNvGraphicFramePr>
          <p:nvPr>
            <p:ph idx="1"/>
            <p:extLst>
              <p:ext uri="{D42A27DB-BD31-4B8C-83A1-F6EECF244321}">
                <p14:modId xmlns:p14="http://schemas.microsoft.com/office/powerpoint/2010/main" val="1750334806"/>
              </p:ext>
            </p:extLst>
          </p:nvPr>
        </p:nvGraphicFramePr>
        <p:xfrm>
          <a:off x="481013" y="2286001"/>
          <a:ext cx="5324475"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917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E2AC-E312-4E2D-941B-02A56D3B157D}"/>
              </a:ext>
            </a:extLst>
          </p:cNvPr>
          <p:cNvSpPr>
            <a:spLocks noGrp="1"/>
          </p:cNvSpPr>
          <p:nvPr>
            <p:ph type="title"/>
          </p:nvPr>
        </p:nvSpPr>
        <p:spPr>
          <a:xfrm>
            <a:off x="481011" y="327025"/>
            <a:ext cx="5324477" cy="1630363"/>
          </a:xfrm>
        </p:spPr>
        <p:txBody>
          <a:bodyPr anchor="b">
            <a:normAutofit/>
          </a:bodyPr>
          <a:lstStyle/>
          <a:p>
            <a:r>
              <a:rPr lang="en-GB" sz="3600"/>
              <a:t>Identify  Influences</a:t>
            </a:r>
          </a:p>
        </p:txBody>
      </p:sp>
      <p:pic>
        <p:nvPicPr>
          <p:cNvPr id="6" name="Picture 5">
            <a:extLst>
              <a:ext uri="{FF2B5EF4-FFF2-40B4-BE49-F238E27FC236}">
                <a16:creationId xmlns:a16="http://schemas.microsoft.com/office/drawing/2014/main" id="{B429D35B-6AE3-4ED6-A774-A7432F5809DB}"/>
              </a:ext>
            </a:extLst>
          </p:cNvPr>
          <p:cNvPicPr>
            <a:picLocks noChangeAspect="1"/>
          </p:cNvPicPr>
          <p:nvPr/>
        </p:nvPicPr>
        <p:blipFill rotWithShape="1">
          <a:blip r:embed="rId2"/>
          <a:srcRect l="33020" r="15905"/>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5F918C1A-201F-4489-B616-49621BA0C314}"/>
              </a:ext>
            </a:extLst>
          </p:cNvPr>
          <p:cNvGraphicFramePr>
            <a:graphicFrameLocks noGrp="1"/>
          </p:cNvGraphicFramePr>
          <p:nvPr>
            <p:ph idx="1"/>
            <p:extLst>
              <p:ext uri="{D42A27DB-BD31-4B8C-83A1-F6EECF244321}">
                <p14:modId xmlns:p14="http://schemas.microsoft.com/office/powerpoint/2010/main" val="1357357642"/>
              </p:ext>
            </p:extLst>
          </p:nvPr>
        </p:nvGraphicFramePr>
        <p:xfrm>
          <a:off x="481013" y="2286001"/>
          <a:ext cx="5324475" cy="39195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485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0FB6F-90DA-43BE-9A9F-783E100E4190}"/>
              </a:ext>
            </a:extLst>
          </p:cNvPr>
          <p:cNvSpPr>
            <a:spLocks noGrp="1"/>
          </p:cNvSpPr>
          <p:nvPr>
            <p:ph type="title"/>
          </p:nvPr>
        </p:nvSpPr>
        <p:spPr>
          <a:xfrm>
            <a:off x="841248" y="256032"/>
            <a:ext cx="10506456" cy="1014984"/>
          </a:xfrm>
        </p:spPr>
        <p:txBody>
          <a:bodyPr anchor="b">
            <a:normAutofit/>
          </a:bodyPr>
          <a:lstStyle/>
          <a:p>
            <a:r>
              <a:rPr lang="en-GB" dirty="0"/>
              <a:t>TASK 3</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01E7B70-A4FB-45F4-BB53-32D4B0E288AA}"/>
              </a:ext>
            </a:extLst>
          </p:cNvPr>
          <p:cNvGraphicFramePr>
            <a:graphicFrameLocks noGrp="1"/>
          </p:cNvGraphicFramePr>
          <p:nvPr>
            <p:ph idx="1"/>
            <p:extLst>
              <p:ext uri="{D42A27DB-BD31-4B8C-83A1-F6EECF244321}">
                <p14:modId xmlns:p14="http://schemas.microsoft.com/office/powerpoint/2010/main" val="215516843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8606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BE6352-5D63-4DBC-9BCE-E047320F519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Conclusion</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DF3EA677-21C7-4278-ACB9-9CA1399F5BD7}"/>
              </a:ext>
            </a:extLst>
          </p:cNvPr>
          <p:cNvSpPr>
            <a:spLocks noGrp="1"/>
          </p:cNvSpPr>
          <p:nvPr>
            <p:ph idx="1"/>
          </p:nvPr>
        </p:nvSpPr>
        <p:spPr>
          <a:xfrm>
            <a:off x="6503158" y="649480"/>
            <a:ext cx="4862447" cy="5546047"/>
          </a:xfrm>
        </p:spPr>
        <p:txBody>
          <a:bodyPr anchor="ctr">
            <a:normAutofit/>
          </a:bodyPr>
          <a:lstStyle/>
          <a:p>
            <a:endParaRPr lang="en-GB" sz="2000"/>
          </a:p>
          <a:p>
            <a:r>
              <a:rPr lang="en-GB" sz="2000"/>
              <a:t>Compile a conclusion that highlights the areas of  success for both organisations and future areas of development.  </a:t>
            </a:r>
          </a:p>
        </p:txBody>
      </p:sp>
    </p:spTree>
    <p:extLst>
      <p:ext uri="{BB962C8B-B14F-4D97-AF65-F5344CB8AC3E}">
        <p14:creationId xmlns:p14="http://schemas.microsoft.com/office/powerpoint/2010/main" val="2463169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CC19C3-DEBD-42E8-9249-BCFDE96085A7}"/>
              </a:ext>
            </a:extLst>
          </p:cNvPr>
          <p:cNvSpPr>
            <a:spLocks noGrp="1"/>
          </p:cNvSpPr>
          <p:nvPr>
            <p:ph type="title"/>
          </p:nvPr>
        </p:nvSpPr>
        <p:spPr>
          <a:xfrm>
            <a:off x="836679" y="723898"/>
            <a:ext cx="6002110" cy="1495425"/>
          </a:xfrm>
        </p:spPr>
        <p:txBody>
          <a:bodyPr>
            <a:normAutofit/>
          </a:bodyPr>
          <a:lstStyle/>
          <a:p>
            <a:r>
              <a:rPr lang="en-GB" sz="4000"/>
              <a:t>Options</a:t>
            </a:r>
          </a:p>
        </p:txBody>
      </p:sp>
      <p:pic>
        <p:nvPicPr>
          <p:cNvPr id="6" name="Picture 5">
            <a:extLst>
              <a:ext uri="{FF2B5EF4-FFF2-40B4-BE49-F238E27FC236}">
                <a16:creationId xmlns:a16="http://schemas.microsoft.com/office/drawing/2014/main" id="{5345D801-DBF7-473F-A753-CCE190A56AC4}"/>
              </a:ext>
            </a:extLst>
          </p:cNvPr>
          <p:cNvPicPr>
            <a:picLocks noChangeAspect="1"/>
          </p:cNvPicPr>
          <p:nvPr/>
        </p:nvPicPr>
        <p:blipFill rotWithShape="1">
          <a:blip r:embed="rId2"/>
          <a:srcRect l="24931" r="26475" b="-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92E2910E-26EE-45EE-B12E-AF9C41F76204}"/>
              </a:ext>
            </a:extLst>
          </p:cNvPr>
          <p:cNvGraphicFramePr>
            <a:graphicFrameLocks noGrp="1"/>
          </p:cNvGraphicFramePr>
          <p:nvPr>
            <p:ph idx="1"/>
            <p:extLst>
              <p:ext uri="{D42A27DB-BD31-4B8C-83A1-F6EECF244321}">
                <p14:modId xmlns:p14="http://schemas.microsoft.com/office/powerpoint/2010/main" val="80952838"/>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79098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761</Words>
  <Application>Microsoft Office PowerPoint</Application>
  <PresentationFormat>Widescreen</PresentationFormat>
  <Paragraphs>61</Paragraphs>
  <Slides>12</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Strategy Assignment</vt:lpstr>
      <vt:lpstr>Report Format</vt:lpstr>
      <vt:lpstr>Task 1</vt:lpstr>
      <vt:lpstr>THEORY</vt:lpstr>
      <vt:lpstr>Task 2</vt:lpstr>
      <vt:lpstr>Task 2</vt:lpstr>
      <vt:lpstr>Task 2 Theory</vt:lpstr>
      <vt:lpstr>Task 2</vt:lpstr>
      <vt:lpstr>Identify  Influences</vt:lpstr>
      <vt:lpstr>TASK 3</vt:lpstr>
      <vt:lpstr>Conclusion </vt:lpstr>
      <vt:lpstr>Options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Assignment</dc:title>
  <dc:creator>Maria Heffernan</dc:creator>
  <cp:lastModifiedBy>Marie Pitson</cp:lastModifiedBy>
  <cp:revision>25</cp:revision>
  <dcterms:created xsi:type="dcterms:W3CDTF">2020-06-02T14:49:31Z</dcterms:created>
  <dcterms:modified xsi:type="dcterms:W3CDTF">2021-05-11T15:31:27Z</dcterms:modified>
</cp:coreProperties>
</file>