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1" y="345990"/>
            <a:ext cx="10725193" cy="612071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Attention:				I have time for you</a:t>
            </a:r>
          </a:p>
          <a:p>
            <a:r>
              <a:rPr lang="en-GB" sz="3200" dirty="0" smtClean="0"/>
              <a:t>Approval:				I like what you do</a:t>
            </a:r>
          </a:p>
          <a:p>
            <a:r>
              <a:rPr lang="en-GB" sz="3200" dirty="0" smtClean="0"/>
              <a:t>Acceptance:		It’s OK for you to be you</a:t>
            </a:r>
          </a:p>
          <a:p>
            <a:r>
              <a:rPr lang="en-GB" sz="3200" dirty="0" smtClean="0"/>
              <a:t>Admiration: 			I can learn from you</a:t>
            </a:r>
          </a:p>
          <a:p>
            <a:r>
              <a:rPr lang="en-GB" sz="3200" dirty="0" smtClean="0"/>
              <a:t>Affirmation:	</a:t>
            </a:r>
            <a:r>
              <a:rPr lang="en-GB" sz="3200" smtClean="0"/>
              <a:t>		I </a:t>
            </a:r>
            <a:r>
              <a:rPr lang="en-GB" sz="3200" dirty="0" smtClean="0"/>
              <a:t>celebrate your existence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3154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c2d1e722f6203ba233fb8000bccfb810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59ef00970ee6f294c90ab2c374dbf485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840F152-7570-431D-8043-874CE89749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659858C-503F-411C-8A15-3CB34B17727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B40264-726C-45E6-8777-73E104E31306}">
  <ds:schemaRefs>
    <ds:schemaRef ds:uri="http://purl.org/dc/elements/1.1/"/>
    <ds:schemaRef ds:uri="a3276f14-397d-4ed7-b8c7-ece791485ff1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bf13d2f1-3fb4-4d24-806f-713eb38c1b0e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</TotalTime>
  <Words>52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Hancox</dc:creator>
  <cp:lastModifiedBy>Catherine Hancox</cp:lastModifiedBy>
  <cp:revision>2</cp:revision>
  <dcterms:created xsi:type="dcterms:W3CDTF">2017-10-12T13:14:06Z</dcterms:created>
  <dcterms:modified xsi:type="dcterms:W3CDTF">2020-10-13T14:54:12Z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