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7" r:id="rId2"/>
    <p:sldId id="256" r:id="rId3"/>
  </p:sldIdLst>
  <p:sldSz cx="7559675" cy="10691813"/>
  <p:notesSz cx="6858000" cy="9144000"/>
  <p:embeddedFontLst>
    <p:embeddedFont>
      <p:font typeface="Poppins Black" panose="00000A00000000000000" pitchFamily="2" charset="0"/>
      <p:bold r:id="rId4"/>
      <p:boldItalic r:id="rId5"/>
    </p:embeddedFont>
    <p:embeddedFont>
      <p:font typeface="Poppins Bold" panose="00000800000000000000" pitchFamily="2" charset="0"/>
      <p:regular r:id="rId6"/>
      <p:bold r:id="rId7"/>
    </p:embeddedFont>
    <p:embeddedFont>
      <p:font typeface="Poppins Extra-Light" panose="020B0604020202020204" charset="0"/>
      <p:regular r:id="rId8"/>
    </p:embeddedFont>
  </p:embeddedFontLst>
  <p:defaultTextStyle>
    <a:defPPr>
      <a:defRPr lang="en-US"/>
    </a:defPPr>
    <a:lvl1pPr marL="0" algn="l" defTabSz="575659" rtl="0" eaLnBrk="1" latinLnBrk="0" hangingPunct="1">
      <a:defRPr sz="1133" kern="1200">
        <a:solidFill>
          <a:schemeClr val="tx1"/>
        </a:solidFill>
        <a:latin typeface="+mn-lt"/>
        <a:ea typeface="+mn-ea"/>
        <a:cs typeface="+mn-cs"/>
      </a:defRPr>
    </a:lvl1pPr>
    <a:lvl2pPr marL="287829" algn="l" defTabSz="575659" rtl="0" eaLnBrk="1" latinLnBrk="0" hangingPunct="1">
      <a:defRPr sz="1133" kern="1200">
        <a:solidFill>
          <a:schemeClr val="tx1"/>
        </a:solidFill>
        <a:latin typeface="+mn-lt"/>
        <a:ea typeface="+mn-ea"/>
        <a:cs typeface="+mn-cs"/>
      </a:defRPr>
    </a:lvl2pPr>
    <a:lvl3pPr marL="575659" algn="l" defTabSz="575659" rtl="0" eaLnBrk="1" latinLnBrk="0" hangingPunct="1">
      <a:defRPr sz="1133" kern="1200">
        <a:solidFill>
          <a:schemeClr val="tx1"/>
        </a:solidFill>
        <a:latin typeface="+mn-lt"/>
        <a:ea typeface="+mn-ea"/>
        <a:cs typeface="+mn-cs"/>
      </a:defRPr>
    </a:lvl3pPr>
    <a:lvl4pPr marL="863489" algn="l" defTabSz="575659" rtl="0" eaLnBrk="1" latinLnBrk="0" hangingPunct="1">
      <a:defRPr sz="1133" kern="1200">
        <a:solidFill>
          <a:schemeClr val="tx1"/>
        </a:solidFill>
        <a:latin typeface="+mn-lt"/>
        <a:ea typeface="+mn-ea"/>
        <a:cs typeface="+mn-cs"/>
      </a:defRPr>
    </a:lvl4pPr>
    <a:lvl5pPr marL="1151319" algn="l" defTabSz="575659" rtl="0" eaLnBrk="1" latinLnBrk="0" hangingPunct="1">
      <a:defRPr sz="1133" kern="1200">
        <a:solidFill>
          <a:schemeClr val="tx1"/>
        </a:solidFill>
        <a:latin typeface="+mn-lt"/>
        <a:ea typeface="+mn-ea"/>
        <a:cs typeface="+mn-cs"/>
      </a:defRPr>
    </a:lvl5pPr>
    <a:lvl6pPr marL="1439148" algn="l" defTabSz="575659" rtl="0" eaLnBrk="1" latinLnBrk="0" hangingPunct="1">
      <a:defRPr sz="1133" kern="1200">
        <a:solidFill>
          <a:schemeClr val="tx1"/>
        </a:solidFill>
        <a:latin typeface="+mn-lt"/>
        <a:ea typeface="+mn-ea"/>
        <a:cs typeface="+mn-cs"/>
      </a:defRPr>
    </a:lvl6pPr>
    <a:lvl7pPr marL="1726979" algn="l" defTabSz="575659" rtl="0" eaLnBrk="1" latinLnBrk="0" hangingPunct="1">
      <a:defRPr sz="1133" kern="1200">
        <a:solidFill>
          <a:schemeClr val="tx1"/>
        </a:solidFill>
        <a:latin typeface="+mn-lt"/>
        <a:ea typeface="+mn-ea"/>
        <a:cs typeface="+mn-cs"/>
      </a:defRPr>
    </a:lvl7pPr>
    <a:lvl8pPr marL="2014808" algn="l" defTabSz="575659" rtl="0" eaLnBrk="1" latinLnBrk="0" hangingPunct="1">
      <a:defRPr sz="1133" kern="1200">
        <a:solidFill>
          <a:schemeClr val="tx1"/>
        </a:solidFill>
        <a:latin typeface="+mn-lt"/>
        <a:ea typeface="+mn-ea"/>
        <a:cs typeface="+mn-cs"/>
      </a:defRPr>
    </a:lvl8pPr>
    <a:lvl9pPr marL="2302639" algn="l" defTabSz="575659" rtl="0" eaLnBrk="1" latinLnBrk="0" hangingPunct="1">
      <a:defRPr sz="113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19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8" d="100"/>
          <a:sy n="58" d="100"/>
        </p:scale>
        <p:origin x="2458" y="-355"/>
      </p:cViewPr>
      <p:guideLst>
        <p:guide orient="horz" pos="2160"/>
        <p:guide pos="119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3" Type="http://schemas.openxmlformats.org/officeDocument/2006/relationships/slide" Target="slides/slide2.xml"/><Relationship Id="rId7" Type="http://schemas.openxmlformats.org/officeDocument/2006/relationships/font" Target="fonts/font4.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heme" Target="theme/theme1.xml"/><Relationship Id="rId5" Type="http://schemas.openxmlformats.org/officeDocument/2006/relationships/font" Target="fonts/font2.fntdata"/><Relationship Id="rId10" Type="http://schemas.openxmlformats.org/officeDocument/2006/relationships/viewProps" Target="viewProps.xml"/><Relationship Id="rId4" Type="http://schemas.openxmlformats.org/officeDocument/2006/relationships/font" Target="fonts/font1.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3488" y="2130111"/>
            <a:ext cx="3212862" cy="1469807"/>
          </a:xfrm>
        </p:spPr>
        <p:txBody>
          <a:bodyPr/>
          <a:lstStyle/>
          <a:p>
            <a:r>
              <a:rPr lang="en-US"/>
              <a:t>Click to edit Master title style</a:t>
            </a:r>
          </a:p>
        </p:txBody>
      </p:sp>
      <p:sp>
        <p:nvSpPr>
          <p:cNvPr id="3" name="Subtitle 2"/>
          <p:cNvSpPr>
            <a:spLocks noGrp="1"/>
          </p:cNvSpPr>
          <p:nvPr>
            <p:ph type="subTitle" idx="1"/>
          </p:nvPr>
        </p:nvSpPr>
        <p:spPr>
          <a:xfrm>
            <a:off x="566976" y="3885625"/>
            <a:ext cx="2645886" cy="1752340"/>
          </a:xfrm>
        </p:spPr>
        <p:txBody>
          <a:bodyPr/>
          <a:lstStyle>
            <a:lvl1pPr marL="0" indent="0" algn="ctr">
              <a:buNone/>
              <a:defRPr>
                <a:solidFill>
                  <a:schemeClr val="tx1">
                    <a:tint val="75000"/>
                  </a:schemeClr>
                </a:solidFill>
              </a:defRPr>
            </a:lvl1pPr>
            <a:lvl2pPr marL="457206" indent="0" algn="ctr">
              <a:buNone/>
              <a:defRPr>
                <a:solidFill>
                  <a:schemeClr val="tx1">
                    <a:tint val="75000"/>
                  </a:schemeClr>
                </a:solidFill>
              </a:defRPr>
            </a:lvl2pPr>
            <a:lvl3pPr marL="914411" indent="0" algn="ctr">
              <a:buNone/>
              <a:defRPr>
                <a:solidFill>
                  <a:schemeClr val="tx1">
                    <a:tint val="75000"/>
                  </a:schemeClr>
                </a:solidFill>
              </a:defRPr>
            </a:lvl3pPr>
            <a:lvl4pPr marL="1371617" indent="0" algn="ctr">
              <a:buNone/>
              <a:defRPr>
                <a:solidFill>
                  <a:schemeClr val="tx1">
                    <a:tint val="75000"/>
                  </a:schemeClr>
                </a:solidFill>
              </a:defRPr>
            </a:lvl4pPr>
            <a:lvl5pPr marL="1828823" indent="0" algn="ctr">
              <a:buNone/>
              <a:defRPr>
                <a:solidFill>
                  <a:schemeClr val="tx1">
                    <a:tint val="75000"/>
                  </a:schemeClr>
                </a:solidFill>
              </a:defRPr>
            </a:lvl5pPr>
            <a:lvl6pPr marL="2286029" indent="0" algn="ctr">
              <a:buNone/>
              <a:defRPr>
                <a:solidFill>
                  <a:schemeClr val="tx1">
                    <a:tint val="75000"/>
                  </a:schemeClr>
                </a:solidFill>
              </a:defRPr>
            </a:lvl6pPr>
            <a:lvl7pPr marL="2743234" indent="0" algn="ctr">
              <a:buNone/>
              <a:defRPr>
                <a:solidFill>
                  <a:schemeClr val="tx1">
                    <a:tint val="75000"/>
                  </a:schemeClr>
                </a:solidFill>
              </a:defRPr>
            </a:lvl7pPr>
            <a:lvl8pPr marL="3200440" indent="0" algn="ctr">
              <a:buNone/>
              <a:defRPr>
                <a:solidFill>
                  <a:schemeClr val="tx1">
                    <a:tint val="75000"/>
                  </a:schemeClr>
                </a:solidFill>
              </a:defRPr>
            </a:lvl8pPr>
            <a:lvl9pPr marL="365764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02-Apr-26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581" y="4406248"/>
            <a:ext cx="3212862" cy="136187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298581" y="2906284"/>
            <a:ext cx="3212862" cy="1499964"/>
          </a:xfrm>
        </p:spPr>
        <p:txBody>
          <a:bodyPr anchor="b"/>
          <a:lstStyle>
            <a:lvl1pPr marL="0" indent="0">
              <a:buNone/>
              <a:defRPr sz="2000">
                <a:solidFill>
                  <a:schemeClr val="tx1">
                    <a:tint val="75000"/>
                  </a:schemeClr>
                </a:solidFill>
              </a:defRPr>
            </a:lvl1pPr>
            <a:lvl2pPr marL="457206" indent="0">
              <a:buNone/>
              <a:defRPr sz="1800">
                <a:solidFill>
                  <a:schemeClr val="tx1">
                    <a:tint val="75000"/>
                  </a:schemeClr>
                </a:solidFill>
              </a:defRPr>
            </a:lvl2pPr>
            <a:lvl3pPr marL="914411" indent="0">
              <a:buNone/>
              <a:defRPr sz="1600">
                <a:solidFill>
                  <a:schemeClr val="tx1">
                    <a:tint val="75000"/>
                  </a:schemeClr>
                </a:solidFill>
              </a:defRPr>
            </a:lvl3pPr>
            <a:lvl4pPr marL="1371617" indent="0">
              <a:buNone/>
              <a:defRPr sz="1400">
                <a:solidFill>
                  <a:schemeClr val="tx1">
                    <a:tint val="75000"/>
                  </a:schemeClr>
                </a:solidFill>
              </a:defRPr>
            </a:lvl4pPr>
            <a:lvl5pPr marL="1828823" indent="0">
              <a:buNone/>
              <a:defRPr sz="1400">
                <a:solidFill>
                  <a:schemeClr val="tx1">
                    <a:tint val="75000"/>
                  </a:schemeClr>
                </a:solidFill>
              </a:defRPr>
            </a:lvl5pPr>
            <a:lvl6pPr marL="2286029" indent="0">
              <a:buNone/>
              <a:defRPr sz="1400">
                <a:solidFill>
                  <a:schemeClr val="tx1">
                    <a:tint val="75000"/>
                  </a:schemeClr>
                </a:solidFill>
              </a:defRPr>
            </a:lvl6pPr>
            <a:lvl7pPr marL="2743234" indent="0">
              <a:buNone/>
              <a:defRPr sz="1400">
                <a:solidFill>
                  <a:schemeClr val="tx1">
                    <a:tint val="75000"/>
                  </a:schemeClr>
                </a:solidFill>
              </a:defRPr>
            </a:lvl7pPr>
            <a:lvl8pPr marL="3200440" indent="0">
              <a:buNone/>
              <a:defRPr sz="1400">
                <a:solidFill>
                  <a:schemeClr val="tx1">
                    <a:tint val="75000"/>
                  </a:schemeClr>
                </a:solidFill>
              </a:defRPr>
            </a:lvl8pPr>
            <a:lvl9pPr marL="365764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88992" y="1599965"/>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921418" y="1599965"/>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02-Apr-26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994" y="1534885"/>
            <a:ext cx="1670085" cy="639667"/>
          </a:xfrm>
        </p:spPr>
        <p:txBody>
          <a:bodyPr anchor="b"/>
          <a:lstStyle>
            <a:lvl1pPr marL="0" indent="0">
              <a:buNone/>
              <a:defRPr sz="2400" b="1"/>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p:cNvSpPr>
            <a:spLocks noGrp="1"/>
          </p:cNvSpPr>
          <p:nvPr>
            <p:ph sz="half" idx="2"/>
          </p:nvPr>
        </p:nvSpPr>
        <p:spPr>
          <a:xfrm>
            <a:off x="188994" y="2174552"/>
            <a:ext cx="1670085"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920105" y="1534885"/>
            <a:ext cx="1670741" cy="639667"/>
          </a:xfrm>
        </p:spPr>
        <p:txBody>
          <a:bodyPr anchor="b"/>
          <a:lstStyle>
            <a:lvl1pPr marL="0" indent="0">
              <a:buNone/>
              <a:defRPr sz="2400" b="1"/>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920105" y="2174552"/>
            <a:ext cx="1670741"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02-Apr-26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02-Apr-26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02-Apr-26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92" y="273009"/>
            <a:ext cx="1243540" cy="116187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1477812" y="273010"/>
            <a:ext cx="2113034" cy="58522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88992" y="1434887"/>
            <a:ext cx="1243540" cy="4690367"/>
          </a:xfrm>
        </p:spPr>
        <p:txBody>
          <a:bodyPr/>
          <a:lstStyle>
            <a:lvl1pPr marL="0" indent="0">
              <a:buNone/>
              <a:defRPr sz="1400"/>
            </a:lvl1pPr>
            <a:lvl2pPr marL="457206" indent="0">
              <a:buNone/>
              <a:defRPr sz="1200"/>
            </a:lvl2pPr>
            <a:lvl3pPr marL="914411" indent="0">
              <a:buNone/>
              <a:defRPr sz="1000"/>
            </a:lvl3pPr>
            <a:lvl4pPr marL="1371617" indent="0">
              <a:buNone/>
              <a:defRPr sz="901"/>
            </a:lvl4pPr>
            <a:lvl5pPr marL="1828823" indent="0">
              <a:buNone/>
              <a:defRPr sz="901"/>
            </a:lvl5pPr>
            <a:lvl6pPr marL="2286029" indent="0">
              <a:buNone/>
              <a:defRPr sz="901"/>
            </a:lvl6pPr>
            <a:lvl7pPr marL="2743234" indent="0">
              <a:buNone/>
              <a:defRPr sz="901"/>
            </a:lvl7pPr>
            <a:lvl8pPr marL="3200440" indent="0">
              <a:buNone/>
              <a:defRPr sz="901"/>
            </a:lvl8pPr>
            <a:lvl9pPr marL="3657646" indent="0">
              <a:buNone/>
              <a:defRPr sz="9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02-Apr-26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74" y="4799887"/>
            <a:ext cx="2267903" cy="5666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740874" y="612684"/>
            <a:ext cx="2267903" cy="4114189"/>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US"/>
          </a:p>
        </p:txBody>
      </p:sp>
      <p:sp>
        <p:nvSpPr>
          <p:cNvPr id="4" name="Text Placeholder 3"/>
          <p:cNvSpPr>
            <a:spLocks noGrp="1"/>
          </p:cNvSpPr>
          <p:nvPr>
            <p:ph type="body" sz="half" idx="2"/>
          </p:nvPr>
        </p:nvSpPr>
        <p:spPr>
          <a:xfrm>
            <a:off x="740874" y="5366541"/>
            <a:ext cx="2267903" cy="804743"/>
          </a:xfrm>
        </p:spPr>
        <p:txBody>
          <a:bodyPr/>
          <a:lstStyle>
            <a:lvl1pPr marL="0" indent="0">
              <a:buNone/>
              <a:defRPr sz="1400"/>
            </a:lvl1pPr>
            <a:lvl2pPr marL="457206" indent="0">
              <a:buNone/>
              <a:defRPr sz="1200"/>
            </a:lvl2pPr>
            <a:lvl3pPr marL="914411" indent="0">
              <a:buNone/>
              <a:defRPr sz="1000"/>
            </a:lvl3pPr>
            <a:lvl4pPr marL="1371617" indent="0">
              <a:buNone/>
              <a:defRPr sz="901"/>
            </a:lvl4pPr>
            <a:lvl5pPr marL="1828823" indent="0">
              <a:buNone/>
              <a:defRPr sz="901"/>
            </a:lvl5pPr>
            <a:lvl6pPr marL="2286029" indent="0">
              <a:buNone/>
              <a:defRPr sz="901"/>
            </a:lvl6pPr>
            <a:lvl7pPr marL="2743234" indent="0">
              <a:buNone/>
              <a:defRPr sz="901"/>
            </a:lvl7pPr>
            <a:lvl8pPr marL="3200440" indent="0">
              <a:buNone/>
              <a:defRPr sz="901"/>
            </a:lvl8pPr>
            <a:lvl9pPr marL="3657646" indent="0">
              <a:buNone/>
              <a:defRPr sz="9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02-Apr-26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0383" y="274601"/>
            <a:ext cx="850463" cy="5850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88992" y="274601"/>
            <a:ext cx="2488393" cy="5850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02-Apr-26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992" y="274597"/>
            <a:ext cx="3401854" cy="114283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88992" y="1599965"/>
            <a:ext cx="3401854" cy="45252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88992" y="6355409"/>
            <a:ext cx="881962" cy="365071"/>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02-Apr-26</a:t>
            </a:fld>
            <a:endParaRPr lang="en-US"/>
          </a:p>
        </p:txBody>
      </p:sp>
      <p:sp>
        <p:nvSpPr>
          <p:cNvPr id="5" name="Footer Placeholder 4"/>
          <p:cNvSpPr>
            <a:spLocks noGrp="1"/>
          </p:cNvSpPr>
          <p:nvPr>
            <p:ph type="ftr" sz="quarter" idx="3"/>
          </p:nvPr>
        </p:nvSpPr>
        <p:spPr>
          <a:xfrm>
            <a:off x="1291444" y="6355409"/>
            <a:ext cx="1196949" cy="365071"/>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08884" y="6355409"/>
            <a:ext cx="881962" cy="365071"/>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11" rtl="0" eaLnBrk="1" latinLnBrk="0" hangingPunct="1">
        <a:spcBef>
          <a:spcPct val="0"/>
        </a:spcBef>
        <a:buNone/>
        <a:defRPr sz="4400" kern="1200">
          <a:solidFill>
            <a:schemeClr val="tx1"/>
          </a:solidFill>
          <a:latin typeface="+mj-lt"/>
          <a:ea typeface="+mj-ea"/>
          <a:cs typeface="+mj-cs"/>
        </a:defRPr>
      </a:lvl1pPr>
    </p:titleStyle>
    <p:bodyStyle>
      <a:lvl1pPr marL="342906" indent="-342906" algn="l" defTabSz="914411"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9" indent="-285753" algn="l" defTabSz="914411"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14" indent="-228603" algn="l" defTabSz="914411"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20"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26"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31"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37"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43"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49"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11" rtl="0" eaLnBrk="1" latinLnBrk="0" hangingPunct="1">
        <a:defRPr sz="1800" kern="1200">
          <a:solidFill>
            <a:schemeClr val="tx1"/>
          </a:solidFill>
          <a:latin typeface="+mn-lt"/>
          <a:ea typeface="+mn-ea"/>
          <a:cs typeface="+mn-cs"/>
        </a:defRPr>
      </a:lvl1pPr>
      <a:lvl2pPr marL="457206" algn="l" defTabSz="914411" rtl="0" eaLnBrk="1" latinLnBrk="0" hangingPunct="1">
        <a:defRPr sz="1800" kern="1200">
          <a:solidFill>
            <a:schemeClr val="tx1"/>
          </a:solidFill>
          <a:latin typeface="+mn-lt"/>
          <a:ea typeface="+mn-ea"/>
          <a:cs typeface="+mn-cs"/>
        </a:defRPr>
      </a:lvl2pPr>
      <a:lvl3pPr marL="914411" algn="l" defTabSz="914411" rtl="0" eaLnBrk="1" latinLnBrk="0" hangingPunct="1">
        <a:defRPr sz="1800" kern="1200">
          <a:solidFill>
            <a:schemeClr val="tx1"/>
          </a:solidFill>
          <a:latin typeface="+mn-lt"/>
          <a:ea typeface="+mn-ea"/>
          <a:cs typeface="+mn-cs"/>
        </a:defRPr>
      </a:lvl3pPr>
      <a:lvl4pPr marL="1371617" algn="l" defTabSz="914411" rtl="0" eaLnBrk="1" latinLnBrk="0" hangingPunct="1">
        <a:defRPr sz="1800" kern="1200">
          <a:solidFill>
            <a:schemeClr val="tx1"/>
          </a:solidFill>
          <a:latin typeface="+mn-lt"/>
          <a:ea typeface="+mn-ea"/>
          <a:cs typeface="+mn-cs"/>
        </a:defRPr>
      </a:lvl4pPr>
      <a:lvl5pPr marL="1828823" algn="l" defTabSz="914411" rtl="0" eaLnBrk="1" latinLnBrk="0" hangingPunct="1">
        <a:defRPr sz="1800" kern="1200">
          <a:solidFill>
            <a:schemeClr val="tx1"/>
          </a:solidFill>
          <a:latin typeface="+mn-lt"/>
          <a:ea typeface="+mn-ea"/>
          <a:cs typeface="+mn-cs"/>
        </a:defRPr>
      </a:lvl5pPr>
      <a:lvl6pPr marL="2286029" algn="l" defTabSz="914411" rtl="0" eaLnBrk="1" latinLnBrk="0" hangingPunct="1">
        <a:defRPr sz="1800" kern="1200">
          <a:solidFill>
            <a:schemeClr val="tx1"/>
          </a:solidFill>
          <a:latin typeface="+mn-lt"/>
          <a:ea typeface="+mn-ea"/>
          <a:cs typeface="+mn-cs"/>
        </a:defRPr>
      </a:lvl6pPr>
      <a:lvl7pPr marL="2743234" algn="l" defTabSz="914411" rtl="0" eaLnBrk="1" latinLnBrk="0" hangingPunct="1">
        <a:defRPr sz="1800" kern="1200">
          <a:solidFill>
            <a:schemeClr val="tx1"/>
          </a:solidFill>
          <a:latin typeface="+mn-lt"/>
          <a:ea typeface="+mn-ea"/>
          <a:cs typeface="+mn-cs"/>
        </a:defRPr>
      </a:lvl7pPr>
      <a:lvl8pPr marL="3200440" algn="l" defTabSz="914411" rtl="0" eaLnBrk="1" latinLnBrk="0" hangingPunct="1">
        <a:defRPr sz="1800" kern="1200">
          <a:solidFill>
            <a:schemeClr val="tx1"/>
          </a:solidFill>
          <a:latin typeface="+mn-lt"/>
          <a:ea typeface="+mn-ea"/>
          <a:cs typeface="+mn-cs"/>
        </a:defRPr>
      </a:lvl8pPr>
      <a:lvl9pPr marL="3657646" algn="l" defTabSz="91441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F0FE7FD-2BA7-A672-BABC-360DFD2ABA82}"/>
              </a:ext>
            </a:extLst>
          </p:cNvPr>
          <p:cNvSpPr>
            <a:spLocks noChangeArrowheads="1"/>
          </p:cNvSpPr>
          <p:nvPr/>
        </p:nvSpPr>
        <p:spPr bwMode="auto">
          <a:xfrm>
            <a:off x="0" y="0"/>
            <a:ext cx="7559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43DFF83A-7E60-7D09-5CAE-83B231BD7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992" y="850106"/>
            <a:ext cx="3382963" cy="13557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287573D4-5CE8-7972-DEE9-5B9A4D3AA81A}"/>
              </a:ext>
            </a:extLst>
          </p:cNvPr>
          <p:cNvSpPr>
            <a:spLocks noChangeArrowheads="1"/>
          </p:cNvSpPr>
          <p:nvPr/>
        </p:nvSpPr>
        <p:spPr bwMode="auto">
          <a:xfrm>
            <a:off x="2053478" y="4040003"/>
            <a:ext cx="3239990" cy="2611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 MD </a:t>
            </a:r>
            <a:r>
              <a:rPr kumimoji="0" lang="en-US" altLang="en-US" sz="1400" b="1"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Nebir</a:t>
            </a: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Miah </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ID:</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2516200</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Name: Marketing Management</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Code: LCMB7024</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Lecturer’s Name:</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Laila </a:t>
            </a:r>
            <a:r>
              <a:rPr kumimoji="0" lang="en-US" altLang="en-US" sz="1400" b="1"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maazauz</a:t>
            </a:r>
            <a:endParaRPr kumimoji="0" lang="en-US"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1400" b="1"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Term </a:t>
            </a:r>
            <a:r>
              <a:rPr kumimoji="0" lang="en-US" altLang="en-US" sz="1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6117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3" y="-793"/>
            <a:ext cx="7560000" cy="10692000"/>
          </a:xfrm>
          <a:custGeom>
            <a:avLst/>
            <a:gdLst/>
            <a:ahLst/>
            <a:cxnLst/>
            <a:rect l="l" t="t" r="r" b="b"/>
            <a:pathLst>
              <a:path w="7560000" h="10692000">
                <a:moveTo>
                  <a:pt x="0" y="0"/>
                </a:moveTo>
                <a:lnTo>
                  <a:pt x="7560000" y="0"/>
                </a:lnTo>
                <a:lnTo>
                  <a:pt x="7560000" y="10692000"/>
                </a:lnTo>
                <a:lnTo>
                  <a:pt x="0" y="10692000"/>
                </a:lnTo>
                <a:lnTo>
                  <a:pt x="0" y="0"/>
                </a:lnTo>
                <a:close/>
              </a:path>
            </a:pathLst>
          </a:custGeom>
          <a:blipFill>
            <a:blip r:embed="rId2"/>
            <a:stretch>
              <a:fillRect l="-78402" t="-1069" r="-78402" b="-1069"/>
            </a:stretch>
          </a:blipFill>
        </p:spPr>
      </p:sp>
      <p:grpSp>
        <p:nvGrpSpPr>
          <p:cNvPr id="3" name="Group 3"/>
          <p:cNvGrpSpPr/>
          <p:nvPr/>
        </p:nvGrpSpPr>
        <p:grpSpPr>
          <a:xfrm>
            <a:off x="-163" y="-795"/>
            <a:ext cx="7560000" cy="7156501"/>
            <a:chOff x="0" y="0"/>
            <a:chExt cx="4816593" cy="4559517"/>
          </a:xfrm>
        </p:grpSpPr>
        <p:sp>
          <p:nvSpPr>
            <p:cNvPr id="4" name="Freeform 4"/>
            <p:cNvSpPr/>
            <p:nvPr/>
          </p:nvSpPr>
          <p:spPr>
            <a:xfrm>
              <a:off x="0" y="0"/>
              <a:ext cx="4816592" cy="4559517"/>
            </a:xfrm>
            <a:custGeom>
              <a:avLst/>
              <a:gdLst/>
              <a:ahLst/>
              <a:cxnLst/>
              <a:rect l="l" t="t" r="r" b="b"/>
              <a:pathLst>
                <a:path w="4816592" h="4559517">
                  <a:moveTo>
                    <a:pt x="0" y="0"/>
                  </a:moveTo>
                  <a:lnTo>
                    <a:pt x="4816592" y="0"/>
                  </a:lnTo>
                  <a:lnTo>
                    <a:pt x="4816592" y="4559517"/>
                  </a:lnTo>
                  <a:lnTo>
                    <a:pt x="0" y="4559517"/>
                  </a:lnTo>
                  <a:close/>
                </a:path>
              </a:pathLst>
            </a:custGeom>
            <a:gradFill rotWithShape="1">
              <a:gsLst>
                <a:gs pos="0">
                  <a:srgbClr val="161A1D">
                    <a:alpha val="100000"/>
                  </a:srgbClr>
                </a:gs>
                <a:gs pos="100000">
                  <a:srgbClr val="161A1D">
                    <a:alpha val="0"/>
                  </a:srgbClr>
                </a:gs>
              </a:gsLst>
              <a:lin ang="5400000"/>
            </a:gradFill>
          </p:spPr>
        </p:sp>
        <p:sp>
          <p:nvSpPr>
            <p:cNvPr id="5" name="TextBox 5"/>
            <p:cNvSpPr txBox="1"/>
            <p:nvPr/>
          </p:nvSpPr>
          <p:spPr>
            <a:xfrm>
              <a:off x="0" y="-9525"/>
              <a:ext cx="4816593" cy="4569042"/>
            </a:xfrm>
            <a:prstGeom prst="rect">
              <a:avLst/>
            </a:prstGeom>
          </p:spPr>
          <p:txBody>
            <a:bodyPr lIns="21000" tIns="21000" rIns="21000" bIns="21000" rtlCol="0" anchor="ctr"/>
            <a:lstStyle/>
            <a:p>
              <a:pPr algn="ctr">
                <a:lnSpc>
                  <a:spcPts val="1099"/>
                </a:lnSpc>
              </a:pPr>
              <a:endParaRPr sz="1040"/>
            </a:p>
          </p:txBody>
        </p:sp>
      </p:grpSp>
      <p:grpSp>
        <p:nvGrpSpPr>
          <p:cNvPr id="6" name="Group 6"/>
          <p:cNvGrpSpPr/>
          <p:nvPr/>
        </p:nvGrpSpPr>
        <p:grpSpPr>
          <a:xfrm>
            <a:off x="-163" y="6768807"/>
            <a:ext cx="7560000" cy="3922400"/>
            <a:chOff x="0" y="0"/>
            <a:chExt cx="4816593" cy="2499022"/>
          </a:xfrm>
        </p:grpSpPr>
        <p:sp>
          <p:nvSpPr>
            <p:cNvPr id="7" name="Freeform 7"/>
            <p:cNvSpPr/>
            <p:nvPr/>
          </p:nvSpPr>
          <p:spPr>
            <a:xfrm>
              <a:off x="0" y="0"/>
              <a:ext cx="4816592" cy="2499022"/>
            </a:xfrm>
            <a:custGeom>
              <a:avLst/>
              <a:gdLst/>
              <a:ahLst/>
              <a:cxnLst/>
              <a:rect l="l" t="t" r="r" b="b"/>
              <a:pathLst>
                <a:path w="4816592" h="2499022">
                  <a:moveTo>
                    <a:pt x="0" y="0"/>
                  </a:moveTo>
                  <a:lnTo>
                    <a:pt x="4816592" y="0"/>
                  </a:lnTo>
                  <a:lnTo>
                    <a:pt x="4816592" y="2499022"/>
                  </a:lnTo>
                  <a:lnTo>
                    <a:pt x="0" y="2499022"/>
                  </a:lnTo>
                  <a:close/>
                </a:path>
              </a:pathLst>
            </a:custGeom>
            <a:gradFill rotWithShape="1">
              <a:gsLst>
                <a:gs pos="0">
                  <a:srgbClr val="161A1D">
                    <a:alpha val="0"/>
                  </a:srgbClr>
                </a:gs>
                <a:gs pos="100000">
                  <a:srgbClr val="161A1D">
                    <a:alpha val="100000"/>
                  </a:srgbClr>
                </a:gs>
              </a:gsLst>
              <a:lin ang="5400000"/>
            </a:gradFill>
          </p:spPr>
        </p:sp>
        <p:sp>
          <p:nvSpPr>
            <p:cNvPr id="8" name="TextBox 8"/>
            <p:cNvSpPr txBox="1"/>
            <p:nvPr/>
          </p:nvSpPr>
          <p:spPr>
            <a:xfrm>
              <a:off x="0" y="-9525"/>
              <a:ext cx="4816593" cy="2508547"/>
            </a:xfrm>
            <a:prstGeom prst="rect">
              <a:avLst/>
            </a:prstGeom>
          </p:spPr>
          <p:txBody>
            <a:bodyPr lIns="21000" tIns="21000" rIns="21000" bIns="21000" rtlCol="0" anchor="ctr"/>
            <a:lstStyle/>
            <a:p>
              <a:pPr algn="ctr">
                <a:lnSpc>
                  <a:spcPts val="1099"/>
                </a:lnSpc>
              </a:pPr>
              <a:endParaRPr sz="1040"/>
            </a:p>
          </p:txBody>
        </p:sp>
      </p:grpSp>
      <p:grpSp>
        <p:nvGrpSpPr>
          <p:cNvPr id="9" name="Group 9"/>
          <p:cNvGrpSpPr/>
          <p:nvPr/>
        </p:nvGrpSpPr>
        <p:grpSpPr>
          <a:xfrm>
            <a:off x="148266" y="123683"/>
            <a:ext cx="7263149" cy="2430440"/>
            <a:chOff x="0" y="0"/>
            <a:chExt cx="9684199" cy="3240586"/>
          </a:xfrm>
        </p:grpSpPr>
        <p:grpSp>
          <p:nvGrpSpPr>
            <p:cNvPr id="10" name="Group 10"/>
            <p:cNvGrpSpPr/>
            <p:nvPr/>
          </p:nvGrpSpPr>
          <p:grpSpPr>
            <a:xfrm>
              <a:off x="0" y="0"/>
              <a:ext cx="9684199" cy="3224059"/>
              <a:chOff x="0" y="0"/>
              <a:chExt cx="1139853" cy="379479"/>
            </a:xfrm>
          </p:grpSpPr>
          <p:sp>
            <p:nvSpPr>
              <p:cNvPr id="11" name="Freeform 11"/>
              <p:cNvSpPr/>
              <p:nvPr/>
            </p:nvSpPr>
            <p:spPr>
              <a:xfrm>
                <a:off x="0" y="0"/>
                <a:ext cx="1139853" cy="379479"/>
              </a:xfrm>
              <a:custGeom>
                <a:avLst/>
                <a:gdLst/>
                <a:ahLst/>
                <a:cxnLst/>
                <a:rect l="l" t="t" r="r" b="b"/>
                <a:pathLst>
                  <a:path w="1139853" h="379479">
                    <a:moveTo>
                      <a:pt x="6551" y="0"/>
                    </a:moveTo>
                    <a:lnTo>
                      <a:pt x="1133302" y="0"/>
                    </a:lnTo>
                    <a:cubicBezTo>
                      <a:pt x="1135039" y="0"/>
                      <a:pt x="1136706" y="690"/>
                      <a:pt x="1137934" y="1919"/>
                    </a:cubicBezTo>
                    <a:cubicBezTo>
                      <a:pt x="1139163" y="3147"/>
                      <a:pt x="1139853" y="4814"/>
                      <a:pt x="1139853" y="6551"/>
                    </a:cubicBezTo>
                    <a:lnTo>
                      <a:pt x="1139853" y="372928"/>
                    </a:lnTo>
                    <a:cubicBezTo>
                      <a:pt x="1139853" y="374666"/>
                      <a:pt x="1139163" y="376332"/>
                      <a:pt x="1137934" y="377561"/>
                    </a:cubicBezTo>
                    <a:cubicBezTo>
                      <a:pt x="1136706" y="378789"/>
                      <a:pt x="1135039" y="379479"/>
                      <a:pt x="1133302" y="379479"/>
                    </a:cubicBezTo>
                    <a:lnTo>
                      <a:pt x="6551" y="379479"/>
                    </a:lnTo>
                    <a:cubicBezTo>
                      <a:pt x="4814" y="379479"/>
                      <a:pt x="3147" y="378789"/>
                      <a:pt x="1919" y="377561"/>
                    </a:cubicBezTo>
                    <a:cubicBezTo>
                      <a:pt x="690" y="376332"/>
                      <a:pt x="0" y="374666"/>
                      <a:pt x="0" y="372928"/>
                    </a:cubicBezTo>
                    <a:lnTo>
                      <a:pt x="0" y="6551"/>
                    </a:lnTo>
                    <a:cubicBezTo>
                      <a:pt x="0" y="4814"/>
                      <a:pt x="690" y="3147"/>
                      <a:pt x="1919" y="1919"/>
                    </a:cubicBezTo>
                    <a:cubicBezTo>
                      <a:pt x="3147" y="690"/>
                      <a:pt x="4814" y="0"/>
                      <a:pt x="6551" y="0"/>
                    </a:cubicBezTo>
                    <a:close/>
                  </a:path>
                </a:pathLst>
              </a:custGeom>
              <a:ln w="9525" cap="sq">
                <a:solidFill>
                  <a:srgbClr val="FFFFFF">
                    <a:alpha val="58824"/>
                  </a:srgbClr>
                </a:solidFill>
                <a:prstDash val="solid"/>
                <a:miter/>
              </a:ln>
            </p:spPr>
          </p:sp>
          <p:sp>
            <p:nvSpPr>
              <p:cNvPr id="12" name="TextBox 12"/>
              <p:cNvSpPr txBox="1"/>
              <p:nvPr/>
            </p:nvSpPr>
            <p:spPr>
              <a:xfrm>
                <a:off x="0" y="-9525"/>
                <a:ext cx="1139853" cy="389004"/>
              </a:xfrm>
              <a:prstGeom prst="rect">
                <a:avLst/>
              </a:prstGeom>
            </p:spPr>
            <p:txBody>
              <a:bodyPr lIns="50800" tIns="50800" rIns="50800" bIns="50800" rtlCol="0" anchor="ctr"/>
              <a:lstStyle/>
              <a:p>
                <a:pPr algn="ctr">
                  <a:lnSpc>
                    <a:spcPts val="1099"/>
                  </a:lnSpc>
                </a:pPr>
                <a:endParaRPr sz="1040"/>
              </a:p>
            </p:txBody>
          </p:sp>
        </p:grpSp>
        <p:grpSp>
          <p:nvGrpSpPr>
            <p:cNvPr id="13" name="Group 13"/>
            <p:cNvGrpSpPr/>
            <p:nvPr/>
          </p:nvGrpSpPr>
          <p:grpSpPr>
            <a:xfrm>
              <a:off x="0" y="16526"/>
              <a:ext cx="9684199" cy="3224059"/>
              <a:chOff x="0" y="0"/>
              <a:chExt cx="1139853" cy="379479"/>
            </a:xfrm>
          </p:grpSpPr>
          <p:sp>
            <p:nvSpPr>
              <p:cNvPr id="14" name="Freeform 14"/>
              <p:cNvSpPr/>
              <p:nvPr/>
            </p:nvSpPr>
            <p:spPr>
              <a:xfrm>
                <a:off x="0" y="0"/>
                <a:ext cx="1139853" cy="379479"/>
              </a:xfrm>
              <a:custGeom>
                <a:avLst/>
                <a:gdLst/>
                <a:ahLst/>
                <a:cxnLst/>
                <a:rect l="l" t="t" r="r" b="b"/>
                <a:pathLst>
                  <a:path w="1139853" h="379479">
                    <a:moveTo>
                      <a:pt x="6551" y="0"/>
                    </a:moveTo>
                    <a:lnTo>
                      <a:pt x="1133302" y="0"/>
                    </a:lnTo>
                    <a:cubicBezTo>
                      <a:pt x="1135039" y="0"/>
                      <a:pt x="1136706" y="690"/>
                      <a:pt x="1137934" y="1919"/>
                    </a:cubicBezTo>
                    <a:cubicBezTo>
                      <a:pt x="1139163" y="3147"/>
                      <a:pt x="1139853" y="4814"/>
                      <a:pt x="1139853" y="6551"/>
                    </a:cubicBezTo>
                    <a:lnTo>
                      <a:pt x="1139853" y="372928"/>
                    </a:lnTo>
                    <a:cubicBezTo>
                      <a:pt x="1139853" y="374666"/>
                      <a:pt x="1139163" y="376332"/>
                      <a:pt x="1137934" y="377561"/>
                    </a:cubicBezTo>
                    <a:cubicBezTo>
                      <a:pt x="1136706" y="378789"/>
                      <a:pt x="1135039" y="379479"/>
                      <a:pt x="1133302" y="379479"/>
                    </a:cubicBezTo>
                    <a:lnTo>
                      <a:pt x="6551" y="379479"/>
                    </a:lnTo>
                    <a:cubicBezTo>
                      <a:pt x="4814" y="379479"/>
                      <a:pt x="3147" y="378789"/>
                      <a:pt x="1919" y="377561"/>
                    </a:cubicBezTo>
                    <a:cubicBezTo>
                      <a:pt x="690" y="376332"/>
                      <a:pt x="0" y="374666"/>
                      <a:pt x="0" y="372928"/>
                    </a:cubicBezTo>
                    <a:lnTo>
                      <a:pt x="0" y="6551"/>
                    </a:lnTo>
                    <a:cubicBezTo>
                      <a:pt x="0" y="4814"/>
                      <a:pt x="690" y="3147"/>
                      <a:pt x="1919" y="1919"/>
                    </a:cubicBezTo>
                    <a:cubicBezTo>
                      <a:pt x="3147" y="690"/>
                      <a:pt x="4814" y="0"/>
                      <a:pt x="6551" y="0"/>
                    </a:cubicBezTo>
                    <a:close/>
                  </a:path>
                </a:pathLst>
              </a:custGeom>
              <a:solidFill>
                <a:srgbClr val="F5F3F4">
                  <a:alpha val="9804"/>
                </a:srgbClr>
              </a:solidFill>
              <a:ln cap="sq">
                <a:noFill/>
                <a:prstDash val="solid"/>
                <a:miter/>
              </a:ln>
            </p:spPr>
          </p:sp>
          <p:sp>
            <p:nvSpPr>
              <p:cNvPr id="15" name="TextBox 15"/>
              <p:cNvSpPr txBox="1"/>
              <p:nvPr/>
            </p:nvSpPr>
            <p:spPr>
              <a:xfrm>
                <a:off x="0" y="-9525"/>
                <a:ext cx="1139853" cy="389004"/>
              </a:xfrm>
              <a:prstGeom prst="rect">
                <a:avLst/>
              </a:prstGeom>
            </p:spPr>
            <p:txBody>
              <a:bodyPr lIns="50800" tIns="50800" rIns="50800" bIns="50800" rtlCol="0" anchor="ctr"/>
              <a:lstStyle/>
              <a:p>
                <a:pPr algn="ctr">
                  <a:lnSpc>
                    <a:spcPts val="1099"/>
                  </a:lnSpc>
                </a:pPr>
                <a:endParaRPr sz="1040"/>
              </a:p>
            </p:txBody>
          </p:sp>
        </p:grpSp>
      </p:grpSp>
      <p:grpSp>
        <p:nvGrpSpPr>
          <p:cNvPr id="16" name="Group 16"/>
          <p:cNvGrpSpPr/>
          <p:nvPr/>
        </p:nvGrpSpPr>
        <p:grpSpPr>
          <a:xfrm>
            <a:off x="3927810" y="2797257"/>
            <a:ext cx="3483600" cy="2430440"/>
            <a:chOff x="0" y="0"/>
            <a:chExt cx="4644800" cy="3240586"/>
          </a:xfrm>
        </p:grpSpPr>
        <p:grpSp>
          <p:nvGrpSpPr>
            <p:cNvPr id="17" name="Group 17"/>
            <p:cNvGrpSpPr/>
            <p:nvPr/>
          </p:nvGrpSpPr>
          <p:grpSpPr>
            <a:xfrm>
              <a:off x="0" y="0"/>
              <a:ext cx="4644800" cy="3224059"/>
              <a:chOff x="0" y="0"/>
              <a:chExt cx="546704" cy="379479"/>
            </a:xfrm>
          </p:grpSpPr>
          <p:sp>
            <p:nvSpPr>
              <p:cNvPr id="18" name="Freeform 18"/>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ln w="9525" cap="sq">
                <a:solidFill>
                  <a:srgbClr val="FFFFFF">
                    <a:alpha val="58824"/>
                  </a:srgbClr>
                </a:solidFill>
                <a:prstDash val="solid"/>
                <a:miter/>
              </a:ln>
            </p:spPr>
          </p:sp>
          <p:sp>
            <p:nvSpPr>
              <p:cNvPr id="19" name="TextBox 19"/>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nvGrpSpPr>
            <p:cNvPr id="20" name="Group 20"/>
            <p:cNvGrpSpPr/>
            <p:nvPr/>
          </p:nvGrpSpPr>
          <p:grpSpPr>
            <a:xfrm>
              <a:off x="0" y="16526"/>
              <a:ext cx="4644800" cy="3224059"/>
              <a:chOff x="0" y="0"/>
              <a:chExt cx="546704" cy="379479"/>
            </a:xfrm>
          </p:grpSpPr>
          <p:sp>
            <p:nvSpPr>
              <p:cNvPr id="21" name="Freeform 21"/>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solidFill>
                <a:srgbClr val="F5F3F4">
                  <a:alpha val="9804"/>
                </a:srgbClr>
              </a:solidFill>
              <a:ln cap="sq">
                <a:noFill/>
                <a:prstDash val="solid"/>
                <a:miter/>
              </a:ln>
            </p:spPr>
          </p:sp>
          <p:sp>
            <p:nvSpPr>
              <p:cNvPr id="22" name="TextBox 22"/>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grpSp>
        <p:nvGrpSpPr>
          <p:cNvPr id="23" name="Group 23"/>
          <p:cNvGrpSpPr/>
          <p:nvPr/>
        </p:nvGrpSpPr>
        <p:grpSpPr>
          <a:xfrm>
            <a:off x="148261" y="2797257"/>
            <a:ext cx="3483600" cy="2430440"/>
            <a:chOff x="0" y="0"/>
            <a:chExt cx="4644800" cy="3240586"/>
          </a:xfrm>
        </p:grpSpPr>
        <p:grpSp>
          <p:nvGrpSpPr>
            <p:cNvPr id="24" name="Group 24"/>
            <p:cNvGrpSpPr/>
            <p:nvPr/>
          </p:nvGrpSpPr>
          <p:grpSpPr>
            <a:xfrm>
              <a:off x="0" y="0"/>
              <a:ext cx="4644800" cy="3224059"/>
              <a:chOff x="0" y="0"/>
              <a:chExt cx="546704" cy="379479"/>
            </a:xfrm>
          </p:grpSpPr>
          <p:sp>
            <p:nvSpPr>
              <p:cNvPr id="25" name="Freeform 25"/>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ln w="9525" cap="sq">
                <a:solidFill>
                  <a:srgbClr val="FFFFFF">
                    <a:alpha val="58824"/>
                  </a:srgbClr>
                </a:solidFill>
                <a:prstDash val="solid"/>
                <a:miter/>
              </a:ln>
            </p:spPr>
          </p:sp>
          <p:sp>
            <p:nvSpPr>
              <p:cNvPr id="26" name="TextBox 26"/>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nvGrpSpPr>
            <p:cNvPr id="27" name="Group 27"/>
            <p:cNvGrpSpPr/>
            <p:nvPr/>
          </p:nvGrpSpPr>
          <p:grpSpPr>
            <a:xfrm>
              <a:off x="0" y="16526"/>
              <a:ext cx="4644800" cy="3224059"/>
              <a:chOff x="0" y="0"/>
              <a:chExt cx="546704" cy="379479"/>
            </a:xfrm>
          </p:grpSpPr>
          <p:sp>
            <p:nvSpPr>
              <p:cNvPr id="28" name="Freeform 28"/>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solidFill>
                <a:srgbClr val="F5F3F4">
                  <a:alpha val="9804"/>
                </a:srgbClr>
              </a:solidFill>
              <a:ln cap="sq">
                <a:noFill/>
                <a:prstDash val="solid"/>
                <a:miter/>
              </a:ln>
            </p:spPr>
          </p:sp>
          <p:sp>
            <p:nvSpPr>
              <p:cNvPr id="29" name="TextBox 29"/>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grpSp>
        <p:nvGrpSpPr>
          <p:cNvPr id="30" name="Group 30"/>
          <p:cNvGrpSpPr/>
          <p:nvPr/>
        </p:nvGrpSpPr>
        <p:grpSpPr>
          <a:xfrm>
            <a:off x="3927810" y="5470833"/>
            <a:ext cx="3483600" cy="2430440"/>
            <a:chOff x="0" y="0"/>
            <a:chExt cx="4644800" cy="3240586"/>
          </a:xfrm>
        </p:grpSpPr>
        <p:grpSp>
          <p:nvGrpSpPr>
            <p:cNvPr id="31" name="Group 31"/>
            <p:cNvGrpSpPr/>
            <p:nvPr/>
          </p:nvGrpSpPr>
          <p:grpSpPr>
            <a:xfrm>
              <a:off x="0" y="0"/>
              <a:ext cx="4644800" cy="3224059"/>
              <a:chOff x="0" y="0"/>
              <a:chExt cx="546704" cy="379479"/>
            </a:xfrm>
          </p:grpSpPr>
          <p:sp>
            <p:nvSpPr>
              <p:cNvPr id="32" name="Freeform 32"/>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ln w="9525" cap="sq">
                <a:solidFill>
                  <a:srgbClr val="FFFFFF">
                    <a:alpha val="58824"/>
                  </a:srgbClr>
                </a:solidFill>
                <a:prstDash val="solid"/>
                <a:miter/>
              </a:ln>
            </p:spPr>
          </p:sp>
          <p:sp>
            <p:nvSpPr>
              <p:cNvPr id="33" name="TextBox 33"/>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nvGrpSpPr>
            <p:cNvPr id="34" name="Group 34"/>
            <p:cNvGrpSpPr/>
            <p:nvPr/>
          </p:nvGrpSpPr>
          <p:grpSpPr>
            <a:xfrm>
              <a:off x="0" y="16526"/>
              <a:ext cx="4644800" cy="3224059"/>
              <a:chOff x="0" y="0"/>
              <a:chExt cx="546704" cy="379479"/>
            </a:xfrm>
          </p:grpSpPr>
          <p:sp>
            <p:nvSpPr>
              <p:cNvPr id="35" name="Freeform 35"/>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solidFill>
                <a:srgbClr val="F5F3F4">
                  <a:alpha val="9804"/>
                </a:srgbClr>
              </a:solidFill>
              <a:ln cap="sq">
                <a:noFill/>
                <a:prstDash val="solid"/>
                <a:miter/>
              </a:ln>
            </p:spPr>
          </p:sp>
          <p:sp>
            <p:nvSpPr>
              <p:cNvPr id="36" name="TextBox 36"/>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grpSp>
        <p:nvGrpSpPr>
          <p:cNvPr id="37" name="Group 37"/>
          <p:cNvGrpSpPr/>
          <p:nvPr/>
        </p:nvGrpSpPr>
        <p:grpSpPr>
          <a:xfrm>
            <a:off x="148261" y="5470833"/>
            <a:ext cx="3483600" cy="2430440"/>
            <a:chOff x="0" y="0"/>
            <a:chExt cx="4644800" cy="3240586"/>
          </a:xfrm>
        </p:grpSpPr>
        <p:grpSp>
          <p:nvGrpSpPr>
            <p:cNvPr id="38" name="Group 38"/>
            <p:cNvGrpSpPr/>
            <p:nvPr/>
          </p:nvGrpSpPr>
          <p:grpSpPr>
            <a:xfrm>
              <a:off x="0" y="0"/>
              <a:ext cx="4644800" cy="3224059"/>
              <a:chOff x="0" y="0"/>
              <a:chExt cx="546704" cy="379479"/>
            </a:xfrm>
          </p:grpSpPr>
          <p:sp>
            <p:nvSpPr>
              <p:cNvPr id="39" name="Freeform 39"/>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ln w="9525" cap="sq">
                <a:solidFill>
                  <a:srgbClr val="FFFFFF">
                    <a:alpha val="58824"/>
                  </a:srgbClr>
                </a:solidFill>
                <a:prstDash val="solid"/>
                <a:miter/>
              </a:ln>
            </p:spPr>
          </p:sp>
          <p:sp>
            <p:nvSpPr>
              <p:cNvPr id="40" name="TextBox 40"/>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nvGrpSpPr>
            <p:cNvPr id="41" name="Group 41"/>
            <p:cNvGrpSpPr/>
            <p:nvPr/>
          </p:nvGrpSpPr>
          <p:grpSpPr>
            <a:xfrm>
              <a:off x="0" y="16526"/>
              <a:ext cx="4644800" cy="3224059"/>
              <a:chOff x="0" y="0"/>
              <a:chExt cx="546704" cy="379479"/>
            </a:xfrm>
          </p:grpSpPr>
          <p:sp>
            <p:nvSpPr>
              <p:cNvPr id="42" name="Freeform 42"/>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solidFill>
                <a:srgbClr val="F5F3F4">
                  <a:alpha val="9804"/>
                </a:srgbClr>
              </a:solidFill>
              <a:ln cap="sq">
                <a:noFill/>
                <a:prstDash val="solid"/>
                <a:miter/>
              </a:ln>
            </p:spPr>
          </p:sp>
          <p:sp>
            <p:nvSpPr>
              <p:cNvPr id="43" name="TextBox 43"/>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grpSp>
        <p:nvGrpSpPr>
          <p:cNvPr id="44" name="Group 44"/>
          <p:cNvGrpSpPr/>
          <p:nvPr/>
        </p:nvGrpSpPr>
        <p:grpSpPr>
          <a:xfrm>
            <a:off x="3927810" y="8144406"/>
            <a:ext cx="3483600" cy="2430440"/>
            <a:chOff x="0" y="0"/>
            <a:chExt cx="4644800" cy="3240586"/>
          </a:xfrm>
        </p:grpSpPr>
        <p:grpSp>
          <p:nvGrpSpPr>
            <p:cNvPr id="45" name="Group 45"/>
            <p:cNvGrpSpPr/>
            <p:nvPr/>
          </p:nvGrpSpPr>
          <p:grpSpPr>
            <a:xfrm>
              <a:off x="0" y="0"/>
              <a:ext cx="4644800" cy="3224059"/>
              <a:chOff x="0" y="0"/>
              <a:chExt cx="546704" cy="379479"/>
            </a:xfrm>
          </p:grpSpPr>
          <p:sp>
            <p:nvSpPr>
              <p:cNvPr id="46" name="Freeform 46"/>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ln w="9525" cap="sq">
                <a:solidFill>
                  <a:srgbClr val="FFFFFF">
                    <a:alpha val="58824"/>
                  </a:srgbClr>
                </a:solidFill>
                <a:prstDash val="solid"/>
                <a:miter/>
              </a:ln>
            </p:spPr>
          </p:sp>
          <p:sp>
            <p:nvSpPr>
              <p:cNvPr id="47" name="TextBox 47"/>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nvGrpSpPr>
            <p:cNvPr id="48" name="Group 48"/>
            <p:cNvGrpSpPr/>
            <p:nvPr/>
          </p:nvGrpSpPr>
          <p:grpSpPr>
            <a:xfrm>
              <a:off x="0" y="16526"/>
              <a:ext cx="4644800" cy="3224059"/>
              <a:chOff x="0" y="0"/>
              <a:chExt cx="546704" cy="379479"/>
            </a:xfrm>
          </p:grpSpPr>
          <p:sp>
            <p:nvSpPr>
              <p:cNvPr id="49" name="Freeform 49"/>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solidFill>
                <a:srgbClr val="F5F3F4">
                  <a:alpha val="9804"/>
                </a:srgbClr>
              </a:solidFill>
              <a:ln cap="sq">
                <a:noFill/>
                <a:prstDash val="solid"/>
                <a:miter/>
              </a:ln>
            </p:spPr>
          </p:sp>
          <p:sp>
            <p:nvSpPr>
              <p:cNvPr id="50" name="TextBox 50"/>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grpSp>
        <p:nvGrpSpPr>
          <p:cNvPr id="51" name="Group 51"/>
          <p:cNvGrpSpPr/>
          <p:nvPr/>
        </p:nvGrpSpPr>
        <p:grpSpPr>
          <a:xfrm>
            <a:off x="148261" y="8144406"/>
            <a:ext cx="3483600" cy="2430440"/>
            <a:chOff x="0" y="0"/>
            <a:chExt cx="4644800" cy="3240586"/>
          </a:xfrm>
        </p:grpSpPr>
        <p:grpSp>
          <p:nvGrpSpPr>
            <p:cNvPr id="52" name="Group 52"/>
            <p:cNvGrpSpPr/>
            <p:nvPr/>
          </p:nvGrpSpPr>
          <p:grpSpPr>
            <a:xfrm>
              <a:off x="0" y="0"/>
              <a:ext cx="4644800" cy="3224059"/>
              <a:chOff x="0" y="0"/>
              <a:chExt cx="546704" cy="379479"/>
            </a:xfrm>
          </p:grpSpPr>
          <p:sp>
            <p:nvSpPr>
              <p:cNvPr id="53" name="Freeform 53"/>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ln w="9525" cap="sq">
                <a:solidFill>
                  <a:srgbClr val="FFFFFF">
                    <a:alpha val="58824"/>
                  </a:srgbClr>
                </a:solidFill>
                <a:prstDash val="solid"/>
                <a:miter/>
              </a:ln>
            </p:spPr>
          </p:sp>
          <p:sp>
            <p:nvSpPr>
              <p:cNvPr id="54" name="TextBox 54"/>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nvGrpSpPr>
            <p:cNvPr id="55" name="Group 55"/>
            <p:cNvGrpSpPr/>
            <p:nvPr/>
          </p:nvGrpSpPr>
          <p:grpSpPr>
            <a:xfrm>
              <a:off x="0" y="16526"/>
              <a:ext cx="4644800" cy="3224059"/>
              <a:chOff x="0" y="0"/>
              <a:chExt cx="546704" cy="379479"/>
            </a:xfrm>
          </p:grpSpPr>
          <p:sp>
            <p:nvSpPr>
              <p:cNvPr id="56" name="Freeform 56"/>
              <p:cNvSpPr/>
              <p:nvPr/>
            </p:nvSpPr>
            <p:spPr>
              <a:xfrm>
                <a:off x="0" y="0"/>
                <a:ext cx="546704" cy="379479"/>
              </a:xfrm>
              <a:custGeom>
                <a:avLst/>
                <a:gdLst/>
                <a:ahLst/>
                <a:cxnLst/>
                <a:rect l="l" t="t" r="r" b="b"/>
                <a:pathLst>
                  <a:path w="546704" h="379479">
                    <a:moveTo>
                      <a:pt x="13658" y="0"/>
                    </a:moveTo>
                    <a:lnTo>
                      <a:pt x="533045" y="0"/>
                    </a:lnTo>
                    <a:cubicBezTo>
                      <a:pt x="536668" y="0"/>
                      <a:pt x="540142" y="1439"/>
                      <a:pt x="542703" y="4000"/>
                    </a:cubicBezTo>
                    <a:cubicBezTo>
                      <a:pt x="545265" y="6562"/>
                      <a:pt x="546704" y="10036"/>
                      <a:pt x="546704" y="13658"/>
                    </a:cubicBezTo>
                    <a:lnTo>
                      <a:pt x="546704" y="365821"/>
                    </a:lnTo>
                    <a:cubicBezTo>
                      <a:pt x="546704" y="369443"/>
                      <a:pt x="545265" y="372917"/>
                      <a:pt x="542703" y="375479"/>
                    </a:cubicBezTo>
                    <a:cubicBezTo>
                      <a:pt x="540142" y="378040"/>
                      <a:pt x="536668" y="379479"/>
                      <a:pt x="533045" y="379479"/>
                    </a:cubicBezTo>
                    <a:lnTo>
                      <a:pt x="13658" y="379479"/>
                    </a:lnTo>
                    <a:cubicBezTo>
                      <a:pt x="10036" y="379479"/>
                      <a:pt x="6562" y="378040"/>
                      <a:pt x="4000" y="375479"/>
                    </a:cubicBezTo>
                    <a:cubicBezTo>
                      <a:pt x="1439" y="372917"/>
                      <a:pt x="0" y="369443"/>
                      <a:pt x="0" y="365821"/>
                    </a:cubicBezTo>
                    <a:lnTo>
                      <a:pt x="0" y="13658"/>
                    </a:lnTo>
                    <a:cubicBezTo>
                      <a:pt x="0" y="10036"/>
                      <a:pt x="1439" y="6562"/>
                      <a:pt x="4000" y="4000"/>
                    </a:cubicBezTo>
                    <a:cubicBezTo>
                      <a:pt x="6562" y="1439"/>
                      <a:pt x="10036" y="0"/>
                      <a:pt x="13658" y="0"/>
                    </a:cubicBezTo>
                    <a:close/>
                  </a:path>
                </a:pathLst>
              </a:custGeom>
              <a:solidFill>
                <a:srgbClr val="F5F3F4">
                  <a:alpha val="9804"/>
                </a:srgbClr>
              </a:solidFill>
              <a:ln cap="sq">
                <a:noFill/>
                <a:prstDash val="solid"/>
                <a:miter/>
              </a:ln>
            </p:spPr>
          </p:sp>
          <p:sp>
            <p:nvSpPr>
              <p:cNvPr id="57" name="TextBox 57"/>
              <p:cNvSpPr txBox="1"/>
              <p:nvPr/>
            </p:nvSpPr>
            <p:spPr>
              <a:xfrm>
                <a:off x="0" y="-9525"/>
                <a:ext cx="546704" cy="389004"/>
              </a:xfrm>
              <a:prstGeom prst="rect">
                <a:avLst/>
              </a:prstGeom>
            </p:spPr>
            <p:txBody>
              <a:bodyPr lIns="50800" tIns="50800" rIns="50800" bIns="50800" rtlCol="0" anchor="ctr"/>
              <a:lstStyle/>
              <a:p>
                <a:pPr algn="ctr">
                  <a:lnSpc>
                    <a:spcPts val="1099"/>
                  </a:lnSpc>
                </a:pPr>
                <a:endParaRPr sz="1040"/>
              </a:p>
            </p:txBody>
          </p:sp>
        </p:grpSp>
      </p:grpSp>
      <p:sp>
        <p:nvSpPr>
          <p:cNvPr id="58" name="Freeform 58"/>
          <p:cNvSpPr/>
          <p:nvPr/>
        </p:nvSpPr>
        <p:spPr>
          <a:xfrm>
            <a:off x="5953648" y="2935865"/>
            <a:ext cx="1273808" cy="996755"/>
          </a:xfrm>
          <a:custGeom>
            <a:avLst/>
            <a:gdLst/>
            <a:ahLst/>
            <a:cxnLst/>
            <a:rect l="l" t="t" r="r" b="b"/>
            <a:pathLst>
              <a:path w="1273808" h="996755">
                <a:moveTo>
                  <a:pt x="0" y="0"/>
                </a:moveTo>
                <a:lnTo>
                  <a:pt x="1273808" y="0"/>
                </a:lnTo>
                <a:lnTo>
                  <a:pt x="1273808" y="996755"/>
                </a:lnTo>
                <a:lnTo>
                  <a:pt x="0" y="9967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9" name="Freeform 59"/>
          <p:cNvSpPr/>
          <p:nvPr/>
        </p:nvSpPr>
        <p:spPr>
          <a:xfrm>
            <a:off x="2827264" y="5554811"/>
            <a:ext cx="685221" cy="685221"/>
          </a:xfrm>
          <a:custGeom>
            <a:avLst/>
            <a:gdLst/>
            <a:ahLst/>
            <a:cxnLst/>
            <a:rect l="l" t="t" r="r" b="b"/>
            <a:pathLst>
              <a:path w="685222" h="685222">
                <a:moveTo>
                  <a:pt x="0" y="0"/>
                </a:moveTo>
                <a:lnTo>
                  <a:pt x="685222" y="0"/>
                </a:lnTo>
                <a:lnTo>
                  <a:pt x="685222" y="685222"/>
                </a:lnTo>
                <a:lnTo>
                  <a:pt x="0" y="6852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0" name="Freeform 60"/>
          <p:cNvSpPr/>
          <p:nvPr/>
        </p:nvSpPr>
        <p:spPr>
          <a:xfrm>
            <a:off x="6590556" y="5554809"/>
            <a:ext cx="676275" cy="676275"/>
          </a:xfrm>
          <a:custGeom>
            <a:avLst/>
            <a:gdLst/>
            <a:ahLst/>
            <a:cxnLst/>
            <a:rect l="l" t="t" r="r" b="b"/>
            <a:pathLst>
              <a:path w="676274" h="676274">
                <a:moveTo>
                  <a:pt x="0" y="0"/>
                </a:moveTo>
                <a:lnTo>
                  <a:pt x="676274" y="0"/>
                </a:lnTo>
                <a:lnTo>
                  <a:pt x="676274" y="676274"/>
                </a:lnTo>
                <a:lnTo>
                  <a:pt x="0" y="67627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1" name="TextBox 61"/>
          <p:cNvSpPr txBox="1"/>
          <p:nvPr/>
        </p:nvSpPr>
        <p:spPr>
          <a:xfrm>
            <a:off x="3660755" y="792504"/>
            <a:ext cx="3566701" cy="720069"/>
          </a:xfrm>
          <a:prstGeom prst="rect">
            <a:avLst/>
          </a:prstGeom>
        </p:spPr>
        <p:txBody>
          <a:bodyPr lIns="0" tIns="0" rIns="0" bIns="0" rtlCol="0" anchor="t">
            <a:spAutoFit/>
          </a:bodyPr>
          <a:lstStyle/>
          <a:p>
            <a:pPr algn="ctr">
              <a:lnSpc>
                <a:spcPts val="4507"/>
              </a:lnSpc>
            </a:pPr>
            <a:r>
              <a:rPr lang="en-US" sz="8000" spc="85" dirty="0">
                <a:solidFill>
                  <a:srgbClr val="F5F3F4"/>
                </a:solidFill>
                <a:latin typeface="Poppins Black" panose="00000A00000000000000" pitchFamily="2" charset="0"/>
                <a:ea typeface="Liham"/>
                <a:cs typeface="Poppins Black" panose="00000A00000000000000" pitchFamily="2" charset="0"/>
                <a:sym typeface="Liham"/>
              </a:rPr>
              <a:t>BYD E7</a:t>
            </a:r>
          </a:p>
        </p:txBody>
      </p:sp>
      <p:sp>
        <p:nvSpPr>
          <p:cNvPr id="62" name="TextBox 62"/>
          <p:cNvSpPr txBox="1"/>
          <p:nvPr/>
        </p:nvSpPr>
        <p:spPr>
          <a:xfrm>
            <a:off x="326445" y="1347375"/>
            <a:ext cx="3670848" cy="1058431"/>
          </a:xfrm>
          <a:prstGeom prst="rect">
            <a:avLst/>
          </a:prstGeom>
        </p:spPr>
        <p:txBody>
          <a:bodyPr lIns="0" tIns="0" rIns="0" bIns="0" rtlCol="0" anchor="t">
            <a:spAutoFit/>
          </a:bodyPr>
          <a:lstStyle/>
          <a:p>
            <a:pPr>
              <a:lnSpc>
                <a:spcPts val="4197"/>
              </a:lnSpc>
            </a:pPr>
            <a:r>
              <a:rPr lang="en-US" sz="3227" b="1" spc="80" dirty="0">
                <a:solidFill>
                  <a:srgbClr val="F5F3F4"/>
                </a:solidFill>
                <a:latin typeface="Poppins Bold"/>
                <a:ea typeface="Poppins Bold"/>
                <a:cs typeface="Poppins Bold"/>
                <a:sym typeface="Poppins Bold"/>
              </a:rPr>
              <a:t>Brand Extension</a:t>
            </a:r>
          </a:p>
          <a:p>
            <a:pPr>
              <a:lnSpc>
                <a:spcPts val="4197"/>
              </a:lnSpc>
            </a:pPr>
            <a:r>
              <a:rPr lang="en-US" sz="3227" b="1" spc="80" dirty="0">
                <a:solidFill>
                  <a:srgbClr val="F5F3F4"/>
                </a:solidFill>
                <a:latin typeface="Poppins Bold"/>
                <a:ea typeface="Poppins Bold"/>
                <a:cs typeface="Poppins Bold"/>
                <a:sym typeface="Poppins Bold"/>
              </a:rPr>
              <a:t>Presentation</a:t>
            </a:r>
          </a:p>
        </p:txBody>
      </p:sp>
      <p:sp>
        <p:nvSpPr>
          <p:cNvPr id="63" name="TextBox 63"/>
          <p:cNvSpPr txBox="1"/>
          <p:nvPr/>
        </p:nvSpPr>
        <p:spPr>
          <a:xfrm>
            <a:off x="332220" y="2850136"/>
            <a:ext cx="3115688" cy="2209964"/>
          </a:xfrm>
          <a:prstGeom prst="rect">
            <a:avLst/>
          </a:prstGeom>
        </p:spPr>
        <p:txBody>
          <a:bodyPr lIns="0" tIns="0" rIns="0" bIns="0" rtlCol="0" anchor="t">
            <a:spAutoFit/>
          </a:bodyPr>
          <a:lstStyle/>
          <a:p>
            <a:pPr algn="just">
              <a:lnSpc>
                <a:spcPts val="2331"/>
              </a:lnSpc>
              <a:spcBef>
                <a:spcPct val="0"/>
              </a:spcBef>
            </a:pPr>
            <a:r>
              <a:rPr lang="en-US" sz="1341" b="1" spc="32">
                <a:solidFill>
                  <a:srgbClr val="F5F3F4"/>
                </a:solidFill>
                <a:latin typeface="Poppins Bold"/>
                <a:ea typeface="Poppins Bold"/>
                <a:cs typeface="Poppins Bold"/>
                <a:sym typeface="Poppins Bold"/>
              </a:rPr>
              <a:t>Introduction </a:t>
            </a:r>
          </a:p>
          <a:p>
            <a:pPr algn="just">
              <a:lnSpc>
                <a:spcPts val="749"/>
              </a:lnSpc>
              <a:spcBef>
                <a:spcPct val="0"/>
              </a:spcBef>
            </a:pPr>
            <a:endParaRPr lang="en-US" sz="1341" b="1" spc="32">
              <a:solidFill>
                <a:srgbClr val="F5F3F4"/>
              </a:solidFill>
              <a:latin typeface="Poppins Bold"/>
              <a:ea typeface="Poppins Bold"/>
              <a:cs typeface="Poppins Bold"/>
              <a:sym typeface="Poppins Bold"/>
            </a:endParaRPr>
          </a:p>
          <a:p>
            <a:pPr algn="just">
              <a:lnSpc>
                <a:spcPts val="1757"/>
              </a:lnSpc>
              <a:spcBef>
                <a:spcPct val="0"/>
              </a:spcBef>
            </a:pPr>
            <a:r>
              <a:rPr lang="en-US" sz="1011" spc="24">
                <a:solidFill>
                  <a:srgbClr val="F5F3F4"/>
                </a:solidFill>
                <a:latin typeface="Poppins Extra-Light"/>
                <a:ea typeface="Poppins Extra-Light"/>
                <a:cs typeface="Poppins Extra-Light"/>
                <a:sym typeface="Poppins Extra-Light"/>
              </a:rPr>
              <a:t>This presentation presents a new brand extension of BYD E7 which is concentrated on the enhancement of efficiency and sustainability. The concept examines the ways the vehicle design incorporation of solar technology can revolutionize the sphere of electric mobility and eliminate the reliance on the traditional charging infrastructure.</a:t>
            </a:r>
          </a:p>
        </p:txBody>
      </p:sp>
      <p:sp>
        <p:nvSpPr>
          <p:cNvPr id="64" name="TextBox 64"/>
          <p:cNvSpPr txBox="1"/>
          <p:nvPr/>
        </p:nvSpPr>
        <p:spPr>
          <a:xfrm>
            <a:off x="4111769" y="3672186"/>
            <a:ext cx="3115688" cy="1369414"/>
          </a:xfrm>
          <a:prstGeom prst="rect">
            <a:avLst/>
          </a:prstGeom>
        </p:spPr>
        <p:txBody>
          <a:bodyPr lIns="0" tIns="0" rIns="0" bIns="0" rtlCol="0" anchor="t">
            <a:spAutoFit/>
          </a:bodyPr>
          <a:lstStyle/>
          <a:p>
            <a:pPr algn="just">
              <a:lnSpc>
                <a:spcPts val="1880"/>
              </a:lnSpc>
              <a:spcBef>
                <a:spcPct val="0"/>
              </a:spcBef>
            </a:pPr>
            <a:r>
              <a:rPr lang="en-US" sz="1080" b="1" spc="27">
                <a:solidFill>
                  <a:srgbClr val="F5F3F4"/>
                </a:solidFill>
                <a:latin typeface="Poppins Bold"/>
                <a:ea typeface="Poppins Bold"/>
                <a:cs typeface="Poppins Bold"/>
                <a:sym typeface="Poppins Bold"/>
              </a:rPr>
              <a:t>Brand Extension</a:t>
            </a:r>
          </a:p>
          <a:p>
            <a:pPr algn="just">
              <a:lnSpc>
                <a:spcPts val="520"/>
              </a:lnSpc>
              <a:spcBef>
                <a:spcPct val="0"/>
              </a:spcBef>
            </a:pPr>
            <a:endParaRPr lang="en-US" sz="1080" b="1" spc="27">
              <a:solidFill>
                <a:srgbClr val="F5F3F4"/>
              </a:solidFill>
              <a:latin typeface="Poppins Bold"/>
              <a:ea typeface="Poppins Bold"/>
              <a:cs typeface="Poppins Bold"/>
              <a:sym typeface="Poppins Bold"/>
            </a:endParaRPr>
          </a:p>
          <a:p>
            <a:pPr algn="just">
              <a:lnSpc>
                <a:spcPts val="1424"/>
              </a:lnSpc>
              <a:spcBef>
                <a:spcPct val="0"/>
              </a:spcBef>
            </a:pPr>
            <a:r>
              <a:rPr lang="en-US" sz="816" spc="21">
                <a:solidFill>
                  <a:srgbClr val="F5F3F4"/>
                </a:solidFill>
                <a:latin typeface="Poppins Extra-Light"/>
                <a:ea typeface="Poppins Extra-Light"/>
                <a:cs typeface="Poppins Extra-Light"/>
                <a:sym typeface="Poppins Extra-Light"/>
              </a:rPr>
              <a:t>BYD is an electric car world leader, which has a positive price-quality balance and innovation (Vaughan, 2025). This extension suggests the substitution of the steel body of BYD E7 with robust solar panels, which will allow the vehicle to produce electricity and partially recharge itself (Megalingam, Hariram and Sudhakar, 2026).</a:t>
            </a:r>
          </a:p>
        </p:txBody>
      </p:sp>
      <p:sp>
        <p:nvSpPr>
          <p:cNvPr id="65" name="TextBox 65"/>
          <p:cNvSpPr txBox="1"/>
          <p:nvPr/>
        </p:nvSpPr>
        <p:spPr>
          <a:xfrm>
            <a:off x="326446" y="6164406"/>
            <a:ext cx="3115688" cy="1548950"/>
          </a:xfrm>
          <a:prstGeom prst="rect">
            <a:avLst/>
          </a:prstGeom>
        </p:spPr>
        <p:txBody>
          <a:bodyPr lIns="0" tIns="0" rIns="0" bIns="0" rtlCol="0" anchor="t">
            <a:spAutoFit/>
          </a:bodyPr>
          <a:lstStyle/>
          <a:p>
            <a:pPr algn="just">
              <a:lnSpc>
                <a:spcPts val="1880"/>
              </a:lnSpc>
              <a:spcBef>
                <a:spcPct val="0"/>
              </a:spcBef>
            </a:pPr>
            <a:r>
              <a:rPr lang="en-US" sz="1080" b="1" spc="27">
                <a:solidFill>
                  <a:srgbClr val="F5F3F4"/>
                </a:solidFill>
                <a:latin typeface="Poppins Bold"/>
                <a:ea typeface="Poppins Bold"/>
                <a:cs typeface="Poppins Bold"/>
                <a:sym typeface="Poppins Bold"/>
              </a:rPr>
              <a:t>Brand Extension &amp; Current Trends</a:t>
            </a:r>
          </a:p>
          <a:p>
            <a:pPr algn="just">
              <a:lnSpc>
                <a:spcPts val="520"/>
              </a:lnSpc>
              <a:spcBef>
                <a:spcPct val="0"/>
              </a:spcBef>
            </a:pPr>
            <a:endParaRPr lang="en-US" sz="1080" b="1" spc="27">
              <a:solidFill>
                <a:srgbClr val="F5F3F4"/>
              </a:solidFill>
              <a:latin typeface="Poppins Bold"/>
              <a:ea typeface="Poppins Bold"/>
              <a:cs typeface="Poppins Bold"/>
              <a:sym typeface="Poppins Bold"/>
            </a:endParaRPr>
          </a:p>
          <a:p>
            <a:pPr algn="just">
              <a:lnSpc>
                <a:spcPts val="1424"/>
              </a:lnSpc>
              <a:spcBef>
                <a:spcPct val="0"/>
              </a:spcBef>
            </a:pPr>
            <a:r>
              <a:rPr lang="en-US" sz="816" spc="21">
                <a:solidFill>
                  <a:srgbClr val="F5F3F4"/>
                </a:solidFill>
                <a:latin typeface="Poppins Extra-Light"/>
                <a:ea typeface="Poppins Extra-Light"/>
                <a:cs typeface="Poppins Extra-Light"/>
                <a:sym typeface="Poppins Extra-Light"/>
              </a:rPr>
              <a:t>This idea is in line with an increased requirement of energy efficient and cost saving technologies. As the prices of fuel rise and the number of electric vehicle owners increases, consumers would want less charged solutions. Solar assisted vehicles are convenient and thus very appealing to ride-hailing drivers and people living in the city.</a:t>
            </a:r>
          </a:p>
        </p:txBody>
      </p:sp>
      <p:sp>
        <p:nvSpPr>
          <p:cNvPr id="66" name="TextBox 66"/>
          <p:cNvSpPr txBox="1"/>
          <p:nvPr/>
        </p:nvSpPr>
        <p:spPr>
          <a:xfrm>
            <a:off x="4126218" y="6164442"/>
            <a:ext cx="3086797" cy="1548950"/>
          </a:xfrm>
          <a:prstGeom prst="rect">
            <a:avLst/>
          </a:prstGeom>
        </p:spPr>
        <p:txBody>
          <a:bodyPr lIns="0" tIns="0" rIns="0" bIns="0" rtlCol="0" anchor="t">
            <a:spAutoFit/>
          </a:bodyPr>
          <a:lstStyle/>
          <a:p>
            <a:pPr>
              <a:lnSpc>
                <a:spcPts val="1880"/>
              </a:lnSpc>
            </a:pPr>
            <a:r>
              <a:rPr lang="en-US" sz="1080" b="1" spc="27">
                <a:solidFill>
                  <a:srgbClr val="F5F3F4"/>
                </a:solidFill>
                <a:latin typeface="Poppins Bold"/>
                <a:ea typeface="Poppins Bold"/>
                <a:cs typeface="Poppins Bold"/>
                <a:sym typeface="Poppins Bold"/>
              </a:rPr>
              <a:t>Brand Extension &amp; Sustainability</a:t>
            </a:r>
          </a:p>
          <a:p>
            <a:pPr>
              <a:lnSpc>
                <a:spcPts val="523"/>
              </a:lnSpc>
            </a:pPr>
            <a:endParaRPr lang="en-US" sz="1080" b="1" spc="27">
              <a:solidFill>
                <a:srgbClr val="F5F3F4"/>
              </a:solidFill>
              <a:latin typeface="Poppins Bold"/>
              <a:ea typeface="Poppins Bold"/>
              <a:cs typeface="Poppins Bold"/>
              <a:sym typeface="Poppins Bold"/>
            </a:endParaRPr>
          </a:p>
          <a:p>
            <a:pPr algn="just">
              <a:lnSpc>
                <a:spcPts val="1424"/>
              </a:lnSpc>
            </a:pPr>
            <a:r>
              <a:rPr lang="en-US" sz="816" spc="21">
                <a:solidFill>
                  <a:srgbClr val="F5F3F4"/>
                </a:solidFill>
                <a:latin typeface="Poppins Extra-Light"/>
                <a:ea typeface="Poppins Extra-Light"/>
                <a:cs typeface="Poppins Extra-Light"/>
                <a:sym typeface="Poppins Extra-Light"/>
              </a:rPr>
              <a:t>The body of solar panels helps in ensuring sustainability because it uses renewable energy to drive the vehicle. It decreases the dependency on power plants and carbon emissions. This technology improves the ecological advantages of electric cars and makes the transportation systems cleaner and more environmentally friendly (Berezina, 2024).</a:t>
            </a:r>
          </a:p>
        </p:txBody>
      </p:sp>
      <p:sp>
        <p:nvSpPr>
          <p:cNvPr id="67" name="TextBox 67"/>
          <p:cNvSpPr txBox="1"/>
          <p:nvPr/>
        </p:nvSpPr>
        <p:spPr>
          <a:xfrm>
            <a:off x="332220" y="8250866"/>
            <a:ext cx="3115688" cy="2209964"/>
          </a:xfrm>
          <a:prstGeom prst="rect">
            <a:avLst/>
          </a:prstGeom>
        </p:spPr>
        <p:txBody>
          <a:bodyPr lIns="0" tIns="0" rIns="0" bIns="0" rtlCol="0" anchor="t">
            <a:spAutoFit/>
          </a:bodyPr>
          <a:lstStyle/>
          <a:p>
            <a:pPr>
              <a:lnSpc>
                <a:spcPts val="2323"/>
              </a:lnSpc>
            </a:pPr>
            <a:r>
              <a:rPr lang="en-US" sz="1336" b="1" spc="32">
                <a:solidFill>
                  <a:srgbClr val="F5F3F4"/>
                </a:solidFill>
                <a:latin typeface="Poppins Bold"/>
                <a:ea typeface="Poppins Bold"/>
                <a:cs typeface="Poppins Bold"/>
                <a:sym typeface="Poppins Bold"/>
              </a:rPr>
              <a:t>Conclusion</a:t>
            </a:r>
          </a:p>
          <a:p>
            <a:pPr>
              <a:lnSpc>
                <a:spcPts val="739"/>
              </a:lnSpc>
            </a:pPr>
            <a:endParaRPr lang="en-US" sz="1336" b="1" spc="32">
              <a:solidFill>
                <a:srgbClr val="F5F3F4"/>
              </a:solidFill>
              <a:latin typeface="Poppins Bold"/>
              <a:ea typeface="Poppins Bold"/>
              <a:cs typeface="Poppins Bold"/>
              <a:sym typeface="Poppins Bold"/>
            </a:endParaRPr>
          </a:p>
          <a:p>
            <a:pPr algn="just">
              <a:lnSpc>
                <a:spcPts val="1757"/>
              </a:lnSpc>
            </a:pPr>
            <a:r>
              <a:rPr lang="en-US" sz="1011" spc="24">
                <a:solidFill>
                  <a:srgbClr val="F5F3F4"/>
                </a:solidFill>
                <a:latin typeface="Poppins Extra-Light"/>
                <a:ea typeface="Poppins Extra-Light"/>
                <a:cs typeface="Poppins Extra-Light"/>
                <a:sym typeface="Poppins Extra-Light"/>
              </a:rPr>
              <a:t>Finally, the BYD E7 solar body extension is an innovation that is efficient and sustainable. It fulfils the current consumer demands and consolidates the market position of BYD. The concept has great opportunities in attracting investors and customers who want to find affordable and ecologically-friendly mobility options.</a:t>
            </a:r>
          </a:p>
        </p:txBody>
      </p:sp>
      <p:sp>
        <p:nvSpPr>
          <p:cNvPr id="68" name="TextBox 68"/>
          <p:cNvSpPr txBox="1"/>
          <p:nvPr/>
        </p:nvSpPr>
        <p:spPr>
          <a:xfrm>
            <a:off x="4111769" y="8250866"/>
            <a:ext cx="3115688" cy="1910588"/>
          </a:xfrm>
          <a:prstGeom prst="rect">
            <a:avLst/>
          </a:prstGeom>
        </p:spPr>
        <p:txBody>
          <a:bodyPr lIns="0" tIns="0" rIns="0" bIns="0" rtlCol="0" anchor="t">
            <a:spAutoFit/>
          </a:bodyPr>
          <a:lstStyle/>
          <a:p>
            <a:pPr>
              <a:lnSpc>
                <a:spcPts val="2323"/>
              </a:lnSpc>
            </a:pPr>
            <a:r>
              <a:rPr lang="en-US" sz="1336" b="1" spc="32">
                <a:solidFill>
                  <a:srgbClr val="F5F3F4"/>
                </a:solidFill>
                <a:latin typeface="Poppins Bold"/>
                <a:ea typeface="Poppins Bold"/>
                <a:cs typeface="Poppins Bold"/>
                <a:sym typeface="Poppins Bold"/>
              </a:rPr>
              <a:t>References</a:t>
            </a:r>
          </a:p>
          <a:p>
            <a:pPr>
              <a:lnSpc>
                <a:spcPts val="739"/>
              </a:lnSpc>
            </a:pPr>
            <a:endParaRPr lang="en-US" sz="1336" b="1" spc="32">
              <a:solidFill>
                <a:srgbClr val="F5F3F4"/>
              </a:solidFill>
              <a:latin typeface="Poppins Bold"/>
              <a:ea typeface="Poppins Bold"/>
              <a:cs typeface="Poppins Bold"/>
              <a:sym typeface="Poppins Bold"/>
            </a:endParaRPr>
          </a:p>
          <a:p>
            <a:pPr marL="153295" lvl="1" indent="-76646">
              <a:lnSpc>
                <a:spcPts val="1235"/>
              </a:lnSpc>
              <a:buFont typeface="Arial"/>
              <a:buChar char="•"/>
            </a:pPr>
            <a:r>
              <a:rPr lang="en-US" sz="709" spc="16">
                <a:solidFill>
                  <a:srgbClr val="F5F3F4"/>
                </a:solidFill>
                <a:latin typeface="Poppins Extra-Light"/>
                <a:ea typeface="Poppins Extra-Light"/>
                <a:cs typeface="Poppins Extra-Light"/>
                <a:sym typeface="Poppins Extra-Light"/>
              </a:rPr>
              <a:t>Berezina, P. (2024). The Electric Revolution from China: Impact of Chinese Electric vehicles on Logistics and Market in Europe. Theseus.fi. [online] doi:http://www.theseus.fi/handle/10024/876983.</a:t>
            </a:r>
          </a:p>
          <a:p>
            <a:pPr marL="153295" lvl="1" indent="-76646">
              <a:lnSpc>
                <a:spcPts val="1235"/>
              </a:lnSpc>
              <a:buFont typeface="Arial"/>
              <a:buChar char="•"/>
            </a:pPr>
            <a:r>
              <a:rPr lang="en-US" sz="709" spc="16">
                <a:solidFill>
                  <a:srgbClr val="F5F3F4"/>
                </a:solidFill>
                <a:latin typeface="Poppins Extra-Light"/>
                <a:ea typeface="Poppins Extra-Light"/>
                <a:cs typeface="Poppins Extra-Light"/>
                <a:sym typeface="Poppins Extra-Light"/>
              </a:rPr>
              <a:t>Megalingam, A., Hariram, N.P. and Sudhakar, K. (2026). BYD blade battery for sustainable mobility: review of technical, economic, and environmental aspects. Energy Storage and Saving. [online] doi:https://doi.org/10.1016/j.enss.2025.07.005.</a:t>
            </a:r>
          </a:p>
          <a:p>
            <a:pPr marL="153295" lvl="1" indent="-76646">
              <a:lnSpc>
                <a:spcPts val="1235"/>
              </a:lnSpc>
              <a:buFont typeface="Arial"/>
              <a:buChar char="•"/>
            </a:pPr>
            <a:r>
              <a:rPr lang="en-US" sz="709" spc="16">
                <a:solidFill>
                  <a:srgbClr val="F5F3F4"/>
                </a:solidFill>
                <a:latin typeface="Poppins Extra-Light"/>
                <a:ea typeface="Poppins Extra-Light"/>
                <a:cs typeface="Poppins Extra-Light"/>
                <a:sym typeface="Poppins Extra-Light"/>
              </a:rPr>
              <a:t>Vaughan, D. (2025). Britannica Money. [online] Britannica.com. Available at: https://www.britannica.com/money/BYD-Co-Ltd.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454</Words>
  <Application>Microsoft Office PowerPoint</Application>
  <PresentationFormat>Custom</PresentationFormat>
  <Paragraphs>29</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Poppins Black</vt:lpstr>
      <vt:lpstr>Times New Roman</vt:lpstr>
      <vt:lpstr>Poppins Extra-Light</vt:lpstr>
      <vt:lpstr>Arial</vt:lpstr>
      <vt:lpstr>Calibri</vt:lpstr>
      <vt:lpstr>Poppins Bold</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2026-04-01T19:30:04Z</dcterms:created>
  <dcterms:modified xsi:type="dcterms:W3CDTF">2026-04-01T21:44:04Z</dcterms:modified>
  <dc:identifier/>
</cp:coreProperties>
</file>