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sldIdLst>
    <p:sldId id="256" r:id="rId2"/>
  </p:sldIdLst>
  <p:sldSz cx="18002250" cy="25203150"/>
  <p:notesSz cx="7188200" cy="9448800"/>
  <p:defaultTextStyle>
    <a:defPPr lvl="0">
      <a:defRPr lang="en-US"/>
    </a:defPPr>
    <a:lvl1pPr lvl="0" algn="l" defTabSz="2466975" rtl="0" fontAlgn="base">
      <a:spcBef>
        <a:spcPct val="0"/>
      </a:spcBef>
      <a:spcAft>
        <a:spcPct val="0"/>
      </a:spcAft>
      <a:defRPr sz="4800" kern="1200">
        <a:solidFill>
          <a:schemeClr val="tx1"/>
        </a:solidFill>
        <a:latin typeface="Arial" charset="0"/>
        <a:ea typeface="MS PGothic" pitchFamily="34" charset="-128"/>
        <a:cs typeface="+mn-cs"/>
      </a:defRPr>
    </a:lvl1pPr>
    <a:lvl2pPr marL="1233488" lvl="1" indent="-976313" algn="l" defTabSz="2466975" rtl="0" fontAlgn="base">
      <a:spcBef>
        <a:spcPct val="0"/>
      </a:spcBef>
      <a:spcAft>
        <a:spcPct val="0"/>
      </a:spcAft>
      <a:defRPr sz="4800" kern="1200">
        <a:solidFill>
          <a:schemeClr val="tx1"/>
        </a:solidFill>
        <a:latin typeface="Arial" charset="0"/>
        <a:ea typeface="MS PGothic" pitchFamily="34" charset="-128"/>
        <a:cs typeface="+mn-cs"/>
      </a:defRPr>
    </a:lvl2pPr>
    <a:lvl3pPr marL="2466975" lvl="2" indent="-1952625" algn="l" defTabSz="2466975" rtl="0" fontAlgn="base">
      <a:spcBef>
        <a:spcPct val="0"/>
      </a:spcBef>
      <a:spcAft>
        <a:spcPct val="0"/>
      </a:spcAft>
      <a:defRPr sz="4800" kern="1200">
        <a:solidFill>
          <a:schemeClr val="tx1"/>
        </a:solidFill>
        <a:latin typeface="Arial" charset="0"/>
        <a:ea typeface="MS PGothic" pitchFamily="34" charset="-128"/>
        <a:cs typeface="+mn-cs"/>
      </a:defRPr>
    </a:lvl3pPr>
    <a:lvl4pPr marL="3702050" lvl="3" indent="-2930525" algn="l" defTabSz="2466975" rtl="0" fontAlgn="base">
      <a:spcBef>
        <a:spcPct val="0"/>
      </a:spcBef>
      <a:spcAft>
        <a:spcPct val="0"/>
      </a:spcAft>
      <a:defRPr sz="4800" kern="1200">
        <a:solidFill>
          <a:schemeClr val="tx1"/>
        </a:solidFill>
        <a:latin typeface="Arial" charset="0"/>
        <a:ea typeface="MS PGothic" pitchFamily="34" charset="-128"/>
        <a:cs typeface="+mn-cs"/>
      </a:defRPr>
    </a:lvl4pPr>
    <a:lvl5pPr marL="4937125" lvl="4" indent="-3908425" algn="l" defTabSz="2466975" rtl="0" fontAlgn="base">
      <a:spcBef>
        <a:spcPct val="0"/>
      </a:spcBef>
      <a:spcAft>
        <a:spcPct val="0"/>
      </a:spcAft>
      <a:defRPr sz="4800" kern="1200">
        <a:solidFill>
          <a:schemeClr val="tx1"/>
        </a:solidFill>
        <a:latin typeface="Arial" charset="0"/>
        <a:ea typeface="MS PGothic" pitchFamily="34" charset="-128"/>
        <a:cs typeface="+mn-cs"/>
      </a:defRPr>
    </a:lvl5pPr>
    <a:lvl6pPr marL="2286000" lvl="5" algn="l" defTabSz="914400" rtl="0" eaLnBrk="1" latinLnBrk="0" hangingPunct="1">
      <a:defRPr sz="4800" kern="1200">
        <a:solidFill>
          <a:schemeClr val="tx1"/>
        </a:solidFill>
        <a:latin typeface="Arial" charset="0"/>
        <a:ea typeface="MS PGothic" pitchFamily="34" charset="-128"/>
        <a:cs typeface="+mn-cs"/>
      </a:defRPr>
    </a:lvl6pPr>
    <a:lvl7pPr marL="2743200" lvl="6" algn="l" defTabSz="914400" rtl="0" eaLnBrk="1" latinLnBrk="0" hangingPunct="1">
      <a:defRPr sz="4800" kern="1200">
        <a:solidFill>
          <a:schemeClr val="tx1"/>
        </a:solidFill>
        <a:latin typeface="Arial" charset="0"/>
        <a:ea typeface="MS PGothic" pitchFamily="34" charset="-128"/>
        <a:cs typeface="+mn-cs"/>
      </a:defRPr>
    </a:lvl7pPr>
    <a:lvl8pPr marL="3200400" lvl="7" algn="l" defTabSz="914400" rtl="0" eaLnBrk="1" latinLnBrk="0" hangingPunct="1">
      <a:defRPr sz="4800" kern="1200">
        <a:solidFill>
          <a:schemeClr val="tx1"/>
        </a:solidFill>
        <a:latin typeface="Arial" charset="0"/>
        <a:ea typeface="MS PGothic" pitchFamily="34" charset="-128"/>
        <a:cs typeface="+mn-cs"/>
      </a:defRPr>
    </a:lvl8pPr>
    <a:lvl9pPr marL="3657600" lvl="8" algn="l" defTabSz="914400" rtl="0" eaLnBrk="1" latinLnBrk="0" hangingPunct="1">
      <a:defRPr sz="4800" kern="1200">
        <a:solidFill>
          <a:schemeClr val="tx1"/>
        </a:solidFill>
        <a:latin typeface="Arial" charset="0"/>
        <a:ea typeface="MS PGothic" pitchFamily="34" charset="-128"/>
        <a:cs typeface="+mn-cs"/>
      </a:defRPr>
    </a:lvl9pPr>
  </p:defaultTextStyle>
  <p:extLst>
    <p:ext uri="{EFAFB233-063F-42B5-8137-9DF3F51BA10A}">
      <p15:sldGuideLst xmlns:p15="http://schemas.microsoft.com/office/powerpoint/2012/main">
        <p15:guide id="1" orient="horz" pos="7938">
          <p15:clr>
            <a:srgbClr val="A4A3A4"/>
          </p15:clr>
        </p15:guide>
        <p15:guide id="2" orient="horz" pos="257">
          <p15:clr>
            <a:srgbClr val="A4A3A4"/>
          </p15:clr>
        </p15:guide>
        <p15:guide id="3" orient="horz" pos="2168">
          <p15:clr>
            <a:srgbClr val="A4A3A4"/>
          </p15:clr>
        </p15:guide>
        <p15:guide id="4" pos="5670">
          <p15:clr>
            <a:srgbClr val="A4A3A4"/>
          </p15:clr>
        </p15:guide>
        <p15:guide id="5" pos="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7938"/>
        <p:guide orient="horz" pos="257"/>
        <p:guide orient="horz" pos="2168"/>
        <p:guide pos="5670"/>
        <p:guide pos="39"/>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1350169" y="7829314"/>
            <a:ext cx="15301913" cy="5402342"/>
          </a:xfrm>
        </p:spPr>
        <p:txBody>
          <a:bodyPr/>
          <a:lstStyle/>
          <a:p>
            <a:r>
              <a:rPr lang="it-IT"/>
              <a:t>Fare clic per modificare lo stile del titolo</a:t>
            </a:r>
          </a:p>
        </p:txBody>
      </p:sp>
      <p:sp>
        <p:nvSpPr>
          <p:cNvPr id="3" name="Sottotitolo 2"/>
          <p:cNvSpPr>
            <a:spLocks noGrp="1"/>
          </p:cNvSpPr>
          <p:nvPr>
            <p:ph type="subTitle" idx="1"/>
          </p:nvPr>
        </p:nvSpPr>
        <p:spPr>
          <a:xfrm>
            <a:off x="2700338" y="14281785"/>
            <a:ext cx="12601575" cy="6440805"/>
          </a:xfrm>
        </p:spPr>
        <p:txBody>
          <a:bodyPr/>
          <a:lstStyle>
            <a:lvl1pPr marL="0" indent="0" algn="ctr">
              <a:buNone/>
              <a:defRPr>
                <a:solidFill>
                  <a:schemeClr val="tx1">
                    <a:tint val="75000"/>
                  </a:schemeClr>
                </a:solidFill>
              </a:defRPr>
            </a:lvl1pPr>
            <a:lvl2pPr marL="1234440" indent="0" algn="ctr">
              <a:buNone/>
              <a:defRPr>
                <a:solidFill>
                  <a:schemeClr val="tx1">
                    <a:tint val="75000"/>
                  </a:schemeClr>
                </a:solidFill>
              </a:defRPr>
            </a:lvl2pPr>
            <a:lvl3pPr marL="2468880" indent="0" algn="ctr">
              <a:buNone/>
              <a:defRPr>
                <a:solidFill>
                  <a:schemeClr val="tx1">
                    <a:tint val="75000"/>
                  </a:schemeClr>
                </a:solidFill>
              </a:defRPr>
            </a:lvl3pPr>
            <a:lvl4pPr marL="3703320" indent="0" algn="ctr">
              <a:buNone/>
              <a:defRPr>
                <a:solidFill>
                  <a:schemeClr val="tx1">
                    <a:tint val="75000"/>
                  </a:schemeClr>
                </a:solidFill>
              </a:defRPr>
            </a:lvl4pPr>
            <a:lvl5pPr marL="4937760" indent="0" algn="ctr">
              <a:buNone/>
              <a:defRPr>
                <a:solidFill>
                  <a:schemeClr val="tx1">
                    <a:tint val="75000"/>
                  </a:schemeClr>
                </a:solidFill>
              </a:defRPr>
            </a:lvl5pPr>
            <a:lvl6pPr marL="6172200" indent="0" algn="ctr">
              <a:buNone/>
              <a:defRPr>
                <a:solidFill>
                  <a:schemeClr val="tx1">
                    <a:tint val="75000"/>
                  </a:schemeClr>
                </a:solidFill>
              </a:defRPr>
            </a:lvl6pPr>
            <a:lvl7pPr marL="7406640" indent="0" algn="ctr">
              <a:buNone/>
              <a:defRPr>
                <a:solidFill>
                  <a:schemeClr val="tx1">
                    <a:tint val="75000"/>
                  </a:schemeClr>
                </a:solidFill>
              </a:defRPr>
            </a:lvl7pPr>
            <a:lvl8pPr marL="8641080" indent="0" algn="ctr">
              <a:buNone/>
              <a:defRPr>
                <a:solidFill>
                  <a:schemeClr val="tx1">
                    <a:tint val="75000"/>
                  </a:schemeClr>
                </a:solidFill>
              </a:defRPr>
            </a:lvl8pPr>
            <a:lvl9pPr marL="9875520" indent="0" algn="ctr">
              <a:buNone/>
              <a:defRPr>
                <a:solidFill>
                  <a:schemeClr val="tx1">
                    <a:tint val="75000"/>
                  </a:schemeClr>
                </a:solidFill>
              </a:defRPr>
            </a:lvl9pPr>
          </a:lstStyle>
          <a:p>
            <a:r>
              <a:rPr lang="it-IT"/>
              <a:t>Fare clic per modificare lo stile del sottotitolo dello schema</a:t>
            </a:r>
          </a:p>
        </p:txBody>
      </p:sp>
      <p:sp>
        <p:nvSpPr>
          <p:cNvPr id="4" name="Segnaposto data 3"/>
          <p:cNvSpPr>
            <a:spLocks noGrp="1"/>
          </p:cNvSpPr>
          <p:nvPr>
            <p:ph type="dt" sz="half" idx="10"/>
          </p:nvPr>
        </p:nvSpPr>
        <p:spPr/>
        <p:txBody>
          <a:bodyPr/>
          <a:lstStyle>
            <a:lvl1pPr>
              <a:defRPr/>
            </a:lvl1pPr>
          </a:lstStyle>
          <a:p>
            <a:pPr>
              <a:defRPr/>
            </a:pPr>
            <a:fld id="{3C253436-4EBE-46E0-B89C-69E91C91347A}"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E227DDD9-9F41-4C23-BEAE-AEA88FF308FD}"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4D23E5EC-307D-4D38-8AC5-BC082859DD73}"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6BBFC4CA-F37C-486E-B5B8-9A5188ED9B04}"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1422053" y="16195359"/>
            <a:ext cx="15301913" cy="5005626"/>
          </a:xfrm>
        </p:spPr>
        <p:txBody>
          <a:bodyPr anchor="t"/>
          <a:lstStyle>
            <a:lvl1pPr algn="l">
              <a:defRPr sz="10800" b="1" cap="all"/>
            </a:lvl1pPr>
          </a:lstStyle>
          <a:p>
            <a:r>
              <a:rPr lang="it-IT"/>
              <a:t>Fare clic per modificare lo stile del titolo</a:t>
            </a:r>
          </a:p>
        </p:txBody>
      </p:sp>
      <p:sp>
        <p:nvSpPr>
          <p:cNvPr id="3" name="Segnaposto testo 2"/>
          <p:cNvSpPr>
            <a:spLocks noGrp="1"/>
          </p:cNvSpPr>
          <p:nvPr>
            <p:ph type="body" idx="1"/>
          </p:nvPr>
        </p:nvSpPr>
        <p:spPr>
          <a:xfrm>
            <a:off x="1422053" y="10682172"/>
            <a:ext cx="15301913" cy="5513187"/>
          </a:xfrm>
        </p:spPr>
        <p:txBody>
          <a:bodyPr anchor="b"/>
          <a:lstStyle>
            <a:lvl1pPr marL="0" indent="0">
              <a:buNone/>
              <a:defRPr sz="5400">
                <a:solidFill>
                  <a:schemeClr val="tx1">
                    <a:tint val="75000"/>
                  </a:schemeClr>
                </a:solidFill>
              </a:defRPr>
            </a:lvl1pPr>
            <a:lvl2pPr marL="1234440" indent="0">
              <a:buNone/>
              <a:defRPr sz="4900">
                <a:solidFill>
                  <a:schemeClr val="tx1">
                    <a:tint val="75000"/>
                  </a:schemeClr>
                </a:solidFill>
              </a:defRPr>
            </a:lvl2pPr>
            <a:lvl3pPr marL="2468880" indent="0">
              <a:buNone/>
              <a:defRPr sz="4300">
                <a:solidFill>
                  <a:schemeClr val="tx1">
                    <a:tint val="75000"/>
                  </a:schemeClr>
                </a:solidFill>
              </a:defRPr>
            </a:lvl3pPr>
            <a:lvl4pPr marL="3703320" indent="0">
              <a:buNone/>
              <a:defRPr sz="3800">
                <a:solidFill>
                  <a:schemeClr val="tx1">
                    <a:tint val="75000"/>
                  </a:schemeClr>
                </a:solidFill>
              </a:defRPr>
            </a:lvl4pPr>
            <a:lvl5pPr marL="4937760" indent="0">
              <a:buNone/>
              <a:defRPr sz="3800">
                <a:solidFill>
                  <a:schemeClr val="tx1">
                    <a:tint val="75000"/>
                  </a:schemeClr>
                </a:solidFill>
              </a:defRPr>
            </a:lvl5pPr>
            <a:lvl6pPr marL="6172200" indent="0">
              <a:buNone/>
              <a:defRPr sz="3800">
                <a:solidFill>
                  <a:schemeClr val="tx1">
                    <a:tint val="75000"/>
                  </a:schemeClr>
                </a:solidFill>
              </a:defRPr>
            </a:lvl6pPr>
            <a:lvl7pPr marL="7406640" indent="0">
              <a:buNone/>
              <a:defRPr sz="3800">
                <a:solidFill>
                  <a:schemeClr val="tx1">
                    <a:tint val="75000"/>
                  </a:schemeClr>
                </a:solidFill>
              </a:defRPr>
            </a:lvl7pPr>
            <a:lvl8pPr marL="8641080" indent="0">
              <a:buNone/>
              <a:defRPr sz="3800">
                <a:solidFill>
                  <a:schemeClr val="tx1">
                    <a:tint val="75000"/>
                  </a:schemeClr>
                </a:solidFill>
              </a:defRPr>
            </a:lvl8pPr>
            <a:lvl9pPr marL="9875520" indent="0">
              <a:buNone/>
              <a:defRPr sz="3800">
                <a:solidFill>
                  <a:schemeClr val="tx1">
                    <a:tint val="75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lvl1pPr>
              <a:defRPr/>
            </a:lvl1pPr>
          </a:lstStyle>
          <a:p>
            <a:pPr>
              <a:defRPr/>
            </a:pPr>
            <a:fld id="{20EFAFD0-E2E8-4F14-8AE8-4E43D819147A}"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6D893077-EAF1-4158-A21A-6923FBBD4F8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contenuto 2"/>
          <p:cNvSpPr>
            <a:spLocks noGrp="1"/>
          </p:cNvSpPr>
          <p:nvPr>
            <p:ph sz="half" idx="1"/>
          </p:nvPr>
        </p:nvSpPr>
        <p:spPr>
          <a:xfrm>
            <a:off x="900112" y="5880737"/>
            <a:ext cx="7950994" cy="16632914"/>
          </a:xfrm>
        </p:spPr>
        <p:txBody>
          <a:bodyPr/>
          <a:lstStyle>
            <a:lvl1pPr>
              <a:defRPr sz="7600"/>
            </a:lvl1pPr>
            <a:lvl2pPr>
              <a:defRPr sz="6500"/>
            </a:lvl2pPr>
            <a:lvl3pPr>
              <a:defRPr sz="5400"/>
            </a:lvl3pPr>
            <a:lvl4pPr>
              <a:defRPr sz="4900"/>
            </a:lvl4pPr>
            <a:lvl5pPr>
              <a:defRPr sz="4900"/>
            </a:lvl5pPr>
            <a:lvl6pPr>
              <a:defRPr sz="4900"/>
            </a:lvl6pPr>
            <a:lvl7pPr>
              <a:defRPr sz="4900"/>
            </a:lvl7pPr>
            <a:lvl8pPr>
              <a:defRPr sz="4900"/>
            </a:lvl8pPr>
            <a:lvl9pPr>
              <a:defRPr sz="49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p:cNvSpPr>
            <a:spLocks noGrp="1"/>
          </p:cNvSpPr>
          <p:nvPr>
            <p:ph sz="half" idx="2"/>
          </p:nvPr>
        </p:nvSpPr>
        <p:spPr>
          <a:xfrm>
            <a:off x="9151144" y="5880737"/>
            <a:ext cx="7950994" cy="16632914"/>
          </a:xfrm>
        </p:spPr>
        <p:txBody>
          <a:bodyPr/>
          <a:lstStyle>
            <a:lvl1pPr>
              <a:defRPr sz="7600"/>
            </a:lvl1pPr>
            <a:lvl2pPr>
              <a:defRPr sz="6500"/>
            </a:lvl2pPr>
            <a:lvl3pPr>
              <a:defRPr sz="5400"/>
            </a:lvl3pPr>
            <a:lvl4pPr>
              <a:defRPr sz="4900"/>
            </a:lvl4pPr>
            <a:lvl5pPr>
              <a:defRPr sz="4900"/>
            </a:lvl5pPr>
            <a:lvl6pPr>
              <a:defRPr sz="4900"/>
            </a:lvl6pPr>
            <a:lvl7pPr>
              <a:defRPr sz="4900"/>
            </a:lvl7pPr>
            <a:lvl8pPr>
              <a:defRPr sz="4900"/>
            </a:lvl8pPr>
            <a:lvl9pPr>
              <a:defRPr sz="49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3"/>
          <p:cNvSpPr>
            <a:spLocks noGrp="1"/>
          </p:cNvSpPr>
          <p:nvPr>
            <p:ph type="dt" sz="half" idx="10"/>
          </p:nvPr>
        </p:nvSpPr>
        <p:spPr/>
        <p:txBody>
          <a:bodyPr/>
          <a:lstStyle>
            <a:lvl1pPr>
              <a:defRPr/>
            </a:lvl1pPr>
          </a:lstStyle>
          <a:p>
            <a:pPr>
              <a:defRPr/>
            </a:pPr>
            <a:fld id="{9F8860A4-8306-4172-B09A-A7B53924D519}"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74399BEF-F8D1-448E-9468-D630AA152DC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lvl1pPr>
              <a:defRPr/>
            </a:lvl1pPr>
          </a:lstStyle>
          <a:p>
            <a:r>
              <a:rPr lang="it-IT"/>
              <a:t>Fare clic per modificare lo stile del titolo</a:t>
            </a:r>
          </a:p>
        </p:txBody>
      </p:sp>
      <p:sp>
        <p:nvSpPr>
          <p:cNvPr id="3" name="Segnaposto testo 2"/>
          <p:cNvSpPr>
            <a:spLocks noGrp="1"/>
          </p:cNvSpPr>
          <p:nvPr>
            <p:ph type="body" idx="1"/>
          </p:nvPr>
        </p:nvSpPr>
        <p:spPr>
          <a:xfrm>
            <a:off x="900113" y="5641540"/>
            <a:ext cx="7954120" cy="2351125"/>
          </a:xfrm>
        </p:spPr>
        <p:txBody>
          <a:bodyPr anchor="b"/>
          <a:lstStyle>
            <a:lvl1pPr marL="0" indent="0">
              <a:buNone/>
              <a:defRPr sz="6500" b="1"/>
            </a:lvl1pPr>
            <a:lvl2pPr marL="1234440" indent="0">
              <a:buNone/>
              <a:defRPr sz="5400" b="1"/>
            </a:lvl2pPr>
            <a:lvl3pPr marL="2468880" indent="0">
              <a:buNone/>
              <a:defRPr sz="4900" b="1"/>
            </a:lvl3pPr>
            <a:lvl4pPr marL="3703320" indent="0">
              <a:buNone/>
              <a:defRPr sz="4300" b="1"/>
            </a:lvl4pPr>
            <a:lvl5pPr marL="4937760" indent="0">
              <a:buNone/>
              <a:defRPr sz="4300" b="1"/>
            </a:lvl5pPr>
            <a:lvl6pPr marL="6172200" indent="0">
              <a:buNone/>
              <a:defRPr sz="4300" b="1"/>
            </a:lvl6pPr>
            <a:lvl7pPr marL="7406640" indent="0">
              <a:buNone/>
              <a:defRPr sz="4300" b="1"/>
            </a:lvl7pPr>
            <a:lvl8pPr marL="8641080" indent="0">
              <a:buNone/>
              <a:defRPr sz="4300" b="1"/>
            </a:lvl8pPr>
            <a:lvl9pPr marL="9875520" indent="0">
              <a:buNone/>
              <a:defRPr sz="4300" b="1"/>
            </a:lvl9pPr>
          </a:lstStyle>
          <a:p>
            <a:pPr lvl="0"/>
            <a:r>
              <a:rPr lang="it-IT"/>
              <a:t>Fare clic per modificare stili del testo dello schema</a:t>
            </a:r>
          </a:p>
        </p:txBody>
      </p:sp>
      <p:sp>
        <p:nvSpPr>
          <p:cNvPr id="4" name="Segnaposto contenuto 3"/>
          <p:cNvSpPr>
            <a:spLocks noGrp="1"/>
          </p:cNvSpPr>
          <p:nvPr>
            <p:ph sz="half" idx="2"/>
          </p:nvPr>
        </p:nvSpPr>
        <p:spPr>
          <a:xfrm>
            <a:off x="900113" y="7992666"/>
            <a:ext cx="7954120" cy="14520983"/>
          </a:xfrm>
        </p:spPr>
        <p:txBody>
          <a:bodyPr/>
          <a:lstStyle>
            <a:lvl1pPr>
              <a:defRPr sz="6500"/>
            </a:lvl1pPr>
            <a:lvl2pPr>
              <a:defRPr sz="5400"/>
            </a:lvl2pPr>
            <a:lvl3pPr>
              <a:defRPr sz="4900"/>
            </a:lvl3pPr>
            <a:lvl4pPr>
              <a:defRPr sz="4300"/>
            </a:lvl4pPr>
            <a:lvl5pPr>
              <a:defRPr sz="4300"/>
            </a:lvl5pPr>
            <a:lvl6pPr>
              <a:defRPr sz="4300"/>
            </a:lvl6pPr>
            <a:lvl7pPr>
              <a:defRPr sz="4300"/>
            </a:lvl7pPr>
            <a:lvl8pPr>
              <a:defRPr sz="4300"/>
            </a:lvl8pPr>
            <a:lvl9pPr>
              <a:defRPr sz="43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p:cNvSpPr>
            <a:spLocks noGrp="1"/>
          </p:cNvSpPr>
          <p:nvPr>
            <p:ph type="body" sz="quarter" idx="3"/>
          </p:nvPr>
        </p:nvSpPr>
        <p:spPr>
          <a:xfrm>
            <a:off x="9144894" y="5641540"/>
            <a:ext cx="7957245" cy="2351125"/>
          </a:xfrm>
        </p:spPr>
        <p:txBody>
          <a:bodyPr anchor="b"/>
          <a:lstStyle>
            <a:lvl1pPr marL="0" indent="0">
              <a:buNone/>
              <a:defRPr sz="6500" b="1"/>
            </a:lvl1pPr>
            <a:lvl2pPr marL="1234440" indent="0">
              <a:buNone/>
              <a:defRPr sz="5400" b="1"/>
            </a:lvl2pPr>
            <a:lvl3pPr marL="2468880" indent="0">
              <a:buNone/>
              <a:defRPr sz="4900" b="1"/>
            </a:lvl3pPr>
            <a:lvl4pPr marL="3703320" indent="0">
              <a:buNone/>
              <a:defRPr sz="4300" b="1"/>
            </a:lvl4pPr>
            <a:lvl5pPr marL="4937760" indent="0">
              <a:buNone/>
              <a:defRPr sz="4300" b="1"/>
            </a:lvl5pPr>
            <a:lvl6pPr marL="6172200" indent="0">
              <a:buNone/>
              <a:defRPr sz="4300" b="1"/>
            </a:lvl6pPr>
            <a:lvl7pPr marL="7406640" indent="0">
              <a:buNone/>
              <a:defRPr sz="4300" b="1"/>
            </a:lvl7pPr>
            <a:lvl8pPr marL="8641080" indent="0">
              <a:buNone/>
              <a:defRPr sz="4300" b="1"/>
            </a:lvl8pPr>
            <a:lvl9pPr marL="9875520" indent="0">
              <a:buNone/>
              <a:defRPr sz="4300" b="1"/>
            </a:lvl9pPr>
          </a:lstStyle>
          <a:p>
            <a:pPr lvl="0"/>
            <a:r>
              <a:rPr lang="it-IT"/>
              <a:t>Fare clic per modificare stili del testo dello schema</a:t>
            </a:r>
          </a:p>
        </p:txBody>
      </p:sp>
      <p:sp>
        <p:nvSpPr>
          <p:cNvPr id="6" name="Segnaposto contenuto 5"/>
          <p:cNvSpPr>
            <a:spLocks noGrp="1"/>
          </p:cNvSpPr>
          <p:nvPr>
            <p:ph sz="quarter" idx="4"/>
          </p:nvPr>
        </p:nvSpPr>
        <p:spPr>
          <a:xfrm>
            <a:off x="9144894" y="7992666"/>
            <a:ext cx="7957245" cy="14520983"/>
          </a:xfrm>
        </p:spPr>
        <p:txBody>
          <a:bodyPr/>
          <a:lstStyle>
            <a:lvl1pPr>
              <a:defRPr sz="6500"/>
            </a:lvl1pPr>
            <a:lvl2pPr>
              <a:defRPr sz="5400"/>
            </a:lvl2pPr>
            <a:lvl3pPr>
              <a:defRPr sz="4900"/>
            </a:lvl3pPr>
            <a:lvl4pPr>
              <a:defRPr sz="4300"/>
            </a:lvl4pPr>
            <a:lvl5pPr>
              <a:defRPr sz="4300"/>
            </a:lvl5pPr>
            <a:lvl6pPr>
              <a:defRPr sz="4300"/>
            </a:lvl6pPr>
            <a:lvl7pPr>
              <a:defRPr sz="4300"/>
            </a:lvl7pPr>
            <a:lvl8pPr>
              <a:defRPr sz="4300"/>
            </a:lvl8pPr>
            <a:lvl9pPr>
              <a:defRPr sz="43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3"/>
          <p:cNvSpPr>
            <a:spLocks noGrp="1"/>
          </p:cNvSpPr>
          <p:nvPr>
            <p:ph type="dt" sz="half" idx="10"/>
          </p:nvPr>
        </p:nvSpPr>
        <p:spPr/>
        <p:txBody>
          <a:bodyPr/>
          <a:lstStyle>
            <a:lvl1pPr>
              <a:defRPr/>
            </a:lvl1pPr>
          </a:lstStyle>
          <a:p>
            <a:pPr>
              <a:defRPr/>
            </a:pPr>
            <a:fld id="{DB962C5C-9236-4D14-B177-D07FC851D7F1}" type="datetimeFigureOut">
              <a:rPr lang="en-US"/>
              <a:pPr>
                <a:defRPr/>
              </a:pPr>
              <a:t>3/5/2026</a:t>
            </a:fld>
            <a:endParaRPr lang="en-US"/>
          </a:p>
        </p:txBody>
      </p:sp>
      <p:sp>
        <p:nvSpPr>
          <p:cNvPr id="8" name="Segnaposto piè di pagina 4"/>
          <p:cNvSpPr>
            <a:spLocks noGrp="1"/>
          </p:cNvSpPr>
          <p:nvPr>
            <p:ph type="ftr" sz="quarter" idx="11"/>
          </p:nvPr>
        </p:nvSpPr>
        <p:spPr/>
        <p:txBody>
          <a:bodyPr/>
          <a:lstStyle>
            <a:lvl1pPr>
              <a:defRPr/>
            </a:lvl1pPr>
          </a:lstStyle>
          <a:p>
            <a:pPr>
              <a:defRPr/>
            </a:pPr>
            <a:endParaRPr lang="en-US"/>
          </a:p>
        </p:txBody>
      </p:sp>
      <p:sp>
        <p:nvSpPr>
          <p:cNvPr id="9" name="Segnaposto numero diapositiva 5"/>
          <p:cNvSpPr>
            <a:spLocks noGrp="1"/>
          </p:cNvSpPr>
          <p:nvPr>
            <p:ph type="sldNum" sz="quarter" idx="12"/>
          </p:nvPr>
        </p:nvSpPr>
        <p:spPr/>
        <p:txBody>
          <a:bodyPr/>
          <a:lstStyle>
            <a:lvl1pPr>
              <a:defRPr/>
            </a:lvl1pPr>
          </a:lstStyle>
          <a:p>
            <a:pPr>
              <a:defRPr/>
            </a:pPr>
            <a:fld id="{82F3F3F4-6840-44C2-B2E2-A957A3715DD7}"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data 3"/>
          <p:cNvSpPr>
            <a:spLocks noGrp="1"/>
          </p:cNvSpPr>
          <p:nvPr>
            <p:ph type="dt" sz="half" idx="10"/>
          </p:nvPr>
        </p:nvSpPr>
        <p:spPr/>
        <p:txBody>
          <a:bodyPr/>
          <a:lstStyle>
            <a:lvl1pPr>
              <a:defRPr/>
            </a:lvl1pPr>
          </a:lstStyle>
          <a:p>
            <a:pPr>
              <a:defRPr/>
            </a:pPr>
            <a:fld id="{4CF6CA61-7AD8-41E6-87C3-6ECACA1206D6}" type="datetimeFigureOut">
              <a:rPr lang="en-US"/>
              <a:pPr>
                <a:defRPr/>
              </a:pPr>
              <a:t>3/5/2026</a:t>
            </a:fld>
            <a:endParaRPr lang="en-US"/>
          </a:p>
        </p:txBody>
      </p:sp>
      <p:sp>
        <p:nvSpPr>
          <p:cNvPr id="4" name="Segnaposto piè di pagina 4"/>
          <p:cNvSpPr>
            <a:spLocks noGrp="1"/>
          </p:cNvSpPr>
          <p:nvPr>
            <p:ph type="ftr" sz="quarter" idx="11"/>
          </p:nvPr>
        </p:nvSpPr>
        <p:spPr/>
        <p:txBody>
          <a:bodyPr/>
          <a:lstStyle>
            <a:lvl1pPr>
              <a:defRPr/>
            </a:lvl1pPr>
          </a:lstStyle>
          <a:p>
            <a:pPr>
              <a:defRPr/>
            </a:pPr>
            <a:endParaRPr lang="en-US"/>
          </a:p>
        </p:txBody>
      </p:sp>
      <p:sp>
        <p:nvSpPr>
          <p:cNvPr id="5" name="Segnaposto numero diapositiva 5"/>
          <p:cNvSpPr>
            <a:spLocks noGrp="1"/>
          </p:cNvSpPr>
          <p:nvPr>
            <p:ph type="sldNum" sz="quarter" idx="12"/>
          </p:nvPr>
        </p:nvSpPr>
        <p:spPr/>
        <p:txBody>
          <a:bodyPr/>
          <a:lstStyle>
            <a:lvl1pPr>
              <a:defRPr/>
            </a:lvl1pPr>
          </a:lstStyle>
          <a:p>
            <a:pPr>
              <a:defRPr/>
            </a:pPr>
            <a:fld id="{4D3C2573-DB94-4A3C-81C9-A260143B671B}"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uota">
    <p:spTree>
      <p:nvGrpSpPr>
        <p:cNvPr id="1" name=""/>
        <p:cNvGrpSpPr/>
        <p:nvPr/>
      </p:nvGrpSpPr>
      <p:grpSpPr>
        <a:xfrm>
          <a:off x="0" y="0"/>
          <a:ext cx="0" cy="0"/>
          <a:chOff x="0" y="0"/>
          <a:chExt cx="0" cy="0"/>
        </a:xfrm>
      </p:grpSpPr>
      <p:sp>
        <p:nvSpPr>
          <p:cNvPr id="2" name="Segnaposto data 3"/>
          <p:cNvSpPr>
            <a:spLocks noGrp="1"/>
          </p:cNvSpPr>
          <p:nvPr>
            <p:ph type="dt" sz="half" idx="10"/>
          </p:nvPr>
        </p:nvSpPr>
        <p:spPr/>
        <p:txBody>
          <a:bodyPr/>
          <a:lstStyle>
            <a:lvl1pPr>
              <a:defRPr/>
            </a:lvl1pPr>
          </a:lstStyle>
          <a:p>
            <a:pPr>
              <a:defRPr/>
            </a:pPr>
            <a:fld id="{6B5B1151-477B-490C-B75C-0035E4608018}" type="datetimeFigureOut">
              <a:rPr lang="en-US"/>
              <a:pPr>
                <a:defRPr/>
              </a:pPr>
              <a:t>3/5/2026</a:t>
            </a:fld>
            <a:endParaRPr lang="en-US"/>
          </a:p>
        </p:txBody>
      </p:sp>
      <p:sp>
        <p:nvSpPr>
          <p:cNvPr id="3" name="Segnaposto piè di pagina 4"/>
          <p:cNvSpPr>
            <a:spLocks noGrp="1"/>
          </p:cNvSpPr>
          <p:nvPr>
            <p:ph type="ftr" sz="quarter" idx="11"/>
          </p:nvPr>
        </p:nvSpPr>
        <p:spPr/>
        <p:txBody>
          <a:bodyPr/>
          <a:lstStyle>
            <a:lvl1pPr>
              <a:defRPr/>
            </a:lvl1pPr>
          </a:lstStyle>
          <a:p>
            <a:pPr>
              <a:defRPr/>
            </a:pPr>
            <a:endParaRPr lang="en-US"/>
          </a:p>
        </p:txBody>
      </p:sp>
      <p:sp>
        <p:nvSpPr>
          <p:cNvPr id="4" name="Segnaposto numero diapositiva 5"/>
          <p:cNvSpPr>
            <a:spLocks noGrp="1"/>
          </p:cNvSpPr>
          <p:nvPr>
            <p:ph type="sldNum" sz="quarter" idx="12"/>
          </p:nvPr>
        </p:nvSpPr>
        <p:spPr/>
        <p:txBody>
          <a:bodyPr/>
          <a:lstStyle>
            <a:lvl1pPr>
              <a:defRPr/>
            </a:lvl1pPr>
          </a:lstStyle>
          <a:p>
            <a:pPr>
              <a:defRPr/>
            </a:pPr>
            <a:fld id="{0C8754FA-7B18-41A2-84CF-1DA1F3485AAA}"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900114" y="1003459"/>
            <a:ext cx="5922616" cy="4270534"/>
          </a:xfrm>
        </p:spPr>
        <p:txBody>
          <a:bodyPr anchor="b"/>
          <a:lstStyle>
            <a:lvl1pPr algn="l">
              <a:defRPr sz="5400" b="1"/>
            </a:lvl1pPr>
          </a:lstStyle>
          <a:p>
            <a:r>
              <a:rPr lang="it-IT"/>
              <a:t>Fare clic per modificare lo stile del titolo</a:t>
            </a:r>
          </a:p>
        </p:txBody>
      </p:sp>
      <p:sp>
        <p:nvSpPr>
          <p:cNvPr id="3" name="Segnaposto contenuto 2"/>
          <p:cNvSpPr>
            <a:spLocks noGrp="1"/>
          </p:cNvSpPr>
          <p:nvPr>
            <p:ph idx="1"/>
          </p:nvPr>
        </p:nvSpPr>
        <p:spPr>
          <a:xfrm>
            <a:off x="7038380" y="1003461"/>
            <a:ext cx="10063758" cy="21510190"/>
          </a:xfrm>
        </p:spPr>
        <p:txBody>
          <a:bodyPr/>
          <a:lstStyle>
            <a:lvl1pPr>
              <a:defRPr sz="8600"/>
            </a:lvl1pPr>
            <a:lvl2pPr>
              <a:defRPr sz="7600"/>
            </a:lvl2pPr>
            <a:lvl3pPr>
              <a:defRPr sz="6500"/>
            </a:lvl3pPr>
            <a:lvl4pPr>
              <a:defRPr sz="5400"/>
            </a:lvl4pPr>
            <a:lvl5pPr>
              <a:defRPr sz="5400"/>
            </a:lvl5pPr>
            <a:lvl6pPr>
              <a:defRPr sz="5400"/>
            </a:lvl6pPr>
            <a:lvl7pPr>
              <a:defRPr sz="5400"/>
            </a:lvl7pPr>
            <a:lvl8pPr>
              <a:defRPr sz="5400"/>
            </a:lvl8pPr>
            <a:lvl9pPr>
              <a:defRPr sz="54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p:cNvSpPr>
            <a:spLocks noGrp="1"/>
          </p:cNvSpPr>
          <p:nvPr>
            <p:ph type="body" sz="half" idx="2"/>
          </p:nvPr>
        </p:nvSpPr>
        <p:spPr>
          <a:xfrm>
            <a:off x="900114" y="5273994"/>
            <a:ext cx="5922616" cy="17239657"/>
          </a:xfrm>
        </p:spPr>
        <p:txBody>
          <a:bodyPr/>
          <a:lstStyle>
            <a:lvl1pPr marL="0" indent="0">
              <a:buNone/>
              <a:defRPr sz="3800"/>
            </a:lvl1pPr>
            <a:lvl2pPr marL="1234440" indent="0">
              <a:buNone/>
              <a:defRPr sz="3200"/>
            </a:lvl2pPr>
            <a:lvl3pPr marL="2468880" indent="0">
              <a:buNone/>
              <a:defRPr sz="2700"/>
            </a:lvl3pPr>
            <a:lvl4pPr marL="3703320" indent="0">
              <a:buNone/>
              <a:defRPr sz="2400"/>
            </a:lvl4pPr>
            <a:lvl5pPr marL="4937760" indent="0">
              <a:buNone/>
              <a:defRPr sz="2400"/>
            </a:lvl5pPr>
            <a:lvl6pPr marL="6172200" indent="0">
              <a:buNone/>
              <a:defRPr sz="2400"/>
            </a:lvl6pPr>
            <a:lvl7pPr marL="7406640" indent="0">
              <a:buNone/>
              <a:defRPr sz="2400"/>
            </a:lvl7pPr>
            <a:lvl8pPr marL="8641080" indent="0">
              <a:buNone/>
              <a:defRPr sz="2400"/>
            </a:lvl8pPr>
            <a:lvl9pPr marL="9875520" indent="0">
              <a:buNone/>
              <a:defRPr sz="2400"/>
            </a:lvl9pPr>
          </a:lstStyle>
          <a:p>
            <a:pPr lvl="0"/>
            <a:r>
              <a:rPr lang="it-IT"/>
              <a:t>Fare clic per modificare stili del testo dello schema</a:t>
            </a:r>
          </a:p>
        </p:txBody>
      </p:sp>
      <p:sp>
        <p:nvSpPr>
          <p:cNvPr id="5" name="Segnaposto data 3"/>
          <p:cNvSpPr>
            <a:spLocks noGrp="1"/>
          </p:cNvSpPr>
          <p:nvPr>
            <p:ph type="dt" sz="half" idx="10"/>
          </p:nvPr>
        </p:nvSpPr>
        <p:spPr/>
        <p:txBody>
          <a:bodyPr/>
          <a:lstStyle>
            <a:lvl1pPr>
              <a:defRPr/>
            </a:lvl1pPr>
          </a:lstStyle>
          <a:p>
            <a:pPr>
              <a:defRPr/>
            </a:pPr>
            <a:fld id="{556B45E1-2B44-4BE5-8B73-98AF64C29A8D}"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7E6EEC69-D426-4846-B236-CADC3E237780}"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3528567" y="17642205"/>
            <a:ext cx="10801350" cy="2082762"/>
          </a:xfrm>
        </p:spPr>
        <p:txBody>
          <a:bodyPr anchor="b"/>
          <a:lstStyle>
            <a:lvl1pPr algn="l">
              <a:defRPr sz="5400" b="1"/>
            </a:lvl1pPr>
          </a:lstStyle>
          <a:p>
            <a:r>
              <a:rPr lang="it-IT"/>
              <a:t>Fare clic per modificare lo stile del titolo</a:t>
            </a:r>
          </a:p>
        </p:txBody>
      </p:sp>
      <p:sp>
        <p:nvSpPr>
          <p:cNvPr id="3" name="Segnaposto immagine 2"/>
          <p:cNvSpPr>
            <a:spLocks noGrp="1"/>
          </p:cNvSpPr>
          <p:nvPr>
            <p:ph type="pic" idx="1"/>
          </p:nvPr>
        </p:nvSpPr>
        <p:spPr>
          <a:xfrm>
            <a:off x="3528567" y="2251948"/>
            <a:ext cx="10801350" cy="15121890"/>
          </a:xfrm>
        </p:spPr>
        <p:txBody>
          <a:bodyPr rtlCol="0">
            <a:normAutofit/>
          </a:bodyPr>
          <a:lstStyle>
            <a:lvl1pPr marL="0" indent="0">
              <a:buNone/>
              <a:defRPr sz="8600"/>
            </a:lvl1pPr>
            <a:lvl2pPr marL="1234440" indent="0">
              <a:buNone/>
              <a:defRPr sz="7600"/>
            </a:lvl2pPr>
            <a:lvl3pPr marL="2468880" indent="0">
              <a:buNone/>
              <a:defRPr sz="6500"/>
            </a:lvl3pPr>
            <a:lvl4pPr marL="3703320" indent="0">
              <a:buNone/>
              <a:defRPr sz="5400"/>
            </a:lvl4pPr>
            <a:lvl5pPr marL="4937760" indent="0">
              <a:buNone/>
              <a:defRPr sz="5400"/>
            </a:lvl5pPr>
            <a:lvl6pPr marL="6172200" indent="0">
              <a:buNone/>
              <a:defRPr sz="5400"/>
            </a:lvl6pPr>
            <a:lvl7pPr marL="7406640" indent="0">
              <a:buNone/>
              <a:defRPr sz="5400"/>
            </a:lvl7pPr>
            <a:lvl8pPr marL="8641080" indent="0">
              <a:buNone/>
              <a:defRPr sz="5400"/>
            </a:lvl8pPr>
            <a:lvl9pPr marL="9875520" indent="0">
              <a:buNone/>
              <a:defRPr sz="5400"/>
            </a:lvl9pPr>
          </a:lstStyle>
          <a:p>
            <a:pPr lvl="0"/>
            <a:endParaRPr lang="it-IT" noProof="0"/>
          </a:p>
        </p:txBody>
      </p:sp>
      <p:sp>
        <p:nvSpPr>
          <p:cNvPr id="4" name="Segnaposto testo 3"/>
          <p:cNvSpPr>
            <a:spLocks noGrp="1"/>
          </p:cNvSpPr>
          <p:nvPr>
            <p:ph type="body" sz="half" idx="2"/>
          </p:nvPr>
        </p:nvSpPr>
        <p:spPr>
          <a:xfrm>
            <a:off x="3528567" y="19724967"/>
            <a:ext cx="10801350" cy="2957868"/>
          </a:xfrm>
        </p:spPr>
        <p:txBody>
          <a:bodyPr/>
          <a:lstStyle>
            <a:lvl1pPr marL="0" indent="0">
              <a:buNone/>
              <a:defRPr sz="3800"/>
            </a:lvl1pPr>
            <a:lvl2pPr marL="1234440" indent="0">
              <a:buNone/>
              <a:defRPr sz="3200"/>
            </a:lvl2pPr>
            <a:lvl3pPr marL="2468880" indent="0">
              <a:buNone/>
              <a:defRPr sz="2700"/>
            </a:lvl3pPr>
            <a:lvl4pPr marL="3703320" indent="0">
              <a:buNone/>
              <a:defRPr sz="2400"/>
            </a:lvl4pPr>
            <a:lvl5pPr marL="4937760" indent="0">
              <a:buNone/>
              <a:defRPr sz="2400"/>
            </a:lvl5pPr>
            <a:lvl6pPr marL="6172200" indent="0">
              <a:buNone/>
              <a:defRPr sz="2400"/>
            </a:lvl6pPr>
            <a:lvl7pPr marL="7406640" indent="0">
              <a:buNone/>
              <a:defRPr sz="2400"/>
            </a:lvl7pPr>
            <a:lvl8pPr marL="8641080" indent="0">
              <a:buNone/>
              <a:defRPr sz="2400"/>
            </a:lvl8pPr>
            <a:lvl9pPr marL="9875520" indent="0">
              <a:buNone/>
              <a:defRPr sz="2400"/>
            </a:lvl9pPr>
          </a:lstStyle>
          <a:p>
            <a:pPr lvl="0"/>
            <a:r>
              <a:rPr lang="it-IT"/>
              <a:t>Fare clic per modificare stili del testo dello schema</a:t>
            </a:r>
          </a:p>
        </p:txBody>
      </p:sp>
      <p:sp>
        <p:nvSpPr>
          <p:cNvPr id="5" name="Segnaposto data 3"/>
          <p:cNvSpPr>
            <a:spLocks noGrp="1"/>
          </p:cNvSpPr>
          <p:nvPr>
            <p:ph type="dt" sz="half" idx="10"/>
          </p:nvPr>
        </p:nvSpPr>
        <p:spPr/>
        <p:txBody>
          <a:bodyPr/>
          <a:lstStyle>
            <a:lvl1pPr>
              <a:defRPr/>
            </a:lvl1pPr>
          </a:lstStyle>
          <a:p>
            <a:pPr>
              <a:defRPr/>
            </a:pPr>
            <a:fld id="{FBC34EEC-EE64-4682-8014-25AE03EBD7FF}" type="datetimeFigureOut">
              <a:rPr lang="en-US"/>
              <a:pPr>
                <a:defRPr/>
              </a:pPr>
              <a:t>3/5/2026</a:t>
            </a:fld>
            <a:endParaRPr lang="en-US"/>
          </a:p>
        </p:txBody>
      </p:sp>
      <p:sp>
        <p:nvSpPr>
          <p:cNvPr id="6" name="Segnaposto piè di pagina 4"/>
          <p:cNvSpPr>
            <a:spLocks noGrp="1"/>
          </p:cNvSpPr>
          <p:nvPr>
            <p:ph type="ftr" sz="quarter" idx="11"/>
          </p:nvPr>
        </p:nvSpPr>
        <p:spPr/>
        <p:txBody>
          <a:bodyPr/>
          <a:lstStyle>
            <a:lvl1pPr>
              <a:defRPr/>
            </a:lvl1pPr>
          </a:lstStyle>
          <a:p>
            <a:pPr>
              <a:defRPr/>
            </a:pPr>
            <a:endParaRPr lang="en-US"/>
          </a:p>
        </p:txBody>
      </p:sp>
      <p:sp>
        <p:nvSpPr>
          <p:cNvPr id="7" name="Segnaposto numero diapositiva 5"/>
          <p:cNvSpPr>
            <a:spLocks noGrp="1"/>
          </p:cNvSpPr>
          <p:nvPr>
            <p:ph type="sldNum" sz="quarter" idx="12"/>
          </p:nvPr>
        </p:nvSpPr>
        <p:spPr/>
        <p:txBody>
          <a:bodyPr/>
          <a:lstStyle>
            <a:lvl1pPr>
              <a:defRPr/>
            </a:lvl1pPr>
          </a:lstStyle>
          <a:p>
            <a:pPr>
              <a:defRPr/>
            </a:pPr>
            <a:fld id="{8E877AB3-C973-4ED7-9F84-4C228B0D551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8BD7FF22-7EF0-4F5D-B175-8A8C6BFD018C}"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87FD5F69-AD45-4546-BA8F-4262B72D4CE7}"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1_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13051631" y="1009297"/>
            <a:ext cx="4050506" cy="21504354"/>
          </a:xfrm>
        </p:spPr>
        <p:txBody>
          <a:bodyPr vert="eaVert"/>
          <a:lstStyle/>
          <a:p>
            <a:r>
              <a:rPr lang="it-IT"/>
              <a:t>Fare clic per modificare lo stile del titolo</a:t>
            </a:r>
          </a:p>
        </p:txBody>
      </p:sp>
      <p:sp>
        <p:nvSpPr>
          <p:cNvPr id="3" name="Segnaposto testo verticale 2"/>
          <p:cNvSpPr>
            <a:spLocks noGrp="1"/>
          </p:cNvSpPr>
          <p:nvPr>
            <p:ph type="body" orient="vert" idx="1"/>
          </p:nvPr>
        </p:nvSpPr>
        <p:spPr>
          <a:xfrm>
            <a:off x="900113" y="1009297"/>
            <a:ext cx="11851481" cy="21504354"/>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10"/>
          </p:nvPr>
        </p:nvSpPr>
        <p:spPr/>
        <p:txBody>
          <a:bodyPr/>
          <a:lstStyle>
            <a:lvl1pPr>
              <a:defRPr/>
            </a:lvl1pPr>
          </a:lstStyle>
          <a:p>
            <a:pPr>
              <a:defRPr/>
            </a:pPr>
            <a:fld id="{B561B6BE-85BB-4BE7-8960-E503BFF2546F}" type="datetimeFigureOut">
              <a:rPr lang="en-US"/>
              <a:pPr>
                <a:defRPr/>
              </a:pPr>
              <a:t>3/5/2026</a:t>
            </a:fld>
            <a:endParaRPr lang="en-US"/>
          </a:p>
        </p:txBody>
      </p:sp>
      <p:sp>
        <p:nvSpPr>
          <p:cNvPr id="5" name="Segnaposto piè di pagina 4"/>
          <p:cNvSpPr>
            <a:spLocks noGrp="1"/>
          </p:cNvSpPr>
          <p:nvPr>
            <p:ph type="ftr" sz="quarter" idx="11"/>
          </p:nvPr>
        </p:nvSpPr>
        <p:spPr/>
        <p:txBody>
          <a:bodyPr/>
          <a:lstStyle>
            <a:lvl1pPr>
              <a:defRPr/>
            </a:lvl1pPr>
          </a:lstStyle>
          <a:p>
            <a:pPr>
              <a:defRPr/>
            </a:pPr>
            <a:endParaRPr lang="en-US"/>
          </a:p>
        </p:txBody>
      </p:sp>
      <p:sp>
        <p:nvSpPr>
          <p:cNvPr id="6" name="Segnaposto numero diapositiva 5"/>
          <p:cNvSpPr>
            <a:spLocks noGrp="1"/>
          </p:cNvSpPr>
          <p:nvPr>
            <p:ph type="sldNum" sz="quarter" idx="12"/>
          </p:nvPr>
        </p:nvSpPr>
        <p:spPr/>
        <p:txBody>
          <a:bodyPr/>
          <a:lstStyle>
            <a:lvl1pPr>
              <a:defRPr/>
            </a:lvl1pPr>
          </a:lstStyle>
          <a:p>
            <a:pPr>
              <a:defRPr/>
            </a:pPr>
            <a:fld id="{B74A2DD9-7875-4555-9F34-E87E6A4A4CBF}"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Segnaposto titolo 1"/>
          <p:cNvSpPr>
            <a:spLocks noGrp="1"/>
          </p:cNvSpPr>
          <p:nvPr>
            <p:ph type="title"/>
          </p:nvPr>
        </p:nvSpPr>
        <p:spPr bwMode="auto">
          <a:xfrm>
            <a:off x="900113" y="1009650"/>
            <a:ext cx="16202025" cy="4200525"/>
          </a:xfrm>
          <a:prstGeom prst="rect">
            <a:avLst/>
          </a:prstGeom>
          <a:noFill/>
          <a:ln w="9525">
            <a:noFill/>
            <a:miter lim="800000"/>
            <a:headEnd/>
            <a:tailEnd/>
          </a:ln>
        </p:spPr>
        <p:txBody>
          <a:bodyPr vert="horz" wrap="square" lIns="246888" tIns="123444" rIns="246888" bIns="123444" numCol="1" anchor="ctr" anchorCtr="0" compatLnSpc="1">
            <a:prstTxWarp prst="textNoShape">
              <a:avLst/>
            </a:prstTxWarp>
          </a:bodyPr>
          <a:lstStyle/>
          <a:p>
            <a:pPr lvl="0"/>
            <a:r>
              <a:rPr lang="it-IT"/>
              <a:t>Fare clic per modificare lo stile del titolo</a:t>
            </a:r>
          </a:p>
        </p:txBody>
      </p:sp>
      <p:sp>
        <p:nvSpPr>
          <p:cNvPr id="1027" name="Segnaposto testo 2"/>
          <p:cNvSpPr>
            <a:spLocks noGrp="1"/>
          </p:cNvSpPr>
          <p:nvPr>
            <p:ph type="body" idx="1"/>
          </p:nvPr>
        </p:nvSpPr>
        <p:spPr bwMode="auto">
          <a:xfrm>
            <a:off x="900113" y="5880100"/>
            <a:ext cx="16202025" cy="16633825"/>
          </a:xfrm>
          <a:prstGeom prst="rect">
            <a:avLst/>
          </a:prstGeom>
          <a:noFill/>
          <a:ln w="9525">
            <a:noFill/>
            <a:miter lim="800000"/>
            <a:headEnd/>
            <a:tailEnd/>
          </a:ln>
        </p:spPr>
        <p:txBody>
          <a:bodyPr vert="horz" wrap="square" lIns="246888" tIns="123444" rIns="246888" bIns="123444" numCol="1" anchor="t" anchorCtr="0" compatLnSpc="1">
            <a:prstTxWarp prst="textNoShape">
              <a:avLst/>
            </a:prstTxWarp>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p:cNvSpPr>
            <a:spLocks noGrp="1"/>
          </p:cNvSpPr>
          <p:nvPr>
            <p:ph type="dt" sz="half" idx="2"/>
          </p:nvPr>
        </p:nvSpPr>
        <p:spPr>
          <a:xfrm>
            <a:off x="900113" y="23360063"/>
            <a:ext cx="4200525" cy="1341437"/>
          </a:xfrm>
          <a:prstGeom prst="rect">
            <a:avLst/>
          </a:prstGeom>
        </p:spPr>
        <p:txBody>
          <a:bodyPr vert="horz" lIns="246888" tIns="123444" rIns="246888" bIns="123444" rtlCol="0" anchor="ctr"/>
          <a:lstStyle>
            <a:lvl1pPr algn="l" defTabSz="2468166" eaLnBrk="0" hangingPunct="0">
              <a:defRPr sz="3200">
                <a:solidFill>
                  <a:schemeClr val="tx1">
                    <a:tint val="75000"/>
                  </a:schemeClr>
                </a:solidFill>
                <a:cs typeface="+mn-cs"/>
              </a:defRPr>
            </a:lvl1pPr>
          </a:lstStyle>
          <a:p>
            <a:pPr>
              <a:defRPr/>
            </a:pPr>
            <a:fld id="{620E34E8-659A-41FC-A7AC-33624CE85EA4}" type="datetimeFigureOut">
              <a:rPr lang="en-US"/>
              <a:pPr>
                <a:defRPr/>
              </a:pPr>
              <a:t>3/5/2026</a:t>
            </a:fld>
            <a:endParaRPr lang="en-US"/>
          </a:p>
        </p:txBody>
      </p:sp>
      <p:sp>
        <p:nvSpPr>
          <p:cNvPr id="5" name="Segnaposto piè di pagina 4"/>
          <p:cNvSpPr>
            <a:spLocks noGrp="1"/>
          </p:cNvSpPr>
          <p:nvPr>
            <p:ph type="ftr" sz="quarter" idx="3"/>
          </p:nvPr>
        </p:nvSpPr>
        <p:spPr>
          <a:xfrm>
            <a:off x="6151563" y="23360063"/>
            <a:ext cx="5700712" cy="1341437"/>
          </a:xfrm>
          <a:prstGeom prst="rect">
            <a:avLst/>
          </a:prstGeom>
        </p:spPr>
        <p:txBody>
          <a:bodyPr vert="horz" lIns="246888" tIns="123444" rIns="246888" bIns="123444" rtlCol="0" anchor="ctr"/>
          <a:lstStyle>
            <a:lvl1pPr algn="ctr" defTabSz="2468166" eaLnBrk="0" hangingPunct="0">
              <a:defRPr sz="3200">
                <a:solidFill>
                  <a:schemeClr val="tx1">
                    <a:tint val="75000"/>
                  </a:schemeClr>
                </a:solidFill>
                <a:cs typeface="+mn-cs"/>
              </a:defRPr>
            </a:lvl1pPr>
          </a:lstStyle>
          <a:p>
            <a:pPr>
              <a:defRPr/>
            </a:pPr>
            <a:endParaRPr lang="en-US"/>
          </a:p>
        </p:txBody>
      </p:sp>
      <p:sp>
        <p:nvSpPr>
          <p:cNvPr id="6" name="Segnaposto numero diapositiva 5"/>
          <p:cNvSpPr>
            <a:spLocks noGrp="1"/>
          </p:cNvSpPr>
          <p:nvPr>
            <p:ph type="sldNum" sz="quarter" idx="4"/>
          </p:nvPr>
        </p:nvSpPr>
        <p:spPr>
          <a:xfrm>
            <a:off x="12901613" y="23360063"/>
            <a:ext cx="4200525" cy="1341437"/>
          </a:xfrm>
          <a:prstGeom prst="rect">
            <a:avLst/>
          </a:prstGeom>
        </p:spPr>
        <p:txBody>
          <a:bodyPr vert="horz" lIns="246888" tIns="123444" rIns="246888" bIns="123444" rtlCol="0" anchor="ctr"/>
          <a:lstStyle>
            <a:lvl1pPr algn="r" defTabSz="2468166" eaLnBrk="0" hangingPunct="0">
              <a:defRPr sz="3200">
                <a:solidFill>
                  <a:schemeClr val="tx1">
                    <a:tint val="75000"/>
                  </a:schemeClr>
                </a:solidFill>
                <a:cs typeface="+mn-cs"/>
              </a:defRPr>
            </a:lvl1pPr>
          </a:lstStyle>
          <a:p>
            <a:pPr>
              <a:defRPr/>
            </a:pPr>
            <a:fld id="{1403BFCB-3731-4C74-8BCC-A367B826BCA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2468563" rtl="0" eaLnBrk="0" fontAlgn="base" hangingPunct="0">
        <a:spcBef>
          <a:spcPct val="0"/>
        </a:spcBef>
        <a:spcAft>
          <a:spcPct val="0"/>
        </a:spcAft>
        <a:defRPr sz="11900" kern="1200">
          <a:solidFill>
            <a:schemeClr val="tx1"/>
          </a:solidFill>
          <a:latin typeface="+mj-lt"/>
          <a:ea typeface="+mj-ea"/>
          <a:cs typeface="+mj-cs"/>
        </a:defRPr>
      </a:lvl1pPr>
      <a:lvl2pPr algn="ctr" defTabSz="2468563" rtl="0" eaLnBrk="0" fontAlgn="base" hangingPunct="0">
        <a:spcBef>
          <a:spcPct val="0"/>
        </a:spcBef>
        <a:spcAft>
          <a:spcPct val="0"/>
        </a:spcAft>
        <a:defRPr sz="11900">
          <a:solidFill>
            <a:schemeClr val="tx1"/>
          </a:solidFill>
          <a:latin typeface="Calibri" pitchFamily="34" charset="0"/>
        </a:defRPr>
      </a:lvl2pPr>
      <a:lvl3pPr algn="ctr" defTabSz="2468563" rtl="0" eaLnBrk="0" fontAlgn="base" hangingPunct="0">
        <a:spcBef>
          <a:spcPct val="0"/>
        </a:spcBef>
        <a:spcAft>
          <a:spcPct val="0"/>
        </a:spcAft>
        <a:defRPr sz="11900">
          <a:solidFill>
            <a:schemeClr val="tx1"/>
          </a:solidFill>
          <a:latin typeface="Calibri" pitchFamily="34" charset="0"/>
        </a:defRPr>
      </a:lvl3pPr>
      <a:lvl4pPr algn="ctr" defTabSz="2468563" rtl="0" eaLnBrk="0" fontAlgn="base" hangingPunct="0">
        <a:spcBef>
          <a:spcPct val="0"/>
        </a:spcBef>
        <a:spcAft>
          <a:spcPct val="0"/>
        </a:spcAft>
        <a:defRPr sz="11900">
          <a:solidFill>
            <a:schemeClr val="tx1"/>
          </a:solidFill>
          <a:latin typeface="Calibri" pitchFamily="34" charset="0"/>
        </a:defRPr>
      </a:lvl4pPr>
      <a:lvl5pPr algn="ctr" defTabSz="2468563" rtl="0" eaLnBrk="0" fontAlgn="base" hangingPunct="0">
        <a:spcBef>
          <a:spcPct val="0"/>
        </a:spcBef>
        <a:spcAft>
          <a:spcPct val="0"/>
        </a:spcAft>
        <a:defRPr sz="11900">
          <a:solidFill>
            <a:schemeClr val="tx1"/>
          </a:solidFill>
          <a:latin typeface="Calibri" pitchFamily="34" charset="0"/>
        </a:defRPr>
      </a:lvl5pPr>
      <a:lvl6pPr marL="457200" algn="ctr" defTabSz="2468563" rtl="0" fontAlgn="base">
        <a:spcBef>
          <a:spcPct val="0"/>
        </a:spcBef>
        <a:spcAft>
          <a:spcPct val="0"/>
        </a:spcAft>
        <a:defRPr sz="11900">
          <a:solidFill>
            <a:schemeClr val="tx1"/>
          </a:solidFill>
          <a:latin typeface="Calibri" pitchFamily="34" charset="0"/>
        </a:defRPr>
      </a:lvl6pPr>
      <a:lvl7pPr marL="914400" algn="ctr" defTabSz="2468563" rtl="0" fontAlgn="base">
        <a:spcBef>
          <a:spcPct val="0"/>
        </a:spcBef>
        <a:spcAft>
          <a:spcPct val="0"/>
        </a:spcAft>
        <a:defRPr sz="11900">
          <a:solidFill>
            <a:schemeClr val="tx1"/>
          </a:solidFill>
          <a:latin typeface="Calibri" pitchFamily="34" charset="0"/>
        </a:defRPr>
      </a:lvl7pPr>
      <a:lvl8pPr marL="1371600" algn="ctr" defTabSz="2468563" rtl="0" fontAlgn="base">
        <a:spcBef>
          <a:spcPct val="0"/>
        </a:spcBef>
        <a:spcAft>
          <a:spcPct val="0"/>
        </a:spcAft>
        <a:defRPr sz="11900">
          <a:solidFill>
            <a:schemeClr val="tx1"/>
          </a:solidFill>
          <a:latin typeface="Calibri" pitchFamily="34" charset="0"/>
        </a:defRPr>
      </a:lvl8pPr>
      <a:lvl9pPr marL="1828800" algn="ctr" defTabSz="2468563" rtl="0" fontAlgn="base">
        <a:spcBef>
          <a:spcPct val="0"/>
        </a:spcBef>
        <a:spcAft>
          <a:spcPct val="0"/>
        </a:spcAft>
        <a:defRPr sz="11900">
          <a:solidFill>
            <a:schemeClr val="tx1"/>
          </a:solidFill>
          <a:latin typeface="Calibri" pitchFamily="34" charset="0"/>
        </a:defRPr>
      </a:lvl9pPr>
    </p:titleStyle>
    <p:bodyStyle>
      <a:lvl1pPr marL="925513" indent="-925513" algn="l" defTabSz="2468563" rtl="0" eaLnBrk="0" fontAlgn="base" hangingPunct="0">
        <a:spcBef>
          <a:spcPct val="20000"/>
        </a:spcBef>
        <a:spcAft>
          <a:spcPct val="0"/>
        </a:spcAft>
        <a:buFont typeface="Arial" charset="0"/>
        <a:buChar char="•"/>
        <a:defRPr sz="8600" kern="1200">
          <a:solidFill>
            <a:schemeClr val="tx1"/>
          </a:solidFill>
          <a:latin typeface="+mn-lt"/>
          <a:ea typeface="+mn-ea"/>
          <a:cs typeface="+mn-cs"/>
        </a:defRPr>
      </a:lvl1pPr>
      <a:lvl2pPr marL="2005013" indent="-771525" algn="l" defTabSz="2468563" rtl="0" eaLnBrk="0" fontAlgn="base" hangingPunct="0">
        <a:spcBef>
          <a:spcPct val="20000"/>
        </a:spcBef>
        <a:spcAft>
          <a:spcPct val="0"/>
        </a:spcAft>
        <a:buFont typeface="Arial" charset="0"/>
        <a:buChar char="–"/>
        <a:defRPr sz="7600" kern="1200">
          <a:solidFill>
            <a:schemeClr val="tx1"/>
          </a:solidFill>
          <a:latin typeface="+mn-lt"/>
          <a:ea typeface="+mn-ea"/>
          <a:cs typeface="+mn-cs"/>
        </a:defRPr>
      </a:lvl2pPr>
      <a:lvl3pPr marL="3086100" indent="-615950" algn="l" defTabSz="2468563" rtl="0" eaLnBrk="0" fontAlgn="base" hangingPunct="0">
        <a:spcBef>
          <a:spcPct val="20000"/>
        </a:spcBef>
        <a:spcAft>
          <a:spcPct val="0"/>
        </a:spcAft>
        <a:buFont typeface="Arial" charset="0"/>
        <a:buChar char="•"/>
        <a:defRPr sz="6500" kern="1200">
          <a:solidFill>
            <a:schemeClr val="tx1"/>
          </a:solidFill>
          <a:latin typeface="+mn-lt"/>
          <a:ea typeface="+mn-ea"/>
          <a:cs typeface="+mn-cs"/>
        </a:defRPr>
      </a:lvl3pPr>
      <a:lvl4pPr marL="4319588" indent="-615950" algn="l" defTabSz="2468563" rtl="0" eaLnBrk="0" fontAlgn="base" hangingPunct="0">
        <a:spcBef>
          <a:spcPct val="20000"/>
        </a:spcBef>
        <a:spcAft>
          <a:spcPct val="0"/>
        </a:spcAft>
        <a:buFont typeface="Arial" charset="0"/>
        <a:buChar char="–"/>
        <a:defRPr sz="5400" kern="1200">
          <a:solidFill>
            <a:schemeClr val="tx1"/>
          </a:solidFill>
          <a:latin typeface="+mn-lt"/>
          <a:ea typeface="+mn-ea"/>
          <a:cs typeface="+mn-cs"/>
        </a:defRPr>
      </a:lvl4pPr>
      <a:lvl5pPr marL="5554663" indent="-615950" algn="l" defTabSz="2468563" rtl="0" eaLnBrk="0" fontAlgn="base" hangingPunct="0">
        <a:spcBef>
          <a:spcPct val="20000"/>
        </a:spcBef>
        <a:spcAft>
          <a:spcPct val="0"/>
        </a:spcAft>
        <a:buFont typeface="Arial" charset="0"/>
        <a:buChar char="»"/>
        <a:defRPr sz="5400" kern="1200">
          <a:solidFill>
            <a:schemeClr val="tx1"/>
          </a:solidFill>
          <a:latin typeface="+mn-lt"/>
          <a:ea typeface="+mn-ea"/>
          <a:cs typeface="+mn-cs"/>
        </a:defRPr>
      </a:lvl5pPr>
      <a:lvl6pPr marL="6789420" indent="-617220" algn="l" defTabSz="2468880" rtl="0" eaLnBrk="1" latinLnBrk="0" hangingPunct="1">
        <a:spcBef>
          <a:spcPct val="20000"/>
        </a:spcBef>
        <a:buFont typeface="Arial" pitchFamily="34" charset="0"/>
        <a:buChar char="•"/>
        <a:defRPr sz="5400" kern="1200">
          <a:solidFill>
            <a:schemeClr val="tx1"/>
          </a:solidFill>
          <a:latin typeface="+mn-lt"/>
          <a:ea typeface="+mn-ea"/>
          <a:cs typeface="+mn-cs"/>
        </a:defRPr>
      </a:lvl6pPr>
      <a:lvl7pPr marL="8023860" indent="-617220" algn="l" defTabSz="2468880" rtl="0" eaLnBrk="1" latinLnBrk="0" hangingPunct="1">
        <a:spcBef>
          <a:spcPct val="20000"/>
        </a:spcBef>
        <a:buFont typeface="Arial" pitchFamily="34" charset="0"/>
        <a:buChar char="•"/>
        <a:defRPr sz="5400" kern="1200">
          <a:solidFill>
            <a:schemeClr val="tx1"/>
          </a:solidFill>
          <a:latin typeface="+mn-lt"/>
          <a:ea typeface="+mn-ea"/>
          <a:cs typeface="+mn-cs"/>
        </a:defRPr>
      </a:lvl7pPr>
      <a:lvl8pPr marL="9258300" indent="-617220" algn="l" defTabSz="2468880" rtl="0" eaLnBrk="1" latinLnBrk="0" hangingPunct="1">
        <a:spcBef>
          <a:spcPct val="20000"/>
        </a:spcBef>
        <a:buFont typeface="Arial" pitchFamily="34" charset="0"/>
        <a:buChar char="•"/>
        <a:defRPr sz="5400" kern="1200">
          <a:solidFill>
            <a:schemeClr val="tx1"/>
          </a:solidFill>
          <a:latin typeface="+mn-lt"/>
          <a:ea typeface="+mn-ea"/>
          <a:cs typeface="+mn-cs"/>
        </a:defRPr>
      </a:lvl8pPr>
      <a:lvl9pPr marL="10492740" indent="-617220" algn="l" defTabSz="2468880" rtl="0" eaLnBrk="1" latinLnBrk="0" hangingPunct="1">
        <a:spcBef>
          <a:spcPct val="20000"/>
        </a:spcBef>
        <a:buFont typeface="Arial" pitchFamily="34" charset="0"/>
        <a:buChar char="•"/>
        <a:defRPr sz="5400" kern="1200">
          <a:solidFill>
            <a:schemeClr val="tx1"/>
          </a:solidFill>
          <a:latin typeface="+mn-lt"/>
          <a:ea typeface="+mn-ea"/>
          <a:cs typeface="+mn-cs"/>
        </a:defRPr>
      </a:lvl9pPr>
    </p:bodyStyle>
    <p:otherStyle>
      <a:defPPr>
        <a:defRPr lang="it-IT"/>
      </a:defPPr>
      <a:lvl1pPr marL="0" algn="l" defTabSz="2468880" rtl="0" eaLnBrk="1" latinLnBrk="0" hangingPunct="1">
        <a:defRPr sz="4900" kern="1200">
          <a:solidFill>
            <a:schemeClr val="tx1"/>
          </a:solidFill>
          <a:latin typeface="+mn-lt"/>
          <a:ea typeface="+mn-ea"/>
          <a:cs typeface="+mn-cs"/>
        </a:defRPr>
      </a:lvl1pPr>
      <a:lvl2pPr marL="1234440" algn="l" defTabSz="2468880" rtl="0" eaLnBrk="1" latinLnBrk="0" hangingPunct="1">
        <a:defRPr sz="4900" kern="1200">
          <a:solidFill>
            <a:schemeClr val="tx1"/>
          </a:solidFill>
          <a:latin typeface="+mn-lt"/>
          <a:ea typeface="+mn-ea"/>
          <a:cs typeface="+mn-cs"/>
        </a:defRPr>
      </a:lvl2pPr>
      <a:lvl3pPr marL="2468880" algn="l" defTabSz="2468880" rtl="0" eaLnBrk="1" latinLnBrk="0" hangingPunct="1">
        <a:defRPr sz="4900" kern="1200">
          <a:solidFill>
            <a:schemeClr val="tx1"/>
          </a:solidFill>
          <a:latin typeface="+mn-lt"/>
          <a:ea typeface="+mn-ea"/>
          <a:cs typeface="+mn-cs"/>
        </a:defRPr>
      </a:lvl3pPr>
      <a:lvl4pPr marL="3703320" algn="l" defTabSz="2468880" rtl="0" eaLnBrk="1" latinLnBrk="0" hangingPunct="1">
        <a:defRPr sz="4900" kern="1200">
          <a:solidFill>
            <a:schemeClr val="tx1"/>
          </a:solidFill>
          <a:latin typeface="+mn-lt"/>
          <a:ea typeface="+mn-ea"/>
          <a:cs typeface="+mn-cs"/>
        </a:defRPr>
      </a:lvl4pPr>
      <a:lvl5pPr marL="4937760" algn="l" defTabSz="2468880" rtl="0" eaLnBrk="1" latinLnBrk="0" hangingPunct="1">
        <a:defRPr sz="4900" kern="1200">
          <a:solidFill>
            <a:schemeClr val="tx1"/>
          </a:solidFill>
          <a:latin typeface="+mn-lt"/>
          <a:ea typeface="+mn-ea"/>
          <a:cs typeface="+mn-cs"/>
        </a:defRPr>
      </a:lvl5pPr>
      <a:lvl6pPr marL="6172200" algn="l" defTabSz="2468880" rtl="0" eaLnBrk="1" latinLnBrk="0" hangingPunct="1">
        <a:defRPr sz="4900" kern="1200">
          <a:solidFill>
            <a:schemeClr val="tx1"/>
          </a:solidFill>
          <a:latin typeface="+mn-lt"/>
          <a:ea typeface="+mn-ea"/>
          <a:cs typeface="+mn-cs"/>
        </a:defRPr>
      </a:lvl6pPr>
      <a:lvl7pPr marL="7406640" algn="l" defTabSz="2468880" rtl="0" eaLnBrk="1" latinLnBrk="0" hangingPunct="1">
        <a:defRPr sz="4900" kern="1200">
          <a:solidFill>
            <a:schemeClr val="tx1"/>
          </a:solidFill>
          <a:latin typeface="+mn-lt"/>
          <a:ea typeface="+mn-ea"/>
          <a:cs typeface="+mn-cs"/>
        </a:defRPr>
      </a:lvl7pPr>
      <a:lvl8pPr marL="8641080" algn="l" defTabSz="2468880" rtl="0" eaLnBrk="1" latinLnBrk="0" hangingPunct="1">
        <a:defRPr sz="4900" kern="1200">
          <a:solidFill>
            <a:schemeClr val="tx1"/>
          </a:solidFill>
          <a:latin typeface="+mn-lt"/>
          <a:ea typeface="+mn-ea"/>
          <a:cs typeface="+mn-cs"/>
        </a:defRPr>
      </a:lvl8pPr>
      <a:lvl9pPr marL="9875520" algn="l" defTabSz="2468880" rtl="0" eaLnBrk="1" latinLnBrk="0" hangingPunct="1">
        <a:defRPr sz="4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etterhelp.com/advice/counseling/how-counseling-websites-differ-from-traditional-therapy/" TargetMode="External" /><Relationship Id="rId7" Type="http://schemas.openxmlformats.org/officeDocument/2006/relationships/image" Target="../media/image4.png" /><Relationship Id="rId2" Type="http://schemas.openxmlformats.org/officeDocument/2006/relationships/hyperlink" Target="https://www.betterhelp.com/press-kit/" TargetMode="External" /><Relationship Id="rId1" Type="http://schemas.openxmlformats.org/officeDocument/2006/relationships/slideLayout" Target="../slideLayouts/slideLayout2.xml" /><Relationship Id="rId6" Type="http://schemas.openxmlformats.org/officeDocument/2006/relationships/image" Target="../media/image3.png" /><Relationship Id="rId5" Type="http://schemas.openxmlformats.org/officeDocument/2006/relationships/image" Target="../media/image2.png" /><Relationship Id="rId4" Type="http://schemas.openxmlformats.org/officeDocument/2006/relationships/image" Target="../media/image1.png"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2125"/>
        <p:cNvGrpSpPr/>
        <p:nvPr/>
      </p:nvGrpSpPr>
      <p:grpSpPr>
        <a:xfrm>
          <a:off x="0" y="0"/>
          <a:ext cx="0" cy="0"/>
          <a:chOff x="0" y="0"/>
          <a:chExt cx="0" cy="0"/>
        </a:xfrm>
      </p:grpSpPr>
      <p:sp>
        <p:nvSpPr>
          <p:cNvPr id="2126" name="Google Shape;2126;p1"/>
          <p:cNvSpPr txBox="1">
            <a:spLocks noGrp="1"/>
          </p:cNvSpPr>
          <p:nvPr>
            <p:ph type="title"/>
          </p:nvPr>
        </p:nvSpPr>
        <p:spPr>
          <a:xfrm>
            <a:off x="0" y="0"/>
            <a:ext cx="18002100" cy="2197800"/>
          </a:xfrm>
          <a:prstGeom prst="rect">
            <a:avLst/>
          </a:prstGeom>
          <a:solidFill>
            <a:srgbClr val="F2DADA"/>
          </a:solidFill>
          <a:ln>
            <a:noFill/>
          </a:ln>
        </p:spPr>
        <p:txBody>
          <a:bodyPr spcFirstLastPara="1" wrap="square" lIns="246875" tIns="123425" rIns="246875" bIns="123425" anchor="ctr" anchorCtr="0">
            <a:noAutofit/>
          </a:bodyPr>
          <a:lstStyle/>
          <a:p>
            <a:pPr>
              <a:spcBef>
                <a:spcPts val="0"/>
              </a:spcBef>
              <a:spcAft>
                <a:spcPts val="0"/>
              </a:spcAft>
            </a:pPr>
            <a:r>
              <a:rPr lang="en-US" sz="3600" b="1" dirty="0">
                <a:solidFill>
                  <a:srgbClr val="7030A0"/>
                </a:solidFill>
              </a:rPr>
              <a:t>Digital Mental Health Promotion</a:t>
            </a:r>
            <a:br>
              <a:rPr lang="en-US" sz="3600" b="1" dirty="0">
                <a:solidFill>
                  <a:srgbClr val="7030A0"/>
                </a:solidFill>
              </a:rPr>
            </a:br>
            <a:r>
              <a:rPr lang="en-US" sz="3600" b="1" dirty="0">
                <a:solidFill>
                  <a:srgbClr val="7030A0"/>
                </a:solidFill>
              </a:rPr>
              <a:t>Applying Health Promotion Principles and Behavioral Change Theory Through Better Help</a:t>
            </a:r>
            <a:br>
              <a:rPr lang="en-US" sz="3600" b="1" dirty="0">
                <a:solidFill>
                  <a:srgbClr val="7030A0"/>
                </a:solidFill>
              </a:rPr>
            </a:br>
            <a:br>
              <a:rPr lang="en-US" sz="3600" b="1" dirty="0"/>
            </a:br>
            <a:r>
              <a:rPr lang="en-US" sz="1800" b="1" dirty="0">
                <a:ea typeface="Calibri"/>
                <a:cs typeface="Calibri"/>
              </a:rPr>
              <a:t>Name :- Tisha Patel            student ID :- 2515079           Module Name :- LCHS:7009</a:t>
            </a:r>
          </a:p>
        </p:txBody>
      </p:sp>
      <p:sp>
        <p:nvSpPr>
          <p:cNvPr id="2127" name="Google Shape;2127;p1"/>
          <p:cNvSpPr txBox="1"/>
          <p:nvPr/>
        </p:nvSpPr>
        <p:spPr>
          <a:xfrm>
            <a:off x="5588000" y="2299750"/>
            <a:ext cx="6041400" cy="8454300"/>
          </a:xfrm>
          <a:prstGeom prst="rect">
            <a:avLst/>
          </a:prstGeom>
          <a:solidFill>
            <a:srgbClr val="F7FFF7"/>
          </a:solidFill>
          <a:ln w="9525" cap="flat" cmpd="sng">
            <a:solidFill>
              <a:srgbClr val="F7FFF7">
                <a:alpha val="9020"/>
              </a:srgbClr>
            </a:solidFill>
            <a:prstDash val="solid"/>
            <a:miter lim="800000"/>
            <a:headEnd type="none" w="sm" len="sm"/>
            <a:tailEnd type="none" w="sm" len="sm"/>
          </a:ln>
        </p:spPr>
        <p:txBody>
          <a:bodyPr spcFirstLastPara="1" wrap="square" lIns="51425" tIns="25700" rIns="51425" bIns="25700" anchor="t" anchorCtr="0">
            <a:spAutoFit/>
          </a:bodyPr>
          <a:lstStyle/>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Digital Health Inequality Challenges</a:t>
            </a:r>
            <a:endParaRPr sz="1600" b="0" i="0" u="none" strike="noStrike" cap="none" dirty="0">
              <a:solidFill>
                <a:schemeClr val="dk1"/>
              </a:solidFill>
              <a:latin typeface="Arial"/>
              <a:ea typeface="Arial"/>
              <a:cs typeface="Arial"/>
              <a:sym typeface="Arial"/>
            </a:endParaRPr>
          </a:p>
          <a:p>
            <a:pPr marL="0" marR="0" lvl="0" indent="0" algn="just" rtl="0">
              <a:spcBef>
                <a:spcPts val="0"/>
              </a:spcBef>
              <a:spcAft>
                <a:spcPts val="0"/>
              </a:spcAft>
              <a:buNone/>
            </a:pPr>
            <a:r>
              <a:rPr lang="en-US" sz="1600" b="0" i="0" u="none" strike="noStrike" cap="none" dirty="0">
                <a:solidFill>
                  <a:schemeClr val="dk1"/>
                </a:solidFill>
                <a:latin typeface="Arial"/>
                <a:ea typeface="Arial"/>
                <a:cs typeface="Arial"/>
                <a:sym typeface="Arial"/>
              </a:rPr>
              <a:t>Nevertheless, the digital mental health interventions have potential risks of reinforcing inequality despite the strengths. Persons who lack a stable internet connection, a sufficient level of digital literacy, funds, or even a personal area to hold confidential meetings might be left out (Stalujanis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2021). The vulnerable groups such as the low-income groups and the elderly can thus be of limited benefit. This is an ethical issue of digital divide which may increase socio-economic disparities in mental health access.</a:t>
            </a:r>
            <a:endParaRPr dirty="0"/>
          </a:p>
          <a:p>
            <a:pPr marL="0" marR="0" lvl="0" indent="0" algn="just" rtl="0">
              <a:spcBef>
                <a:spcPts val="0"/>
              </a:spcBef>
              <a:spcAft>
                <a:spcPts val="0"/>
              </a:spcAft>
              <a:buNone/>
            </a:pPr>
            <a:r>
              <a:rPr lang="en-US" sz="1600" b="0" i="0" u="none" strike="noStrike" cap="none" dirty="0">
                <a:solidFill>
                  <a:schemeClr val="dk1"/>
                </a:solidFill>
                <a:latin typeface="Arial"/>
                <a:ea typeface="Arial"/>
                <a:cs typeface="Arial"/>
                <a:sym typeface="Arial"/>
              </a:rPr>
              <a:t>Limited Access to Digital Infrastructure: A significant proportion of low-income households and rural populations lack reliable internet connectivity, appropriate devices, or private spaces for confidential therapy sessions. This digital divide restricts equitable access to platforms such as Better Help, potentially excluding those with the greatest mental health needs.  As a result, digital interventions may inadvertently reinforce existing socio-economic disparities in healthcare access.</a:t>
            </a:r>
            <a:endParaRPr dirty="0"/>
          </a:p>
          <a:p>
            <a:pPr marL="0" marR="0" lvl="0" indent="0" algn="just" rtl="0">
              <a:spcBef>
                <a:spcPts val="0"/>
              </a:spcBef>
              <a:spcAft>
                <a:spcPts val="0"/>
              </a:spcAft>
              <a:buNone/>
            </a:pPr>
            <a:r>
              <a:rPr lang="en-US" sz="1600" b="0" i="0" u="none" strike="noStrike" cap="none" dirty="0">
                <a:solidFill>
                  <a:schemeClr val="dk1"/>
                </a:solidFill>
                <a:latin typeface="Arial"/>
                <a:ea typeface="Arial"/>
                <a:cs typeface="Arial"/>
                <a:sym typeface="Arial"/>
              </a:rPr>
              <a:t>Digital Literacy and Usability Barriers: Individuals with low digital literacy, older adults, and some marginalized groups may struggle to navigate online platforms effectively (Huckvale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2020). Complex interfaces, limited accessibility features, or language barriers can reduce engagement and limit therapeutic benefit, undermining the inclusivity principles central to health promotion.</a:t>
            </a:r>
            <a:endParaRPr dirty="0"/>
          </a:p>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Strategies to Reduce Digital Inequality:</a:t>
            </a:r>
            <a:r>
              <a:rPr lang="en-US" sz="1600" b="0" i="0" u="none" strike="noStrike" cap="none" dirty="0">
                <a:solidFill>
                  <a:schemeClr val="dk1"/>
                </a:solidFill>
                <a:latin typeface="Arial"/>
                <a:ea typeface="Arial"/>
                <a:cs typeface="Arial"/>
                <a:sym typeface="Arial"/>
              </a:rPr>
              <a:t> Policy-level interventions are necessary in order to foster inclusiveness. Equity can be improved by government-</a:t>
            </a:r>
            <a:r>
              <a:rPr lang="en-US" sz="1600" b="0" i="0" u="none" strike="noStrike" cap="none" dirty="0" err="1">
                <a:solidFill>
                  <a:schemeClr val="dk1"/>
                </a:solidFill>
                <a:latin typeface="Arial"/>
                <a:ea typeface="Arial"/>
                <a:cs typeface="Arial"/>
                <a:sym typeface="Arial"/>
              </a:rPr>
              <a:t>subsidi</a:t>
            </a:r>
            <a:r>
              <a:rPr lang="en-GB" sz="1600" dirty="0" err="1">
                <a:solidFill>
                  <a:schemeClr val="dk1"/>
                </a:solidFill>
                <a:latin typeface="Arial"/>
                <a:ea typeface="Arial"/>
                <a:cs typeface="Arial"/>
                <a:sym typeface="Arial"/>
              </a:rPr>
              <a:t>sed</a:t>
            </a:r>
            <a:r>
              <a:rPr lang="en-US" sz="1600" b="0" i="0" u="none" strike="noStrike" cap="none" dirty="0">
                <a:solidFill>
                  <a:schemeClr val="dk1"/>
                </a:solidFill>
                <a:latin typeface="Arial"/>
                <a:ea typeface="Arial"/>
                <a:cs typeface="Arial"/>
                <a:sym typeface="Arial"/>
              </a:rPr>
              <a:t> internet access initiatives, collaboration with universities and community centers and blended care models that pull together digital and face-to-face services (Camacho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2022). Inclusiveness is further enabled by multilingual interfaces and designing that is culturally sensitive. Digital health should uphold social justice not to contribute to the increased health disparities.</a:t>
            </a:r>
            <a:endParaRPr dirty="0"/>
          </a:p>
          <a:p>
            <a:pPr marL="0" marR="0" lvl="0" indent="0" algn="ctr" rtl="0">
              <a:spcBef>
                <a:spcPts val="0"/>
              </a:spcBef>
              <a:spcAft>
                <a:spcPts val="0"/>
              </a:spcAft>
              <a:buClr>
                <a:schemeClr val="dk1"/>
              </a:buClr>
              <a:buSzPts val="1800"/>
              <a:buFont typeface="Arial"/>
              <a:buNone/>
            </a:pPr>
            <a:endParaRPr sz="1800" b="0" i="0" u="none" strike="noStrike" cap="none" dirty="0">
              <a:solidFill>
                <a:schemeClr val="dk1"/>
              </a:solidFill>
              <a:latin typeface="Times New Roman"/>
              <a:ea typeface="Times New Roman"/>
              <a:cs typeface="Times New Roman"/>
              <a:sym typeface="Times New Roman"/>
            </a:endParaRPr>
          </a:p>
        </p:txBody>
      </p:sp>
      <p:sp>
        <p:nvSpPr>
          <p:cNvPr id="2128" name="Google Shape;2128;p1"/>
          <p:cNvSpPr txBox="1"/>
          <p:nvPr/>
        </p:nvSpPr>
        <p:spPr>
          <a:xfrm>
            <a:off x="62846" y="14603625"/>
            <a:ext cx="5294100" cy="7479000"/>
          </a:xfrm>
          <a:prstGeom prst="rect">
            <a:avLst/>
          </a:prstGeom>
          <a:solidFill>
            <a:srgbClr val="D9D2E9"/>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2. Health promotion values and principles</a:t>
            </a:r>
            <a:endParaRPr dirty="0"/>
          </a:p>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Core Health Promotion Values and Principles:</a:t>
            </a:r>
            <a:r>
              <a:rPr lang="en-US" sz="1600" b="0" i="0" u="none" strike="noStrike" cap="none" dirty="0">
                <a:solidFill>
                  <a:schemeClr val="dk1"/>
                </a:solidFill>
                <a:latin typeface="Arial"/>
                <a:ea typeface="Arial"/>
                <a:cs typeface="Arial"/>
                <a:sym typeface="Arial"/>
              </a:rPr>
              <a:t> Its health promotion is based on the postulations of the Ottawa Charter formulated. The key values are equity, empowerment, participation, accessibility, social justice and holistic wellbeing. These principles lay emphasis on giving individuals and communities more control over the determinants of health instead of paying attention to disease treatment (Linardon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2024). Health promotion focuses on prevention, early intervention, as well as capacity building. It acknowledges the idea that mental health is influenced by social, economic, and environmental factors and thus the interventions need to deal with structural obstacles and foster autonomy and resilience.</a:t>
            </a:r>
            <a:endParaRPr dirty="0"/>
          </a:p>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Alignment of Better Help with Health Promotion Principles:</a:t>
            </a:r>
            <a:r>
              <a:rPr lang="en-US" sz="1600" b="0" i="0" u="none" strike="noStrike" cap="none" dirty="0">
                <a:solidFill>
                  <a:schemeClr val="dk1"/>
                </a:solidFill>
                <a:latin typeface="Arial"/>
                <a:ea typeface="Arial"/>
                <a:cs typeface="Arial"/>
                <a:sym typeface="Arial"/>
              </a:rPr>
              <a:t> Better Help conforms to a number of health promotion values. Digital delivery mitigates geographical boundaries in terms of equity and access to people in isolated or underserved communities. As to the empowerment, users have an opportunity to choose therapists, organize sessions in a flexible way, and participate in CBT-based exercises, which boosts self-efficacy and autonomy (Goldberg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2022). Engagement in the therapeutic process is enhanced by regard to body-to-body interaction as opposed to passively receiving care. The 24/7 access increases accessibility and wastes of the traditional mental health systems, which include long waiting lines, and workforce shortage.</a:t>
            </a:r>
            <a:endParaRPr dirty="0"/>
          </a:p>
        </p:txBody>
      </p:sp>
      <p:sp>
        <p:nvSpPr>
          <p:cNvPr id="2129" name="Google Shape;2129;p1"/>
          <p:cNvSpPr txBox="1"/>
          <p:nvPr/>
        </p:nvSpPr>
        <p:spPr>
          <a:xfrm>
            <a:off x="5356953" y="14644016"/>
            <a:ext cx="6198000" cy="7438500"/>
          </a:xfrm>
          <a:prstGeom prst="rect">
            <a:avLst/>
          </a:prstGeom>
          <a:solidFill>
            <a:srgbClr val="FCE5CD"/>
          </a:solidFill>
          <a:ln w="9525" cap="flat" cmpd="sng">
            <a:solidFill>
              <a:srgbClr val="F7FFF7">
                <a:alpha val="9020"/>
              </a:srgbClr>
            </a:solidFill>
            <a:prstDash val="solid"/>
            <a:miter lim="800000"/>
            <a:headEnd type="none" w="sm" len="sm"/>
            <a:tailEnd type="none" w="sm" len="sm"/>
          </a:ln>
        </p:spPr>
        <p:txBody>
          <a:bodyPr spcFirstLastPara="1" wrap="square" lIns="51425" tIns="25700" rIns="51425" bIns="25700" anchor="t" anchorCtr="0">
            <a:spAutoFit/>
          </a:bodyPr>
          <a:lstStyle/>
          <a:p>
            <a:pPr marL="0" marR="0" lvl="0" indent="0" algn="just" rtl="0">
              <a:spcBef>
                <a:spcPts val="0"/>
              </a:spcBef>
              <a:spcAft>
                <a:spcPts val="0"/>
              </a:spcAft>
              <a:buNone/>
            </a:pPr>
            <a:r>
              <a:rPr lang="en-US" sz="1600" b="1" i="0" u="none" strike="noStrike" cap="none" dirty="0">
                <a:solidFill>
                  <a:schemeClr val="dk1"/>
                </a:solidFill>
                <a:latin typeface="Arial"/>
                <a:ea typeface="Arial"/>
                <a:cs typeface="Arial"/>
                <a:sym typeface="Arial"/>
              </a:rPr>
              <a:t>3. Behavioral change theory</a:t>
            </a:r>
            <a:endParaRPr dirty="0"/>
          </a:p>
          <a:p>
            <a:pPr marL="0" marR="0" lvl="0" indent="0" algn="just" rtl="0">
              <a:spcBef>
                <a:spcPts val="0"/>
              </a:spcBef>
              <a:spcAft>
                <a:spcPts val="0"/>
              </a:spcAft>
              <a:buNone/>
            </a:pPr>
            <a:r>
              <a:rPr lang="en-US" sz="1600" b="0" i="0" u="none" strike="noStrike" cap="none" dirty="0">
                <a:solidFill>
                  <a:schemeClr val="dk1"/>
                </a:solidFill>
                <a:latin typeface="Arial"/>
                <a:ea typeface="Arial"/>
                <a:cs typeface="Arial"/>
                <a:sym typeface="Arial"/>
              </a:rPr>
              <a:t>Albert Bandura has come up with Social Cognitive Theory which interprets behavior as the product of dynamic interplay of personal variables, environmental influences as well as behavioral patterns. One of the key ideas of SCT is self-efficacy, which is the conviction of a person that she or he will be able to do actions required to attain the outcomes he or she desires (Miralles et al., 2020). The observational learning, reinforcement, outcome expectations, and reciprocal determinism are also emphasized in the theory. SCT is especially applicable in digital health situations since technology has the potential to create environments, give feedback, model behaviors, and reinforce positive health behaviors. Perceived control and coping capability are enhanced and thus behavioral change is more lasting as opposed to being short lived.</a:t>
            </a:r>
            <a:endParaRPr dirty="0"/>
          </a:p>
          <a:p>
            <a:pPr marL="0" marR="0" lvl="0" indent="0" algn="just" rtl="0">
              <a:spcBef>
                <a:spcPts val="0"/>
              </a:spcBef>
              <a:spcAft>
                <a:spcPts val="0"/>
              </a:spcAft>
              <a:buNone/>
            </a:pPr>
            <a:r>
              <a:rPr lang="en-US" sz="1600" b="0" i="0" u="none" strike="noStrike" cap="none" dirty="0">
                <a:solidFill>
                  <a:schemeClr val="dk1"/>
                </a:solidFill>
                <a:latin typeface="Arial"/>
                <a:ea typeface="Arial"/>
                <a:cs typeface="Arial"/>
                <a:sym typeface="Arial"/>
              </a:rPr>
              <a:t>In the framework of Better Help, the concept of digital therapy as a means of promoting mental health relies on the Social Cognitive Theory. The self-efficacy of users is promoted by the use of cognitive behavioral therapy (CBT) conducted by therapists, which teaches users coping skills (structured coping), cognitive restructuring skills, and emotional regulation skills (Bauer </a:t>
            </a:r>
            <a:r>
              <a:rPr lang="en-US" sz="1600" b="0" i="1" u="none" strike="noStrike" cap="none" dirty="0">
                <a:solidFill>
                  <a:schemeClr val="dk1"/>
                </a:solidFill>
                <a:latin typeface="Arial"/>
                <a:ea typeface="Arial"/>
                <a:cs typeface="Arial"/>
                <a:sym typeface="Arial"/>
              </a:rPr>
              <a:t>et al.,</a:t>
            </a:r>
            <a:r>
              <a:rPr lang="en-US" sz="1600" b="0" i="0" u="none" strike="noStrike" cap="none" dirty="0">
                <a:solidFill>
                  <a:schemeClr val="dk1"/>
                </a:solidFill>
                <a:latin typeface="Arial"/>
                <a:ea typeface="Arial"/>
                <a:cs typeface="Arial"/>
                <a:sym typeface="Arial"/>
              </a:rPr>
              <a:t> 2020). Virtual sessions and tracking of progress are used regularly to encourage the use of adaptive coping behaviors, as is the feedback offered by the therapist as social modelling. The accessibility and the consistency of the digital platform itself constitute an enabling environment facilitating the behavioral change. With time, the better self-efficacy will enhance the confidence of users to handle stress, anxiety, and depressive symptoms on their own. Nevertheless, the lasting effect requires further interaction and the quality of therapeutic relationships in the online setting.</a:t>
            </a:r>
            <a:endParaRPr dirty="0"/>
          </a:p>
        </p:txBody>
      </p:sp>
      <p:sp>
        <p:nvSpPr>
          <p:cNvPr id="2130" name="Google Shape;2130;p1"/>
          <p:cNvSpPr txBox="1"/>
          <p:nvPr/>
        </p:nvSpPr>
        <p:spPr>
          <a:xfrm>
            <a:off x="-150" y="22279196"/>
            <a:ext cx="18002400" cy="2452559"/>
          </a:xfrm>
          <a:prstGeom prst="rect">
            <a:avLst/>
          </a:prstGeom>
          <a:solidFill>
            <a:srgbClr val="FBD4B4"/>
          </a:solidFill>
          <a:ln w="9525" cap="flat" cmpd="sng">
            <a:solidFill>
              <a:srgbClr val="F7FFF7">
                <a:alpha val="9020"/>
              </a:srgbClr>
            </a:solidFill>
            <a:prstDash val="solid"/>
            <a:miter lim="800000"/>
            <a:headEnd type="none" w="sm" len="sm"/>
            <a:tailEnd type="none" w="sm" len="sm"/>
          </a:ln>
        </p:spPr>
        <p:txBody>
          <a:bodyPr spcFirstLastPara="1" wrap="square" lIns="51425" tIns="25700" rIns="51425" bIns="25700" anchor="t" anchorCtr="0">
            <a:spAutoFit/>
          </a:bodyPr>
          <a:lstStyle/>
          <a:p>
            <a:pPr marL="0" marR="0" lvl="0" indent="0" algn="just" rtl="0">
              <a:spcBef>
                <a:spcPts val="0"/>
              </a:spcBef>
              <a:spcAft>
                <a:spcPts val="0"/>
              </a:spcAft>
              <a:buClr>
                <a:schemeClr val="dk1"/>
              </a:buClr>
              <a:buSzPts val="1800"/>
              <a:buFont typeface="Arial"/>
              <a:buNone/>
            </a:pPr>
            <a:r>
              <a:rPr lang="en-US" sz="1200" b="1" i="0" u="none" strike="noStrike" cap="none" dirty="0">
                <a:solidFill>
                  <a:schemeClr val="dk1"/>
                </a:solidFill>
                <a:latin typeface="Times New Roman"/>
                <a:ea typeface="Times New Roman"/>
                <a:cs typeface="Times New Roman"/>
                <a:sym typeface="Times New Roman"/>
              </a:rPr>
              <a:t>References</a:t>
            </a:r>
            <a:endParaRPr sz="1200" b="0" i="0" u="none" strike="noStrike" cap="none" dirty="0">
              <a:solidFill>
                <a:schemeClr val="dk1"/>
              </a:solidFill>
              <a:latin typeface="Times New Roman"/>
              <a:ea typeface="Times New Roman"/>
              <a:cs typeface="Times New Roman"/>
              <a:sym typeface="Times New Roman"/>
            </a:endParaRPr>
          </a:p>
          <a:p>
            <a:pPr marL="457200" marR="0" lvl="0" indent="-304800" algn="l" rtl="0">
              <a:spcBef>
                <a:spcPts val="0"/>
              </a:spcBef>
              <a:spcAft>
                <a:spcPts val="0"/>
              </a:spcAft>
              <a:buClr>
                <a:schemeClr val="dk1"/>
              </a:buClr>
              <a:buSzPts val="1200"/>
              <a:buFont typeface="Arial"/>
              <a:buChar char="●"/>
            </a:pPr>
            <a:r>
              <a:rPr lang="en-US" sz="1100" b="0" i="0" u="none" strike="noStrike" cap="none" dirty="0">
                <a:solidFill>
                  <a:schemeClr val="dk1"/>
                </a:solidFill>
                <a:latin typeface="Arial"/>
                <a:ea typeface="Arial"/>
                <a:cs typeface="Arial"/>
                <a:sym typeface="Arial"/>
              </a:rPr>
              <a:t>Bauer, M., Glenn, T., Geddes, J., </a:t>
            </a:r>
            <a:r>
              <a:rPr lang="en-US" sz="1100" b="0" i="0" u="none" strike="noStrike" cap="none" dirty="0" err="1">
                <a:solidFill>
                  <a:schemeClr val="dk1"/>
                </a:solidFill>
                <a:latin typeface="Arial"/>
                <a:ea typeface="Arial"/>
                <a:cs typeface="Arial"/>
                <a:sym typeface="Arial"/>
              </a:rPr>
              <a:t>Gitlin</a:t>
            </a:r>
            <a:r>
              <a:rPr lang="en-US" sz="1100" b="0" i="0" u="none" strike="noStrike" cap="none" dirty="0">
                <a:solidFill>
                  <a:schemeClr val="dk1"/>
                </a:solidFill>
                <a:latin typeface="Arial"/>
                <a:ea typeface="Arial"/>
                <a:cs typeface="Arial"/>
                <a:sym typeface="Arial"/>
              </a:rPr>
              <a:t>, M., </a:t>
            </a:r>
            <a:r>
              <a:rPr lang="en-US" sz="1100" b="0" i="0" u="none" strike="noStrike" cap="none" dirty="0" err="1">
                <a:solidFill>
                  <a:schemeClr val="dk1"/>
                </a:solidFill>
                <a:latin typeface="Arial"/>
                <a:ea typeface="Arial"/>
                <a:cs typeface="Arial"/>
                <a:sym typeface="Arial"/>
              </a:rPr>
              <a:t>Grof</a:t>
            </a:r>
            <a:r>
              <a:rPr lang="en-US" sz="1100" b="0" i="0" u="none" strike="noStrike" cap="none" dirty="0">
                <a:solidFill>
                  <a:schemeClr val="dk1"/>
                </a:solidFill>
                <a:latin typeface="Arial"/>
                <a:ea typeface="Arial"/>
                <a:cs typeface="Arial"/>
                <a:sym typeface="Arial"/>
              </a:rPr>
              <a:t>, P., Kessing, L.V., Monteith, S., Faurholt-Jepsen, M., Severus, E. and Why brow, P.C., (2020). Smartphones in mental health: a critical review of background issues, current status and future concerns. </a:t>
            </a:r>
            <a:r>
              <a:rPr lang="en-US" sz="1100" b="0" i="1" u="none" strike="noStrike" cap="none" dirty="0">
                <a:solidFill>
                  <a:schemeClr val="dk1"/>
                </a:solidFill>
                <a:latin typeface="Arial"/>
                <a:ea typeface="Arial"/>
                <a:cs typeface="Arial"/>
                <a:sym typeface="Arial"/>
              </a:rPr>
              <a:t>International journal of bipolar disorders</a:t>
            </a:r>
            <a:r>
              <a:rPr lang="en-US" sz="1100" b="0" i="0" u="none" strike="noStrike" cap="none" dirty="0">
                <a:solidFill>
                  <a:schemeClr val="dk1"/>
                </a:solidFill>
                <a:latin typeface="Arial"/>
                <a:ea typeface="Arial"/>
                <a:cs typeface="Arial"/>
                <a:sym typeface="Arial"/>
              </a:rPr>
              <a:t>, </a:t>
            </a:r>
            <a:r>
              <a:rPr lang="en-US" sz="1100" b="0" i="1" u="none" strike="noStrike" cap="none" dirty="0">
                <a:solidFill>
                  <a:schemeClr val="dk1"/>
                </a:solidFill>
                <a:latin typeface="Arial"/>
                <a:ea typeface="Arial"/>
                <a:cs typeface="Arial"/>
                <a:sym typeface="Arial"/>
              </a:rPr>
              <a:t>8</a:t>
            </a:r>
            <a:r>
              <a:rPr lang="en-US" sz="1100" b="0" i="0" u="none" strike="noStrike" cap="none" dirty="0">
                <a:solidFill>
                  <a:schemeClr val="dk1"/>
                </a:solidFill>
                <a:latin typeface="Arial"/>
                <a:ea typeface="Arial"/>
                <a:cs typeface="Arial"/>
                <a:sym typeface="Arial"/>
              </a:rPr>
              <a:t>(1), p.2.</a:t>
            </a:r>
            <a:endParaRPr sz="1100" dirty="0"/>
          </a:p>
          <a:p>
            <a:pPr marL="457200" marR="0" lvl="0" indent="-304800" algn="l" rtl="0">
              <a:spcBef>
                <a:spcPts val="0"/>
              </a:spcBef>
              <a:spcAft>
                <a:spcPts val="0"/>
              </a:spcAft>
              <a:buSzPts val="1200"/>
              <a:buFont typeface="Arial"/>
              <a:buChar char="●"/>
            </a:pPr>
            <a:r>
              <a:rPr lang="en-US" sz="1100" dirty="0">
                <a:solidFill>
                  <a:schemeClr val="dk1"/>
                </a:solidFill>
                <a:latin typeface="Arial"/>
                <a:ea typeface="Arial"/>
                <a:cs typeface="Arial"/>
                <a:sym typeface="Arial"/>
              </a:rPr>
              <a:t>Better help. (2024). </a:t>
            </a:r>
            <a:r>
              <a:rPr lang="en-US" sz="1100" i="1" dirty="0">
                <a:solidFill>
                  <a:schemeClr val="dk1"/>
                </a:solidFill>
                <a:latin typeface="Arial"/>
                <a:ea typeface="Arial"/>
                <a:cs typeface="Arial"/>
                <a:sym typeface="Arial"/>
              </a:rPr>
              <a:t>Better Help Press Kit</a:t>
            </a:r>
            <a:r>
              <a:rPr lang="en-US" sz="1100" dirty="0">
                <a:solidFill>
                  <a:schemeClr val="dk1"/>
                </a:solidFill>
                <a:latin typeface="Arial"/>
                <a:ea typeface="Arial"/>
                <a:cs typeface="Arial"/>
                <a:sym typeface="Arial"/>
              </a:rPr>
              <a:t>. [online] Available at: </a:t>
            </a:r>
            <a:r>
              <a:rPr lang="en-US" sz="1100" u="sng" dirty="0">
                <a:solidFill>
                  <a:schemeClr val="hlink"/>
                </a:solidFill>
                <a:latin typeface="Arial"/>
                <a:ea typeface="Arial"/>
                <a:cs typeface="Arial"/>
                <a:sym typeface="Arial"/>
                <a:hlinkClick r:id="rId2"/>
              </a:rPr>
              <a:t>https://www.betterhelp.com/press-kit/</a:t>
            </a:r>
            <a:r>
              <a:rPr lang="en-US" sz="1100" dirty="0">
                <a:solidFill>
                  <a:schemeClr val="dk1"/>
                </a:solidFill>
                <a:latin typeface="Arial"/>
                <a:ea typeface="Arial"/>
                <a:cs typeface="Arial"/>
                <a:sym typeface="Arial"/>
              </a:rPr>
              <a:t> [Accessed 13 Feb. 2026].</a:t>
            </a:r>
            <a:endParaRPr sz="1100" dirty="0"/>
          </a:p>
          <a:p>
            <a:pPr marL="457200" marR="0" lvl="0" indent="-304800" algn="l" rtl="0">
              <a:spcBef>
                <a:spcPts val="0"/>
              </a:spcBef>
              <a:spcAft>
                <a:spcPts val="0"/>
              </a:spcAft>
              <a:buSzPts val="1200"/>
              <a:buFont typeface="Arial"/>
              <a:buChar char="●"/>
            </a:pPr>
            <a:r>
              <a:rPr lang="en-US" sz="1100" dirty="0">
                <a:solidFill>
                  <a:schemeClr val="dk1"/>
                </a:solidFill>
                <a:latin typeface="Arial"/>
                <a:ea typeface="Arial"/>
                <a:cs typeface="Arial"/>
                <a:sym typeface="Arial"/>
              </a:rPr>
              <a:t>Betterhelp.com (2025). </a:t>
            </a:r>
            <a:r>
              <a:rPr lang="en-US" sz="1100" i="1" dirty="0">
                <a:solidFill>
                  <a:schemeClr val="dk1"/>
                </a:solidFill>
                <a:latin typeface="Arial"/>
                <a:ea typeface="Arial"/>
                <a:cs typeface="Arial"/>
                <a:sym typeface="Arial"/>
              </a:rPr>
              <a:t>Better Help Vs Traditional Therapy: Examining Online Therapy | Better Help</a:t>
            </a:r>
            <a:r>
              <a:rPr lang="en-US" sz="1100" dirty="0">
                <a:solidFill>
                  <a:schemeClr val="dk1"/>
                </a:solidFill>
                <a:latin typeface="Arial"/>
                <a:ea typeface="Arial"/>
                <a:cs typeface="Arial"/>
                <a:sym typeface="Arial"/>
              </a:rPr>
              <a:t>. [online] Betterhelp.com. Available at: </a:t>
            </a:r>
            <a:r>
              <a:rPr lang="en-US" sz="1100" u="sng" dirty="0">
                <a:solidFill>
                  <a:schemeClr val="hlink"/>
                </a:solidFill>
                <a:latin typeface="Arial"/>
                <a:ea typeface="Arial"/>
                <a:cs typeface="Arial"/>
                <a:sym typeface="Arial"/>
                <a:hlinkClick r:id="rId3"/>
              </a:rPr>
              <a:t>https://www.betterhelp.com/advice/counseling/how-counseling-websites-differ-from-traditional-therapy/</a:t>
            </a:r>
            <a:r>
              <a:rPr lang="en-US" sz="1100" dirty="0">
                <a:solidFill>
                  <a:schemeClr val="dk1"/>
                </a:solidFill>
                <a:latin typeface="Arial"/>
                <a:ea typeface="Arial"/>
                <a:cs typeface="Arial"/>
                <a:sym typeface="Arial"/>
              </a:rPr>
              <a:t> [Accessed 13 Feb. 2026].</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Camacho, E., Cohen, A. and Torous, J., (2022). Assessment of mental health services available through smartphone apps. </a:t>
            </a:r>
            <a:r>
              <a:rPr lang="en-US" sz="1100" i="1" dirty="0">
                <a:solidFill>
                  <a:schemeClr val="dk1"/>
                </a:solidFill>
                <a:latin typeface="Arial"/>
                <a:ea typeface="Arial"/>
                <a:cs typeface="Arial"/>
                <a:sym typeface="Arial"/>
              </a:rPr>
              <a:t>JAMA Network Open</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5</a:t>
            </a:r>
            <a:r>
              <a:rPr lang="en-US" sz="1100" dirty="0">
                <a:solidFill>
                  <a:schemeClr val="dk1"/>
                </a:solidFill>
                <a:latin typeface="Arial"/>
                <a:ea typeface="Arial"/>
                <a:cs typeface="Arial"/>
                <a:sym typeface="Arial"/>
              </a:rPr>
              <a:t>(12), pp.e2248784-e2248784.</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Goldberg, S.B., Lam, S.U., Simonsson, O., Torous, J. and Sun, S., (2022). Mobile phone-based interventions for mental health: a systematic meta-review of 14 meta-analyses of randomized controlled trials. </a:t>
            </a:r>
            <a:r>
              <a:rPr lang="en-US" sz="1100" i="1" dirty="0">
                <a:solidFill>
                  <a:schemeClr val="dk1"/>
                </a:solidFill>
                <a:latin typeface="Arial"/>
                <a:ea typeface="Arial"/>
                <a:cs typeface="Arial"/>
                <a:sym typeface="Arial"/>
              </a:rPr>
              <a:t>PLOS digital health</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1</a:t>
            </a:r>
            <a:r>
              <a:rPr lang="en-US" sz="1100" dirty="0">
                <a:solidFill>
                  <a:schemeClr val="dk1"/>
                </a:solidFill>
                <a:latin typeface="Arial"/>
                <a:ea typeface="Arial"/>
                <a:cs typeface="Arial"/>
                <a:sym typeface="Arial"/>
              </a:rPr>
              <a:t>(1), p.e0000002.</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Huckvale, K., Nicholas, J., Torous, J. and Larsen, M.E., (2020). Smartphone apps for the treatment of mental health conditions: status and considerations. </a:t>
            </a:r>
            <a:r>
              <a:rPr lang="en-US" sz="1100" i="1" dirty="0">
                <a:solidFill>
                  <a:schemeClr val="dk1"/>
                </a:solidFill>
                <a:latin typeface="Arial"/>
                <a:ea typeface="Arial"/>
                <a:cs typeface="Arial"/>
                <a:sym typeface="Arial"/>
              </a:rPr>
              <a:t>Current opinion in psychology</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36</a:t>
            </a:r>
            <a:r>
              <a:rPr lang="en-US" sz="1100" dirty="0">
                <a:solidFill>
                  <a:schemeClr val="dk1"/>
                </a:solidFill>
                <a:latin typeface="Arial"/>
                <a:ea typeface="Arial"/>
                <a:cs typeface="Arial"/>
                <a:sym typeface="Arial"/>
              </a:rPr>
              <a:t>, pp.65-70.</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Kulke, J.K., Fuhrman, L.M., Berking, M., Ebert, D.D., Baumeister, H., Derfiora, A., Veldhouse, A. and Weisel, K.K., (2025). Efficacy of standalone smartphone apps for mental health: an updated systematic review and meta-analysis. </a:t>
            </a:r>
            <a:r>
              <a:rPr lang="en-US" sz="1100" i="1" dirty="0">
                <a:solidFill>
                  <a:schemeClr val="dk1"/>
                </a:solidFill>
                <a:latin typeface="Arial"/>
                <a:ea typeface="Arial"/>
                <a:cs typeface="Arial"/>
                <a:sym typeface="Arial"/>
              </a:rPr>
              <a:t>The Lancet Digital Health</a:t>
            </a:r>
            <a:r>
              <a:rPr lang="en-US" sz="1100" dirty="0">
                <a:solidFill>
                  <a:schemeClr val="dk1"/>
                </a:solidFill>
                <a:latin typeface="Arial"/>
                <a:ea typeface="Arial"/>
                <a:cs typeface="Arial"/>
                <a:sym typeface="Arial"/>
              </a:rPr>
              <a:t>.</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Linardon, J., Torous, J., Firth, J., Cuijpers, P., Messer, M. and Fuller‐Tyszkiewicz, M., (2024). Current evidence on the efficacy of mental health smartphone apps for symptoms of depression and anxiety. A meta‐analysis of 176 randomized controlled trials. </a:t>
            </a:r>
            <a:r>
              <a:rPr lang="en-US" sz="1100" i="1" dirty="0">
                <a:solidFill>
                  <a:schemeClr val="dk1"/>
                </a:solidFill>
                <a:latin typeface="Arial"/>
                <a:ea typeface="Arial"/>
                <a:cs typeface="Arial"/>
                <a:sym typeface="Arial"/>
              </a:rPr>
              <a:t>World Psychiatry</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23</a:t>
            </a:r>
            <a:r>
              <a:rPr lang="en-US" sz="1100" dirty="0">
                <a:solidFill>
                  <a:schemeClr val="dk1"/>
                </a:solidFill>
                <a:latin typeface="Arial"/>
                <a:ea typeface="Arial"/>
                <a:cs typeface="Arial"/>
                <a:sym typeface="Arial"/>
              </a:rPr>
              <a:t>(1), pp.139-149.</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Miralles, I., Granell, C., Díaz-Sanahuja, L., Van Woensel, W., Bretón-López, J., Mira, A., Castilla, D. and Casteleyn, S., (2020). Smartphone apps for the treatment of mental disorders: systematic review. </a:t>
            </a:r>
            <a:r>
              <a:rPr lang="en-US" sz="1100" i="1" dirty="0">
                <a:solidFill>
                  <a:schemeClr val="dk1"/>
                </a:solidFill>
                <a:latin typeface="Arial"/>
                <a:ea typeface="Arial"/>
                <a:cs typeface="Arial"/>
                <a:sym typeface="Arial"/>
              </a:rPr>
              <a:t>JMIR </a:t>
            </a:r>
            <a:r>
              <a:rPr lang="en-US" sz="1100" i="1" dirty="0" err="1">
                <a:solidFill>
                  <a:schemeClr val="dk1"/>
                </a:solidFill>
                <a:latin typeface="Arial"/>
                <a:ea typeface="Arial"/>
                <a:cs typeface="Arial"/>
                <a:sym typeface="Arial"/>
              </a:rPr>
              <a:t>mHealth</a:t>
            </a:r>
            <a:r>
              <a:rPr lang="en-US" sz="1100" i="1" dirty="0">
                <a:solidFill>
                  <a:schemeClr val="dk1"/>
                </a:solidFill>
                <a:latin typeface="Arial"/>
                <a:ea typeface="Arial"/>
                <a:cs typeface="Arial"/>
                <a:sym typeface="Arial"/>
              </a:rPr>
              <a:t> and uHealth</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8</a:t>
            </a:r>
            <a:r>
              <a:rPr lang="en-US" sz="1100" dirty="0">
                <a:solidFill>
                  <a:schemeClr val="dk1"/>
                </a:solidFill>
                <a:latin typeface="Arial"/>
                <a:ea typeface="Arial"/>
                <a:cs typeface="Arial"/>
                <a:sym typeface="Arial"/>
              </a:rPr>
              <a:t>(4), p.e14897.</a:t>
            </a:r>
            <a:endParaRPr sz="1100" dirty="0"/>
          </a:p>
          <a:p>
            <a:pPr marL="457200" marR="0" lvl="0" indent="-304800" algn="l" rtl="0">
              <a:spcBef>
                <a:spcPts val="0"/>
              </a:spcBef>
              <a:spcAft>
                <a:spcPts val="0"/>
              </a:spcAft>
              <a:buClr>
                <a:schemeClr val="dk1"/>
              </a:buClr>
              <a:buSzPts val="1200"/>
              <a:buFont typeface="Arial"/>
              <a:buChar char="●"/>
            </a:pPr>
            <a:r>
              <a:rPr lang="en-US" sz="1100" dirty="0">
                <a:solidFill>
                  <a:schemeClr val="dk1"/>
                </a:solidFill>
                <a:latin typeface="Arial"/>
                <a:ea typeface="Arial"/>
                <a:cs typeface="Arial"/>
                <a:sym typeface="Arial"/>
              </a:rPr>
              <a:t>Stalujanis, E., Neufeld, J., Stalder, M.G., Belardi, A., Tegethoff, M. and Meinlschmidt, G., (2021). Induction of efficacy expectancies in an ambulatory smartphone-based digital placebo mental health intervention: randomized controlled trial. </a:t>
            </a:r>
            <a:r>
              <a:rPr lang="en-US" sz="1100" i="1" dirty="0">
                <a:solidFill>
                  <a:schemeClr val="dk1"/>
                </a:solidFill>
                <a:latin typeface="Arial"/>
                <a:ea typeface="Arial"/>
                <a:cs typeface="Arial"/>
                <a:sym typeface="Arial"/>
              </a:rPr>
              <a:t>JMIR </a:t>
            </a:r>
            <a:r>
              <a:rPr lang="en-US" sz="1100" i="1" dirty="0" err="1">
                <a:solidFill>
                  <a:schemeClr val="dk1"/>
                </a:solidFill>
                <a:latin typeface="Arial"/>
                <a:ea typeface="Arial"/>
                <a:cs typeface="Arial"/>
                <a:sym typeface="Arial"/>
              </a:rPr>
              <a:t>mHealth</a:t>
            </a:r>
            <a:r>
              <a:rPr lang="en-US" sz="1100" i="1" dirty="0">
                <a:solidFill>
                  <a:schemeClr val="dk1"/>
                </a:solidFill>
                <a:latin typeface="Arial"/>
                <a:ea typeface="Arial"/>
                <a:cs typeface="Arial"/>
                <a:sym typeface="Arial"/>
              </a:rPr>
              <a:t> and uHealth</a:t>
            </a:r>
            <a:r>
              <a:rPr lang="en-US" sz="1100" dirty="0">
                <a:solidFill>
                  <a:schemeClr val="dk1"/>
                </a:solidFill>
                <a:latin typeface="Arial"/>
                <a:ea typeface="Arial"/>
                <a:cs typeface="Arial"/>
                <a:sym typeface="Arial"/>
              </a:rPr>
              <a:t>, </a:t>
            </a:r>
            <a:r>
              <a:rPr lang="en-US" sz="1100" i="1" dirty="0">
                <a:solidFill>
                  <a:schemeClr val="dk1"/>
                </a:solidFill>
                <a:latin typeface="Arial"/>
                <a:ea typeface="Arial"/>
                <a:cs typeface="Arial"/>
                <a:sym typeface="Arial"/>
              </a:rPr>
              <a:t>9</a:t>
            </a:r>
            <a:r>
              <a:rPr lang="en-US" sz="1100" dirty="0">
                <a:solidFill>
                  <a:schemeClr val="dk1"/>
                </a:solidFill>
                <a:latin typeface="Arial"/>
                <a:ea typeface="Arial"/>
                <a:cs typeface="Arial"/>
                <a:sym typeface="Arial"/>
              </a:rPr>
              <a:t>(2), p.e20329.</a:t>
            </a:r>
            <a:endParaRPr lang="en-GB" sz="1100" dirty="0">
              <a:solidFill>
                <a:schemeClr val="dk1"/>
              </a:solidFill>
              <a:latin typeface="Arial"/>
              <a:ea typeface="Arial"/>
              <a:cs typeface="Arial"/>
              <a:sym typeface="Arial"/>
            </a:endParaRPr>
          </a:p>
          <a:p>
            <a:pPr marL="457200" marR="0" lvl="0" indent="-304800" algn="l" rtl="0">
              <a:spcBef>
                <a:spcPts val="0"/>
              </a:spcBef>
              <a:spcAft>
                <a:spcPts val="0"/>
              </a:spcAft>
              <a:buClr>
                <a:schemeClr val="dk1"/>
              </a:buClr>
              <a:buSzPts val="1200"/>
              <a:buFont typeface="Arial"/>
              <a:buChar char="●"/>
            </a:pPr>
            <a:r>
              <a:rPr lang="en-GB" sz="1100" dirty="0">
                <a:solidFill>
                  <a:schemeClr val="dk1"/>
                </a:solidFill>
                <a:latin typeface="Arial"/>
                <a:cs typeface="Arial"/>
                <a:sym typeface="Arial"/>
              </a:rPr>
              <a:t>Sutatminingsih, R. (2020). Six Basic Energy Management At Middle-Aged Adults Moslem. Psikis : </a:t>
            </a:r>
            <a:r>
              <a:rPr lang="en-GB" sz="1100" dirty="0" err="1">
                <a:solidFill>
                  <a:schemeClr val="dk1"/>
                </a:solidFill>
                <a:latin typeface="Arial"/>
                <a:cs typeface="Arial"/>
                <a:sym typeface="Arial"/>
              </a:rPr>
              <a:t>Jurnal</a:t>
            </a:r>
            <a:r>
              <a:rPr lang="en-GB" sz="1100" dirty="0">
                <a:solidFill>
                  <a:schemeClr val="dk1"/>
                </a:solidFill>
                <a:latin typeface="Arial"/>
                <a:cs typeface="Arial"/>
                <a:sym typeface="Arial"/>
              </a:rPr>
              <a:t> Psikologi </a:t>
            </a:r>
            <a:r>
              <a:rPr lang="en-GB" sz="1100" dirty="0" err="1">
                <a:solidFill>
                  <a:schemeClr val="dk1"/>
                </a:solidFill>
                <a:latin typeface="Arial"/>
                <a:cs typeface="Arial"/>
                <a:sym typeface="Arial"/>
              </a:rPr>
              <a:t>Islami</a:t>
            </a:r>
            <a:r>
              <a:rPr lang="en-GB" sz="1100" dirty="0">
                <a:solidFill>
                  <a:schemeClr val="dk1"/>
                </a:solidFill>
                <a:latin typeface="Arial"/>
                <a:cs typeface="Arial"/>
                <a:sym typeface="Arial"/>
              </a:rPr>
              <a:t>, 6(2), pp.147–152. </a:t>
            </a:r>
            <a:r>
              <a:rPr lang="en-GB" sz="1100" dirty="0" err="1">
                <a:solidFill>
                  <a:schemeClr val="dk1"/>
                </a:solidFill>
                <a:latin typeface="Arial"/>
                <a:cs typeface="Arial"/>
                <a:sym typeface="Arial"/>
              </a:rPr>
              <a:t>doi:https</a:t>
            </a:r>
            <a:r>
              <a:rPr lang="en-GB" sz="1100" dirty="0">
                <a:solidFill>
                  <a:schemeClr val="dk1"/>
                </a:solidFill>
                <a:latin typeface="Arial"/>
                <a:cs typeface="Arial"/>
                <a:sym typeface="Arial"/>
              </a:rPr>
              <a:t>://</a:t>
            </a:r>
            <a:r>
              <a:rPr lang="en-GB" sz="1100" dirty="0" err="1">
                <a:solidFill>
                  <a:schemeClr val="dk1"/>
                </a:solidFill>
                <a:latin typeface="Arial"/>
                <a:cs typeface="Arial"/>
                <a:sym typeface="Arial"/>
              </a:rPr>
              <a:t>doi.org</a:t>
            </a:r>
            <a:r>
              <a:rPr lang="en-GB" sz="1100" dirty="0">
                <a:solidFill>
                  <a:schemeClr val="dk1"/>
                </a:solidFill>
                <a:latin typeface="Arial"/>
                <a:cs typeface="Arial"/>
                <a:sym typeface="Arial"/>
              </a:rPr>
              <a:t>/10.19109/psikis.v6i2.4086.</a:t>
            </a:r>
            <a:endParaRPr sz="1100" dirty="0"/>
          </a:p>
        </p:txBody>
      </p:sp>
      <p:sp>
        <p:nvSpPr>
          <p:cNvPr id="2131" name="Google Shape;2131;p1"/>
          <p:cNvSpPr txBox="1"/>
          <p:nvPr/>
        </p:nvSpPr>
        <p:spPr>
          <a:xfrm>
            <a:off x="76200" y="2277199"/>
            <a:ext cx="5267400" cy="7971373"/>
          </a:xfrm>
          <a:prstGeom prst="rect">
            <a:avLst/>
          </a:prstGeom>
          <a:solidFill>
            <a:srgbClr val="EFEFEF"/>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600" b="1" dirty="0">
                <a:solidFill>
                  <a:schemeClr val="dk1"/>
                </a:solidFill>
                <a:latin typeface="Arial"/>
                <a:ea typeface="Arial"/>
                <a:cs typeface="Arial"/>
                <a:sym typeface="Arial"/>
              </a:rPr>
              <a:t>1. Background</a:t>
            </a:r>
            <a:endParaRPr dirty="0"/>
          </a:p>
          <a:p>
            <a:pPr marL="0" marR="0" lvl="0" indent="0" algn="just" rtl="0">
              <a:spcBef>
                <a:spcPts val="0"/>
              </a:spcBef>
              <a:spcAft>
                <a:spcPts val="0"/>
              </a:spcAft>
              <a:buNone/>
            </a:pPr>
            <a:r>
              <a:rPr lang="en-US" sz="1600" b="1" dirty="0">
                <a:solidFill>
                  <a:schemeClr val="dk1"/>
                </a:solidFill>
                <a:latin typeface="Arial"/>
                <a:ea typeface="Arial"/>
                <a:cs typeface="Arial"/>
                <a:sym typeface="Arial"/>
              </a:rPr>
              <a:t>Scale of the Public Health Problem:</a:t>
            </a:r>
            <a:r>
              <a:rPr lang="en-US" sz="1600" dirty="0">
                <a:solidFill>
                  <a:schemeClr val="dk1"/>
                </a:solidFill>
                <a:latin typeface="Arial"/>
                <a:ea typeface="Arial"/>
                <a:cs typeface="Arial"/>
                <a:sym typeface="Arial"/>
              </a:rPr>
              <a:t> Mental problems are a significant international societal health concern. More than 970 million individuals across the globe experience depression and anxiety, and these behaviors are the major causes of years lived with disability (Kulke </a:t>
            </a:r>
            <a:r>
              <a:rPr lang="en-US" sz="1600" i="1" dirty="0">
                <a:solidFill>
                  <a:schemeClr val="dk1"/>
                </a:solidFill>
                <a:latin typeface="Arial"/>
                <a:ea typeface="Arial"/>
                <a:cs typeface="Arial"/>
                <a:sym typeface="Arial"/>
              </a:rPr>
              <a:t>et al.,</a:t>
            </a:r>
            <a:r>
              <a:rPr lang="en-US" sz="1600" dirty="0">
                <a:solidFill>
                  <a:schemeClr val="dk1"/>
                </a:solidFill>
                <a:latin typeface="Arial"/>
                <a:ea typeface="Arial"/>
                <a:cs typeface="Arial"/>
                <a:sym typeface="Arial"/>
              </a:rPr>
              <a:t> 2025). One in six adults in the UK has a common mental disorder every week with a greater prevalence among the young adults</a:t>
            </a:r>
            <a:r>
              <a:rPr lang="en-GB" sz="1600" dirty="0">
                <a:solidFill>
                  <a:schemeClr val="dk1"/>
                </a:solidFill>
                <a:latin typeface="Arial"/>
                <a:ea typeface="Arial"/>
                <a:cs typeface="Arial"/>
                <a:sym typeface="Arial"/>
              </a:rPr>
              <a:t>(Sutatminingsih, 2020).</a:t>
            </a:r>
            <a:r>
              <a:rPr lang="en-US" sz="1600" dirty="0">
                <a:solidFill>
                  <a:schemeClr val="dk1"/>
                </a:solidFill>
                <a:latin typeface="Arial"/>
                <a:ea typeface="Arial"/>
                <a:cs typeface="Arial"/>
                <a:sym typeface="Arial"/>
              </a:rPr>
              <a:t> Mental ill-health is linked to high risk of suicide, decreased output and high cost of health care. Those who have experienced the pandemic have further developed psychological distress due to social isolation and economic uncertainty post-pandemic. Considering the long queues and scarce staff in the traditional services, scalable and availability of the interventions are desperately needed in order to avoid deteriorated results.</a:t>
            </a:r>
            <a:endParaRPr dirty="0"/>
          </a:p>
          <a:p>
            <a:pPr marL="0" marR="0" lvl="0" indent="0" algn="just" rtl="0">
              <a:spcBef>
                <a:spcPts val="0"/>
              </a:spcBef>
              <a:spcAft>
                <a:spcPts val="0"/>
              </a:spcAft>
              <a:buNone/>
            </a:pPr>
            <a:r>
              <a:rPr lang="en-US" sz="1600" b="1" dirty="0">
                <a:solidFill>
                  <a:schemeClr val="dk1"/>
                </a:solidFill>
                <a:latin typeface="Arial"/>
                <a:ea typeface="Arial"/>
                <a:cs typeface="Arial"/>
                <a:sym typeface="Arial"/>
              </a:rPr>
              <a:t>Previous Public Health Interventions:</a:t>
            </a:r>
            <a:r>
              <a:rPr lang="en-US" sz="1600" dirty="0">
                <a:solidFill>
                  <a:schemeClr val="dk1"/>
                </a:solidFill>
                <a:latin typeface="Arial"/>
                <a:ea typeface="Arial"/>
                <a:cs typeface="Arial"/>
                <a:sym typeface="Arial"/>
              </a:rPr>
              <a:t> Some non-digital interventions have involved community counselling, school-based mental health programmed, GP referrals and national anti-stigma campaigns. Online interventions have been extended to tele therapy, online cognitive behavioral therapy (CBT), and mental health applications like Headspace and Calm.</a:t>
            </a:r>
            <a:endParaRPr dirty="0"/>
          </a:p>
          <a:p>
            <a:pPr marL="0" marR="0" lvl="0" indent="0" algn="just" rtl="0">
              <a:spcBef>
                <a:spcPts val="0"/>
              </a:spcBef>
              <a:spcAft>
                <a:spcPts val="0"/>
              </a:spcAft>
              <a:buNone/>
            </a:pPr>
            <a:r>
              <a:rPr lang="en-US" sz="1600" b="1" dirty="0">
                <a:solidFill>
                  <a:schemeClr val="dk1"/>
                </a:solidFill>
                <a:latin typeface="Arial"/>
                <a:ea typeface="Arial"/>
                <a:cs typeface="Arial"/>
                <a:sym typeface="Arial"/>
              </a:rPr>
              <a:t>Chosen Digital Health Intervention:</a:t>
            </a:r>
            <a:r>
              <a:rPr lang="en-US" sz="1600" dirty="0">
                <a:solidFill>
                  <a:schemeClr val="dk1"/>
                </a:solidFill>
                <a:latin typeface="Arial"/>
                <a:ea typeface="Arial"/>
                <a:cs typeface="Arial"/>
                <a:sym typeface="Arial"/>
              </a:rPr>
              <a:t> Better Help is an online therapy site which offers licensed counselling through video conference, phone or chat (Better help, 2024). It provides access to CBT-based informed therapy flexibly and on a subscription basis to ensure the removal of barriers, improvement of accessibility, and the encouragement of early mental health support.</a:t>
            </a:r>
            <a:endParaRPr dirty="0"/>
          </a:p>
        </p:txBody>
      </p:sp>
      <p:sp>
        <p:nvSpPr>
          <p:cNvPr id="2132" name="Google Shape;2132;p1"/>
          <p:cNvSpPr txBox="1"/>
          <p:nvPr/>
        </p:nvSpPr>
        <p:spPr>
          <a:xfrm>
            <a:off x="11679939" y="10960057"/>
            <a:ext cx="5913300" cy="5570700"/>
          </a:xfrm>
          <a:prstGeom prst="rect">
            <a:avLst/>
          </a:prstGeom>
          <a:solidFill>
            <a:srgbClr val="D9EAD3"/>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600" b="1" dirty="0">
                <a:solidFill>
                  <a:schemeClr val="dk1"/>
                </a:solidFill>
                <a:latin typeface="Arial"/>
                <a:ea typeface="Arial"/>
                <a:cs typeface="Arial"/>
                <a:sym typeface="Arial"/>
              </a:rPr>
              <a:t>5. Conclusion </a:t>
            </a:r>
            <a:endParaRPr dirty="0"/>
          </a:p>
          <a:p>
            <a:pPr marL="0" marR="0" lvl="0" indent="0" algn="just" rtl="0">
              <a:spcBef>
                <a:spcPts val="0"/>
              </a:spcBef>
              <a:spcAft>
                <a:spcPts val="0"/>
              </a:spcAft>
              <a:buNone/>
            </a:pPr>
            <a:r>
              <a:rPr lang="en-US" sz="1600" dirty="0">
                <a:solidFill>
                  <a:schemeClr val="dk1"/>
                </a:solidFill>
                <a:latin typeface="Arial"/>
                <a:ea typeface="Arial"/>
                <a:cs typeface="Arial"/>
                <a:sym typeface="Arial"/>
              </a:rPr>
              <a:t>Mental health platforms like Better Help show significant prospects of promoting health on the population level through enhancing access, flexibility, and prompt psychological assistance. When adhering to the values of empowerment and equity and supported by the concepts of the Social Cognitive Theory to enhance self-efficacy and behavioral reinforcement, digital therapy can be a part of the significant changes in mental wellbeing. Nonetheless, long-term influence is needed to be incorporated into national stepped-care strategies, which must be backed by transparent digital regulation policies and funding systems to counterbalance unfair access. Educational programs should be able to increase digital mental health literacy among the users as well as build digital competencies of therapists. Moreover, the continuous study is necessary to measure the long-term results, cost-efficiency, and transparency of the algorithms. The digital interventions must not substitute the traditional services but be used as complements to make sure that the people with complex or severe needs are provided with the necessary multidisciplinary care in the ethics-regulated systems.</a:t>
            </a:r>
            <a:endParaRPr dirty="0"/>
          </a:p>
          <a:p>
            <a:pPr marL="0" marR="0" lvl="0" indent="0" algn="l" rtl="0">
              <a:spcBef>
                <a:spcPts val="0"/>
              </a:spcBef>
              <a:spcAft>
                <a:spcPts val="0"/>
              </a:spcAft>
              <a:buNone/>
            </a:pPr>
            <a:endParaRPr sz="2000" dirty="0">
              <a:solidFill>
                <a:schemeClr val="dk1"/>
              </a:solidFill>
              <a:latin typeface="Arial"/>
              <a:ea typeface="Arial"/>
              <a:cs typeface="Arial"/>
              <a:sym typeface="Arial"/>
            </a:endParaRPr>
          </a:p>
        </p:txBody>
      </p:sp>
      <p:sp>
        <p:nvSpPr>
          <p:cNvPr id="2133" name="Google Shape;2133;p1"/>
          <p:cNvSpPr txBox="1"/>
          <p:nvPr/>
        </p:nvSpPr>
        <p:spPr>
          <a:xfrm>
            <a:off x="11679939" y="2197835"/>
            <a:ext cx="6246000" cy="5293800"/>
          </a:xfrm>
          <a:prstGeom prst="rect">
            <a:avLst/>
          </a:prstGeom>
          <a:solidFill>
            <a:srgbClr val="D9EAD3"/>
          </a:solid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600" b="1" dirty="0">
                <a:solidFill>
                  <a:schemeClr val="dk1"/>
                </a:solidFill>
                <a:latin typeface="Arial"/>
                <a:ea typeface="Arial"/>
                <a:cs typeface="Arial"/>
                <a:sym typeface="Arial"/>
              </a:rPr>
              <a:t>4. Expected outcome</a:t>
            </a:r>
            <a:endParaRPr dirty="0"/>
          </a:p>
          <a:p>
            <a:pPr marL="0" marR="0" lvl="0" indent="0" algn="just" rtl="0">
              <a:spcBef>
                <a:spcPts val="0"/>
              </a:spcBef>
              <a:spcAft>
                <a:spcPts val="0"/>
              </a:spcAft>
              <a:buNone/>
            </a:pPr>
            <a:r>
              <a:rPr lang="en-US" sz="1600" dirty="0">
                <a:solidFill>
                  <a:schemeClr val="dk1"/>
                </a:solidFill>
                <a:latin typeface="Arial"/>
                <a:ea typeface="Arial"/>
                <a:cs typeface="Arial"/>
                <a:sym typeface="Arial"/>
              </a:rPr>
              <a:t>Social Cognitive Theory, as applied to Better Help, is likely to enhance self-efficacy, coping skills, and help-seeking behavior of users that lead to the mitigation of mild-to-moderate levels of anxiety and depression (Betterhelp.com, 2025). With the strengthening of adaptive cognitive patterns with the help of therapist feedback and the organization of CBT exercises, people can acquire long-term emotional regulation strategies. Nevertheless, the effect will be different, based on the level of engagement, digital literacy, and strength of the therapeutic alliance in an online context. Although digital delivery is more accessible and, as a result, offers quicker intervention, it might not be effective among people with severe mental health issues who need intensive multidisciplinary care (Bauer </a:t>
            </a:r>
            <a:r>
              <a:rPr lang="en-US" sz="1600" i="1" dirty="0">
                <a:solidFill>
                  <a:schemeClr val="dk1"/>
                </a:solidFill>
                <a:latin typeface="Arial"/>
                <a:ea typeface="Arial"/>
                <a:cs typeface="Arial"/>
                <a:sym typeface="Arial"/>
              </a:rPr>
              <a:t>et al.,</a:t>
            </a:r>
            <a:r>
              <a:rPr lang="en-US" sz="1600" dirty="0">
                <a:solidFill>
                  <a:schemeClr val="dk1"/>
                </a:solidFill>
                <a:latin typeface="Arial"/>
                <a:ea typeface="Arial"/>
                <a:cs typeface="Arial"/>
                <a:sym typeface="Arial"/>
              </a:rPr>
              <a:t> 2020). Also, the practice of self-motivation on the online platforms might restrict the ability to adhere long term. Thus, despite the ability of theory-driven digital interventions to produce quantifiable psychological outcomes, they hinge on their results depending on how the user uses them, the level of fair access, and their capacity to be incorporated into larger health systems.</a:t>
            </a:r>
            <a:endParaRPr dirty="0"/>
          </a:p>
          <a:p>
            <a:pPr marL="0" marR="0" lvl="0" indent="0" algn="ctr" rtl="0">
              <a:spcBef>
                <a:spcPts val="0"/>
              </a:spcBef>
              <a:spcAft>
                <a:spcPts val="0"/>
              </a:spcAft>
              <a:buClr>
                <a:srgbClr val="111111"/>
              </a:buClr>
              <a:buSzPts val="1800"/>
              <a:buFont typeface="Arial"/>
              <a:buNone/>
            </a:pPr>
            <a:endParaRPr sz="1800" b="0" i="0" u="none" strike="noStrike" cap="none" dirty="0">
              <a:solidFill>
                <a:srgbClr val="111111"/>
              </a:solidFill>
              <a:latin typeface="Times New Roman"/>
              <a:ea typeface="Times New Roman"/>
              <a:cs typeface="Times New Roman"/>
              <a:sym typeface="Times New Roman"/>
            </a:endParaRPr>
          </a:p>
        </p:txBody>
      </p:sp>
      <p:pic>
        <p:nvPicPr>
          <p:cNvPr id="2134" name="Google Shape;2134;p1"/>
          <p:cNvPicPr preferRelativeResize="0"/>
          <p:nvPr/>
        </p:nvPicPr>
        <p:blipFill rotWithShape="1">
          <a:blip r:embed="rId4">
            <a:alphaModFix/>
          </a:blip>
          <a:srcRect/>
          <a:stretch/>
        </p:blipFill>
        <p:spPr>
          <a:xfrm>
            <a:off x="290339" y="10557794"/>
            <a:ext cx="4839119" cy="3117255"/>
          </a:xfrm>
          <a:prstGeom prst="rect">
            <a:avLst/>
          </a:prstGeom>
          <a:noFill/>
          <a:ln>
            <a:noFill/>
          </a:ln>
        </p:spPr>
      </p:pic>
      <p:pic>
        <p:nvPicPr>
          <p:cNvPr id="2135" name="Google Shape;2135;p1"/>
          <p:cNvPicPr preferRelativeResize="0"/>
          <p:nvPr/>
        </p:nvPicPr>
        <p:blipFill rotWithShape="1">
          <a:blip r:embed="rId5">
            <a:alphaModFix/>
          </a:blip>
          <a:srcRect/>
          <a:stretch/>
        </p:blipFill>
        <p:spPr>
          <a:xfrm>
            <a:off x="11679939" y="7418547"/>
            <a:ext cx="6157590" cy="3266703"/>
          </a:xfrm>
          <a:prstGeom prst="rect">
            <a:avLst/>
          </a:prstGeom>
          <a:noFill/>
          <a:ln>
            <a:noFill/>
          </a:ln>
        </p:spPr>
      </p:pic>
      <p:pic>
        <p:nvPicPr>
          <p:cNvPr id="2136" name="Google Shape;2136;p1"/>
          <p:cNvPicPr preferRelativeResize="0"/>
          <p:nvPr/>
        </p:nvPicPr>
        <p:blipFill rotWithShape="1">
          <a:blip r:embed="rId6">
            <a:alphaModFix/>
          </a:blip>
          <a:srcRect/>
          <a:stretch/>
        </p:blipFill>
        <p:spPr>
          <a:xfrm>
            <a:off x="5373858" y="10557795"/>
            <a:ext cx="5913153" cy="3889541"/>
          </a:xfrm>
          <a:prstGeom prst="rect">
            <a:avLst/>
          </a:prstGeom>
          <a:noFill/>
          <a:ln>
            <a:noFill/>
          </a:ln>
        </p:spPr>
      </p:pic>
      <p:pic>
        <p:nvPicPr>
          <p:cNvPr id="2137" name="Google Shape;2137;p1"/>
          <p:cNvPicPr preferRelativeResize="0"/>
          <p:nvPr/>
        </p:nvPicPr>
        <p:blipFill rotWithShape="1">
          <a:blip r:embed="rId7">
            <a:alphaModFix/>
          </a:blip>
          <a:srcRect/>
          <a:stretch/>
        </p:blipFill>
        <p:spPr>
          <a:xfrm>
            <a:off x="11555053" y="17010839"/>
            <a:ext cx="5997459" cy="4435224"/>
          </a:xfrm>
          <a:prstGeom prst="rect">
            <a:avLst/>
          </a:prstGeom>
          <a:noFill/>
          <a:ln>
            <a:noFill/>
          </a:ln>
        </p:spPr>
      </p:pic>
    </p:spTree>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Tema di Office</vt:lpstr>
      <vt:lpstr>Digital Mental Health Promotion Applying Health Promotion Principles and Behavioral Change Theory Through Better Help  Name :- Tisha Patel            student ID :- 2515079           Module Name :- LCHS:7009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Mental Health Promotion Applying Health Promotion Principles and Behavioral Change Theory Through Better Help  Name :- Tisha Patel            student ID :- 2515079           Module Name :- LCHS:7009</dc:title>
  <cp:lastModifiedBy>Tisha Dipakkumar Patel (2515079)</cp:lastModifiedBy>
  <cp:revision>35</cp:revision>
  <dcterms:modified xsi:type="dcterms:W3CDTF">2026-03-05T12:03:30Z</dcterms:modified>
</cp:coreProperties>
</file>