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94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n daniel" userId="9d2d9862bdee65a8" providerId="LiveId" clId="{E06AA81A-87AD-424D-9D16-5F16F809641D}"/>
    <pc:docChg chg="custSel modSld">
      <pc:chgData name="alin daniel" userId="9d2d9862bdee65a8" providerId="LiveId" clId="{E06AA81A-87AD-424D-9D16-5F16F809641D}" dt="2023-05-15T12:38:32.247" v="65" actId="313"/>
      <pc:docMkLst>
        <pc:docMk/>
      </pc:docMkLst>
      <pc:sldChg chg="modSp mod">
        <pc:chgData name="alin daniel" userId="9d2d9862bdee65a8" providerId="LiveId" clId="{E06AA81A-87AD-424D-9D16-5F16F809641D}" dt="2023-05-15T12:38:32.247" v="65" actId="313"/>
        <pc:sldMkLst>
          <pc:docMk/>
          <pc:sldMk cId="1795668379" sldId="257"/>
        </pc:sldMkLst>
        <pc:graphicFrameChg chg="modGraphic">
          <ac:chgData name="alin daniel" userId="9d2d9862bdee65a8" providerId="LiveId" clId="{E06AA81A-87AD-424D-9D16-5F16F809641D}" dt="2023-05-15T12:38:32.247" v="65" actId="313"/>
          <ac:graphicFrameMkLst>
            <pc:docMk/>
            <pc:sldMk cId="1795668379" sldId="257"/>
            <ac:graphicFrameMk id="2" creationId="{DB528BE2-D580-0C7D-E0D2-0B7C07277CE1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0F234-4742-2832-EB23-5472FB15B8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6B494B-AB07-4705-23A8-914429446A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CE683A-3AE3-AB3E-DC14-085EBA362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EAB84-1D71-4F10-D14F-82EC17CA5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CE5D2-D36B-5D20-8375-BA5994C31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219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56EAD-BE5F-36D8-0A74-A9D85FEA0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E036D9-115A-2338-335E-072CA9CABB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924FA-EC08-8BC5-D8E4-B7D133C3E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51FADF-339B-2CA5-F28C-DC1D6B6AA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EF4BE-7C82-C078-9F5B-580008FD8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690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73847-6C10-79CD-CD5B-957F6A724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076291-F1F5-B6A1-3292-C58AE198A1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D1FD2A-B0EA-C243-2525-0F87F9201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26D261-3595-426A-4712-08B9B3A0B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27E9C4-138E-6433-CDFE-70452D7FB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228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C09F3-1944-6F4F-CB1D-2008C64E9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D797F4-1DFC-5CAE-7A45-790A5F86BC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C26383-35AF-F028-9241-984DA76B46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B45D95-6D7D-D529-0427-9CA526D30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1A23EA-0B44-4503-C1EE-FD327CCA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38B17C-3380-6DDD-7C92-1D4F1BA0A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95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FB1D8-659E-5B15-9311-6F688D2BF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22349C-4478-19B1-E494-63EA1C06F6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BDFE00-8AA7-9586-E14C-4A7025BF5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BEEEAF-670D-C0D3-08CF-195A985BBE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B9DB84-9634-50C9-2835-8FAABFE3AD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8B30A5-65DA-D0DA-E7C0-565ECD18E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FBBC4D-3D0C-7A59-809B-D39F76E40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2B1C86-D317-EEDB-67BF-FD8DA67CF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657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7FEBF-9FD2-12F9-84CC-87692787E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50DB8E-D19B-837E-4D74-8098B14BB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A0899D-31DC-09A6-C6FD-38C94DA77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C90458-CC38-739C-FF5F-F9D4EAFE3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7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265D51-D69A-7CD9-42F3-223FAA022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0EDB0E-5EF1-3585-4043-5B06455FF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98747-5E9E-6F09-99D1-1AE889AAD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932E2-6363-0ABA-7CF2-566E96EB1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AAA10E-996B-8998-96F1-F051C31456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358BFF-6F46-8F51-E80F-2DDC13A764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708F9E-617B-2E83-B01C-4FF77C83D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87303C-31C7-3788-1403-73E3F7673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40639A-DCA7-02F0-AF89-DF586F92C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047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26D50-F913-B7A3-E9EC-74D3075F2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C45CB7-F706-9BBC-0082-A1EC427CB1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0E79E3-4582-5693-37F9-EC3E047BB4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2D5D4-71F7-424B-1E21-700E92DCE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FFB4BE-726B-9E69-AA6A-B6780815F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3F7F6C-92FE-AD5F-4EEA-78DD1B030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20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3F3FD-7049-32DB-23A6-619FAE9BC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CA3F62-1D82-22B3-CA40-BF9E3CE590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1C2F2-EC43-79D2-F835-BCB490517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130D9-4905-E05E-70E8-E3E45A9A8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50165-9A51-0BB5-E0C8-5E6B44578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420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1FA672-22AC-7FD4-5CDA-AD79F0794E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ACE0DD-59A4-90EF-9B53-EF065C1031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B9623A-80F9-029F-2376-ABE730657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3AB23-B31F-652E-993C-74F6E6BFD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57DB9C-2E9E-9E47-B106-800B98AA9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990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8B928-A4CD-73C6-4B70-1C6AFF5CF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715F2B-D3A1-30A1-18D0-AF718A335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931065-E2C4-6E2C-A192-040364F783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75042-07D4-4552-A886-A9220667ABAD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4DF3AD-9BEB-76C4-E6BA-EDFEB905AB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06187F-EB66-8D1A-F033-67DC47C51B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A2266-1FAE-42A3-AAE1-A71EDB522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656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B528BE2-D580-0C7D-E0D2-0B7C07277C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1030289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192000">
                  <a:extLst>
                    <a:ext uri="{9D8B030D-6E8A-4147-A177-3AD203B41FA5}">
                      <a16:colId xmlns:a16="http://schemas.microsoft.com/office/drawing/2014/main" val="1971780414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rtl="0"/>
                      <a:r>
                        <a:rPr lang="de-DE" sz="2400" dirty="0">
                          <a:effectLst/>
                        </a:rPr>
                        <a:t>Hallo/ Guten Tag !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1. Ich heiße Alin.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2. Ich komme aus Rumänien .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3. Ich wohne in Sittingbourne.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4. Ich bin eine Mann .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5. Ich bin orthodox .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6. Ich bin 37 Jahre alt.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7. Ich bin  Studentin.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8. Ich studiere  in Welsh.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9. Ich bin Amazon-Mitarbeiter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10. Ich habe ein </a:t>
                      </a:r>
                      <a:r>
                        <a:rPr lang="en-GB" sz="2400" dirty="0"/>
                        <a:t>wunderschönes</a:t>
                      </a:r>
                      <a:r>
                        <a:rPr lang="de-DE" sz="2400" dirty="0">
                          <a:effectLst/>
                        </a:rPr>
                        <a:t> Auto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Danke !</a:t>
                      </a:r>
                    </a:p>
                    <a:p>
                      <a:pPr rtl="0"/>
                      <a:r>
                        <a:rPr lang="de-DE" sz="2400" dirty="0">
                          <a:effectLst/>
                        </a:rPr>
                        <a:t>Auf Wiedersehen!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/>
                        <a:t>Student name: Alin-Daniel </a:t>
                      </a:r>
                      <a:r>
                        <a:rPr lang="en-GB" dirty="0"/>
                        <a:t>Chiteala</a:t>
                      </a:r>
                    </a:p>
                    <a:p>
                      <a:r>
                        <a:rPr lang="en-GB" dirty="0"/>
                        <a:t>Student number:2128522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964229"/>
                  </a:ext>
                </a:extLst>
              </a:tr>
            </a:tbl>
          </a:graphicData>
        </a:graphic>
      </p:graphicFrame>
      <p:pic>
        <p:nvPicPr>
          <p:cNvPr id="10" name="Video 9">
            <a:hlinkClick r:id="" action="ppaction://media"/>
            <a:extLst>
              <a:ext uri="{FF2B5EF4-FFF2-40B4-BE49-F238E27FC236}">
                <a16:creationId xmlns:a16="http://schemas.microsoft.com/office/drawing/2014/main" id="{0E773427-5884-CAF6-01E2-7E6B9AB70A6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66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50"/>
    </mc:Choice>
    <mc:Fallback>
      <p:transition spd="slow" advTm="26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85</Words>
  <Application>Microsoft Office PowerPoint</Application>
  <PresentationFormat>Widescreen</PresentationFormat>
  <Paragraphs>18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Alin Chiteala</dc:creator>
  <cp:lastModifiedBy>alin daniel</cp:lastModifiedBy>
  <cp:revision>1</cp:revision>
  <dcterms:created xsi:type="dcterms:W3CDTF">2023-05-15T12:20:08Z</dcterms:created>
  <dcterms:modified xsi:type="dcterms:W3CDTF">2023-05-15T12:38:37Z</dcterms:modified>
</cp:coreProperties>
</file>