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3"/>
  </p:notesMasterIdLst>
  <p:sldIdLst>
    <p:sldId id="256" r:id="rId2"/>
    <p:sldId id="270" r:id="rId3"/>
    <p:sldId id="266" r:id="rId4"/>
    <p:sldId id="276" r:id="rId5"/>
    <p:sldId id="257" r:id="rId6"/>
    <p:sldId id="274" r:id="rId7"/>
    <p:sldId id="275" r:id="rId8"/>
    <p:sldId id="268" r:id="rId9"/>
    <p:sldId id="272" r:id="rId10"/>
    <p:sldId id="273" r:id="rId11"/>
    <p:sldId id="258" r:id="rId12"/>
    <p:sldId id="263" r:id="rId13"/>
    <p:sldId id="271" r:id="rId14"/>
    <p:sldId id="265" r:id="rId15"/>
    <p:sldId id="264" r:id="rId16"/>
    <p:sldId id="259" r:id="rId17"/>
    <p:sldId id="260" r:id="rId18"/>
    <p:sldId id="262" r:id="rId19"/>
    <p:sldId id="267" r:id="rId20"/>
    <p:sldId id="269" r:id="rId21"/>
    <p:sldId id="277" r:id="rId2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4" autoAdjust="0"/>
    <p:restoredTop sz="94686" autoAdjust="0"/>
  </p:normalViewPr>
  <p:slideViewPr>
    <p:cSldViewPr>
      <p:cViewPr varScale="1">
        <p:scale>
          <a:sx n="104" d="100"/>
          <a:sy n="104" d="100"/>
        </p:scale>
        <p:origin x="1746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9" d="100"/>
          <a:sy n="79" d="100"/>
        </p:scale>
        <p:origin x="3942" y="5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4" Type="http://schemas.openxmlformats.org/officeDocument/2006/relationships/image" Target="../media/image10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4" Type="http://schemas.openxmlformats.org/officeDocument/2006/relationships/image" Target="../media/image7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AA4EBEA-F1CA-4CCA-90C4-D01C1F6C3AFC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3F915BB-46BF-4CF1-A479-C5156AF11B31}">
      <dgm:prSet/>
      <dgm:spPr/>
      <dgm:t>
        <a:bodyPr/>
        <a:lstStyle/>
        <a:p>
          <a:r>
            <a:rPr lang="en-GB"/>
            <a:t>What are your feelings about writing a dissertation?</a:t>
          </a:r>
          <a:endParaRPr lang="en-US"/>
        </a:p>
      </dgm:t>
    </dgm:pt>
    <dgm:pt modelId="{3A1F05DB-0AA7-47AC-9EB6-2FA79DF069A9}" type="parTrans" cxnId="{86F8C37A-23C3-4BCA-834D-D580F24212F4}">
      <dgm:prSet/>
      <dgm:spPr/>
      <dgm:t>
        <a:bodyPr/>
        <a:lstStyle/>
        <a:p>
          <a:endParaRPr lang="en-US"/>
        </a:p>
      </dgm:t>
    </dgm:pt>
    <dgm:pt modelId="{378F3C71-2C34-43CB-904C-098CF719A5AD}" type="sibTrans" cxnId="{86F8C37A-23C3-4BCA-834D-D580F24212F4}">
      <dgm:prSet/>
      <dgm:spPr/>
      <dgm:t>
        <a:bodyPr/>
        <a:lstStyle/>
        <a:p>
          <a:endParaRPr lang="en-US"/>
        </a:p>
      </dgm:t>
    </dgm:pt>
    <dgm:pt modelId="{9B7B5AC3-BC21-474D-B06B-74DF03B33F6A}">
      <dgm:prSet/>
      <dgm:spPr/>
      <dgm:t>
        <a:bodyPr/>
        <a:lstStyle/>
        <a:p>
          <a:r>
            <a:rPr lang="en-GB"/>
            <a:t>What are your concerns?</a:t>
          </a:r>
          <a:endParaRPr lang="en-US"/>
        </a:p>
      </dgm:t>
    </dgm:pt>
    <dgm:pt modelId="{E5BEC4BB-F199-443D-8293-90F4F9BDA510}" type="parTrans" cxnId="{FA26F57C-423A-457F-B390-5413AF73871D}">
      <dgm:prSet/>
      <dgm:spPr/>
      <dgm:t>
        <a:bodyPr/>
        <a:lstStyle/>
        <a:p>
          <a:endParaRPr lang="en-US"/>
        </a:p>
      </dgm:t>
    </dgm:pt>
    <dgm:pt modelId="{34CBC5CF-A2E0-4362-A641-CB874CA6D3DF}" type="sibTrans" cxnId="{FA26F57C-423A-457F-B390-5413AF73871D}">
      <dgm:prSet/>
      <dgm:spPr/>
      <dgm:t>
        <a:bodyPr/>
        <a:lstStyle/>
        <a:p>
          <a:endParaRPr lang="en-US"/>
        </a:p>
      </dgm:t>
    </dgm:pt>
    <dgm:pt modelId="{8B5A12C2-965B-4387-90AC-58EEC55756D8}">
      <dgm:prSet/>
      <dgm:spPr/>
      <dgm:t>
        <a:bodyPr/>
        <a:lstStyle/>
        <a:p>
          <a:r>
            <a:rPr lang="en-GB"/>
            <a:t>What are you looking forward to?</a:t>
          </a:r>
          <a:endParaRPr lang="en-US"/>
        </a:p>
      </dgm:t>
    </dgm:pt>
    <dgm:pt modelId="{10E08759-6767-4B3C-B9D1-8D47036FEDAA}" type="parTrans" cxnId="{8C12B424-2E95-4C0E-9C3F-2A9BA26181C0}">
      <dgm:prSet/>
      <dgm:spPr/>
      <dgm:t>
        <a:bodyPr/>
        <a:lstStyle/>
        <a:p>
          <a:endParaRPr lang="en-US"/>
        </a:p>
      </dgm:t>
    </dgm:pt>
    <dgm:pt modelId="{EB54809C-462D-49A2-BEC2-026B909424CF}" type="sibTrans" cxnId="{8C12B424-2E95-4C0E-9C3F-2A9BA26181C0}">
      <dgm:prSet/>
      <dgm:spPr/>
      <dgm:t>
        <a:bodyPr/>
        <a:lstStyle/>
        <a:p>
          <a:endParaRPr lang="en-US"/>
        </a:p>
      </dgm:t>
    </dgm:pt>
    <dgm:pt modelId="{09358210-630F-4D15-9DF6-A14347EA527F}" type="pres">
      <dgm:prSet presAssocID="{AAA4EBEA-F1CA-4CCA-90C4-D01C1F6C3AFC}" presName="linear" presStyleCnt="0">
        <dgm:presLayoutVars>
          <dgm:animLvl val="lvl"/>
          <dgm:resizeHandles val="exact"/>
        </dgm:presLayoutVars>
      </dgm:prSet>
      <dgm:spPr/>
    </dgm:pt>
    <dgm:pt modelId="{3EF0CCFE-EEC4-4E3A-BA77-45502952A8F1}" type="pres">
      <dgm:prSet presAssocID="{13F915BB-46BF-4CF1-A479-C5156AF11B3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6A633583-5807-4249-8A5C-7ADA530764A1}" type="pres">
      <dgm:prSet presAssocID="{378F3C71-2C34-43CB-904C-098CF719A5AD}" presName="spacer" presStyleCnt="0"/>
      <dgm:spPr/>
    </dgm:pt>
    <dgm:pt modelId="{7DF52BF7-CB5D-484B-A7D9-148A0123FE2F}" type="pres">
      <dgm:prSet presAssocID="{9B7B5AC3-BC21-474D-B06B-74DF03B33F6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2949322-A20F-4664-9B78-670CB08DF90F}" type="pres">
      <dgm:prSet presAssocID="{34CBC5CF-A2E0-4362-A641-CB874CA6D3DF}" presName="spacer" presStyleCnt="0"/>
      <dgm:spPr/>
    </dgm:pt>
    <dgm:pt modelId="{A5E3A784-E7C9-4FF6-9212-4D2531FA5A10}" type="pres">
      <dgm:prSet presAssocID="{8B5A12C2-965B-4387-90AC-58EEC55756D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8C12B424-2E95-4C0E-9C3F-2A9BA26181C0}" srcId="{AAA4EBEA-F1CA-4CCA-90C4-D01C1F6C3AFC}" destId="{8B5A12C2-965B-4387-90AC-58EEC55756D8}" srcOrd="2" destOrd="0" parTransId="{10E08759-6767-4B3C-B9D1-8D47036FEDAA}" sibTransId="{EB54809C-462D-49A2-BEC2-026B909424CF}"/>
    <dgm:cxn modelId="{F958EA5F-38D7-457C-BBB3-731CC79D2898}" type="presOf" srcId="{AAA4EBEA-F1CA-4CCA-90C4-D01C1F6C3AFC}" destId="{09358210-630F-4D15-9DF6-A14347EA527F}" srcOrd="0" destOrd="0" presId="urn:microsoft.com/office/officeart/2005/8/layout/vList2"/>
    <dgm:cxn modelId="{670CDB61-BBFC-465D-B8B5-2F006EFB30C8}" type="presOf" srcId="{9B7B5AC3-BC21-474D-B06B-74DF03B33F6A}" destId="{7DF52BF7-CB5D-484B-A7D9-148A0123FE2F}" srcOrd="0" destOrd="0" presId="urn:microsoft.com/office/officeart/2005/8/layout/vList2"/>
    <dgm:cxn modelId="{86F8C37A-23C3-4BCA-834D-D580F24212F4}" srcId="{AAA4EBEA-F1CA-4CCA-90C4-D01C1F6C3AFC}" destId="{13F915BB-46BF-4CF1-A479-C5156AF11B31}" srcOrd="0" destOrd="0" parTransId="{3A1F05DB-0AA7-47AC-9EB6-2FA79DF069A9}" sibTransId="{378F3C71-2C34-43CB-904C-098CF719A5AD}"/>
    <dgm:cxn modelId="{FA26F57C-423A-457F-B390-5413AF73871D}" srcId="{AAA4EBEA-F1CA-4CCA-90C4-D01C1F6C3AFC}" destId="{9B7B5AC3-BC21-474D-B06B-74DF03B33F6A}" srcOrd="1" destOrd="0" parTransId="{E5BEC4BB-F199-443D-8293-90F4F9BDA510}" sibTransId="{34CBC5CF-A2E0-4362-A641-CB874CA6D3DF}"/>
    <dgm:cxn modelId="{CB11F3A2-9A91-47A5-8BB3-72ED60D87BC8}" type="presOf" srcId="{13F915BB-46BF-4CF1-A479-C5156AF11B31}" destId="{3EF0CCFE-EEC4-4E3A-BA77-45502952A8F1}" srcOrd="0" destOrd="0" presId="urn:microsoft.com/office/officeart/2005/8/layout/vList2"/>
    <dgm:cxn modelId="{16E54BD5-A0C9-4D50-9715-1B9D460C9C29}" type="presOf" srcId="{8B5A12C2-965B-4387-90AC-58EEC55756D8}" destId="{A5E3A784-E7C9-4FF6-9212-4D2531FA5A10}" srcOrd="0" destOrd="0" presId="urn:microsoft.com/office/officeart/2005/8/layout/vList2"/>
    <dgm:cxn modelId="{C4454E15-EF57-40A3-8723-EB4144BC384B}" type="presParOf" srcId="{09358210-630F-4D15-9DF6-A14347EA527F}" destId="{3EF0CCFE-EEC4-4E3A-BA77-45502952A8F1}" srcOrd="0" destOrd="0" presId="urn:microsoft.com/office/officeart/2005/8/layout/vList2"/>
    <dgm:cxn modelId="{D9E92B6D-B17D-48AA-BAB0-CDBF389FC330}" type="presParOf" srcId="{09358210-630F-4D15-9DF6-A14347EA527F}" destId="{6A633583-5807-4249-8A5C-7ADA530764A1}" srcOrd="1" destOrd="0" presId="urn:microsoft.com/office/officeart/2005/8/layout/vList2"/>
    <dgm:cxn modelId="{32FF5658-828C-4253-92B1-2F46D1F51C5C}" type="presParOf" srcId="{09358210-630F-4D15-9DF6-A14347EA527F}" destId="{7DF52BF7-CB5D-484B-A7D9-148A0123FE2F}" srcOrd="2" destOrd="0" presId="urn:microsoft.com/office/officeart/2005/8/layout/vList2"/>
    <dgm:cxn modelId="{89EEFADF-3E78-4F7C-B35E-5B2761FA5B6E}" type="presParOf" srcId="{09358210-630F-4D15-9DF6-A14347EA527F}" destId="{42949322-A20F-4664-9B78-670CB08DF90F}" srcOrd="3" destOrd="0" presId="urn:microsoft.com/office/officeart/2005/8/layout/vList2"/>
    <dgm:cxn modelId="{7051FF66-2284-43F9-9407-2F3071DB683E}" type="presParOf" srcId="{09358210-630F-4D15-9DF6-A14347EA527F}" destId="{A5E3A784-E7C9-4FF6-9212-4D2531FA5A10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16970B0-8607-4833-8762-8878EA5EEFAD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C0DE6E4E-C8BC-4AAC-A0C1-F83CB4ACF040}">
      <dgm:prSet/>
      <dgm:spPr/>
      <dgm:t>
        <a:bodyPr/>
        <a:lstStyle/>
        <a:p>
          <a:pPr>
            <a:defRPr cap="all"/>
          </a:pPr>
          <a:r>
            <a:rPr lang="en-GB"/>
            <a:t>To introduce you to this module</a:t>
          </a:r>
          <a:endParaRPr lang="en-US"/>
        </a:p>
      </dgm:t>
    </dgm:pt>
    <dgm:pt modelId="{61C003B4-2FB9-4691-BD2F-56E9CDBF323A}" type="parTrans" cxnId="{E665D5D1-4C2F-4CBD-9591-1C5CCB33DFD0}">
      <dgm:prSet/>
      <dgm:spPr/>
      <dgm:t>
        <a:bodyPr/>
        <a:lstStyle/>
        <a:p>
          <a:endParaRPr lang="en-US"/>
        </a:p>
      </dgm:t>
    </dgm:pt>
    <dgm:pt modelId="{4EBC1EA7-0A42-4E44-92DF-097F817926FD}" type="sibTrans" cxnId="{E665D5D1-4C2F-4CBD-9591-1C5CCB33DFD0}">
      <dgm:prSet/>
      <dgm:spPr/>
      <dgm:t>
        <a:bodyPr/>
        <a:lstStyle/>
        <a:p>
          <a:endParaRPr lang="en-US"/>
        </a:p>
      </dgm:t>
    </dgm:pt>
    <dgm:pt modelId="{A51F99BA-DE40-448A-A6AB-38D891D47F13}">
      <dgm:prSet/>
      <dgm:spPr/>
      <dgm:t>
        <a:bodyPr/>
        <a:lstStyle/>
        <a:p>
          <a:pPr>
            <a:defRPr cap="all"/>
          </a:pPr>
          <a:r>
            <a:rPr lang="en-GB"/>
            <a:t>Get you started thinking about and writing your dissertation</a:t>
          </a:r>
          <a:endParaRPr lang="en-US"/>
        </a:p>
      </dgm:t>
    </dgm:pt>
    <dgm:pt modelId="{D3463F96-8306-44FB-A93F-2E3250BEEB2C}" type="parTrans" cxnId="{6D322CB6-6030-42F0-A34A-CEECB1D675F7}">
      <dgm:prSet/>
      <dgm:spPr/>
      <dgm:t>
        <a:bodyPr/>
        <a:lstStyle/>
        <a:p>
          <a:endParaRPr lang="en-US"/>
        </a:p>
      </dgm:t>
    </dgm:pt>
    <dgm:pt modelId="{F8E6BA60-DA06-4A7E-80CC-20078407710E}" type="sibTrans" cxnId="{6D322CB6-6030-42F0-A34A-CEECB1D675F7}">
      <dgm:prSet/>
      <dgm:spPr/>
      <dgm:t>
        <a:bodyPr/>
        <a:lstStyle/>
        <a:p>
          <a:endParaRPr lang="en-US"/>
        </a:p>
      </dgm:t>
    </dgm:pt>
    <dgm:pt modelId="{52E654C8-84E2-411E-A959-FA1E49A75D07}" type="pres">
      <dgm:prSet presAssocID="{116970B0-8607-4833-8762-8878EA5EEFAD}" presName="root" presStyleCnt="0">
        <dgm:presLayoutVars>
          <dgm:dir/>
          <dgm:resizeHandles val="exact"/>
        </dgm:presLayoutVars>
      </dgm:prSet>
      <dgm:spPr/>
    </dgm:pt>
    <dgm:pt modelId="{28AE757B-148D-4759-B828-26D00A8578BC}" type="pres">
      <dgm:prSet presAssocID="{C0DE6E4E-C8BC-4AAC-A0C1-F83CB4ACF040}" presName="compNode" presStyleCnt="0"/>
      <dgm:spPr/>
    </dgm:pt>
    <dgm:pt modelId="{F9C7762D-45BD-424B-98F9-FC392910E25B}" type="pres">
      <dgm:prSet presAssocID="{C0DE6E4E-C8BC-4AAC-A0C1-F83CB4ACF040}" presName="iconBgRect" presStyleLbl="bgShp" presStyleIdx="0" presStyleCnt="2"/>
      <dgm:spPr/>
    </dgm:pt>
    <dgm:pt modelId="{86B112D2-C7B3-4606-AB6B-A66B3E1AED72}" type="pres">
      <dgm:prSet presAssocID="{C0DE6E4E-C8BC-4AAC-A0C1-F83CB4ACF04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AA49D757-9FEB-4A04-9D06-E8E303CE726F}" type="pres">
      <dgm:prSet presAssocID="{C0DE6E4E-C8BC-4AAC-A0C1-F83CB4ACF040}" presName="spaceRect" presStyleCnt="0"/>
      <dgm:spPr/>
    </dgm:pt>
    <dgm:pt modelId="{9F2D5A49-DDF6-4470-A142-405FF634BA53}" type="pres">
      <dgm:prSet presAssocID="{C0DE6E4E-C8BC-4AAC-A0C1-F83CB4ACF040}" presName="textRect" presStyleLbl="revTx" presStyleIdx="0" presStyleCnt="2">
        <dgm:presLayoutVars>
          <dgm:chMax val="1"/>
          <dgm:chPref val="1"/>
        </dgm:presLayoutVars>
      </dgm:prSet>
      <dgm:spPr/>
    </dgm:pt>
    <dgm:pt modelId="{4318B33A-0D5E-4D2B-A3B0-6EBC5CA55BAA}" type="pres">
      <dgm:prSet presAssocID="{4EBC1EA7-0A42-4E44-92DF-097F817926FD}" presName="sibTrans" presStyleCnt="0"/>
      <dgm:spPr/>
    </dgm:pt>
    <dgm:pt modelId="{D2B030D1-E95D-4503-8395-0329D0623B14}" type="pres">
      <dgm:prSet presAssocID="{A51F99BA-DE40-448A-A6AB-38D891D47F13}" presName="compNode" presStyleCnt="0"/>
      <dgm:spPr/>
    </dgm:pt>
    <dgm:pt modelId="{E9AA4450-605B-4984-85C1-AEE2E9C84116}" type="pres">
      <dgm:prSet presAssocID="{A51F99BA-DE40-448A-A6AB-38D891D47F13}" presName="iconBgRect" presStyleLbl="bgShp" presStyleIdx="1" presStyleCnt="2"/>
      <dgm:spPr/>
    </dgm:pt>
    <dgm:pt modelId="{F218313D-CCF6-46DD-86EE-E2FCE8323C88}" type="pres">
      <dgm:prSet presAssocID="{A51F99BA-DE40-448A-A6AB-38D891D47F13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2D215B20-897E-49DB-98F5-086525189DAA}" type="pres">
      <dgm:prSet presAssocID="{A51F99BA-DE40-448A-A6AB-38D891D47F13}" presName="spaceRect" presStyleCnt="0"/>
      <dgm:spPr/>
    </dgm:pt>
    <dgm:pt modelId="{B73A5731-B92F-4993-AFC4-C9557E54C1CC}" type="pres">
      <dgm:prSet presAssocID="{A51F99BA-DE40-448A-A6AB-38D891D47F13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4CEE1677-DD96-433B-874F-6E24FA1382E7}" type="presOf" srcId="{A51F99BA-DE40-448A-A6AB-38D891D47F13}" destId="{B73A5731-B92F-4993-AFC4-C9557E54C1CC}" srcOrd="0" destOrd="0" presId="urn:microsoft.com/office/officeart/2018/5/layout/IconCircleLabelList"/>
    <dgm:cxn modelId="{FD9F0779-6D8C-4A61-A8C5-E5078CFD9E56}" type="presOf" srcId="{C0DE6E4E-C8BC-4AAC-A0C1-F83CB4ACF040}" destId="{9F2D5A49-DDF6-4470-A142-405FF634BA53}" srcOrd="0" destOrd="0" presId="urn:microsoft.com/office/officeart/2018/5/layout/IconCircleLabelList"/>
    <dgm:cxn modelId="{ECB8D093-BA17-4648-9AFE-AE46BC07A81F}" type="presOf" srcId="{116970B0-8607-4833-8762-8878EA5EEFAD}" destId="{52E654C8-84E2-411E-A959-FA1E49A75D07}" srcOrd="0" destOrd="0" presId="urn:microsoft.com/office/officeart/2018/5/layout/IconCircleLabelList"/>
    <dgm:cxn modelId="{6D322CB6-6030-42F0-A34A-CEECB1D675F7}" srcId="{116970B0-8607-4833-8762-8878EA5EEFAD}" destId="{A51F99BA-DE40-448A-A6AB-38D891D47F13}" srcOrd="1" destOrd="0" parTransId="{D3463F96-8306-44FB-A93F-2E3250BEEB2C}" sibTransId="{F8E6BA60-DA06-4A7E-80CC-20078407710E}"/>
    <dgm:cxn modelId="{E665D5D1-4C2F-4CBD-9591-1C5CCB33DFD0}" srcId="{116970B0-8607-4833-8762-8878EA5EEFAD}" destId="{C0DE6E4E-C8BC-4AAC-A0C1-F83CB4ACF040}" srcOrd="0" destOrd="0" parTransId="{61C003B4-2FB9-4691-BD2F-56E9CDBF323A}" sibTransId="{4EBC1EA7-0A42-4E44-92DF-097F817926FD}"/>
    <dgm:cxn modelId="{8FEC9ABE-6EA8-4497-9A89-9BC0C2505D86}" type="presParOf" srcId="{52E654C8-84E2-411E-A959-FA1E49A75D07}" destId="{28AE757B-148D-4759-B828-26D00A8578BC}" srcOrd="0" destOrd="0" presId="urn:microsoft.com/office/officeart/2018/5/layout/IconCircleLabelList"/>
    <dgm:cxn modelId="{21E169A3-C25B-4BBD-825D-ACC59DE5D325}" type="presParOf" srcId="{28AE757B-148D-4759-B828-26D00A8578BC}" destId="{F9C7762D-45BD-424B-98F9-FC392910E25B}" srcOrd="0" destOrd="0" presId="urn:microsoft.com/office/officeart/2018/5/layout/IconCircleLabelList"/>
    <dgm:cxn modelId="{198AC31A-E0A7-45B2-B18B-146CFD9D8771}" type="presParOf" srcId="{28AE757B-148D-4759-B828-26D00A8578BC}" destId="{86B112D2-C7B3-4606-AB6B-A66B3E1AED72}" srcOrd="1" destOrd="0" presId="urn:microsoft.com/office/officeart/2018/5/layout/IconCircleLabelList"/>
    <dgm:cxn modelId="{C604FDFA-BF3C-48EC-B00C-82C8A6479573}" type="presParOf" srcId="{28AE757B-148D-4759-B828-26D00A8578BC}" destId="{AA49D757-9FEB-4A04-9D06-E8E303CE726F}" srcOrd="2" destOrd="0" presId="urn:microsoft.com/office/officeart/2018/5/layout/IconCircleLabelList"/>
    <dgm:cxn modelId="{0A540870-88F9-4700-8510-E3A4C360878A}" type="presParOf" srcId="{28AE757B-148D-4759-B828-26D00A8578BC}" destId="{9F2D5A49-DDF6-4470-A142-405FF634BA53}" srcOrd="3" destOrd="0" presId="urn:microsoft.com/office/officeart/2018/5/layout/IconCircleLabelList"/>
    <dgm:cxn modelId="{799D1E37-7966-485B-A705-9F651F8A8600}" type="presParOf" srcId="{52E654C8-84E2-411E-A959-FA1E49A75D07}" destId="{4318B33A-0D5E-4D2B-A3B0-6EBC5CA55BAA}" srcOrd="1" destOrd="0" presId="urn:microsoft.com/office/officeart/2018/5/layout/IconCircleLabelList"/>
    <dgm:cxn modelId="{4FE01182-6186-45B1-87FB-EE1CD7069708}" type="presParOf" srcId="{52E654C8-84E2-411E-A959-FA1E49A75D07}" destId="{D2B030D1-E95D-4503-8395-0329D0623B14}" srcOrd="2" destOrd="0" presId="urn:microsoft.com/office/officeart/2018/5/layout/IconCircleLabelList"/>
    <dgm:cxn modelId="{6B87DEDF-7C90-444C-A8ED-0D9C190E2EB7}" type="presParOf" srcId="{D2B030D1-E95D-4503-8395-0329D0623B14}" destId="{E9AA4450-605B-4984-85C1-AEE2E9C84116}" srcOrd="0" destOrd="0" presId="urn:microsoft.com/office/officeart/2018/5/layout/IconCircleLabelList"/>
    <dgm:cxn modelId="{E42419A3-3CA4-40FC-93E0-59BB17DC60FF}" type="presParOf" srcId="{D2B030D1-E95D-4503-8395-0329D0623B14}" destId="{F218313D-CCF6-46DD-86EE-E2FCE8323C88}" srcOrd="1" destOrd="0" presId="urn:microsoft.com/office/officeart/2018/5/layout/IconCircleLabelList"/>
    <dgm:cxn modelId="{2FD540DA-5EA2-4169-ACCC-6F0070A71130}" type="presParOf" srcId="{D2B030D1-E95D-4503-8395-0329D0623B14}" destId="{2D215B20-897E-49DB-98F5-086525189DAA}" srcOrd="2" destOrd="0" presId="urn:microsoft.com/office/officeart/2018/5/layout/IconCircleLabelList"/>
    <dgm:cxn modelId="{02E74F8E-C1DB-497D-83B6-44DD6F5AB4B6}" type="presParOf" srcId="{D2B030D1-E95D-4503-8395-0329D0623B14}" destId="{B73A5731-B92F-4993-AFC4-C9557E54C1CC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70AC3C1-B6F3-4E3E-A338-199F87B6AC3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5A856CA2-F710-4592-82BB-BB2F699C4E2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/>
            <a:t>Hone writing skills </a:t>
          </a:r>
          <a:endParaRPr lang="en-US" sz="2400" dirty="0"/>
        </a:p>
      </dgm:t>
    </dgm:pt>
    <dgm:pt modelId="{C5D483C0-FA34-47CF-8969-53A048CE971E}" type="parTrans" cxnId="{0E546175-1C1C-4861-A0F3-ACD81E631678}">
      <dgm:prSet/>
      <dgm:spPr/>
      <dgm:t>
        <a:bodyPr/>
        <a:lstStyle/>
        <a:p>
          <a:endParaRPr lang="en-US"/>
        </a:p>
      </dgm:t>
    </dgm:pt>
    <dgm:pt modelId="{B0643777-2060-4849-AB40-126127654EAD}" type="sibTrans" cxnId="{0E546175-1C1C-4861-A0F3-ACD81E631678}">
      <dgm:prSet/>
      <dgm:spPr/>
      <dgm:t>
        <a:bodyPr/>
        <a:lstStyle/>
        <a:p>
          <a:endParaRPr lang="en-US"/>
        </a:p>
      </dgm:t>
    </dgm:pt>
    <dgm:pt modelId="{33F91B9E-2E62-4054-A3EA-671FB110EAE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/>
            <a:t>Overcome barriers that inhibit progress</a:t>
          </a:r>
          <a:endParaRPr lang="en-US" sz="2400" dirty="0"/>
        </a:p>
      </dgm:t>
    </dgm:pt>
    <dgm:pt modelId="{A410A5EA-FF05-4BE0-BACA-1EFE634ADF27}" type="parTrans" cxnId="{123C28CB-BFC3-4CD7-B494-6854D16DA88F}">
      <dgm:prSet/>
      <dgm:spPr/>
      <dgm:t>
        <a:bodyPr/>
        <a:lstStyle/>
        <a:p>
          <a:endParaRPr lang="en-US"/>
        </a:p>
      </dgm:t>
    </dgm:pt>
    <dgm:pt modelId="{EB4B38F5-7D60-4895-8581-0CC81730ACA5}" type="sibTrans" cxnId="{123C28CB-BFC3-4CD7-B494-6854D16DA88F}">
      <dgm:prSet/>
      <dgm:spPr/>
      <dgm:t>
        <a:bodyPr/>
        <a:lstStyle/>
        <a:p>
          <a:endParaRPr lang="en-US"/>
        </a:p>
      </dgm:t>
    </dgm:pt>
    <dgm:pt modelId="{9795BFD6-1DDA-422B-89A8-CF334DBFA47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1900" dirty="0"/>
            <a:t> </a:t>
          </a:r>
          <a:r>
            <a:rPr lang="en-GB" sz="2400" dirty="0"/>
            <a:t>Read, write and enjoy</a:t>
          </a:r>
          <a:endParaRPr lang="en-US" sz="2400" dirty="0"/>
        </a:p>
      </dgm:t>
    </dgm:pt>
    <dgm:pt modelId="{CC08D6C9-C436-4476-BCEE-E8F8FA5D6320}" type="parTrans" cxnId="{2580DDA4-DF84-4EF9-A31A-EC0B374EDB01}">
      <dgm:prSet/>
      <dgm:spPr/>
      <dgm:t>
        <a:bodyPr/>
        <a:lstStyle/>
        <a:p>
          <a:endParaRPr lang="en-US"/>
        </a:p>
      </dgm:t>
    </dgm:pt>
    <dgm:pt modelId="{92B82044-D3E2-432B-9D2B-0242F58BF532}" type="sibTrans" cxnId="{2580DDA4-DF84-4EF9-A31A-EC0B374EDB01}">
      <dgm:prSet/>
      <dgm:spPr/>
      <dgm:t>
        <a:bodyPr/>
        <a:lstStyle/>
        <a:p>
          <a:endParaRPr lang="en-US"/>
        </a:p>
      </dgm:t>
    </dgm:pt>
    <dgm:pt modelId="{C83E5ECC-DAE6-4790-A442-A9C7C2CCD4A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/>
            <a:t>Construct arguments - what makes ‘good’ academic writing</a:t>
          </a:r>
        </a:p>
      </dgm:t>
    </dgm:pt>
    <dgm:pt modelId="{874BCF00-12D3-41A5-A175-88782051850E}" type="parTrans" cxnId="{8CC6B8A5-78BB-4F66-8836-D6AFA12545D9}">
      <dgm:prSet/>
      <dgm:spPr/>
      <dgm:t>
        <a:bodyPr/>
        <a:lstStyle/>
        <a:p>
          <a:endParaRPr lang="en-GB"/>
        </a:p>
      </dgm:t>
    </dgm:pt>
    <dgm:pt modelId="{81C767F8-00AD-4CCD-A8F2-7D93EF3F481F}" type="sibTrans" cxnId="{8CC6B8A5-78BB-4F66-8836-D6AFA12545D9}">
      <dgm:prSet/>
      <dgm:spPr/>
      <dgm:t>
        <a:bodyPr/>
        <a:lstStyle/>
        <a:p>
          <a:endParaRPr lang="en-GB"/>
        </a:p>
      </dgm:t>
    </dgm:pt>
    <dgm:pt modelId="{83C8FE3B-15B4-4B00-8750-35C99AB2B68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GB" sz="2400" dirty="0"/>
            <a:t>Work on practical tips and ideas  </a:t>
          </a:r>
        </a:p>
      </dgm:t>
    </dgm:pt>
    <dgm:pt modelId="{10BB54CD-8C6E-47C8-8242-89D0C6E932FD}" type="parTrans" cxnId="{901FA650-191F-4824-98AB-18552CDA348E}">
      <dgm:prSet/>
      <dgm:spPr/>
      <dgm:t>
        <a:bodyPr/>
        <a:lstStyle/>
        <a:p>
          <a:endParaRPr lang="en-GB"/>
        </a:p>
      </dgm:t>
    </dgm:pt>
    <dgm:pt modelId="{B77BDD8A-381F-49D0-8AC7-BE3642BAE6F4}" type="sibTrans" cxnId="{901FA650-191F-4824-98AB-18552CDA348E}">
      <dgm:prSet/>
      <dgm:spPr/>
      <dgm:t>
        <a:bodyPr/>
        <a:lstStyle/>
        <a:p>
          <a:endParaRPr lang="en-GB"/>
        </a:p>
      </dgm:t>
    </dgm:pt>
    <dgm:pt modelId="{43BFC374-11BF-4E9C-94CF-B11EDF783966}" type="pres">
      <dgm:prSet presAssocID="{270AC3C1-B6F3-4E3E-A338-199F87B6AC3F}" presName="root" presStyleCnt="0">
        <dgm:presLayoutVars>
          <dgm:dir/>
          <dgm:resizeHandles val="exact"/>
        </dgm:presLayoutVars>
      </dgm:prSet>
      <dgm:spPr/>
    </dgm:pt>
    <dgm:pt modelId="{8DFE7EF9-ED52-4D6F-B171-CC232F122936}" type="pres">
      <dgm:prSet presAssocID="{5A856CA2-F710-4592-82BB-BB2F699C4E26}" presName="compNode" presStyleCnt="0"/>
      <dgm:spPr/>
    </dgm:pt>
    <dgm:pt modelId="{B061B9CC-366B-4BFC-8373-53213D93ABAD}" type="pres">
      <dgm:prSet presAssocID="{5A856CA2-F710-4592-82BB-BB2F699C4E26}" presName="bgRect" presStyleLbl="bgShp" presStyleIdx="0" presStyleCnt="5"/>
      <dgm:spPr/>
    </dgm:pt>
    <dgm:pt modelId="{2DA9B31E-2BE0-4B47-B9D4-835B1D324CA8}" type="pres">
      <dgm:prSet presAssocID="{5A856CA2-F710-4592-82BB-BB2F699C4E26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52949D7F-BD3A-48EF-88BB-125DA122D3B5}" type="pres">
      <dgm:prSet presAssocID="{5A856CA2-F710-4592-82BB-BB2F699C4E26}" presName="spaceRect" presStyleCnt="0"/>
      <dgm:spPr/>
    </dgm:pt>
    <dgm:pt modelId="{BE3592C9-7EF2-413C-A119-AFA8FEE32E2F}" type="pres">
      <dgm:prSet presAssocID="{5A856CA2-F710-4592-82BB-BB2F699C4E26}" presName="parTx" presStyleLbl="revTx" presStyleIdx="0" presStyleCnt="5">
        <dgm:presLayoutVars>
          <dgm:chMax val="0"/>
          <dgm:chPref val="0"/>
        </dgm:presLayoutVars>
      </dgm:prSet>
      <dgm:spPr/>
    </dgm:pt>
    <dgm:pt modelId="{215B8785-74D1-4AA0-8910-3E9F87ECFEB5}" type="pres">
      <dgm:prSet presAssocID="{B0643777-2060-4849-AB40-126127654EAD}" presName="sibTrans" presStyleCnt="0"/>
      <dgm:spPr/>
    </dgm:pt>
    <dgm:pt modelId="{2133ABB2-7DD2-480A-BDAB-5118F6DF4976}" type="pres">
      <dgm:prSet presAssocID="{33F91B9E-2E62-4054-A3EA-671FB110EAEE}" presName="compNode" presStyleCnt="0"/>
      <dgm:spPr/>
    </dgm:pt>
    <dgm:pt modelId="{D03A8D3E-B9A6-4E65-8D39-CE790774BE7D}" type="pres">
      <dgm:prSet presAssocID="{33F91B9E-2E62-4054-A3EA-671FB110EAEE}" presName="bgRect" presStyleLbl="bgShp" presStyleIdx="1" presStyleCnt="5"/>
      <dgm:spPr/>
    </dgm:pt>
    <dgm:pt modelId="{9B6FE559-171A-491F-B94A-F1E74FBF53CE}" type="pres">
      <dgm:prSet presAssocID="{33F91B9E-2E62-4054-A3EA-671FB110EAEE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6B25EB04-A3CF-4704-A8AC-E66179EEB4B1}" type="pres">
      <dgm:prSet presAssocID="{33F91B9E-2E62-4054-A3EA-671FB110EAEE}" presName="spaceRect" presStyleCnt="0"/>
      <dgm:spPr/>
    </dgm:pt>
    <dgm:pt modelId="{A7256591-15E6-41B5-9904-8549DADF8995}" type="pres">
      <dgm:prSet presAssocID="{33F91B9E-2E62-4054-A3EA-671FB110EAEE}" presName="parTx" presStyleLbl="revTx" presStyleIdx="1" presStyleCnt="5">
        <dgm:presLayoutVars>
          <dgm:chMax val="0"/>
          <dgm:chPref val="0"/>
        </dgm:presLayoutVars>
      </dgm:prSet>
      <dgm:spPr/>
    </dgm:pt>
    <dgm:pt modelId="{119630BC-613A-4DFF-950C-226C06AF5EF4}" type="pres">
      <dgm:prSet presAssocID="{EB4B38F5-7D60-4895-8581-0CC81730ACA5}" presName="sibTrans" presStyleCnt="0"/>
      <dgm:spPr/>
    </dgm:pt>
    <dgm:pt modelId="{852A68F2-E178-4DDD-9A67-5FF60805E275}" type="pres">
      <dgm:prSet presAssocID="{9795BFD6-1DDA-422B-89A8-CF334DBFA47D}" presName="compNode" presStyleCnt="0"/>
      <dgm:spPr/>
    </dgm:pt>
    <dgm:pt modelId="{AB9ED6B1-2040-4ACB-B8BA-8320EE1FAFD1}" type="pres">
      <dgm:prSet presAssocID="{9795BFD6-1DDA-422B-89A8-CF334DBFA47D}" presName="bgRect" presStyleLbl="bgShp" presStyleIdx="2" presStyleCnt="5" custFlipHor="0" custScaleX="98914"/>
      <dgm:spPr/>
    </dgm:pt>
    <dgm:pt modelId="{3BFB18ED-FCF7-4BC8-B8D6-0356F636887E}" type="pres">
      <dgm:prSet presAssocID="{9795BFD6-1DDA-422B-89A8-CF334DBFA47D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AE7BCA3-DD71-45D6-B2E3-766C48CE9ECB}" type="pres">
      <dgm:prSet presAssocID="{9795BFD6-1DDA-422B-89A8-CF334DBFA47D}" presName="spaceRect" presStyleCnt="0"/>
      <dgm:spPr/>
    </dgm:pt>
    <dgm:pt modelId="{76DBFE7B-CD00-4AF7-BF35-91CC711B36C1}" type="pres">
      <dgm:prSet presAssocID="{9795BFD6-1DDA-422B-89A8-CF334DBFA47D}" presName="parTx" presStyleLbl="revTx" presStyleIdx="2" presStyleCnt="5">
        <dgm:presLayoutVars>
          <dgm:chMax val="0"/>
          <dgm:chPref val="0"/>
        </dgm:presLayoutVars>
      </dgm:prSet>
      <dgm:spPr/>
    </dgm:pt>
    <dgm:pt modelId="{0FEC6EA5-3B8A-4920-B674-54D775DBA229}" type="pres">
      <dgm:prSet presAssocID="{92B82044-D3E2-432B-9D2B-0242F58BF532}" presName="sibTrans" presStyleCnt="0"/>
      <dgm:spPr/>
    </dgm:pt>
    <dgm:pt modelId="{7EB22A22-C97E-486C-801C-5CB859B75611}" type="pres">
      <dgm:prSet presAssocID="{C83E5ECC-DAE6-4790-A442-A9C7C2CCD4A1}" presName="compNode" presStyleCnt="0"/>
      <dgm:spPr/>
    </dgm:pt>
    <dgm:pt modelId="{BD35E546-E782-4A38-B552-6E6CD6BCAABF}" type="pres">
      <dgm:prSet presAssocID="{C83E5ECC-DAE6-4790-A442-A9C7C2CCD4A1}" presName="bgRect" presStyleLbl="bgShp" presStyleIdx="3" presStyleCnt="5"/>
      <dgm:spPr/>
    </dgm:pt>
    <dgm:pt modelId="{54D37F2E-F8AA-46A0-B49E-D19E0BF31812}" type="pres">
      <dgm:prSet presAssocID="{C83E5ECC-DAE6-4790-A442-A9C7C2CCD4A1}" presName="iconRect" presStyleLbl="node1" presStyleIdx="3" presStyleCnt="5"/>
      <dgm:spPr/>
    </dgm:pt>
    <dgm:pt modelId="{C25355F8-1B72-4E4E-BAA3-6C540BD4BB9E}" type="pres">
      <dgm:prSet presAssocID="{C83E5ECC-DAE6-4790-A442-A9C7C2CCD4A1}" presName="spaceRect" presStyleCnt="0"/>
      <dgm:spPr/>
    </dgm:pt>
    <dgm:pt modelId="{E7B26A79-62D6-4360-A8F5-0AA7ACAAA142}" type="pres">
      <dgm:prSet presAssocID="{C83E5ECC-DAE6-4790-A442-A9C7C2CCD4A1}" presName="parTx" presStyleLbl="revTx" presStyleIdx="3" presStyleCnt="5">
        <dgm:presLayoutVars>
          <dgm:chMax val="0"/>
          <dgm:chPref val="0"/>
        </dgm:presLayoutVars>
      </dgm:prSet>
      <dgm:spPr/>
    </dgm:pt>
    <dgm:pt modelId="{E6DC486A-2646-48B7-99B9-3D96ECCC5400}" type="pres">
      <dgm:prSet presAssocID="{81C767F8-00AD-4CCD-A8F2-7D93EF3F481F}" presName="sibTrans" presStyleCnt="0"/>
      <dgm:spPr/>
    </dgm:pt>
    <dgm:pt modelId="{5130016C-5B10-4972-A01C-F8A087A91F7F}" type="pres">
      <dgm:prSet presAssocID="{83C8FE3B-15B4-4B00-8750-35C99AB2B68B}" presName="compNode" presStyleCnt="0"/>
      <dgm:spPr/>
    </dgm:pt>
    <dgm:pt modelId="{01DB8654-7461-4018-9380-4E5349AFBB26}" type="pres">
      <dgm:prSet presAssocID="{83C8FE3B-15B4-4B00-8750-35C99AB2B68B}" presName="bgRect" presStyleLbl="bgShp" presStyleIdx="4" presStyleCnt="5"/>
      <dgm:spPr/>
    </dgm:pt>
    <dgm:pt modelId="{C2D693F9-E964-4A74-B34E-C9715BB5AFBE}" type="pres">
      <dgm:prSet presAssocID="{83C8FE3B-15B4-4B00-8750-35C99AB2B68B}" presName="iconRect" presStyleLbl="node1" presStyleIdx="4" presStyleCnt="5"/>
      <dgm:spPr/>
    </dgm:pt>
    <dgm:pt modelId="{41B759C9-BDD1-4AFD-8875-430F41F58815}" type="pres">
      <dgm:prSet presAssocID="{83C8FE3B-15B4-4B00-8750-35C99AB2B68B}" presName="spaceRect" presStyleCnt="0"/>
      <dgm:spPr/>
    </dgm:pt>
    <dgm:pt modelId="{B11DF08C-7B35-4D08-8CEE-A05287BBF56E}" type="pres">
      <dgm:prSet presAssocID="{83C8FE3B-15B4-4B00-8750-35C99AB2B68B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557F0D0F-4CD9-495D-869A-5BE8F6423553}" type="presOf" srcId="{33F91B9E-2E62-4054-A3EA-671FB110EAEE}" destId="{A7256591-15E6-41B5-9904-8549DADF8995}" srcOrd="0" destOrd="0" presId="urn:microsoft.com/office/officeart/2018/2/layout/IconVerticalSolidList"/>
    <dgm:cxn modelId="{E0E22B1C-D518-410E-A7E5-793FD5E61DBD}" type="presOf" srcId="{C83E5ECC-DAE6-4790-A442-A9C7C2CCD4A1}" destId="{E7B26A79-62D6-4360-A8F5-0AA7ACAAA142}" srcOrd="0" destOrd="0" presId="urn:microsoft.com/office/officeart/2018/2/layout/IconVerticalSolidList"/>
    <dgm:cxn modelId="{E9610120-7BA2-460A-858B-61A864542BA3}" type="presOf" srcId="{83C8FE3B-15B4-4B00-8750-35C99AB2B68B}" destId="{B11DF08C-7B35-4D08-8CEE-A05287BBF56E}" srcOrd="0" destOrd="0" presId="urn:microsoft.com/office/officeart/2018/2/layout/IconVerticalSolidList"/>
    <dgm:cxn modelId="{DEDE9529-AFA9-4650-9517-C90933655B88}" type="presOf" srcId="{270AC3C1-B6F3-4E3E-A338-199F87B6AC3F}" destId="{43BFC374-11BF-4E9C-94CF-B11EDF783966}" srcOrd="0" destOrd="0" presId="urn:microsoft.com/office/officeart/2018/2/layout/IconVerticalSolidList"/>
    <dgm:cxn modelId="{8E75ED29-05F5-4B26-B0B2-0A726C3ECFA7}" type="presOf" srcId="{9795BFD6-1DDA-422B-89A8-CF334DBFA47D}" destId="{76DBFE7B-CD00-4AF7-BF35-91CC711B36C1}" srcOrd="0" destOrd="0" presId="urn:microsoft.com/office/officeart/2018/2/layout/IconVerticalSolidList"/>
    <dgm:cxn modelId="{901FA650-191F-4824-98AB-18552CDA348E}" srcId="{270AC3C1-B6F3-4E3E-A338-199F87B6AC3F}" destId="{83C8FE3B-15B4-4B00-8750-35C99AB2B68B}" srcOrd="4" destOrd="0" parTransId="{10BB54CD-8C6E-47C8-8242-89D0C6E932FD}" sibTransId="{B77BDD8A-381F-49D0-8AC7-BE3642BAE6F4}"/>
    <dgm:cxn modelId="{0E546175-1C1C-4861-A0F3-ACD81E631678}" srcId="{270AC3C1-B6F3-4E3E-A338-199F87B6AC3F}" destId="{5A856CA2-F710-4592-82BB-BB2F699C4E26}" srcOrd="0" destOrd="0" parTransId="{C5D483C0-FA34-47CF-8969-53A048CE971E}" sibTransId="{B0643777-2060-4849-AB40-126127654EAD}"/>
    <dgm:cxn modelId="{30D8A795-10FB-4438-9417-265640F5AE80}" type="presOf" srcId="{5A856CA2-F710-4592-82BB-BB2F699C4E26}" destId="{BE3592C9-7EF2-413C-A119-AFA8FEE32E2F}" srcOrd="0" destOrd="0" presId="urn:microsoft.com/office/officeart/2018/2/layout/IconVerticalSolidList"/>
    <dgm:cxn modelId="{2580DDA4-DF84-4EF9-A31A-EC0B374EDB01}" srcId="{270AC3C1-B6F3-4E3E-A338-199F87B6AC3F}" destId="{9795BFD6-1DDA-422B-89A8-CF334DBFA47D}" srcOrd="2" destOrd="0" parTransId="{CC08D6C9-C436-4476-BCEE-E8F8FA5D6320}" sibTransId="{92B82044-D3E2-432B-9D2B-0242F58BF532}"/>
    <dgm:cxn modelId="{8CC6B8A5-78BB-4F66-8836-D6AFA12545D9}" srcId="{270AC3C1-B6F3-4E3E-A338-199F87B6AC3F}" destId="{C83E5ECC-DAE6-4790-A442-A9C7C2CCD4A1}" srcOrd="3" destOrd="0" parTransId="{874BCF00-12D3-41A5-A175-88782051850E}" sibTransId="{81C767F8-00AD-4CCD-A8F2-7D93EF3F481F}"/>
    <dgm:cxn modelId="{123C28CB-BFC3-4CD7-B494-6854D16DA88F}" srcId="{270AC3C1-B6F3-4E3E-A338-199F87B6AC3F}" destId="{33F91B9E-2E62-4054-A3EA-671FB110EAEE}" srcOrd="1" destOrd="0" parTransId="{A410A5EA-FF05-4BE0-BACA-1EFE634ADF27}" sibTransId="{EB4B38F5-7D60-4895-8581-0CC81730ACA5}"/>
    <dgm:cxn modelId="{B9EE4083-7F27-4239-A85E-83B58C852528}" type="presParOf" srcId="{43BFC374-11BF-4E9C-94CF-B11EDF783966}" destId="{8DFE7EF9-ED52-4D6F-B171-CC232F122936}" srcOrd="0" destOrd="0" presId="urn:microsoft.com/office/officeart/2018/2/layout/IconVerticalSolidList"/>
    <dgm:cxn modelId="{368AA78E-3005-4C6D-BD33-FF963EAEECF2}" type="presParOf" srcId="{8DFE7EF9-ED52-4D6F-B171-CC232F122936}" destId="{B061B9CC-366B-4BFC-8373-53213D93ABAD}" srcOrd="0" destOrd="0" presId="urn:microsoft.com/office/officeart/2018/2/layout/IconVerticalSolidList"/>
    <dgm:cxn modelId="{474F79DF-B49F-45AF-8D5F-ECE6FF1D6B65}" type="presParOf" srcId="{8DFE7EF9-ED52-4D6F-B171-CC232F122936}" destId="{2DA9B31E-2BE0-4B47-B9D4-835B1D324CA8}" srcOrd="1" destOrd="0" presId="urn:microsoft.com/office/officeart/2018/2/layout/IconVerticalSolidList"/>
    <dgm:cxn modelId="{CA1FF9CB-1996-4343-8D77-4480C1363A0D}" type="presParOf" srcId="{8DFE7EF9-ED52-4D6F-B171-CC232F122936}" destId="{52949D7F-BD3A-48EF-88BB-125DA122D3B5}" srcOrd="2" destOrd="0" presId="urn:microsoft.com/office/officeart/2018/2/layout/IconVerticalSolidList"/>
    <dgm:cxn modelId="{FB573FD8-A5E6-4432-9C61-BE4F370A1881}" type="presParOf" srcId="{8DFE7EF9-ED52-4D6F-B171-CC232F122936}" destId="{BE3592C9-7EF2-413C-A119-AFA8FEE32E2F}" srcOrd="3" destOrd="0" presId="urn:microsoft.com/office/officeart/2018/2/layout/IconVerticalSolidList"/>
    <dgm:cxn modelId="{4E2D262B-F312-4824-8D66-C3F53391D229}" type="presParOf" srcId="{43BFC374-11BF-4E9C-94CF-B11EDF783966}" destId="{215B8785-74D1-4AA0-8910-3E9F87ECFEB5}" srcOrd="1" destOrd="0" presId="urn:microsoft.com/office/officeart/2018/2/layout/IconVerticalSolidList"/>
    <dgm:cxn modelId="{DC1798D4-F33A-4F86-9411-C5BBB25241F2}" type="presParOf" srcId="{43BFC374-11BF-4E9C-94CF-B11EDF783966}" destId="{2133ABB2-7DD2-480A-BDAB-5118F6DF4976}" srcOrd="2" destOrd="0" presId="urn:microsoft.com/office/officeart/2018/2/layout/IconVerticalSolidList"/>
    <dgm:cxn modelId="{8A17DAC8-CF78-470B-8ADE-BD7AB447A240}" type="presParOf" srcId="{2133ABB2-7DD2-480A-BDAB-5118F6DF4976}" destId="{D03A8D3E-B9A6-4E65-8D39-CE790774BE7D}" srcOrd="0" destOrd="0" presId="urn:microsoft.com/office/officeart/2018/2/layout/IconVerticalSolidList"/>
    <dgm:cxn modelId="{61164B87-4ACC-42FD-8282-1137834340EA}" type="presParOf" srcId="{2133ABB2-7DD2-480A-BDAB-5118F6DF4976}" destId="{9B6FE559-171A-491F-B94A-F1E74FBF53CE}" srcOrd="1" destOrd="0" presId="urn:microsoft.com/office/officeart/2018/2/layout/IconVerticalSolidList"/>
    <dgm:cxn modelId="{329B2EAA-DBBC-4438-80DB-F28A4B86CCF8}" type="presParOf" srcId="{2133ABB2-7DD2-480A-BDAB-5118F6DF4976}" destId="{6B25EB04-A3CF-4704-A8AC-E66179EEB4B1}" srcOrd="2" destOrd="0" presId="urn:microsoft.com/office/officeart/2018/2/layout/IconVerticalSolidList"/>
    <dgm:cxn modelId="{37D04A26-031B-40AA-8A12-F935A44694D4}" type="presParOf" srcId="{2133ABB2-7DD2-480A-BDAB-5118F6DF4976}" destId="{A7256591-15E6-41B5-9904-8549DADF8995}" srcOrd="3" destOrd="0" presId="urn:microsoft.com/office/officeart/2018/2/layout/IconVerticalSolidList"/>
    <dgm:cxn modelId="{EDEEE5F1-6818-4C03-8C1F-6466646CDD6D}" type="presParOf" srcId="{43BFC374-11BF-4E9C-94CF-B11EDF783966}" destId="{119630BC-613A-4DFF-950C-226C06AF5EF4}" srcOrd="3" destOrd="0" presId="urn:microsoft.com/office/officeart/2018/2/layout/IconVerticalSolidList"/>
    <dgm:cxn modelId="{3C44E029-963D-4B8F-9824-1FE89B6C20E9}" type="presParOf" srcId="{43BFC374-11BF-4E9C-94CF-B11EDF783966}" destId="{852A68F2-E178-4DDD-9A67-5FF60805E275}" srcOrd="4" destOrd="0" presId="urn:microsoft.com/office/officeart/2018/2/layout/IconVerticalSolidList"/>
    <dgm:cxn modelId="{3A86576A-AD61-4610-B5F7-F76CCD319948}" type="presParOf" srcId="{852A68F2-E178-4DDD-9A67-5FF60805E275}" destId="{AB9ED6B1-2040-4ACB-B8BA-8320EE1FAFD1}" srcOrd="0" destOrd="0" presId="urn:microsoft.com/office/officeart/2018/2/layout/IconVerticalSolidList"/>
    <dgm:cxn modelId="{F2FD42FF-A159-4A5C-B420-C35E94FCE88D}" type="presParOf" srcId="{852A68F2-E178-4DDD-9A67-5FF60805E275}" destId="{3BFB18ED-FCF7-4BC8-B8D6-0356F636887E}" srcOrd="1" destOrd="0" presId="urn:microsoft.com/office/officeart/2018/2/layout/IconVerticalSolidList"/>
    <dgm:cxn modelId="{0BB61D30-CEF2-498C-A4D2-84542DD2B7A5}" type="presParOf" srcId="{852A68F2-E178-4DDD-9A67-5FF60805E275}" destId="{4AE7BCA3-DD71-45D6-B2E3-766C48CE9ECB}" srcOrd="2" destOrd="0" presId="urn:microsoft.com/office/officeart/2018/2/layout/IconVerticalSolidList"/>
    <dgm:cxn modelId="{9FD9371D-A722-4BB6-BB9F-7DD512F0BFC2}" type="presParOf" srcId="{852A68F2-E178-4DDD-9A67-5FF60805E275}" destId="{76DBFE7B-CD00-4AF7-BF35-91CC711B36C1}" srcOrd="3" destOrd="0" presId="urn:microsoft.com/office/officeart/2018/2/layout/IconVerticalSolidList"/>
    <dgm:cxn modelId="{42E93A36-D98B-4646-8C0B-03299C21A78C}" type="presParOf" srcId="{43BFC374-11BF-4E9C-94CF-B11EDF783966}" destId="{0FEC6EA5-3B8A-4920-B674-54D775DBA229}" srcOrd="5" destOrd="0" presId="urn:microsoft.com/office/officeart/2018/2/layout/IconVerticalSolidList"/>
    <dgm:cxn modelId="{D5B20CE2-8F1F-4B8E-B834-CC03C0964DB8}" type="presParOf" srcId="{43BFC374-11BF-4E9C-94CF-B11EDF783966}" destId="{7EB22A22-C97E-486C-801C-5CB859B75611}" srcOrd="6" destOrd="0" presId="urn:microsoft.com/office/officeart/2018/2/layout/IconVerticalSolidList"/>
    <dgm:cxn modelId="{030E18B6-53A7-4BDA-A1DC-344E9A4E13E8}" type="presParOf" srcId="{7EB22A22-C97E-486C-801C-5CB859B75611}" destId="{BD35E546-E782-4A38-B552-6E6CD6BCAABF}" srcOrd="0" destOrd="0" presId="urn:microsoft.com/office/officeart/2018/2/layout/IconVerticalSolidList"/>
    <dgm:cxn modelId="{B10617A5-567C-4F32-B9B0-C9DC4C79C1CE}" type="presParOf" srcId="{7EB22A22-C97E-486C-801C-5CB859B75611}" destId="{54D37F2E-F8AA-46A0-B49E-D19E0BF31812}" srcOrd="1" destOrd="0" presId="urn:microsoft.com/office/officeart/2018/2/layout/IconVerticalSolidList"/>
    <dgm:cxn modelId="{23805999-44A9-41E5-9C8A-D659DFCB007D}" type="presParOf" srcId="{7EB22A22-C97E-486C-801C-5CB859B75611}" destId="{C25355F8-1B72-4E4E-BAA3-6C540BD4BB9E}" srcOrd="2" destOrd="0" presId="urn:microsoft.com/office/officeart/2018/2/layout/IconVerticalSolidList"/>
    <dgm:cxn modelId="{13632505-6B5D-4A29-B96F-9CD2BFBE5CC3}" type="presParOf" srcId="{7EB22A22-C97E-486C-801C-5CB859B75611}" destId="{E7B26A79-62D6-4360-A8F5-0AA7ACAAA142}" srcOrd="3" destOrd="0" presId="urn:microsoft.com/office/officeart/2018/2/layout/IconVerticalSolidList"/>
    <dgm:cxn modelId="{D14F6B6E-80BB-47F7-AB1E-523CA69F6660}" type="presParOf" srcId="{43BFC374-11BF-4E9C-94CF-B11EDF783966}" destId="{E6DC486A-2646-48B7-99B9-3D96ECCC5400}" srcOrd="7" destOrd="0" presId="urn:microsoft.com/office/officeart/2018/2/layout/IconVerticalSolidList"/>
    <dgm:cxn modelId="{5E692099-284E-4363-A9BC-DAD811443C7A}" type="presParOf" srcId="{43BFC374-11BF-4E9C-94CF-B11EDF783966}" destId="{5130016C-5B10-4972-A01C-F8A087A91F7F}" srcOrd="8" destOrd="0" presId="urn:microsoft.com/office/officeart/2018/2/layout/IconVerticalSolidList"/>
    <dgm:cxn modelId="{D24F1F61-D0BF-4734-8733-925FAE5FF906}" type="presParOf" srcId="{5130016C-5B10-4972-A01C-F8A087A91F7F}" destId="{01DB8654-7461-4018-9380-4E5349AFBB26}" srcOrd="0" destOrd="0" presId="urn:microsoft.com/office/officeart/2018/2/layout/IconVerticalSolidList"/>
    <dgm:cxn modelId="{994576AC-F072-4C2A-82F6-3EA6A9EE09C7}" type="presParOf" srcId="{5130016C-5B10-4972-A01C-F8A087A91F7F}" destId="{C2D693F9-E964-4A74-B34E-C9715BB5AFBE}" srcOrd="1" destOrd="0" presId="urn:microsoft.com/office/officeart/2018/2/layout/IconVerticalSolidList"/>
    <dgm:cxn modelId="{14A81AA6-1C38-4BF7-8B16-16E43D9C74BF}" type="presParOf" srcId="{5130016C-5B10-4972-A01C-F8A087A91F7F}" destId="{41B759C9-BDD1-4AFD-8875-430F41F58815}" srcOrd="2" destOrd="0" presId="urn:microsoft.com/office/officeart/2018/2/layout/IconVerticalSolidList"/>
    <dgm:cxn modelId="{654EE676-26DF-430A-9924-CB18BE44FE97}" type="presParOf" srcId="{5130016C-5B10-4972-A01C-F8A087A91F7F}" destId="{B11DF08C-7B35-4D08-8CEE-A05287BBF56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89CEF95-DC46-4AFB-ACB2-6DF10FB0CBC1}" type="doc">
      <dgm:prSet loTypeId="urn:microsoft.com/office/officeart/2005/8/layout/matrix2" loCatId="matrix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85D174C8-14EC-41DE-8821-DF8B0123AA43}">
      <dgm:prSet/>
      <dgm:spPr/>
      <dgm:t>
        <a:bodyPr/>
        <a:lstStyle/>
        <a:p>
          <a:r>
            <a:rPr lang="en-GB" dirty="0"/>
            <a:t> Let’s make a plan of our dissertation</a:t>
          </a:r>
          <a:endParaRPr lang="en-US" dirty="0"/>
        </a:p>
      </dgm:t>
    </dgm:pt>
    <dgm:pt modelId="{86EC533C-F449-415F-849A-E2685A191336}" type="parTrans" cxnId="{56F4CA49-0AA6-4271-91A5-AB529CAF398A}">
      <dgm:prSet/>
      <dgm:spPr/>
      <dgm:t>
        <a:bodyPr/>
        <a:lstStyle/>
        <a:p>
          <a:endParaRPr lang="en-US"/>
        </a:p>
      </dgm:t>
    </dgm:pt>
    <dgm:pt modelId="{AEE8F7C7-683F-47A8-BAB3-6B320DA8DAC9}" type="sibTrans" cxnId="{56F4CA49-0AA6-4271-91A5-AB529CAF398A}">
      <dgm:prSet/>
      <dgm:spPr/>
      <dgm:t>
        <a:bodyPr/>
        <a:lstStyle/>
        <a:p>
          <a:endParaRPr lang="en-US"/>
        </a:p>
      </dgm:t>
    </dgm:pt>
    <dgm:pt modelId="{D27F3217-6D06-4126-93B3-584390B3746A}">
      <dgm:prSet/>
      <dgm:spPr/>
      <dgm:t>
        <a:bodyPr/>
        <a:lstStyle/>
        <a:p>
          <a:r>
            <a:rPr lang="en-GB" dirty="0"/>
            <a:t> Where might we start?</a:t>
          </a:r>
          <a:endParaRPr lang="en-US" dirty="0"/>
        </a:p>
      </dgm:t>
    </dgm:pt>
    <dgm:pt modelId="{79AD285F-E417-4123-A2D8-C77C0372F7F0}" type="parTrans" cxnId="{C43A9FD0-8241-423F-9E76-690D93830CF3}">
      <dgm:prSet/>
      <dgm:spPr/>
      <dgm:t>
        <a:bodyPr/>
        <a:lstStyle/>
        <a:p>
          <a:endParaRPr lang="en-US"/>
        </a:p>
      </dgm:t>
    </dgm:pt>
    <dgm:pt modelId="{D1ED070D-BCDB-4FB6-86D3-4D818F28A4DB}" type="sibTrans" cxnId="{C43A9FD0-8241-423F-9E76-690D93830CF3}">
      <dgm:prSet/>
      <dgm:spPr/>
      <dgm:t>
        <a:bodyPr/>
        <a:lstStyle/>
        <a:p>
          <a:endParaRPr lang="en-US"/>
        </a:p>
      </dgm:t>
    </dgm:pt>
    <dgm:pt modelId="{E3B4740A-25F4-4DC1-AAEF-E1CA817B4348}">
      <dgm:prSet/>
      <dgm:spPr/>
      <dgm:t>
        <a:bodyPr/>
        <a:lstStyle/>
        <a:p>
          <a:r>
            <a:rPr lang="en-GB" dirty="0"/>
            <a:t>Free writing</a:t>
          </a:r>
        </a:p>
      </dgm:t>
    </dgm:pt>
    <dgm:pt modelId="{A31D574C-9B0F-4359-AC48-AC4753CC5C29}" type="parTrans" cxnId="{96A6330F-CCC0-484E-8302-06A0C8F3916C}">
      <dgm:prSet/>
      <dgm:spPr/>
      <dgm:t>
        <a:bodyPr/>
        <a:lstStyle/>
        <a:p>
          <a:endParaRPr lang="en-GB"/>
        </a:p>
      </dgm:t>
    </dgm:pt>
    <dgm:pt modelId="{69B2A277-1CA6-4904-8CCD-E0A6B878F2EF}" type="sibTrans" cxnId="{96A6330F-CCC0-484E-8302-06A0C8F3916C}">
      <dgm:prSet/>
      <dgm:spPr/>
      <dgm:t>
        <a:bodyPr/>
        <a:lstStyle/>
        <a:p>
          <a:endParaRPr lang="en-GB"/>
        </a:p>
      </dgm:t>
    </dgm:pt>
    <dgm:pt modelId="{9E72B566-8C42-4C34-8A09-DAB5777C8AD1}">
      <dgm:prSet/>
      <dgm:spPr/>
      <dgm:t>
        <a:bodyPr/>
        <a:lstStyle/>
        <a:p>
          <a:r>
            <a:rPr lang="en-GB" dirty="0"/>
            <a:t>Supervision</a:t>
          </a:r>
        </a:p>
      </dgm:t>
    </dgm:pt>
    <dgm:pt modelId="{5E6DCA80-B01F-4B77-8A99-3450C5FA66CF}" type="parTrans" cxnId="{7372B87C-3FC2-4847-844F-37226C7BCAC4}">
      <dgm:prSet/>
      <dgm:spPr/>
      <dgm:t>
        <a:bodyPr/>
        <a:lstStyle/>
        <a:p>
          <a:endParaRPr lang="en-GB"/>
        </a:p>
      </dgm:t>
    </dgm:pt>
    <dgm:pt modelId="{FDAAE276-FDE2-4469-88B4-6E6C2499E72F}" type="sibTrans" cxnId="{7372B87C-3FC2-4847-844F-37226C7BCAC4}">
      <dgm:prSet/>
      <dgm:spPr/>
      <dgm:t>
        <a:bodyPr/>
        <a:lstStyle/>
        <a:p>
          <a:endParaRPr lang="en-GB"/>
        </a:p>
      </dgm:t>
    </dgm:pt>
    <dgm:pt modelId="{629C2022-9A61-42E1-B356-711D5B951E3D}" type="pres">
      <dgm:prSet presAssocID="{489CEF95-DC46-4AFB-ACB2-6DF10FB0CBC1}" presName="matrix" presStyleCnt="0">
        <dgm:presLayoutVars>
          <dgm:chMax val="1"/>
          <dgm:dir/>
          <dgm:resizeHandles val="exact"/>
        </dgm:presLayoutVars>
      </dgm:prSet>
      <dgm:spPr/>
    </dgm:pt>
    <dgm:pt modelId="{2C5E2159-3E6A-4133-B217-8C49211CE1F2}" type="pres">
      <dgm:prSet presAssocID="{489CEF95-DC46-4AFB-ACB2-6DF10FB0CBC1}" presName="axisShape" presStyleLbl="bgShp" presStyleIdx="0" presStyleCnt="1"/>
      <dgm:spPr/>
    </dgm:pt>
    <dgm:pt modelId="{6D2F7950-6B8F-4BB2-A65E-9953341034F6}" type="pres">
      <dgm:prSet presAssocID="{489CEF95-DC46-4AFB-ACB2-6DF10FB0CBC1}" presName="rect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E51E4719-EE3B-4D41-A231-25A16819C6D6}" type="pres">
      <dgm:prSet presAssocID="{489CEF95-DC46-4AFB-ACB2-6DF10FB0CBC1}" presName="rect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15B97168-F2CD-49D8-81C2-4E1E06A1B9AC}" type="pres">
      <dgm:prSet presAssocID="{489CEF95-DC46-4AFB-ACB2-6DF10FB0CBC1}" presName="rect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EB399B5F-34ED-42BC-8F10-1E36EAFFD3F4}" type="pres">
      <dgm:prSet presAssocID="{489CEF95-DC46-4AFB-ACB2-6DF10FB0CBC1}" presName="rect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96A6330F-CCC0-484E-8302-06A0C8F3916C}" srcId="{489CEF95-DC46-4AFB-ACB2-6DF10FB0CBC1}" destId="{E3B4740A-25F4-4DC1-AAEF-E1CA817B4348}" srcOrd="2" destOrd="0" parTransId="{A31D574C-9B0F-4359-AC48-AC4753CC5C29}" sibTransId="{69B2A277-1CA6-4904-8CCD-E0A6B878F2EF}"/>
    <dgm:cxn modelId="{AFE5AE12-7A16-4C8C-AEC3-179957AF2B97}" type="presOf" srcId="{9E72B566-8C42-4C34-8A09-DAB5777C8AD1}" destId="{EB399B5F-34ED-42BC-8F10-1E36EAFFD3F4}" srcOrd="0" destOrd="0" presId="urn:microsoft.com/office/officeart/2005/8/layout/matrix2"/>
    <dgm:cxn modelId="{56F4CA49-0AA6-4271-91A5-AB529CAF398A}" srcId="{489CEF95-DC46-4AFB-ACB2-6DF10FB0CBC1}" destId="{85D174C8-14EC-41DE-8821-DF8B0123AA43}" srcOrd="0" destOrd="0" parTransId="{86EC533C-F449-415F-849A-E2685A191336}" sibTransId="{AEE8F7C7-683F-47A8-BAB3-6B320DA8DAC9}"/>
    <dgm:cxn modelId="{4A23D36A-0D89-4C8A-89D2-5FDAC492BE0E}" type="presOf" srcId="{489CEF95-DC46-4AFB-ACB2-6DF10FB0CBC1}" destId="{629C2022-9A61-42E1-B356-711D5B951E3D}" srcOrd="0" destOrd="0" presId="urn:microsoft.com/office/officeart/2005/8/layout/matrix2"/>
    <dgm:cxn modelId="{7372B87C-3FC2-4847-844F-37226C7BCAC4}" srcId="{489CEF95-DC46-4AFB-ACB2-6DF10FB0CBC1}" destId="{9E72B566-8C42-4C34-8A09-DAB5777C8AD1}" srcOrd="3" destOrd="0" parTransId="{5E6DCA80-B01F-4B77-8A99-3450C5FA66CF}" sibTransId="{FDAAE276-FDE2-4469-88B4-6E6C2499E72F}"/>
    <dgm:cxn modelId="{4359DDAD-214A-4958-AE1B-1C40DB644B7F}" type="presOf" srcId="{E3B4740A-25F4-4DC1-AAEF-E1CA817B4348}" destId="{15B97168-F2CD-49D8-81C2-4E1E06A1B9AC}" srcOrd="0" destOrd="0" presId="urn:microsoft.com/office/officeart/2005/8/layout/matrix2"/>
    <dgm:cxn modelId="{C43A9FD0-8241-423F-9E76-690D93830CF3}" srcId="{489CEF95-DC46-4AFB-ACB2-6DF10FB0CBC1}" destId="{D27F3217-6D06-4126-93B3-584390B3746A}" srcOrd="1" destOrd="0" parTransId="{79AD285F-E417-4123-A2D8-C77C0372F7F0}" sibTransId="{D1ED070D-BCDB-4FB6-86D3-4D818F28A4DB}"/>
    <dgm:cxn modelId="{93A0A5E4-0B4E-4BE5-BF52-8BABF5E7027A}" type="presOf" srcId="{85D174C8-14EC-41DE-8821-DF8B0123AA43}" destId="{6D2F7950-6B8F-4BB2-A65E-9953341034F6}" srcOrd="0" destOrd="0" presId="urn:microsoft.com/office/officeart/2005/8/layout/matrix2"/>
    <dgm:cxn modelId="{263A05E5-D207-44FF-BB00-443D712C410F}" type="presOf" srcId="{D27F3217-6D06-4126-93B3-584390B3746A}" destId="{E51E4719-EE3B-4D41-A231-25A16819C6D6}" srcOrd="0" destOrd="0" presId="urn:microsoft.com/office/officeart/2005/8/layout/matrix2"/>
    <dgm:cxn modelId="{CD77BD69-1F7C-43AA-A09F-D1417F8FE122}" type="presParOf" srcId="{629C2022-9A61-42E1-B356-711D5B951E3D}" destId="{2C5E2159-3E6A-4133-B217-8C49211CE1F2}" srcOrd="0" destOrd="0" presId="urn:microsoft.com/office/officeart/2005/8/layout/matrix2"/>
    <dgm:cxn modelId="{F6F2DFF9-092A-471D-A59D-04497C98E0D9}" type="presParOf" srcId="{629C2022-9A61-42E1-B356-711D5B951E3D}" destId="{6D2F7950-6B8F-4BB2-A65E-9953341034F6}" srcOrd="1" destOrd="0" presId="urn:microsoft.com/office/officeart/2005/8/layout/matrix2"/>
    <dgm:cxn modelId="{930AF005-2961-4828-99B6-3A4CEF11F1A0}" type="presParOf" srcId="{629C2022-9A61-42E1-B356-711D5B951E3D}" destId="{E51E4719-EE3B-4D41-A231-25A16819C6D6}" srcOrd="2" destOrd="0" presId="urn:microsoft.com/office/officeart/2005/8/layout/matrix2"/>
    <dgm:cxn modelId="{B0E4AC80-8163-4207-B9AB-9A16496BA902}" type="presParOf" srcId="{629C2022-9A61-42E1-B356-711D5B951E3D}" destId="{15B97168-F2CD-49D8-81C2-4E1E06A1B9AC}" srcOrd="3" destOrd="0" presId="urn:microsoft.com/office/officeart/2005/8/layout/matrix2"/>
    <dgm:cxn modelId="{032FEC95-4F16-4CEB-8E24-AE5B8800C64F}" type="presParOf" srcId="{629C2022-9A61-42E1-B356-711D5B951E3D}" destId="{EB399B5F-34ED-42BC-8F10-1E36EAFFD3F4}" srcOrd="4" destOrd="0" presId="urn:microsoft.com/office/officeart/2005/8/layout/matrix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477A0F9-5C18-466C-BA84-EFAE7F3E67D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F8B8176-2D53-4AAB-B865-17B8B779F34E}">
      <dgm:prSet/>
      <dgm:spPr/>
      <dgm:t>
        <a:bodyPr/>
        <a:lstStyle/>
        <a:p>
          <a:r>
            <a:rPr lang="en-GB"/>
            <a:t>Capture and share your sense and understanding of research through a quotation, metaphor or artefact</a:t>
          </a:r>
          <a:endParaRPr lang="en-US"/>
        </a:p>
      </dgm:t>
    </dgm:pt>
    <dgm:pt modelId="{ED4A89B0-5E5B-4D3E-8CD5-2054B6C805D1}" type="parTrans" cxnId="{6155A6E3-358E-4CC8-81A2-F4848DE09C8B}">
      <dgm:prSet/>
      <dgm:spPr/>
      <dgm:t>
        <a:bodyPr/>
        <a:lstStyle/>
        <a:p>
          <a:endParaRPr lang="en-US"/>
        </a:p>
      </dgm:t>
    </dgm:pt>
    <dgm:pt modelId="{C33EDC5B-2614-4953-82C1-AB939F4597F4}" type="sibTrans" cxnId="{6155A6E3-358E-4CC8-81A2-F4848DE09C8B}">
      <dgm:prSet/>
      <dgm:spPr/>
      <dgm:t>
        <a:bodyPr/>
        <a:lstStyle/>
        <a:p>
          <a:endParaRPr lang="en-US"/>
        </a:p>
      </dgm:t>
    </dgm:pt>
    <dgm:pt modelId="{949ED774-89C8-48EC-8C64-1E8A63B5128E}">
      <dgm:prSet/>
      <dgm:spPr/>
      <dgm:t>
        <a:bodyPr/>
        <a:lstStyle/>
        <a:p>
          <a:r>
            <a:rPr lang="en-GB"/>
            <a:t>Reflect and explain your choice</a:t>
          </a:r>
          <a:endParaRPr lang="en-US"/>
        </a:p>
      </dgm:t>
    </dgm:pt>
    <dgm:pt modelId="{AE572CA7-0BBA-44BE-A12F-3032D69321F9}" type="parTrans" cxnId="{59BED26B-718B-4DB9-86F3-9960793CA2C2}">
      <dgm:prSet/>
      <dgm:spPr/>
      <dgm:t>
        <a:bodyPr/>
        <a:lstStyle/>
        <a:p>
          <a:endParaRPr lang="en-US"/>
        </a:p>
      </dgm:t>
    </dgm:pt>
    <dgm:pt modelId="{BD1EA925-0990-43B4-A4AD-4CBB229C1F81}" type="sibTrans" cxnId="{59BED26B-718B-4DB9-86F3-9960793CA2C2}">
      <dgm:prSet/>
      <dgm:spPr/>
      <dgm:t>
        <a:bodyPr/>
        <a:lstStyle/>
        <a:p>
          <a:endParaRPr lang="en-US"/>
        </a:p>
      </dgm:t>
    </dgm:pt>
    <dgm:pt modelId="{D6361AD8-5EE5-4A74-BFAA-E97C02E0701D}" type="pres">
      <dgm:prSet presAssocID="{7477A0F9-5C18-466C-BA84-EFAE7F3E67D4}" presName="root" presStyleCnt="0">
        <dgm:presLayoutVars>
          <dgm:dir/>
          <dgm:resizeHandles val="exact"/>
        </dgm:presLayoutVars>
      </dgm:prSet>
      <dgm:spPr/>
    </dgm:pt>
    <dgm:pt modelId="{37653F20-F5EB-4D0B-97C1-2D315608F829}" type="pres">
      <dgm:prSet presAssocID="{1F8B8176-2D53-4AAB-B865-17B8B779F34E}" presName="compNode" presStyleCnt="0"/>
      <dgm:spPr/>
    </dgm:pt>
    <dgm:pt modelId="{964D56C2-26E2-4C0F-AEB7-401C9C7E0A25}" type="pres">
      <dgm:prSet presAssocID="{1F8B8176-2D53-4AAB-B865-17B8B779F34E}" presName="bgRect" presStyleLbl="bgShp" presStyleIdx="0" presStyleCnt="2"/>
      <dgm:spPr/>
    </dgm:pt>
    <dgm:pt modelId="{76F0D7C7-F48A-4D3F-B4DC-2D9EBD088B56}" type="pres">
      <dgm:prSet presAssocID="{1F8B8176-2D53-4AAB-B865-17B8B779F34E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otes"/>
        </a:ext>
      </dgm:extLst>
    </dgm:pt>
    <dgm:pt modelId="{FE3EC3CD-6DFB-45FA-A106-4BEBDCA73A41}" type="pres">
      <dgm:prSet presAssocID="{1F8B8176-2D53-4AAB-B865-17B8B779F34E}" presName="spaceRect" presStyleCnt="0"/>
      <dgm:spPr/>
    </dgm:pt>
    <dgm:pt modelId="{F1B3F415-F271-4556-B6C0-32A585FFDD82}" type="pres">
      <dgm:prSet presAssocID="{1F8B8176-2D53-4AAB-B865-17B8B779F34E}" presName="parTx" presStyleLbl="revTx" presStyleIdx="0" presStyleCnt="2">
        <dgm:presLayoutVars>
          <dgm:chMax val="0"/>
          <dgm:chPref val="0"/>
        </dgm:presLayoutVars>
      </dgm:prSet>
      <dgm:spPr/>
    </dgm:pt>
    <dgm:pt modelId="{F030218D-4E7B-4002-B630-3DC0791F6D21}" type="pres">
      <dgm:prSet presAssocID="{C33EDC5B-2614-4953-82C1-AB939F4597F4}" presName="sibTrans" presStyleCnt="0"/>
      <dgm:spPr/>
    </dgm:pt>
    <dgm:pt modelId="{538FD4EE-1EA2-49D7-973B-E6369EB42BAA}" type="pres">
      <dgm:prSet presAssocID="{949ED774-89C8-48EC-8C64-1E8A63B5128E}" presName="compNode" presStyleCnt="0"/>
      <dgm:spPr/>
    </dgm:pt>
    <dgm:pt modelId="{19F8848F-5A37-468E-ACA7-F4728BFB0AC4}" type="pres">
      <dgm:prSet presAssocID="{949ED774-89C8-48EC-8C64-1E8A63B5128E}" presName="bgRect" presStyleLbl="bgShp" presStyleIdx="1" presStyleCnt="2"/>
      <dgm:spPr/>
    </dgm:pt>
    <dgm:pt modelId="{7C4349E6-96F3-4185-9723-6897B93ED6C5}" type="pres">
      <dgm:prSet presAssocID="{949ED774-89C8-48EC-8C64-1E8A63B5128E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3CD1CE57-667D-40B0-BEFD-C7BE96D8EB54}" type="pres">
      <dgm:prSet presAssocID="{949ED774-89C8-48EC-8C64-1E8A63B5128E}" presName="spaceRect" presStyleCnt="0"/>
      <dgm:spPr/>
    </dgm:pt>
    <dgm:pt modelId="{66156A59-64BD-480E-A5A6-7273130FC2FE}" type="pres">
      <dgm:prSet presAssocID="{949ED774-89C8-48EC-8C64-1E8A63B5128E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7C5E2F2D-42EC-464B-BAB5-4BB73FAA7E9D}" type="presOf" srcId="{7477A0F9-5C18-466C-BA84-EFAE7F3E67D4}" destId="{D6361AD8-5EE5-4A74-BFAA-E97C02E0701D}" srcOrd="0" destOrd="0" presId="urn:microsoft.com/office/officeart/2018/2/layout/IconVerticalSolidList"/>
    <dgm:cxn modelId="{59BED26B-718B-4DB9-86F3-9960793CA2C2}" srcId="{7477A0F9-5C18-466C-BA84-EFAE7F3E67D4}" destId="{949ED774-89C8-48EC-8C64-1E8A63B5128E}" srcOrd="1" destOrd="0" parTransId="{AE572CA7-0BBA-44BE-A12F-3032D69321F9}" sibTransId="{BD1EA925-0990-43B4-A4AD-4CBB229C1F81}"/>
    <dgm:cxn modelId="{C75F8E79-4F60-418F-A0C9-D91D13993656}" type="presOf" srcId="{1F8B8176-2D53-4AAB-B865-17B8B779F34E}" destId="{F1B3F415-F271-4556-B6C0-32A585FFDD82}" srcOrd="0" destOrd="0" presId="urn:microsoft.com/office/officeart/2018/2/layout/IconVerticalSolidList"/>
    <dgm:cxn modelId="{37BB8BA1-AD6A-4FD5-B446-28BCBF29C73E}" type="presOf" srcId="{949ED774-89C8-48EC-8C64-1E8A63B5128E}" destId="{66156A59-64BD-480E-A5A6-7273130FC2FE}" srcOrd="0" destOrd="0" presId="urn:microsoft.com/office/officeart/2018/2/layout/IconVerticalSolidList"/>
    <dgm:cxn modelId="{6155A6E3-358E-4CC8-81A2-F4848DE09C8B}" srcId="{7477A0F9-5C18-466C-BA84-EFAE7F3E67D4}" destId="{1F8B8176-2D53-4AAB-B865-17B8B779F34E}" srcOrd="0" destOrd="0" parTransId="{ED4A89B0-5E5B-4D3E-8CD5-2054B6C805D1}" sibTransId="{C33EDC5B-2614-4953-82C1-AB939F4597F4}"/>
    <dgm:cxn modelId="{4251CBF3-5B3E-4FF7-8AB7-D8E67D876152}" type="presParOf" srcId="{D6361AD8-5EE5-4A74-BFAA-E97C02E0701D}" destId="{37653F20-F5EB-4D0B-97C1-2D315608F829}" srcOrd="0" destOrd="0" presId="urn:microsoft.com/office/officeart/2018/2/layout/IconVerticalSolidList"/>
    <dgm:cxn modelId="{E17A2E5B-B7DC-4C09-9278-0C04E533A548}" type="presParOf" srcId="{37653F20-F5EB-4D0B-97C1-2D315608F829}" destId="{964D56C2-26E2-4C0F-AEB7-401C9C7E0A25}" srcOrd="0" destOrd="0" presId="urn:microsoft.com/office/officeart/2018/2/layout/IconVerticalSolidList"/>
    <dgm:cxn modelId="{611207B3-A545-4842-A448-AC5010186572}" type="presParOf" srcId="{37653F20-F5EB-4D0B-97C1-2D315608F829}" destId="{76F0D7C7-F48A-4D3F-B4DC-2D9EBD088B56}" srcOrd="1" destOrd="0" presId="urn:microsoft.com/office/officeart/2018/2/layout/IconVerticalSolidList"/>
    <dgm:cxn modelId="{BAD659D5-D210-49D0-B6DC-E8E2C235E9B2}" type="presParOf" srcId="{37653F20-F5EB-4D0B-97C1-2D315608F829}" destId="{FE3EC3CD-6DFB-45FA-A106-4BEBDCA73A41}" srcOrd="2" destOrd="0" presId="urn:microsoft.com/office/officeart/2018/2/layout/IconVerticalSolidList"/>
    <dgm:cxn modelId="{7FED824A-9A27-43F0-839E-59AEEF127DC1}" type="presParOf" srcId="{37653F20-F5EB-4D0B-97C1-2D315608F829}" destId="{F1B3F415-F271-4556-B6C0-32A585FFDD82}" srcOrd="3" destOrd="0" presId="urn:microsoft.com/office/officeart/2018/2/layout/IconVerticalSolidList"/>
    <dgm:cxn modelId="{5D91EFB6-8789-47EC-8A98-BF8A3B0C4618}" type="presParOf" srcId="{D6361AD8-5EE5-4A74-BFAA-E97C02E0701D}" destId="{F030218D-4E7B-4002-B630-3DC0791F6D21}" srcOrd="1" destOrd="0" presId="urn:microsoft.com/office/officeart/2018/2/layout/IconVerticalSolidList"/>
    <dgm:cxn modelId="{7949BCDA-0C49-4D3E-8A91-ABB3141B95ED}" type="presParOf" srcId="{D6361AD8-5EE5-4A74-BFAA-E97C02E0701D}" destId="{538FD4EE-1EA2-49D7-973B-E6369EB42BAA}" srcOrd="2" destOrd="0" presId="urn:microsoft.com/office/officeart/2018/2/layout/IconVerticalSolidList"/>
    <dgm:cxn modelId="{5D70D603-2EFA-4339-AB03-DE8083546421}" type="presParOf" srcId="{538FD4EE-1EA2-49D7-973B-E6369EB42BAA}" destId="{19F8848F-5A37-468E-ACA7-F4728BFB0AC4}" srcOrd="0" destOrd="0" presId="urn:microsoft.com/office/officeart/2018/2/layout/IconVerticalSolidList"/>
    <dgm:cxn modelId="{74797234-2062-4668-A121-6491BB955557}" type="presParOf" srcId="{538FD4EE-1EA2-49D7-973B-E6369EB42BAA}" destId="{7C4349E6-96F3-4185-9723-6897B93ED6C5}" srcOrd="1" destOrd="0" presId="urn:microsoft.com/office/officeart/2018/2/layout/IconVerticalSolidList"/>
    <dgm:cxn modelId="{9398EA2F-9AD5-4243-A585-AC0CEA474AF1}" type="presParOf" srcId="{538FD4EE-1EA2-49D7-973B-E6369EB42BAA}" destId="{3CD1CE57-667D-40B0-BEFD-C7BE96D8EB54}" srcOrd="2" destOrd="0" presId="urn:microsoft.com/office/officeart/2018/2/layout/IconVerticalSolidList"/>
    <dgm:cxn modelId="{A5BDD844-BBAF-4579-9C91-0844834AF62C}" type="presParOf" srcId="{538FD4EE-1EA2-49D7-973B-E6369EB42BAA}" destId="{66156A59-64BD-480E-A5A6-7273130FC2F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16970B0-8607-4833-8762-8878EA5EEFAD}" type="doc">
      <dgm:prSet loTypeId="urn:microsoft.com/office/officeart/2005/8/layout/bProcess2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0DE6E4E-C8BC-4AAC-A0C1-F83CB4ACF040}">
      <dgm:prSet/>
      <dgm:spPr/>
      <dgm:t>
        <a:bodyPr/>
        <a:lstStyle/>
        <a:p>
          <a:pPr>
            <a:defRPr cap="all"/>
          </a:pPr>
          <a:r>
            <a:rPr lang="en-GB"/>
            <a:t>To introduce you to this module</a:t>
          </a:r>
          <a:endParaRPr lang="en-US"/>
        </a:p>
      </dgm:t>
    </dgm:pt>
    <dgm:pt modelId="{61C003B4-2FB9-4691-BD2F-56E9CDBF323A}" type="parTrans" cxnId="{E665D5D1-4C2F-4CBD-9591-1C5CCB33DFD0}">
      <dgm:prSet/>
      <dgm:spPr/>
      <dgm:t>
        <a:bodyPr/>
        <a:lstStyle/>
        <a:p>
          <a:endParaRPr lang="en-US"/>
        </a:p>
      </dgm:t>
    </dgm:pt>
    <dgm:pt modelId="{4EBC1EA7-0A42-4E44-92DF-097F817926FD}" type="sibTrans" cxnId="{E665D5D1-4C2F-4CBD-9591-1C5CCB33DFD0}">
      <dgm:prSet/>
      <dgm:spPr/>
      <dgm:t>
        <a:bodyPr/>
        <a:lstStyle/>
        <a:p>
          <a:endParaRPr lang="en-US"/>
        </a:p>
      </dgm:t>
    </dgm:pt>
    <dgm:pt modelId="{A51F99BA-DE40-448A-A6AB-38D891D47F13}">
      <dgm:prSet/>
      <dgm:spPr/>
      <dgm:t>
        <a:bodyPr/>
        <a:lstStyle/>
        <a:p>
          <a:pPr>
            <a:defRPr cap="all"/>
          </a:pPr>
          <a:r>
            <a:rPr lang="en-GB"/>
            <a:t>Get you started thinking about and writing your dissertation</a:t>
          </a:r>
          <a:endParaRPr lang="en-US"/>
        </a:p>
      </dgm:t>
    </dgm:pt>
    <dgm:pt modelId="{D3463F96-8306-44FB-A93F-2E3250BEEB2C}" type="parTrans" cxnId="{6D322CB6-6030-42F0-A34A-CEECB1D675F7}">
      <dgm:prSet/>
      <dgm:spPr/>
      <dgm:t>
        <a:bodyPr/>
        <a:lstStyle/>
        <a:p>
          <a:endParaRPr lang="en-US"/>
        </a:p>
      </dgm:t>
    </dgm:pt>
    <dgm:pt modelId="{F8E6BA60-DA06-4A7E-80CC-20078407710E}" type="sibTrans" cxnId="{6D322CB6-6030-42F0-A34A-CEECB1D675F7}">
      <dgm:prSet/>
      <dgm:spPr/>
      <dgm:t>
        <a:bodyPr/>
        <a:lstStyle/>
        <a:p>
          <a:endParaRPr lang="en-US"/>
        </a:p>
      </dgm:t>
    </dgm:pt>
    <dgm:pt modelId="{4CFB903F-A897-4E46-A8C9-AA2D657654AC}" type="pres">
      <dgm:prSet presAssocID="{116970B0-8607-4833-8762-8878EA5EEFAD}" presName="diagram" presStyleCnt="0">
        <dgm:presLayoutVars>
          <dgm:dir/>
          <dgm:resizeHandles/>
        </dgm:presLayoutVars>
      </dgm:prSet>
      <dgm:spPr/>
    </dgm:pt>
    <dgm:pt modelId="{47DC45B8-6FDD-48C5-BFA4-75FE864480B5}" type="pres">
      <dgm:prSet presAssocID="{C0DE6E4E-C8BC-4AAC-A0C1-F83CB4ACF040}" presName="firstNode" presStyleLbl="node1" presStyleIdx="0" presStyleCnt="2">
        <dgm:presLayoutVars>
          <dgm:bulletEnabled val="1"/>
        </dgm:presLayoutVars>
      </dgm:prSet>
      <dgm:spPr/>
    </dgm:pt>
    <dgm:pt modelId="{42F71AC9-4204-4210-AD0E-83A925884628}" type="pres">
      <dgm:prSet presAssocID="{4EBC1EA7-0A42-4E44-92DF-097F817926FD}" presName="sibTrans" presStyleLbl="sibTrans2D1" presStyleIdx="0" presStyleCnt="1"/>
      <dgm:spPr/>
    </dgm:pt>
    <dgm:pt modelId="{860DE5ED-D16B-47E3-A870-32EB6DF62C81}" type="pres">
      <dgm:prSet presAssocID="{A51F99BA-DE40-448A-A6AB-38D891D47F13}" presName="lastNode" presStyleLbl="node1" presStyleIdx="1" presStyleCnt="2">
        <dgm:presLayoutVars>
          <dgm:bulletEnabled val="1"/>
        </dgm:presLayoutVars>
      </dgm:prSet>
      <dgm:spPr/>
    </dgm:pt>
  </dgm:ptLst>
  <dgm:cxnLst>
    <dgm:cxn modelId="{C03D6268-47CA-4BB2-8AEF-43D5F50AC8E7}" type="presOf" srcId="{4EBC1EA7-0A42-4E44-92DF-097F817926FD}" destId="{42F71AC9-4204-4210-AD0E-83A925884628}" srcOrd="0" destOrd="0" presId="urn:microsoft.com/office/officeart/2005/8/layout/bProcess2"/>
    <dgm:cxn modelId="{8F7F3385-EF73-4606-A36B-554293CFF24E}" type="presOf" srcId="{116970B0-8607-4833-8762-8878EA5EEFAD}" destId="{4CFB903F-A897-4E46-A8C9-AA2D657654AC}" srcOrd="0" destOrd="0" presId="urn:microsoft.com/office/officeart/2005/8/layout/bProcess2"/>
    <dgm:cxn modelId="{AE591594-23C7-4473-8B70-4E97C343F16B}" type="presOf" srcId="{C0DE6E4E-C8BC-4AAC-A0C1-F83CB4ACF040}" destId="{47DC45B8-6FDD-48C5-BFA4-75FE864480B5}" srcOrd="0" destOrd="0" presId="urn:microsoft.com/office/officeart/2005/8/layout/bProcess2"/>
    <dgm:cxn modelId="{6D322CB6-6030-42F0-A34A-CEECB1D675F7}" srcId="{116970B0-8607-4833-8762-8878EA5EEFAD}" destId="{A51F99BA-DE40-448A-A6AB-38D891D47F13}" srcOrd="1" destOrd="0" parTransId="{D3463F96-8306-44FB-A93F-2E3250BEEB2C}" sibTransId="{F8E6BA60-DA06-4A7E-80CC-20078407710E}"/>
    <dgm:cxn modelId="{A8D7E9BE-70CB-42EC-A6E3-17798CDBD571}" type="presOf" srcId="{A51F99BA-DE40-448A-A6AB-38D891D47F13}" destId="{860DE5ED-D16B-47E3-A870-32EB6DF62C81}" srcOrd="0" destOrd="0" presId="urn:microsoft.com/office/officeart/2005/8/layout/bProcess2"/>
    <dgm:cxn modelId="{E665D5D1-4C2F-4CBD-9591-1C5CCB33DFD0}" srcId="{116970B0-8607-4833-8762-8878EA5EEFAD}" destId="{C0DE6E4E-C8BC-4AAC-A0C1-F83CB4ACF040}" srcOrd="0" destOrd="0" parTransId="{61C003B4-2FB9-4691-BD2F-56E9CDBF323A}" sibTransId="{4EBC1EA7-0A42-4E44-92DF-097F817926FD}"/>
    <dgm:cxn modelId="{62EBAE21-22CF-492A-B3A9-2D2AE02F3EF8}" type="presParOf" srcId="{4CFB903F-A897-4E46-A8C9-AA2D657654AC}" destId="{47DC45B8-6FDD-48C5-BFA4-75FE864480B5}" srcOrd="0" destOrd="0" presId="urn:microsoft.com/office/officeart/2005/8/layout/bProcess2"/>
    <dgm:cxn modelId="{B837E269-7945-440D-A34D-48CB255CE0BB}" type="presParOf" srcId="{4CFB903F-A897-4E46-A8C9-AA2D657654AC}" destId="{42F71AC9-4204-4210-AD0E-83A925884628}" srcOrd="1" destOrd="0" presId="urn:microsoft.com/office/officeart/2005/8/layout/bProcess2"/>
    <dgm:cxn modelId="{A25866DA-BC20-491B-B3F6-EDF0CABBBD21}" type="presParOf" srcId="{4CFB903F-A897-4E46-A8C9-AA2D657654AC}" destId="{860DE5ED-D16B-47E3-A870-32EB6DF62C81}" srcOrd="2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F0CCFE-EEC4-4E3A-BA77-45502952A8F1}">
      <dsp:nvSpPr>
        <dsp:cNvPr id="0" name=""/>
        <dsp:cNvSpPr/>
      </dsp:nvSpPr>
      <dsp:spPr>
        <a:xfrm>
          <a:off x="0" y="106028"/>
          <a:ext cx="3943350" cy="170469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What are your feelings about writing a dissertation?</a:t>
          </a:r>
          <a:endParaRPr lang="en-US" sz="3100" kern="1200"/>
        </a:p>
      </dsp:txBody>
      <dsp:txXfrm>
        <a:off x="83216" y="189244"/>
        <a:ext cx="3776918" cy="1538258"/>
      </dsp:txXfrm>
    </dsp:sp>
    <dsp:sp modelId="{7DF52BF7-CB5D-484B-A7D9-148A0123FE2F}">
      <dsp:nvSpPr>
        <dsp:cNvPr id="0" name=""/>
        <dsp:cNvSpPr/>
      </dsp:nvSpPr>
      <dsp:spPr>
        <a:xfrm>
          <a:off x="0" y="1899998"/>
          <a:ext cx="3943350" cy="1704690"/>
        </a:xfrm>
        <a:prstGeom prst="roundRect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What are your concerns?</a:t>
          </a:r>
          <a:endParaRPr lang="en-US" sz="3100" kern="1200"/>
        </a:p>
      </dsp:txBody>
      <dsp:txXfrm>
        <a:off x="83216" y="1983214"/>
        <a:ext cx="3776918" cy="1538258"/>
      </dsp:txXfrm>
    </dsp:sp>
    <dsp:sp modelId="{A5E3A784-E7C9-4FF6-9212-4D2531FA5A10}">
      <dsp:nvSpPr>
        <dsp:cNvPr id="0" name=""/>
        <dsp:cNvSpPr/>
      </dsp:nvSpPr>
      <dsp:spPr>
        <a:xfrm>
          <a:off x="0" y="3693969"/>
          <a:ext cx="3943350" cy="1704690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/>
            <a:t>What are you looking forward to?</a:t>
          </a:r>
          <a:endParaRPr lang="en-US" sz="3100" kern="1200"/>
        </a:p>
      </dsp:txBody>
      <dsp:txXfrm>
        <a:off x="83216" y="3777185"/>
        <a:ext cx="3776918" cy="153825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C7762D-45BD-424B-98F9-FC392910E25B}">
      <dsp:nvSpPr>
        <dsp:cNvPr id="0" name=""/>
        <dsp:cNvSpPr/>
      </dsp:nvSpPr>
      <dsp:spPr>
        <a:xfrm>
          <a:off x="1064807" y="375668"/>
          <a:ext cx="2196000" cy="2196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6B112D2-C7B3-4606-AB6B-A66B3E1AED72}">
      <dsp:nvSpPr>
        <dsp:cNvPr id="0" name=""/>
        <dsp:cNvSpPr/>
      </dsp:nvSpPr>
      <dsp:spPr>
        <a:xfrm>
          <a:off x="1532807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2D5A49-DDF6-4470-A142-405FF634BA53}">
      <dsp:nvSpPr>
        <dsp:cNvPr id="0" name=""/>
        <dsp:cNvSpPr/>
      </dsp:nvSpPr>
      <dsp:spPr>
        <a:xfrm>
          <a:off x="362807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To introduce you to this module</a:t>
          </a:r>
          <a:endParaRPr lang="en-US" sz="1900" kern="1200"/>
        </a:p>
      </dsp:txBody>
      <dsp:txXfrm>
        <a:off x="362807" y="3255669"/>
        <a:ext cx="3600000" cy="720000"/>
      </dsp:txXfrm>
    </dsp:sp>
    <dsp:sp modelId="{E9AA4450-605B-4984-85C1-AEE2E9C84116}">
      <dsp:nvSpPr>
        <dsp:cNvPr id="0" name=""/>
        <dsp:cNvSpPr/>
      </dsp:nvSpPr>
      <dsp:spPr>
        <a:xfrm>
          <a:off x="5294807" y="375668"/>
          <a:ext cx="2196000" cy="2196000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218313D-CCF6-46DD-86EE-E2FCE8323C88}">
      <dsp:nvSpPr>
        <dsp:cNvPr id="0" name=""/>
        <dsp:cNvSpPr/>
      </dsp:nvSpPr>
      <dsp:spPr>
        <a:xfrm>
          <a:off x="5762807" y="843669"/>
          <a:ext cx="1260000" cy="126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3A5731-B92F-4993-AFC4-C9557E54C1CC}">
      <dsp:nvSpPr>
        <dsp:cNvPr id="0" name=""/>
        <dsp:cNvSpPr/>
      </dsp:nvSpPr>
      <dsp:spPr>
        <a:xfrm>
          <a:off x="4592807" y="3255669"/>
          <a:ext cx="36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900" kern="1200"/>
            <a:t>Get you started thinking about and writing your dissertation</a:t>
          </a:r>
          <a:endParaRPr lang="en-US" sz="1900" kern="1200"/>
        </a:p>
      </dsp:txBody>
      <dsp:txXfrm>
        <a:off x="4592807" y="3255669"/>
        <a:ext cx="36000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61B9CC-366B-4BFC-8373-53213D93ABAD}">
      <dsp:nvSpPr>
        <dsp:cNvPr id="0" name=""/>
        <dsp:cNvSpPr/>
      </dsp:nvSpPr>
      <dsp:spPr>
        <a:xfrm>
          <a:off x="0" y="3581"/>
          <a:ext cx="8844472" cy="76296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A9B31E-2BE0-4B47-B9D4-835B1D324CA8}">
      <dsp:nvSpPr>
        <dsp:cNvPr id="0" name=""/>
        <dsp:cNvSpPr/>
      </dsp:nvSpPr>
      <dsp:spPr>
        <a:xfrm>
          <a:off x="230796" y="175248"/>
          <a:ext cx="419630" cy="4196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3592C9-7EF2-413C-A119-AFA8FEE32E2F}">
      <dsp:nvSpPr>
        <dsp:cNvPr id="0" name=""/>
        <dsp:cNvSpPr/>
      </dsp:nvSpPr>
      <dsp:spPr>
        <a:xfrm>
          <a:off x="881223" y="3581"/>
          <a:ext cx="7963248" cy="762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747" tIns="80747" rIns="80747" bIns="80747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Hone writing skills </a:t>
          </a:r>
          <a:endParaRPr lang="en-US" sz="2400" kern="1200" dirty="0"/>
        </a:p>
      </dsp:txBody>
      <dsp:txXfrm>
        <a:off x="881223" y="3581"/>
        <a:ext cx="7963248" cy="762963"/>
      </dsp:txXfrm>
    </dsp:sp>
    <dsp:sp modelId="{D03A8D3E-B9A6-4E65-8D39-CE790774BE7D}">
      <dsp:nvSpPr>
        <dsp:cNvPr id="0" name=""/>
        <dsp:cNvSpPr/>
      </dsp:nvSpPr>
      <dsp:spPr>
        <a:xfrm>
          <a:off x="0" y="957286"/>
          <a:ext cx="8844472" cy="76296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6FE559-171A-491F-B94A-F1E74FBF53CE}">
      <dsp:nvSpPr>
        <dsp:cNvPr id="0" name=""/>
        <dsp:cNvSpPr/>
      </dsp:nvSpPr>
      <dsp:spPr>
        <a:xfrm>
          <a:off x="230796" y="1128953"/>
          <a:ext cx="419630" cy="4196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256591-15E6-41B5-9904-8549DADF8995}">
      <dsp:nvSpPr>
        <dsp:cNvPr id="0" name=""/>
        <dsp:cNvSpPr/>
      </dsp:nvSpPr>
      <dsp:spPr>
        <a:xfrm>
          <a:off x="881223" y="957286"/>
          <a:ext cx="7963248" cy="762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747" tIns="80747" rIns="80747" bIns="80747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Overcome barriers that inhibit progress</a:t>
          </a:r>
          <a:endParaRPr lang="en-US" sz="2400" kern="1200" dirty="0"/>
        </a:p>
      </dsp:txBody>
      <dsp:txXfrm>
        <a:off x="881223" y="957286"/>
        <a:ext cx="7963248" cy="762963"/>
      </dsp:txXfrm>
    </dsp:sp>
    <dsp:sp modelId="{AB9ED6B1-2040-4ACB-B8BA-8320EE1FAFD1}">
      <dsp:nvSpPr>
        <dsp:cNvPr id="0" name=""/>
        <dsp:cNvSpPr/>
      </dsp:nvSpPr>
      <dsp:spPr>
        <a:xfrm>
          <a:off x="0" y="1910991"/>
          <a:ext cx="8748421" cy="76296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FB18ED-FCF7-4BC8-B8D6-0356F636887E}">
      <dsp:nvSpPr>
        <dsp:cNvPr id="0" name=""/>
        <dsp:cNvSpPr/>
      </dsp:nvSpPr>
      <dsp:spPr>
        <a:xfrm>
          <a:off x="182771" y="2082657"/>
          <a:ext cx="419630" cy="4196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DBFE7B-CD00-4AF7-BF35-91CC711B36C1}">
      <dsp:nvSpPr>
        <dsp:cNvPr id="0" name=""/>
        <dsp:cNvSpPr/>
      </dsp:nvSpPr>
      <dsp:spPr>
        <a:xfrm>
          <a:off x="833197" y="1910991"/>
          <a:ext cx="7963248" cy="762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747" tIns="80747" rIns="80747" bIns="8074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 </a:t>
          </a:r>
          <a:r>
            <a:rPr lang="en-GB" sz="2400" kern="1200" dirty="0"/>
            <a:t>Read, write and enjoy</a:t>
          </a:r>
          <a:endParaRPr lang="en-US" sz="2400" kern="1200" dirty="0"/>
        </a:p>
      </dsp:txBody>
      <dsp:txXfrm>
        <a:off x="833197" y="1910991"/>
        <a:ext cx="7963248" cy="762963"/>
      </dsp:txXfrm>
    </dsp:sp>
    <dsp:sp modelId="{BD35E546-E782-4A38-B552-6E6CD6BCAABF}">
      <dsp:nvSpPr>
        <dsp:cNvPr id="0" name=""/>
        <dsp:cNvSpPr/>
      </dsp:nvSpPr>
      <dsp:spPr>
        <a:xfrm>
          <a:off x="0" y="2864695"/>
          <a:ext cx="8844472" cy="76296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D37F2E-F8AA-46A0-B49E-D19E0BF31812}">
      <dsp:nvSpPr>
        <dsp:cNvPr id="0" name=""/>
        <dsp:cNvSpPr/>
      </dsp:nvSpPr>
      <dsp:spPr>
        <a:xfrm>
          <a:off x="230796" y="3036362"/>
          <a:ext cx="419630" cy="419630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B26A79-62D6-4360-A8F5-0AA7ACAAA142}">
      <dsp:nvSpPr>
        <dsp:cNvPr id="0" name=""/>
        <dsp:cNvSpPr/>
      </dsp:nvSpPr>
      <dsp:spPr>
        <a:xfrm>
          <a:off x="881223" y="2864695"/>
          <a:ext cx="7963248" cy="762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747" tIns="80747" rIns="80747" bIns="80747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Construct arguments - what makes ‘good’ academic writing</a:t>
          </a:r>
        </a:p>
      </dsp:txBody>
      <dsp:txXfrm>
        <a:off x="881223" y="2864695"/>
        <a:ext cx="7963248" cy="762963"/>
      </dsp:txXfrm>
    </dsp:sp>
    <dsp:sp modelId="{01DB8654-7461-4018-9380-4E5349AFBB26}">
      <dsp:nvSpPr>
        <dsp:cNvPr id="0" name=""/>
        <dsp:cNvSpPr/>
      </dsp:nvSpPr>
      <dsp:spPr>
        <a:xfrm>
          <a:off x="0" y="3818400"/>
          <a:ext cx="8844472" cy="762963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D693F9-E964-4A74-B34E-C9715BB5AFBE}">
      <dsp:nvSpPr>
        <dsp:cNvPr id="0" name=""/>
        <dsp:cNvSpPr/>
      </dsp:nvSpPr>
      <dsp:spPr>
        <a:xfrm>
          <a:off x="230796" y="3990067"/>
          <a:ext cx="419630" cy="419630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1DF08C-7B35-4D08-8CEE-A05287BBF56E}">
      <dsp:nvSpPr>
        <dsp:cNvPr id="0" name=""/>
        <dsp:cNvSpPr/>
      </dsp:nvSpPr>
      <dsp:spPr>
        <a:xfrm>
          <a:off x="881223" y="3818400"/>
          <a:ext cx="7963248" cy="7629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747" tIns="80747" rIns="80747" bIns="80747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Work on practical tips and ideas  </a:t>
          </a:r>
        </a:p>
      </dsp:txBody>
      <dsp:txXfrm>
        <a:off x="881223" y="3818400"/>
        <a:ext cx="7963248" cy="76296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5E2159-3E6A-4133-B217-8C49211CE1F2}">
      <dsp:nvSpPr>
        <dsp:cNvPr id="0" name=""/>
        <dsp:cNvSpPr/>
      </dsp:nvSpPr>
      <dsp:spPr>
        <a:xfrm>
          <a:off x="0" y="233355"/>
          <a:ext cx="5430033" cy="5430033"/>
        </a:xfrm>
        <a:prstGeom prst="quadArrow">
          <a:avLst>
            <a:gd name="adj1" fmla="val 2000"/>
            <a:gd name="adj2" fmla="val 4000"/>
            <a:gd name="adj3" fmla="val 5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2F7950-6B8F-4BB2-A65E-9953341034F6}">
      <dsp:nvSpPr>
        <dsp:cNvPr id="0" name=""/>
        <dsp:cNvSpPr/>
      </dsp:nvSpPr>
      <dsp:spPr>
        <a:xfrm>
          <a:off x="352952" y="586307"/>
          <a:ext cx="2172013" cy="217201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 Let’s make a plan of our dissertation</a:t>
          </a:r>
          <a:endParaRPr lang="en-US" sz="2800" kern="1200" dirty="0"/>
        </a:p>
      </dsp:txBody>
      <dsp:txXfrm>
        <a:off x="458981" y="692336"/>
        <a:ext cx="1959955" cy="1959955"/>
      </dsp:txXfrm>
    </dsp:sp>
    <dsp:sp modelId="{E51E4719-EE3B-4D41-A231-25A16819C6D6}">
      <dsp:nvSpPr>
        <dsp:cNvPr id="0" name=""/>
        <dsp:cNvSpPr/>
      </dsp:nvSpPr>
      <dsp:spPr>
        <a:xfrm>
          <a:off x="2905067" y="586307"/>
          <a:ext cx="2172013" cy="217201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 Where might we start?</a:t>
          </a:r>
          <a:endParaRPr lang="en-US" sz="2800" kern="1200" dirty="0"/>
        </a:p>
      </dsp:txBody>
      <dsp:txXfrm>
        <a:off x="3011096" y="692336"/>
        <a:ext cx="1959955" cy="1959955"/>
      </dsp:txXfrm>
    </dsp:sp>
    <dsp:sp modelId="{15B97168-F2CD-49D8-81C2-4E1E06A1B9AC}">
      <dsp:nvSpPr>
        <dsp:cNvPr id="0" name=""/>
        <dsp:cNvSpPr/>
      </dsp:nvSpPr>
      <dsp:spPr>
        <a:xfrm>
          <a:off x="352952" y="3138422"/>
          <a:ext cx="2172013" cy="2172013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Free writing</a:t>
          </a:r>
        </a:p>
      </dsp:txBody>
      <dsp:txXfrm>
        <a:off x="458981" y="3244451"/>
        <a:ext cx="1959955" cy="1959955"/>
      </dsp:txXfrm>
    </dsp:sp>
    <dsp:sp modelId="{EB399B5F-34ED-42BC-8F10-1E36EAFFD3F4}">
      <dsp:nvSpPr>
        <dsp:cNvPr id="0" name=""/>
        <dsp:cNvSpPr/>
      </dsp:nvSpPr>
      <dsp:spPr>
        <a:xfrm>
          <a:off x="2905067" y="3138422"/>
          <a:ext cx="2172013" cy="217201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Supervision</a:t>
          </a:r>
        </a:p>
      </dsp:txBody>
      <dsp:txXfrm>
        <a:off x="3011096" y="3244451"/>
        <a:ext cx="1959955" cy="195995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4D56C2-26E2-4C0F-AEB7-401C9C7E0A25}">
      <dsp:nvSpPr>
        <dsp:cNvPr id="0" name=""/>
        <dsp:cNvSpPr/>
      </dsp:nvSpPr>
      <dsp:spPr>
        <a:xfrm>
          <a:off x="0" y="919142"/>
          <a:ext cx="4686300" cy="1696878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F0D7C7-F48A-4D3F-B4DC-2D9EBD088B56}">
      <dsp:nvSpPr>
        <dsp:cNvPr id="0" name=""/>
        <dsp:cNvSpPr/>
      </dsp:nvSpPr>
      <dsp:spPr>
        <a:xfrm>
          <a:off x="513305" y="1300940"/>
          <a:ext cx="933283" cy="93328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B3F415-F271-4556-B6C0-32A585FFDD82}">
      <dsp:nvSpPr>
        <dsp:cNvPr id="0" name=""/>
        <dsp:cNvSpPr/>
      </dsp:nvSpPr>
      <dsp:spPr>
        <a:xfrm>
          <a:off x="1959895" y="919142"/>
          <a:ext cx="2726404" cy="1696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586" tIns="179586" rIns="179586" bIns="17958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Capture and share your sense and understanding of research through a quotation, metaphor or artefact</a:t>
          </a:r>
          <a:endParaRPr lang="en-US" sz="1800" kern="1200"/>
        </a:p>
      </dsp:txBody>
      <dsp:txXfrm>
        <a:off x="1959895" y="919142"/>
        <a:ext cx="2726404" cy="1696878"/>
      </dsp:txXfrm>
    </dsp:sp>
    <dsp:sp modelId="{19F8848F-5A37-468E-ACA7-F4728BFB0AC4}">
      <dsp:nvSpPr>
        <dsp:cNvPr id="0" name=""/>
        <dsp:cNvSpPr/>
      </dsp:nvSpPr>
      <dsp:spPr>
        <a:xfrm>
          <a:off x="0" y="3040241"/>
          <a:ext cx="4686300" cy="169687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4349E6-96F3-4185-9723-6897B93ED6C5}">
      <dsp:nvSpPr>
        <dsp:cNvPr id="0" name=""/>
        <dsp:cNvSpPr/>
      </dsp:nvSpPr>
      <dsp:spPr>
        <a:xfrm>
          <a:off x="513305" y="3422039"/>
          <a:ext cx="933283" cy="93328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156A59-64BD-480E-A5A6-7273130FC2FE}">
      <dsp:nvSpPr>
        <dsp:cNvPr id="0" name=""/>
        <dsp:cNvSpPr/>
      </dsp:nvSpPr>
      <dsp:spPr>
        <a:xfrm>
          <a:off x="1959895" y="3040241"/>
          <a:ext cx="2726404" cy="16968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9586" tIns="179586" rIns="179586" bIns="179586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Reflect and explain your choice</a:t>
          </a:r>
          <a:endParaRPr lang="en-US" sz="1800" kern="1200"/>
        </a:p>
      </dsp:txBody>
      <dsp:txXfrm>
        <a:off x="1959895" y="3040241"/>
        <a:ext cx="2726404" cy="169687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DC45B8-6FDD-48C5-BFA4-75FE864480B5}">
      <dsp:nvSpPr>
        <dsp:cNvPr id="0" name=""/>
        <dsp:cNvSpPr/>
      </dsp:nvSpPr>
      <dsp:spPr>
        <a:xfrm>
          <a:off x="962" y="601807"/>
          <a:ext cx="3153909" cy="315390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To introduce you to this module</a:t>
          </a:r>
          <a:endParaRPr lang="en-US" sz="2500" kern="1200"/>
        </a:p>
      </dsp:txBody>
      <dsp:txXfrm>
        <a:off x="462841" y="1063686"/>
        <a:ext cx="2230151" cy="2230151"/>
      </dsp:txXfrm>
    </dsp:sp>
    <dsp:sp modelId="{42F71AC9-4204-4210-AD0E-83A925884628}">
      <dsp:nvSpPr>
        <dsp:cNvPr id="0" name=""/>
        <dsp:cNvSpPr/>
      </dsp:nvSpPr>
      <dsp:spPr>
        <a:xfrm rot="5400000">
          <a:off x="3415070" y="1760868"/>
          <a:ext cx="1103868" cy="835786"/>
        </a:xfrm>
        <a:prstGeom prst="triangl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0DE5ED-D16B-47E3-A870-32EB6DF62C81}">
      <dsp:nvSpPr>
        <dsp:cNvPr id="0" name=""/>
        <dsp:cNvSpPr/>
      </dsp:nvSpPr>
      <dsp:spPr>
        <a:xfrm>
          <a:off x="4731827" y="601807"/>
          <a:ext cx="3153909" cy="315390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Get you started thinking about and writing your dissertation</a:t>
          </a:r>
          <a:endParaRPr lang="en-US" sz="2500" kern="1200"/>
        </a:p>
      </dsp:txBody>
      <dsp:txXfrm>
        <a:off x="5193706" y="1063686"/>
        <a:ext cx="2230151" cy="223015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2">
  <dgm:title val=""/>
  <dgm:desc val=""/>
  <dgm:catLst>
    <dgm:cat type="matrix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l" for="ch" forName="rect1" refType="w" fact="0.065"/>
          <dgm:constr type="t" for="ch" forName="rect1" refType="h" fact="0.065"/>
          <dgm:constr type="w" for="ch" forName="rect2" refType="w" fact="0.4"/>
          <dgm:constr type="h" for="ch" forName="rect2" refType="h" fact="0.4"/>
          <dgm:constr type="r" for="ch" forName="rect2" refType="w" fact="0.935"/>
          <dgm:constr type="t" for="ch" forName="rect2" refType="h" fact="0.065"/>
          <dgm:constr type="w" for="ch" forName="rect3" refType="w" fact="0.4"/>
          <dgm:constr type="h" for="ch" forName="rect3" refType="w" fact="0.4"/>
          <dgm:constr type="l" for="ch" forName="rect3" refType="w" fact="0.065"/>
          <dgm:constr type="b" for="ch" forName="rect3" refType="h" fact="0.935"/>
          <dgm:constr type="w" for="ch" forName="rect4" refType="w" fact="0.4"/>
          <dgm:constr type="h" for="ch" forName="rect4" refType="h" fact="0.4"/>
          <dgm:constr type="r" for="ch" forName="rect4" refType="w" fact="0.935"/>
          <dgm:constr type="b" for="ch" forName="rect4" refType="h" fact="0.935"/>
        </dgm:constrLst>
      </dgm:if>
      <dgm:else name="Name2">
        <dgm:constrLst>
          <dgm:constr type="primFontSz" for="ch" ptType="node" op="equ" val="65"/>
          <dgm:constr type="w" for="ch" forName="axisShape" refType="w"/>
          <dgm:constr type="h" for="ch" forName="axisShape" refType="h"/>
          <dgm:constr type="w" for="ch" forName="rect1" refType="w" fact="0.4"/>
          <dgm:constr type="h" for="ch" forName="rect1" refType="w" fact="0.4"/>
          <dgm:constr type="r" for="ch" forName="rect1" refType="w" fact="0.935"/>
          <dgm:constr type="t" for="ch" forName="rect1" refType="h" fact="0.065"/>
          <dgm:constr type="w" for="ch" forName="rect2" refType="w" fact="0.4"/>
          <dgm:constr type="h" for="ch" forName="rect2" refType="h" fact="0.4"/>
          <dgm:constr type="l" for="ch" forName="rect2" refType="w" fact="0.065"/>
          <dgm:constr type="t" for="ch" forName="rect2" refType="h" fact="0.065"/>
          <dgm:constr type="w" for="ch" forName="rect3" refType="w" fact="0.4"/>
          <dgm:constr type="h" for="ch" forName="rect3" refType="w" fact="0.4"/>
          <dgm:constr type="r" for="ch" forName="rect3" refType="w" fact="0.935"/>
          <dgm:constr type="b" for="ch" forName="rect3" refType="h" fact="0.935"/>
          <dgm:constr type="w" for="ch" forName="rect4" refType="w" fact="0.4"/>
          <dgm:constr type="h" for="ch" forName="rect4" refType="h" fact="0.4"/>
          <dgm:constr type="l" for="ch" forName="rect4" refType="w" fact="0.065"/>
          <dgm:constr type="b" for="ch" forName="rect4" refType="h" fact="0.935"/>
        </dgm:constrLst>
      </dgm:else>
    </dgm:choose>
    <dgm:ruleLst/>
    <dgm:choose name="Name3">
      <dgm:if name="Name4" axis="ch" ptType="node" func="cnt" op="gte" val="1">
        <dgm:layoutNode name="axisShape" styleLbl="bgShp">
          <dgm:alg type="sp"/>
          <dgm:shape xmlns:r="http://schemas.openxmlformats.org/officeDocument/2006/relationships" type="quadArrow" r:blip="">
            <dgm:adjLst>
              <dgm:adj idx="1" val="0.02"/>
              <dgm:adj idx="2" val="0.04"/>
              <dgm:adj idx="3" val="0.05"/>
            </dgm:adjLst>
          </dgm:shape>
          <dgm:presOf/>
          <dgm:constrLst/>
          <dgm:ruleLst/>
        </dgm:layoutNode>
        <dgm:layoutNode name="rect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rect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20974D-D91D-4CCA-A431-952354B8864C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07C2AF-3FA6-47AF-A9E2-6BAC6C8696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53117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7690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01072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1476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488250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22843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556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3116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4547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69370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07551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D5FB73-A910-4790-8FDC-DAFB323792B3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46350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D5FB73-A910-4790-8FDC-DAFB323792B3}" type="datetimeFigureOut">
              <a:rPr lang="en-GB" smtClean="0"/>
              <a:t>29/09/2020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BD26B0-9F82-487D-9A31-1A9701B832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74155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A6D809-5868-4A40-A353-FE1F5B30AB8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MARTS Dissertation Module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6CF0BCE-EB7A-4C08-B9A0-7CE01A5A7CD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Welcome, Introduction and getting started</a:t>
            </a:r>
          </a:p>
        </p:txBody>
      </p:sp>
    </p:spTree>
    <p:extLst>
      <p:ext uri="{BB962C8B-B14F-4D97-AF65-F5344CB8AC3E}">
        <p14:creationId xmlns:p14="http://schemas.microsoft.com/office/powerpoint/2010/main" val="24177022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ilver Desk Microphone">
            <a:extLst>
              <a:ext uri="{FF2B5EF4-FFF2-40B4-BE49-F238E27FC236}">
                <a16:creationId xmlns:a16="http://schemas.microsoft.com/office/drawing/2014/main" id="{0F505385-DAFF-4DE4-AA8D-A521A3D6C7C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4025"/>
          <a:stretch/>
        </p:blipFill>
        <p:spPr bwMode="auto">
          <a:xfrm>
            <a:off x="20" y="10"/>
            <a:ext cx="3477914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Rectangle 70">
            <a:extLst>
              <a:ext uri="{FF2B5EF4-FFF2-40B4-BE49-F238E27FC236}">
                <a16:creationId xmlns:a16="http://schemas.microsoft.com/office/drawing/2014/main" id="{B9951BD9-0868-4CDB-ACD6-9C4209B5E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3477935" y="0"/>
            <a:ext cx="5666065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AB8188-8EA5-4E54-8F78-CDA990921B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7996" y="640082"/>
            <a:ext cx="4705943" cy="335160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000">
                <a:solidFill>
                  <a:schemeClr val="bg1"/>
                </a:solidFill>
              </a:rPr>
              <a:t>Recording</a:t>
            </a:r>
          </a:p>
        </p:txBody>
      </p:sp>
    </p:spTree>
    <p:extLst>
      <p:ext uri="{BB962C8B-B14F-4D97-AF65-F5344CB8AC3E}">
        <p14:creationId xmlns:p14="http://schemas.microsoft.com/office/powerpoint/2010/main" val="24514515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DEE09-4E4E-480C-B4BD-EB6D04890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98460" y="1783959"/>
            <a:ext cx="3065480" cy="28891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700"/>
              <a:t>Welcome back and opening round</a:t>
            </a:r>
          </a:p>
        </p:txBody>
      </p:sp>
      <p:sp>
        <p:nvSpPr>
          <p:cNvPr id="135" name="Freeform: Shape 134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0" y="0"/>
            <a:ext cx="5391039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26" name="Picture 2" descr="Concept of teamwork and integration with businessman holding colorful Speech Bubbles. Hands with Social Media Words. Vector illustration.">
            <a:extLst>
              <a:ext uri="{FF2B5EF4-FFF2-40B4-BE49-F238E27FC236}">
                <a16:creationId xmlns:a16="http://schemas.microsoft.com/office/drawing/2014/main" id="{A5996B00-5C9D-4FBB-8E64-4F4CBC4FFD7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01" r="10552"/>
          <a:stretch/>
        </p:blipFill>
        <p:spPr bwMode="auto">
          <a:xfrm>
            <a:off x="20" y="10"/>
            <a:ext cx="5271352" cy="7101398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140566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60EFAD-15CB-4856-8E53-ED2BF2AFC0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Mutual support is one of the most important functions of a writing workshop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A6C3E8-2A7D-4042-9CE1-1F55D6E789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825625"/>
            <a:ext cx="8712968" cy="4351338"/>
          </a:xfrm>
        </p:spPr>
        <p:txBody>
          <a:bodyPr/>
          <a:lstStyle/>
          <a:p>
            <a:r>
              <a:rPr lang="en-GB" sz="3600" dirty="0"/>
              <a:t>Encouragement and the knowledge that others are interested in your progress can be just as helpful as feedback. </a:t>
            </a:r>
          </a:p>
          <a:p>
            <a:endParaRPr lang="en-GB" sz="3600" dirty="0"/>
          </a:p>
          <a:p>
            <a:r>
              <a:rPr lang="en-GB" sz="3600" dirty="0"/>
              <a:t>To that end, we will take time within each workshop to “touch base” or “check in” with one another </a:t>
            </a:r>
            <a:r>
              <a:rPr lang="en-GB" sz="3600" dirty="0">
                <a:latin typeface="Century Gothic" panose="020B0502020202020204" pitchFamily="34" charset="0"/>
              </a:rPr>
              <a:t>►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01687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45477-507B-4ED0-A225-88E382835C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9658" y="621792"/>
            <a:ext cx="3886128" cy="5504688"/>
          </a:xfrm>
        </p:spPr>
        <p:txBody>
          <a:bodyPr>
            <a:normAutofit/>
          </a:bodyPr>
          <a:lstStyle/>
          <a:p>
            <a:r>
              <a:rPr lang="en-GB" sz="4200"/>
              <a:t>Welcome back and opening round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56F8EA-3356-4455-9899-320874F6E4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4593" cy="6858000"/>
          </a:xfrm>
          <a:prstGeom prst="rect">
            <a:avLst/>
          </a:prstGeom>
          <a:solidFill>
            <a:srgbClr val="4472C4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1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1E6CED0-DD5C-40D8-AABF-FD9B2DF05C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4489332"/>
              </p:ext>
            </p:extLst>
          </p:nvPr>
        </p:nvGraphicFramePr>
        <p:xfrm>
          <a:off x="4574286" y="621792"/>
          <a:ext cx="394335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414052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AB1908-6C02-4957-A587-8357E89A67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supportive environment …</a:t>
            </a:r>
          </a:p>
        </p:txBody>
      </p:sp>
      <p:pic>
        <p:nvPicPr>
          <p:cNvPr id="5122" name="Picture 2" descr="Person Holding A Green Plant">
            <a:extLst>
              <a:ext uri="{FF2B5EF4-FFF2-40B4-BE49-F238E27FC236}">
                <a16:creationId xmlns:a16="http://schemas.microsoft.com/office/drawing/2014/main" id="{8E2EA4C2-334B-4A02-A9CA-74825BA455D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8496" y="1825625"/>
            <a:ext cx="6527007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48217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5E197E-412B-4FD5-81E6-2C456429CA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It is well known that writing regularly with peer support increases motivation and productivity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2BFB6B-EA71-457C-BBA3-51D7EA1D9B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sz="4400" dirty="0"/>
              <a:t>Avoiding and breaking isolation</a:t>
            </a:r>
          </a:p>
          <a:p>
            <a:r>
              <a:rPr lang="en-GB" sz="4400" dirty="0"/>
              <a:t>Motivation boosts</a:t>
            </a:r>
          </a:p>
          <a:p>
            <a:r>
              <a:rPr lang="en-GB" sz="4400" dirty="0"/>
              <a:t>Recognising and fulfilling potential</a:t>
            </a:r>
          </a:p>
          <a:p>
            <a:r>
              <a:rPr lang="en-GB" sz="4400" dirty="0"/>
              <a:t>Race to the finish</a:t>
            </a:r>
          </a:p>
        </p:txBody>
      </p:sp>
    </p:spTree>
    <p:extLst>
      <p:ext uri="{BB962C8B-B14F-4D97-AF65-F5344CB8AC3E}">
        <p14:creationId xmlns:p14="http://schemas.microsoft.com/office/powerpoint/2010/main" val="1282140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9EBFB-49C5-433B-AADC-1262B6FE4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7429" y="320675"/>
            <a:ext cx="8555616" cy="1325563"/>
          </a:xfrm>
        </p:spPr>
        <p:txBody>
          <a:bodyPr>
            <a:normAutofit/>
          </a:bodyPr>
          <a:lstStyle/>
          <a:p>
            <a:r>
              <a:rPr lang="en-GB" sz="4700" dirty="0"/>
              <a:t>Aims of this workshop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7E32B78-23DD-4E77-8B9C-7779E3BF2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4593" cy="6858000"/>
          </a:xfrm>
          <a:prstGeom prst="rect">
            <a:avLst/>
          </a:prstGeom>
          <a:solidFill>
            <a:srgbClr val="4472C4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650B1FD-1ECB-497B-BC7F-EF2265D35D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1941159"/>
              </p:ext>
            </p:extLst>
          </p:nvPr>
        </p:nvGraphicFramePr>
        <p:xfrm>
          <a:off x="297430" y="1825625"/>
          <a:ext cx="8555615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947114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7E699-826B-47B5-A25D-544AC0D87A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are we at?</a:t>
            </a:r>
          </a:p>
        </p:txBody>
      </p:sp>
      <p:pic>
        <p:nvPicPr>
          <p:cNvPr id="4098" name="Picture 2" descr="Thoughtful young black man working on laptop in outdoor cafe and drinking coffee">
            <a:extLst>
              <a:ext uri="{FF2B5EF4-FFF2-40B4-BE49-F238E27FC236}">
                <a16:creationId xmlns:a16="http://schemas.microsoft.com/office/drawing/2014/main" id="{4C63287E-86B2-4E69-82E3-16514075E3C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25624"/>
            <a:ext cx="8064896" cy="4843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788316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FF8D2E5-2C4E-47B1-930B-6C82B7C313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1B4444-186E-4630-970A-9EE97DAEC3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251312"/>
            <a:ext cx="7879842" cy="1010264"/>
          </a:xfrm>
        </p:spPr>
        <p:txBody>
          <a:bodyPr anchor="ctr">
            <a:normAutofit/>
          </a:bodyPr>
          <a:lstStyle/>
          <a:p>
            <a:r>
              <a:rPr lang="en-GB" dirty="0"/>
              <a:t>Workshops will ….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01E4ADA-0EA9-4930-846E-3C11E8BED6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17618"/>
            <a:ext cx="96012" cy="63141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B92FFCE-0C90-454E-AA25-D4EE9A6C39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0936" y="1380864"/>
            <a:ext cx="7879842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EA1A0B-4A91-4B61-BB86-E779C54985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0401302"/>
              </p:ext>
            </p:extLst>
          </p:nvPr>
        </p:nvGraphicFramePr>
        <p:xfrm>
          <a:off x="192024" y="1710322"/>
          <a:ext cx="8844472" cy="45849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471566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FB6D1C-BC60-4AB4-8D44-58986A30A8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Feeding back and feeding forward: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422B9C-E2F7-49A1-B477-94AED4074A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2800" dirty="0">
              <a:effectLst/>
              <a:latin typeface="Verdana" panose="020B060403050404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dirty="0">
              <a:latin typeface="Verdana" panose="020B060403050404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sz="2800" dirty="0"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Questions and/or comments from asynchronous learning and reading &gt;&gt;&gt;</a:t>
            </a:r>
          </a:p>
        </p:txBody>
      </p:sp>
    </p:spTree>
    <p:extLst>
      <p:ext uri="{BB962C8B-B14F-4D97-AF65-F5344CB8AC3E}">
        <p14:creationId xmlns:p14="http://schemas.microsoft.com/office/powerpoint/2010/main" val="26789420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DD7DA9-7BB0-408E-9EC8-DB271D5E0B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FFFFFF"/>
                </a:solidFill>
              </a:rPr>
              <a:t>Introduction to the Module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62FAED-34B3-4D87-9B97-BFBC344865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>
              <a:spcAft>
                <a:spcPts val="800"/>
              </a:spcAft>
            </a:pPr>
            <a:endParaRPr lang="en-GB">
              <a:effectLst/>
              <a:latin typeface="Verdana" panose="020B0604030504040204" pitchFamily="34" charset="0"/>
              <a:ea typeface="Calibri" panose="020F0502020204030204" pitchFamily="34" charset="0"/>
              <a:cs typeface="Tahoma" panose="020B0604030504040204" pitchFamily="34" charset="0"/>
            </a:endParaRPr>
          </a:p>
          <a:p>
            <a:pPr>
              <a:spcAft>
                <a:spcPts val="800"/>
              </a:spcAft>
            </a:pPr>
            <a:r>
              <a:rPr lang="en-GB">
                <a:latin typeface="Verdana" panose="020B0604030504040204" pitchFamily="34" charset="0"/>
                <a:ea typeface="Calibri" panose="020F0502020204030204" pitchFamily="34" charset="0"/>
                <a:cs typeface="Tahoma" panose="020B0604030504040204" pitchFamily="34" charset="0"/>
              </a:rPr>
              <a:t>You will have engaged with t</a:t>
            </a:r>
            <a:r>
              <a:rPr lang="en-GB">
                <a:effectLst/>
                <a:latin typeface="Verdana" panose="020B0604030504040204" pitchFamily="34" charset="0"/>
                <a:ea typeface="Calibri" panose="020F0502020204030204" pitchFamily="34" charset="0"/>
                <a:cs typeface="Tahoma" panose="020B0604030504040204" pitchFamily="34" charset="0"/>
              </a:rPr>
              <a:t>he narrated PP ‘Introduction to the module’</a:t>
            </a:r>
            <a:endParaRPr lang="en-GB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</a:pPr>
            <a:endParaRPr lang="en-GB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>
                <a:effectLst/>
                <a:latin typeface="Verdana" panose="020B0604030504040204" pitchFamily="34" charset="0"/>
                <a:ea typeface="Calibri" panose="020F0502020204030204" pitchFamily="34" charset="0"/>
                <a:cs typeface="Tahoma" panose="020B0604030504040204" pitchFamily="34" charset="0"/>
              </a:rPr>
              <a:t>I’d like to hear two points or questions from each of you about your reflections </a:t>
            </a:r>
            <a:r>
              <a:rPr lang="en-GB">
                <a:latin typeface="Verdana" panose="020B0604030504040204" pitchFamily="34" charset="0"/>
                <a:ea typeface="Calibri" panose="020F0502020204030204" pitchFamily="34" charset="0"/>
                <a:cs typeface="Tahoma" panose="020B0604030504040204" pitchFamily="34" charset="0"/>
              </a:rPr>
              <a:t>on this information</a:t>
            </a:r>
            <a:r>
              <a:rPr lang="en-GB">
                <a:effectLst/>
                <a:latin typeface="Verdana" panose="020B0604030504040204" pitchFamily="34" charset="0"/>
                <a:ea typeface="Calibri" panose="020F0502020204030204" pitchFamily="34" charset="0"/>
                <a:cs typeface="Tahoma" panose="020B0604030504040204" pitchFamily="34" charset="0"/>
              </a:rPr>
              <a:t> </a:t>
            </a:r>
            <a:endParaRPr lang="en-GB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en-GB">
                <a:effectLst/>
                <a:latin typeface="Verdana" panose="020B0604030504040204" pitchFamily="34" charset="0"/>
                <a:ea typeface="Calibri" panose="020F0502020204030204" pitchFamily="34" charset="0"/>
                <a:cs typeface="Tahoma" panose="020B0604030504040204" pitchFamily="34" charset="0"/>
              </a:rPr>
              <a:t> </a:t>
            </a:r>
            <a:endParaRPr lang="en-GB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56755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175911-AD0F-4781-A914-534BA3F588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Screen / Coffee break … … …</a:t>
            </a:r>
          </a:p>
        </p:txBody>
      </p:sp>
      <p:pic>
        <p:nvPicPr>
          <p:cNvPr id="2050" name="Picture 2" descr="Coffee on Saucer Beside the Notebook">
            <a:extLst>
              <a:ext uri="{FF2B5EF4-FFF2-40B4-BE49-F238E27FC236}">
                <a16:creationId xmlns:a16="http://schemas.microsoft.com/office/drawing/2014/main" id="{2A2FB209-F133-4320-B141-EFE225D2895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1397" y="1825625"/>
            <a:ext cx="6521205" cy="4351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22844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253746" y="303591"/>
            <a:ext cx="2743200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B12BD8-4FDC-4CB9-9F43-B99822F5F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770" y="637125"/>
            <a:ext cx="2372586" cy="5256371"/>
          </a:xfrm>
        </p:spPr>
        <p:txBody>
          <a:bodyPr>
            <a:normAutofit/>
          </a:bodyPr>
          <a:lstStyle/>
          <a:p>
            <a:r>
              <a:rPr lang="en-GB" sz="3400"/>
              <a:t>Discussion on the Video on writing a dissertation: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36750F3-9E77-4FB8-A2CD-9A92B3C858A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73312134"/>
              </p:ext>
            </p:extLst>
          </p:nvPr>
        </p:nvGraphicFramePr>
        <p:xfrm>
          <a:off x="3386724" y="303591"/>
          <a:ext cx="5430033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6321693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B7A6A2-E562-44F0-9DDA-5FCD0F0688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24072" y="629268"/>
            <a:ext cx="4939868" cy="1286160"/>
          </a:xfrm>
        </p:spPr>
        <p:txBody>
          <a:bodyPr anchor="b">
            <a:normAutofit/>
          </a:bodyPr>
          <a:lstStyle/>
          <a:p>
            <a:b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100">
                <a:latin typeface="Arial" panose="020B0604020202020204" pitchFamily="34" charset="0"/>
                <a:cs typeface="Arial" panose="020B0604020202020204" pitchFamily="34" charset="0"/>
              </a:rPr>
              <a:t>You have read the </a:t>
            </a:r>
            <a:r>
              <a:rPr lang="en-GB" sz="210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Module programme of work ….</a:t>
            </a:r>
            <a:br>
              <a:rPr lang="en-GB" sz="210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sz="21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B6B909-7905-4767-87A9-5B18BD542F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4073" y="2438400"/>
            <a:ext cx="4939867" cy="3785419"/>
          </a:xfrm>
        </p:spPr>
        <p:txBody>
          <a:bodyPr>
            <a:normAutofit/>
          </a:bodyPr>
          <a:lstStyle/>
          <a:p>
            <a:pPr>
              <a:spcAft>
                <a:spcPts val="800"/>
              </a:spcAft>
            </a:pPr>
            <a:endParaRPr lang="en-GB" sz="17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700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Tahoma" panose="020B0604030504040204" pitchFamily="34" charset="0"/>
              </a:rPr>
              <a:t>What other learning concepts would you like to see included?</a:t>
            </a:r>
            <a:endParaRPr lang="en-GB" sz="17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800"/>
              </a:spcAft>
            </a:pPr>
            <a:r>
              <a:rPr lang="en-GB" sz="1700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Tahoma" panose="020B0604030504040204" pitchFamily="34" charset="0"/>
              </a:rPr>
              <a:t>Where do you think your learning blocks might be within this programme?</a:t>
            </a:r>
          </a:p>
          <a:p>
            <a:pPr>
              <a:spcAft>
                <a:spcPts val="800"/>
              </a:spcAft>
            </a:pPr>
            <a:r>
              <a:rPr lang="en-GB" sz="1700" dirty="0">
                <a:latin typeface="Verdana" panose="020B0604030504040204" pitchFamily="34" charset="0"/>
                <a:ea typeface="Calibri" panose="020F0502020204030204" pitchFamily="34" charset="0"/>
                <a:cs typeface="Tahoma" panose="020B0604030504040204" pitchFamily="34" charset="0"/>
              </a:rPr>
              <a:t>Getting the help you need, when you need it</a:t>
            </a:r>
          </a:p>
          <a:p>
            <a:pPr>
              <a:spcAft>
                <a:spcPts val="800"/>
              </a:spcAft>
            </a:pPr>
            <a:r>
              <a:rPr lang="en-GB" sz="1700" dirty="0">
                <a:effectLst/>
                <a:latin typeface="Verdana" panose="020B0604030504040204" pitchFamily="34" charset="0"/>
                <a:ea typeface="Calibri" panose="020F0502020204030204" pitchFamily="34" charset="0"/>
                <a:cs typeface="Tahoma" panose="020B0604030504040204" pitchFamily="34" charset="0"/>
              </a:rPr>
              <a:t>Individual supervision slots</a:t>
            </a:r>
            <a:endParaRPr lang="en-GB" sz="17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17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D768BEE-76D1-401C-B94F-EC13E64632F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6220" r="19940" b="-1"/>
          <a:stretch/>
        </p:blipFill>
        <p:spPr>
          <a:xfrm>
            <a:off x="20" y="10"/>
            <a:ext cx="3476673" cy="6857990"/>
          </a:xfrm>
          <a:prstGeom prst="rect">
            <a:avLst/>
          </a:prstGeom>
          <a:effectLst/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810700" y="2115117"/>
            <a:ext cx="4732020" cy="0"/>
          </a:xfrm>
          <a:prstGeom prst="line">
            <a:avLst/>
          </a:prstGeom>
          <a:ln w="19050">
            <a:solidFill>
              <a:srgbClr val="E1931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617229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8575C10-8187-4AC4-AD72-C754EAFD28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49072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F635B7-95EA-44BE-B188-D619FF9015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1500" y="559678"/>
            <a:ext cx="2675936" cy="4952492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Group work: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4E776C9-ED67-41B7-B3A3-4DF76EF3AC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99730"/>
            <a:ext cx="3223260" cy="0"/>
          </a:xfrm>
          <a:prstGeom prst="line">
            <a:avLst/>
          </a:prstGeom>
          <a:ln w="254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4565631-B806-414D-B26F-103702C076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2852439"/>
              </p:ext>
            </p:extLst>
          </p:nvPr>
        </p:nvGraphicFramePr>
        <p:xfrm>
          <a:off x="3886200" y="568325"/>
          <a:ext cx="4686300" cy="56562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3077005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17BCA-A423-4801-9FAF-50C541D8A1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work: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051E8-0B36-4418-9424-F2E78BB37F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1800" dirty="0">
              <a:effectLst/>
              <a:latin typeface="Verdana" panose="020B060403050404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sz="1800" dirty="0">
              <a:latin typeface="Verdana" panose="020B060403050404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sz="1800" dirty="0">
              <a:effectLst/>
              <a:latin typeface="Verdana" panose="020B060403050404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sz="1800" dirty="0">
              <a:latin typeface="Verdana" panose="020B060403050404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x-none" sz="3600" dirty="0"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Identify the characteristics of a</a:t>
            </a:r>
            <a:r>
              <a:rPr lang="en-GB" sz="3600" dirty="0"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master researcher</a:t>
            </a:r>
            <a:endParaRPr lang="en-GB" sz="36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88225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05A856F-F1D3-4176-BB48-8D2678D09A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Group work: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8BF9322-B539-47BB-9C7E-897F81EAFA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1800" dirty="0">
              <a:effectLst/>
              <a:latin typeface="Verdana" panose="020B060403050404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endParaRPr lang="en-GB" sz="1800" dirty="0">
              <a:effectLst/>
              <a:latin typeface="Verdana" panose="020B060403050404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Name a researcher who excels at research</a:t>
            </a:r>
            <a:r>
              <a:rPr lang="x-none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and select</a:t>
            </a:r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three areas from one of their papers which demonstrates quality research.  </a:t>
            </a:r>
          </a:p>
          <a:p>
            <a:endParaRPr lang="en-GB" dirty="0"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en-GB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Explain how these contribute to research excellence.</a:t>
            </a:r>
            <a:endParaRPr lang="en-GB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03720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5C9DEC-7EBA-4DD3-83C4-48CA6A8AE4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agile a researcher are you?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F6E3D5-10ED-401E-9852-80D921DAE2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sz="1800" dirty="0">
              <a:solidFill>
                <a:srgbClr val="FF0000"/>
              </a:solidFill>
              <a:effectLst/>
              <a:latin typeface="Verdana" panose="020B060403050404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r>
              <a:rPr lang="x-none" sz="1800" dirty="0">
                <a:solidFill>
                  <a:srgbClr val="FF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Undertake a </a:t>
            </a:r>
            <a:r>
              <a:rPr lang="en-GB" sz="1800" dirty="0">
                <a:solidFill>
                  <a:srgbClr val="FF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research </a:t>
            </a:r>
            <a:r>
              <a:rPr lang="x-none" sz="1800" dirty="0">
                <a:solidFill>
                  <a:srgbClr val="FF0000"/>
                </a:solidFill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agility self-assessment</a:t>
            </a:r>
            <a:r>
              <a:rPr lang="x-none" sz="1800" dirty="0"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r>
              <a:rPr lang="en-US" sz="1800" dirty="0">
                <a:effectLst/>
                <a:latin typeface="Verdana" panose="020B060403050404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DB58B78-45A8-4973-BDE2-4FEB07B47F97}"/>
              </a:ext>
            </a:extLst>
          </p:cNvPr>
          <p:cNvSpPr txBox="1"/>
          <p:nvPr/>
        </p:nvSpPr>
        <p:spPr>
          <a:xfrm>
            <a:off x="628650" y="2636912"/>
            <a:ext cx="4572000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dirty="0"/>
              <a:t>Report writing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Data collection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Analysis of information from different sources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Finding information off the internet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Critical thinking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Planning and scheduling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Interviewing</a:t>
            </a:r>
          </a:p>
          <a:p>
            <a:pPr marL="342900" indent="-342900">
              <a:buFont typeface="+mj-lt"/>
              <a:buAutoNum type="arabicPeriod"/>
            </a:pPr>
            <a:r>
              <a:rPr lang="en-GB" dirty="0"/>
              <a:t>Critical analysis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90AAA7-2F07-4263-A393-82BC185B198C}"/>
              </a:ext>
            </a:extLst>
          </p:cNvPr>
          <p:cNvSpPr txBox="1"/>
          <p:nvPr/>
        </p:nvSpPr>
        <p:spPr>
          <a:xfrm>
            <a:off x="5923062" y="2597942"/>
            <a:ext cx="2592288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28600" indent="-228600" algn="l">
              <a:buFont typeface="+mj-lt"/>
              <a:buAutoNum type="arabicPeriod"/>
            </a:pPr>
            <a:r>
              <a:rPr lang="en-GB" b="0" i="0" dirty="0">
                <a:effectLst/>
              </a:rPr>
              <a:t>An analytical mind.  </a:t>
            </a:r>
          </a:p>
          <a:p>
            <a:pPr marL="228600" indent="-228600" algn="l">
              <a:buFont typeface="+mj-lt"/>
              <a:buAutoNum type="arabicPeriod"/>
            </a:pPr>
            <a:r>
              <a:rPr lang="en-GB" b="0" i="0" dirty="0">
                <a:effectLst/>
              </a:rPr>
              <a:t>A people person.</a:t>
            </a:r>
          </a:p>
          <a:p>
            <a:pPr marL="228600" indent="-228600" algn="l">
              <a:buFont typeface="+mj-lt"/>
              <a:buAutoNum type="arabicPeriod"/>
            </a:pPr>
            <a:r>
              <a:rPr lang="en-GB" b="0" i="0" dirty="0">
                <a:effectLst/>
              </a:rPr>
              <a:t>The ability to stay calm.</a:t>
            </a:r>
          </a:p>
          <a:p>
            <a:pPr marL="228600" indent="-228600" algn="l">
              <a:buFont typeface="+mj-lt"/>
              <a:buAutoNum type="arabicPeriod"/>
            </a:pPr>
            <a:r>
              <a:rPr lang="en-GB" b="0" i="0" dirty="0">
                <a:effectLst/>
              </a:rPr>
              <a:t>Intelligence.</a:t>
            </a:r>
          </a:p>
          <a:p>
            <a:pPr marL="228600" indent="-228600" algn="l">
              <a:buFont typeface="+mj-lt"/>
              <a:buAutoNum type="arabicPeriod"/>
            </a:pPr>
            <a:r>
              <a:rPr lang="en-GB" b="0" i="0" dirty="0">
                <a:effectLst/>
              </a:rPr>
              <a:t>Curiosity.</a:t>
            </a:r>
          </a:p>
          <a:p>
            <a:pPr marL="228600" indent="-228600" algn="l">
              <a:buFont typeface="+mj-lt"/>
              <a:buAutoNum type="arabicPeriod"/>
            </a:pPr>
            <a:r>
              <a:rPr lang="en-GB" b="0" i="0" dirty="0">
                <a:effectLst/>
              </a:rPr>
              <a:t>Quick thinker.</a:t>
            </a:r>
          </a:p>
          <a:p>
            <a:pPr marL="228600" indent="-228600" algn="l">
              <a:buFont typeface="+mj-lt"/>
              <a:buAutoNum type="arabicPeriod"/>
            </a:pPr>
            <a:r>
              <a:rPr lang="en-GB" b="0" i="0" dirty="0">
                <a:effectLst/>
              </a:rPr>
              <a:t>Commitment.</a:t>
            </a:r>
          </a:p>
          <a:p>
            <a:pPr marL="228600" indent="-228600" algn="l">
              <a:buFont typeface="+mj-lt"/>
              <a:buAutoNum type="arabicPeriod"/>
            </a:pPr>
            <a:r>
              <a:rPr lang="en-GB" b="0" i="0" dirty="0">
                <a:effectLst/>
              </a:rPr>
              <a:t>Excellent written and verbal communication skills.</a:t>
            </a:r>
          </a:p>
          <a:p>
            <a:pPr marL="228600" indent="-228600" algn="l">
              <a:buFont typeface="+mj-lt"/>
              <a:buAutoNum type="arabicPeriod"/>
            </a:pPr>
            <a:r>
              <a:rPr lang="en-GB" b="0" i="0" dirty="0">
                <a:effectLst/>
              </a:rPr>
              <a:t>Sympathetic.</a:t>
            </a:r>
          </a:p>
          <a:p>
            <a:pPr marL="228600" indent="-228600" algn="l">
              <a:buFont typeface="+mj-lt"/>
              <a:buAutoNum type="arabicPeriod"/>
            </a:pPr>
            <a:r>
              <a:rPr lang="en-GB" b="0" i="0" dirty="0">
                <a:effectLst/>
              </a:rPr>
              <a:t>Systematic</a:t>
            </a:r>
            <a:r>
              <a:rPr lang="en-GB" sz="1000" b="0" i="0" dirty="0">
                <a:effectLst/>
                <a:latin typeface="Roboto"/>
              </a:rPr>
              <a:t>.  </a:t>
            </a:r>
            <a:endParaRPr lang="en-GB" sz="1000" b="0" i="0" dirty="0">
              <a:solidFill>
                <a:srgbClr val="111111"/>
              </a:solidFill>
              <a:effectLst/>
              <a:latin typeface="Roboto"/>
            </a:endParaRPr>
          </a:p>
        </p:txBody>
      </p:sp>
    </p:spTree>
    <p:extLst>
      <p:ext uri="{BB962C8B-B14F-4D97-AF65-F5344CB8AC3E}">
        <p14:creationId xmlns:p14="http://schemas.microsoft.com/office/powerpoint/2010/main" val="214786026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3B021B3-DE93-4AB7-8A18-CF5F1CED8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59EBFB-49C5-433B-AADC-1262B6FE4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256032"/>
            <a:ext cx="7879842" cy="1014984"/>
          </a:xfrm>
        </p:spPr>
        <p:txBody>
          <a:bodyPr anchor="b">
            <a:normAutofit fontScale="90000"/>
          </a:bodyPr>
          <a:lstStyle/>
          <a:p>
            <a:r>
              <a:rPr lang="en-GB"/>
              <a:t>Have we met the aims of this workshop?</a:t>
            </a:r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2D502E5-F6B4-4D58-B4AE-FC466FF15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464" y="1634502"/>
            <a:ext cx="7838694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DECDBF4-02B6-4BB4-B65B-B8107AD6A9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630936" y="1538176"/>
            <a:ext cx="1405092" cy="109814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650B1FD-1ECB-497B-BC7F-EF2265D35D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31120377"/>
              </p:ext>
            </p:extLst>
          </p:nvPr>
        </p:nvGraphicFramePr>
        <p:xfrm>
          <a:off x="628650" y="1926266"/>
          <a:ext cx="7886700" cy="43575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8295907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A63DF132-C244-4FC8-8042-8519CF42556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455" r="1566" b="-1"/>
          <a:stretch/>
        </p:blipFill>
        <p:spPr bwMode="auto">
          <a:xfrm>
            <a:off x="20" y="10"/>
            <a:ext cx="9141694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5E8D2E83-FB3A-40E7-A9E5-7AB389D612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23809"/>
            <a:ext cx="8262707" cy="2262375"/>
          </a:xfrm>
          <a:custGeom>
            <a:avLst/>
            <a:gdLst>
              <a:gd name="connsiteX0" fmla="*/ 0 w 11016943"/>
              <a:gd name="connsiteY0" fmla="*/ 0 h 2262375"/>
              <a:gd name="connsiteX1" fmla="*/ 9969166 w 11016943"/>
              <a:gd name="connsiteY1" fmla="*/ 0 h 2262375"/>
              <a:gd name="connsiteX2" fmla="*/ 11016943 w 11016943"/>
              <a:gd name="connsiteY2" fmla="*/ 2262375 h 2262375"/>
              <a:gd name="connsiteX3" fmla="*/ 4942050 w 11016943"/>
              <a:gd name="connsiteY3" fmla="*/ 2262375 h 2262375"/>
              <a:gd name="connsiteX4" fmla="*/ 4582160 w 11016943"/>
              <a:gd name="connsiteY4" fmla="*/ 2262375 h 2262375"/>
              <a:gd name="connsiteX5" fmla="*/ 0 w 11016943"/>
              <a:gd name="connsiteY5" fmla="*/ 2262375 h 22623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016943" h="2262375">
                <a:moveTo>
                  <a:pt x="0" y="0"/>
                </a:moveTo>
                <a:lnTo>
                  <a:pt x="9969166" y="0"/>
                </a:lnTo>
                <a:lnTo>
                  <a:pt x="11016943" y="2262375"/>
                </a:lnTo>
                <a:lnTo>
                  <a:pt x="4942050" y="2262375"/>
                </a:lnTo>
                <a:lnTo>
                  <a:pt x="4582160" y="2262375"/>
                </a:lnTo>
                <a:lnTo>
                  <a:pt x="0" y="2262375"/>
                </a:lnTo>
                <a:close/>
              </a:path>
            </a:pathLst>
          </a:custGeom>
          <a:solidFill>
            <a:schemeClr val="bg1">
              <a:lumMod val="85000"/>
              <a:lumOff val="15000"/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0CA08A0-703F-41A4-A5B2-868A855495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546" y="4185749"/>
            <a:ext cx="6949328" cy="622836"/>
          </a:xfrm>
        </p:spPr>
        <p:txBody>
          <a:bodyPr>
            <a:normAutofit/>
          </a:bodyPr>
          <a:lstStyle/>
          <a:p>
            <a:r>
              <a:rPr lang="en-GB" sz="3100"/>
              <a:t>Next lesson … … …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277977-39ED-4E77-AE49-D1FDB705B9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547" y="4856921"/>
            <a:ext cx="7173771" cy="1249240"/>
          </a:xfrm>
        </p:spPr>
        <p:txBody>
          <a:bodyPr>
            <a:normAutofit/>
          </a:bodyPr>
          <a:lstStyle/>
          <a:p>
            <a:endParaRPr lang="en-GB" sz="1600"/>
          </a:p>
          <a:p>
            <a:endParaRPr lang="en-GB" sz="1600"/>
          </a:p>
          <a:p>
            <a:r>
              <a:rPr lang="en-GB" sz="1600"/>
              <a:t>Don’t forget to engage with the asynchronous learning on Moodle</a:t>
            </a:r>
          </a:p>
        </p:txBody>
      </p:sp>
    </p:spTree>
    <p:extLst>
      <p:ext uri="{BB962C8B-B14F-4D97-AF65-F5344CB8AC3E}">
        <p14:creationId xmlns:p14="http://schemas.microsoft.com/office/powerpoint/2010/main" val="268903273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499</Words>
  <Application>Microsoft Office PowerPoint</Application>
  <PresentationFormat>On-screen Show (4:3)</PresentationFormat>
  <Paragraphs>94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Arial</vt:lpstr>
      <vt:lpstr>Calibri</vt:lpstr>
      <vt:lpstr>Calibri Light</vt:lpstr>
      <vt:lpstr>Century Gothic</vt:lpstr>
      <vt:lpstr>Roboto</vt:lpstr>
      <vt:lpstr>Verdana</vt:lpstr>
      <vt:lpstr>Office Theme</vt:lpstr>
      <vt:lpstr>MARTS Dissertation Module</vt:lpstr>
      <vt:lpstr>Recording</vt:lpstr>
      <vt:lpstr>Welcome back and opening round</vt:lpstr>
      <vt:lpstr>Mutual support is one of the most important functions of a writing workshop</vt:lpstr>
      <vt:lpstr>Welcome back and opening round</vt:lpstr>
      <vt:lpstr>A supportive environment …</vt:lpstr>
      <vt:lpstr>It is well known that writing regularly with peer support increases motivation and productivity …</vt:lpstr>
      <vt:lpstr>Aims of this workshop</vt:lpstr>
      <vt:lpstr>Where are we at?</vt:lpstr>
      <vt:lpstr>Workshops will ….</vt:lpstr>
      <vt:lpstr>Feeding back and feeding forward:</vt:lpstr>
      <vt:lpstr>Introduction to the Module</vt:lpstr>
      <vt:lpstr>Screen / Coffee break … … …</vt:lpstr>
      <vt:lpstr>Discussion on the Video on writing a dissertation:</vt:lpstr>
      <vt:lpstr> You have read the Module programme of work …. </vt:lpstr>
      <vt:lpstr>Group work:</vt:lpstr>
      <vt:lpstr>Group work:</vt:lpstr>
      <vt:lpstr>Group work:</vt:lpstr>
      <vt:lpstr>How agile a researcher are you?</vt:lpstr>
      <vt:lpstr>Have we met the aims of this workshop?</vt:lpstr>
      <vt:lpstr>Next lesson … … … Ethics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MARTS Dissertation Module</dc:title>
  <dc:creator>Beverly Cole</dc:creator>
  <cp:lastModifiedBy>Beverly Cole</cp:lastModifiedBy>
  <cp:revision>1</cp:revision>
  <dcterms:created xsi:type="dcterms:W3CDTF">2020-09-29T09:39:40Z</dcterms:created>
  <dcterms:modified xsi:type="dcterms:W3CDTF">2020-09-29T09:40:18Z</dcterms:modified>
</cp:coreProperties>
</file>