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60" r:id="rId3"/>
  </p:sldMasterIdLst>
  <p:notesMasterIdLst>
    <p:notesMasterId r:id="rId14"/>
  </p:notesMasterIdLst>
  <p:handoutMasterIdLst>
    <p:handoutMasterId r:id="rId15"/>
  </p:handoutMasterIdLst>
  <p:sldIdLst>
    <p:sldId id="258" r:id="rId4"/>
    <p:sldId id="266" r:id="rId5"/>
    <p:sldId id="291" r:id="rId6"/>
    <p:sldId id="292" r:id="rId7"/>
    <p:sldId id="267" r:id="rId8"/>
    <p:sldId id="279" r:id="rId9"/>
    <p:sldId id="293" r:id="rId10"/>
    <p:sldId id="265" r:id="rId11"/>
    <p:sldId id="274" r:id="rId12"/>
    <p:sldId id="286" r:id="rId1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F4784"/>
    <a:srgbClr val="2163AA"/>
    <a:srgbClr val="166BC6"/>
    <a:srgbClr val="003C83"/>
    <a:srgbClr val="002D62"/>
    <a:srgbClr val="4472C4"/>
    <a:srgbClr val="2F5597"/>
    <a:srgbClr val="2E75B6"/>
    <a:srgbClr val="20386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62"/>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handoutMaster" Target="handoutMasters/handoutMaster1.xml"/><Relationship Id="rId14" Type="http://schemas.openxmlformats.org/officeDocument/2006/relationships/notesMaster" Target="notesMasters/notesMaster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汉仪旗黑-55简" panose="00020600040101010101" charset="-128"/>
              <a:ea typeface="汉仪旗黑-55简" panose="00020600040101010101" charset="-128"/>
              <a:cs typeface="汉仪旗黑-55简" panose="00020600040101010101" charset="-128"/>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cs typeface="汉仪旗黑-55简" panose="00020600040101010101" charset="-128"/>
              </a:rPr>
            </a:fld>
            <a:endParaRPr lang="zh-CN" altLang="en-US">
              <a:cs typeface="汉仪旗黑-55简" panose="00020600040101010101" charset="-128"/>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汉仪旗黑-55简" panose="00020600040101010101" charset="-128"/>
              <a:ea typeface="汉仪旗黑-55简" panose="00020600040101010101" charset="-128"/>
              <a:cs typeface="汉仪旗黑-55简" panose="00020600040101010101" charset="-128"/>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cs typeface="汉仪旗黑-55简" panose="00020600040101010101" charset="-128"/>
              </a:rPr>
            </a:fld>
            <a:endParaRPr lang="zh-CN" altLang="en-US">
              <a:cs typeface="汉仪旗黑-55简" panose="00020600040101010101" charset="-128"/>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汉仪旗黑-55简" panose="00020600040101010101" charset="-128"/>
                <a:ea typeface="汉仪旗黑-55简" panose="00020600040101010101" charset="-128"/>
                <a:cs typeface="汉仪旗黑-55简" panose="00020600040101010101" charset="-128"/>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汉仪旗黑-55简" panose="00020600040101010101" charset="-128"/>
                <a:ea typeface="汉仪旗黑-55简" panose="00020600040101010101" charset="-128"/>
                <a:cs typeface="汉仪旗黑-55简" panose="00020600040101010101" charset="-128"/>
              </a:defRPr>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汉仪旗黑-55简" panose="00020600040101010101" charset="-128"/>
                <a:ea typeface="汉仪旗黑-55简" panose="00020600040101010101" charset="-128"/>
                <a:cs typeface="汉仪旗黑-55简" panose="00020600040101010101" charset="-128"/>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汉仪旗黑-55简" panose="00020600040101010101" charset="-128"/>
                <a:ea typeface="汉仪旗黑-55简" panose="00020600040101010101" charset="-128"/>
                <a:cs typeface="汉仪旗黑-55简" panose="00020600040101010101" charset="-128"/>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1pPr>
    <a:lvl2pPr marL="4572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2pPr>
    <a:lvl3pPr marL="9144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3pPr>
    <a:lvl4pPr marL="13716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4pPr>
    <a:lvl5pPr marL="18288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72.xml"/><Relationship Id="rId5" Type="http://schemas.openxmlformats.org/officeDocument/2006/relationships/tags" Target="../tags/tag71.xml"/><Relationship Id="rId4" Type="http://schemas.openxmlformats.org/officeDocument/2006/relationships/tags" Target="../tags/tag70.xml"/><Relationship Id="rId3" Type="http://schemas.openxmlformats.org/officeDocument/2006/relationships/tags" Target="../tags/tag69.xml"/><Relationship Id="rId2" Type="http://schemas.openxmlformats.org/officeDocument/2006/relationships/tags" Target="../tags/tag68.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6" Type="http://schemas.openxmlformats.org/officeDocument/2006/relationships/tags" Target="../tags/tag77.xml"/><Relationship Id="rId5" Type="http://schemas.openxmlformats.org/officeDocument/2006/relationships/tags" Target="../tags/tag76.xml"/><Relationship Id="rId4" Type="http://schemas.openxmlformats.org/officeDocument/2006/relationships/tags" Target="../tags/tag75.xml"/><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7" Type="http://schemas.openxmlformats.org/officeDocument/2006/relationships/tags" Target="../tags/tag83.xml"/><Relationship Id="rId6" Type="http://schemas.openxmlformats.org/officeDocument/2006/relationships/tags" Target="../tags/tag82.xml"/><Relationship Id="rId5" Type="http://schemas.openxmlformats.org/officeDocument/2006/relationships/tags" Target="../tags/tag81.xml"/><Relationship Id="rId4" Type="http://schemas.openxmlformats.org/officeDocument/2006/relationships/tags" Target="../tags/tag80.xml"/><Relationship Id="rId3" Type="http://schemas.openxmlformats.org/officeDocument/2006/relationships/tags" Target="../tags/tag79.xml"/><Relationship Id="rId2" Type="http://schemas.openxmlformats.org/officeDocument/2006/relationships/tags" Target="../tags/tag78.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91.xml"/><Relationship Id="rId8" Type="http://schemas.openxmlformats.org/officeDocument/2006/relationships/tags" Target="../tags/tag90.xml"/><Relationship Id="rId7" Type="http://schemas.openxmlformats.org/officeDocument/2006/relationships/tags" Target="../tags/tag89.xml"/><Relationship Id="rId6" Type="http://schemas.openxmlformats.org/officeDocument/2006/relationships/tags" Target="../tags/tag88.xml"/><Relationship Id="rId5" Type="http://schemas.openxmlformats.org/officeDocument/2006/relationships/tags" Target="../tags/tag87.xml"/><Relationship Id="rId4" Type="http://schemas.openxmlformats.org/officeDocument/2006/relationships/tags" Target="../tags/tag86.xml"/><Relationship Id="rId3" Type="http://schemas.openxmlformats.org/officeDocument/2006/relationships/tags" Target="../tags/tag85.xml"/><Relationship Id="rId2" Type="http://schemas.openxmlformats.org/officeDocument/2006/relationships/tags" Target="../tags/tag84.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5" Type="http://schemas.openxmlformats.org/officeDocument/2006/relationships/tags" Target="../tags/tag95.xml"/><Relationship Id="rId4" Type="http://schemas.openxmlformats.org/officeDocument/2006/relationships/tags" Target="../tags/tag94.xml"/><Relationship Id="rId3" Type="http://schemas.openxmlformats.org/officeDocument/2006/relationships/tags" Target="../tags/tag93.xml"/><Relationship Id="rId2" Type="http://schemas.openxmlformats.org/officeDocument/2006/relationships/tags" Target="../tags/tag92.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4" Type="http://schemas.openxmlformats.org/officeDocument/2006/relationships/tags" Target="../tags/tag98.xml"/><Relationship Id="rId3" Type="http://schemas.openxmlformats.org/officeDocument/2006/relationships/tags" Target="../tags/tag97.xml"/><Relationship Id="rId2" Type="http://schemas.openxmlformats.org/officeDocument/2006/relationships/tags" Target="../tags/tag96.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7" Type="http://schemas.openxmlformats.org/officeDocument/2006/relationships/tags" Target="../tags/tag104.xml"/><Relationship Id="rId6" Type="http://schemas.openxmlformats.org/officeDocument/2006/relationships/tags" Target="../tags/tag103.xml"/><Relationship Id="rId5" Type="http://schemas.openxmlformats.org/officeDocument/2006/relationships/tags" Target="../tags/tag102.xml"/><Relationship Id="rId4" Type="http://schemas.openxmlformats.org/officeDocument/2006/relationships/tags" Target="../tags/tag101.xml"/><Relationship Id="rId3" Type="http://schemas.openxmlformats.org/officeDocument/2006/relationships/tags" Target="../tags/tag100.xml"/><Relationship Id="rId2" Type="http://schemas.openxmlformats.org/officeDocument/2006/relationships/tags" Target="../tags/tag99.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6" Type="http://schemas.openxmlformats.org/officeDocument/2006/relationships/tags" Target="../tags/tag109.xml"/><Relationship Id="rId5" Type="http://schemas.openxmlformats.org/officeDocument/2006/relationships/tags" Target="../tags/tag108.xml"/><Relationship Id="rId4" Type="http://schemas.openxmlformats.org/officeDocument/2006/relationships/tags" Target="../tags/tag107.xml"/><Relationship Id="rId3" Type="http://schemas.openxmlformats.org/officeDocument/2006/relationships/tags" Target="../tags/tag106.xml"/><Relationship Id="rId2" Type="http://schemas.openxmlformats.org/officeDocument/2006/relationships/tags" Target="../tags/tag105.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113.xml"/><Relationship Id="rId4" Type="http://schemas.openxmlformats.org/officeDocument/2006/relationships/tags" Target="../tags/tag112.xml"/><Relationship Id="rId3" Type="http://schemas.openxmlformats.org/officeDocument/2006/relationships/tags" Target="../tags/tag111.xml"/><Relationship Id="rId2" Type="http://schemas.openxmlformats.org/officeDocument/2006/relationships/tags" Target="../tags/tag110.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6" Type="http://schemas.openxmlformats.org/officeDocument/2006/relationships/tags" Target="../tags/tag118.xml"/><Relationship Id="rId5" Type="http://schemas.openxmlformats.org/officeDocument/2006/relationships/tags" Target="../tags/tag117.xml"/><Relationship Id="rId4" Type="http://schemas.openxmlformats.org/officeDocument/2006/relationships/tags" Target="../tags/tag116.xml"/><Relationship Id="rId3" Type="http://schemas.openxmlformats.org/officeDocument/2006/relationships/tags" Target="../tags/tag115.xml"/><Relationship Id="rId2" Type="http://schemas.openxmlformats.org/officeDocument/2006/relationships/tags" Target="../tags/tag114.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8" Type="http://schemas.openxmlformats.org/officeDocument/2006/relationships/theme" Target="../theme/theme2.xml"/><Relationship Id="rId17" Type="http://schemas.openxmlformats.org/officeDocument/2006/relationships/tags" Target="../tags/tag124.xml"/><Relationship Id="rId16" Type="http://schemas.openxmlformats.org/officeDocument/2006/relationships/tags" Target="../tags/tag123.xml"/><Relationship Id="rId15" Type="http://schemas.openxmlformats.org/officeDocument/2006/relationships/tags" Target="../tags/tag122.xml"/><Relationship Id="rId14" Type="http://schemas.openxmlformats.org/officeDocument/2006/relationships/tags" Target="../tags/tag121.xml"/><Relationship Id="rId13" Type="http://schemas.openxmlformats.org/officeDocument/2006/relationships/tags" Target="../tags/tag120.xml"/><Relationship Id="rId12" Type="http://schemas.openxmlformats.org/officeDocument/2006/relationships/tags" Target="../tags/tag119.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汉仪旗黑-55简" panose="00020600040101010101" charset="-128"/>
          <a:ea typeface="汉仪旗黑-55简" panose="00020600040101010101" charset="-128"/>
          <a:cs typeface="汉仪旗黑-55简" panose="00020600040101010101" charset="-128"/>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汉仪旗黑-55简" panose="00020600040101010101" charset="-128"/>
          <a:ea typeface="汉仪旗黑-55简" panose="00020600040101010101" charset="-128"/>
          <a:cs typeface="汉仪旗黑-55简" panose="00020600040101010101" charset="-128"/>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汉仪旗黑-55简" panose="00020600040101010101" charset="-128"/>
          <a:ea typeface="汉仪旗黑-55简" panose="00020600040101010101" charset="-128"/>
          <a:cs typeface="汉仪旗黑-55简" panose="0002060004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25.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26.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27.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28.xml"/><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29.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30.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31.xml"/><Relationship Id="rId1"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32.xml"/><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33.xml"/><Relationship Id="rId1"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34.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8" name="文本框 7"/>
          <p:cNvSpPr txBox="1"/>
          <p:nvPr/>
        </p:nvSpPr>
        <p:spPr>
          <a:xfrm>
            <a:off x="0" y="1724660"/>
            <a:ext cx="7689215" cy="3415030"/>
          </a:xfrm>
          <a:prstGeom prst="rect">
            <a:avLst/>
          </a:prstGeom>
          <a:noFill/>
        </p:spPr>
        <p:txBody>
          <a:bodyPr wrap="square" rtlCol="0">
            <a:spAutoFit/>
          </a:bodyPr>
          <a:p>
            <a:pPr algn="ctr"/>
            <a:r>
              <a:rPr lang="zh-CN" altLang="en-US" sz="5400" spc="500" dirty="0">
                <a:solidFill>
                  <a:schemeClr val="tx2">
                    <a:lumMod val="25000"/>
                  </a:schemeClr>
                </a:solidFill>
                <a:uFillTx/>
                <a:latin typeface="汉仪铸字美心体W" panose="00020600040101010101" charset="-122"/>
                <a:ea typeface="汉仪铸字美心体W" panose="00020600040101010101" charset="-122"/>
                <a:cs typeface="汉仪旗黑-55简" panose="00020600040101010101" charset="-128"/>
              </a:rPr>
              <a:t>Case study of organizational change in CX Company</a:t>
            </a:r>
            <a:endParaRPr lang="zh-CN" altLang="en-US" sz="5400" spc="500" dirty="0">
              <a:solidFill>
                <a:schemeClr val="tx2">
                  <a:lumMod val="25000"/>
                </a:schemeClr>
              </a:solidFill>
              <a:uFillTx/>
              <a:latin typeface="汉仪铸字美心体W" panose="00020600040101010101" charset="-122"/>
              <a:ea typeface="汉仪铸字美心体W" panose="00020600040101010101" charset="-122"/>
              <a:cs typeface="汉仪旗黑-55简" panose="00020600040101010101" charset="-128"/>
            </a:endParaRPr>
          </a:p>
        </p:txBody>
      </p:sp>
      <p:sp>
        <p:nvSpPr>
          <p:cNvPr id="6" name="矩形 5"/>
          <p:cNvSpPr/>
          <p:nvPr/>
        </p:nvSpPr>
        <p:spPr>
          <a:xfrm>
            <a:off x="8077200" y="6350"/>
            <a:ext cx="4114800" cy="6851650"/>
          </a:xfrm>
          <a:prstGeom prst="rect">
            <a:avLst/>
          </a:prstGeom>
          <a:solidFill>
            <a:schemeClr val="tx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20" name="六边形 19"/>
          <p:cNvSpPr/>
          <p:nvPr/>
        </p:nvSpPr>
        <p:spPr>
          <a:xfrm rot="5400000">
            <a:off x="9036685" y="1619250"/>
            <a:ext cx="2195195" cy="1892300"/>
          </a:xfrm>
          <a:prstGeom prst="hexagon">
            <a:avLst/>
          </a:prstGeom>
          <a:solidFill>
            <a:schemeClr val="bg1"/>
          </a:solidFill>
          <a:ln w="63500"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Tree>
    <p:custDataLst>
      <p:tags r:id="rId2"/>
    </p:custData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9" name="矩形 8"/>
          <p:cNvSpPr/>
          <p:nvPr/>
        </p:nvSpPr>
        <p:spPr>
          <a:xfrm>
            <a:off x="1280160" y="358775"/>
            <a:ext cx="2733675" cy="460375"/>
          </a:xfrm>
          <a:prstGeom prst="rect">
            <a:avLst/>
          </a:prstGeom>
        </p:spPr>
        <p:txBody>
          <a:bodyPr wrap="square">
            <a:spAutoFit/>
          </a:bodyPr>
          <a:p>
            <a:pPr algn="l"/>
            <a:r>
              <a:rPr lang="zh-CN" altLang="en-US" sz="2400" b="1" kern="0" spc="300" dirty="0">
                <a:latin typeface="Times New Roman Bold" panose="02020603050405020304" charset="0"/>
                <a:ea typeface="汉仪铸字美心体W" panose="00020600040101010101" charset="-122"/>
                <a:cs typeface="Times New Roman Bold" panose="02020603050405020304" charset="0"/>
              </a:rPr>
              <a:t>Introduction</a:t>
            </a:r>
            <a:endParaRPr lang="zh-CN" altLang="en-US" sz="2400" b="1" kern="0" spc="300" dirty="0">
              <a:latin typeface="Times New Roman Bold" panose="02020603050405020304" charset="0"/>
              <a:ea typeface="汉仪铸字美心体W" panose="00020600040101010101" charset="-122"/>
              <a:cs typeface="Times New Roman Bold" panose="02020603050405020304" charset="0"/>
            </a:endParaRPr>
          </a:p>
        </p:txBody>
      </p:sp>
      <p:sp>
        <p:nvSpPr>
          <p:cNvPr id="5" name="文本框 4"/>
          <p:cNvSpPr txBox="1"/>
          <p:nvPr/>
        </p:nvSpPr>
        <p:spPr>
          <a:xfrm>
            <a:off x="107950" y="310198"/>
            <a:ext cx="1466850" cy="829945"/>
          </a:xfrm>
          <a:prstGeom prst="rect">
            <a:avLst/>
          </a:prstGeom>
          <a:noFill/>
        </p:spPr>
        <p:txBody>
          <a:bodyPr vert="horz" wrap="square" rtlCol="0" anchor="ctr" anchorCtr="0">
            <a:spAutoFit/>
          </a:bodyPr>
          <a:p>
            <a:pPr algn="ctr"/>
            <a:r>
              <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rPr>
              <a:t>01</a:t>
            </a:r>
            <a:endPar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endParaRPr>
          </a:p>
        </p:txBody>
      </p:sp>
      <p:cxnSp>
        <p:nvCxnSpPr>
          <p:cNvPr id="2" name="直接连接符 1"/>
          <p:cNvCxnSpPr/>
          <p:nvPr/>
        </p:nvCxnSpPr>
        <p:spPr>
          <a:xfrm>
            <a:off x="-600" y="979170"/>
            <a:ext cx="12193200" cy="0"/>
          </a:xfrm>
          <a:prstGeom prst="line">
            <a:avLst/>
          </a:prstGeom>
          <a:ln w="25400">
            <a:solidFill>
              <a:schemeClr val="tx2">
                <a:lumMod val="25000"/>
              </a:schemeClr>
            </a:solidFill>
          </a:ln>
        </p:spPr>
        <p:style>
          <a:lnRef idx="1">
            <a:schemeClr val="accent1"/>
          </a:lnRef>
          <a:fillRef idx="0">
            <a:schemeClr val="accent1"/>
          </a:fillRef>
          <a:effectRef idx="0">
            <a:schemeClr val="accent1"/>
          </a:effectRef>
          <a:fontRef idx="minor">
            <a:schemeClr val="tx1"/>
          </a:fontRef>
        </p:style>
      </p:cxnSp>
      <p:grpSp>
        <p:nvGrpSpPr>
          <p:cNvPr id="3" name="Group 164"/>
          <p:cNvGrpSpPr/>
          <p:nvPr/>
        </p:nvGrpSpPr>
        <p:grpSpPr>
          <a:xfrm flipH="1">
            <a:off x="487680" y="1851025"/>
            <a:ext cx="4318245" cy="3844402"/>
            <a:chOff x="1146159" y="1505964"/>
            <a:chExt cx="4315629" cy="3842486"/>
          </a:xfrm>
        </p:grpSpPr>
        <p:sp>
          <p:nvSpPr>
            <p:cNvPr id="6" name="Oval 236"/>
            <p:cNvSpPr>
              <a:spLocks noChangeArrowheads="1"/>
            </p:cNvSpPr>
            <p:nvPr/>
          </p:nvSpPr>
          <p:spPr bwMode="auto">
            <a:xfrm>
              <a:off x="1252324" y="1505964"/>
              <a:ext cx="3671332" cy="3672227"/>
            </a:xfrm>
            <a:prstGeom prst="ellipse">
              <a:avLst/>
            </a:prstGeom>
            <a:solidFill>
              <a:schemeClr val="tx2">
                <a:lumMod val="2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3" name="Freeform 254"/>
            <p:cNvSpPr/>
            <p:nvPr/>
          </p:nvSpPr>
          <p:spPr bwMode="auto">
            <a:xfrm>
              <a:off x="1146159" y="2305287"/>
              <a:ext cx="2081646" cy="2943696"/>
            </a:xfrm>
            <a:custGeom>
              <a:avLst/>
              <a:gdLst>
                <a:gd name="T0" fmla="*/ 2 w 2323"/>
                <a:gd name="T1" fmla="*/ 0 h 3285"/>
                <a:gd name="T2" fmla="*/ 2323 w 2323"/>
                <a:gd name="T3" fmla="*/ 0 h 3285"/>
                <a:gd name="T4" fmla="*/ 2321 w 2323"/>
                <a:gd name="T5" fmla="*/ 3285 h 3285"/>
                <a:gd name="T6" fmla="*/ 0 w 2323"/>
                <a:gd name="T7" fmla="*/ 3282 h 3285"/>
                <a:gd name="T8" fmla="*/ 2 w 2323"/>
                <a:gd name="T9" fmla="*/ 0 h 3285"/>
              </a:gdLst>
              <a:ahLst/>
              <a:cxnLst>
                <a:cxn ang="0">
                  <a:pos x="T0" y="T1"/>
                </a:cxn>
                <a:cxn ang="0">
                  <a:pos x="T2" y="T3"/>
                </a:cxn>
                <a:cxn ang="0">
                  <a:pos x="T4" y="T5"/>
                </a:cxn>
                <a:cxn ang="0">
                  <a:pos x="T6" y="T7"/>
                </a:cxn>
                <a:cxn ang="0">
                  <a:pos x="T8" y="T9"/>
                </a:cxn>
              </a:cxnLst>
              <a:rect l="0" t="0" r="r" b="b"/>
              <a:pathLst>
                <a:path w="2323" h="3285">
                  <a:moveTo>
                    <a:pt x="2" y="0"/>
                  </a:moveTo>
                  <a:lnTo>
                    <a:pt x="2323" y="0"/>
                  </a:lnTo>
                  <a:lnTo>
                    <a:pt x="2321" y="3285"/>
                  </a:lnTo>
                  <a:lnTo>
                    <a:pt x="0" y="3282"/>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34" name="Freeform 255"/>
            <p:cNvSpPr/>
            <p:nvPr/>
          </p:nvSpPr>
          <p:spPr bwMode="auto">
            <a:xfrm>
              <a:off x="1146159" y="2305287"/>
              <a:ext cx="2081646" cy="2943696"/>
            </a:xfrm>
            <a:custGeom>
              <a:avLst/>
              <a:gdLst>
                <a:gd name="T0" fmla="*/ 2 w 2323"/>
                <a:gd name="T1" fmla="*/ 0 h 3285"/>
                <a:gd name="T2" fmla="*/ 2323 w 2323"/>
                <a:gd name="T3" fmla="*/ 0 h 3285"/>
                <a:gd name="T4" fmla="*/ 2321 w 2323"/>
                <a:gd name="T5" fmla="*/ 3285 h 3285"/>
                <a:gd name="T6" fmla="*/ 0 w 2323"/>
                <a:gd name="T7" fmla="*/ 3282 h 3285"/>
                <a:gd name="T8" fmla="*/ 2 w 2323"/>
                <a:gd name="T9" fmla="*/ 0 h 3285"/>
              </a:gdLst>
              <a:ahLst/>
              <a:cxnLst>
                <a:cxn ang="0">
                  <a:pos x="T0" y="T1"/>
                </a:cxn>
                <a:cxn ang="0">
                  <a:pos x="T2" y="T3"/>
                </a:cxn>
                <a:cxn ang="0">
                  <a:pos x="T4" y="T5"/>
                </a:cxn>
                <a:cxn ang="0">
                  <a:pos x="T6" y="T7"/>
                </a:cxn>
                <a:cxn ang="0">
                  <a:pos x="T8" y="T9"/>
                </a:cxn>
              </a:cxnLst>
              <a:rect l="0" t="0" r="r" b="b"/>
              <a:pathLst>
                <a:path w="2323" h="3285">
                  <a:moveTo>
                    <a:pt x="2" y="0"/>
                  </a:moveTo>
                  <a:lnTo>
                    <a:pt x="2323" y="0"/>
                  </a:lnTo>
                  <a:lnTo>
                    <a:pt x="2321" y="3285"/>
                  </a:lnTo>
                  <a:lnTo>
                    <a:pt x="0" y="3282"/>
                  </a:lnTo>
                  <a:lnTo>
                    <a:pt x="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35" name="Freeform 256"/>
            <p:cNvSpPr/>
            <p:nvPr/>
          </p:nvSpPr>
          <p:spPr bwMode="auto">
            <a:xfrm>
              <a:off x="2371131" y="3852855"/>
              <a:ext cx="364714" cy="345895"/>
            </a:xfrm>
            <a:custGeom>
              <a:avLst/>
              <a:gdLst>
                <a:gd name="T0" fmla="*/ 25 w 172"/>
                <a:gd name="T1" fmla="*/ 0 h 163"/>
                <a:gd name="T2" fmla="*/ 0 w 172"/>
                <a:gd name="T3" fmla="*/ 43 h 163"/>
                <a:gd name="T4" fmla="*/ 85 w 172"/>
                <a:gd name="T5" fmla="*/ 163 h 163"/>
                <a:gd name="T6" fmla="*/ 172 w 172"/>
                <a:gd name="T7" fmla="*/ 16 h 163"/>
                <a:gd name="T8" fmla="*/ 25 w 172"/>
                <a:gd name="T9" fmla="*/ 0 h 163"/>
              </a:gdLst>
              <a:ahLst/>
              <a:cxnLst>
                <a:cxn ang="0">
                  <a:pos x="T0" y="T1"/>
                </a:cxn>
                <a:cxn ang="0">
                  <a:pos x="T2" y="T3"/>
                </a:cxn>
                <a:cxn ang="0">
                  <a:pos x="T4" y="T5"/>
                </a:cxn>
                <a:cxn ang="0">
                  <a:pos x="T6" y="T7"/>
                </a:cxn>
                <a:cxn ang="0">
                  <a:pos x="T8" y="T9"/>
                </a:cxn>
              </a:cxnLst>
              <a:rect l="0" t="0" r="r" b="b"/>
              <a:pathLst>
                <a:path w="172" h="163">
                  <a:moveTo>
                    <a:pt x="25" y="0"/>
                  </a:moveTo>
                  <a:cubicBezTo>
                    <a:pt x="19" y="16"/>
                    <a:pt x="11" y="31"/>
                    <a:pt x="0" y="43"/>
                  </a:cubicBezTo>
                  <a:cubicBezTo>
                    <a:pt x="85" y="163"/>
                    <a:pt x="85" y="163"/>
                    <a:pt x="85" y="163"/>
                  </a:cubicBezTo>
                  <a:cubicBezTo>
                    <a:pt x="129" y="125"/>
                    <a:pt x="160" y="74"/>
                    <a:pt x="172" y="16"/>
                  </a:cubicBezTo>
                  <a:cubicBezTo>
                    <a:pt x="25" y="0"/>
                    <a:pt x="25" y="0"/>
                    <a:pt x="25" y="0"/>
                  </a:cubicBezTo>
                </a:path>
              </a:pathLst>
            </a:cu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36" name="Freeform 257"/>
            <p:cNvSpPr/>
            <p:nvPr/>
          </p:nvSpPr>
          <p:spPr bwMode="auto">
            <a:xfrm>
              <a:off x="2237612" y="3219311"/>
              <a:ext cx="508986" cy="566337"/>
            </a:xfrm>
            <a:custGeom>
              <a:avLst/>
              <a:gdLst>
                <a:gd name="T0" fmla="*/ 0 w 240"/>
                <a:gd name="T1" fmla="*/ 147 h 267"/>
                <a:gd name="T2" fmla="*/ 93 w 240"/>
                <a:gd name="T3" fmla="*/ 251 h 267"/>
                <a:gd name="T4" fmla="*/ 240 w 240"/>
                <a:gd name="T5" fmla="*/ 267 h 267"/>
                <a:gd name="T6" fmla="*/ 240 w 240"/>
                <a:gd name="T7" fmla="*/ 262 h 267"/>
                <a:gd name="T8" fmla="*/ 0 w 240"/>
                <a:gd name="T9" fmla="*/ 0 h 267"/>
                <a:gd name="T10" fmla="*/ 0 w 240"/>
                <a:gd name="T11" fmla="*/ 147 h 267"/>
              </a:gdLst>
              <a:ahLst/>
              <a:cxnLst>
                <a:cxn ang="0">
                  <a:pos x="T0" y="T1"/>
                </a:cxn>
                <a:cxn ang="0">
                  <a:pos x="T2" y="T3"/>
                </a:cxn>
                <a:cxn ang="0">
                  <a:pos x="T4" y="T5"/>
                </a:cxn>
                <a:cxn ang="0">
                  <a:pos x="T6" y="T7"/>
                </a:cxn>
                <a:cxn ang="0">
                  <a:pos x="T8" y="T9"/>
                </a:cxn>
                <a:cxn ang="0">
                  <a:pos x="T10" y="T11"/>
                </a:cxn>
              </a:cxnLst>
              <a:rect l="0" t="0" r="r" b="b"/>
              <a:pathLst>
                <a:path w="240" h="267">
                  <a:moveTo>
                    <a:pt x="0" y="147"/>
                  </a:moveTo>
                  <a:cubicBezTo>
                    <a:pt x="50" y="157"/>
                    <a:pt x="88" y="199"/>
                    <a:pt x="93" y="251"/>
                  </a:cubicBezTo>
                  <a:cubicBezTo>
                    <a:pt x="240" y="267"/>
                    <a:pt x="240" y="267"/>
                    <a:pt x="240" y="267"/>
                  </a:cubicBezTo>
                  <a:cubicBezTo>
                    <a:pt x="240" y="266"/>
                    <a:pt x="240" y="264"/>
                    <a:pt x="240" y="262"/>
                  </a:cubicBezTo>
                  <a:cubicBezTo>
                    <a:pt x="240" y="125"/>
                    <a:pt x="135" y="12"/>
                    <a:pt x="0" y="0"/>
                  </a:cubicBezTo>
                  <a:cubicBezTo>
                    <a:pt x="0" y="147"/>
                    <a:pt x="0" y="147"/>
                    <a:pt x="0" y="147"/>
                  </a:cubicBezTo>
                </a:path>
              </a:pathLst>
            </a:cu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7" name="Freeform 258"/>
            <p:cNvSpPr/>
            <p:nvPr/>
          </p:nvSpPr>
          <p:spPr bwMode="auto">
            <a:xfrm>
              <a:off x="1733106" y="3219311"/>
              <a:ext cx="403246" cy="388012"/>
            </a:xfrm>
            <a:custGeom>
              <a:avLst/>
              <a:gdLst>
                <a:gd name="T0" fmla="*/ 127 w 190"/>
                <a:gd name="T1" fmla="*/ 183 h 183"/>
                <a:gd name="T2" fmla="*/ 190 w 190"/>
                <a:gd name="T3" fmla="*/ 147 h 183"/>
                <a:gd name="T4" fmla="*/ 190 w 190"/>
                <a:gd name="T5" fmla="*/ 0 h 183"/>
                <a:gd name="T6" fmla="*/ 0 w 190"/>
                <a:gd name="T7" fmla="*/ 108 h 183"/>
                <a:gd name="T8" fmla="*/ 127 w 190"/>
                <a:gd name="T9" fmla="*/ 183 h 183"/>
              </a:gdLst>
              <a:ahLst/>
              <a:cxnLst>
                <a:cxn ang="0">
                  <a:pos x="T0" y="T1"/>
                </a:cxn>
                <a:cxn ang="0">
                  <a:pos x="T2" y="T3"/>
                </a:cxn>
                <a:cxn ang="0">
                  <a:pos x="T4" y="T5"/>
                </a:cxn>
                <a:cxn ang="0">
                  <a:pos x="T6" y="T7"/>
                </a:cxn>
                <a:cxn ang="0">
                  <a:pos x="T8" y="T9"/>
                </a:cxn>
              </a:cxnLst>
              <a:rect l="0" t="0" r="r" b="b"/>
              <a:pathLst>
                <a:path w="190" h="183">
                  <a:moveTo>
                    <a:pt x="127" y="183"/>
                  </a:moveTo>
                  <a:cubicBezTo>
                    <a:pt x="144" y="165"/>
                    <a:pt x="165" y="152"/>
                    <a:pt x="190" y="147"/>
                  </a:cubicBezTo>
                  <a:cubicBezTo>
                    <a:pt x="190" y="0"/>
                    <a:pt x="190" y="0"/>
                    <a:pt x="190" y="0"/>
                  </a:cubicBezTo>
                  <a:cubicBezTo>
                    <a:pt x="112" y="7"/>
                    <a:pt x="44" y="48"/>
                    <a:pt x="0" y="108"/>
                  </a:cubicBezTo>
                  <a:lnTo>
                    <a:pt x="127" y="183"/>
                  </a:lnTo>
                  <a:close/>
                </a:path>
              </a:pathLst>
            </a:cu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38" name="Freeform 259"/>
            <p:cNvSpPr/>
            <p:nvPr/>
          </p:nvSpPr>
          <p:spPr bwMode="auto">
            <a:xfrm>
              <a:off x="1627366" y="3537427"/>
              <a:ext cx="841440" cy="797531"/>
            </a:xfrm>
            <a:custGeom>
              <a:avLst/>
              <a:gdLst>
                <a:gd name="T0" fmla="*/ 312 w 397"/>
                <a:gd name="T1" fmla="*/ 220 h 376"/>
                <a:gd name="T2" fmla="*/ 264 w 397"/>
                <a:gd name="T3" fmla="*/ 230 h 376"/>
                <a:gd name="T4" fmla="*/ 146 w 397"/>
                <a:gd name="T5" fmla="*/ 112 h 376"/>
                <a:gd name="T6" fmla="*/ 153 w 397"/>
                <a:gd name="T7" fmla="*/ 75 h 376"/>
                <a:gd name="T8" fmla="*/ 26 w 397"/>
                <a:gd name="T9" fmla="*/ 0 h 376"/>
                <a:gd name="T10" fmla="*/ 0 w 397"/>
                <a:gd name="T11" fmla="*/ 112 h 376"/>
                <a:gd name="T12" fmla="*/ 264 w 397"/>
                <a:gd name="T13" fmla="*/ 376 h 376"/>
                <a:gd name="T14" fmla="*/ 397 w 397"/>
                <a:gd name="T15" fmla="*/ 340 h 376"/>
                <a:gd name="T16" fmla="*/ 312 w 397"/>
                <a:gd name="T17" fmla="*/ 220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7" h="376">
                  <a:moveTo>
                    <a:pt x="312" y="220"/>
                  </a:moveTo>
                  <a:cubicBezTo>
                    <a:pt x="297" y="226"/>
                    <a:pt x="281" y="230"/>
                    <a:pt x="264" y="230"/>
                  </a:cubicBezTo>
                  <a:cubicBezTo>
                    <a:pt x="199" y="230"/>
                    <a:pt x="146" y="177"/>
                    <a:pt x="146" y="112"/>
                  </a:cubicBezTo>
                  <a:cubicBezTo>
                    <a:pt x="146" y="99"/>
                    <a:pt x="149" y="86"/>
                    <a:pt x="153" y="75"/>
                  </a:cubicBezTo>
                  <a:cubicBezTo>
                    <a:pt x="26" y="0"/>
                    <a:pt x="26" y="0"/>
                    <a:pt x="26" y="0"/>
                  </a:cubicBezTo>
                  <a:cubicBezTo>
                    <a:pt x="10" y="34"/>
                    <a:pt x="0" y="72"/>
                    <a:pt x="0" y="112"/>
                  </a:cubicBezTo>
                  <a:cubicBezTo>
                    <a:pt x="0" y="258"/>
                    <a:pt x="118" y="376"/>
                    <a:pt x="264" y="376"/>
                  </a:cubicBezTo>
                  <a:cubicBezTo>
                    <a:pt x="313" y="376"/>
                    <a:pt x="358" y="363"/>
                    <a:pt x="397" y="340"/>
                  </a:cubicBezTo>
                  <a:lnTo>
                    <a:pt x="312" y="220"/>
                  </a:lnTo>
                  <a:close/>
                </a:path>
              </a:pathLst>
            </a:cu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9" name="Rectangle 260"/>
            <p:cNvSpPr>
              <a:spLocks noChangeArrowheads="1"/>
            </p:cNvSpPr>
            <p:nvPr/>
          </p:nvSpPr>
          <p:spPr bwMode="auto">
            <a:xfrm>
              <a:off x="1362120" y="2502429"/>
              <a:ext cx="260766" cy="76169"/>
            </a:xfrm>
            <a:prstGeom prst="rect">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40" name="Rectangle 261"/>
            <p:cNvSpPr>
              <a:spLocks noChangeArrowheads="1"/>
            </p:cNvSpPr>
            <p:nvPr/>
          </p:nvSpPr>
          <p:spPr bwMode="auto">
            <a:xfrm>
              <a:off x="1362120" y="2676273"/>
              <a:ext cx="260766" cy="74376"/>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41" name="Rectangle 262"/>
            <p:cNvSpPr>
              <a:spLocks noChangeArrowheads="1"/>
            </p:cNvSpPr>
            <p:nvPr/>
          </p:nvSpPr>
          <p:spPr bwMode="auto">
            <a:xfrm>
              <a:off x="1362120" y="2848325"/>
              <a:ext cx="260766" cy="76169"/>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42" name="Rectangle 263"/>
            <p:cNvSpPr>
              <a:spLocks noChangeArrowheads="1"/>
            </p:cNvSpPr>
            <p:nvPr/>
          </p:nvSpPr>
          <p:spPr bwMode="auto">
            <a:xfrm>
              <a:off x="1362120" y="3022169"/>
              <a:ext cx="260766" cy="74376"/>
            </a:xfrm>
            <a:prstGeom prst="rect">
              <a:avLst/>
            </a:prstGeom>
            <a:solidFill>
              <a:schemeClr val="accent4"/>
            </a:solidFill>
            <a:ln>
              <a:noFill/>
            </a:ln>
          </p:spPr>
          <p:txBody>
            <a:bodyPr vert="horz" wrap="square" lIns="68580" tIns="34290" rIns="68580" bIns="34290" numCol="1" anchor="t" anchorCtr="0" compatLnSpc="1"/>
            <a:p>
              <a:endParaRPr lang="en-US" sz="1015">
                <a:cs typeface="+mn-ea"/>
                <a:sym typeface="+mn-lt"/>
              </a:endParaRPr>
            </a:p>
          </p:txBody>
        </p:sp>
        <p:sp>
          <p:nvSpPr>
            <p:cNvPr id="43" name="Rectangle 264"/>
            <p:cNvSpPr>
              <a:spLocks noChangeArrowheads="1"/>
            </p:cNvSpPr>
            <p:nvPr/>
          </p:nvSpPr>
          <p:spPr bwMode="auto">
            <a:xfrm>
              <a:off x="1799418" y="2506910"/>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4" name="Rectangle 265"/>
            <p:cNvSpPr>
              <a:spLocks noChangeArrowheads="1"/>
            </p:cNvSpPr>
            <p:nvPr/>
          </p:nvSpPr>
          <p:spPr bwMode="auto">
            <a:xfrm>
              <a:off x="1799418" y="2506910"/>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5" name="Rectangle 266"/>
            <p:cNvSpPr>
              <a:spLocks noChangeArrowheads="1"/>
            </p:cNvSpPr>
            <p:nvPr/>
          </p:nvSpPr>
          <p:spPr bwMode="auto">
            <a:xfrm>
              <a:off x="1799418" y="2761403"/>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6" name="Rectangle 267"/>
            <p:cNvSpPr>
              <a:spLocks noChangeArrowheads="1"/>
            </p:cNvSpPr>
            <p:nvPr/>
          </p:nvSpPr>
          <p:spPr bwMode="auto">
            <a:xfrm>
              <a:off x="1799418" y="2761403"/>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7" name="Rectangle 268"/>
            <p:cNvSpPr>
              <a:spLocks noChangeArrowheads="1"/>
            </p:cNvSpPr>
            <p:nvPr/>
          </p:nvSpPr>
          <p:spPr bwMode="auto">
            <a:xfrm>
              <a:off x="1799418" y="3015896"/>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8" name="Rectangle 269"/>
            <p:cNvSpPr>
              <a:spLocks noChangeArrowheads="1"/>
            </p:cNvSpPr>
            <p:nvPr/>
          </p:nvSpPr>
          <p:spPr bwMode="auto">
            <a:xfrm>
              <a:off x="1799418" y="3015896"/>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9" name="Rectangle 270"/>
            <p:cNvSpPr>
              <a:spLocks noChangeArrowheads="1"/>
            </p:cNvSpPr>
            <p:nvPr/>
          </p:nvSpPr>
          <p:spPr bwMode="auto">
            <a:xfrm>
              <a:off x="1799418" y="2888649"/>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51" name="Rectangle 271"/>
            <p:cNvSpPr>
              <a:spLocks noChangeArrowheads="1"/>
            </p:cNvSpPr>
            <p:nvPr/>
          </p:nvSpPr>
          <p:spPr bwMode="auto">
            <a:xfrm>
              <a:off x="1799418" y="2888649"/>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52" name="Rectangle 272"/>
            <p:cNvSpPr>
              <a:spLocks noChangeArrowheads="1"/>
            </p:cNvSpPr>
            <p:nvPr/>
          </p:nvSpPr>
          <p:spPr bwMode="auto">
            <a:xfrm>
              <a:off x="1799418" y="2634156"/>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0" name="Rectangle 273"/>
            <p:cNvSpPr>
              <a:spLocks noChangeArrowheads="1"/>
            </p:cNvSpPr>
            <p:nvPr/>
          </p:nvSpPr>
          <p:spPr bwMode="auto">
            <a:xfrm>
              <a:off x="1799418" y="2634156"/>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1" name="Rectangle 274"/>
            <p:cNvSpPr>
              <a:spLocks noChangeArrowheads="1"/>
            </p:cNvSpPr>
            <p:nvPr/>
          </p:nvSpPr>
          <p:spPr bwMode="auto">
            <a:xfrm>
              <a:off x="1362120" y="4412919"/>
              <a:ext cx="55558" cy="585155"/>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2" name="Rectangle 275"/>
            <p:cNvSpPr>
              <a:spLocks noChangeArrowheads="1"/>
            </p:cNvSpPr>
            <p:nvPr/>
          </p:nvSpPr>
          <p:spPr bwMode="auto">
            <a:xfrm>
              <a:off x="1362120" y="4998074"/>
              <a:ext cx="1649725" cy="5555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3" name="Rectangle 276"/>
            <p:cNvSpPr>
              <a:spLocks noChangeArrowheads="1"/>
            </p:cNvSpPr>
            <p:nvPr/>
          </p:nvSpPr>
          <p:spPr bwMode="auto">
            <a:xfrm>
              <a:off x="1563743" y="4737308"/>
              <a:ext cx="146065" cy="260766"/>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4" name="Rectangle 277"/>
            <p:cNvSpPr>
              <a:spLocks noChangeArrowheads="1"/>
            </p:cNvSpPr>
            <p:nvPr/>
          </p:nvSpPr>
          <p:spPr bwMode="auto">
            <a:xfrm>
              <a:off x="1563743" y="4608269"/>
              <a:ext cx="146065" cy="129039"/>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5" name="Rectangle 278"/>
            <p:cNvSpPr>
              <a:spLocks noChangeArrowheads="1"/>
            </p:cNvSpPr>
            <p:nvPr/>
          </p:nvSpPr>
          <p:spPr bwMode="auto">
            <a:xfrm>
              <a:off x="1837054" y="4625295"/>
              <a:ext cx="148753" cy="372778"/>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6" name="Rectangle 279"/>
            <p:cNvSpPr>
              <a:spLocks noChangeArrowheads="1"/>
            </p:cNvSpPr>
            <p:nvPr/>
          </p:nvSpPr>
          <p:spPr bwMode="auto">
            <a:xfrm>
              <a:off x="1837054" y="4550919"/>
              <a:ext cx="148753" cy="74376"/>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7" name="Rectangle 280"/>
            <p:cNvSpPr>
              <a:spLocks noChangeArrowheads="1"/>
            </p:cNvSpPr>
            <p:nvPr/>
          </p:nvSpPr>
          <p:spPr bwMode="auto">
            <a:xfrm>
              <a:off x="2113053" y="4807204"/>
              <a:ext cx="147857" cy="190870"/>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8" name="Rectangle 281"/>
            <p:cNvSpPr>
              <a:spLocks noChangeArrowheads="1"/>
            </p:cNvSpPr>
            <p:nvPr/>
          </p:nvSpPr>
          <p:spPr bwMode="auto">
            <a:xfrm>
              <a:off x="2113053" y="4671893"/>
              <a:ext cx="147857" cy="135311"/>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9" name="Rectangle 282"/>
            <p:cNvSpPr>
              <a:spLocks noChangeArrowheads="1"/>
            </p:cNvSpPr>
            <p:nvPr/>
          </p:nvSpPr>
          <p:spPr bwMode="auto">
            <a:xfrm>
              <a:off x="2388157" y="4890542"/>
              <a:ext cx="148753" cy="107532"/>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70" name="Rectangle 283"/>
            <p:cNvSpPr>
              <a:spLocks noChangeArrowheads="1"/>
            </p:cNvSpPr>
            <p:nvPr/>
          </p:nvSpPr>
          <p:spPr bwMode="auto">
            <a:xfrm>
              <a:off x="2388157" y="4780321"/>
              <a:ext cx="148753" cy="110221"/>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71" name="Freeform 284"/>
            <p:cNvSpPr>
              <a:spLocks noEditPoints="1"/>
            </p:cNvSpPr>
            <p:nvPr/>
          </p:nvSpPr>
          <p:spPr bwMode="auto">
            <a:xfrm>
              <a:off x="2627416" y="2305287"/>
              <a:ext cx="600389" cy="2565540"/>
            </a:xfrm>
            <a:custGeom>
              <a:avLst/>
              <a:gdLst>
                <a:gd name="T0" fmla="*/ 47 w 283"/>
                <a:gd name="T1" fmla="*/ 760 h 1210"/>
                <a:gd name="T2" fmla="*/ 0 w 283"/>
                <a:gd name="T3" fmla="*/ 855 h 1210"/>
                <a:gd name="T4" fmla="*/ 0 w 283"/>
                <a:gd name="T5" fmla="*/ 1210 h 1210"/>
                <a:gd name="T6" fmla="*/ 283 w 283"/>
                <a:gd name="T7" fmla="*/ 1210 h 1210"/>
                <a:gd name="T8" fmla="*/ 283 w 283"/>
                <a:gd name="T9" fmla="*/ 1163 h 1210"/>
                <a:gd name="T10" fmla="*/ 47 w 283"/>
                <a:gd name="T11" fmla="*/ 1163 h 1210"/>
                <a:gd name="T12" fmla="*/ 47 w 283"/>
                <a:gd name="T13" fmla="*/ 760 h 1210"/>
                <a:gd name="T14" fmla="*/ 0 w 283"/>
                <a:gd name="T15" fmla="*/ 692 h 1210"/>
                <a:gd name="T16" fmla="*/ 0 w 283"/>
                <a:gd name="T17" fmla="*/ 740 h 1210"/>
                <a:gd name="T18" fmla="*/ 47 w 283"/>
                <a:gd name="T19" fmla="*/ 746 h 1210"/>
                <a:gd name="T20" fmla="*/ 47 w 283"/>
                <a:gd name="T21" fmla="*/ 697 h 1210"/>
                <a:gd name="T22" fmla="*/ 0 w 283"/>
                <a:gd name="T23" fmla="*/ 692 h 1210"/>
                <a:gd name="T24" fmla="*/ 48 w 283"/>
                <a:gd name="T25" fmla="*/ 375 h 1210"/>
                <a:gd name="T26" fmla="*/ 0 w 283"/>
                <a:gd name="T27" fmla="*/ 375 h 1210"/>
                <a:gd name="T28" fmla="*/ 0 w 283"/>
                <a:gd name="T29" fmla="*/ 531 h 1210"/>
                <a:gd name="T30" fmla="*/ 47 w 283"/>
                <a:gd name="T31" fmla="*/ 626 h 1210"/>
                <a:gd name="T32" fmla="*/ 48 w 283"/>
                <a:gd name="T33" fmla="*/ 375 h 1210"/>
                <a:gd name="T34" fmla="*/ 48 w 283"/>
                <a:gd name="T35" fmla="*/ 315 h 1210"/>
                <a:gd name="T36" fmla="*/ 0 w 283"/>
                <a:gd name="T37" fmla="*/ 315 h 1210"/>
                <a:gd name="T38" fmla="*/ 0 w 283"/>
                <a:gd name="T39" fmla="*/ 335 h 1210"/>
                <a:gd name="T40" fmla="*/ 48 w 283"/>
                <a:gd name="T41" fmla="*/ 335 h 1210"/>
                <a:gd name="T42" fmla="*/ 48 w 283"/>
                <a:gd name="T43" fmla="*/ 315 h 1210"/>
                <a:gd name="T44" fmla="*/ 48 w 283"/>
                <a:gd name="T45" fmla="*/ 255 h 1210"/>
                <a:gd name="T46" fmla="*/ 0 w 283"/>
                <a:gd name="T47" fmla="*/ 255 h 1210"/>
                <a:gd name="T48" fmla="*/ 0 w 283"/>
                <a:gd name="T49" fmla="*/ 275 h 1210"/>
                <a:gd name="T50" fmla="*/ 48 w 283"/>
                <a:gd name="T51" fmla="*/ 275 h 1210"/>
                <a:gd name="T52" fmla="*/ 48 w 283"/>
                <a:gd name="T53" fmla="*/ 255 h 1210"/>
                <a:gd name="T54" fmla="*/ 48 w 283"/>
                <a:gd name="T55" fmla="*/ 195 h 1210"/>
                <a:gd name="T56" fmla="*/ 0 w 283"/>
                <a:gd name="T57" fmla="*/ 195 h 1210"/>
                <a:gd name="T58" fmla="*/ 0 w 283"/>
                <a:gd name="T59" fmla="*/ 215 h 1210"/>
                <a:gd name="T60" fmla="*/ 48 w 283"/>
                <a:gd name="T61" fmla="*/ 215 h 1210"/>
                <a:gd name="T62" fmla="*/ 48 w 283"/>
                <a:gd name="T63" fmla="*/ 195 h 1210"/>
                <a:gd name="T64" fmla="*/ 48 w 283"/>
                <a:gd name="T65" fmla="*/ 135 h 1210"/>
                <a:gd name="T66" fmla="*/ 0 w 283"/>
                <a:gd name="T67" fmla="*/ 135 h 1210"/>
                <a:gd name="T68" fmla="*/ 0 w 283"/>
                <a:gd name="T69" fmla="*/ 155 h 1210"/>
                <a:gd name="T70" fmla="*/ 48 w 283"/>
                <a:gd name="T71" fmla="*/ 155 h 1210"/>
                <a:gd name="T72" fmla="*/ 48 w 283"/>
                <a:gd name="T73" fmla="*/ 135 h 1210"/>
                <a:gd name="T74" fmla="*/ 0 w 283"/>
                <a:gd name="T75" fmla="*/ 0 h 1210"/>
                <a:gd name="T76" fmla="*/ 0 w 283"/>
                <a:gd name="T77" fmla="*/ 95 h 1210"/>
                <a:gd name="T78" fmla="*/ 48 w 283"/>
                <a:gd name="T79" fmla="*/ 95 h 1210"/>
                <a:gd name="T80" fmla="*/ 48 w 283"/>
                <a:gd name="T81" fmla="*/ 0 h 1210"/>
                <a:gd name="T82" fmla="*/ 0 w 283"/>
                <a:gd name="T83" fmla="*/ 0 h 1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83" h="1210">
                  <a:moveTo>
                    <a:pt x="47" y="760"/>
                  </a:moveTo>
                  <a:cubicBezTo>
                    <a:pt x="38" y="795"/>
                    <a:pt x="22" y="828"/>
                    <a:pt x="0" y="855"/>
                  </a:cubicBezTo>
                  <a:cubicBezTo>
                    <a:pt x="0" y="1210"/>
                    <a:pt x="0" y="1210"/>
                    <a:pt x="0" y="1210"/>
                  </a:cubicBezTo>
                  <a:cubicBezTo>
                    <a:pt x="283" y="1210"/>
                    <a:pt x="283" y="1210"/>
                    <a:pt x="283" y="1210"/>
                  </a:cubicBezTo>
                  <a:cubicBezTo>
                    <a:pt x="283" y="1163"/>
                    <a:pt x="283" y="1163"/>
                    <a:pt x="283" y="1163"/>
                  </a:cubicBezTo>
                  <a:cubicBezTo>
                    <a:pt x="47" y="1163"/>
                    <a:pt x="47" y="1163"/>
                    <a:pt x="47" y="1163"/>
                  </a:cubicBezTo>
                  <a:cubicBezTo>
                    <a:pt x="47" y="760"/>
                    <a:pt x="47" y="760"/>
                    <a:pt x="47" y="760"/>
                  </a:cubicBezTo>
                  <a:moveTo>
                    <a:pt x="0" y="692"/>
                  </a:moveTo>
                  <a:cubicBezTo>
                    <a:pt x="0" y="740"/>
                    <a:pt x="0" y="740"/>
                    <a:pt x="0" y="740"/>
                  </a:cubicBezTo>
                  <a:cubicBezTo>
                    <a:pt x="47" y="746"/>
                    <a:pt x="47" y="746"/>
                    <a:pt x="47" y="746"/>
                  </a:cubicBezTo>
                  <a:cubicBezTo>
                    <a:pt x="47" y="697"/>
                    <a:pt x="47" y="697"/>
                    <a:pt x="47" y="697"/>
                  </a:cubicBezTo>
                  <a:cubicBezTo>
                    <a:pt x="0" y="692"/>
                    <a:pt x="0" y="692"/>
                    <a:pt x="0" y="692"/>
                  </a:cubicBezTo>
                  <a:moveTo>
                    <a:pt x="48" y="375"/>
                  </a:moveTo>
                  <a:cubicBezTo>
                    <a:pt x="0" y="375"/>
                    <a:pt x="0" y="375"/>
                    <a:pt x="0" y="375"/>
                  </a:cubicBezTo>
                  <a:cubicBezTo>
                    <a:pt x="0" y="531"/>
                    <a:pt x="0" y="531"/>
                    <a:pt x="0" y="531"/>
                  </a:cubicBezTo>
                  <a:cubicBezTo>
                    <a:pt x="22" y="559"/>
                    <a:pt x="38" y="591"/>
                    <a:pt x="47" y="626"/>
                  </a:cubicBezTo>
                  <a:cubicBezTo>
                    <a:pt x="48" y="375"/>
                    <a:pt x="48" y="375"/>
                    <a:pt x="48" y="375"/>
                  </a:cubicBezTo>
                  <a:moveTo>
                    <a:pt x="48" y="315"/>
                  </a:moveTo>
                  <a:cubicBezTo>
                    <a:pt x="0" y="315"/>
                    <a:pt x="0" y="315"/>
                    <a:pt x="0" y="315"/>
                  </a:cubicBezTo>
                  <a:cubicBezTo>
                    <a:pt x="0" y="335"/>
                    <a:pt x="0" y="335"/>
                    <a:pt x="0" y="335"/>
                  </a:cubicBezTo>
                  <a:cubicBezTo>
                    <a:pt x="48" y="335"/>
                    <a:pt x="48" y="335"/>
                    <a:pt x="48" y="335"/>
                  </a:cubicBezTo>
                  <a:cubicBezTo>
                    <a:pt x="48" y="315"/>
                    <a:pt x="48" y="315"/>
                    <a:pt x="48" y="315"/>
                  </a:cubicBezTo>
                  <a:moveTo>
                    <a:pt x="48" y="255"/>
                  </a:moveTo>
                  <a:cubicBezTo>
                    <a:pt x="0" y="255"/>
                    <a:pt x="0" y="255"/>
                    <a:pt x="0" y="255"/>
                  </a:cubicBezTo>
                  <a:cubicBezTo>
                    <a:pt x="0" y="275"/>
                    <a:pt x="0" y="275"/>
                    <a:pt x="0" y="275"/>
                  </a:cubicBezTo>
                  <a:cubicBezTo>
                    <a:pt x="48" y="275"/>
                    <a:pt x="48" y="275"/>
                    <a:pt x="48" y="275"/>
                  </a:cubicBezTo>
                  <a:cubicBezTo>
                    <a:pt x="48" y="255"/>
                    <a:pt x="48" y="255"/>
                    <a:pt x="48" y="255"/>
                  </a:cubicBezTo>
                  <a:moveTo>
                    <a:pt x="48" y="195"/>
                  </a:moveTo>
                  <a:cubicBezTo>
                    <a:pt x="0" y="195"/>
                    <a:pt x="0" y="195"/>
                    <a:pt x="0" y="195"/>
                  </a:cubicBezTo>
                  <a:cubicBezTo>
                    <a:pt x="0" y="215"/>
                    <a:pt x="0" y="215"/>
                    <a:pt x="0" y="215"/>
                  </a:cubicBezTo>
                  <a:cubicBezTo>
                    <a:pt x="48" y="215"/>
                    <a:pt x="48" y="215"/>
                    <a:pt x="48" y="215"/>
                  </a:cubicBezTo>
                  <a:cubicBezTo>
                    <a:pt x="48" y="195"/>
                    <a:pt x="48" y="195"/>
                    <a:pt x="48" y="195"/>
                  </a:cubicBezTo>
                  <a:moveTo>
                    <a:pt x="48" y="135"/>
                  </a:moveTo>
                  <a:cubicBezTo>
                    <a:pt x="0" y="135"/>
                    <a:pt x="0" y="135"/>
                    <a:pt x="0" y="135"/>
                  </a:cubicBezTo>
                  <a:cubicBezTo>
                    <a:pt x="0" y="155"/>
                    <a:pt x="0" y="155"/>
                    <a:pt x="0" y="155"/>
                  </a:cubicBezTo>
                  <a:cubicBezTo>
                    <a:pt x="48" y="155"/>
                    <a:pt x="48" y="155"/>
                    <a:pt x="48" y="155"/>
                  </a:cubicBezTo>
                  <a:cubicBezTo>
                    <a:pt x="48" y="135"/>
                    <a:pt x="48" y="135"/>
                    <a:pt x="48" y="135"/>
                  </a:cubicBezTo>
                  <a:moveTo>
                    <a:pt x="0" y="0"/>
                  </a:moveTo>
                  <a:cubicBezTo>
                    <a:pt x="0" y="95"/>
                    <a:pt x="0" y="95"/>
                    <a:pt x="0" y="95"/>
                  </a:cubicBezTo>
                  <a:cubicBezTo>
                    <a:pt x="48" y="95"/>
                    <a:pt x="48" y="95"/>
                    <a:pt x="48" y="95"/>
                  </a:cubicBezTo>
                  <a:cubicBezTo>
                    <a:pt x="48" y="0"/>
                    <a:pt x="48" y="0"/>
                    <a:pt x="48" y="0"/>
                  </a:cubicBezTo>
                  <a:cubicBezTo>
                    <a:pt x="0" y="0"/>
                    <a:pt x="0" y="0"/>
                    <a:pt x="0" y="0"/>
                  </a:cubicBezTo>
                </a:path>
              </a:pathLst>
            </a:custGeom>
            <a:solidFill>
              <a:srgbClr val="E5E5E5"/>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72" name="Freeform 285"/>
            <p:cNvSpPr/>
            <p:nvPr/>
          </p:nvSpPr>
          <p:spPr bwMode="auto">
            <a:xfrm>
              <a:off x="2627416" y="3874362"/>
              <a:ext cx="100363" cy="243740"/>
            </a:xfrm>
            <a:custGeom>
              <a:avLst/>
              <a:gdLst>
                <a:gd name="T0" fmla="*/ 0 w 47"/>
                <a:gd name="T1" fmla="*/ 0 h 115"/>
                <a:gd name="T2" fmla="*/ 0 w 47"/>
                <a:gd name="T3" fmla="*/ 115 h 115"/>
                <a:gd name="T4" fmla="*/ 47 w 47"/>
                <a:gd name="T5" fmla="*/ 20 h 115"/>
                <a:gd name="T6" fmla="*/ 47 w 47"/>
                <a:gd name="T7" fmla="*/ 6 h 115"/>
                <a:gd name="T8" fmla="*/ 0 w 47"/>
                <a:gd name="T9" fmla="*/ 0 h 115"/>
              </a:gdLst>
              <a:ahLst/>
              <a:cxnLst>
                <a:cxn ang="0">
                  <a:pos x="T0" y="T1"/>
                </a:cxn>
                <a:cxn ang="0">
                  <a:pos x="T2" y="T3"/>
                </a:cxn>
                <a:cxn ang="0">
                  <a:pos x="T4" y="T5"/>
                </a:cxn>
                <a:cxn ang="0">
                  <a:pos x="T6" y="T7"/>
                </a:cxn>
                <a:cxn ang="0">
                  <a:pos x="T8" y="T9"/>
                </a:cxn>
              </a:cxnLst>
              <a:rect l="0" t="0" r="r" b="b"/>
              <a:pathLst>
                <a:path w="47" h="115">
                  <a:moveTo>
                    <a:pt x="0" y="0"/>
                  </a:moveTo>
                  <a:cubicBezTo>
                    <a:pt x="0" y="115"/>
                    <a:pt x="0" y="115"/>
                    <a:pt x="0" y="115"/>
                  </a:cubicBezTo>
                  <a:cubicBezTo>
                    <a:pt x="22" y="88"/>
                    <a:pt x="38" y="55"/>
                    <a:pt x="47" y="20"/>
                  </a:cubicBezTo>
                  <a:cubicBezTo>
                    <a:pt x="47" y="6"/>
                    <a:pt x="47" y="6"/>
                    <a:pt x="47" y="6"/>
                  </a:cubicBezTo>
                  <a:cubicBezTo>
                    <a:pt x="0" y="0"/>
                    <a:pt x="0" y="0"/>
                    <a:pt x="0" y="0"/>
                  </a:cubicBezTo>
                </a:path>
              </a:pathLst>
            </a:custGeom>
            <a:solidFill>
              <a:srgbClr val="95C4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73" name="Freeform 286"/>
            <p:cNvSpPr/>
            <p:nvPr/>
          </p:nvSpPr>
          <p:spPr bwMode="auto">
            <a:xfrm>
              <a:off x="2627416" y="3430791"/>
              <a:ext cx="100363" cy="352168"/>
            </a:xfrm>
            <a:custGeom>
              <a:avLst/>
              <a:gdLst>
                <a:gd name="T0" fmla="*/ 0 w 47"/>
                <a:gd name="T1" fmla="*/ 0 h 166"/>
                <a:gd name="T2" fmla="*/ 0 w 47"/>
                <a:gd name="T3" fmla="*/ 161 h 166"/>
                <a:gd name="T4" fmla="*/ 47 w 47"/>
                <a:gd name="T5" fmla="*/ 166 h 166"/>
                <a:gd name="T6" fmla="*/ 47 w 47"/>
                <a:gd name="T7" fmla="*/ 95 h 166"/>
                <a:gd name="T8" fmla="*/ 0 w 47"/>
                <a:gd name="T9" fmla="*/ 0 h 166"/>
              </a:gdLst>
              <a:ahLst/>
              <a:cxnLst>
                <a:cxn ang="0">
                  <a:pos x="T0" y="T1"/>
                </a:cxn>
                <a:cxn ang="0">
                  <a:pos x="T2" y="T3"/>
                </a:cxn>
                <a:cxn ang="0">
                  <a:pos x="T4" y="T5"/>
                </a:cxn>
                <a:cxn ang="0">
                  <a:pos x="T6" y="T7"/>
                </a:cxn>
                <a:cxn ang="0">
                  <a:pos x="T8" y="T9"/>
                </a:cxn>
              </a:cxnLst>
              <a:rect l="0" t="0" r="r" b="b"/>
              <a:pathLst>
                <a:path w="47" h="166">
                  <a:moveTo>
                    <a:pt x="0" y="0"/>
                  </a:moveTo>
                  <a:cubicBezTo>
                    <a:pt x="0" y="161"/>
                    <a:pt x="0" y="161"/>
                    <a:pt x="0" y="161"/>
                  </a:cubicBezTo>
                  <a:cubicBezTo>
                    <a:pt x="47" y="166"/>
                    <a:pt x="47" y="166"/>
                    <a:pt x="47" y="166"/>
                  </a:cubicBezTo>
                  <a:cubicBezTo>
                    <a:pt x="47" y="95"/>
                    <a:pt x="47" y="95"/>
                    <a:pt x="47" y="95"/>
                  </a:cubicBezTo>
                  <a:cubicBezTo>
                    <a:pt x="38" y="60"/>
                    <a:pt x="22" y="28"/>
                    <a:pt x="0" y="0"/>
                  </a:cubicBezTo>
                </a:path>
              </a:pathLst>
            </a:cu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74" name="Rectangle 287"/>
            <p:cNvSpPr>
              <a:spLocks noChangeArrowheads="1"/>
            </p:cNvSpPr>
            <p:nvPr/>
          </p:nvSpPr>
          <p:spPr bwMode="auto">
            <a:xfrm>
              <a:off x="2627416" y="2506910"/>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5" name="Rectangle 288"/>
            <p:cNvSpPr>
              <a:spLocks noChangeArrowheads="1"/>
            </p:cNvSpPr>
            <p:nvPr/>
          </p:nvSpPr>
          <p:spPr bwMode="auto">
            <a:xfrm>
              <a:off x="2627416" y="2506910"/>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6" name="Rectangle 289"/>
            <p:cNvSpPr>
              <a:spLocks noChangeArrowheads="1"/>
            </p:cNvSpPr>
            <p:nvPr/>
          </p:nvSpPr>
          <p:spPr bwMode="auto">
            <a:xfrm>
              <a:off x="2627416" y="2761403"/>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7" name="Rectangle 290"/>
            <p:cNvSpPr>
              <a:spLocks noChangeArrowheads="1"/>
            </p:cNvSpPr>
            <p:nvPr/>
          </p:nvSpPr>
          <p:spPr bwMode="auto">
            <a:xfrm>
              <a:off x="2627416" y="2761403"/>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8" name="Rectangle 291"/>
            <p:cNvSpPr>
              <a:spLocks noChangeArrowheads="1"/>
            </p:cNvSpPr>
            <p:nvPr/>
          </p:nvSpPr>
          <p:spPr bwMode="auto">
            <a:xfrm>
              <a:off x="2627416" y="3015896"/>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9" name="Rectangle 292"/>
            <p:cNvSpPr>
              <a:spLocks noChangeArrowheads="1"/>
            </p:cNvSpPr>
            <p:nvPr/>
          </p:nvSpPr>
          <p:spPr bwMode="auto">
            <a:xfrm>
              <a:off x="2627416" y="3015896"/>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0" name="Rectangle 293"/>
            <p:cNvSpPr>
              <a:spLocks noChangeArrowheads="1"/>
            </p:cNvSpPr>
            <p:nvPr/>
          </p:nvSpPr>
          <p:spPr bwMode="auto">
            <a:xfrm>
              <a:off x="2627416" y="2888649"/>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1" name="Rectangle 294"/>
            <p:cNvSpPr>
              <a:spLocks noChangeArrowheads="1"/>
            </p:cNvSpPr>
            <p:nvPr/>
          </p:nvSpPr>
          <p:spPr bwMode="auto">
            <a:xfrm>
              <a:off x="2627416" y="2888649"/>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2" name="Rectangle 295"/>
            <p:cNvSpPr>
              <a:spLocks noChangeArrowheads="1"/>
            </p:cNvSpPr>
            <p:nvPr/>
          </p:nvSpPr>
          <p:spPr bwMode="auto">
            <a:xfrm>
              <a:off x="2627416" y="2634156"/>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3" name="Rectangle 296"/>
            <p:cNvSpPr>
              <a:spLocks noChangeArrowheads="1"/>
            </p:cNvSpPr>
            <p:nvPr/>
          </p:nvSpPr>
          <p:spPr bwMode="auto">
            <a:xfrm>
              <a:off x="2627416" y="2634156"/>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4" name="Freeform 297"/>
            <p:cNvSpPr/>
            <p:nvPr/>
          </p:nvSpPr>
          <p:spPr bwMode="auto">
            <a:xfrm>
              <a:off x="2727780" y="1855444"/>
              <a:ext cx="2061932" cy="2917709"/>
            </a:xfrm>
            <a:custGeom>
              <a:avLst/>
              <a:gdLst>
                <a:gd name="T0" fmla="*/ 2 w 2301"/>
                <a:gd name="T1" fmla="*/ 0 h 3256"/>
                <a:gd name="T2" fmla="*/ 2301 w 2301"/>
                <a:gd name="T3" fmla="*/ 3 h 3256"/>
                <a:gd name="T4" fmla="*/ 2299 w 2301"/>
                <a:gd name="T5" fmla="*/ 3256 h 3256"/>
                <a:gd name="T6" fmla="*/ 0 w 2301"/>
                <a:gd name="T7" fmla="*/ 3254 h 3256"/>
                <a:gd name="T8" fmla="*/ 2 w 2301"/>
                <a:gd name="T9" fmla="*/ 0 h 3256"/>
              </a:gdLst>
              <a:ahLst/>
              <a:cxnLst>
                <a:cxn ang="0">
                  <a:pos x="T0" y="T1"/>
                </a:cxn>
                <a:cxn ang="0">
                  <a:pos x="T2" y="T3"/>
                </a:cxn>
                <a:cxn ang="0">
                  <a:pos x="T4" y="T5"/>
                </a:cxn>
                <a:cxn ang="0">
                  <a:pos x="T6" y="T7"/>
                </a:cxn>
                <a:cxn ang="0">
                  <a:pos x="T8" y="T9"/>
                </a:cxn>
              </a:cxnLst>
              <a:rect l="0" t="0" r="r" b="b"/>
              <a:pathLst>
                <a:path w="2301" h="3256">
                  <a:moveTo>
                    <a:pt x="2" y="0"/>
                  </a:moveTo>
                  <a:lnTo>
                    <a:pt x="2301" y="3"/>
                  </a:lnTo>
                  <a:lnTo>
                    <a:pt x="2299" y="3256"/>
                  </a:lnTo>
                  <a:lnTo>
                    <a:pt x="0" y="3254"/>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85" name="Freeform 298"/>
            <p:cNvSpPr/>
            <p:nvPr/>
          </p:nvSpPr>
          <p:spPr bwMode="auto">
            <a:xfrm>
              <a:off x="2727780" y="1855444"/>
              <a:ext cx="2061932" cy="2917709"/>
            </a:xfrm>
            <a:custGeom>
              <a:avLst/>
              <a:gdLst>
                <a:gd name="T0" fmla="*/ 2 w 2301"/>
                <a:gd name="T1" fmla="*/ 0 h 3256"/>
                <a:gd name="T2" fmla="*/ 2301 w 2301"/>
                <a:gd name="T3" fmla="*/ 3 h 3256"/>
                <a:gd name="T4" fmla="*/ 2299 w 2301"/>
                <a:gd name="T5" fmla="*/ 3256 h 3256"/>
                <a:gd name="T6" fmla="*/ 0 w 2301"/>
                <a:gd name="T7" fmla="*/ 3254 h 3256"/>
                <a:gd name="T8" fmla="*/ 2 w 2301"/>
                <a:gd name="T9" fmla="*/ 0 h 3256"/>
              </a:gdLst>
              <a:ahLst/>
              <a:cxnLst>
                <a:cxn ang="0">
                  <a:pos x="T0" y="T1"/>
                </a:cxn>
                <a:cxn ang="0">
                  <a:pos x="T2" y="T3"/>
                </a:cxn>
                <a:cxn ang="0">
                  <a:pos x="T4" y="T5"/>
                </a:cxn>
                <a:cxn ang="0">
                  <a:pos x="T6" y="T7"/>
                </a:cxn>
                <a:cxn ang="0">
                  <a:pos x="T8" y="T9"/>
                </a:cxn>
              </a:cxnLst>
              <a:rect l="0" t="0" r="r" b="b"/>
              <a:pathLst>
                <a:path w="2301" h="3256">
                  <a:moveTo>
                    <a:pt x="2" y="0"/>
                  </a:moveTo>
                  <a:lnTo>
                    <a:pt x="2301" y="3"/>
                  </a:lnTo>
                  <a:lnTo>
                    <a:pt x="2299" y="3256"/>
                  </a:lnTo>
                  <a:lnTo>
                    <a:pt x="0" y="3254"/>
                  </a:lnTo>
                  <a:lnTo>
                    <a:pt x="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86" name="Rectangle 299"/>
            <p:cNvSpPr>
              <a:spLocks noChangeArrowheads="1"/>
            </p:cNvSpPr>
            <p:nvPr/>
          </p:nvSpPr>
          <p:spPr bwMode="auto">
            <a:xfrm>
              <a:off x="2988546" y="3363584"/>
              <a:ext cx="177428" cy="161298"/>
            </a:xfrm>
            <a:prstGeom prst="rect">
              <a:avLst/>
            </a:prstGeom>
            <a:solidFill>
              <a:schemeClr val="accent5">
                <a:lumMod val="50000"/>
              </a:schemeClr>
            </a:solidFill>
            <a:ln>
              <a:noFill/>
            </a:ln>
          </p:spPr>
          <p:txBody>
            <a:bodyPr vert="horz" wrap="square" lIns="68580" tIns="34290" rIns="68580" bIns="34290" numCol="1" anchor="t" anchorCtr="0" compatLnSpc="1"/>
            <a:p>
              <a:endParaRPr lang="en-US" sz="1015">
                <a:cs typeface="+mn-ea"/>
                <a:sym typeface="+mn-lt"/>
              </a:endParaRPr>
            </a:p>
          </p:txBody>
        </p:sp>
        <p:sp>
          <p:nvSpPr>
            <p:cNvPr id="87" name="Rectangle 300"/>
            <p:cNvSpPr>
              <a:spLocks noChangeArrowheads="1"/>
            </p:cNvSpPr>
            <p:nvPr/>
          </p:nvSpPr>
          <p:spPr bwMode="auto">
            <a:xfrm>
              <a:off x="3193753" y="3293688"/>
              <a:ext cx="178324" cy="231194"/>
            </a:xfrm>
            <a:prstGeom prst="rect">
              <a:avLst/>
            </a:prstGeom>
            <a:solidFill>
              <a:schemeClr val="accent1">
                <a:lumMod val="60000"/>
                <a:lumOff val="40000"/>
              </a:schemeClr>
            </a:solidFill>
            <a:ln>
              <a:noFill/>
            </a:ln>
          </p:spPr>
          <p:txBody>
            <a:bodyPr vert="horz" wrap="square" lIns="68580" tIns="34290" rIns="68580" bIns="34290" numCol="1" anchor="t" anchorCtr="0" compatLnSpc="1"/>
            <a:p>
              <a:endParaRPr lang="en-US" sz="1015">
                <a:cs typeface="+mn-ea"/>
                <a:sym typeface="+mn-lt"/>
              </a:endParaRPr>
            </a:p>
          </p:txBody>
        </p:sp>
        <p:sp>
          <p:nvSpPr>
            <p:cNvPr id="88" name="Rectangle 301"/>
            <p:cNvSpPr>
              <a:spLocks noChangeArrowheads="1"/>
            </p:cNvSpPr>
            <p:nvPr/>
          </p:nvSpPr>
          <p:spPr bwMode="auto">
            <a:xfrm>
              <a:off x="3398960" y="3129701"/>
              <a:ext cx="178324" cy="395181"/>
            </a:xfrm>
            <a:prstGeom prst="rect">
              <a:avLst/>
            </a:prstGeom>
            <a:solidFill>
              <a:schemeClr val="accent4">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89" name="Rectangle 302"/>
            <p:cNvSpPr>
              <a:spLocks noChangeArrowheads="1"/>
            </p:cNvSpPr>
            <p:nvPr/>
          </p:nvSpPr>
          <p:spPr bwMode="auto">
            <a:xfrm>
              <a:off x="3605064" y="3185259"/>
              <a:ext cx="178324" cy="339623"/>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0" name="Rectangle 303"/>
            <p:cNvSpPr>
              <a:spLocks noChangeArrowheads="1"/>
            </p:cNvSpPr>
            <p:nvPr/>
          </p:nvSpPr>
          <p:spPr bwMode="auto">
            <a:xfrm>
              <a:off x="3810271" y="3354623"/>
              <a:ext cx="178324" cy="170259"/>
            </a:xfrm>
            <a:prstGeom prst="rect">
              <a:avLst/>
            </a:prstGeom>
            <a:solidFill>
              <a:schemeClr val="accent3">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1" name="Rectangle 304"/>
            <p:cNvSpPr>
              <a:spLocks noChangeArrowheads="1"/>
            </p:cNvSpPr>
            <p:nvPr/>
          </p:nvSpPr>
          <p:spPr bwMode="auto">
            <a:xfrm>
              <a:off x="4011894" y="3290999"/>
              <a:ext cx="178324" cy="233883"/>
            </a:xfrm>
            <a:prstGeom prst="rect">
              <a:avLst/>
            </a:prstGeom>
            <a:solidFill>
              <a:schemeClr val="bg2">
                <a:lumMod val="6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2" name="Rectangle 305"/>
            <p:cNvSpPr>
              <a:spLocks noChangeArrowheads="1"/>
            </p:cNvSpPr>
            <p:nvPr/>
          </p:nvSpPr>
          <p:spPr bwMode="auto">
            <a:xfrm>
              <a:off x="4217998" y="3185259"/>
              <a:ext cx="177428" cy="339623"/>
            </a:xfrm>
            <a:prstGeom prst="rect">
              <a:avLst/>
            </a:prstGeom>
            <a:solidFill>
              <a:schemeClr val="accent2">
                <a:lumMod val="60000"/>
                <a:lumOff val="40000"/>
              </a:schemeClr>
            </a:solidFill>
            <a:ln>
              <a:noFill/>
            </a:ln>
          </p:spPr>
          <p:txBody>
            <a:bodyPr vert="horz" wrap="square" lIns="68580" tIns="34290" rIns="68580" bIns="34290" numCol="1" anchor="t" anchorCtr="0" compatLnSpc="1"/>
            <a:p>
              <a:endParaRPr lang="en-US" sz="1015">
                <a:cs typeface="+mn-ea"/>
                <a:sym typeface="+mn-lt"/>
              </a:endParaRPr>
            </a:p>
          </p:txBody>
        </p:sp>
        <p:sp>
          <p:nvSpPr>
            <p:cNvPr id="93" name="Rectangle 306"/>
            <p:cNvSpPr>
              <a:spLocks noChangeArrowheads="1"/>
            </p:cNvSpPr>
            <p:nvPr/>
          </p:nvSpPr>
          <p:spPr bwMode="auto">
            <a:xfrm>
              <a:off x="4423205" y="2960338"/>
              <a:ext cx="178324" cy="564544"/>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4" name="Freeform 307"/>
            <p:cNvSpPr/>
            <p:nvPr/>
          </p:nvSpPr>
          <p:spPr bwMode="auto">
            <a:xfrm>
              <a:off x="2918650" y="3764141"/>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95" name="Rectangle 308"/>
            <p:cNvSpPr>
              <a:spLocks noChangeArrowheads="1"/>
            </p:cNvSpPr>
            <p:nvPr/>
          </p:nvSpPr>
          <p:spPr bwMode="auto">
            <a:xfrm>
              <a:off x="2918650" y="385554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6" name="Rectangle 309"/>
            <p:cNvSpPr>
              <a:spLocks noChangeArrowheads="1"/>
            </p:cNvSpPr>
            <p:nvPr/>
          </p:nvSpPr>
          <p:spPr bwMode="auto">
            <a:xfrm>
              <a:off x="2918650" y="3944258"/>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7" name="Freeform 310"/>
            <p:cNvSpPr/>
            <p:nvPr/>
          </p:nvSpPr>
          <p:spPr bwMode="auto">
            <a:xfrm>
              <a:off x="2918650" y="4033868"/>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98" name="Rectangle 311"/>
            <p:cNvSpPr>
              <a:spLocks noChangeArrowheads="1"/>
            </p:cNvSpPr>
            <p:nvPr/>
          </p:nvSpPr>
          <p:spPr bwMode="auto">
            <a:xfrm>
              <a:off x="2915961" y="4124374"/>
              <a:ext cx="774232"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9" name="Rectangle 312"/>
            <p:cNvSpPr>
              <a:spLocks noChangeArrowheads="1"/>
            </p:cNvSpPr>
            <p:nvPr/>
          </p:nvSpPr>
          <p:spPr bwMode="auto">
            <a:xfrm>
              <a:off x="2915961" y="4213984"/>
              <a:ext cx="774232" cy="50182"/>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0" name="Freeform 313"/>
            <p:cNvSpPr/>
            <p:nvPr/>
          </p:nvSpPr>
          <p:spPr bwMode="auto">
            <a:xfrm>
              <a:off x="2915961" y="4302699"/>
              <a:ext cx="774232" cy="52870"/>
            </a:xfrm>
            <a:custGeom>
              <a:avLst/>
              <a:gdLst>
                <a:gd name="T0" fmla="*/ 0 w 864"/>
                <a:gd name="T1" fmla="*/ 0 h 59"/>
                <a:gd name="T2" fmla="*/ 864 w 864"/>
                <a:gd name="T3" fmla="*/ 2 h 59"/>
                <a:gd name="T4" fmla="*/ 864 w 864"/>
                <a:gd name="T5" fmla="*/ 59 h 59"/>
                <a:gd name="T6" fmla="*/ 0 w 864"/>
                <a:gd name="T7" fmla="*/ 59 h 59"/>
                <a:gd name="T8" fmla="*/ 0 w 864"/>
                <a:gd name="T9" fmla="*/ 0 h 59"/>
              </a:gdLst>
              <a:ahLst/>
              <a:cxnLst>
                <a:cxn ang="0">
                  <a:pos x="T0" y="T1"/>
                </a:cxn>
                <a:cxn ang="0">
                  <a:pos x="T2" y="T3"/>
                </a:cxn>
                <a:cxn ang="0">
                  <a:pos x="T4" y="T5"/>
                </a:cxn>
                <a:cxn ang="0">
                  <a:pos x="T6" y="T7"/>
                </a:cxn>
                <a:cxn ang="0">
                  <a:pos x="T8" y="T9"/>
                </a:cxn>
              </a:cxnLst>
              <a:rect l="0" t="0" r="r" b="b"/>
              <a:pathLst>
                <a:path w="864" h="59">
                  <a:moveTo>
                    <a:pt x="0" y="0"/>
                  </a:moveTo>
                  <a:lnTo>
                    <a:pt x="864" y="2"/>
                  </a:lnTo>
                  <a:lnTo>
                    <a:pt x="864"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1" name="Rectangle 314"/>
            <p:cNvSpPr>
              <a:spLocks noChangeArrowheads="1"/>
            </p:cNvSpPr>
            <p:nvPr/>
          </p:nvSpPr>
          <p:spPr bwMode="auto">
            <a:xfrm>
              <a:off x="2915961" y="4394101"/>
              <a:ext cx="388012"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2" name="Rectangle 315"/>
            <p:cNvSpPr>
              <a:spLocks noChangeArrowheads="1"/>
            </p:cNvSpPr>
            <p:nvPr/>
          </p:nvSpPr>
          <p:spPr bwMode="auto">
            <a:xfrm>
              <a:off x="3827297" y="3765933"/>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3" name="Rectangle 316"/>
            <p:cNvSpPr>
              <a:spLocks noChangeArrowheads="1"/>
            </p:cNvSpPr>
            <p:nvPr/>
          </p:nvSpPr>
          <p:spPr bwMode="auto">
            <a:xfrm>
              <a:off x="3827297" y="3765933"/>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4" name="Rectangle 317"/>
            <p:cNvSpPr>
              <a:spLocks noChangeArrowheads="1"/>
            </p:cNvSpPr>
            <p:nvPr/>
          </p:nvSpPr>
          <p:spPr bwMode="auto">
            <a:xfrm>
              <a:off x="3827297" y="385554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5" name="Rectangle 318"/>
            <p:cNvSpPr>
              <a:spLocks noChangeArrowheads="1"/>
            </p:cNvSpPr>
            <p:nvPr/>
          </p:nvSpPr>
          <p:spPr bwMode="auto">
            <a:xfrm>
              <a:off x="3827297" y="3855544"/>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7" name="Freeform 319"/>
            <p:cNvSpPr/>
            <p:nvPr/>
          </p:nvSpPr>
          <p:spPr bwMode="auto">
            <a:xfrm>
              <a:off x="3827297" y="3944258"/>
              <a:ext cx="771544" cy="52870"/>
            </a:xfrm>
            <a:custGeom>
              <a:avLst/>
              <a:gdLst>
                <a:gd name="T0" fmla="*/ 0 w 861"/>
                <a:gd name="T1" fmla="*/ 0 h 59"/>
                <a:gd name="T2" fmla="*/ 861 w 861"/>
                <a:gd name="T3" fmla="*/ 0 h 59"/>
                <a:gd name="T4" fmla="*/ 861 w 861"/>
                <a:gd name="T5" fmla="*/ 59 h 59"/>
                <a:gd name="T6" fmla="*/ 0 w 861"/>
                <a:gd name="T7" fmla="*/ 57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0"/>
                  </a:lnTo>
                  <a:lnTo>
                    <a:pt x="861" y="59"/>
                  </a:lnTo>
                  <a:lnTo>
                    <a:pt x="0" y="57"/>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8" name="Freeform 320"/>
            <p:cNvSpPr/>
            <p:nvPr/>
          </p:nvSpPr>
          <p:spPr bwMode="auto">
            <a:xfrm>
              <a:off x="3827297" y="3944258"/>
              <a:ext cx="771544" cy="52870"/>
            </a:xfrm>
            <a:custGeom>
              <a:avLst/>
              <a:gdLst>
                <a:gd name="T0" fmla="*/ 0 w 861"/>
                <a:gd name="T1" fmla="*/ 0 h 59"/>
                <a:gd name="T2" fmla="*/ 861 w 861"/>
                <a:gd name="T3" fmla="*/ 0 h 59"/>
                <a:gd name="T4" fmla="*/ 861 w 861"/>
                <a:gd name="T5" fmla="*/ 59 h 59"/>
                <a:gd name="T6" fmla="*/ 0 w 861"/>
                <a:gd name="T7" fmla="*/ 57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0"/>
                  </a:lnTo>
                  <a:lnTo>
                    <a:pt x="861" y="59"/>
                  </a:lnTo>
                  <a:lnTo>
                    <a:pt x="0" y="5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9" name="Rectangle 321"/>
            <p:cNvSpPr>
              <a:spLocks noChangeArrowheads="1"/>
            </p:cNvSpPr>
            <p:nvPr/>
          </p:nvSpPr>
          <p:spPr bwMode="auto">
            <a:xfrm>
              <a:off x="3827297" y="4035660"/>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0" name="Rectangle 322"/>
            <p:cNvSpPr>
              <a:spLocks noChangeArrowheads="1"/>
            </p:cNvSpPr>
            <p:nvPr/>
          </p:nvSpPr>
          <p:spPr bwMode="auto">
            <a:xfrm>
              <a:off x="3827297" y="4035660"/>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1" name="Rectangle 323"/>
            <p:cNvSpPr>
              <a:spLocks noChangeArrowheads="1"/>
            </p:cNvSpPr>
            <p:nvPr/>
          </p:nvSpPr>
          <p:spPr bwMode="auto">
            <a:xfrm>
              <a:off x="3827297" y="412437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2" name="Rectangle 324"/>
            <p:cNvSpPr>
              <a:spLocks noChangeArrowheads="1"/>
            </p:cNvSpPr>
            <p:nvPr/>
          </p:nvSpPr>
          <p:spPr bwMode="auto">
            <a:xfrm>
              <a:off x="3827297" y="4124374"/>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3" name="Freeform 325"/>
            <p:cNvSpPr/>
            <p:nvPr/>
          </p:nvSpPr>
          <p:spPr bwMode="auto">
            <a:xfrm>
              <a:off x="3827297" y="4213984"/>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14" name="Freeform 326"/>
            <p:cNvSpPr/>
            <p:nvPr/>
          </p:nvSpPr>
          <p:spPr bwMode="auto">
            <a:xfrm>
              <a:off x="3827297" y="4213984"/>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15" name="Rectangle 327"/>
            <p:cNvSpPr>
              <a:spLocks noChangeArrowheads="1"/>
            </p:cNvSpPr>
            <p:nvPr/>
          </p:nvSpPr>
          <p:spPr bwMode="auto">
            <a:xfrm>
              <a:off x="3827297" y="4304491"/>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6" name="Rectangle 328"/>
            <p:cNvSpPr>
              <a:spLocks noChangeArrowheads="1"/>
            </p:cNvSpPr>
            <p:nvPr/>
          </p:nvSpPr>
          <p:spPr bwMode="auto">
            <a:xfrm>
              <a:off x="3827297" y="4304491"/>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7" name="Rectangle 329"/>
            <p:cNvSpPr>
              <a:spLocks noChangeArrowheads="1"/>
            </p:cNvSpPr>
            <p:nvPr/>
          </p:nvSpPr>
          <p:spPr bwMode="auto">
            <a:xfrm>
              <a:off x="3827297" y="4394101"/>
              <a:ext cx="543038"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8" name="Rectangle 330"/>
            <p:cNvSpPr>
              <a:spLocks noChangeArrowheads="1"/>
            </p:cNvSpPr>
            <p:nvPr/>
          </p:nvSpPr>
          <p:spPr bwMode="auto">
            <a:xfrm>
              <a:off x="3827297" y="4394101"/>
              <a:ext cx="543038"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9" name="Freeform 331"/>
            <p:cNvSpPr/>
            <p:nvPr/>
          </p:nvSpPr>
          <p:spPr bwMode="auto">
            <a:xfrm>
              <a:off x="2982273" y="2173560"/>
              <a:ext cx="1622841" cy="655051"/>
            </a:xfrm>
            <a:custGeom>
              <a:avLst/>
              <a:gdLst>
                <a:gd name="T0" fmla="*/ 52 w 1811"/>
                <a:gd name="T1" fmla="*/ 731 h 731"/>
                <a:gd name="T2" fmla="*/ 0 w 1811"/>
                <a:gd name="T3" fmla="*/ 658 h 731"/>
                <a:gd name="T4" fmla="*/ 655 w 1811"/>
                <a:gd name="T5" fmla="*/ 175 h 731"/>
                <a:gd name="T6" fmla="*/ 1080 w 1811"/>
                <a:gd name="T7" fmla="*/ 466 h 731"/>
                <a:gd name="T8" fmla="*/ 1762 w 1811"/>
                <a:gd name="T9" fmla="*/ 0 h 731"/>
                <a:gd name="T10" fmla="*/ 1811 w 1811"/>
                <a:gd name="T11" fmla="*/ 74 h 731"/>
                <a:gd name="T12" fmla="*/ 1080 w 1811"/>
                <a:gd name="T13" fmla="*/ 575 h 731"/>
                <a:gd name="T14" fmla="*/ 657 w 1811"/>
                <a:gd name="T15" fmla="*/ 284 h 731"/>
                <a:gd name="T16" fmla="*/ 52 w 1811"/>
                <a:gd name="T17" fmla="*/ 731 h 7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1" h="731">
                  <a:moveTo>
                    <a:pt x="52" y="731"/>
                  </a:moveTo>
                  <a:lnTo>
                    <a:pt x="0" y="658"/>
                  </a:lnTo>
                  <a:lnTo>
                    <a:pt x="655" y="175"/>
                  </a:lnTo>
                  <a:lnTo>
                    <a:pt x="1080" y="466"/>
                  </a:lnTo>
                  <a:lnTo>
                    <a:pt x="1762" y="0"/>
                  </a:lnTo>
                  <a:lnTo>
                    <a:pt x="1811" y="74"/>
                  </a:lnTo>
                  <a:lnTo>
                    <a:pt x="1080" y="575"/>
                  </a:lnTo>
                  <a:lnTo>
                    <a:pt x="657" y="284"/>
                  </a:lnTo>
                  <a:lnTo>
                    <a:pt x="52" y="731"/>
                  </a:lnTo>
                  <a:close/>
                </a:path>
              </a:pathLst>
            </a:custGeom>
            <a:solidFill>
              <a:schemeClr val="accent1"/>
            </a:solidFill>
            <a:ln>
              <a:noFill/>
            </a:ln>
          </p:spPr>
          <p:txBody>
            <a:bodyPr vert="horz" wrap="square" lIns="68580" tIns="34290" rIns="68580" bIns="34290" numCol="1" anchor="t" anchorCtr="0" compatLnSpc="1"/>
            <a:p>
              <a:endParaRPr lang="en-US" sz="1015">
                <a:cs typeface="+mn-ea"/>
                <a:sym typeface="+mn-lt"/>
              </a:endParaRPr>
            </a:p>
          </p:txBody>
        </p:sp>
        <p:sp>
          <p:nvSpPr>
            <p:cNvPr id="120" name="Freeform 332"/>
            <p:cNvSpPr/>
            <p:nvPr/>
          </p:nvSpPr>
          <p:spPr bwMode="auto">
            <a:xfrm>
              <a:off x="4406180" y="2176248"/>
              <a:ext cx="205207" cy="203415"/>
            </a:xfrm>
            <a:custGeom>
              <a:avLst/>
              <a:gdLst>
                <a:gd name="T0" fmla="*/ 229 w 229"/>
                <a:gd name="T1" fmla="*/ 227 h 227"/>
                <a:gd name="T2" fmla="*/ 156 w 229"/>
                <a:gd name="T3" fmla="*/ 227 h 227"/>
                <a:gd name="T4" fmla="*/ 156 w 229"/>
                <a:gd name="T5" fmla="*/ 71 h 227"/>
                <a:gd name="T6" fmla="*/ 0 w 229"/>
                <a:gd name="T7" fmla="*/ 71 h 227"/>
                <a:gd name="T8" fmla="*/ 0 w 229"/>
                <a:gd name="T9" fmla="*/ 0 h 227"/>
                <a:gd name="T10" fmla="*/ 229 w 229"/>
                <a:gd name="T11" fmla="*/ 0 h 227"/>
                <a:gd name="T12" fmla="*/ 229 w 229"/>
                <a:gd name="T13" fmla="*/ 227 h 227"/>
              </a:gdLst>
              <a:ahLst/>
              <a:cxnLst>
                <a:cxn ang="0">
                  <a:pos x="T0" y="T1"/>
                </a:cxn>
                <a:cxn ang="0">
                  <a:pos x="T2" y="T3"/>
                </a:cxn>
                <a:cxn ang="0">
                  <a:pos x="T4" y="T5"/>
                </a:cxn>
                <a:cxn ang="0">
                  <a:pos x="T6" y="T7"/>
                </a:cxn>
                <a:cxn ang="0">
                  <a:pos x="T8" y="T9"/>
                </a:cxn>
                <a:cxn ang="0">
                  <a:pos x="T10" y="T11"/>
                </a:cxn>
                <a:cxn ang="0">
                  <a:pos x="T12" y="T13"/>
                </a:cxn>
              </a:cxnLst>
              <a:rect l="0" t="0" r="r" b="b"/>
              <a:pathLst>
                <a:path w="229" h="227">
                  <a:moveTo>
                    <a:pt x="229" y="227"/>
                  </a:moveTo>
                  <a:lnTo>
                    <a:pt x="156" y="227"/>
                  </a:lnTo>
                  <a:lnTo>
                    <a:pt x="156" y="71"/>
                  </a:lnTo>
                  <a:lnTo>
                    <a:pt x="0" y="71"/>
                  </a:lnTo>
                  <a:lnTo>
                    <a:pt x="0" y="0"/>
                  </a:lnTo>
                  <a:lnTo>
                    <a:pt x="229" y="0"/>
                  </a:lnTo>
                  <a:lnTo>
                    <a:pt x="229" y="227"/>
                  </a:ln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1" name="Oval 333"/>
            <p:cNvSpPr>
              <a:spLocks noChangeArrowheads="1"/>
            </p:cNvSpPr>
            <p:nvPr/>
          </p:nvSpPr>
          <p:spPr bwMode="auto">
            <a:xfrm>
              <a:off x="3856869" y="2536481"/>
              <a:ext cx="176532" cy="175636"/>
            </a:xfrm>
            <a:prstGeom prst="ellipse">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122" name="Oval 334"/>
            <p:cNvSpPr>
              <a:spLocks noChangeArrowheads="1"/>
            </p:cNvSpPr>
            <p:nvPr/>
          </p:nvSpPr>
          <p:spPr bwMode="auto">
            <a:xfrm>
              <a:off x="3482298" y="2292741"/>
              <a:ext cx="175636" cy="173844"/>
            </a:xfrm>
            <a:prstGeom prst="ellipse">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123" name="Freeform 335"/>
            <p:cNvSpPr>
              <a:spLocks noEditPoints="1"/>
            </p:cNvSpPr>
            <p:nvPr/>
          </p:nvSpPr>
          <p:spPr bwMode="auto">
            <a:xfrm>
              <a:off x="3847012" y="3644960"/>
              <a:ext cx="792155" cy="659531"/>
            </a:xfrm>
            <a:custGeom>
              <a:avLst/>
              <a:gdLst>
                <a:gd name="T0" fmla="*/ 355 w 374"/>
                <a:gd name="T1" fmla="*/ 123 h 311"/>
                <a:gd name="T2" fmla="*/ 346 w 374"/>
                <a:gd name="T3" fmla="*/ 138 h 311"/>
                <a:gd name="T4" fmla="*/ 12 w 374"/>
                <a:gd name="T5" fmla="*/ 123 h 311"/>
                <a:gd name="T6" fmla="*/ 355 w 374"/>
                <a:gd name="T7" fmla="*/ 141 h 311"/>
                <a:gd name="T8" fmla="*/ 2 w 374"/>
                <a:gd name="T9" fmla="*/ 165 h 311"/>
                <a:gd name="T10" fmla="*/ 355 w 374"/>
                <a:gd name="T11" fmla="*/ 184 h 311"/>
                <a:gd name="T12" fmla="*/ 0 w 374"/>
                <a:gd name="T13" fmla="*/ 208 h 311"/>
                <a:gd name="T14" fmla="*/ 355 w 374"/>
                <a:gd name="T15" fmla="*/ 226 h 311"/>
                <a:gd name="T16" fmla="*/ 8 w 374"/>
                <a:gd name="T17" fmla="*/ 250 h 311"/>
                <a:gd name="T18" fmla="*/ 355 w 374"/>
                <a:gd name="T19" fmla="*/ 269 h 311"/>
                <a:gd name="T20" fmla="*/ 25 w 374"/>
                <a:gd name="T21" fmla="*/ 293 h 311"/>
                <a:gd name="T22" fmla="*/ 346 w 374"/>
                <a:gd name="T23" fmla="*/ 311 h 311"/>
                <a:gd name="T24" fmla="*/ 374 w 374"/>
                <a:gd name="T25" fmla="*/ 207 h 311"/>
                <a:gd name="T26" fmla="*/ 295 w 374"/>
                <a:gd name="T27" fmla="*/ 81 h 311"/>
                <a:gd name="T28" fmla="*/ 344 w 374"/>
                <a:gd name="T29" fmla="*/ 99 h 311"/>
                <a:gd name="T30" fmla="*/ 295 w 374"/>
                <a:gd name="T31" fmla="*/ 81 h 311"/>
                <a:gd name="T32" fmla="*/ 129 w 374"/>
                <a:gd name="T33" fmla="*/ 83 h 311"/>
                <a:gd name="T34" fmla="*/ 297 w 374"/>
                <a:gd name="T35" fmla="*/ 99 h 311"/>
                <a:gd name="T36" fmla="*/ 255 w 374"/>
                <a:gd name="T37" fmla="*/ 81 h 311"/>
                <a:gd name="T38" fmla="*/ 34 w 374"/>
                <a:gd name="T39" fmla="*/ 81 h 311"/>
                <a:gd name="T40" fmla="*/ 63 w 374"/>
                <a:gd name="T41" fmla="*/ 99 h 311"/>
                <a:gd name="T42" fmla="*/ 34 w 374"/>
                <a:gd name="T43" fmla="*/ 81 h 311"/>
                <a:gd name="T44" fmla="*/ 28 w 374"/>
                <a:gd name="T45" fmla="*/ 54 h 311"/>
                <a:gd name="T46" fmla="*/ 28 w 374"/>
                <a:gd name="T47" fmla="*/ 54 h 311"/>
                <a:gd name="T48" fmla="*/ 28 w 374"/>
                <a:gd name="T49" fmla="*/ 54 h 311"/>
                <a:gd name="T50" fmla="*/ 28 w 374"/>
                <a:gd name="T51" fmla="*/ 54 h 311"/>
                <a:gd name="T52" fmla="*/ 167 w 374"/>
                <a:gd name="T53" fmla="*/ 0 h 311"/>
                <a:gd name="T54" fmla="*/ 29 w 374"/>
                <a:gd name="T55" fmla="*/ 54 h 311"/>
                <a:gd name="T56" fmla="*/ 122 w 374"/>
                <a:gd name="T57" fmla="*/ 5 h 311"/>
                <a:gd name="T58" fmla="*/ 52 w 374"/>
                <a:gd name="T59" fmla="*/ 57 h 311"/>
                <a:gd name="T60" fmla="*/ 103 w 374"/>
                <a:gd name="T61" fmla="*/ 50 h 311"/>
                <a:gd name="T62" fmla="*/ 254 w 374"/>
                <a:gd name="T63" fmla="*/ 57 h 311"/>
                <a:gd name="T64" fmla="*/ 167 w 374"/>
                <a:gd name="T65" fmla="*/ 0 h 311"/>
                <a:gd name="T66" fmla="*/ 167 w 374"/>
                <a:gd name="T67" fmla="*/ 0 h 3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4" h="311">
                  <a:moveTo>
                    <a:pt x="355" y="121"/>
                  </a:moveTo>
                  <a:cubicBezTo>
                    <a:pt x="355" y="123"/>
                    <a:pt x="355" y="123"/>
                    <a:pt x="355" y="123"/>
                  </a:cubicBezTo>
                  <a:cubicBezTo>
                    <a:pt x="336" y="123"/>
                    <a:pt x="336" y="123"/>
                    <a:pt x="336" y="123"/>
                  </a:cubicBezTo>
                  <a:cubicBezTo>
                    <a:pt x="340" y="128"/>
                    <a:pt x="343" y="133"/>
                    <a:pt x="346" y="138"/>
                  </a:cubicBezTo>
                  <a:cubicBezTo>
                    <a:pt x="341" y="133"/>
                    <a:pt x="336" y="128"/>
                    <a:pt x="331" y="123"/>
                  </a:cubicBezTo>
                  <a:cubicBezTo>
                    <a:pt x="12" y="123"/>
                    <a:pt x="12" y="123"/>
                    <a:pt x="12" y="123"/>
                  </a:cubicBezTo>
                  <a:cubicBezTo>
                    <a:pt x="10" y="129"/>
                    <a:pt x="8" y="135"/>
                    <a:pt x="7" y="141"/>
                  </a:cubicBezTo>
                  <a:cubicBezTo>
                    <a:pt x="355" y="141"/>
                    <a:pt x="355" y="141"/>
                    <a:pt x="355" y="141"/>
                  </a:cubicBezTo>
                  <a:cubicBezTo>
                    <a:pt x="355" y="166"/>
                    <a:pt x="355" y="166"/>
                    <a:pt x="355" y="166"/>
                  </a:cubicBezTo>
                  <a:cubicBezTo>
                    <a:pt x="2" y="165"/>
                    <a:pt x="2" y="165"/>
                    <a:pt x="2" y="165"/>
                  </a:cubicBezTo>
                  <a:cubicBezTo>
                    <a:pt x="1" y="171"/>
                    <a:pt x="1" y="178"/>
                    <a:pt x="0" y="184"/>
                  </a:cubicBezTo>
                  <a:cubicBezTo>
                    <a:pt x="355" y="184"/>
                    <a:pt x="355" y="184"/>
                    <a:pt x="355" y="184"/>
                  </a:cubicBezTo>
                  <a:cubicBezTo>
                    <a:pt x="355" y="208"/>
                    <a:pt x="355" y="208"/>
                    <a:pt x="355" y="208"/>
                  </a:cubicBezTo>
                  <a:cubicBezTo>
                    <a:pt x="0" y="208"/>
                    <a:pt x="0" y="208"/>
                    <a:pt x="0" y="208"/>
                  </a:cubicBezTo>
                  <a:cubicBezTo>
                    <a:pt x="1" y="214"/>
                    <a:pt x="2" y="220"/>
                    <a:pt x="2" y="226"/>
                  </a:cubicBezTo>
                  <a:cubicBezTo>
                    <a:pt x="355" y="226"/>
                    <a:pt x="355" y="226"/>
                    <a:pt x="355" y="226"/>
                  </a:cubicBezTo>
                  <a:cubicBezTo>
                    <a:pt x="355" y="250"/>
                    <a:pt x="355" y="250"/>
                    <a:pt x="355" y="250"/>
                  </a:cubicBezTo>
                  <a:cubicBezTo>
                    <a:pt x="8" y="250"/>
                    <a:pt x="8" y="250"/>
                    <a:pt x="8" y="250"/>
                  </a:cubicBezTo>
                  <a:cubicBezTo>
                    <a:pt x="10" y="256"/>
                    <a:pt x="12" y="262"/>
                    <a:pt x="14" y="268"/>
                  </a:cubicBezTo>
                  <a:cubicBezTo>
                    <a:pt x="355" y="269"/>
                    <a:pt x="355" y="269"/>
                    <a:pt x="355" y="269"/>
                  </a:cubicBezTo>
                  <a:cubicBezTo>
                    <a:pt x="355" y="293"/>
                    <a:pt x="355" y="293"/>
                    <a:pt x="355" y="293"/>
                  </a:cubicBezTo>
                  <a:cubicBezTo>
                    <a:pt x="25" y="293"/>
                    <a:pt x="25" y="293"/>
                    <a:pt x="25" y="293"/>
                  </a:cubicBezTo>
                  <a:cubicBezTo>
                    <a:pt x="28" y="299"/>
                    <a:pt x="32" y="305"/>
                    <a:pt x="36" y="311"/>
                  </a:cubicBezTo>
                  <a:cubicBezTo>
                    <a:pt x="346" y="311"/>
                    <a:pt x="346" y="311"/>
                    <a:pt x="346" y="311"/>
                  </a:cubicBezTo>
                  <a:cubicBezTo>
                    <a:pt x="364" y="280"/>
                    <a:pt x="374" y="244"/>
                    <a:pt x="374" y="207"/>
                  </a:cubicBezTo>
                  <a:cubicBezTo>
                    <a:pt x="374" y="207"/>
                    <a:pt x="374" y="207"/>
                    <a:pt x="374" y="207"/>
                  </a:cubicBezTo>
                  <a:cubicBezTo>
                    <a:pt x="374" y="177"/>
                    <a:pt x="368" y="148"/>
                    <a:pt x="355" y="121"/>
                  </a:cubicBezTo>
                  <a:moveTo>
                    <a:pt x="295" y="81"/>
                  </a:moveTo>
                  <a:cubicBezTo>
                    <a:pt x="302" y="87"/>
                    <a:pt x="309" y="93"/>
                    <a:pt x="315" y="99"/>
                  </a:cubicBezTo>
                  <a:cubicBezTo>
                    <a:pt x="344" y="99"/>
                    <a:pt x="344" y="99"/>
                    <a:pt x="344" y="99"/>
                  </a:cubicBezTo>
                  <a:cubicBezTo>
                    <a:pt x="340" y="93"/>
                    <a:pt x="335" y="87"/>
                    <a:pt x="331" y="81"/>
                  </a:cubicBezTo>
                  <a:cubicBezTo>
                    <a:pt x="295" y="81"/>
                    <a:pt x="295" y="81"/>
                    <a:pt x="295" y="81"/>
                  </a:cubicBezTo>
                  <a:moveTo>
                    <a:pt x="135" y="81"/>
                  </a:moveTo>
                  <a:cubicBezTo>
                    <a:pt x="133" y="81"/>
                    <a:pt x="131" y="82"/>
                    <a:pt x="129" y="83"/>
                  </a:cubicBezTo>
                  <a:cubicBezTo>
                    <a:pt x="116" y="87"/>
                    <a:pt x="104" y="93"/>
                    <a:pt x="93" y="99"/>
                  </a:cubicBezTo>
                  <a:cubicBezTo>
                    <a:pt x="297" y="99"/>
                    <a:pt x="297" y="99"/>
                    <a:pt x="297" y="99"/>
                  </a:cubicBezTo>
                  <a:cubicBezTo>
                    <a:pt x="293" y="97"/>
                    <a:pt x="290" y="95"/>
                    <a:pt x="286" y="93"/>
                  </a:cubicBezTo>
                  <a:cubicBezTo>
                    <a:pt x="276" y="88"/>
                    <a:pt x="265" y="84"/>
                    <a:pt x="255" y="81"/>
                  </a:cubicBezTo>
                  <a:cubicBezTo>
                    <a:pt x="135" y="81"/>
                    <a:pt x="135" y="81"/>
                    <a:pt x="135" y="81"/>
                  </a:cubicBezTo>
                  <a:moveTo>
                    <a:pt x="34" y="81"/>
                  </a:moveTo>
                  <a:cubicBezTo>
                    <a:pt x="30" y="87"/>
                    <a:pt x="26" y="93"/>
                    <a:pt x="23" y="99"/>
                  </a:cubicBezTo>
                  <a:cubicBezTo>
                    <a:pt x="63" y="99"/>
                    <a:pt x="63" y="99"/>
                    <a:pt x="63" y="99"/>
                  </a:cubicBezTo>
                  <a:cubicBezTo>
                    <a:pt x="56" y="81"/>
                    <a:pt x="56" y="81"/>
                    <a:pt x="56" y="81"/>
                  </a:cubicBezTo>
                  <a:cubicBezTo>
                    <a:pt x="34" y="81"/>
                    <a:pt x="34" y="81"/>
                    <a:pt x="34" y="81"/>
                  </a:cubicBezTo>
                  <a:moveTo>
                    <a:pt x="28" y="54"/>
                  </a:moveTo>
                  <a:cubicBezTo>
                    <a:pt x="28" y="54"/>
                    <a:pt x="28" y="54"/>
                    <a:pt x="28" y="54"/>
                  </a:cubicBezTo>
                  <a:cubicBezTo>
                    <a:pt x="28" y="54"/>
                    <a:pt x="28" y="54"/>
                    <a:pt x="28" y="54"/>
                  </a:cubicBezTo>
                  <a:moveTo>
                    <a:pt x="28" y="54"/>
                  </a:moveTo>
                  <a:cubicBezTo>
                    <a:pt x="28" y="54"/>
                    <a:pt x="28" y="54"/>
                    <a:pt x="28" y="54"/>
                  </a:cubicBezTo>
                  <a:cubicBezTo>
                    <a:pt x="28" y="54"/>
                    <a:pt x="28" y="54"/>
                    <a:pt x="28" y="54"/>
                  </a:cubicBezTo>
                  <a:moveTo>
                    <a:pt x="29" y="54"/>
                  </a:moveTo>
                  <a:cubicBezTo>
                    <a:pt x="28" y="54"/>
                    <a:pt x="28" y="54"/>
                    <a:pt x="28" y="54"/>
                  </a:cubicBezTo>
                  <a:cubicBezTo>
                    <a:pt x="28" y="54"/>
                    <a:pt x="28" y="54"/>
                    <a:pt x="29" y="54"/>
                  </a:cubicBezTo>
                  <a:moveTo>
                    <a:pt x="167" y="0"/>
                  </a:moveTo>
                  <a:cubicBezTo>
                    <a:pt x="167" y="0"/>
                    <a:pt x="167" y="0"/>
                    <a:pt x="167" y="0"/>
                  </a:cubicBezTo>
                  <a:cubicBezTo>
                    <a:pt x="116" y="0"/>
                    <a:pt x="67" y="19"/>
                    <a:pt x="29" y="54"/>
                  </a:cubicBezTo>
                  <a:cubicBezTo>
                    <a:pt x="62" y="23"/>
                    <a:pt x="105" y="5"/>
                    <a:pt x="150" y="1"/>
                  </a:cubicBezTo>
                  <a:cubicBezTo>
                    <a:pt x="140" y="2"/>
                    <a:pt x="131" y="3"/>
                    <a:pt x="122" y="5"/>
                  </a:cubicBezTo>
                  <a:cubicBezTo>
                    <a:pt x="99" y="15"/>
                    <a:pt x="79" y="30"/>
                    <a:pt x="61" y="48"/>
                  </a:cubicBezTo>
                  <a:cubicBezTo>
                    <a:pt x="58" y="51"/>
                    <a:pt x="55" y="54"/>
                    <a:pt x="52" y="57"/>
                  </a:cubicBezTo>
                  <a:cubicBezTo>
                    <a:pt x="85" y="57"/>
                    <a:pt x="85" y="57"/>
                    <a:pt x="85" y="57"/>
                  </a:cubicBezTo>
                  <a:cubicBezTo>
                    <a:pt x="91" y="54"/>
                    <a:pt x="97" y="52"/>
                    <a:pt x="103" y="50"/>
                  </a:cubicBezTo>
                  <a:cubicBezTo>
                    <a:pt x="125" y="42"/>
                    <a:pt x="147" y="39"/>
                    <a:pt x="169" y="39"/>
                  </a:cubicBezTo>
                  <a:cubicBezTo>
                    <a:pt x="198" y="39"/>
                    <a:pt x="227" y="45"/>
                    <a:pt x="254" y="57"/>
                  </a:cubicBezTo>
                  <a:cubicBezTo>
                    <a:pt x="309" y="57"/>
                    <a:pt x="309" y="57"/>
                    <a:pt x="309" y="57"/>
                  </a:cubicBezTo>
                  <a:cubicBezTo>
                    <a:pt x="271" y="20"/>
                    <a:pt x="221" y="0"/>
                    <a:pt x="167" y="0"/>
                  </a:cubicBezTo>
                  <a:cubicBezTo>
                    <a:pt x="167" y="0"/>
                    <a:pt x="167" y="0"/>
                    <a:pt x="167" y="0"/>
                  </a:cubicBezTo>
                  <a:cubicBezTo>
                    <a:pt x="167" y="0"/>
                    <a:pt x="167" y="0"/>
                    <a:pt x="167"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4" name="Freeform 336"/>
            <p:cNvSpPr>
              <a:spLocks noEditPoints="1"/>
            </p:cNvSpPr>
            <p:nvPr/>
          </p:nvSpPr>
          <p:spPr bwMode="auto">
            <a:xfrm>
              <a:off x="3918700" y="3765933"/>
              <a:ext cx="629960" cy="51078"/>
            </a:xfrm>
            <a:custGeom>
              <a:avLst/>
              <a:gdLst>
                <a:gd name="T0" fmla="*/ 161 w 297"/>
                <a:gd name="T1" fmla="*/ 15 h 24"/>
                <a:gd name="T2" fmla="*/ 101 w 297"/>
                <a:gd name="T3" fmla="*/ 24 h 24"/>
                <a:gd name="T4" fmla="*/ 221 w 297"/>
                <a:gd name="T5" fmla="*/ 24 h 24"/>
                <a:gd name="T6" fmla="*/ 161 w 297"/>
                <a:gd name="T7" fmla="*/ 15 h 24"/>
                <a:gd name="T8" fmla="*/ 220 w 297"/>
                <a:gd name="T9" fmla="*/ 0 h 24"/>
                <a:gd name="T10" fmla="*/ 227 w 297"/>
                <a:gd name="T11" fmla="*/ 3 h 24"/>
                <a:gd name="T12" fmla="*/ 261 w 297"/>
                <a:gd name="T13" fmla="*/ 24 h 24"/>
                <a:gd name="T14" fmla="*/ 297 w 297"/>
                <a:gd name="T15" fmla="*/ 24 h 24"/>
                <a:gd name="T16" fmla="*/ 280 w 297"/>
                <a:gd name="T17" fmla="*/ 4 h 24"/>
                <a:gd name="T18" fmla="*/ 275 w 297"/>
                <a:gd name="T19" fmla="*/ 0 h 24"/>
                <a:gd name="T20" fmla="*/ 220 w 297"/>
                <a:gd name="T21" fmla="*/ 0 h 24"/>
                <a:gd name="T22" fmla="*/ 18 w 297"/>
                <a:gd name="T23" fmla="*/ 0 h 24"/>
                <a:gd name="T24" fmla="*/ 0 w 297"/>
                <a:gd name="T25" fmla="*/ 24 h 24"/>
                <a:gd name="T26" fmla="*/ 22 w 297"/>
                <a:gd name="T27" fmla="*/ 24 h 24"/>
                <a:gd name="T28" fmla="*/ 20 w 297"/>
                <a:gd name="T29" fmla="*/ 17 h 24"/>
                <a:gd name="T30" fmla="*/ 51 w 297"/>
                <a:gd name="T31" fmla="*/ 0 h 24"/>
                <a:gd name="T32" fmla="*/ 18 w 297"/>
                <a:gd name="T33"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7" h="24">
                  <a:moveTo>
                    <a:pt x="161" y="15"/>
                  </a:moveTo>
                  <a:cubicBezTo>
                    <a:pt x="141" y="15"/>
                    <a:pt x="121" y="18"/>
                    <a:pt x="101" y="24"/>
                  </a:cubicBezTo>
                  <a:cubicBezTo>
                    <a:pt x="221" y="24"/>
                    <a:pt x="221" y="24"/>
                    <a:pt x="221" y="24"/>
                  </a:cubicBezTo>
                  <a:cubicBezTo>
                    <a:pt x="201" y="18"/>
                    <a:pt x="181" y="15"/>
                    <a:pt x="161" y="15"/>
                  </a:cubicBezTo>
                  <a:moveTo>
                    <a:pt x="220" y="0"/>
                  </a:moveTo>
                  <a:cubicBezTo>
                    <a:pt x="222" y="1"/>
                    <a:pt x="224" y="2"/>
                    <a:pt x="227" y="3"/>
                  </a:cubicBezTo>
                  <a:cubicBezTo>
                    <a:pt x="239" y="9"/>
                    <a:pt x="250" y="16"/>
                    <a:pt x="261" y="24"/>
                  </a:cubicBezTo>
                  <a:cubicBezTo>
                    <a:pt x="297" y="24"/>
                    <a:pt x="297" y="24"/>
                    <a:pt x="297" y="24"/>
                  </a:cubicBezTo>
                  <a:cubicBezTo>
                    <a:pt x="292" y="17"/>
                    <a:pt x="286" y="10"/>
                    <a:pt x="280" y="4"/>
                  </a:cubicBezTo>
                  <a:cubicBezTo>
                    <a:pt x="278" y="3"/>
                    <a:pt x="277" y="1"/>
                    <a:pt x="275" y="0"/>
                  </a:cubicBezTo>
                  <a:cubicBezTo>
                    <a:pt x="220" y="0"/>
                    <a:pt x="220" y="0"/>
                    <a:pt x="220" y="0"/>
                  </a:cubicBezTo>
                  <a:moveTo>
                    <a:pt x="18" y="0"/>
                  </a:moveTo>
                  <a:cubicBezTo>
                    <a:pt x="11" y="7"/>
                    <a:pt x="5" y="15"/>
                    <a:pt x="0" y="24"/>
                  </a:cubicBezTo>
                  <a:cubicBezTo>
                    <a:pt x="22" y="24"/>
                    <a:pt x="22" y="24"/>
                    <a:pt x="22" y="24"/>
                  </a:cubicBezTo>
                  <a:cubicBezTo>
                    <a:pt x="20" y="17"/>
                    <a:pt x="20" y="17"/>
                    <a:pt x="20" y="17"/>
                  </a:cubicBezTo>
                  <a:cubicBezTo>
                    <a:pt x="29" y="11"/>
                    <a:pt x="40" y="5"/>
                    <a:pt x="51" y="0"/>
                  </a:cubicBezTo>
                  <a:cubicBezTo>
                    <a:pt x="18" y="0"/>
                    <a:pt x="18" y="0"/>
                    <a:pt x="18"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5" name="Freeform 337"/>
            <p:cNvSpPr>
              <a:spLocks noEditPoints="1"/>
            </p:cNvSpPr>
            <p:nvPr/>
          </p:nvSpPr>
          <p:spPr bwMode="auto">
            <a:xfrm>
              <a:off x="3872102" y="3855544"/>
              <a:ext cx="726739" cy="51078"/>
            </a:xfrm>
            <a:custGeom>
              <a:avLst/>
              <a:gdLst>
                <a:gd name="T0" fmla="*/ 303 w 343"/>
                <a:gd name="T1" fmla="*/ 0 h 24"/>
                <a:gd name="T2" fmla="*/ 324 w 343"/>
                <a:gd name="T3" fmla="*/ 24 h 24"/>
                <a:gd name="T4" fmla="*/ 343 w 343"/>
                <a:gd name="T5" fmla="*/ 24 h 24"/>
                <a:gd name="T6" fmla="*/ 343 w 343"/>
                <a:gd name="T7" fmla="*/ 22 h 24"/>
                <a:gd name="T8" fmla="*/ 332 w 343"/>
                <a:gd name="T9" fmla="*/ 0 h 24"/>
                <a:gd name="T10" fmla="*/ 303 w 343"/>
                <a:gd name="T11" fmla="*/ 0 h 24"/>
                <a:gd name="T12" fmla="*/ 11 w 343"/>
                <a:gd name="T13" fmla="*/ 0 h 24"/>
                <a:gd name="T14" fmla="*/ 0 w 343"/>
                <a:gd name="T15" fmla="*/ 24 h 24"/>
                <a:gd name="T16" fmla="*/ 319 w 343"/>
                <a:gd name="T17" fmla="*/ 24 h 24"/>
                <a:gd name="T18" fmla="*/ 285 w 343"/>
                <a:gd name="T19" fmla="*/ 0 h 24"/>
                <a:gd name="T20" fmla="*/ 81 w 343"/>
                <a:gd name="T21" fmla="*/ 0 h 24"/>
                <a:gd name="T22" fmla="*/ 57 w 343"/>
                <a:gd name="T23" fmla="*/ 16 h 24"/>
                <a:gd name="T24" fmla="*/ 51 w 343"/>
                <a:gd name="T25" fmla="*/ 0 h 24"/>
                <a:gd name="T26" fmla="*/ 11 w 343"/>
                <a:gd name="T2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43" h="24">
                  <a:moveTo>
                    <a:pt x="303" y="0"/>
                  </a:moveTo>
                  <a:cubicBezTo>
                    <a:pt x="311" y="8"/>
                    <a:pt x="318" y="16"/>
                    <a:pt x="324" y="24"/>
                  </a:cubicBezTo>
                  <a:cubicBezTo>
                    <a:pt x="343" y="24"/>
                    <a:pt x="343" y="24"/>
                    <a:pt x="343" y="24"/>
                  </a:cubicBezTo>
                  <a:cubicBezTo>
                    <a:pt x="343" y="22"/>
                    <a:pt x="343" y="22"/>
                    <a:pt x="343" y="22"/>
                  </a:cubicBezTo>
                  <a:cubicBezTo>
                    <a:pt x="340" y="14"/>
                    <a:pt x="336" y="7"/>
                    <a:pt x="332" y="0"/>
                  </a:cubicBezTo>
                  <a:cubicBezTo>
                    <a:pt x="303" y="0"/>
                    <a:pt x="303" y="0"/>
                    <a:pt x="303" y="0"/>
                  </a:cubicBezTo>
                  <a:moveTo>
                    <a:pt x="11" y="0"/>
                  </a:moveTo>
                  <a:cubicBezTo>
                    <a:pt x="7" y="8"/>
                    <a:pt x="3" y="16"/>
                    <a:pt x="0" y="24"/>
                  </a:cubicBezTo>
                  <a:cubicBezTo>
                    <a:pt x="319" y="24"/>
                    <a:pt x="319" y="24"/>
                    <a:pt x="319" y="24"/>
                  </a:cubicBezTo>
                  <a:cubicBezTo>
                    <a:pt x="308" y="15"/>
                    <a:pt x="297" y="7"/>
                    <a:pt x="285" y="0"/>
                  </a:cubicBezTo>
                  <a:cubicBezTo>
                    <a:pt x="81" y="0"/>
                    <a:pt x="81" y="0"/>
                    <a:pt x="81" y="0"/>
                  </a:cubicBezTo>
                  <a:cubicBezTo>
                    <a:pt x="72" y="5"/>
                    <a:pt x="64" y="10"/>
                    <a:pt x="57" y="16"/>
                  </a:cubicBezTo>
                  <a:cubicBezTo>
                    <a:pt x="51" y="0"/>
                    <a:pt x="51" y="0"/>
                    <a:pt x="51" y="0"/>
                  </a:cubicBezTo>
                  <a:cubicBezTo>
                    <a:pt x="11" y="0"/>
                    <a:pt x="11" y="0"/>
                    <a:pt x="11"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6" name="Freeform 338"/>
            <p:cNvSpPr/>
            <p:nvPr/>
          </p:nvSpPr>
          <p:spPr bwMode="auto">
            <a:xfrm>
              <a:off x="3850596" y="3944258"/>
              <a:ext cx="748245" cy="52870"/>
            </a:xfrm>
            <a:custGeom>
              <a:avLst/>
              <a:gdLst>
                <a:gd name="T0" fmla="*/ 5 w 353"/>
                <a:gd name="T1" fmla="*/ 0 h 25"/>
                <a:gd name="T2" fmla="*/ 0 w 353"/>
                <a:gd name="T3" fmla="*/ 24 h 25"/>
                <a:gd name="T4" fmla="*/ 353 w 353"/>
                <a:gd name="T5" fmla="*/ 25 h 25"/>
                <a:gd name="T6" fmla="*/ 353 w 353"/>
                <a:gd name="T7" fmla="*/ 0 h 25"/>
                <a:gd name="T8" fmla="*/ 5 w 353"/>
                <a:gd name="T9" fmla="*/ 0 h 25"/>
              </a:gdLst>
              <a:ahLst/>
              <a:cxnLst>
                <a:cxn ang="0">
                  <a:pos x="T0" y="T1"/>
                </a:cxn>
                <a:cxn ang="0">
                  <a:pos x="T2" y="T3"/>
                </a:cxn>
                <a:cxn ang="0">
                  <a:pos x="T4" y="T5"/>
                </a:cxn>
                <a:cxn ang="0">
                  <a:pos x="T6" y="T7"/>
                </a:cxn>
                <a:cxn ang="0">
                  <a:pos x="T8" y="T9"/>
                </a:cxn>
              </a:cxnLst>
              <a:rect l="0" t="0" r="r" b="b"/>
              <a:pathLst>
                <a:path w="353" h="25">
                  <a:moveTo>
                    <a:pt x="5" y="0"/>
                  </a:moveTo>
                  <a:cubicBezTo>
                    <a:pt x="3" y="8"/>
                    <a:pt x="1" y="16"/>
                    <a:pt x="0" y="24"/>
                  </a:cubicBezTo>
                  <a:cubicBezTo>
                    <a:pt x="353" y="25"/>
                    <a:pt x="353" y="25"/>
                    <a:pt x="353" y="25"/>
                  </a:cubicBezTo>
                  <a:cubicBezTo>
                    <a:pt x="353" y="0"/>
                    <a:pt x="353" y="0"/>
                    <a:pt x="353" y="0"/>
                  </a:cubicBezTo>
                  <a:cubicBezTo>
                    <a:pt x="5" y="0"/>
                    <a:pt x="5" y="0"/>
                    <a:pt x="5"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7" name="Freeform 339"/>
            <p:cNvSpPr/>
            <p:nvPr/>
          </p:nvSpPr>
          <p:spPr bwMode="auto">
            <a:xfrm>
              <a:off x="3847012" y="4035660"/>
              <a:ext cx="751830" cy="51078"/>
            </a:xfrm>
            <a:custGeom>
              <a:avLst/>
              <a:gdLst>
                <a:gd name="T0" fmla="*/ 0 w 355"/>
                <a:gd name="T1" fmla="*/ 0 h 24"/>
                <a:gd name="T2" fmla="*/ 0 w 355"/>
                <a:gd name="T3" fmla="*/ 9 h 24"/>
                <a:gd name="T4" fmla="*/ 0 w 355"/>
                <a:gd name="T5" fmla="*/ 24 h 24"/>
                <a:gd name="T6" fmla="*/ 355 w 355"/>
                <a:gd name="T7" fmla="*/ 24 h 24"/>
                <a:gd name="T8" fmla="*/ 355 w 355"/>
                <a:gd name="T9" fmla="*/ 0 h 24"/>
                <a:gd name="T10" fmla="*/ 0 w 355"/>
                <a:gd name="T11" fmla="*/ 0 h 24"/>
              </a:gdLst>
              <a:ahLst/>
              <a:cxnLst>
                <a:cxn ang="0">
                  <a:pos x="T0" y="T1"/>
                </a:cxn>
                <a:cxn ang="0">
                  <a:pos x="T2" y="T3"/>
                </a:cxn>
                <a:cxn ang="0">
                  <a:pos x="T4" y="T5"/>
                </a:cxn>
                <a:cxn ang="0">
                  <a:pos x="T6" y="T7"/>
                </a:cxn>
                <a:cxn ang="0">
                  <a:pos x="T8" y="T9"/>
                </a:cxn>
                <a:cxn ang="0">
                  <a:pos x="T10" y="T11"/>
                </a:cxn>
              </a:cxnLst>
              <a:rect l="0" t="0" r="r" b="b"/>
              <a:pathLst>
                <a:path w="355" h="24">
                  <a:moveTo>
                    <a:pt x="0" y="0"/>
                  </a:moveTo>
                  <a:cubicBezTo>
                    <a:pt x="0" y="3"/>
                    <a:pt x="0" y="6"/>
                    <a:pt x="0" y="9"/>
                  </a:cubicBezTo>
                  <a:cubicBezTo>
                    <a:pt x="0" y="14"/>
                    <a:pt x="0" y="19"/>
                    <a:pt x="0" y="24"/>
                  </a:cubicBezTo>
                  <a:cubicBezTo>
                    <a:pt x="355" y="24"/>
                    <a:pt x="355" y="24"/>
                    <a:pt x="355" y="24"/>
                  </a:cubicBezTo>
                  <a:cubicBezTo>
                    <a:pt x="355" y="0"/>
                    <a:pt x="355" y="0"/>
                    <a:pt x="355"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8" name="Freeform 340"/>
            <p:cNvSpPr/>
            <p:nvPr/>
          </p:nvSpPr>
          <p:spPr bwMode="auto">
            <a:xfrm>
              <a:off x="3850596" y="4124374"/>
              <a:ext cx="748245" cy="51078"/>
            </a:xfrm>
            <a:custGeom>
              <a:avLst/>
              <a:gdLst>
                <a:gd name="T0" fmla="*/ 0 w 353"/>
                <a:gd name="T1" fmla="*/ 0 h 24"/>
                <a:gd name="T2" fmla="*/ 6 w 353"/>
                <a:gd name="T3" fmla="*/ 24 h 24"/>
                <a:gd name="T4" fmla="*/ 353 w 353"/>
                <a:gd name="T5" fmla="*/ 24 h 24"/>
                <a:gd name="T6" fmla="*/ 353 w 353"/>
                <a:gd name="T7" fmla="*/ 0 h 24"/>
                <a:gd name="T8" fmla="*/ 0 w 353"/>
                <a:gd name="T9" fmla="*/ 0 h 24"/>
              </a:gdLst>
              <a:ahLst/>
              <a:cxnLst>
                <a:cxn ang="0">
                  <a:pos x="T0" y="T1"/>
                </a:cxn>
                <a:cxn ang="0">
                  <a:pos x="T2" y="T3"/>
                </a:cxn>
                <a:cxn ang="0">
                  <a:pos x="T4" y="T5"/>
                </a:cxn>
                <a:cxn ang="0">
                  <a:pos x="T6" y="T7"/>
                </a:cxn>
                <a:cxn ang="0">
                  <a:pos x="T8" y="T9"/>
                </a:cxn>
              </a:cxnLst>
              <a:rect l="0" t="0" r="r" b="b"/>
              <a:pathLst>
                <a:path w="353" h="24">
                  <a:moveTo>
                    <a:pt x="0" y="0"/>
                  </a:moveTo>
                  <a:cubicBezTo>
                    <a:pt x="2" y="8"/>
                    <a:pt x="4" y="16"/>
                    <a:pt x="6" y="24"/>
                  </a:cubicBezTo>
                  <a:cubicBezTo>
                    <a:pt x="353" y="24"/>
                    <a:pt x="353" y="24"/>
                    <a:pt x="353" y="24"/>
                  </a:cubicBezTo>
                  <a:cubicBezTo>
                    <a:pt x="353" y="0"/>
                    <a:pt x="353" y="0"/>
                    <a:pt x="353"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9" name="Freeform 341"/>
            <p:cNvSpPr/>
            <p:nvPr/>
          </p:nvSpPr>
          <p:spPr bwMode="auto">
            <a:xfrm>
              <a:off x="3965297" y="4355569"/>
              <a:ext cx="578882" cy="167571"/>
            </a:xfrm>
            <a:custGeom>
              <a:avLst/>
              <a:gdLst>
                <a:gd name="T0" fmla="*/ 0 w 273"/>
                <a:gd name="T1" fmla="*/ 0 h 79"/>
                <a:gd name="T2" fmla="*/ 19 w 273"/>
                <a:gd name="T3" fmla="*/ 18 h 79"/>
                <a:gd name="T4" fmla="*/ 191 w 273"/>
                <a:gd name="T5" fmla="*/ 18 h 79"/>
                <a:gd name="T6" fmla="*/ 191 w 273"/>
                <a:gd name="T7" fmla="*/ 42 h 79"/>
                <a:gd name="T8" fmla="*/ 55 w 273"/>
                <a:gd name="T9" fmla="*/ 42 h 79"/>
                <a:gd name="T10" fmla="*/ 150 w 273"/>
                <a:gd name="T11" fmla="*/ 66 h 79"/>
                <a:gd name="T12" fmla="*/ 151 w 273"/>
                <a:gd name="T13" fmla="*/ 66 h 79"/>
                <a:gd name="T14" fmla="*/ 196 w 273"/>
                <a:gd name="T15" fmla="*/ 61 h 79"/>
                <a:gd name="T16" fmla="*/ 243 w 273"/>
                <a:gd name="T17" fmla="*/ 31 h 79"/>
                <a:gd name="T18" fmla="*/ 243 w 273"/>
                <a:gd name="T19" fmla="*/ 31 h 79"/>
                <a:gd name="T20" fmla="*/ 243 w 273"/>
                <a:gd name="T21" fmla="*/ 31 h 79"/>
                <a:gd name="T22" fmla="*/ 111 w 273"/>
                <a:gd name="T23" fmla="*/ 79 h 79"/>
                <a:gd name="T24" fmla="*/ 111 w 273"/>
                <a:gd name="T25" fmla="*/ 79 h 79"/>
                <a:gd name="T26" fmla="*/ 111 w 273"/>
                <a:gd name="T27" fmla="*/ 79 h 79"/>
                <a:gd name="T28" fmla="*/ 111 w 273"/>
                <a:gd name="T29" fmla="*/ 79 h 79"/>
                <a:gd name="T30" fmla="*/ 111 w 273"/>
                <a:gd name="T31" fmla="*/ 79 h 79"/>
                <a:gd name="T32" fmla="*/ 111 w 273"/>
                <a:gd name="T33" fmla="*/ 79 h 79"/>
                <a:gd name="T34" fmla="*/ 257 w 273"/>
                <a:gd name="T35" fmla="*/ 18 h 79"/>
                <a:gd name="T36" fmla="*/ 273 w 273"/>
                <a:gd name="T37" fmla="*/ 0 h 79"/>
                <a:gd name="T38" fmla="*/ 0 w 273"/>
                <a:gd name="T39" fmla="*/ 0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73" h="79">
                  <a:moveTo>
                    <a:pt x="0" y="0"/>
                  </a:moveTo>
                  <a:cubicBezTo>
                    <a:pt x="6" y="6"/>
                    <a:pt x="12" y="12"/>
                    <a:pt x="19" y="18"/>
                  </a:cubicBezTo>
                  <a:cubicBezTo>
                    <a:pt x="191" y="18"/>
                    <a:pt x="191" y="18"/>
                    <a:pt x="191" y="18"/>
                  </a:cubicBezTo>
                  <a:cubicBezTo>
                    <a:pt x="191" y="42"/>
                    <a:pt x="191" y="42"/>
                    <a:pt x="191" y="42"/>
                  </a:cubicBezTo>
                  <a:cubicBezTo>
                    <a:pt x="55" y="42"/>
                    <a:pt x="55" y="42"/>
                    <a:pt x="55" y="42"/>
                  </a:cubicBezTo>
                  <a:cubicBezTo>
                    <a:pt x="84" y="57"/>
                    <a:pt x="116" y="66"/>
                    <a:pt x="150" y="66"/>
                  </a:cubicBezTo>
                  <a:cubicBezTo>
                    <a:pt x="150" y="66"/>
                    <a:pt x="150" y="66"/>
                    <a:pt x="151" y="66"/>
                  </a:cubicBezTo>
                  <a:cubicBezTo>
                    <a:pt x="166" y="66"/>
                    <a:pt x="181" y="64"/>
                    <a:pt x="196" y="61"/>
                  </a:cubicBezTo>
                  <a:cubicBezTo>
                    <a:pt x="213" y="53"/>
                    <a:pt x="229" y="43"/>
                    <a:pt x="243" y="31"/>
                  </a:cubicBezTo>
                  <a:cubicBezTo>
                    <a:pt x="243" y="31"/>
                    <a:pt x="243" y="31"/>
                    <a:pt x="243" y="31"/>
                  </a:cubicBezTo>
                  <a:cubicBezTo>
                    <a:pt x="243" y="31"/>
                    <a:pt x="243" y="31"/>
                    <a:pt x="243" y="31"/>
                  </a:cubicBezTo>
                  <a:cubicBezTo>
                    <a:pt x="206" y="62"/>
                    <a:pt x="160" y="79"/>
                    <a:pt x="111" y="79"/>
                  </a:cubicBezTo>
                  <a:cubicBezTo>
                    <a:pt x="111" y="79"/>
                    <a:pt x="111" y="79"/>
                    <a:pt x="111" y="79"/>
                  </a:cubicBezTo>
                  <a:cubicBezTo>
                    <a:pt x="111" y="79"/>
                    <a:pt x="111" y="79"/>
                    <a:pt x="111" y="79"/>
                  </a:cubicBezTo>
                  <a:cubicBezTo>
                    <a:pt x="111" y="79"/>
                    <a:pt x="111" y="79"/>
                    <a:pt x="111" y="79"/>
                  </a:cubicBezTo>
                  <a:cubicBezTo>
                    <a:pt x="111" y="79"/>
                    <a:pt x="111" y="79"/>
                    <a:pt x="111" y="79"/>
                  </a:cubicBezTo>
                  <a:cubicBezTo>
                    <a:pt x="111" y="79"/>
                    <a:pt x="111" y="79"/>
                    <a:pt x="111" y="79"/>
                  </a:cubicBezTo>
                  <a:cubicBezTo>
                    <a:pt x="166" y="79"/>
                    <a:pt x="218" y="57"/>
                    <a:pt x="257" y="18"/>
                  </a:cubicBezTo>
                  <a:cubicBezTo>
                    <a:pt x="263" y="12"/>
                    <a:pt x="268" y="6"/>
                    <a:pt x="273" y="0"/>
                  </a:cubicBezTo>
                  <a:cubicBezTo>
                    <a:pt x="0" y="0"/>
                    <a:pt x="0" y="0"/>
                    <a:pt x="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0" name="Freeform 342"/>
            <p:cNvSpPr/>
            <p:nvPr/>
          </p:nvSpPr>
          <p:spPr bwMode="auto">
            <a:xfrm>
              <a:off x="3876583" y="4213984"/>
              <a:ext cx="722259" cy="52870"/>
            </a:xfrm>
            <a:custGeom>
              <a:avLst/>
              <a:gdLst>
                <a:gd name="T0" fmla="*/ 0 w 341"/>
                <a:gd name="T1" fmla="*/ 0 h 25"/>
                <a:gd name="T2" fmla="*/ 11 w 341"/>
                <a:gd name="T3" fmla="*/ 25 h 25"/>
                <a:gd name="T4" fmla="*/ 341 w 341"/>
                <a:gd name="T5" fmla="*/ 25 h 25"/>
                <a:gd name="T6" fmla="*/ 341 w 341"/>
                <a:gd name="T7" fmla="*/ 1 h 25"/>
                <a:gd name="T8" fmla="*/ 0 w 341"/>
                <a:gd name="T9" fmla="*/ 0 h 25"/>
              </a:gdLst>
              <a:ahLst/>
              <a:cxnLst>
                <a:cxn ang="0">
                  <a:pos x="T0" y="T1"/>
                </a:cxn>
                <a:cxn ang="0">
                  <a:pos x="T2" y="T3"/>
                </a:cxn>
                <a:cxn ang="0">
                  <a:pos x="T4" y="T5"/>
                </a:cxn>
                <a:cxn ang="0">
                  <a:pos x="T6" y="T7"/>
                </a:cxn>
                <a:cxn ang="0">
                  <a:pos x="T8" y="T9"/>
                </a:cxn>
              </a:cxnLst>
              <a:rect l="0" t="0" r="r" b="b"/>
              <a:pathLst>
                <a:path w="341" h="25">
                  <a:moveTo>
                    <a:pt x="0" y="0"/>
                  </a:moveTo>
                  <a:cubicBezTo>
                    <a:pt x="3" y="9"/>
                    <a:pt x="7" y="17"/>
                    <a:pt x="11" y="25"/>
                  </a:cubicBezTo>
                  <a:cubicBezTo>
                    <a:pt x="341" y="25"/>
                    <a:pt x="341" y="25"/>
                    <a:pt x="341" y="25"/>
                  </a:cubicBezTo>
                  <a:cubicBezTo>
                    <a:pt x="341" y="1"/>
                    <a:pt x="341" y="1"/>
                    <a:pt x="341" y="1"/>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1" name="Freeform 343"/>
            <p:cNvSpPr/>
            <p:nvPr/>
          </p:nvSpPr>
          <p:spPr bwMode="auto">
            <a:xfrm>
              <a:off x="3923180" y="4304491"/>
              <a:ext cx="656843" cy="51078"/>
            </a:xfrm>
            <a:custGeom>
              <a:avLst/>
              <a:gdLst>
                <a:gd name="T0" fmla="*/ 0 w 310"/>
                <a:gd name="T1" fmla="*/ 0 h 24"/>
                <a:gd name="T2" fmla="*/ 20 w 310"/>
                <a:gd name="T3" fmla="*/ 24 h 24"/>
                <a:gd name="T4" fmla="*/ 293 w 310"/>
                <a:gd name="T5" fmla="*/ 24 h 24"/>
                <a:gd name="T6" fmla="*/ 310 w 310"/>
                <a:gd name="T7" fmla="*/ 0 h 24"/>
                <a:gd name="T8" fmla="*/ 0 w 310"/>
                <a:gd name="T9" fmla="*/ 0 h 24"/>
              </a:gdLst>
              <a:ahLst/>
              <a:cxnLst>
                <a:cxn ang="0">
                  <a:pos x="T0" y="T1"/>
                </a:cxn>
                <a:cxn ang="0">
                  <a:pos x="T2" y="T3"/>
                </a:cxn>
                <a:cxn ang="0">
                  <a:pos x="T4" y="T5"/>
                </a:cxn>
                <a:cxn ang="0">
                  <a:pos x="T6" y="T7"/>
                </a:cxn>
                <a:cxn ang="0">
                  <a:pos x="T8" y="T9"/>
                </a:cxn>
              </a:cxnLst>
              <a:rect l="0" t="0" r="r" b="b"/>
              <a:pathLst>
                <a:path w="310" h="24">
                  <a:moveTo>
                    <a:pt x="0" y="0"/>
                  </a:moveTo>
                  <a:cubicBezTo>
                    <a:pt x="6" y="8"/>
                    <a:pt x="13" y="16"/>
                    <a:pt x="20" y="24"/>
                  </a:cubicBezTo>
                  <a:cubicBezTo>
                    <a:pt x="293" y="24"/>
                    <a:pt x="293" y="24"/>
                    <a:pt x="293" y="24"/>
                  </a:cubicBezTo>
                  <a:cubicBezTo>
                    <a:pt x="300" y="16"/>
                    <a:pt x="305" y="8"/>
                    <a:pt x="310"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2" name="Freeform 344"/>
            <p:cNvSpPr/>
            <p:nvPr/>
          </p:nvSpPr>
          <p:spPr bwMode="auto">
            <a:xfrm>
              <a:off x="4005622" y="4394101"/>
              <a:ext cx="364714" cy="51078"/>
            </a:xfrm>
            <a:custGeom>
              <a:avLst/>
              <a:gdLst>
                <a:gd name="T0" fmla="*/ 0 w 172"/>
                <a:gd name="T1" fmla="*/ 0 h 24"/>
                <a:gd name="T2" fmla="*/ 36 w 172"/>
                <a:gd name="T3" fmla="*/ 24 h 24"/>
                <a:gd name="T4" fmla="*/ 172 w 172"/>
                <a:gd name="T5" fmla="*/ 24 h 24"/>
                <a:gd name="T6" fmla="*/ 172 w 172"/>
                <a:gd name="T7" fmla="*/ 0 h 24"/>
                <a:gd name="T8" fmla="*/ 0 w 172"/>
                <a:gd name="T9" fmla="*/ 0 h 24"/>
              </a:gdLst>
              <a:ahLst/>
              <a:cxnLst>
                <a:cxn ang="0">
                  <a:pos x="T0" y="T1"/>
                </a:cxn>
                <a:cxn ang="0">
                  <a:pos x="T2" y="T3"/>
                </a:cxn>
                <a:cxn ang="0">
                  <a:pos x="T4" y="T5"/>
                </a:cxn>
                <a:cxn ang="0">
                  <a:pos x="T6" y="T7"/>
                </a:cxn>
                <a:cxn ang="0">
                  <a:pos x="T8" y="T9"/>
                </a:cxn>
              </a:cxnLst>
              <a:rect l="0" t="0" r="r" b="b"/>
              <a:pathLst>
                <a:path w="172" h="24">
                  <a:moveTo>
                    <a:pt x="0" y="0"/>
                  </a:moveTo>
                  <a:cubicBezTo>
                    <a:pt x="11" y="9"/>
                    <a:pt x="23" y="17"/>
                    <a:pt x="36" y="24"/>
                  </a:cubicBezTo>
                  <a:cubicBezTo>
                    <a:pt x="172" y="24"/>
                    <a:pt x="172" y="24"/>
                    <a:pt x="172" y="24"/>
                  </a:cubicBezTo>
                  <a:cubicBezTo>
                    <a:pt x="172" y="0"/>
                    <a:pt x="172" y="0"/>
                    <a:pt x="172"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3" name="Freeform 345"/>
            <p:cNvSpPr>
              <a:spLocks noEditPoints="1"/>
            </p:cNvSpPr>
            <p:nvPr/>
          </p:nvSpPr>
          <p:spPr bwMode="auto">
            <a:xfrm>
              <a:off x="3901674" y="3759661"/>
              <a:ext cx="4481" cy="4481"/>
            </a:xfrm>
            <a:custGeom>
              <a:avLst/>
              <a:gdLst>
                <a:gd name="T0" fmla="*/ 0 w 2"/>
                <a:gd name="T1" fmla="*/ 2 h 2"/>
                <a:gd name="T2" fmla="*/ 0 w 2"/>
                <a:gd name="T3" fmla="*/ 2 h 2"/>
                <a:gd name="T4" fmla="*/ 0 w 2"/>
                <a:gd name="T5" fmla="*/ 2 h 2"/>
                <a:gd name="T6" fmla="*/ 0 w 2"/>
                <a:gd name="T7" fmla="*/ 2 h 2"/>
                <a:gd name="T8" fmla="*/ 0 w 2"/>
                <a:gd name="T9" fmla="*/ 2 h 2"/>
                <a:gd name="T10" fmla="*/ 0 w 2"/>
                <a:gd name="T11" fmla="*/ 2 h 2"/>
                <a:gd name="T12" fmla="*/ 0 w 2"/>
                <a:gd name="T13" fmla="*/ 2 h 2"/>
                <a:gd name="T14" fmla="*/ 0 w 2"/>
                <a:gd name="T15" fmla="*/ 2 h 2"/>
                <a:gd name="T16" fmla="*/ 0 w 2"/>
                <a:gd name="T17" fmla="*/ 2 h 2"/>
                <a:gd name="T18" fmla="*/ 0 w 2"/>
                <a:gd name="T19" fmla="*/ 2 h 2"/>
                <a:gd name="T20" fmla="*/ 0 w 2"/>
                <a:gd name="T21" fmla="*/ 2 h 2"/>
                <a:gd name="T22" fmla="*/ 0 w 2"/>
                <a:gd name="T23" fmla="*/ 2 h 2"/>
                <a:gd name="T24" fmla="*/ 1 w 2"/>
                <a:gd name="T25" fmla="*/ 2 h 2"/>
                <a:gd name="T26" fmla="*/ 1 w 2"/>
                <a:gd name="T27" fmla="*/ 2 h 2"/>
                <a:gd name="T28" fmla="*/ 1 w 2"/>
                <a:gd name="T29" fmla="*/ 2 h 2"/>
                <a:gd name="T30" fmla="*/ 1 w 2"/>
                <a:gd name="T31" fmla="*/ 1 h 2"/>
                <a:gd name="T32" fmla="*/ 1 w 2"/>
                <a:gd name="T33" fmla="*/ 1 h 2"/>
                <a:gd name="T34" fmla="*/ 1 w 2"/>
                <a:gd name="T35" fmla="*/ 1 h 2"/>
                <a:gd name="T36" fmla="*/ 1 w 2"/>
                <a:gd name="T37" fmla="*/ 1 h 2"/>
                <a:gd name="T38" fmla="*/ 1 w 2"/>
                <a:gd name="T39" fmla="*/ 1 h 2"/>
                <a:gd name="T40" fmla="*/ 1 w 2"/>
                <a:gd name="T41" fmla="*/ 1 h 2"/>
                <a:gd name="T42" fmla="*/ 2 w 2"/>
                <a:gd name="T43" fmla="*/ 1 h 2"/>
                <a:gd name="T44" fmla="*/ 2 w 2"/>
                <a:gd name="T45" fmla="*/ 1 h 2"/>
                <a:gd name="T46" fmla="*/ 2 w 2"/>
                <a:gd name="T47" fmla="*/ 1 h 2"/>
                <a:gd name="T48" fmla="*/ 2 w 2"/>
                <a:gd name="T49" fmla="*/ 0 h 2"/>
                <a:gd name="T50" fmla="*/ 2 w 2"/>
                <a:gd name="T51" fmla="*/ 0 h 2"/>
                <a:gd name="T52" fmla="*/ 2 w 2"/>
                <a:gd name="T53"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 h="2">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1" y="2"/>
                  </a:moveTo>
                  <a:cubicBezTo>
                    <a:pt x="1" y="2"/>
                    <a:pt x="1" y="2"/>
                    <a:pt x="1" y="2"/>
                  </a:cubicBezTo>
                  <a:cubicBezTo>
                    <a:pt x="1" y="2"/>
                    <a:pt x="1" y="2"/>
                    <a:pt x="1" y="2"/>
                  </a:cubicBezTo>
                  <a:moveTo>
                    <a:pt x="1" y="1"/>
                  </a:moveTo>
                  <a:cubicBezTo>
                    <a:pt x="1" y="1"/>
                    <a:pt x="1" y="1"/>
                    <a:pt x="1" y="1"/>
                  </a:cubicBezTo>
                  <a:cubicBezTo>
                    <a:pt x="1" y="1"/>
                    <a:pt x="1" y="1"/>
                    <a:pt x="1" y="1"/>
                  </a:cubicBezTo>
                  <a:moveTo>
                    <a:pt x="1" y="1"/>
                  </a:moveTo>
                  <a:cubicBezTo>
                    <a:pt x="1" y="1"/>
                    <a:pt x="1" y="1"/>
                    <a:pt x="1" y="1"/>
                  </a:cubicBezTo>
                  <a:cubicBezTo>
                    <a:pt x="1" y="1"/>
                    <a:pt x="1" y="1"/>
                    <a:pt x="1" y="1"/>
                  </a:cubicBezTo>
                  <a:moveTo>
                    <a:pt x="2" y="1"/>
                  </a:moveTo>
                  <a:cubicBezTo>
                    <a:pt x="2" y="1"/>
                    <a:pt x="2" y="1"/>
                    <a:pt x="2" y="1"/>
                  </a:cubicBezTo>
                  <a:cubicBezTo>
                    <a:pt x="2" y="1"/>
                    <a:pt x="2" y="1"/>
                    <a:pt x="2" y="1"/>
                  </a:cubicBezTo>
                  <a:moveTo>
                    <a:pt x="2" y="0"/>
                  </a:moveTo>
                  <a:cubicBezTo>
                    <a:pt x="2" y="0"/>
                    <a:pt x="2" y="0"/>
                    <a:pt x="2" y="0"/>
                  </a:cubicBezTo>
                  <a:cubicBezTo>
                    <a:pt x="2" y="0"/>
                    <a:pt x="2" y="0"/>
                    <a:pt x="2"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4" name="Freeform 346"/>
            <p:cNvSpPr>
              <a:spLocks noEditPoints="1"/>
            </p:cNvSpPr>
            <p:nvPr/>
          </p:nvSpPr>
          <p:spPr bwMode="auto">
            <a:xfrm>
              <a:off x="3890921" y="3768622"/>
              <a:ext cx="6273" cy="6273"/>
            </a:xfrm>
            <a:custGeom>
              <a:avLst/>
              <a:gdLst>
                <a:gd name="T0" fmla="*/ 0 w 3"/>
                <a:gd name="T1" fmla="*/ 3 h 3"/>
                <a:gd name="T2" fmla="*/ 0 w 3"/>
                <a:gd name="T3" fmla="*/ 3 h 3"/>
                <a:gd name="T4" fmla="*/ 0 w 3"/>
                <a:gd name="T5" fmla="*/ 3 h 3"/>
                <a:gd name="T6" fmla="*/ 0 w 3"/>
                <a:gd name="T7" fmla="*/ 3 h 3"/>
                <a:gd name="T8" fmla="*/ 0 w 3"/>
                <a:gd name="T9" fmla="*/ 2 h 3"/>
                <a:gd name="T10" fmla="*/ 0 w 3"/>
                <a:gd name="T11" fmla="*/ 2 h 3"/>
                <a:gd name="T12" fmla="*/ 0 w 3"/>
                <a:gd name="T13" fmla="*/ 2 h 3"/>
                <a:gd name="T14" fmla="*/ 1 w 3"/>
                <a:gd name="T15" fmla="*/ 2 h 3"/>
                <a:gd name="T16" fmla="*/ 1 w 3"/>
                <a:gd name="T17" fmla="*/ 2 h 3"/>
                <a:gd name="T18" fmla="*/ 1 w 3"/>
                <a:gd name="T19" fmla="*/ 2 h 3"/>
                <a:gd name="T20" fmla="*/ 1 w 3"/>
                <a:gd name="T21" fmla="*/ 2 h 3"/>
                <a:gd name="T22" fmla="*/ 1 w 3"/>
                <a:gd name="T23" fmla="*/ 2 h 3"/>
                <a:gd name="T24" fmla="*/ 1 w 3"/>
                <a:gd name="T25" fmla="*/ 2 h 3"/>
                <a:gd name="T26" fmla="*/ 1 w 3"/>
                <a:gd name="T27" fmla="*/ 2 h 3"/>
                <a:gd name="T28" fmla="*/ 1 w 3"/>
                <a:gd name="T29" fmla="*/ 2 h 3"/>
                <a:gd name="T30" fmla="*/ 1 w 3"/>
                <a:gd name="T31" fmla="*/ 2 h 3"/>
                <a:gd name="T32" fmla="*/ 1 w 3"/>
                <a:gd name="T33" fmla="*/ 2 h 3"/>
                <a:gd name="T34" fmla="*/ 1 w 3"/>
                <a:gd name="T35" fmla="*/ 2 h 3"/>
                <a:gd name="T36" fmla="*/ 1 w 3"/>
                <a:gd name="T37" fmla="*/ 2 h 3"/>
                <a:gd name="T38" fmla="*/ 1 w 3"/>
                <a:gd name="T39" fmla="*/ 2 h 3"/>
                <a:gd name="T40" fmla="*/ 2 w 3"/>
                <a:gd name="T41" fmla="*/ 1 h 3"/>
                <a:gd name="T42" fmla="*/ 2 w 3"/>
                <a:gd name="T43" fmla="*/ 1 h 3"/>
                <a:gd name="T44" fmla="*/ 2 w 3"/>
                <a:gd name="T45" fmla="*/ 1 h 3"/>
                <a:gd name="T46" fmla="*/ 3 w 3"/>
                <a:gd name="T47" fmla="*/ 0 h 3"/>
                <a:gd name="T48" fmla="*/ 3 w 3"/>
                <a:gd name="T49" fmla="*/ 0 h 3"/>
                <a:gd name="T50" fmla="*/ 3 w 3"/>
                <a:gd name="T51" fmla="*/ 0 h 3"/>
                <a:gd name="T52" fmla="*/ 3 w 3"/>
                <a:gd name="T53" fmla="*/ 0 h 3"/>
                <a:gd name="T54" fmla="*/ 3 w 3"/>
                <a:gd name="T55" fmla="*/ 0 h 3"/>
                <a:gd name="T56" fmla="*/ 3 w 3"/>
                <a:gd name="T57" fmla="*/ 0 h 3"/>
                <a:gd name="T58" fmla="*/ 3 w 3"/>
                <a:gd name="T59" fmla="*/ 0 h 3"/>
                <a:gd name="T60" fmla="*/ 3 w 3"/>
                <a:gd name="T61" fmla="*/ 0 h 3"/>
                <a:gd name="T62" fmla="*/ 3 w 3"/>
                <a:gd name="T63" fmla="*/ 0 h 3"/>
                <a:gd name="T64" fmla="*/ 3 w 3"/>
                <a:gd name="T65" fmla="*/ 0 h 3"/>
                <a:gd name="T66" fmla="*/ 3 w 3"/>
                <a:gd name="T67" fmla="*/ 0 h 3"/>
                <a:gd name="T68" fmla="*/ 3 w 3"/>
                <a:gd name="T69" fmla="*/ 0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 h="3">
                  <a:moveTo>
                    <a:pt x="0" y="3"/>
                  </a:moveTo>
                  <a:cubicBezTo>
                    <a:pt x="0" y="3"/>
                    <a:pt x="0" y="3"/>
                    <a:pt x="0" y="3"/>
                  </a:cubicBezTo>
                  <a:cubicBezTo>
                    <a:pt x="0" y="3"/>
                    <a:pt x="0" y="3"/>
                    <a:pt x="0" y="3"/>
                  </a:cubicBezTo>
                  <a:cubicBezTo>
                    <a:pt x="0" y="3"/>
                    <a:pt x="0" y="3"/>
                    <a:pt x="0" y="3"/>
                  </a:cubicBezTo>
                  <a:moveTo>
                    <a:pt x="0" y="2"/>
                  </a:moveTo>
                  <a:cubicBezTo>
                    <a:pt x="0" y="2"/>
                    <a:pt x="0" y="2"/>
                    <a:pt x="0" y="2"/>
                  </a:cubicBezTo>
                  <a:cubicBezTo>
                    <a:pt x="0" y="2"/>
                    <a:pt x="0" y="2"/>
                    <a:pt x="0" y="2"/>
                  </a:cubicBezTo>
                  <a:moveTo>
                    <a:pt x="1" y="2"/>
                  </a:moveTo>
                  <a:cubicBezTo>
                    <a:pt x="1" y="2"/>
                    <a:pt x="1" y="2"/>
                    <a:pt x="1" y="2"/>
                  </a:cubicBezTo>
                  <a:cubicBezTo>
                    <a:pt x="1" y="2"/>
                    <a:pt x="1" y="2"/>
                    <a:pt x="1" y="2"/>
                  </a:cubicBezTo>
                  <a:moveTo>
                    <a:pt x="1" y="2"/>
                  </a:moveTo>
                  <a:cubicBezTo>
                    <a:pt x="1" y="2"/>
                    <a:pt x="1" y="2"/>
                    <a:pt x="1" y="2"/>
                  </a:cubicBezTo>
                  <a:cubicBezTo>
                    <a:pt x="1" y="2"/>
                    <a:pt x="1" y="2"/>
                    <a:pt x="1" y="2"/>
                  </a:cubicBezTo>
                  <a:cubicBezTo>
                    <a:pt x="1" y="2"/>
                    <a:pt x="1" y="2"/>
                    <a:pt x="1" y="2"/>
                  </a:cubicBezTo>
                  <a:moveTo>
                    <a:pt x="1" y="2"/>
                  </a:moveTo>
                  <a:cubicBezTo>
                    <a:pt x="1" y="2"/>
                    <a:pt x="1" y="2"/>
                    <a:pt x="1" y="2"/>
                  </a:cubicBezTo>
                  <a:cubicBezTo>
                    <a:pt x="1" y="2"/>
                    <a:pt x="1" y="2"/>
                    <a:pt x="1" y="2"/>
                  </a:cubicBezTo>
                  <a:moveTo>
                    <a:pt x="1" y="2"/>
                  </a:moveTo>
                  <a:cubicBezTo>
                    <a:pt x="1" y="2"/>
                    <a:pt x="1" y="2"/>
                    <a:pt x="1" y="2"/>
                  </a:cubicBezTo>
                  <a:cubicBezTo>
                    <a:pt x="1" y="2"/>
                    <a:pt x="1" y="2"/>
                    <a:pt x="1" y="2"/>
                  </a:cubicBezTo>
                  <a:moveTo>
                    <a:pt x="2" y="1"/>
                  </a:moveTo>
                  <a:cubicBezTo>
                    <a:pt x="2" y="1"/>
                    <a:pt x="2" y="1"/>
                    <a:pt x="2" y="1"/>
                  </a:cubicBezTo>
                  <a:cubicBezTo>
                    <a:pt x="2" y="1"/>
                    <a:pt x="2" y="1"/>
                    <a:pt x="2" y="1"/>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5" name="Freeform 347"/>
            <p:cNvSpPr/>
            <p:nvPr/>
          </p:nvSpPr>
          <p:spPr bwMode="auto">
            <a:xfrm>
              <a:off x="4482348" y="4408439"/>
              <a:ext cx="12545" cy="13442"/>
            </a:xfrm>
            <a:custGeom>
              <a:avLst/>
              <a:gdLst>
                <a:gd name="T0" fmla="*/ 0 w 6"/>
                <a:gd name="T1" fmla="*/ 6 h 6"/>
                <a:gd name="T2" fmla="*/ 6 w 6"/>
                <a:gd name="T3" fmla="*/ 0 h 6"/>
                <a:gd name="T4" fmla="*/ 0 w 6"/>
                <a:gd name="T5" fmla="*/ 6 h 6"/>
              </a:gdLst>
              <a:ahLst/>
              <a:cxnLst>
                <a:cxn ang="0">
                  <a:pos x="T0" y="T1"/>
                </a:cxn>
                <a:cxn ang="0">
                  <a:pos x="T2" y="T3"/>
                </a:cxn>
                <a:cxn ang="0">
                  <a:pos x="T4" y="T5"/>
                </a:cxn>
              </a:cxnLst>
              <a:rect l="0" t="0" r="r" b="b"/>
              <a:pathLst>
                <a:path w="6" h="6">
                  <a:moveTo>
                    <a:pt x="0" y="6"/>
                  </a:moveTo>
                  <a:cubicBezTo>
                    <a:pt x="2" y="4"/>
                    <a:pt x="4" y="2"/>
                    <a:pt x="6" y="0"/>
                  </a:cubicBezTo>
                  <a:cubicBezTo>
                    <a:pt x="4" y="2"/>
                    <a:pt x="2" y="4"/>
                    <a:pt x="0" y="6"/>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6" name="Freeform 348"/>
            <p:cNvSpPr/>
            <p:nvPr/>
          </p:nvSpPr>
          <p:spPr bwMode="auto">
            <a:xfrm>
              <a:off x="4497582" y="4394101"/>
              <a:ext cx="12545" cy="12545"/>
            </a:xfrm>
            <a:custGeom>
              <a:avLst/>
              <a:gdLst>
                <a:gd name="T0" fmla="*/ 0 w 6"/>
                <a:gd name="T1" fmla="*/ 6 h 6"/>
                <a:gd name="T2" fmla="*/ 6 w 6"/>
                <a:gd name="T3" fmla="*/ 0 h 6"/>
                <a:gd name="T4" fmla="*/ 0 w 6"/>
                <a:gd name="T5" fmla="*/ 6 h 6"/>
              </a:gdLst>
              <a:ahLst/>
              <a:cxnLst>
                <a:cxn ang="0">
                  <a:pos x="T0" y="T1"/>
                </a:cxn>
                <a:cxn ang="0">
                  <a:pos x="T2" y="T3"/>
                </a:cxn>
                <a:cxn ang="0">
                  <a:pos x="T4" y="T5"/>
                </a:cxn>
              </a:cxnLst>
              <a:rect l="0" t="0" r="r" b="b"/>
              <a:pathLst>
                <a:path w="6" h="6">
                  <a:moveTo>
                    <a:pt x="0" y="6"/>
                  </a:moveTo>
                  <a:cubicBezTo>
                    <a:pt x="2" y="4"/>
                    <a:pt x="4" y="2"/>
                    <a:pt x="6" y="0"/>
                  </a:cubicBezTo>
                  <a:cubicBezTo>
                    <a:pt x="4" y="2"/>
                    <a:pt x="2" y="4"/>
                    <a:pt x="0" y="6"/>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7" name="Freeform 349"/>
            <p:cNvSpPr>
              <a:spLocks noEditPoints="1"/>
            </p:cNvSpPr>
            <p:nvPr/>
          </p:nvSpPr>
          <p:spPr bwMode="auto">
            <a:xfrm>
              <a:off x="3890921" y="3770414"/>
              <a:ext cx="4481" cy="4481"/>
            </a:xfrm>
            <a:custGeom>
              <a:avLst/>
              <a:gdLst>
                <a:gd name="T0" fmla="*/ 0 w 2"/>
                <a:gd name="T1" fmla="*/ 1 h 2"/>
                <a:gd name="T2" fmla="*/ 0 w 2"/>
                <a:gd name="T3" fmla="*/ 1 h 2"/>
                <a:gd name="T4" fmla="*/ 0 w 2"/>
                <a:gd name="T5" fmla="*/ 2 h 2"/>
                <a:gd name="T6" fmla="*/ 0 w 2"/>
                <a:gd name="T7" fmla="*/ 2 h 2"/>
                <a:gd name="T8" fmla="*/ 0 w 2"/>
                <a:gd name="T9" fmla="*/ 1 h 2"/>
                <a:gd name="T10" fmla="*/ 1 w 2"/>
                <a:gd name="T11" fmla="*/ 1 h 2"/>
                <a:gd name="T12" fmla="*/ 1 w 2"/>
                <a:gd name="T13" fmla="*/ 1 h 2"/>
                <a:gd name="T14" fmla="*/ 0 w 2"/>
                <a:gd name="T15" fmla="*/ 1 h 2"/>
                <a:gd name="T16" fmla="*/ 0 w 2"/>
                <a:gd name="T17" fmla="*/ 1 h 2"/>
                <a:gd name="T18" fmla="*/ 1 w 2"/>
                <a:gd name="T19" fmla="*/ 1 h 2"/>
                <a:gd name="T20" fmla="*/ 1 w 2"/>
                <a:gd name="T21" fmla="*/ 1 h 2"/>
                <a:gd name="T22" fmla="*/ 1 w 2"/>
                <a:gd name="T23" fmla="*/ 1 h 2"/>
                <a:gd name="T24" fmla="*/ 1 w 2"/>
                <a:gd name="T25" fmla="*/ 1 h 2"/>
                <a:gd name="T26" fmla="*/ 1 w 2"/>
                <a:gd name="T27" fmla="*/ 1 h 2"/>
                <a:gd name="T28" fmla="*/ 1 w 2"/>
                <a:gd name="T29" fmla="*/ 1 h 2"/>
                <a:gd name="T30" fmla="*/ 2 w 2"/>
                <a:gd name="T31" fmla="*/ 0 h 2"/>
                <a:gd name="T32" fmla="*/ 2 w 2"/>
                <a:gd name="T33" fmla="*/ 0 h 2"/>
                <a:gd name="T34" fmla="*/ 2 w 2"/>
                <a:gd name="T35" fmla="*/ 0 h 2"/>
                <a:gd name="T36" fmla="*/ 2 w 2"/>
                <a:gd name="T37" fmla="*/ 0 h 2"/>
                <a:gd name="T38" fmla="*/ 2 w 2"/>
                <a:gd name="T39" fmla="*/ 0 h 2"/>
                <a:gd name="T40" fmla="*/ 2 w 2"/>
                <a:gd name="T41" fmla="*/ 0 h 2"/>
                <a:gd name="T42" fmla="*/ 2 w 2"/>
                <a:gd name="T43" fmla="*/ 0 h 2"/>
                <a:gd name="T44" fmla="*/ 2 w 2"/>
                <a:gd name="T45"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 h="2">
                  <a:moveTo>
                    <a:pt x="0" y="1"/>
                  </a:moveTo>
                  <a:cubicBezTo>
                    <a:pt x="0" y="1"/>
                    <a:pt x="0" y="1"/>
                    <a:pt x="0" y="1"/>
                  </a:cubicBezTo>
                  <a:cubicBezTo>
                    <a:pt x="0" y="2"/>
                    <a:pt x="0" y="2"/>
                    <a:pt x="0" y="2"/>
                  </a:cubicBezTo>
                  <a:cubicBezTo>
                    <a:pt x="0" y="2"/>
                    <a:pt x="0" y="2"/>
                    <a:pt x="0" y="2"/>
                  </a:cubicBezTo>
                  <a:cubicBezTo>
                    <a:pt x="0" y="2"/>
                    <a:pt x="0" y="2"/>
                    <a:pt x="0" y="1"/>
                  </a:cubicBezTo>
                  <a:moveTo>
                    <a:pt x="1" y="1"/>
                  </a:moveTo>
                  <a:cubicBezTo>
                    <a:pt x="1" y="1"/>
                    <a:pt x="1" y="1"/>
                    <a:pt x="1" y="1"/>
                  </a:cubicBezTo>
                  <a:cubicBezTo>
                    <a:pt x="1" y="1"/>
                    <a:pt x="1" y="1"/>
                    <a:pt x="0" y="1"/>
                  </a:cubicBezTo>
                  <a:cubicBezTo>
                    <a:pt x="0" y="1"/>
                    <a:pt x="0" y="1"/>
                    <a:pt x="0" y="1"/>
                  </a:cubicBezTo>
                  <a:cubicBezTo>
                    <a:pt x="1" y="1"/>
                    <a:pt x="1" y="1"/>
                    <a:pt x="1" y="1"/>
                  </a:cubicBezTo>
                  <a:moveTo>
                    <a:pt x="1" y="1"/>
                  </a:moveTo>
                  <a:cubicBezTo>
                    <a:pt x="1" y="1"/>
                    <a:pt x="1" y="1"/>
                    <a:pt x="1" y="1"/>
                  </a:cubicBezTo>
                  <a:cubicBezTo>
                    <a:pt x="1" y="1"/>
                    <a:pt x="1" y="1"/>
                    <a:pt x="1" y="1"/>
                  </a:cubicBezTo>
                  <a:cubicBezTo>
                    <a:pt x="1" y="1"/>
                    <a:pt x="1" y="1"/>
                    <a:pt x="1" y="1"/>
                  </a:cubicBezTo>
                  <a:cubicBezTo>
                    <a:pt x="1" y="1"/>
                    <a:pt x="1" y="1"/>
                    <a:pt x="1" y="1"/>
                  </a:cubicBezTo>
                  <a:moveTo>
                    <a:pt x="2" y="0"/>
                  </a:moveTo>
                  <a:cubicBezTo>
                    <a:pt x="2" y="0"/>
                    <a:pt x="2" y="0"/>
                    <a:pt x="2" y="0"/>
                  </a:cubicBezTo>
                  <a:cubicBezTo>
                    <a:pt x="2" y="0"/>
                    <a:pt x="2" y="0"/>
                    <a:pt x="2" y="0"/>
                  </a:cubicBezTo>
                  <a:cubicBezTo>
                    <a:pt x="2" y="0"/>
                    <a:pt x="2" y="0"/>
                    <a:pt x="2" y="0"/>
                  </a:cubicBezTo>
                  <a:moveTo>
                    <a:pt x="2" y="0"/>
                  </a:moveTo>
                  <a:cubicBezTo>
                    <a:pt x="2" y="0"/>
                    <a:pt x="2" y="0"/>
                    <a:pt x="2" y="0"/>
                  </a:cubicBezTo>
                  <a:cubicBezTo>
                    <a:pt x="2" y="0"/>
                    <a:pt x="2" y="0"/>
                    <a:pt x="2" y="0"/>
                  </a:cubicBezTo>
                  <a:cubicBezTo>
                    <a:pt x="2" y="0"/>
                    <a:pt x="2" y="0"/>
                    <a:pt x="2"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8" name="Freeform 350"/>
            <p:cNvSpPr>
              <a:spLocks noEditPoints="1"/>
            </p:cNvSpPr>
            <p:nvPr/>
          </p:nvSpPr>
          <p:spPr bwMode="auto">
            <a:xfrm>
              <a:off x="3761882" y="3647648"/>
              <a:ext cx="402350" cy="665804"/>
            </a:xfrm>
            <a:custGeom>
              <a:avLst/>
              <a:gdLst>
                <a:gd name="T0" fmla="*/ 43 w 190"/>
                <a:gd name="T1" fmla="*/ 80 h 314"/>
                <a:gd name="T2" fmla="*/ 0 w 190"/>
                <a:gd name="T3" fmla="*/ 206 h 314"/>
                <a:gd name="T4" fmla="*/ 0 w 190"/>
                <a:gd name="T5" fmla="*/ 206 h 314"/>
                <a:gd name="T6" fmla="*/ 31 w 190"/>
                <a:gd name="T7" fmla="*/ 314 h 314"/>
                <a:gd name="T8" fmla="*/ 31 w 190"/>
                <a:gd name="T9" fmla="*/ 310 h 314"/>
                <a:gd name="T10" fmla="*/ 76 w 190"/>
                <a:gd name="T11" fmla="*/ 310 h 314"/>
                <a:gd name="T12" fmla="*/ 65 w 190"/>
                <a:gd name="T13" fmla="*/ 292 h 314"/>
                <a:gd name="T14" fmla="*/ 31 w 190"/>
                <a:gd name="T15" fmla="*/ 292 h 314"/>
                <a:gd name="T16" fmla="*/ 31 w 190"/>
                <a:gd name="T17" fmla="*/ 267 h 314"/>
                <a:gd name="T18" fmla="*/ 54 w 190"/>
                <a:gd name="T19" fmla="*/ 267 h 314"/>
                <a:gd name="T20" fmla="*/ 48 w 190"/>
                <a:gd name="T21" fmla="*/ 249 h 314"/>
                <a:gd name="T22" fmla="*/ 31 w 190"/>
                <a:gd name="T23" fmla="*/ 249 h 314"/>
                <a:gd name="T24" fmla="*/ 31 w 190"/>
                <a:gd name="T25" fmla="*/ 225 h 314"/>
                <a:gd name="T26" fmla="*/ 42 w 190"/>
                <a:gd name="T27" fmla="*/ 225 h 314"/>
                <a:gd name="T28" fmla="*/ 40 w 190"/>
                <a:gd name="T29" fmla="*/ 207 h 314"/>
                <a:gd name="T30" fmla="*/ 31 w 190"/>
                <a:gd name="T31" fmla="*/ 207 h 314"/>
                <a:gd name="T32" fmla="*/ 31 w 190"/>
                <a:gd name="T33" fmla="*/ 183 h 314"/>
                <a:gd name="T34" fmla="*/ 40 w 190"/>
                <a:gd name="T35" fmla="*/ 183 h 314"/>
                <a:gd name="T36" fmla="*/ 42 w 190"/>
                <a:gd name="T37" fmla="*/ 164 h 314"/>
                <a:gd name="T38" fmla="*/ 31 w 190"/>
                <a:gd name="T39" fmla="*/ 164 h 314"/>
                <a:gd name="T40" fmla="*/ 31 w 190"/>
                <a:gd name="T41" fmla="*/ 140 h 314"/>
                <a:gd name="T42" fmla="*/ 47 w 190"/>
                <a:gd name="T43" fmla="*/ 140 h 314"/>
                <a:gd name="T44" fmla="*/ 52 w 190"/>
                <a:gd name="T45" fmla="*/ 122 h 314"/>
                <a:gd name="T46" fmla="*/ 31 w 190"/>
                <a:gd name="T47" fmla="*/ 122 h 314"/>
                <a:gd name="T48" fmla="*/ 31 w 190"/>
                <a:gd name="T49" fmla="*/ 98 h 314"/>
                <a:gd name="T50" fmla="*/ 63 w 190"/>
                <a:gd name="T51" fmla="*/ 98 h 314"/>
                <a:gd name="T52" fmla="*/ 74 w 190"/>
                <a:gd name="T53" fmla="*/ 80 h 314"/>
                <a:gd name="T54" fmla="*/ 43 w 190"/>
                <a:gd name="T55" fmla="*/ 80 h 314"/>
                <a:gd name="T56" fmla="*/ 190 w 190"/>
                <a:gd name="T57" fmla="*/ 0 h 314"/>
                <a:gd name="T58" fmla="*/ 69 w 190"/>
                <a:gd name="T59" fmla="*/ 53 h 314"/>
                <a:gd name="T60" fmla="*/ 69 w 190"/>
                <a:gd name="T61" fmla="*/ 53 h 314"/>
                <a:gd name="T62" fmla="*/ 68 w 190"/>
                <a:gd name="T63" fmla="*/ 53 h 314"/>
                <a:gd name="T64" fmla="*/ 68 w 190"/>
                <a:gd name="T65" fmla="*/ 53 h 314"/>
                <a:gd name="T66" fmla="*/ 68 w 190"/>
                <a:gd name="T67" fmla="*/ 53 h 314"/>
                <a:gd name="T68" fmla="*/ 68 w 190"/>
                <a:gd name="T69" fmla="*/ 53 h 314"/>
                <a:gd name="T70" fmla="*/ 68 w 190"/>
                <a:gd name="T71" fmla="*/ 53 h 314"/>
                <a:gd name="T72" fmla="*/ 68 w 190"/>
                <a:gd name="T73" fmla="*/ 53 h 314"/>
                <a:gd name="T74" fmla="*/ 68 w 190"/>
                <a:gd name="T75" fmla="*/ 53 h 314"/>
                <a:gd name="T76" fmla="*/ 68 w 190"/>
                <a:gd name="T77" fmla="*/ 54 h 314"/>
                <a:gd name="T78" fmla="*/ 68 w 190"/>
                <a:gd name="T79" fmla="*/ 54 h 314"/>
                <a:gd name="T80" fmla="*/ 67 w 190"/>
                <a:gd name="T81" fmla="*/ 54 h 314"/>
                <a:gd name="T82" fmla="*/ 67 w 190"/>
                <a:gd name="T83" fmla="*/ 54 h 314"/>
                <a:gd name="T84" fmla="*/ 67 w 190"/>
                <a:gd name="T85" fmla="*/ 54 h 314"/>
                <a:gd name="T86" fmla="*/ 67 w 190"/>
                <a:gd name="T87" fmla="*/ 54 h 314"/>
                <a:gd name="T88" fmla="*/ 67 w 190"/>
                <a:gd name="T89" fmla="*/ 55 h 314"/>
                <a:gd name="T90" fmla="*/ 67 w 190"/>
                <a:gd name="T91" fmla="*/ 55 h 314"/>
                <a:gd name="T92" fmla="*/ 66 w 190"/>
                <a:gd name="T93" fmla="*/ 55 h 314"/>
                <a:gd name="T94" fmla="*/ 66 w 190"/>
                <a:gd name="T95" fmla="*/ 55 h 314"/>
                <a:gd name="T96" fmla="*/ 66 w 190"/>
                <a:gd name="T97" fmla="*/ 55 h 314"/>
                <a:gd name="T98" fmla="*/ 66 w 190"/>
                <a:gd name="T99" fmla="*/ 55 h 314"/>
                <a:gd name="T100" fmla="*/ 66 w 190"/>
                <a:gd name="T101" fmla="*/ 55 h 314"/>
                <a:gd name="T102" fmla="*/ 66 w 190"/>
                <a:gd name="T103" fmla="*/ 55 h 314"/>
                <a:gd name="T104" fmla="*/ 66 w 190"/>
                <a:gd name="T105" fmla="*/ 55 h 314"/>
                <a:gd name="T106" fmla="*/ 66 w 190"/>
                <a:gd name="T107" fmla="*/ 55 h 314"/>
                <a:gd name="T108" fmla="*/ 65 w 190"/>
                <a:gd name="T109" fmla="*/ 56 h 314"/>
                <a:gd name="T110" fmla="*/ 92 w 190"/>
                <a:gd name="T111" fmla="*/ 56 h 314"/>
                <a:gd name="T112" fmla="*/ 101 w 190"/>
                <a:gd name="T113" fmla="*/ 47 h 314"/>
                <a:gd name="T114" fmla="*/ 162 w 190"/>
                <a:gd name="T115" fmla="*/ 4 h 314"/>
                <a:gd name="T116" fmla="*/ 190 w 190"/>
                <a:gd name="T117" fmla="*/ 0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90" h="314">
                  <a:moveTo>
                    <a:pt x="43" y="80"/>
                  </a:moveTo>
                  <a:cubicBezTo>
                    <a:pt x="16" y="116"/>
                    <a:pt x="0" y="160"/>
                    <a:pt x="0" y="206"/>
                  </a:cubicBezTo>
                  <a:cubicBezTo>
                    <a:pt x="0" y="206"/>
                    <a:pt x="0" y="206"/>
                    <a:pt x="0" y="206"/>
                  </a:cubicBezTo>
                  <a:cubicBezTo>
                    <a:pt x="0" y="246"/>
                    <a:pt x="11" y="283"/>
                    <a:pt x="31" y="314"/>
                  </a:cubicBezTo>
                  <a:cubicBezTo>
                    <a:pt x="31" y="310"/>
                    <a:pt x="31" y="310"/>
                    <a:pt x="31" y="310"/>
                  </a:cubicBezTo>
                  <a:cubicBezTo>
                    <a:pt x="76" y="310"/>
                    <a:pt x="76" y="310"/>
                    <a:pt x="76" y="310"/>
                  </a:cubicBezTo>
                  <a:cubicBezTo>
                    <a:pt x="72" y="304"/>
                    <a:pt x="68" y="298"/>
                    <a:pt x="65" y="292"/>
                  </a:cubicBezTo>
                  <a:cubicBezTo>
                    <a:pt x="31" y="292"/>
                    <a:pt x="31" y="292"/>
                    <a:pt x="31" y="292"/>
                  </a:cubicBezTo>
                  <a:cubicBezTo>
                    <a:pt x="31" y="267"/>
                    <a:pt x="31" y="267"/>
                    <a:pt x="31" y="267"/>
                  </a:cubicBezTo>
                  <a:cubicBezTo>
                    <a:pt x="54" y="267"/>
                    <a:pt x="54" y="267"/>
                    <a:pt x="54" y="267"/>
                  </a:cubicBezTo>
                  <a:cubicBezTo>
                    <a:pt x="52" y="261"/>
                    <a:pt x="50" y="255"/>
                    <a:pt x="48" y="249"/>
                  </a:cubicBezTo>
                  <a:cubicBezTo>
                    <a:pt x="31" y="249"/>
                    <a:pt x="31" y="249"/>
                    <a:pt x="31" y="249"/>
                  </a:cubicBezTo>
                  <a:cubicBezTo>
                    <a:pt x="31" y="225"/>
                    <a:pt x="31" y="225"/>
                    <a:pt x="31" y="225"/>
                  </a:cubicBezTo>
                  <a:cubicBezTo>
                    <a:pt x="42" y="225"/>
                    <a:pt x="42" y="225"/>
                    <a:pt x="42" y="225"/>
                  </a:cubicBezTo>
                  <a:cubicBezTo>
                    <a:pt x="42" y="219"/>
                    <a:pt x="41" y="213"/>
                    <a:pt x="40" y="207"/>
                  </a:cubicBezTo>
                  <a:cubicBezTo>
                    <a:pt x="31" y="207"/>
                    <a:pt x="31" y="207"/>
                    <a:pt x="31" y="207"/>
                  </a:cubicBezTo>
                  <a:cubicBezTo>
                    <a:pt x="31" y="183"/>
                    <a:pt x="31" y="183"/>
                    <a:pt x="31" y="183"/>
                  </a:cubicBezTo>
                  <a:cubicBezTo>
                    <a:pt x="40" y="183"/>
                    <a:pt x="40" y="183"/>
                    <a:pt x="40" y="183"/>
                  </a:cubicBezTo>
                  <a:cubicBezTo>
                    <a:pt x="41" y="177"/>
                    <a:pt x="41" y="170"/>
                    <a:pt x="42" y="164"/>
                  </a:cubicBezTo>
                  <a:cubicBezTo>
                    <a:pt x="31" y="164"/>
                    <a:pt x="31" y="164"/>
                    <a:pt x="31" y="164"/>
                  </a:cubicBezTo>
                  <a:cubicBezTo>
                    <a:pt x="31" y="140"/>
                    <a:pt x="31" y="140"/>
                    <a:pt x="31" y="140"/>
                  </a:cubicBezTo>
                  <a:cubicBezTo>
                    <a:pt x="47" y="140"/>
                    <a:pt x="47" y="140"/>
                    <a:pt x="47" y="140"/>
                  </a:cubicBezTo>
                  <a:cubicBezTo>
                    <a:pt x="48" y="134"/>
                    <a:pt x="50" y="128"/>
                    <a:pt x="52" y="122"/>
                  </a:cubicBezTo>
                  <a:cubicBezTo>
                    <a:pt x="31" y="122"/>
                    <a:pt x="31" y="122"/>
                    <a:pt x="31" y="122"/>
                  </a:cubicBezTo>
                  <a:cubicBezTo>
                    <a:pt x="31" y="98"/>
                    <a:pt x="31" y="98"/>
                    <a:pt x="31" y="98"/>
                  </a:cubicBezTo>
                  <a:cubicBezTo>
                    <a:pt x="63" y="98"/>
                    <a:pt x="63" y="98"/>
                    <a:pt x="63" y="98"/>
                  </a:cubicBezTo>
                  <a:cubicBezTo>
                    <a:pt x="66" y="92"/>
                    <a:pt x="70" y="86"/>
                    <a:pt x="74" y="80"/>
                  </a:cubicBezTo>
                  <a:cubicBezTo>
                    <a:pt x="43" y="80"/>
                    <a:pt x="43" y="80"/>
                    <a:pt x="43" y="80"/>
                  </a:cubicBezTo>
                  <a:moveTo>
                    <a:pt x="190" y="0"/>
                  </a:moveTo>
                  <a:cubicBezTo>
                    <a:pt x="145" y="4"/>
                    <a:pt x="102" y="22"/>
                    <a:pt x="69" y="53"/>
                  </a:cubicBezTo>
                  <a:cubicBezTo>
                    <a:pt x="69" y="53"/>
                    <a:pt x="69" y="53"/>
                    <a:pt x="69"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4"/>
                    <a:pt x="68" y="54"/>
                  </a:cubicBezTo>
                  <a:cubicBezTo>
                    <a:pt x="68" y="54"/>
                    <a:pt x="68" y="54"/>
                    <a:pt x="68" y="54"/>
                  </a:cubicBezTo>
                  <a:cubicBezTo>
                    <a:pt x="67" y="54"/>
                    <a:pt x="67" y="54"/>
                    <a:pt x="67" y="54"/>
                  </a:cubicBezTo>
                  <a:cubicBezTo>
                    <a:pt x="67" y="54"/>
                    <a:pt x="67" y="54"/>
                    <a:pt x="67" y="54"/>
                  </a:cubicBezTo>
                  <a:cubicBezTo>
                    <a:pt x="67" y="54"/>
                    <a:pt x="67" y="54"/>
                    <a:pt x="67" y="54"/>
                  </a:cubicBezTo>
                  <a:cubicBezTo>
                    <a:pt x="67" y="54"/>
                    <a:pt x="67" y="54"/>
                    <a:pt x="67" y="54"/>
                  </a:cubicBezTo>
                  <a:cubicBezTo>
                    <a:pt x="67" y="54"/>
                    <a:pt x="67" y="54"/>
                    <a:pt x="67" y="55"/>
                  </a:cubicBezTo>
                  <a:cubicBezTo>
                    <a:pt x="67" y="55"/>
                    <a:pt x="67" y="55"/>
                    <a:pt x="67"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6"/>
                    <a:pt x="65" y="56"/>
                  </a:cubicBezTo>
                  <a:cubicBezTo>
                    <a:pt x="92" y="56"/>
                    <a:pt x="92" y="56"/>
                    <a:pt x="92" y="56"/>
                  </a:cubicBezTo>
                  <a:cubicBezTo>
                    <a:pt x="95" y="53"/>
                    <a:pt x="98" y="50"/>
                    <a:pt x="101" y="47"/>
                  </a:cubicBezTo>
                  <a:cubicBezTo>
                    <a:pt x="119" y="29"/>
                    <a:pt x="139" y="14"/>
                    <a:pt x="162" y="4"/>
                  </a:cubicBezTo>
                  <a:cubicBezTo>
                    <a:pt x="171" y="2"/>
                    <a:pt x="180" y="1"/>
                    <a:pt x="19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9" name="Freeform 351"/>
            <p:cNvSpPr/>
            <p:nvPr/>
          </p:nvSpPr>
          <p:spPr bwMode="auto">
            <a:xfrm>
              <a:off x="3853284" y="3765933"/>
              <a:ext cx="103948" cy="51078"/>
            </a:xfrm>
            <a:custGeom>
              <a:avLst/>
              <a:gdLst>
                <a:gd name="T0" fmla="*/ 22 w 49"/>
                <a:gd name="T1" fmla="*/ 0 h 24"/>
                <a:gd name="T2" fmla="*/ 21 w 49"/>
                <a:gd name="T3" fmla="*/ 1 h 24"/>
                <a:gd name="T4" fmla="*/ 21 w 49"/>
                <a:gd name="T5" fmla="*/ 1 h 24"/>
                <a:gd name="T6" fmla="*/ 21 w 49"/>
                <a:gd name="T7" fmla="*/ 1 h 24"/>
                <a:gd name="T8" fmla="*/ 21 w 49"/>
                <a:gd name="T9" fmla="*/ 1 h 24"/>
                <a:gd name="T10" fmla="*/ 21 w 49"/>
                <a:gd name="T11" fmla="*/ 1 h 24"/>
                <a:gd name="T12" fmla="*/ 21 w 49"/>
                <a:gd name="T13" fmla="*/ 1 h 24"/>
                <a:gd name="T14" fmla="*/ 21 w 49"/>
                <a:gd name="T15" fmla="*/ 1 h 24"/>
                <a:gd name="T16" fmla="*/ 21 w 49"/>
                <a:gd name="T17" fmla="*/ 1 h 24"/>
                <a:gd name="T18" fmla="*/ 20 w 49"/>
                <a:gd name="T19" fmla="*/ 2 h 24"/>
                <a:gd name="T20" fmla="*/ 20 w 49"/>
                <a:gd name="T21" fmla="*/ 2 h 24"/>
                <a:gd name="T22" fmla="*/ 20 w 49"/>
                <a:gd name="T23" fmla="*/ 2 h 24"/>
                <a:gd name="T24" fmla="*/ 20 w 49"/>
                <a:gd name="T25" fmla="*/ 2 h 24"/>
                <a:gd name="T26" fmla="*/ 19 w 49"/>
                <a:gd name="T27" fmla="*/ 3 h 24"/>
                <a:gd name="T28" fmla="*/ 19 w 49"/>
                <a:gd name="T29" fmla="*/ 3 h 24"/>
                <a:gd name="T30" fmla="*/ 19 w 49"/>
                <a:gd name="T31" fmla="*/ 3 h 24"/>
                <a:gd name="T32" fmla="*/ 19 w 49"/>
                <a:gd name="T33" fmla="*/ 3 h 24"/>
                <a:gd name="T34" fmla="*/ 19 w 49"/>
                <a:gd name="T35" fmla="*/ 3 h 24"/>
                <a:gd name="T36" fmla="*/ 19 w 49"/>
                <a:gd name="T37" fmla="*/ 3 h 24"/>
                <a:gd name="T38" fmla="*/ 19 w 49"/>
                <a:gd name="T39" fmla="*/ 3 h 24"/>
                <a:gd name="T40" fmla="*/ 19 w 49"/>
                <a:gd name="T41" fmla="*/ 3 h 24"/>
                <a:gd name="T42" fmla="*/ 18 w 49"/>
                <a:gd name="T43" fmla="*/ 3 h 24"/>
                <a:gd name="T44" fmla="*/ 18 w 49"/>
                <a:gd name="T45" fmla="*/ 3 h 24"/>
                <a:gd name="T46" fmla="*/ 18 w 49"/>
                <a:gd name="T47" fmla="*/ 4 h 24"/>
                <a:gd name="T48" fmla="*/ 18 w 49"/>
                <a:gd name="T49" fmla="*/ 4 h 24"/>
                <a:gd name="T50" fmla="*/ 18 w 49"/>
                <a:gd name="T51" fmla="*/ 4 h 24"/>
                <a:gd name="T52" fmla="*/ 18 w 49"/>
                <a:gd name="T53" fmla="*/ 4 h 24"/>
                <a:gd name="T54" fmla="*/ 0 w 49"/>
                <a:gd name="T55" fmla="*/ 24 h 24"/>
                <a:gd name="T56" fmla="*/ 31 w 49"/>
                <a:gd name="T57" fmla="*/ 24 h 24"/>
                <a:gd name="T58" fmla="*/ 49 w 49"/>
                <a:gd name="T59" fmla="*/ 0 h 24"/>
                <a:gd name="T60" fmla="*/ 22 w 49"/>
                <a:gd name="T61"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9" h="24">
                  <a:moveTo>
                    <a:pt x="22" y="0"/>
                  </a:moveTo>
                  <a:cubicBezTo>
                    <a:pt x="22" y="0"/>
                    <a:pt x="22" y="0"/>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0" y="2"/>
                    <a:pt x="20" y="2"/>
                    <a:pt x="20" y="2"/>
                  </a:cubicBezTo>
                  <a:cubicBezTo>
                    <a:pt x="20" y="2"/>
                    <a:pt x="20" y="2"/>
                    <a:pt x="20" y="2"/>
                  </a:cubicBezTo>
                  <a:cubicBezTo>
                    <a:pt x="20" y="2"/>
                    <a:pt x="20" y="2"/>
                    <a:pt x="20" y="2"/>
                  </a:cubicBezTo>
                  <a:cubicBezTo>
                    <a:pt x="20" y="2"/>
                    <a:pt x="20" y="2"/>
                    <a:pt x="20" y="2"/>
                  </a:cubicBezTo>
                  <a:cubicBezTo>
                    <a:pt x="19" y="2"/>
                    <a:pt x="19" y="2"/>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8" y="3"/>
                  </a:cubicBezTo>
                  <a:cubicBezTo>
                    <a:pt x="18" y="3"/>
                    <a:pt x="18" y="3"/>
                    <a:pt x="18" y="3"/>
                  </a:cubicBezTo>
                  <a:cubicBezTo>
                    <a:pt x="18" y="4"/>
                    <a:pt x="18" y="4"/>
                    <a:pt x="18" y="4"/>
                  </a:cubicBezTo>
                  <a:cubicBezTo>
                    <a:pt x="18" y="4"/>
                    <a:pt x="18" y="4"/>
                    <a:pt x="18" y="4"/>
                  </a:cubicBezTo>
                  <a:cubicBezTo>
                    <a:pt x="18" y="4"/>
                    <a:pt x="18" y="4"/>
                    <a:pt x="18" y="4"/>
                  </a:cubicBezTo>
                  <a:cubicBezTo>
                    <a:pt x="18" y="4"/>
                    <a:pt x="18" y="4"/>
                    <a:pt x="18" y="4"/>
                  </a:cubicBezTo>
                  <a:cubicBezTo>
                    <a:pt x="12" y="10"/>
                    <a:pt x="6" y="17"/>
                    <a:pt x="0" y="24"/>
                  </a:cubicBezTo>
                  <a:cubicBezTo>
                    <a:pt x="31" y="24"/>
                    <a:pt x="31" y="24"/>
                    <a:pt x="31" y="24"/>
                  </a:cubicBezTo>
                  <a:cubicBezTo>
                    <a:pt x="36" y="15"/>
                    <a:pt x="42" y="7"/>
                    <a:pt x="49" y="0"/>
                  </a:cubicBezTo>
                  <a:cubicBezTo>
                    <a:pt x="22" y="0"/>
                    <a:pt x="22" y="0"/>
                    <a:pt x="22"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0" name="Freeform 352"/>
            <p:cNvSpPr/>
            <p:nvPr/>
          </p:nvSpPr>
          <p:spPr bwMode="auto">
            <a:xfrm>
              <a:off x="3827297" y="3855544"/>
              <a:ext cx="68104" cy="51078"/>
            </a:xfrm>
            <a:custGeom>
              <a:avLst/>
              <a:gdLst>
                <a:gd name="T0" fmla="*/ 0 w 32"/>
                <a:gd name="T1" fmla="*/ 0 h 24"/>
                <a:gd name="T2" fmla="*/ 0 w 32"/>
                <a:gd name="T3" fmla="*/ 24 h 24"/>
                <a:gd name="T4" fmla="*/ 21 w 32"/>
                <a:gd name="T5" fmla="*/ 24 h 24"/>
                <a:gd name="T6" fmla="*/ 32 w 32"/>
                <a:gd name="T7" fmla="*/ 0 h 24"/>
                <a:gd name="T8" fmla="*/ 0 w 32"/>
                <a:gd name="T9" fmla="*/ 0 h 24"/>
              </a:gdLst>
              <a:ahLst/>
              <a:cxnLst>
                <a:cxn ang="0">
                  <a:pos x="T0" y="T1"/>
                </a:cxn>
                <a:cxn ang="0">
                  <a:pos x="T2" y="T3"/>
                </a:cxn>
                <a:cxn ang="0">
                  <a:pos x="T4" y="T5"/>
                </a:cxn>
                <a:cxn ang="0">
                  <a:pos x="T6" y="T7"/>
                </a:cxn>
                <a:cxn ang="0">
                  <a:pos x="T8" y="T9"/>
                </a:cxn>
              </a:cxnLst>
              <a:rect l="0" t="0" r="r" b="b"/>
              <a:pathLst>
                <a:path w="32" h="24">
                  <a:moveTo>
                    <a:pt x="0" y="0"/>
                  </a:moveTo>
                  <a:cubicBezTo>
                    <a:pt x="0" y="24"/>
                    <a:pt x="0" y="24"/>
                    <a:pt x="0" y="24"/>
                  </a:cubicBezTo>
                  <a:cubicBezTo>
                    <a:pt x="21" y="24"/>
                    <a:pt x="21" y="24"/>
                    <a:pt x="21" y="24"/>
                  </a:cubicBezTo>
                  <a:cubicBezTo>
                    <a:pt x="24" y="16"/>
                    <a:pt x="28" y="8"/>
                    <a:pt x="32"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1" name="Freeform 353"/>
            <p:cNvSpPr/>
            <p:nvPr/>
          </p:nvSpPr>
          <p:spPr bwMode="auto">
            <a:xfrm>
              <a:off x="3827297" y="3944258"/>
              <a:ext cx="34052" cy="51078"/>
            </a:xfrm>
            <a:custGeom>
              <a:avLst/>
              <a:gdLst>
                <a:gd name="T0" fmla="*/ 0 w 16"/>
                <a:gd name="T1" fmla="*/ 0 h 24"/>
                <a:gd name="T2" fmla="*/ 0 w 16"/>
                <a:gd name="T3" fmla="*/ 24 h 24"/>
                <a:gd name="T4" fmla="*/ 11 w 16"/>
                <a:gd name="T5" fmla="*/ 24 h 24"/>
                <a:gd name="T6" fmla="*/ 16 w 16"/>
                <a:gd name="T7" fmla="*/ 0 h 24"/>
                <a:gd name="T8" fmla="*/ 0 w 16"/>
                <a:gd name="T9" fmla="*/ 0 h 24"/>
              </a:gdLst>
              <a:ahLst/>
              <a:cxnLst>
                <a:cxn ang="0">
                  <a:pos x="T0" y="T1"/>
                </a:cxn>
                <a:cxn ang="0">
                  <a:pos x="T2" y="T3"/>
                </a:cxn>
                <a:cxn ang="0">
                  <a:pos x="T4" y="T5"/>
                </a:cxn>
                <a:cxn ang="0">
                  <a:pos x="T6" y="T7"/>
                </a:cxn>
                <a:cxn ang="0">
                  <a:pos x="T8" y="T9"/>
                </a:cxn>
              </a:cxnLst>
              <a:rect l="0" t="0" r="r" b="b"/>
              <a:pathLst>
                <a:path w="16" h="24">
                  <a:moveTo>
                    <a:pt x="0" y="0"/>
                  </a:moveTo>
                  <a:cubicBezTo>
                    <a:pt x="0" y="24"/>
                    <a:pt x="0" y="24"/>
                    <a:pt x="0" y="24"/>
                  </a:cubicBezTo>
                  <a:cubicBezTo>
                    <a:pt x="11" y="24"/>
                    <a:pt x="11" y="24"/>
                    <a:pt x="11" y="24"/>
                  </a:cubicBezTo>
                  <a:cubicBezTo>
                    <a:pt x="12" y="16"/>
                    <a:pt x="14" y="8"/>
                    <a:pt x="16"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2" name="Freeform 354"/>
            <p:cNvSpPr/>
            <p:nvPr/>
          </p:nvSpPr>
          <p:spPr bwMode="auto">
            <a:xfrm>
              <a:off x="3827297" y="4035660"/>
              <a:ext cx="19714" cy="51078"/>
            </a:xfrm>
            <a:custGeom>
              <a:avLst/>
              <a:gdLst>
                <a:gd name="T0" fmla="*/ 0 w 9"/>
                <a:gd name="T1" fmla="*/ 0 h 24"/>
                <a:gd name="T2" fmla="*/ 0 w 9"/>
                <a:gd name="T3" fmla="*/ 24 h 24"/>
                <a:gd name="T4" fmla="*/ 9 w 9"/>
                <a:gd name="T5" fmla="*/ 24 h 24"/>
                <a:gd name="T6" fmla="*/ 9 w 9"/>
                <a:gd name="T7" fmla="*/ 9 h 24"/>
                <a:gd name="T8" fmla="*/ 9 w 9"/>
                <a:gd name="T9" fmla="*/ 0 h 24"/>
                <a:gd name="T10" fmla="*/ 0 w 9"/>
                <a:gd name="T11" fmla="*/ 0 h 24"/>
              </a:gdLst>
              <a:ahLst/>
              <a:cxnLst>
                <a:cxn ang="0">
                  <a:pos x="T0" y="T1"/>
                </a:cxn>
                <a:cxn ang="0">
                  <a:pos x="T2" y="T3"/>
                </a:cxn>
                <a:cxn ang="0">
                  <a:pos x="T4" y="T5"/>
                </a:cxn>
                <a:cxn ang="0">
                  <a:pos x="T6" y="T7"/>
                </a:cxn>
                <a:cxn ang="0">
                  <a:pos x="T8" y="T9"/>
                </a:cxn>
                <a:cxn ang="0">
                  <a:pos x="T10" y="T11"/>
                </a:cxn>
              </a:cxnLst>
              <a:rect l="0" t="0" r="r" b="b"/>
              <a:pathLst>
                <a:path w="9" h="24">
                  <a:moveTo>
                    <a:pt x="0" y="0"/>
                  </a:moveTo>
                  <a:cubicBezTo>
                    <a:pt x="0" y="24"/>
                    <a:pt x="0" y="24"/>
                    <a:pt x="0" y="24"/>
                  </a:cubicBezTo>
                  <a:cubicBezTo>
                    <a:pt x="9" y="24"/>
                    <a:pt x="9" y="24"/>
                    <a:pt x="9" y="24"/>
                  </a:cubicBezTo>
                  <a:cubicBezTo>
                    <a:pt x="9" y="19"/>
                    <a:pt x="9" y="14"/>
                    <a:pt x="9" y="9"/>
                  </a:cubicBezTo>
                  <a:cubicBezTo>
                    <a:pt x="9" y="6"/>
                    <a:pt x="9" y="3"/>
                    <a:pt x="9"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3" name="Freeform 355"/>
            <p:cNvSpPr/>
            <p:nvPr/>
          </p:nvSpPr>
          <p:spPr bwMode="auto">
            <a:xfrm>
              <a:off x="3827297" y="4124374"/>
              <a:ext cx="36740" cy="51078"/>
            </a:xfrm>
            <a:custGeom>
              <a:avLst/>
              <a:gdLst>
                <a:gd name="T0" fmla="*/ 0 w 17"/>
                <a:gd name="T1" fmla="*/ 0 h 24"/>
                <a:gd name="T2" fmla="*/ 0 w 17"/>
                <a:gd name="T3" fmla="*/ 24 h 24"/>
                <a:gd name="T4" fmla="*/ 17 w 17"/>
                <a:gd name="T5" fmla="*/ 24 h 24"/>
                <a:gd name="T6" fmla="*/ 11 w 17"/>
                <a:gd name="T7" fmla="*/ 0 h 24"/>
                <a:gd name="T8" fmla="*/ 0 w 17"/>
                <a:gd name="T9" fmla="*/ 0 h 24"/>
              </a:gdLst>
              <a:ahLst/>
              <a:cxnLst>
                <a:cxn ang="0">
                  <a:pos x="T0" y="T1"/>
                </a:cxn>
                <a:cxn ang="0">
                  <a:pos x="T2" y="T3"/>
                </a:cxn>
                <a:cxn ang="0">
                  <a:pos x="T4" y="T5"/>
                </a:cxn>
                <a:cxn ang="0">
                  <a:pos x="T6" y="T7"/>
                </a:cxn>
                <a:cxn ang="0">
                  <a:pos x="T8" y="T9"/>
                </a:cxn>
              </a:cxnLst>
              <a:rect l="0" t="0" r="r" b="b"/>
              <a:pathLst>
                <a:path w="17" h="24">
                  <a:moveTo>
                    <a:pt x="0" y="0"/>
                  </a:moveTo>
                  <a:cubicBezTo>
                    <a:pt x="0" y="24"/>
                    <a:pt x="0" y="24"/>
                    <a:pt x="0" y="24"/>
                  </a:cubicBezTo>
                  <a:cubicBezTo>
                    <a:pt x="17" y="24"/>
                    <a:pt x="17" y="24"/>
                    <a:pt x="17" y="24"/>
                  </a:cubicBezTo>
                  <a:cubicBezTo>
                    <a:pt x="15" y="16"/>
                    <a:pt x="13" y="8"/>
                    <a:pt x="11"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4" name="Freeform 356"/>
            <p:cNvSpPr>
              <a:spLocks noEditPoints="1"/>
            </p:cNvSpPr>
            <p:nvPr/>
          </p:nvSpPr>
          <p:spPr bwMode="auto">
            <a:xfrm>
              <a:off x="3856869" y="4355569"/>
              <a:ext cx="623687" cy="167571"/>
            </a:xfrm>
            <a:custGeom>
              <a:avLst/>
              <a:gdLst>
                <a:gd name="T0" fmla="*/ 294 w 294"/>
                <a:gd name="T1" fmla="*/ 31 h 79"/>
                <a:gd name="T2" fmla="*/ 247 w 294"/>
                <a:gd name="T3" fmla="*/ 61 h 79"/>
                <a:gd name="T4" fmla="*/ 202 w 294"/>
                <a:gd name="T5" fmla="*/ 66 h 79"/>
                <a:gd name="T6" fmla="*/ 201 w 294"/>
                <a:gd name="T7" fmla="*/ 66 h 79"/>
                <a:gd name="T8" fmla="*/ 106 w 294"/>
                <a:gd name="T9" fmla="*/ 42 h 79"/>
                <a:gd name="T10" fmla="*/ 45 w 294"/>
                <a:gd name="T11" fmla="*/ 42 h 79"/>
                <a:gd name="T12" fmla="*/ 162 w 294"/>
                <a:gd name="T13" fmla="*/ 79 h 79"/>
                <a:gd name="T14" fmla="*/ 162 w 294"/>
                <a:gd name="T15" fmla="*/ 79 h 79"/>
                <a:gd name="T16" fmla="*/ 162 w 294"/>
                <a:gd name="T17" fmla="*/ 79 h 79"/>
                <a:gd name="T18" fmla="*/ 294 w 294"/>
                <a:gd name="T19" fmla="*/ 31 h 79"/>
                <a:gd name="T20" fmla="*/ 0 w 294"/>
                <a:gd name="T21" fmla="*/ 0 h 79"/>
                <a:gd name="T22" fmla="*/ 16 w 294"/>
                <a:gd name="T23" fmla="*/ 18 h 79"/>
                <a:gd name="T24" fmla="*/ 70 w 294"/>
                <a:gd name="T25" fmla="*/ 18 h 79"/>
                <a:gd name="T26" fmla="*/ 51 w 294"/>
                <a:gd name="T27" fmla="*/ 0 h 79"/>
                <a:gd name="T28" fmla="*/ 0 w 294"/>
                <a:gd name="T29" fmla="*/ 0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4" h="79">
                  <a:moveTo>
                    <a:pt x="294" y="31"/>
                  </a:moveTo>
                  <a:cubicBezTo>
                    <a:pt x="280" y="43"/>
                    <a:pt x="264" y="53"/>
                    <a:pt x="247" y="61"/>
                  </a:cubicBezTo>
                  <a:cubicBezTo>
                    <a:pt x="232" y="64"/>
                    <a:pt x="217" y="66"/>
                    <a:pt x="202" y="66"/>
                  </a:cubicBezTo>
                  <a:cubicBezTo>
                    <a:pt x="201" y="66"/>
                    <a:pt x="201" y="66"/>
                    <a:pt x="201" y="66"/>
                  </a:cubicBezTo>
                  <a:cubicBezTo>
                    <a:pt x="167" y="66"/>
                    <a:pt x="135" y="57"/>
                    <a:pt x="106" y="42"/>
                  </a:cubicBezTo>
                  <a:cubicBezTo>
                    <a:pt x="45" y="42"/>
                    <a:pt x="45" y="42"/>
                    <a:pt x="45" y="42"/>
                  </a:cubicBezTo>
                  <a:cubicBezTo>
                    <a:pt x="78" y="65"/>
                    <a:pt x="118" y="79"/>
                    <a:pt x="162" y="79"/>
                  </a:cubicBezTo>
                  <a:cubicBezTo>
                    <a:pt x="162" y="79"/>
                    <a:pt x="162" y="79"/>
                    <a:pt x="162" y="79"/>
                  </a:cubicBezTo>
                  <a:cubicBezTo>
                    <a:pt x="162" y="79"/>
                    <a:pt x="162" y="79"/>
                    <a:pt x="162" y="79"/>
                  </a:cubicBezTo>
                  <a:cubicBezTo>
                    <a:pt x="211" y="79"/>
                    <a:pt x="257" y="62"/>
                    <a:pt x="294" y="31"/>
                  </a:cubicBezTo>
                  <a:moveTo>
                    <a:pt x="0" y="0"/>
                  </a:moveTo>
                  <a:cubicBezTo>
                    <a:pt x="5" y="6"/>
                    <a:pt x="10" y="12"/>
                    <a:pt x="16" y="18"/>
                  </a:cubicBezTo>
                  <a:cubicBezTo>
                    <a:pt x="70" y="18"/>
                    <a:pt x="70" y="18"/>
                    <a:pt x="70" y="18"/>
                  </a:cubicBezTo>
                  <a:cubicBezTo>
                    <a:pt x="63" y="12"/>
                    <a:pt x="57" y="6"/>
                    <a:pt x="51" y="0"/>
                  </a:cubicBezTo>
                  <a:cubicBezTo>
                    <a:pt x="0" y="0"/>
                    <a:pt x="0" y="0"/>
                    <a:pt x="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5" name="Freeform 357"/>
            <p:cNvSpPr/>
            <p:nvPr/>
          </p:nvSpPr>
          <p:spPr bwMode="auto">
            <a:xfrm>
              <a:off x="3827297" y="4213984"/>
              <a:ext cx="72584" cy="52870"/>
            </a:xfrm>
            <a:custGeom>
              <a:avLst/>
              <a:gdLst>
                <a:gd name="T0" fmla="*/ 0 w 34"/>
                <a:gd name="T1" fmla="*/ 0 h 25"/>
                <a:gd name="T2" fmla="*/ 0 w 34"/>
                <a:gd name="T3" fmla="*/ 25 h 25"/>
                <a:gd name="T4" fmla="*/ 34 w 34"/>
                <a:gd name="T5" fmla="*/ 25 h 25"/>
                <a:gd name="T6" fmla="*/ 23 w 34"/>
                <a:gd name="T7" fmla="*/ 0 h 25"/>
                <a:gd name="T8" fmla="*/ 0 w 34"/>
                <a:gd name="T9" fmla="*/ 0 h 25"/>
              </a:gdLst>
              <a:ahLst/>
              <a:cxnLst>
                <a:cxn ang="0">
                  <a:pos x="T0" y="T1"/>
                </a:cxn>
                <a:cxn ang="0">
                  <a:pos x="T2" y="T3"/>
                </a:cxn>
                <a:cxn ang="0">
                  <a:pos x="T4" y="T5"/>
                </a:cxn>
                <a:cxn ang="0">
                  <a:pos x="T6" y="T7"/>
                </a:cxn>
                <a:cxn ang="0">
                  <a:pos x="T8" y="T9"/>
                </a:cxn>
              </a:cxnLst>
              <a:rect l="0" t="0" r="r" b="b"/>
              <a:pathLst>
                <a:path w="34" h="25">
                  <a:moveTo>
                    <a:pt x="0" y="0"/>
                  </a:moveTo>
                  <a:cubicBezTo>
                    <a:pt x="0" y="25"/>
                    <a:pt x="0" y="25"/>
                    <a:pt x="0" y="25"/>
                  </a:cubicBezTo>
                  <a:cubicBezTo>
                    <a:pt x="34" y="25"/>
                    <a:pt x="34" y="25"/>
                    <a:pt x="34" y="25"/>
                  </a:cubicBezTo>
                  <a:cubicBezTo>
                    <a:pt x="30" y="17"/>
                    <a:pt x="26" y="9"/>
                    <a:pt x="23"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6" name="Freeform 358"/>
            <p:cNvSpPr/>
            <p:nvPr/>
          </p:nvSpPr>
          <p:spPr bwMode="auto">
            <a:xfrm>
              <a:off x="3827297" y="4304491"/>
              <a:ext cx="138000" cy="51078"/>
            </a:xfrm>
            <a:custGeom>
              <a:avLst/>
              <a:gdLst>
                <a:gd name="T0" fmla="*/ 0 w 65"/>
                <a:gd name="T1" fmla="*/ 0 h 24"/>
                <a:gd name="T2" fmla="*/ 0 w 65"/>
                <a:gd name="T3" fmla="*/ 4 h 24"/>
                <a:gd name="T4" fmla="*/ 14 w 65"/>
                <a:gd name="T5" fmla="*/ 24 h 24"/>
                <a:gd name="T6" fmla="*/ 65 w 65"/>
                <a:gd name="T7" fmla="*/ 24 h 24"/>
                <a:gd name="T8" fmla="*/ 45 w 65"/>
                <a:gd name="T9" fmla="*/ 0 h 24"/>
                <a:gd name="T10" fmla="*/ 0 w 65"/>
                <a:gd name="T11" fmla="*/ 0 h 24"/>
              </a:gdLst>
              <a:ahLst/>
              <a:cxnLst>
                <a:cxn ang="0">
                  <a:pos x="T0" y="T1"/>
                </a:cxn>
                <a:cxn ang="0">
                  <a:pos x="T2" y="T3"/>
                </a:cxn>
                <a:cxn ang="0">
                  <a:pos x="T4" y="T5"/>
                </a:cxn>
                <a:cxn ang="0">
                  <a:pos x="T6" y="T7"/>
                </a:cxn>
                <a:cxn ang="0">
                  <a:pos x="T8" y="T9"/>
                </a:cxn>
                <a:cxn ang="0">
                  <a:pos x="T10" y="T11"/>
                </a:cxn>
              </a:cxnLst>
              <a:rect l="0" t="0" r="r" b="b"/>
              <a:pathLst>
                <a:path w="65" h="24">
                  <a:moveTo>
                    <a:pt x="0" y="0"/>
                  </a:moveTo>
                  <a:cubicBezTo>
                    <a:pt x="0" y="4"/>
                    <a:pt x="0" y="4"/>
                    <a:pt x="0" y="4"/>
                  </a:cubicBezTo>
                  <a:cubicBezTo>
                    <a:pt x="4" y="11"/>
                    <a:pt x="9" y="18"/>
                    <a:pt x="14" y="24"/>
                  </a:cubicBezTo>
                  <a:cubicBezTo>
                    <a:pt x="65" y="24"/>
                    <a:pt x="65" y="24"/>
                    <a:pt x="65" y="24"/>
                  </a:cubicBezTo>
                  <a:cubicBezTo>
                    <a:pt x="58" y="16"/>
                    <a:pt x="51" y="8"/>
                    <a:pt x="45"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7" name="Freeform 359"/>
            <p:cNvSpPr/>
            <p:nvPr/>
          </p:nvSpPr>
          <p:spPr bwMode="auto">
            <a:xfrm>
              <a:off x="3890921" y="4394101"/>
              <a:ext cx="190870" cy="51078"/>
            </a:xfrm>
            <a:custGeom>
              <a:avLst/>
              <a:gdLst>
                <a:gd name="T0" fmla="*/ 0 w 90"/>
                <a:gd name="T1" fmla="*/ 0 h 24"/>
                <a:gd name="T2" fmla="*/ 29 w 90"/>
                <a:gd name="T3" fmla="*/ 24 h 24"/>
                <a:gd name="T4" fmla="*/ 90 w 90"/>
                <a:gd name="T5" fmla="*/ 24 h 24"/>
                <a:gd name="T6" fmla="*/ 54 w 90"/>
                <a:gd name="T7" fmla="*/ 0 h 24"/>
                <a:gd name="T8" fmla="*/ 0 w 90"/>
                <a:gd name="T9" fmla="*/ 0 h 24"/>
              </a:gdLst>
              <a:ahLst/>
              <a:cxnLst>
                <a:cxn ang="0">
                  <a:pos x="T0" y="T1"/>
                </a:cxn>
                <a:cxn ang="0">
                  <a:pos x="T2" y="T3"/>
                </a:cxn>
                <a:cxn ang="0">
                  <a:pos x="T4" y="T5"/>
                </a:cxn>
                <a:cxn ang="0">
                  <a:pos x="T6" y="T7"/>
                </a:cxn>
                <a:cxn ang="0">
                  <a:pos x="T8" y="T9"/>
                </a:cxn>
              </a:cxnLst>
              <a:rect l="0" t="0" r="r" b="b"/>
              <a:pathLst>
                <a:path w="90" h="24">
                  <a:moveTo>
                    <a:pt x="0" y="0"/>
                  </a:moveTo>
                  <a:cubicBezTo>
                    <a:pt x="9" y="9"/>
                    <a:pt x="18" y="17"/>
                    <a:pt x="29" y="24"/>
                  </a:cubicBezTo>
                  <a:cubicBezTo>
                    <a:pt x="90" y="24"/>
                    <a:pt x="90" y="24"/>
                    <a:pt x="90" y="24"/>
                  </a:cubicBezTo>
                  <a:cubicBezTo>
                    <a:pt x="77" y="17"/>
                    <a:pt x="65" y="9"/>
                    <a:pt x="54"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8" name="Freeform 360"/>
            <p:cNvSpPr/>
            <p:nvPr/>
          </p:nvSpPr>
          <p:spPr bwMode="auto">
            <a:xfrm>
              <a:off x="4164232" y="3647648"/>
              <a:ext cx="10753" cy="0"/>
            </a:xfrm>
            <a:custGeom>
              <a:avLst/>
              <a:gdLst>
                <a:gd name="T0" fmla="*/ 0 w 5"/>
                <a:gd name="T1" fmla="*/ 5 w 5"/>
                <a:gd name="T2" fmla="*/ 0 w 5"/>
              </a:gdLst>
              <a:ahLst/>
              <a:cxnLst>
                <a:cxn ang="0">
                  <a:pos x="T0" y="0"/>
                </a:cxn>
                <a:cxn ang="0">
                  <a:pos x="T1" y="0"/>
                </a:cxn>
                <a:cxn ang="0">
                  <a:pos x="T2" y="0"/>
                </a:cxn>
              </a:cxnLst>
              <a:rect l="0" t="0" r="r" b="b"/>
              <a:pathLst>
                <a:path w="5">
                  <a:moveTo>
                    <a:pt x="0" y="0"/>
                  </a:moveTo>
                  <a:cubicBezTo>
                    <a:pt x="2" y="0"/>
                    <a:pt x="4" y="0"/>
                    <a:pt x="5" y="0"/>
                  </a:cubicBezTo>
                  <a:cubicBezTo>
                    <a:pt x="4" y="0"/>
                    <a:pt x="2" y="0"/>
                    <a:pt x="0" y="0"/>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9" name="Freeform 361"/>
            <p:cNvSpPr/>
            <p:nvPr/>
          </p:nvSpPr>
          <p:spPr bwMode="auto">
            <a:xfrm>
              <a:off x="4177673" y="3644960"/>
              <a:ext cx="9857" cy="2688"/>
            </a:xfrm>
            <a:custGeom>
              <a:avLst/>
              <a:gdLst>
                <a:gd name="T0" fmla="*/ 0 w 5"/>
                <a:gd name="T1" fmla="*/ 1 h 1"/>
                <a:gd name="T2" fmla="*/ 5 w 5"/>
                <a:gd name="T3" fmla="*/ 0 h 1"/>
                <a:gd name="T4" fmla="*/ 0 w 5"/>
                <a:gd name="T5" fmla="*/ 1 h 1"/>
              </a:gdLst>
              <a:ahLst/>
              <a:cxnLst>
                <a:cxn ang="0">
                  <a:pos x="T0" y="T1"/>
                </a:cxn>
                <a:cxn ang="0">
                  <a:pos x="T2" y="T3"/>
                </a:cxn>
                <a:cxn ang="0">
                  <a:pos x="T4" y="T5"/>
                </a:cxn>
              </a:cxnLst>
              <a:rect l="0" t="0" r="r" b="b"/>
              <a:pathLst>
                <a:path w="5" h="1">
                  <a:moveTo>
                    <a:pt x="0" y="1"/>
                  </a:moveTo>
                  <a:cubicBezTo>
                    <a:pt x="2" y="0"/>
                    <a:pt x="3" y="0"/>
                    <a:pt x="5" y="0"/>
                  </a:cubicBezTo>
                  <a:cubicBezTo>
                    <a:pt x="3" y="0"/>
                    <a:pt x="2" y="0"/>
                    <a:pt x="0" y="1"/>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0" name="Freeform 362"/>
            <p:cNvSpPr/>
            <p:nvPr/>
          </p:nvSpPr>
          <p:spPr bwMode="auto">
            <a:xfrm>
              <a:off x="4190219" y="3644960"/>
              <a:ext cx="10753" cy="0"/>
            </a:xfrm>
            <a:custGeom>
              <a:avLst/>
              <a:gdLst>
                <a:gd name="T0" fmla="*/ 0 w 5"/>
                <a:gd name="T1" fmla="*/ 5 w 5"/>
                <a:gd name="T2" fmla="*/ 0 w 5"/>
              </a:gdLst>
              <a:ahLst/>
              <a:cxnLst>
                <a:cxn ang="0">
                  <a:pos x="T0" y="0"/>
                </a:cxn>
                <a:cxn ang="0">
                  <a:pos x="T1" y="0"/>
                </a:cxn>
                <a:cxn ang="0">
                  <a:pos x="T2" y="0"/>
                </a:cxn>
              </a:cxnLst>
              <a:rect l="0" t="0" r="r" b="b"/>
              <a:pathLst>
                <a:path w="5">
                  <a:moveTo>
                    <a:pt x="0" y="0"/>
                  </a:moveTo>
                  <a:cubicBezTo>
                    <a:pt x="2" y="0"/>
                    <a:pt x="4" y="0"/>
                    <a:pt x="5" y="0"/>
                  </a:cubicBezTo>
                  <a:cubicBezTo>
                    <a:pt x="4" y="0"/>
                    <a:pt x="2" y="0"/>
                    <a:pt x="0" y="0"/>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1" name="Freeform 363"/>
            <p:cNvSpPr/>
            <p:nvPr/>
          </p:nvSpPr>
          <p:spPr bwMode="auto">
            <a:xfrm>
              <a:off x="4510127" y="4395893"/>
              <a:ext cx="260766" cy="263454"/>
            </a:xfrm>
            <a:custGeom>
              <a:avLst/>
              <a:gdLst>
                <a:gd name="T0" fmla="*/ 109 w 123"/>
                <a:gd name="T1" fmla="*/ 110 h 124"/>
                <a:gd name="T2" fmla="*/ 58 w 123"/>
                <a:gd name="T3" fmla="*/ 110 h 124"/>
                <a:gd name="T4" fmla="*/ 14 w 123"/>
                <a:gd name="T5" fmla="*/ 64 h 124"/>
                <a:gd name="T6" fmla="*/ 14 w 123"/>
                <a:gd name="T7" fmla="*/ 14 h 124"/>
                <a:gd name="T8" fmla="*/ 14 w 123"/>
                <a:gd name="T9" fmla="*/ 14 h 124"/>
                <a:gd name="T10" fmla="*/ 64 w 123"/>
                <a:gd name="T11" fmla="*/ 14 h 124"/>
                <a:gd name="T12" fmla="*/ 109 w 123"/>
                <a:gd name="T13" fmla="*/ 59 h 124"/>
                <a:gd name="T14" fmla="*/ 109 w 123"/>
                <a:gd name="T15" fmla="*/ 110 h 1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3" h="124">
                  <a:moveTo>
                    <a:pt x="109" y="110"/>
                  </a:moveTo>
                  <a:cubicBezTo>
                    <a:pt x="95" y="124"/>
                    <a:pt x="72" y="123"/>
                    <a:pt x="58" y="110"/>
                  </a:cubicBezTo>
                  <a:cubicBezTo>
                    <a:pt x="14" y="64"/>
                    <a:pt x="14" y="64"/>
                    <a:pt x="14" y="64"/>
                  </a:cubicBezTo>
                  <a:cubicBezTo>
                    <a:pt x="0" y="50"/>
                    <a:pt x="0" y="27"/>
                    <a:pt x="14" y="14"/>
                  </a:cubicBezTo>
                  <a:cubicBezTo>
                    <a:pt x="14" y="14"/>
                    <a:pt x="14" y="14"/>
                    <a:pt x="14" y="14"/>
                  </a:cubicBezTo>
                  <a:cubicBezTo>
                    <a:pt x="28" y="0"/>
                    <a:pt x="51" y="0"/>
                    <a:pt x="64" y="14"/>
                  </a:cubicBezTo>
                  <a:cubicBezTo>
                    <a:pt x="109" y="59"/>
                    <a:pt x="109" y="59"/>
                    <a:pt x="109" y="59"/>
                  </a:cubicBezTo>
                  <a:cubicBezTo>
                    <a:pt x="123" y="73"/>
                    <a:pt x="123" y="96"/>
                    <a:pt x="109" y="110"/>
                  </a:cubicBezTo>
                  <a:close/>
                </a:path>
              </a:pathLst>
            </a:custGeom>
            <a:solidFill>
              <a:srgbClr val="0E303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2" name="Freeform 364"/>
            <p:cNvSpPr>
              <a:spLocks noEditPoints="1"/>
            </p:cNvSpPr>
            <p:nvPr/>
          </p:nvSpPr>
          <p:spPr bwMode="auto">
            <a:xfrm>
              <a:off x="3611337" y="3494414"/>
              <a:ext cx="1178375" cy="1179270"/>
            </a:xfrm>
            <a:custGeom>
              <a:avLst/>
              <a:gdLst>
                <a:gd name="T0" fmla="*/ 0 w 556"/>
                <a:gd name="T1" fmla="*/ 278 h 556"/>
                <a:gd name="T2" fmla="*/ 278 w 556"/>
                <a:gd name="T3" fmla="*/ 556 h 556"/>
                <a:gd name="T4" fmla="*/ 475 w 556"/>
                <a:gd name="T5" fmla="*/ 474 h 556"/>
                <a:gd name="T6" fmla="*/ 475 w 556"/>
                <a:gd name="T7" fmla="*/ 474 h 556"/>
                <a:gd name="T8" fmla="*/ 556 w 556"/>
                <a:gd name="T9" fmla="*/ 279 h 556"/>
                <a:gd name="T10" fmla="*/ 475 w 556"/>
                <a:gd name="T11" fmla="*/ 82 h 556"/>
                <a:gd name="T12" fmla="*/ 279 w 556"/>
                <a:gd name="T13" fmla="*/ 0 h 556"/>
                <a:gd name="T14" fmla="*/ 82 w 556"/>
                <a:gd name="T15" fmla="*/ 82 h 556"/>
                <a:gd name="T16" fmla="*/ 0 w 556"/>
                <a:gd name="T17" fmla="*/ 278 h 556"/>
                <a:gd name="T18" fmla="*/ 71 w 556"/>
                <a:gd name="T19" fmla="*/ 278 h 556"/>
                <a:gd name="T20" fmla="*/ 132 w 556"/>
                <a:gd name="T21" fmla="*/ 132 h 556"/>
                <a:gd name="T22" fmla="*/ 278 w 556"/>
                <a:gd name="T23" fmla="*/ 71 h 556"/>
                <a:gd name="T24" fmla="*/ 425 w 556"/>
                <a:gd name="T25" fmla="*/ 132 h 556"/>
                <a:gd name="T26" fmla="*/ 485 w 556"/>
                <a:gd name="T27" fmla="*/ 278 h 556"/>
                <a:gd name="T28" fmla="*/ 424 w 556"/>
                <a:gd name="T29" fmla="*/ 424 h 556"/>
                <a:gd name="T30" fmla="*/ 278 w 556"/>
                <a:gd name="T31" fmla="*/ 485 h 556"/>
                <a:gd name="T32" fmla="*/ 71 w 556"/>
                <a:gd name="T33" fmla="*/ 278 h 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56" h="556">
                  <a:moveTo>
                    <a:pt x="0" y="278"/>
                  </a:moveTo>
                  <a:cubicBezTo>
                    <a:pt x="0" y="431"/>
                    <a:pt x="124" y="556"/>
                    <a:pt x="278" y="556"/>
                  </a:cubicBezTo>
                  <a:cubicBezTo>
                    <a:pt x="352" y="556"/>
                    <a:pt x="422" y="527"/>
                    <a:pt x="475" y="474"/>
                  </a:cubicBezTo>
                  <a:cubicBezTo>
                    <a:pt x="475" y="474"/>
                    <a:pt x="475" y="474"/>
                    <a:pt x="475" y="474"/>
                  </a:cubicBezTo>
                  <a:cubicBezTo>
                    <a:pt x="527" y="422"/>
                    <a:pt x="556" y="352"/>
                    <a:pt x="556" y="279"/>
                  </a:cubicBezTo>
                  <a:cubicBezTo>
                    <a:pt x="556" y="204"/>
                    <a:pt x="527" y="135"/>
                    <a:pt x="475" y="82"/>
                  </a:cubicBezTo>
                  <a:cubicBezTo>
                    <a:pt x="422" y="29"/>
                    <a:pt x="353" y="0"/>
                    <a:pt x="279" y="0"/>
                  </a:cubicBezTo>
                  <a:cubicBezTo>
                    <a:pt x="204" y="0"/>
                    <a:pt x="134" y="29"/>
                    <a:pt x="82" y="82"/>
                  </a:cubicBezTo>
                  <a:cubicBezTo>
                    <a:pt x="29" y="134"/>
                    <a:pt x="0" y="204"/>
                    <a:pt x="0" y="278"/>
                  </a:cubicBezTo>
                  <a:moveTo>
                    <a:pt x="71" y="278"/>
                  </a:moveTo>
                  <a:cubicBezTo>
                    <a:pt x="71" y="223"/>
                    <a:pt x="93" y="171"/>
                    <a:pt x="132" y="132"/>
                  </a:cubicBezTo>
                  <a:cubicBezTo>
                    <a:pt x="171" y="93"/>
                    <a:pt x="223" y="71"/>
                    <a:pt x="278" y="71"/>
                  </a:cubicBezTo>
                  <a:cubicBezTo>
                    <a:pt x="334" y="71"/>
                    <a:pt x="386" y="93"/>
                    <a:pt x="425" y="132"/>
                  </a:cubicBezTo>
                  <a:cubicBezTo>
                    <a:pt x="464" y="171"/>
                    <a:pt x="485" y="223"/>
                    <a:pt x="485" y="278"/>
                  </a:cubicBezTo>
                  <a:cubicBezTo>
                    <a:pt x="485" y="333"/>
                    <a:pt x="463" y="385"/>
                    <a:pt x="424" y="424"/>
                  </a:cubicBezTo>
                  <a:cubicBezTo>
                    <a:pt x="385" y="463"/>
                    <a:pt x="333" y="485"/>
                    <a:pt x="278" y="485"/>
                  </a:cubicBezTo>
                  <a:cubicBezTo>
                    <a:pt x="164" y="485"/>
                    <a:pt x="71" y="392"/>
                    <a:pt x="71" y="278"/>
                  </a:cubicBezTo>
                </a:path>
              </a:pathLst>
            </a:custGeom>
            <a:solidFill>
              <a:srgbClr val="2C587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3" name="Freeform 365"/>
            <p:cNvSpPr/>
            <p:nvPr/>
          </p:nvSpPr>
          <p:spPr bwMode="auto">
            <a:xfrm>
              <a:off x="4575543" y="4463997"/>
              <a:ext cx="886245" cy="884453"/>
            </a:xfrm>
            <a:custGeom>
              <a:avLst/>
              <a:gdLst>
                <a:gd name="T0" fmla="*/ 0 w 989"/>
                <a:gd name="T1" fmla="*/ 239 h 987"/>
                <a:gd name="T2" fmla="*/ 239 w 989"/>
                <a:gd name="T3" fmla="*/ 0 h 987"/>
                <a:gd name="T4" fmla="*/ 989 w 989"/>
                <a:gd name="T5" fmla="*/ 748 h 987"/>
                <a:gd name="T6" fmla="*/ 750 w 989"/>
                <a:gd name="T7" fmla="*/ 987 h 987"/>
                <a:gd name="T8" fmla="*/ 0 w 989"/>
                <a:gd name="T9" fmla="*/ 239 h 987"/>
              </a:gdLst>
              <a:ahLst/>
              <a:cxnLst>
                <a:cxn ang="0">
                  <a:pos x="T0" y="T1"/>
                </a:cxn>
                <a:cxn ang="0">
                  <a:pos x="T2" y="T3"/>
                </a:cxn>
                <a:cxn ang="0">
                  <a:pos x="T4" y="T5"/>
                </a:cxn>
                <a:cxn ang="0">
                  <a:pos x="T6" y="T7"/>
                </a:cxn>
                <a:cxn ang="0">
                  <a:pos x="T8" y="T9"/>
                </a:cxn>
              </a:cxnLst>
              <a:rect l="0" t="0" r="r" b="b"/>
              <a:pathLst>
                <a:path w="989" h="987">
                  <a:moveTo>
                    <a:pt x="0" y="239"/>
                  </a:moveTo>
                  <a:lnTo>
                    <a:pt x="239" y="0"/>
                  </a:lnTo>
                  <a:lnTo>
                    <a:pt x="989" y="748"/>
                  </a:lnTo>
                  <a:lnTo>
                    <a:pt x="750" y="987"/>
                  </a:lnTo>
                  <a:lnTo>
                    <a:pt x="0" y="239"/>
                  </a:lnTo>
                  <a:close/>
                </a:path>
              </a:pathLst>
            </a:custGeom>
            <a:solidFill>
              <a:srgbClr val="103754"/>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4" name="Freeform 366"/>
            <p:cNvSpPr/>
            <p:nvPr/>
          </p:nvSpPr>
          <p:spPr bwMode="auto">
            <a:xfrm>
              <a:off x="4620348" y="4508802"/>
              <a:ext cx="796635" cy="794843"/>
            </a:xfrm>
            <a:custGeom>
              <a:avLst/>
              <a:gdLst>
                <a:gd name="T0" fmla="*/ 0 w 889"/>
                <a:gd name="T1" fmla="*/ 139 h 887"/>
                <a:gd name="T2" fmla="*/ 139 w 889"/>
                <a:gd name="T3" fmla="*/ 0 h 887"/>
                <a:gd name="T4" fmla="*/ 889 w 889"/>
                <a:gd name="T5" fmla="*/ 747 h 887"/>
                <a:gd name="T6" fmla="*/ 750 w 889"/>
                <a:gd name="T7" fmla="*/ 887 h 887"/>
                <a:gd name="T8" fmla="*/ 0 w 889"/>
                <a:gd name="T9" fmla="*/ 139 h 887"/>
              </a:gdLst>
              <a:ahLst/>
              <a:cxnLst>
                <a:cxn ang="0">
                  <a:pos x="T0" y="T1"/>
                </a:cxn>
                <a:cxn ang="0">
                  <a:pos x="T2" y="T3"/>
                </a:cxn>
                <a:cxn ang="0">
                  <a:pos x="T4" y="T5"/>
                </a:cxn>
                <a:cxn ang="0">
                  <a:pos x="T6" y="T7"/>
                </a:cxn>
                <a:cxn ang="0">
                  <a:pos x="T8" y="T9"/>
                </a:cxn>
              </a:cxnLst>
              <a:rect l="0" t="0" r="r" b="b"/>
              <a:pathLst>
                <a:path w="889" h="887">
                  <a:moveTo>
                    <a:pt x="0" y="139"/>
                  </a:moveTo>
                  <a:lnTo>
                    <a:pt x="139" y="0"/>
                  </a:lnTo>
                  <a:lnTo>
                    <a:pt x="889" y="747"/>
                  </a:lnTo>
                  <a:lnTo>
                    <a:pt x="750" y="887"/>
                  </a:lnTo>
                  <a:lnTo>
                    <a:pt x="0" y="139"/>
                  </a:lnTo>
                  <a:close/>
                </a:path>
              </a:pathLst>
            </a:custGeom>
            <a:solidFill>
              <a:srgbClr val="2C587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5" name="Freeform 367"/>
            <p:cNvSpPr/>
            <p:nvPr/>
          </p:nvSpPr>
          <p:spPr bwMode="auto">
            <a:xfrm>
              <a:off x="5143672" y="5032126"/>
              <a:ext cx="318116" cy="316324"/>
            </a:xfrm>
            <a:custGeom>
              <a:avLst/>
              <a:gdLst>
                <a:gd name="T0" fmla="*/ 0 w 355"/>
                <a:gd name="T1" fmla="*/ 239 h 353"/>
                <a:gd name="T2" fmla="*/ 239 w 355"/>
                <a:gd name="T3" fmla="*/ 0 h 353"/>
                <a:gd name="T4" fmla="*/ 355 w 355"/>
                <a:gd name="T5" fmla="*/ 114 h 353"/>
                <a:gd name="T6" fmla="*/ 116 w 355"/>
                <a:gd name="T7" fmla="*/ 353 h 353"/>
                <a:gd name="T8" fmla="*/ 0 w 355"/>
                <a:gd name="T9" fmla="*/ 239 h 353"/>
              </a:gdLst>
              <a:ahLst/>
              <a:cxnLst>
                <a:cxn ang="0">
                  <a:pos x="T0" y="T1"/>
                </a:cxn>
                <a:cxn ang="0">
                  <a:pos x="T2" y="T3"/>
                </a:cxn>
                <a:cxn ang="0">
                  <a:pos x="T4" y="T5"/>
                </a:cxn>
                <a:cxn ang="0">
                  <a:pos x="T6" y="T7"/>
                </a:cxn>
                <a:cxn ang="0">
                  <a:pos x="T8" y="T9"/>
                </a:cxn>
              </a:cxnLst>
              <a:rect l="0" t="0" r="r" b="b"/>
              <a:pathLst>
                <a:path w="355" h="353">
                  <a:moveTo>
                    <a:pt x="0" y="239"/>
                  </a:moveTo>
                  <a:lnTo>
                    <a:pt x="239" y="0"/>
                  </a:lnTo>
                  <a:lnTo>
                    <a:pt x="355" y="114"/>
                  </a:lnTo>
                  <a:lnTo>
                    <a:pt x="116" y="353"/>
                  </a:lnTo>
                  <a:lnTo>
                    <a:pt x="0" y="239"/>
                  </a:lnTo>
                  <a:close/>
                </a:path>
              </a:pathLst>
            </a:custGeom>
            <a:solidFill>
              <a:srgbClr val="0E303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6" name="Freeform 368"/>
            <p:cNvSpPr/>
            <p:nvPr/>
          </p:nvSpPr>
          <p:spPr bwMode="auto">
            <a:xfrm>
              <a:off x="5188477" y="5076931"/>
              <a:ext cx="228506" cy="226714"/>
            </a:xfrm>
            <a:custGeom>
              <a:avLst/>
              <a:gdLst>
                <a:gd name="T0" fmla="*/ 0 w 255"/>
                <a:gd name="T1" fmla="*/ 139 h 253"/>
                <a:gd name="T2" fmla="*/ 139 w 255"/>
                <a:gd name="T3" fmla="*/ 0 h 253"/>
                <a:gd name="T4" fmla="*/ 255 w 255"/>
                <a:gd name="T5" fmla="*/ 113 h 253"/>
                <a:gd name="T6" fmla="*/ 116 w 255"/>
                <a:gd name="T7" fmla="*/ 253 h 253"/>
                <a:gd name="T8" fmla="*/ 0 w 255"/>
                <a:gd name="T9" fmla="*/ 139 h 253"/>
              </a:gdLst>
              <a:ahLst/>
              <a:cxnLst>
                <a:cxn ang="0">
                  <a:pos x="T0" y="T1"/>
                </a:cxn>
                <a:cxn ang="0">
                  <a:pos x="T2" y="T3"/>
                </a:cxn>
                <a:cxn ang="0">
                  <a:pos x="T4" y="T5"/>
                </a:cxn>
                <a:cxn ang="0">
                  <a:pos x="T6" y="T7"/>
                </a:cxn>
                <a:cxn ang="0">
                  <a:pos x="T8" y="T9"/>
                </a:cxn>
              </a:cxnLst>
              <a:rect l="0" t="0" r="r" b="b"/>
              <a:pathLst>
                <a:path w="255" h="253">
                  <a:moveTo>
                    <a:pt x="0" y="139"/>
                  </a:moveTo>
                  <a:lnTo>
                    <a:pt x="139" y="0"/>
                  </a:lnTo>
                  <a:lnTo>
                    <a:pt x="255" y="113"/>
                  </a:lnTo>
                  <a:lnTo>
                    <a:pt x="116" y="253"/>
                  </a:lnTo>
                  <a:lnTo>
                    <a:pt x="0" y="139"/>
                  </a:lnTo>
                  <a:close/>
                </a:path>
              </a:pathLst>
            </a:custGeom>
            <a:solidFill>
              <a:srgbClr val="164866"/>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7" name="Freeform 369"/>
            <p:cNvSpPr>
              <a:spLocks noEditPoints="1"/>
            </p:cNvSpPr>
            <p:nvPr/>
          </p:nvSpPr>
          <p:spPr bwMode="auto">
            <a:xfrm>
              <a:off x="3965297" y="3728297"/>
              <a:ext cx="614726" cy="209688"/>
            </a:xfrm>
            <a:custGeom>
              <a:avLst/>
              <a:gdLst>
                <a:gd name="T0" fmla="*/ 275 w 290"/>
                <a:gd name="T1" fmla="*/ 84 h 99"/>
                <a:gd name="T2" fmla="*/ 290 w 290"/>
                <a:gd name="T3" fmla="*/ 99 h 99"/>
                <a:gd name="T4" fmla="*/ 280 w 290"/>
                <a:gd name="T5" fmla="*/ 84 h 99"/>
                <a:gd name="T6" fmla="*/ 275 w 290"/>
                <a:gd name="T7" fmla="*/ 84 h 99"/>
                <a:gd name="T8" fmla="*/ 199 w 290"/>
                <a:gd name="T9" fmla="*/ 42 h 99"/>
                <a:gd name="T10" fmla="*/ 230 w 290"/>
                <a:gd name="T11" fmla="*/ 54 h 99"/>
                <a:gd name="T12" fmla="*/ 241 w 290"/>
                <a:gd name="T13" fmla="*/ 60 h 99"/>
                <a:gd name="T14" fmla="*/ 259 w 290"/>
                <a:gd name="T15" fmla="*/ 60 h 99"/>
                <a:gd name="T16" fmla="*/ 239 w 290"/>
                <a:gd name="T17" fmla="*/ 42 h 99"/>
                <a:gd name="T18" fmla="*/ 199 w 290"/>
                <a:gd name="T19" fmla="*/ 42 h 99"/>
                <a:gd name="T20" fmla="*/ 0 w 290"/>
                <a:gd name="T21" fmla="*/ 42 h 99"/>
                <a:gd name="T22" fmla="*/ 7 w 290"/>
                <a:gd name="T23" fmla="*/ 60 h 99"/>
                <a:gd name="T24" fmla="*/ 37 w 290"/>
                <a:gd name="T25" fmla="*/ 60 h 99"/>
                <a:gd name="T26" fmla="*/ 73 w 290"/>
                <a:gd name="T27" fmla="*/ 44 h 99"/>
                <a:gd name="T28" fmla="*/ 79 w 290"/>
                <a:gd name="T29" fmla="*/ 42 h 99"/>
                <a:gd name="T30" fmla="*/ 0 w 290"/>
                <a:gd name="T31" fmla="*/ 42 h 99"/>
                <a:gd name="T32" fmla="*/ 113 w 290"/>
                <a:gd name="T33" fmla="*/ 0 h 99"/>
                <a:gd name="T34" fmla="*/ 47 w 290"/>
                <a:gd name="T35" fmla="*/ 11 h 99"/>
                <a:gd name="T36" fmla="*/ 29 w 290"/>
                <a:gd name="T37" fmla="*/ 18 h 99"/>
                <a:gd name="T38" fmla="*/ 198 w 290"/>
                <a:gd name="T39" fmla="*/ 18 h 99"/>
                <a:gd name="T40" fmla="*/ 113 w 290"/>
                <a:gd name="T41" fmla="*/ 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90" h="99">
                  <a:moveTo>
                    <a:pt x="275" y="84"/>
                  </a:moveTo>
                  <a:cubicBezTo>
                    <a:pt x="280" y="89"/>
                    <a:pt x="285" y="94"/>
                    <a:pt x="290" y="99"/>
                  </a:cubicBezTo>
                  <a:cubicBezTo>
                    <a:pt x="287" y="94"/>
                    <a:pt x="284" y="89"/>
                    <a:pt x="280" y="84"/>
                  </a:cubicBezTo>
                  <a:cubicBezTo>
                    <a:pt x="275" y="84"/>
                    <a:pt x="275" y="84"/>
                    <a:pt x="275" y="84"/>
                  </a:cubicBezTo>
                  <a:moveTo>
                    <a:pt x="199" y="42"/>
                  </a:moveTo>
                  <a:cubicBezTo>
                    <a:pt x="209" y="45"/>
                    <a:pt x="220" y="49"/>
                    <a:pt x="230" y="54"/>
                  </a:cubicBezTo>
                  <a:cubicBezTo>
                    <a:pt x="234" y="56"/>
                    <a:pt x="237" y="58"/>
                    <a:pt x="241" y="60"/>
                  </a:cubicBezTo>
                  <a:cubicBezTo>
                    <a:pt x="259" y="60"/>
                    <a:pt x="259" y="60"/>
                    <a:pt x="259" y="60"/>
                  </a:cubicBezTo>
                  <a:cubicBezTo>
                    <a:pt x="253" y="54"/>
                    <a:pt x="246" y="48"/>
                    <a:pt x="239" y="42"/>
                  </a:cubicBezTo>
                  <a:cubicBezTo>
                    <a:pt x="199" y="42"/>
                    <a:pt x="199" y="42"/>
                    <a:pt x="199" y="42"/>
                  </a:cubicBezTo>
                  <a:moveTo>
                    <a:pt x="0" y="42"/>
                  </a:moveTo>
                  <a:cubicBezTo>
                    <a:pt x="7" y="60"/>
                    <a:pt x="7" y="60"/>
                    <a:pt x="7" y="60"/>
                  </a:cubicBezTo>
                  <a:cubicBezTo>
                    <a:pt x="37" y="60"/>
                    <a:pt x="37" y="60"/>
                    <a:pt x="37" y="60"/>
                  </a:cubicBezTo>
                  <a:cubicBezTo>
                    <a:pt x="48" y="54"/>
                    <a:pt x="60" y="48"/>
                    <a:pt x="73" y="44"/>
                  </a:cubicBezTo>
                  <a:cubicBezTo>
                    <a:pt x="75" y="43"/>
                    <a:pt x="77" y="42"/>
                    <a:pt x="79" y="42"/>
                  </a:cubicBezTo>
                  <a:cubicBezTo>
                    <a:pt x="0" y="42"/>
                    <a:pt x="0" y="42"/>
                    <a:pt x="0" y="42"/>
                  </a:cubicBezTo>
                  <a:moveTo>
                    <a:pt x="113" y="0"/>
                  </a:moveTo>
                  <a:cubicBezTo>
                    <a:pt x="91" y="0"/>
                    <a:pt x="69" y="3"/>
                    <a:pt x="47" y="11"/>
                  </a:cubicBezTo>
                  <a:cubicBezTo>
                    <a:pt x="41" y="13"/>
                    <a:pt x="35" y="15"/>
                    <a:pt x="29" y="18"/>
                  </a:cubicBezTo>
                  <a:cubicBezTo>
                    <a:pt x="198" y="18"/>
                    <a:pt x="198" y="18"/>
                    <a:pt x="198" y="18"/>
                  </a:cubicBezTo>
                  <a:cubicBezTo>
                    <a:pt x="171" y="6"/>
                    <a:pt x="142" y="0"/>
                    <a:pt x="113"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8" name="Freeform 370"/>
            <p:cNvSpPr/>
            <p:nvPr/>
          </p:nvSpPr>
          <p:spPr bwMode="auto">
            <a:xfrm>
              <a:off x="3960817" y="3765933"/>
              <a:ext cx="510778" cy="51078"/>
            </a:xfrm>
            <a:custGeom>
              <a:avLst/>
              <a:gdLst>
                <a:gd name="T0" fmla="*/ 31 w 241"/>
                <a:gd name="T1" fmla="*/ 0 h 24"/>
                <a:gd name="T2" fmla="*/ 0 w 241"/>
                <a:gd name="T3" fmla="*/ 17 h 24"/>
                <a:gd name="T4" fmla="*/ 2 w 241"/>
                <a:gd name="T5" fmla="*/ 24 h 24"/>
                <a:gd name="T6" fmla="*/ 81 w 241"/>
                <a:gd name="T7" fmla="*/ 24 h 24"/>
                <a:gd name="T8" fmla="*/ 141 w 241"/>
                <a:gd name="T9" fmla="*/ 15 h 24"/>
                <a:gd name="T10" fmla="*/ 201 w 241"/>
                <a:gd name="T11" fmla="*/ 24 h 24"/>
                <a:gd name="T12" fmla="*/ 241 w 241"/>
                <a:gd name="T13" fmla="*/ 24 h 24"/>
                <a:gd name="T14" fmla="*/ 207 w 241"/>
                <a:gd name="T15" fmla="*/ 3 h 24"/>
                <a:gd name="T16" fmla="*/ 200 w 241"/>
                <a:gd name="T17" fmla="*/ 0 h 24"/>
                <a:gd name="T18" fmla="*/ 31 w 241"/>
                <a:gd name="T19"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1" h="24">
                  <a:moveTo>
                    <a:pt x="31" y="0"/>
                  </a:moveTo>
                  <a:cubicBezTo>
                    <a:pt x="20" y="5"/>
                    <a:pt x="9" y="11"/>
                    <a:pt x="0" y="17"/>
                  </a:cubicBezTo>
                  <a:cubicBezTo>
                    <a:pt x="2" y="24"/>
                    <a:pt x="2" y="24"/>
                    <a:pt x="2" y="24"/>
                  </a:cubicBezTo>
                  <a:cubicBezTo>
                    <a:pt x="81" y="24"/>
                    <a:pt x="81" y="24"/>
                    <a:pt x="81" y="24"/>
                  </a:cubicBezTo>
                  <a:cubicBezTo>
                    <a:pt x="101" y="18"/>
                    <a:pt x="121" y="15"/>
                    <a:pt x="141" y="15"/>
                  </a:cubicBezTo>
                  <a:cubicBezTo>
                    <a:pt x="161" y="15"/>
                    <a:pt x="181" y="18"/>
                    <a:pt x="201" y="24"/>
                  </a:cubicBezTo>
                  <a:cubicBezTo>
                    <a:pt x="241" y="24"/>
                    <a:pt x="241" y="24"/>
                    <a:pt x="241" y="24"/>
                  </a:cubicBezTo>
                  <a:cubicBezTo>
                    <a:pt x="230" y="16"/>
                    <a:pt x="219" y="9"/>
                    <a:pt x="207" y="3"/>
                  </a:cubicBezTo>
                  <a:cubicBezTo>
                    <a:pt x="204" y="2"/>
                    <a:pt x="202" y="1"/>
                    <a:pt x="200" y="0"/>
                  </a:cubicBezTo>
                  <a:cubicBezTo>
                    <a:pt x="31" y="0"/>
                    <a:pt x="31" y="0"/>
                    <a:pt x="31"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9" name="Freeform 371"/>
            <p:cNvSpPr>
              <a:spLocks noEditPoints="1"/>
            </p:cNvSpPr>
            <p:nvPr/>
          </p:nvSpPr>
          <p:spPr bwMode="auto">
            <a:xfrm>
              <a:off x="3980531" y="3855544"/>
              <a:ext cx="577986" cy="51078"/>
            </a:xfrm>
            <a:custGeom>
              <a:avLst/>
              <a:gdLst>
                <a:gd name="T0" fmla="*/ 234 w 273"/>
                <a:gd name="T1" fmla="*/ 0 h 24"/>
                <a:gd name="T2" fmla="*/ 268 w 273"/>
                <a:gd name="T3" fmla="*/ 24 h 24"/>
                <a:gd name="T4" fmla="*/ 273 w 273"/>
                <a:gd name="T5" fmla="*/ 24 h 24"/>
                <a:gd name="T6" fmla="*/ 252 w 273"/>
                <a:gd name="T7" fmla="*/ 0 h 24"/>
                <a:gd name="T8" fmla="*/ 234 w 273"/>
                <a:gd name="T9" fmla="*/ 0 h 24"/>
                <a:gd name="T10" fmla="*/ 0 w 273"/>
                <a:gd name="T11" fmla="*/ 0 h 24"/>
                <a:gd name="T12" fmla="*/ 6 w 273"/>
                <a:gd name="T13" fmla="*/ 16 h 24"/>
                <a:gd name="T14" fmla="*/ 30 w 273"/>
                <a:gd name="T15" fmla="*/ 0 h 24"/>
                <a:gd name="T16" fmla="*/ 0 w 273"/>
                <a:gd name="T1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3" h="24">
                  <a:moveTo>
                    <a:pt x="234" y="0"/>
                  </a:moveTo>
                  <a:cubicBezTo>
                    <a:pt x="246" y="7"/>
                    <a:pt x="257" y="15"/>
                    <a:pt x="268" y="24"/>
                  </a:cubicBezTo>
                  <a:cubicBezTo>
                    <a:pt x="273" y="24"/>
                    <a:pt x="273" y="24"/>
                    <a:pt x="273" y="24"/>
                  </a:cubicBezTo>
                  <a:cubicBezTo>
                    <a:pt x="267" y="16"/>
                    <a:pt x="260" y="8"/>
                    <a:pt x="252" y="0"/>
                  </a:cubicBezTo>
                  <a:cubicBezTo>
                    <a:pt x="234" y="0"/>
                    <a:pt x="234" y="0"/>
                    <a:pt x="234" y="0"/>
                  </a:cubicBezTo>
                  <a:moveTo>
                    <a:pt x="0" y="0"/>
                  </a:moveTo>
                  <a:cubicBezTo>
                    <a:pt x="6" y="16"/>
                    <a:pt x="6" y="16"/>
                    <a:pt x="6" y="16"/>
                  </a:cubicBezTo>
                  <a:cubicBezTo>
                    <a:pt x="13" y="10"/>
                    <a:pt x="21" y="5"/>
                    <a:pt x="30"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grpSp>
      <p:sp>
        <p:nvSpPr>
          <p:cNvPr id="8" name="文本框 7"/>
          <p:cNvSpPr txBox="1"/>
          <p:nvPr/>
        </p:nvSpPr>
        <p:spPr>
          <a:xfrm>
            <a:off x="4980305" y="1254125"/>
            <a:ext cx="3834130" cy="460375"/>
          </a:xfrm>
          <a:prstGeom prst="rect">
            <a:avLst/>
          </a:prstGeom>
          <a:noFill/>
        </p:spPr>
        <p:txBody>
          <a:bodyPr wrap="square" rtlCol="0">
            <a:spAutoFit/>
          </a:bodyPr>
          <a:p>
            <a:pPr algn="l"/>
            <a:r>
              <a:rPr lang="zh-CN" altLang="en-US" sz="24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rPr>
              <a:t>1.1 Define Change</a:t>
            </a:r>
            <a:endParaRPr lang="zh-CN" altLang="en-US" sz="24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endParaRPr>
          </a:p>
        </p:txBody>
      </p:sp>
      <p:sp>
        <p:nvSpPr>
          <p:cNvPr id="11" name="文本框 10"/>
          <p:cNvSpPr txBox="1"/>
          <p:nvPr/>
        </p:nvSpPr>
        <p:spPr>
          <a:xfrm>
            <a:off x="5196205" y="1851025"/>
            <a:ext cx="5831840" cy="4326890"/>
          </a:xfrm>
          <a:prstGeom prst="rect">
            <a:avLst/>
          </a:prstGeom>
          <a:noFill/>
        </p:spPr>
        <p:txBody>
          <a:bodyPr wrap="square" rtlCol="0" anchor="t">
            <a:spAutoFit/>
          </a:bodyPr>
          <a:p>
            <a:pPr>
              <a:lnSpc>
                <a:spcPct val="170000"/>
              </a:lnSpc>
            </a:pPr>
            <a:r>
              <a:rPr lang="zh-CN" altLang="en-US">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Organizational change refers to the behavior that organizations seek for organizational development by changing their internal structure to adapt to the external market environment or internal resource changes（Amburgey,2013). Peter Drucker, the famous father of modern management, pointed out that enterprises, like every organization, are composed of people, and people must survive and develop. </a:t>
            </a:r>
            <a:endParaRPr lang="zh-CN" altLang="en-US">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spTree>
    <p:custDataLst>
      <p:tags r:id="rId2"/>
    </p:custData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9" name="矩形 8"/>
          <p:cNvSpPr/>
          <p:nvPr/>
        </p:nvSpPr>
        <p:spPr>
          <a:xfrm>
            <a:off x="1280160" y="358775"/>
            <a:ext cx="2733675" cy="460375"/>
          </a:xfrm>
          <a:prstGeom prst="rect">
            <a:avLst/>
          </a:prstGeom>
        </p:spPr>
        <p:txBody>
          <a:bodyPr wrap="square">
            <a:spAutoFit/>
          </a:bodyPr>
          <a:p>
            <a:pPr algn="l"/>
            <a:r>
              <a:rPr lang="zh-CN" altLang="en-US" sz="2400" b="1" kern="0" spc="300" dirty="0">
                <a:latin typeface="Times New Roman Bold" panose="02020603050405020304" charset="0"/>
                <a:ea typeface="汉仪铸字美心体W" panose="00020600040101010101" charset="-122"/>
                <a:cs typeface="Times New Roman Bold" panose="02020603050405020304" charset="0"/>
              </a:rPr>
              <a:t>Introduction</a:t>
            </a:r>
            <a:endParaRPr lang="zh-CN" altLang="en-US" sz="2400" b="1" kern="0" spc="300" dirty="0">
              <a:latin typeface="Times New Roman Bold" panose="02020603050405020304" charset="0"/>
              <a:ea typeface="汉仪铸字美心体W" panose="00020600040101010101" charset="-122"/>
              <a:cs typeface="Times New Roman Bold" panose="02020603050405020304" charset="0"/>
            </a:endParaRPr>
          </a:p>
        </p:txBody>
      </p:sp>
      <p:sp>
        <p:nvSpPr>
          <p:cNvPr id="5" name="文本框 4"/>
          <p:cNvSpPr txBox="1"/>
          <p:nvPr/>
        </p:nvSpPr>
        <p:spPr>
          <a:xfrm>
            <a:off x="107950" y="310198"/>
            <a:ext cx="1466850" cy="829945"/>
          </a:xfrm>
          <a:prstGeom prst="rect">
            <a:avLst/>
          </a:prstGeom>
          <a:noFill/>
        </p:spPr>
        <p:txBody>
          <a:bodyPr vert="horz" wrap="square" rtlCol="0" anchor="ctr" anchorCtr="0">
            <a:spAutoFit/>
          </a:bodyPr>
          <a:p>
            <a:pPr algn="ctr"/>
            <a:r>
              <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rPr>
              <a:t>01</a:t>
            </a:r>
            <a:endPar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endParaRPr>
          </a:p>
        </p:txBody>
      </p:sp>
      <p:cxnSp>
        <p:nvCxnSpPr>
          <p:cNvPr id="2" name="直接连接符 1"/>
          <p:cNvCxnSpPr/>
          <p:nvPr/>
        </p:nvCxnSpPr>
        <p:spPr>
          <a:xfrm>
            <a:off x="-600" y="979170"/>
            <a:ext cx="12193200" cy="0"/>
          </a:xfrm>
          <a:prstGeom prst="line">
            <a:avLst/>
          </a:prstGeom>
          <a:ln w="25400">
            <a:solidFill>
              <a:schemeClr val="tx2">
                <a:lumMod val="25000"/>
              </a:schemeClr>
            </a:solidFill>
          </a:ln>
        </p:spPr>
        <p:style>
          <a:lnRef idx="1">
            <a:schemeClr val="accent1"/>
          </a:lnRef>
          <a:fillRef idx="0">
            <a:schemeClr val="accent1"/>
          </a:fillRef>
          <a:effectRef idx="0">
            <a:schemeClr val="accent1"/>
          </a:effectRef>
          <a:fontRef idx="minor">
            <a:schemeClr val="tx1"/>
          </a:fontRef>
        </p:style>
      </p:cxnSp>
      <p:grpSp>
        <p:nvGrpSpPr>
          <p:cNvPr id="3" name="Group 164"/>
          <p:cNvGrpSpPr/>
          <p:nvPr/>
        </p:nvGrpSpPr>
        <p:grpSpPr>
          <a:xfrm flipH="1">
            <a:off x="107950" y="1501140"/>
            <a:ext cx="4318245" cy="3844402"/>
            <a:chOff x="1146159" y="1505964"/>
            <a:chExt cx="4315629" cy="3842486"/>
          </a:xfrm>
        </p:grpSpPr>
        <p:sp>
          <p:nvSpPr>
            <p:cNvPr id="6" name="Oval 236"/>
            <p:cNvSpPr>
              <a:spLocks noChangeArrowheads="1"/>
            </p:cNvSpPr>
            <p:nvPr/>
          </p:nvSpPr>
          <p:spPr bwMode="auto">
            <a:xfrm>
              <a:off x="1252324" y="1505964"/>
              <a:ext cx="3671332" cy="3672227"/>
            </a:xfrm>
            <a:prstGeom prst="ellipse">
              <a:avLst/>
            </a:prstGeom>
            <a:solidFill>
              <a:schemeClr val="tx2">
                <a:lumMod val="2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3" name="Freeform 254"/>
            <p:cNvSpPr/>
            <p:nvPr/>
          </p:nvSpPr>
          <p:spPr bwMode="auto">
            <a:xfrm>
              <a:off x="1146159" y="2305287"/>
              <a:ext cx="2081646" cy="2943696"/>
            </a:xfrm>
            <a:custGeom>
              <a:avLst/>
              <a:gdLst>
                <a:gd name="T0" fmla="*/ 2 w 2323"/>
                <a:gd name="T1" fmla="*/ 0 h 3285"/>
                <a:gd name="T2" fmla="*/ 2323 w 2323"/>
                <a:gd name="T3" fmla="*/ 0 h 3285"/>
                <a:gd name="T4" fmla="*/ 2321 w 2323"/>
                <a:gd name="T5" fmla="*/ 3285 h 3285"/>
                <a:gd name="T6" fmla="*/ 0 w 2323"/>
                <a:gd name="T7" fmla="*/ 3282 h 3285"/>
                <a:gd name="T8" fmla="*/ 2 w 2323"/>
                <a:gd name="T9" fmla="*/ 0 h 3285"/>
              </a:gdLst>
              <a:ahLst/>
              <a:cxnLst>
                <a:cxn ang="0">
                  <a:pos x="T0" y="T1"/>
                </a:cxn>
                <a:cxn ang="0">
                  <a:pos x="T2" y="T3"/>
                </a:cxn>
                <a:cxn ang="0">
                  <a:pos x="T4" y="T5"/>
                </a:cxn>
                <a:cxn ang="0">
                  <a:pos x="T6" y="T7"/>
                </a:cxn>
                <a:cxn ang="0">
                  <a:pos x="T8" y="T9"/>
                </a:cxn>
              </a:cxnLst>
              <a:rect l="0" t="0" r="r" b="b"/>
              <a:pathLst>
                <a:path w="2323" h="3285">
                  <a:moveTo>
                    <a:pt x="2" y="0"/>
                  </a:moveTo>
                  <a:lnTo>
                    <a:pt x="2323" y="0"/>
                  </a:lnTo>
                  <a:lnTo>
                    <a:pt x="2321" y="3285"/>
                  </a:lnTo>
                  <a:lnTo>
                    <a:pt x="0" y="3282"/>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34" name="Freeform 255"/>
            <p:cNvSpPr/>
            <p:nvPr/>
          </p:nvSpPr>
          <p:spPr bwMode="auto">
            <a:xfrm>
              <a:off x="1146159" y="2305287"/>
              <a:ext cx="2081646" cy="2943696"/>
            </a:xfrm>
            <a:custGeom>
              <a:avLst/>
              <a:gdLst>
                <a:gd name="T0" fmla="*/ 2 w 2323"/>
                <a:gd name="T1" fmla="*/ 0 h 3285"/>
                <a:gd name="T2" fmla="*/ 2323 w 2323"/>
                <a:gd name="T3" fmla="*/ 0 h 3285"/>
                <a:gd name="T4" fmla="*/ 2321 w 2323"/>
                <a:gd name="T5" fmla="*/ 3285 h 3285"/>
                <a:gd name="T6" fmla="*/ 0 w 2323"/>
                <a:gd name="T7" fmla="*/ 3282 h 3285"/>
                <a:gd name="T8" fmla="*/ 2 w 2323"/>
                <a:gd name="T9" fmla="*/ 0 h 3285"/>
              </a:gdLst>
              <a:ahLst/>
              <a:cxnLst>
                <a:cxn ang="0">
                  <a:pos x="T0" y="T1"/>
                </a:cxn>
                <a:cxn ang="0">
                  <a:pos x="T2" y="T3"/>
                </a:cxn>
                <a:cxn ang="0">
                  <a:pos x="T4" y="T5"/>
                </a:cxn>
                <a:cxn ang="0">
                  <a:pos x="T6" y="T7"/>
                </a:cxn>
                <a:cxn ang="0">
                  <a:pos x="T8" y="T9"/>
                </a:cxn>
              </a:cxnLst>
              <a:rect l="0" t="0" r="r" b="b"/>
              <a:pathLst>
                <a:path w="2323" h="3285">
                  <a:moveTo>
                    <a:pt x="2" y="0"/>
                  </a:moveTo>
                  <a:lnTo>
                    <a:pt x="2323" y="0"/>
                  </a:lnTo>
                  <a:lnTo>
                    <a:pt x="2321" y="3285"/>
                  </a:lnTo>
                  <a:lnTo>
                    <a:pt x="0" y="3282"/>
                  </a:lnTo>
                  <a:lnTo>
                    <a:pt x="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35" name="Freeform 256"/>
            <p:cNvSpPr/>
            <p:nvPr/>
          </p:nvSpPr>
          <p:spPr bwMode="auto">
            <a:xfrm>
              <a:off x="2371131" y="3852855"/>
              <a:ext cx="364714" cy="345895"/>
            </a:xfrm>
            <a:custGeom>
              <a:avLst/>
              <a:gdLst>
                <a:gd name="T0" fmla="*/ 25 w 172"/>
                <a:gd name="T1" fmla="*/ 0 h 163"/>
                <a:gd name="T2" fmla="*/ 0 w 172"/>
                <a:gd name="T3" fmla="*/ 43 h 163"/>
                <a:gd name="T4" fmla="*/ 85 w 172"/>
                <a:gd name="T5" fmla="*/ 163 h 163"/>
                <a:gd name="T6" fmla="*/ 172 w 172"/>
                <a:gd name="T7" fmla="*/ 16 h 163"/>
                <a:gd name="T8" fmla="*/ 25 w 172"/>
                <a:gd name="T9" fmla="*/ 0 h 163"/>
              </a:gdLst>
              <a:ahLst/>
              <a:cxnLst>
                <a:cxn ang="0">
                  <a:pos x="T0" y="T1"/>
                </a:cxn>
                <a:cxn ang="0">
                  <a:pos x="T2" y="T3"/>
                </a:cxn>
                <a:cxn ang="0">
                  <a:pos x="T4" y="T5"/>
                </a:cxn>
                <a:cxn ang="0">
                  <a:pos x="T6" y="T7"/>
                </a:cxn>
                <a:cxn ang="0">
                  <a:pos x="T8" y="T9"/>
                </a:cxn>
              </a:cxnLst>
              <a:rect l="0" t="0" r="r" b="b"/>
              <a:pathLst>
                <a:path w="172" h="163">
                  <a:moveTo>
                    <a:pt x="25" y="0"/>
                  </a:moveTo>
                  <a:cubicBezTo>
                    <a:pt x="19" y="16"/>
                    <a:pt x="11" y="31"/>
                    <a:pt x="0" y="43"/>
                  </a:cubicBezTo>
                  <a:cubicBezTo>
                    <a:pt x="85" y="163"/>
                    <a:pt x="85" y="163"/>
                    <a:pt x="85" y="163"/>
                  </a:cubicBezTo>
                  <a:cubicBezTo>
                    <a:pt x="129" y="125"/>
                    <a:pt x="160" y="74"/>
                    <a:pt x="172" y="16"/>
                  </a:cubicBezTo>
                  <a:cubicBezTo>
                    <a:pt x="25" y="0"/>
                    <a:pt x="25" y="0"/>
                    <a:pt x="25" y="0"/>
                  </a:cubicBezTo>
                </a:path>
              </a:pathLst>
            </a:cu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36" name="Freeform 257"/>
            <p:cNvSpPr/>
            <p:nvPr/>
          </p:nvSpPr>
          <p:spPr bwMode="auto">
            <a:xfrm>
              <a:off x="2237612" y="3219311"/>
              <a:ext cx="508986" cy="566337"/>
            </a:xfrm>
            <a:custGeom>
              <a:avLst/>
              <a:gdLst>
                <a:gd name="T0" fmla="*/ 0 w 240"/>
                <a:gd name="T1" fmla="*/ 147 h 267"/>
                <a:gd name="T2" fmla="*/ 93 w 240"/>
                <a:gd name="T3" fmla="*/ 251 h 267"/>
                <a:gd name="T4" fmla="*/ 240 w 240"/>
                <a:gd name="T5" fmla="*/ 267 h 267"/>
                <a:gd name="T6" fmla="*/ 240 w 240"/>
                <a:gd name="T7" fmla="*/ 262 h 267"/>
                <a:gd name="T8" fmla="*/ 0 w 240"/>
                <a:gd name="T9" fmla="*/ 0 h 267"/>
                <a:gd name="T10" fmla="*/ 0 w 240"/>
                <a:gd name="T11" fmla="*/ 147 h 267"/>
              </a:gdLst>
              <a:ahLst/>
              <a:cxnLst>
                <a:cxn ang="0">
                  <a:pos x="T0" y="T1"/>
                </a:cxn>
                <a:cxn ang="0">
                  <a:pos x="T2" y="T3"/>
                </a:cxn>
                <a:cxn ang="0">
                  <a:pos x="T4" y="T5"/>
                </a:cxn>
                <a:cxn ang="0">
                  <a:pos x="T6" y="T7"/>
                </a:cxn>
                <a:cxn ang="0">
                  <a:pos x="T8" y="T9"/>
                </a:cxn>
                <a:cxn ang="0">
                  <a:pos x="T10" y="T11"/>
                </a:cxn>
              </a:cxnLst>
              <a:rect l="0" t="0" r="r" b="b"/>
              <a:pathLst>
                <a:path w="240" h="267">
                  <a:moveTo>
                    <a:pt x="0" y="147"/>
                  </a:moveTo>
                  <a:cubicBezTo>
                    <a:pt x="50" y="157"/>
                    <a:pt x="88" y="199"/>
                    <a:pt x="93" y="251"/>
                  </a:cubicBezTo>
                  <a:cubicBezTo>
                    <a:pt x="240" y="267"/>
                    <a:pt x="240" y="267"/>
                    <a:pt x="240" y="267"/>
                  </a:cubicBezTo>
                  <a:cubicBezTo>
                    <a:pt x="240" y="266"/>
                    <a:pt x="240" y="264"/>
                    <a:pt x="240" y="262"/>
                  </a:cubicBezTo>
                  <a:cubicBezTo>
                    <a:pt x="240" y="125"/>
                    <a:pt x="135" y="12"/>
                    <a:pt x="0" y="0"/>
                  </a:cubicBezTo>
                  <a:cubicBezTo>
                    <a:pt x="0" y="147"/>
                    <a:pt x="0" y="147"/>
                    <a:pt x="0" y="147"/>
                  </a:cubicBezTo>
                </a:path>
              </a:pathLst>
            </a:cu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7" name="Freeform 258"/>
            <p:cNvSpPr/>
            <p:nvPr/>
          </p:nvSpPr>
          <p:spPr bwMode="auto">
            <a:xfrm>
              <a:off x="1733106" y="3219311"/>
              <a:ext cx="403246" cy="388012"/>
            </a:xfrm>
            <a:custGeom>
              <a:avLst/>
              <a:gdLst>
                <a:gd name="T0" fmla="*/ 127 w 190"/>
                <a:gd name="T1" fmla="*/ 183 h 183"/>
                <a:gd name="T2" fmla="*/ 190 w 190"/>
                <a:gd name="T3" fmla="*/ 147 h 183"/>
                <a:gd name="T4" fmla="*/ 190 w 190"/>
                <a:gd name="T5" fmla="*/ 0 h 183"/>
                <a:gd name="T6" fmla="*/ 0 w 190"/>
                <a:gd name="T7" fmla="*/ 108 h 183"/>
                <a:gd name="T8" fmla="*/ 127 w 190"/>
                <a:gd name="T9" fmla="*/ 183 h 183"/>
              </a:gdLst>
              <a:ahLst/>
              <a:cxnLst>
                <a:cxn ang="0">
                  <a:pos x="T0" y="T1"/>
                </a:cxn>
                <a:cxn ang="0">
                  <a:pos x="T2" y="T3"/>
                </a:cxn>
                <a:cxn ang="0">
                  <a:pos x="T4" y="T5"/>
                </a:cxn>
                <a:cxn ang="0">
                  <a:pos x="T6" y="T7"/>
                </a:cxn>
                <a:cxn ang="0">
                  <a:pos x="T8" y="T9"/>
                </a:cxn>
              </a:cxnLst>
              <a:rect l="0" t="0" r="r" b="b"/>
              <a:pathLst>
                <a:path w="190" h="183">
                  <a:moveTo>
                    <a:pt x="127" y="183"/>
                  </a:moveTo>
                  <a:cubicBezTo>
                    <a:pt x="144" y="165"/>
                    <a:pt x="165" y="152"/>
                    <a:pt x="190" y="147"/>
                  </a:cubicBezTo>
                  <a:cubicBezTo>
                    <a:pt x="190" y="0"/>
                    <a:pt x="190" y="0"/>
                    <a:pt x="190" y="0"/>
                  </a:cubicBezTo>
                  <a:cubicBezTo>
                    <a:pt x="112" y="7"/>
                    <a:pt x="44" y="48"/>
                    <a:pt x="0" y="108"/>
                  </a:cubicBezTo>
                  <a:lnTo>
                    <a:pt x="127" y="183"/>
                  </a:lnTo>
                  <a:close/>
                </a:path>
              </a:pathLst>
            </a:cu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38" name="Freeform 259"/>
            <p:cNvSpPr/>
            <p:nvPr/>
          </p:nvSpPr>
          <p:spPr bwMode="auto">
            <a:xfrm>
              <a:off x="1627366" y="3537427"/>
              <a:ext cx="841440" cy="797531"/>
            </a:xfrm>
            <a:custGeom>
              <a:avLst/>
              <a:gdLst>
                <a:gd name="T0" fmla="*/ 312 w 397"/>
                <a:gd name="T1" fmla="*/ 220 h 376"/>
                <a:gd name="T2" fmla="*/ 264 w 397"/>
                <a:gd name="T3" fmla="*/ 230 h 376"/>
                <a:gd name="T4" fmla="*/ 146 w 397"/>
                <a:gd name="T5" fmla="*/ 112 h 376"/>
                <a:gd name="T6" fmla="*/ 153 w 397"/>
                <a:gd name="T7" fmla="*/ 75 h 376"/>
                <a:gd name="T8" fmla="*/ 26 w 397"/>
                <a:gd name="T9" fmla="*/ 0 h 376"/>
                <a:gd name="T10" fmla="*/ 0 w 397"/>
                <a:gd name="T11" fmla="*/ 112 h 376"/>
                <a:gd name="T12" fmla="*/ 264 w 397"/>
                <a:gd name="T13" fmla="*/ 376 h 376"/>
                <a:gd name="T14" fmla="*/ 397 w 397"/>
                <a:gd name="T15" fmla="*/ 340 h 376"/>
                <a:gd name="T16" fmla="*/ 312 w 397"/>
                <a:gd name="T17" fmla="*/ 220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7" h="376">
                  <a:moveTo>
                    <a:pt x="312" y="220"/>
                  </a:moveTo>
                  <a:cubicBezTo>
                    <a:pt x="297" y="226"/>
                    <a:pt x="281" y="230"/>
                    <a:pt x="264" y="230"/>
                  </a:cubicBezTo>
                  <a:cubicBezTo>
                    <a:pt x="199" y="230"/>
                    <a:pt x="146" y="177"/>
                    <a:pt x="146" y="112"/>
                  </a:cubicBezTo>
                  <a:cubicBezTo>
                    <a:pt x="146" y="99"/>
                    <a:pt x="149" y="86"/>
                    <a:pt x="153" y="75"/>
                  </a:cubicBezTo>
                  <a:cubicBezTo>
                    <a:pt x="26" y="0"/>
                    <a:pt x="26" y="0"/>
                    <a:pt x="26" y="0"/>
                  </a:cubicBezTo>
                  <a:cubicBezTo>
                    <a:pt x="10" y="34"/>
                    <a:pt x="0" y="72"/>
                    <a:pt x="0" y="112"/>
                  </a:cubicBezTo>
                  <a:cubicBezTo>
                    <a:pt x="0" y="258"/>
                    <a:pt x="118" y="376"/>
                    <a:pt x="264" y="376"/>
                  </a:cubicBezTo>
                  <a:cubicBezTo>
                    <a:pt x="313" y="376"/>
                    <a:pt x="358" y="363"/>
                    <a:pt x="397" y="340"/>
                  </a:cubicBezTo>
                  <a:lnTo>
                    <a:pt x="312" y="220"/>
                  </a:lnTo>
                  <a:close/>
                </a:path>
              </a:pathLst>
            </a:cu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9" name="Rectangle 260"/>
            <p:cNvSpPr>
              <a:spLocks noChangeArrowheads="1"/>
            </p:cNvSpPr>
            <p:nvPr/>
          </p:nvSpPr>
          <p:spPr bwMode="auto">
            <a:xfrm>
              <a:off x="1362120" y="2502429"/>
              <a:ext cx="260766" cy="76169"/>
            </a:xfrm>
            <a:prstGeom prst="rect">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40" name="Rectangle 261"/>
            <p:cNvSpPr>
              <a:spLocks noChangeArrowheads="1"/>
            </p:cNvSpPr>
            <p:nvPr/>
          </p:nvSpPr>
          <p:spPr bwMode="auto">
            <a:xfrm>
              <a:off x="1362120" y="2676273"/>
              <a:ext cx="260766" cy="74376"/>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41" name="Rectangle 262"/>
            <p:cNvSpPr>
              <a:spLocks noChangeArrowheads="1"/>
            </p:cNvSpPr>
            <p:nvPr/>
          </p:nvSpPr>
          <p:spPr bwMode="auto">
            <a:xfrm>
              <a:off x="1362120" y="2848325"/>
              <a:ext cx="260766" cy="76169"/>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42" name="Rectangle 263"/>
            <p:cNvSpPr>
              <a:spLocks noChangeArrowheads="1"/>
            </p:cNvSpPr>
            <p:nvPr/>
          </p:nvSpPr>
          <p:spPr bwMode="auto">
            <a:xfrm>
              <a:off x="1362120" y="3022169"/>
              <a:ext cx="260766" cy="74376"/>
            </a:xfrm>
            <a:prstGeom prst="rect">
              <a:avLst/>
            </a:prstGeom>
            <a:solidFill>
              <a:schemeClr val="accent4"/>
            </a:solidFill>
            <a:ln>
              <a:noFill/>
            </a:ln>
          </p:spPr>
          <p:txBody>
            <a:bodyPr vert="horz" wrap="square" lIns="68580" tIns="34290" rIns="68580" bIns="34290" numCol="1" anchor="t" anchorCtr="0" compatLnSpc="1"/>
            <a:p>
              <a:endParaRPr lang="en-US" sz="1015">
                <a:cs typeface="+mn-ea"/>
                <a:sym typeface="+mn-lt"/>
              </a:endParaRPr>
            </a:p>
          </p:txBody>
        </p:sp>
        <p:sp>
          <p:nvSpPr>
            <p:cNvPr id="43" name="Rectangle 264"/>
            <p:cNvSpPr>
              <a:spLocks noChangeArrowheads="1"/>
            </p:cNvSpPr>
            <p:nvPr/>
          </p:nvSpPr>
          <p:spPr bwMode="auto">
            <a:xfrm>
              <a:off x="1799418" y="2506910"/>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4" name="Rectangle 265"/>
            <p:cNvSpPr>
              <a:spLocks noChangeArrowheads="1"/>
            </p:cNvSpPr>
            <p:nvPr/>
          </p:nvSpPr>
          <p:spPr bwMode="auto">
            <a:xfrm>
              <a:off x="1799418" y="2506910"/>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5" name="Rectangle 266"/>
            <p:cNvSpPr>
              <a:spLocks noChangeArrowheads="1"/>
            </p:cNvSpPr>
            <p:nvPr/>
          </p:nvSpPr>
          <p:spPr bwMode="auto">
            <a:xfrm>
              <a:off x="1799418" y="2761403"/>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6" name="Rectangle 267"/>
            <p:cNvSpPr>
              <a:spLocks noChangeArrowheads="1"/>
            </p:cNvSpPr>
            <p:nvPr/>
          </p:nvSpPr>
          <p:spPr bwMode="auto">
            <a:xfrm>
              <a:off x="1799418" y="2761403"/>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7" name="Rectangle 268"/>
            <p:cNvSpPr>
              <a:spLocks noChangeArrowheads="1"/>
            </p:cNvSpPr>
            <p:nvPr/>
          </p:nvSpPr>
          <p:spPr bwMode="auto">
            <a:xfrm>
              <a:off x="1799418" y="3015896"/>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8" name="Rectangle 269"/>
            <p:cNvSpPr>
              <a:spLocks noChangeArrowheads="1"/>
            </p:cNvSpPr>
            <p:nvPr/>
          </p:nvSpPr>
          <p:spPr bwMode="auto">
            <a:xfrm>
              <a:off x="1799418" y="3015896"/>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9" name="Rectangle 270"/>
            <p:cNvSpPr>
              <a:spLocks noChangeArrowheads="1"/>
            </p:cNvSpPr>
            <p:nvPr/>
          </p:nvSpPr>
          <p:spPr bwMode="auto">
            <a:xfrm>
              <a:off x="1799418" y="2888649"/>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51" name="Rectangle 271"/>
            <p:cNvSpPr>
              <a:spLocks noChangeArrowheads="1"/>
            </p:cNvSpPr>
            <p:nvPr/>
          </p:nvSpPr>
          <p:spPr bwMode="auto">
            <a:xfrm>
              <a:off x="1799418" y="2888649"/>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52" name="Rectangle 272"/>
            <p:cNvSpPr>
              <a:spLocks noChangeArrowheads="1"/>
            </p:cNvSpPr>
            <p:nvPr/>
          </p:nvSpPr>
          <p:spPr bwMode="auto">
            <a:xfrm>
              <a:off x="1799418" y="2634156"/>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0" name="Rectangle 273"/>
            <p:cNvSpPr>
              <a:spLocks noChangeArrowheads="1"/>
            </p:cNvSpPr>
            <p:nvPr/>
          </p:nvSpPr>
          <p:spPr bwMode="auto">
            <a:xfrm>
              <a:off x="1799418" y="2634156"/>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1" name="Rectangle 274"/>
            <p:cNvSpPr>
              <a:spLocks noChangeArrowheads="1"/>
            </p:cNvSpPr>
            <p:nvPr/>
          </p:nvSpPr>
          <p:spPr bwMode="auto">
            <a:xfrm>
              <a:off x="1362120" y="4412919"/>
              <a:ext cx="55558" cy="585155"/>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2" name="Rectangle 275"/>
            <p:cNvSpPr>
              <a:spLocks noChangeArrowheads="1"/>
            </p:cNvSpPr>
            <p:nvPr/>
          </p:nvSpPr>
          <p:spPr bwMode="auto">
            <a:xfrm>
              <a:off x="1362120" y="4998074"/>
              <a:ext cx="1649725" cy="5555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3" name="Rectangle 276"/>
            <p:cNvSpPr>
              <a:spLocks noChangeArrowheads="1"/>
            </p:cNvSpPr>
            <p:nvPr/>
          </p:nvSpPr>
          <p:spPr bwMode="auto">
            <a:xfrm>
              <a:off x="1563743" y="4737308"/>
              <a:ext cx="146065" cy="260766"/>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4" name="Rectangle 277"/>
            <p:cNvSpPr>
              <a:spLocks noChangeArrowheads="1"/>
            </p:cNvSpPr>
            <p:nvPr/>
          </p:nvSpPr>
          <p:spPr bwMode="auto">
            <a:xfrm>
              <a:off x="1563743" y="4608269"/>
              <a:ext cx="146065" cy="129039"/>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5" name="Rectangle 278"/>
            <p:cNvSpPr>
              <a:spLocks noChangeArrowheads="1"/>
            </p:cNvSpPr>
            <p:nvPr/>
          </p:nvSpPr>
          <p:spPr bwMode="auto">
            <a:xfrm>
              <a:off x="1837054" y="4625295"/>
              <a:ext cx="148753" cy="372778"/>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6" name="Rectangle 279"/>
            <p:cNvSpPr>
              <a:spLocks noChangeArrowheads="1"/>
            </p:cNvSpPr>
            <p:nvPr/>
          </p:nvSpPr>
          <p:spPr bwMode="auto">
            <a:xfrm>
              <a:off x="1837054" y="4550919"/>
              <a:ext cx="148753" cy="74376"/>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7" name="Rectangle 280"/>
            <p:cNvSpPr>
              <a:spLocks noChangeArrowheads="1"/>
            </p:cNvSpPr>
            <p:nvPr/>
          </p:nvSpPr>
          <p:spPr bwMode="auto">
            <a:xfrm>
              <a:off x="2113053" y="4807204"/>
              <a:ext cx="147857" cy="190870"/>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8" name="Rectangle 281"/>
            <p:cNvSpPr>
              <a:spLocks noChangeArrowheads="1"/>
            </p:cNvSpPr>
            <p:nvPr/>
          </p:nvSpPr>
          <p:spPr bwMode="auto">
            <a:xfrm>
              <a:off x="2113053" y="4671893"/>
              <a:ext cx="147857" cy="135311"/>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9" name="Rectangle 282"/>
            <p:cNvSpPr>
              <a:spLocks noChangeArrowheads="1"/>
            </p:cNvSpPr>
            <p:nvPr/>
          </p:nvSpPr>
          <p:spPr bwMode="auto">
            <a:xfrm>
              <a:off x="2388157" y="4890542"/>
              <a:ext cx="148753" cy="107532"/>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70" name="Rectangle 283"/>
            <p:cNvSpPr>
              <a:spLocks noChangeArrowheads="1"/>
            </p:cNvSpPr>
            <p:nvPr/>
          </p:nvSpPr>
          <p:spPr bwMode="auto">
            <a:xfrm>
              <a:off x="2388157" y="4780321"/>
              <a:ext cx="148753" cy="110221"/>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71" name="Freeform 284"/>
            <p:cNvSpPr>
              <a:spLocks noEditPoints="1"/>
            </p:cNvSpPr>
            <p:nvPr/>
          </p:nvSpPr>
          <p:spPr bwMode="auto">
            <a:xfrm>
              <a:off x="2627416" y="2305287"/>
              <a:ext cx="600389" cy="2565540"/>
            </a:xfrm>
            <a:custGeom>
              <a:avLst/>
              <a:gdLst>
                <a:gd name="T0" fmla="*/ 47 w 283"/>
                <a:gd name="T1" fmla="*/ 760 h 1210"/>
                <a:gd name="T2" fmla="*/ 0 w 283"/>
                <a:gd name="T3" fmla="*/ 855 h 1210"/>
                <a:gd name="T4" fmla="*/ 0 w 283"/>
                <a:gd name="T5" fmla="*/ 1210 h 1210"/>
                <a:gd name="T6" fmla="*/ 283 w 283"/>
                <a:gd name="T7" fmla="*/ 1210 h 1210"/>
                <a:gd name="T8" fmla="*/ 283 w 283"/>
                <a:gd name="T9" fmla="*/ 1163 h 1210"/>
                <a:gd name="T10" fmla="*/ 47 w 283"/>
                <a:gd name="T11" fmla="*/ 1163 h 1210"/>
                <a:gd name="T12" fmla="*/ 47 w 283"/>
                <a:gd name="T13" fmla="*/ 760 h 1210"/>
                <a:gd name="T14" fmla="*/ 0 w 283"/>
                <a:gd name="T15" fmla="*/ 692 h 1210"/>
                <a:gd name="T16" fmla="*/ 0 w 283"/>
                <a:gd name="T17" fmla="*/ 740 h 1210"/>
                <a:gd name="T18" fmla="*/ 47 w 283"/>
                <a:gd name="T19" fmla="*/ 746 h 1210"/>
                <a:gd name="T20" fmla="*/ 47 w 283"/>
                <a:gd name="T21" fmla="*/ 697 h 1210"/>
                <a:gd name="T22" fmla="*/ 0 w 283"/>
                <a:gd name="T23" fmla="*/ 692 h 1210"/>
                <a:gd name="T24" fmla="*/ 48 w 283"/>
                <a:gd name="T25" fmla="*/ 375 h 1210"/>
                <a:gd name="T26" fmla="*/ 0 w 283"/>
                <a:gd name="T27" fmla="*/ 375 h 1210"/>
                <a:gd name="T28" fmla="*/ 0 w 283"/>
                <a:gd name="T29" fmla="*/ 531 h 1210"/>
                <a:gd name="T30" fmla="*/ 47 w 283"/>
                <a:gd name="T31" fmla="*/ 626 h 1210"/>
                <a:gd name="T32" fmla="*/ 48 w 283"/>
                <a:gd name="T33" fmla="*/ 375 h 1210"/>
                <a:gd name="T34" fmla="*/ 48 w 283"/>
                <a:gd name="T35" fmla="*/ 315 h 1210"/>
                <a:gd name="T36" fmla="*/ 0 w 283"/>
                <a:gd name="T37" fmla="*/ 315 h 1210"/>
                <a:gd name="T38" fmla="*/ 0 w 283"/>
                <a:gd name="T39" fmla="*/ 335 h 1210"/>
                <a:gd name="T40" fmla="*/ 48 w 283"/>
                <a:gd name="T41" fmla="*/ 335 h 1210"/>
                <a:gd name="T42" fmla="*/ 48 w 283"/>
                <a:gd name="T43" fmla="*/ 315 h 1210"/>
                <a:gd name="T44" fmla="*/ 48 w 283"/>
                <a:gd name="T45" fmla="*/ 255 h 1210"/>
                <a:gd name="T46" fmla="*/ 0 w 283"/>
                <a:gd name="T47" fmla="*/ 255 h 1210"/>
                <a:gd name="T48" fmla="*/ 0 w 283"/>
                <a:gd name="T49" fmla="*/ 275 h 1210"/>
                <a:gd name="T50" fmla="*/ 48 w 283"/>
                <a:gd name="T51" fmla="*/ 275 h 1210"/>
                <a:gd name="T52" fmla="*/ 48 w 283"/>
                <a:gd name="T53" fmla="*/ 255 h 1210"/>
                <a:gd name="T54" fmla="*/ 48 w 283"/>
                <a:gd name="T55" fmla="*/ 195 h 1210"/>
                <a:gd name="T56" fmla="*/ 0 w 283"/>
                <a:gd name="T57" fmla="*/ 195 h 1210"/>
                <a:gd name="T58" fmla="*/ 0 w 283"/>
                <a:gd name="T59" fmla="*/ 215 h 1210"/>
                <a:gd name="T60" fmla="*/ 48 w 283"/>
                <a:gd name="T61" fmla="*/ 215 h 1210"/>
                <a:gd name="T62" fmla="*/ 48 w 283"/>
                <a:gd name="T63" fmla="*/ 195 h 1210"/>
                <a:gd name="T64" fmla="*/ 48 w 283"/>
                <a:gd name="T65" fmla="*/ 135 h 1210"/>
                <a:gd name="T66" fmla="*/ 0 w 283"/>
                <a:gd name="T67" fmla="*/ 135 h 1210"/>
                <a:gd name="T68" fmla="*/ 0 w 283"/>
                <a:gd name="T69" fmla="*/ 155 h 1210"/>
                <a:gd name="T70" fmla="*/ 48 w 283"/>
                <a:gd name="T71" fmla="*/ 155 h 1210"/>
                <a:gd name="T72" fmla="*/ 48 w 283"/>
                <a:gd name="T73" fmla="*/ 135 h 1210"/>
                <a:gd name="T74" fmla="*/ 0 w 283"/>
                <a:gd name="T75" fmla="*/ 0 h 1210"/>
                <a:gd name="T76" fmla="*/ 0 w 283"/>
                <a:gd name="T77" fmla="*/ 95 h 1210"/>
                <a:gd name="T78" fmla="*/ 48 w 283"/>
                <a:gd name="T79" fmla="*/ 95 h 1210"/>
                <a:gd name="T80" fmla="*/ 48 w 283"/>
                <a:gd name="T81" fmla="*/ 0 h 1210"/>
                <a:gd name="T82" fmla="*/ 0 w 283"/>
                <a:gd name="T83" fmla="*/ 0 h 1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83" h="1210">
                  <a:moveTo>
                    <a:pt x="47" y="760"/>
                  </a:moveTo>
                  <a:cubicBezTo>
                    <a:pt x="38" y="795"/>
                    <a:pt x="22" y="828"/>
                    <a:pt x="0" y="855"/>
                  </a:cubicBezTo>
                  <a:cubicBezTo>
                    <a:pt x="0" y="1210"/>
                    <a:pt x="0" y="1210"/>
                    <a:pt x="0" y="1210"/>
                  </a:cubicBezTo>
                  <a:cubicBezTo>
                    <a:pt x="283" y="1210"/>
                    <a:pt x="283" y="1210"/>
                    <a:pt x="283" y="1210"/>
                  </a:cubicBezTo>
                  <a:cubicBezTo>
                    <a:pt x="283" y="1163"/>
                    <a:pt x="283" y="1163"/>
                    <a:pt x="283" y="1163"/>
                  </a:cubicBezTo>
                  <a:cubicBezTo>
                    <a:pt x="47" y="1163"/>
                    <a:pt x="47" y="1163"/>
                    <a:pt x="47" y="1163"/>
                  </a:cubicBezTo>
                  <a:cubicBezTo>
                    <a:pt x="47" y="760"/>
                    <a:pt x="47" y="760"/>
                    <a:pt x="47" y="760"/>
                  </a:cubicBezTo>
                  <a:moveTo>
                    <a:pt x="0" y="692"/>
                  </a:moveTo>
                  <a:cubicBezTo>
                    <a:pt x="0" y="740"/>
                    <a:pt x="0" y="740"/>
                    <a:pt x="0" y="740"/>
                  </a:cubicBezTo>
                  <a:cubicBezTo>
                    <a:pt x="47" y="746"/>
                    <a:pt x="47" y="746"/>
                    <a:pt x="47" y="746"/>
                  </a:cubicBezTo>
                  <a:cubicBezTo>
                    <a:pt x="47" y="697"/>
                    <a:pt x="47" y="697"/>
                    <a:pt x="47" y="697"/>
                  </a:cubicBezTo>
                  <a:cubicBezTo>
                    <a:pt x="0" y="692"/>
                    <a:pt x="0" y="692"/>
                    <a:pt x="0" y="692"/>
                  </a:cubicBezTo>
                  <a:moveTo>
                    <a:pt x="48" y="375"/>
                  </a:moveTo>
                  <a:cubicBezTo>
                    <a:pt x="0" y="375"/>
                    <a:pt x="0" y="375"/>
                    <a:pt x="0" y="375"/>
                  </a:cubicBezTo>
                  <a:cubicBezTo>
                    <a:pt x="0" y="531"/>
                    <a:pt x="0" y="531"/>
                    <a:pt x="0" y="531"/>
                  </a:cubicBezTo>
                  <a:cubicBezTo>
                    <a:pt x="22" y="559"/>
                    <a:pt x="38" y="591"/>
                    <a:pt x="47" y="626"/>
                  </a:cubicBezTo>
                  <a:cubicBezTo>
                    <a:pt x="48" y="375"/>
                    <a:pt x="48" y="375"/>
                    <a:pt x="48" y="375"/>
                  </a:cubicBezTo>
                  <a:moveTo>
                    <a:pt x="48" y="315"/>
                  </a:moveTo>
                  <a:cubicBezTo>
                    <a:pt x="0" y="315"/>
                    <a:pt x="0" y="315"/>
                    <a:pt x="0" y="315"/>
                  </a:cubicBezTo>
                  <a:cubicBezTo>
                    <a:pt x="0" y="335"/>
                    <a:pt x="0" y="335"/>
                    <a:pt x="0" y="335"/>
                  </a:cubicBezTo>
                  <a:cubicBezTo>
                    <a:pt x="48" y="335"/>
                    <a:pt x="48" y="335"/>
                    <a:pt x="48" y="335"/>
                  </a:cubicBezTo>
                  <a:cubicBezTo>
                    <a:pt x="48" y="315"/>
                    <a:pt x="48" y="315"/>
                    <a:pt x="48" y="315"/>
                  </a:cubicBezTo>
                  <a:moveTo>
                    <a:pt x="48" y="255"/>
                  </a:moveTo>
                  <a:cubicBezTo>
                    <a:pt x="0" y="255"/>
                    <a:pt x="0" y="255"/>
                    <a:pt x="0" y="255"/>
                  </a:cubicBezTo>
                  <a:cubicBezTo>
                    <a:pt x="0" y="275"/>
                    <a:pt x="0" y="275"/>
                    <a:pt x="0" y="275"/>
                  </a:cubicBezTo>
                  <a:cubicBezTo>
                    <a:pt x="48" y="275"/>
                    <a:pt x="48" y="275"/>
                    <a:pt x="48" y="275"/>
                  </a:cubicBezTo>
                  <a:cubicBezTo>
                    <a:pt x="48" y="255"/>
                    <a:pt x="48" y="255"/>
                    <a:pt x="48" y="255"/>
                  </a:cubicBezTo>
                  <a:moveTo>
                    <a:pt x="48" y="195"/>
                  </a:moveTo>
                  <a:cubicBezTo>
                    <a:pt x="0" y="195"/>
                    <a:pt x="0" y="195"/>
                    <a:pt x="0" y="195"/>
                  </a:cubicBezTo>
                  <a:cubicBezTo>
                    <a:pt x="0" y="215"/>
                    <a:pt x="0" y="215"/>
                    <a:pt x="0" y="215"/>
                  </a:cubicBezTo>
                  <a:cubicBezTo>
                    <a:pt x="48" y="215"/>
                    <a:pt x="48" y="215"/>
                    <a:pt x="48" y="215"/>
                  </a:cubicBezTo>
                  <a:cubicBezTo>
                    <a:pt x="48" y="195"/>
                    <a:pt x="48" y="195"/>
                    <a:pt x="48" y="195"/>
                  </a:cubicBezTo>
                  <a:moveTo>
                    <a:pt x="48" y="135"/>
                  </a:moveTo>
                  <a:cubicBezTo>
                    <a:pt x="0" y="135"/>
                    <a:pt x="0" y="135"/>
                    <a:pt x="0" y="135"/>
                  </a:cubicBezTo>
                  <a:cubicBezTo>
                    <a:pt x="0" y="155"/>
                    <a:pt x="0" y="155"/>
                    <a:pt x="0" y="155"/>
                  </a:cubicBezTo>
                  <a:cubicBezTo>
                    <a:pt x="48" y="155"/>
                    <a:pt x="48" y="155"/>
                    <a:pt x="48" y="155"/>
                  </a:cubicBezTo>
                  <a:cubicBezTo>
                    <a:pt x="48" y="135"/>
                    <a:pt x="48" y="135"/>
                    <a:pt x="48" y="135"/>
                  </a:cubicBezTo>
                  <a:moveTo>
                    <a:pt x="0" y="0"/>
                  </a:moveTo>
                  <a:cubicBezTo>
                    <a:pt x="0" y="95"/>
                    <a:pt x="0" y="95"/>
                    <a:pt x="0" y="95"/>
                  </a:cubicBezTo>
                  <a:cubicBezTo>
                    <a:pt x="48" y="95"/>
                    <a:pt x="48" y="95"/>
                    <a:pt x="48" y="95"/>
                  </a:cubicBezTo>
                  <a:cubicBezTo>
                    <a:pt x="48" y="0"/>
                    <a:pt x="48" y="0"/>
                    <a:pt x="48" y="0"/>
                  </a:cubicBezTo>
                  <a:cubicBezTo>
                    <a:pt x="0" y="0"/>
                    <a:pt x="0" y="0"/>
                    <a:pt x="0" y="0"/>
                  </a:cubicBezTo>
                </a:path>
              </a:pathLst>
            </a:custGeom>
            <a:solidFill>
              <a:srgbClr val="E5E5E5"/>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72" name="Freeform 285"/>
            <p:cNvSpPr/>
            <p:nvPr/>
          </p:nvSpPr>
          <p:spPr bwMode="auto">
            <a:xfrm>
              <a:off x="2627416" y="3874362"/>
              <a:ext cx="100363" cy="243740"/>
            </a:xfrm>
            <a:custGeom>
              <a:avLst/>
              <a:gdLst>
                <a:gd name="T0" fmla="*/ 0 w 47"/>
                <a:gd name="T1" fmla="*/ 0 h 115"/>
                <a:gd name="T2" fmla="*/ 0 w 47"/>
                <a:gd name="T3" fmla="*/ 115 h 115"/>
                <a:gd name="T4" fmla="*/ 47 w 47"/>
                <a:gd name="T5" fmla="*/ 20 h 115"/>
                <a:gd name="T6" fmla="*/ 47 w 47"/>
                <a:gd name="T7" fmla="*/ 6 h 115"/>
                <a:gd name="T8" fmla="*/ 0 w 47"/>
                <a:gd name="T9" fmla="*/ 0 h 115"/>
              </a:gdLst>
              <a:ahLst/>
              <a:cxnLst>
                <a:cxn ang="0">
                  <a:pos x="T0" y="T1"/>
                </a:cxn>
                <a:cxn ang="0">
                  <a:pos x="T2" y="T3"/>
                </a:cxn>
                <a:cxn ang="0">
                  <a:pos x="T4" y="T5"/>
                </a:cxn>
                <a:cxn ang="0">
                  <a:pos x="T6" y="T7"/>
                </a:cxn>
                <a:cxn ang="0">
                  <a:pos x="T8" y="T9"/>
                </a:cxn>
              </a:cxnLst>
              <a:rect l="0" t="0" r="r" b="b"/>
              <a:pathLst>
                <a:path w="47" h="115">
                  <a:moveTo>
                    <a:pt x="0" y="0"/>
                  </a:moveTo>
                  <a:cubicBezTo>
                    <a:pt x="0" y="115"/>
                    <a:pt x="0" y="115"/>
                    <a:pt x="0" y="115"/>
                  </a:cubicBezTo>
                  <a:cubicBezTo>
                    <a:pt x="22" y="88"/>
                    <a:pt x="38" y="55"/>
                    <a:pt x="47" y="20"/>
                  </a:cubicBezTo>
                  <a:cubicBezTo>
                    <a:pt x="47" y="6"/>
                    <a:pt x="47" y="6"/>
                    <a:pt x="47" y="6"/>
                  </a:cubicBezTo>
                  <a:cubicBezTo>
                    <a:pt x="0" y="0"/>
                    <a:pt x="0" y="0"/>
                    <a:pt x="0" y="0"/>
                  </a:cubicBezTo>
                </a:path>
              </a:pathLst>
            </a:custGeom>
            <a:solidFill>
              <a:srgbClr val="95C4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73" name="Freeform 286"/>
            <p:cNvSpPr/>
            <p:nvPr/>
          </p:nvSpPr>
          <p:spPr bwMode="auto">
            <a:xfrm>
              <a:off x="2627416" y="3430791"/>
              <a:ext cx="100363" cy="352168"/>
            </a:xfrm>
            <a:custGeom>
              <a:avLst/>
              <a:gdLst>
                <a:gd name="T0" fmla="*/ 0 w 47"/>
                <a:gd name="T1" fmla="*/ 0 h 166"/>
                <a:gd name="T2" fmla="*/ 0 w 47"/>
                <a:gd name="T3" fmla="*/ 161 h 166"/>
                <a:gd name="T4" fmla="*/ 47 w 47"/>
                <a:gd name="T5" fmla="*/ 166 h 166"/>
                <a:gd name="T6" fmla="*/ 47 w 47"/>
                <a:gd name="T7" fmla="*/ 95 h 166"/>
                <a:gd name="T8" fmla="*/ 0 w 47"/>
                <a:gd name="T9" fmla="*/ 0 h 166"/>
              </a:gdLst>
              <a:ahLst/>
              <a:cxnLst>
                <a:cxn ang="0">
                  <a:pos x="T0" y="T1"/>
                </a:cxn>
                <a:cxn ang="0">
                  <a:pos x="T2" y="T3"/>
                </a:cxn>
                <a:cxn ang="0">
                  <a:pos x="T4" y="T5"/>
                </a:cxn>
                <a:cxn ang="0">
                  <a:pos x="T6" y="T7"/>
                </a:cxn>
                <a:cxn ang="0">
                  <a:pos x="T8" y="T9"/>
                </a:cxn>
              </a:cxnLst>
              <a:rect l="0" t="0" r="r" b="b"/>
              <a:pathLst>
                <a:path w="47" h="166">
                  <a:moveTo>
                    <a:pt x="0" y="0"/>
                  </a:moveTo>
                  <a:cubicBezTo>
                    <a:pt x="0" y="161"/>
                    <a:pt x="0" y="161"/>
                    <a:pt x="0" y="161"/>
                  </a:cubicBezTo>
                  <a:cubicBezTo>
                    <a:pt x="47" y="166"/>
                    <a:pt x="47" y="166"/>
                    <a:pt x="47" y="166"/>
                  </a:cubicBezTo>
                  <a:cubicBezTo>
                    <a:pt x="47" y="95"/>
                    <a:pt x="47" y="95"/>
                    <a:pt x="47" y="95"/>
                  </a:cubicBezTo>
                  <a:cubicBezTo>
                    <a:pt x="38" y="60"/>
                    <a:pt x="22" y="28"/>
                    <a:pt x="0" y="0"/>
                  </a:cubicBezTo>
                </a:path>
              </a:pathLst>
            </a:cu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74" name="Rectangle 287"/>
            <p:cNvSpPr>
              <a:spLocks noChangeArrowheads="1"/>
            </p:cNvSpPr>
            <p:nvPr/>
          </p:nvSpPr>
          <p:spPr bwMode="auto">
            <a:xfrm>
              <a:off x="2627416" y="2506910"/>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5" name="Rectangle 288"/>
            <p:cNvSpPr>
              <a:spLocks noChangeArrowheads="1"/>
            </p:cNvSpPr>
            <p:nvPr/>
          </p:nvSpPr>
          <p:spPr bwMode="auto">
            <a:xfrm>
              <a:off x="2627416" y="2506910"/>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6" name="Rectangle 289"/>
            <p:cNvSpPr>
              <a:spLocks noChangeArrowheads="1"/>
            </p:cNvSpPr>
            <p:nvPr/>
          </p:nvSpPr>
          <p:spPr bwMode="auto">
            <a:xfrm>
              <a:off x="2627416" y="2761403"/>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7" name="Rectangle 290"/>
            <p:cNvSpPr>
              <a:spLocks noChangeArrowheads="1"/>
            </p:cNvSpPr>
            <p:nvPr/>
          </p:nvSpPr>
          <p:spPr bwMode="auto">
            <a:xfrm>
              <a:off x="2627416" y="2761403"/>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8" name="Rectangle 291"/>
            <p:cNvSpPr>
              <a:spLocks noChangeArrowheads="1"/>
            </p:cNvSpPr>
            <p:nvPr/>
          </p:nvSpPr>
          <p:spPr bwMode="auto">
            <a:xfrm>
              <a:off x="2627416" y="3015896"/>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9" name="Rectangle 292"/>
            <p:cNvSpPr>
              <a:spLocks noChangeArrowheads="1"/>
            </p:cNvSpPr>
            <p:nvPr/>
          </p:nvSpPr>
          <p:spPr bwMode="auto">
            <a:xfrm>
              <a:off x="2627416" y="3015896"/>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0" name="Rectangle 293"/>
            <p:cNvSpPr>
              <a:spLocks noChangeArrowheads="1"/>
            </p:cNvSpPr>
            <p:nvPr/>
          </p:nvSpPr>
          <p:spPr bwMode="auto">
            <a:xfrm>
              <a:off x="2627416" y="2888649"/>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1" name="Rectangle 294"/>
            <p:cNvSpPr>
              <a:spLocks noChangeArrowheads="1"/>
            </p:cNvSpPr>
            <p:nvPr/>
          </p:nvSpPr>
          <p:spPr bwMode="auto">
            <a:xfrm>
              <a:off x="2627416" y="2888649"/>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2" name="Rectangle 295"/>
            <p:cNvSpPr>
              <a:spLocks noChangeArrowheads="1"/>
            </p:cNvSpPr>
            <p:nvPr/>
          </p:nvSpPr>
          <p:spPr bwMode="auto">
            <a:xfrm>
              <a:off x="2627416" y="2634156"/>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3" name="Rectangle 296"/>
            <p:cNvSpPr>
              <a:spLocks noChangeArrowheads="1"/>
            </p:cNvSpPr>
            <p:nvPr/>
          </p:nvSpPr>
          <p:spPr bwMode="auto">
            <a:xfrm>
              <a:off x="2627416" y="2634156"/>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4" name="Freeform 297"/>
            <p:cNvSpPr/>
            <p:nvPr/>
          </p:nvSpPr>
          <p:spPr bwMode="auto">
            <a:xfrm>
              <a:off x="2727780" y="1855444"/>
              <a:ext cx="2061932" cy="2917709"/>
            </a:xfrm>
            <a:custGeom>
              <a:avLst/>
              <a:gdLst>
                <a:gd name="T0" fmla="*/ 2 w 2301"/>
                <a:gd name="T1" fmla="*/ 0 h 3256"/>
                <a:gd name="T2" fmla="*/ 2301 w 2301"/>
                <a:gd name="T3" fmla="*/ 3 h 3256"/>
                <a:gd name="T4" fmla="*/ 2299 w 2301"/>
                <a:gd name="T5" fmla="*/ 3256 h 3256"/>
                <a:gd name="T6" fmla="*/ 0 w 2301"/>
                <a:gd name="T7" fmla="*/ 3254 h 3256"/>
                <a:gd name="T8" fmla="*/ 2 w 2301"/>
                <a:gd name="T9" fmla="*/ 0 h 3256"/>
              </a:gdLst>
              <a:ahLst/>
              <a:cxnLst>
                <a:cxn ang="0">
                  <a:pos x="T0" y="T1"/>
                </a:cxn>
                <a:cxn ang="0">
                  <a:pos x="T2" y="T3"/>
                </a:cxn>
                <a:cxn ang="0">
                  <a:pos x="T4" y="T5"/>
                </a:cxn>
                <a:cxn ang="0">
                  <a:pos x="T6" y="T7"/>
                </a:cxn>
                <a:cxn ang="0">
                  <a:pos x="T8" y="T9"/>
                </a:cxn>
              </a:cxnLst>
              <a:rect l="0" t="0" r="r" b="b"/>
              <a:pathLst>
                <a:path w="2301" h="3256">
                  <a:moveTo>
                    <a:pt x="2" y="0"/>
                  </a:moveTo>
                  <a:lnTo>
                    <a:pt x="2301" y="3"/>
                  </a:lnTo>
                  <a:lnTo>
                    <a:pt x="2299" y="3256"/>
                  </a:lnTo>
                  <a:lnTo>
                    <a:pt x="0" y="3254"/>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85" name="Freeform 298"/>
            <p:cNvSpPr/>
            <p:nvPr/>
          </p:nvSpPr>
          <p:spPr bwMode="auto">
            <a:xfrm>
              <a:off x="2727780" y="1855444"/>
              <a:ext cx="2061932" cy="2917709"/>
            </a:xfrm>
            <a:custGeom>
              <a:avLst/>
              <a:gdLst>
                <a:gd name="T0" fmla="*/ 2 w 2301"/>
                <a:gd name="T1" fmla="*/ 0 h 3256"/>
                <a:gd name="T2" fmla="*/ 2301 w 2301"/>
                <a:gd name="T3" fmla="*/ 3 h 3256"/>
                <a:gd name="T4" fmla="*/ 2299 w 2301"/>
                <a:gd name="T5" fmla="*/ 3256 h 3256"/>
                <a:gd name="T6" fmla="*/ 0 w 2301"/>
                <a:gd name="T7" fmla="*/ 3254 h 3256"/>
                <a:gd name="T8" fmla="*/ 2 w 2301"/>
                <a:gd name="T9" fmla="*/ 0 h 3256"/>
              </a:gdLst>
              <a:ahLst/>
              <a:cxnLst>
                <a:cxn ang="0">
                  <a:pos x="T0" y="T1"/>
                </a:cxn>
                <a:cxn ang="0">
                  <a:pos x="T2" y="T3"/>
                </a:cxn>
                <a:cxn ang="0">
                  <a:pos x="T4" y="T5"/>
                </a:cxn>
                <a:cxn ang="0">
                  <a:pos x="T6" y="T7"/>
                </a:cxn>
                <a:cxn ang="0">
                  <a:pos x="T8" y="T9"/>
                </a:cxn>
              </a:cxnLst>
              <a:rect l="0" t="0" r="r" b="b"/>
              <a:pathLst>
                <a:path w="2301" h="3256">
                  <a:moveTo>
                    <a:pt x="2" y="0"/>
                  </a:moveTo>
                  <a:lnTo>
                    <a:pt x="2301" y="3"/>
                  </a:lnTo>
                  <a:lnTo>
                    <a:pt x="2299" y="3256"/>
                  </a:lnTo>
                  <a:lnTo>
                    <a:pt x="0" y="3254"/>
                  </a:lnTo>
                  <a:lnTo>
                    <a:pt x="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86" name="Rectangle 299"/>
            <p:cNvSpPr>
              <a:spLocks noChangeArrowheads="1"/>
            </p:cNvSpPr>
            <p:nvPr/>
          </p:nvSpPr>
          <p:spPr bwMode="auto">
            <a:xfrm>
              <a:off x="2988546" y="3363584"/>
              <a:ext cx="177428" cy="161298"/>
            </a:xfrm>
            <a:prstGeom prst="rect">
              <a:avLst/>
            </a:prstGeom>
            <a:solidFill>
              <a:schemeClr val="accent5">
                <a:lumMod val="50000"/>
              </a:schemeClr>
            </a:solidFill>
            <a:ln>
              <a:noFill/>
            </a:ln>
          </p:spPr>
          <p:txBody>
            <a:bodyPr vert="horz" wrap="square" lIns="68580" tIns="34290" rIns="68580" bIns="34290" numCol="1" anchor="t" anchorCtr="0" compatLnSpc="1"/>
            <a:p>
              <a:endParaRPr lang="en-US" sz="1015">
                <a:cs typeface="+mn-ea"/>
                <a:sym typeface="+mn-lt"/>
              </a:endParaRPr>
            </a:p>
          </p:txBody>
        </p:sp>
        <p:sp>
          <p:nvSpPr>
            <p:cNvPr id="87" name="Rectangle 300"/>
            <p:cNvSpPr>
              <a:spLocks noChangeArrowheads="1"/>
            </p:cNvSpPr>
            <p:nvPr/>
          </p:nvSpPr>
          <p:spPr bwMode="auto">
            <a:xfrm>
              <a:off x="3193753" y="3293688"/>
              <a:ext cx="178324" cy="231194"/>
            </a:xfrm>
            <a:prstGeom prst="rect">
              <a:avLst/>
            </a:prstGeom>
            <a:solidFill>
              <a:schemeClr val="accent1">
                <a:lumMod val="60000"/>
                <a:lumOff val="40000"/>
              </a:schemeClr>
            </a:solidFill>
            <a:ln>
              <a:noFill/>
            </a:ln>
          </p:spPr>
          <p:txBody>
            <a:bodyPr vert="horz" wrap="square" lIns="68580" tIns="34290" rIns="68580" bIns="34290" numCol="1" anchor="t" anchorCtr="0" compatLnSpc="1"/>
            <a:p>
              <a:endParaRPr lang="en-US" sz="1015">
                <a:cs typeface="+mn-ea"/>
                <a:sym typeface="+mn-lt"/>
              </a:endParaRPr>
            </a:p>
          </p:txBody>
        </p:sp>
        <p:sp>
          <p:nvSpPr>
            <p:cNvPr id="88" name="Rectangle 301"/>
            <p:cNvSpPr>
              <a:spLocks noChangeArrowheads="1"/>
            </p:cNvSpPr>
            <p:nvPr/>
          </p:nvSpPr>
          <p:spPr bwMode="auto">
            <a:xfrm>
              <a:off x="3398960" y="3129701"/>
              <a:ext cx="178324" cy="395181"/>
            </a:xfrm>
            <a:prstGeom prst="rect">
              <a:avLst/>
            </a:prstGeom>
            <a:solidFill>
              <a:schemeClr val="accent4">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89" name="Rectangle 302"/>
            <p:cNvSpPr>
              <a:spLocks noChangeArrowheads="1"/>
            </p:cNvSpPr>
            <p:nvPr/>
          </p:nvSpPr>
          <p:spPr bwMode="auto">
            <a:xfrm>
              <a:off x="3605064" y="3185259"/>
              <a:ext cx="178324" cy="339623"/>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0" name="Rectangle 303"/>
            <p:cNvSpPr>
              <a:spLocks noChangeArrowheads="1"/>
            </p:cNvSpPr>
            <p:nvPr/>
          </p:nvSpPr>
          <p:spPr bwMode="auto">
            <a:xfrm>
              <a:off x="3810271" y="3354623"/>
              <a:ext cx="178324" cy="170259"/>
            </a:xfrm>
            <a:prstGeom prst="rect">
              <a:avLst/>
            </a:prstGeom>
            <a:solidFill>
              <a:schemeClr val="accent3">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1" name="Rectangle 304"/>
            <p:cNvSpPr>
              <a:spLocks noChangeArrowheads="1"/>
            </p:cNvSpPr>
            <p:nvPr/>
          </p:nvSpPr>
          <p:spPr bwMode="auto">
            <a:xfrm>
              <a:off x="4011894" y="3290999"/>
              <a:ext cx="178324" cy="233883"/>
            </a:xfrm>
            <a:prstGeom prst="rect">
              <a:avLst/>
            </a:prstGeom>
            <a:solidFill>
              <a:schemeClr val="bg2">
                <a:lumMod val="6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2" name="Rectangle 305"/>
            <p:cNvSpPr>
              <a:spLocks noChangeArrowheads="1"/>
            </p:cNvSpPr>
            <p:nvPr/>
          </p:nvSpPr>
          <p:spPr bwMode="auto">
            <a:xfrm>
              <a:off x="4217998" y="3185259"/>
              <a:ext cx="177428" cy="339623"/>
            </a:xfrm>
            <a:prstGeom prst="rect">
              <a:avLst/>
            </a:prstGeom>
            <a:solidFill>
              <a:schemeClr val="accent2">
                <a:lumMod val="60000"/>
                <a:lumOff val="40000"/>
              </a:schemeClr>
            </a:solidFill>
            <a:ln>
              <a:noFill/>
            </a:ln>
          </p:spPr>
          <p:txBody>
            <a:bodyPr vert="horz" wrap="square" lIns="68580" tIns="34290" rIns="68580" bIns="34290" numCol="1" anchor="t" anchorCtr="0" compatLnSpc="1"/>
            <a:p>
              <a:endParaRPr lang="en-US" sz="1015">
                <a:cs typeface="+mn-ea"/>
                <a:sym typeface="+mn-lt"/>
              </a:endParaRPr>
            </a:p>
          </p:txBody>
        </p:sp>
        <p:sp>
          <p:nvSpPr>
            <p:cNvPr id="93" name="Rectangle 306"/>
            <p:cNvSpPr>
              <a:spLocks noChangeArrowheads="1"/>
            </p:cNvSpPr>
            <p:nvPr/>
          </p:nvSpPr>
          <p:spPr bwMode="auto">
            <a:xfrm>
              <a:off x="4423205" y="2960338"/>
              <a:ext cx="178324" cy="564544"/>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4" name="Freeform 307"/>
            <p:cNvSpPr/>
            <p:nvPr/>
          </p:nvSpPr>
          <p:spPr bwMode="auto">
            <a:xfrm>
              <a:off x="2918650" y="3764141"/>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95" name="Rectangle 308"/>
            <p:cNvSpPr>
              <a:spLocks noChangeArrowheads="1"/>
            </p:cNvSpPr>
            <p:nvPr/>
          </p:nvSpPr>
          <p:spPr bwMode="auto">
            <a:xfrm>
              <a:off x="2918650" y="385554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6" name="Rectangle 309"/>
            <p:cNvSpPr>
              <a:spLocks noChangeArrowheads="1"/>
            </p:cNvSpPr>
            <p:nvPr/>
          </p:nvSpPr>
          <p:spPr bwMode="auto">
            <a:xfrm>
              <a:off x="2918650" y="3944258"/>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7" name="Freeform 310"/>
            <p:cNvSpPr/>
            <p:nvPr/>
          </p:nvSpPr>
          <p:spPr bwMode="auto">
            <a:xfrm>
              <a:off x="2918650" y="4033868"/>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98" name="Rectangle 311"/>
            <p:cNvSpPr>
              <a:spLocks noChangeArrowheads="1"/>
            </p:cNvSpPr>
            <p:nvPr/>
          </p:nvSpPr>
          <p:spPr bwMode="auto">
            <a:xfrm>
              <a:off x="2915961" y="4124374"/>
              <a:ext cx="774232"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9" name="Rectangle 312"/>
            <p:cNvSpPr>
              <a:spLocks noChangeArrowheads="1"/>
            </p:cNvSpPr>
            <p:nvPr/>
          </p:nvSpPr>
          <p:spPr bwMode="auto">
            <a:xfrm>
              <a:off x="2915961" y="4213984"/>
              <a:ext cx="774232" cy="50182"/>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0" name="Freeform 313"/>
            <p:cNvSpPr/>
            <p:nvPr/>
          </p:nvSpPr>
          <p:spPr bwMode="auto">
            <a:xfrm>
              <a:off x="2915961" y="4302699"/>
              <a:ext cx="774232" cy="52870"/>
            </a:xfrm>
            <a:custGeom>
              <a:avLst/>
              <a:gdLst>
                <a:gd name="T0" fmla="*/ 0 w 864"/>
                <a:gd name="T1" fmla="*/ 0 h 59"/>
                <a:gd name="T2" fmla="*/ 864 w 864"/>
                <a:gd name="T3" fmla="*/ 2 h 59"/>
                <a:gd name="T4" fmla="*/ 864 w 864"/>
                <a:gd name="T5" fmla="*/ 59 h 59"/>
                <a:gd name="T6" fmla="*/ 0 w 864"/>
                <a:gd name="T7" fmla="*/ 59 h 59"/>
                <a:gd name="T8" fmla="*/ 0 w 864"/>
                <a:gd name="T9" fmla="*/ 0 h 59"/>
              </a:gdLst>
              <a:ahLst/>
              <a:cxnLst>
                <a:cxn ang="0">
                  <a:pos x="T0" y="T1"/>
                </a:cxn>
                <a:cxn ang="0">
                  <a:pos x="T2" y="T3"/>
                </a:cxn>
                <a:cxn ang="0">
                  <a:pos x="T4" y="T5"/>
                </a:cxn>
                <a:cxn ang="0">
                  <a:pos x="T6" y="T7"/>
                </a:cxn>
                <a:cxn ang="0">
                  <a:pos x="T8" y="T9"/>
                </a:cxn>
              </a:cxnLst>
              <a:rect l="0" t="0" r="r" b="b"/>
              <a:pathLst>
                <a:path w="864" h="59">
                  <a:moveTo>
                    <a:pt x="0" y="0"/>
                  </a:moveTo>
                  <a:lnTo>
                    <a:pt x="864" y="2"/>
                  </a:lnTo>
                  <a:lnTo>
                    <a:pt x="864"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1" name="Rectangle 314"/>
            <p:cNvSpPr>
              <a:spLocks noChangeArrowheads="1"/>
            </p:cNvSpPr>
            <p:nvPr/>
          </p:nvSpPr>
          <p:spPr bwMode="auto">
            <a:xfrm>
              <a:off x="2915961" y="4394101"/>
              <a:ext cx="388012"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2" name="Rectangle 315"/>
            <p:cNvSpPr>
              <a:spLocks noChangeArrowheads="1"/>
            </p:cNvSpPr>
            <p:nvPr/>
          </p:nvSpPr>
          <p:spPr bwMode="auto">
            <a:xfrm>
              <a:off x="3827297" y="3765933"/>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3" name="Rectangle 316"/>
            <p:cNvSpPr>
              <a:spLocks noChangeArrowheads="1"/>
            </p:cNvSpPr>
            <p:nvPr/>
          </p:nvSpPr>
          <p:spPr bwMode="auto">
            <a:xfrm>
              <a:off x="3827297" y="3765933"/>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4" name="Rectangle 317"/>
            <p:cNvSpPr>
              <a:spLocks noChangeArrowheads="1"/>
            </p:cNvSpPr>
            <p:nvPr/>
          </p:nvSpPr>
          <p:spPr bwMode="auto">
            <a:xfrm>
              <a:off x="3827297" y="385554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5" name="Rectangle 318"/>
            <p:cNvSpPr>
              <a:spLocks noChangeArrowheads="1"/>
            </p:cNvSpPr>
            <p:nvPr/>
          </p:nvSpPr>
          <p:spPr bwMode="auto">
            <a:xfrm>
              <a:off x="3827297" y="3855544"/>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7" name="Freeform 319"/>
            <p:cNvSpPr/>
            <p:nvPr/>
          </p:nvSpPr>
          <p:spPr bwMode="auto">
            <a:xfrm>
              <a:off x="3827297" y="3944258"/>
              <a:ext cx="771544" cy="52870"/>
            </a:xfrm>
            <a:custGeom>
              <a:avLst/>
              <a:gdLst>
                <a:gd name="T0" fmla="*/ 0 w 861"/>
                <a:gd name="T1" fmla="*/ 0 h 59"/>
                <a:gd name="T2" fmla="*/ 861 w 861"/>
                <a:gd name="T3" fmla="*/ 0 h 59"/>
                <a:gd name="T4" fmla="*/ 861 w 861"/>
                <a:gd name="T5" fmla="*/ 59 h 59"/>
                <a:gd name="T6" fmla="*/ 0 w 861"/>
                <a:gd name="T7" fmla="*/ 57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0"/>
                  </a:lnTo>
                  <a:lnTo>
                    <a:pt x="861" y="59"/>
                  </a:lnTo>
                  <a:lnTo>
                    <a:pt x="0" y="57"/>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8" name="Freeform 320"/>
            <p:cNvSpPr/>
            <p:nvPr/>
          </p:nvSpPr>
          <p:spPr bwMode="auto">
            <a:xfrm>
              <a:off x="3827297" y="3944258"/>
              <a:ext cx="771544" cy="52870"/>
            </a:xfrm>
            <a:custGeom>
              <a:avLst/>
              <a:gdLst>
                <a:gd name="T0" fmla="*/ 0 w 861"/>
                <a:gd name="T1" fmla="*/ 0 h 59"/>
                <a:gd name="T2" fmla="*/ 861 w 861"/>
                <a:gd name="T3" fmla="*/ 0 h 59"/>
                <a:gd name="T4" fmla="*/ 861 w 861"/>
                <a:gd name="T5" fmla="*/ 59 h 59"/>
                <a:gd name="T6" fmla="*/ 0 w 861"/>
                <a:gd name="T7" fmla="*/ 57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0"/>
                  </a:lnTo>
                  <a:lnTo>
                    <a:pt x="861" y="59"/>
                  </a:lnTo>
                  <a:lnTo>
                    <a:pt x="0" y="5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9" name="Rectangle 321"/>
            <p:cNvSpPr>
              <a:spLocks noChangeArrowheads="1"/>
            </p:cNvSpPr>
            <p:nvPr/>
          </p:nvSpPr>
          <p:spPr bwMode="auto">
            <a:xfrm>
              <a:off x="3827297" y="4035660"/>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0" name="Rectangle 322"/>
            <p:cNvSpPr>
              <a:spLocks noChangeArrowheads="1"/>
            </p:cNvSpPr>
            <p:nvPr/>
          </p:nvSpPr>
          <p:spPr bwMode="auto">
            <a:xfrm>
              <a:off x="3827297" y="4035660"/>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1" name="Rectangle 323"/>
            <p:cNvSpPr>
              <a:spLocks noChangeArrowheads="1"/>
            </p:cNvSpPr>
            <p:nvPr/>
          </p:nvSpPr>
          <p:spPr bwMode="auto">
            <a:xfrm>
              <a:off x="3827297" y="412437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2" name="Rectangle 324"/>
            <p:cNvSpPr>
              <a:spLocks noChangeArrowheads="1"/>
            </p:cNvSpPr>
            <p:nvPr/>
          </p:nvSpPr>
          <p:spPr bwMode="auto">
            <a:xfrm>
              <a:off x="3827297" y="4124374"/>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3" name="Freeform 325"/>
            <p:cNvSpPr/>
            <p:nvPr/>
          </p:nvSpPr>
          <p:spPr bwMode="auto">
            <a:xfrm>
              <a:off x="3827297" y="4213984"/>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14" name="Freeform 326"/>
            <p:cNvSpPr/>
            <p:nvPr/>
          </p:nvSpPr>
          <p:spPr bwMode="auto">
            <a:xfrm>
              <a:off x="3827297" y="4213984"/>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15" name="Rectangle 327"/>
            <p:cNvSpPr>
              <a:spLocks noChangeArrowheads="1"/>
            </p:cNvSpPr>
            <p:nvPr/>
          </p:nvSpPr>
          <p:spPr bwMode="auto">
            <a:xfrm>
              <a:off x="3827297" y="4304491"/>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6" name="Rectangle 328"/>
            <p:cNvSpPr>
              <a:spLocks noChangeArrowheads="1"/>
            </p:cNvSpPr>
            <p:nvPr/>
          </p:nvSpPr>
          <p:spPr bwMode="auto">
            <a:xfrm>
              <a:off x="3827297" y="4304491"/>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7" name="Rectangle 329"/>
            <p:cNvSpPr>
              <a:spLocks noChangeArrowheads="1"/>
            </p:cNvSpPr>
            <p:nvPr/>
          </p:nvSpPr>
          <p:spPr bwMode="auto">
            <a:xfrm>
              <a:off x="3827297" y="4394101"/>
              <a:ext cx="543038"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8" name="Rectangle 330"/>
            <p:cNvSpPr>
              <a:spLocks noChangeArrowheads="1"/>
            </p:cNvSpPr>
            <p:nvPr/>
          </p:nvSpPr>
          <p:spPr bwMode="auto">
            <a:xfrm>
              <a:off x="3827297" y="4394101"/>
              <a:ext cx="543038"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9" name="Freeform 331"/>
            <p:cNvSpPr/>
            <p:nvPr/>
          </p:nvSpPr>
          <p:spPr bwMode="auto">
            <a:xfrm>
              <a:off x="2982273" y="2173560"/>
              <a:ext cx="1622841" cy="655051"/>
            </a:xfrm>
            <a:custGeom>
              <a:avLst/>
              <a:gdLst>
                <a:gd name="T0" fmla="*/ 52 w 1811"/>
                <a:gd name="T1" fmla="*/ 731 h 731"/>
                <a:gd name="T2" fmla="*/ 0 w 1811"/>
                <a:gd name="T3" fmla="*/ 658 h 731"/>
                <a:gd name="T4" fmla="*/ 655 w 1811"/>
                <a:gd name="T5" fmla="*/ 175 h 731"/>
                <a:gd name="T6" fmla="*/ 1080 w 1811"/>
                <a:gd name="T7" fmla="*/ 466 h 731"/>
                <a:gd name="T8" fmla="*/ 1762 w 1811"/>
                <a:gd name="T9" fmla="*/ 0 h 731"/>
                <a:gd name="T10" fmla="*/ 1811 w 1811"/>
                <a:gd name="T11" fmla="*/ 74 h 731"/>
                <a:gd name="T12" fmla="*/ 1080 w 1811"/>
                <a:gd name="T13" fmla="*/ 575 h 731"/>
                <a:gd name="T14" fmla="*/ 657 w 1811"/>
                <a:gd name="T15" fmla="*/ 284 h 731"/>
                <a:gd name="T16" fmla="*/ 52 w 1811"/>
                <a:gd name="T17" fmla="*/ 731 h 7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1" h="731">
                  <a:moveTo>
                    <a:pt x="52" y="731"/>
                  </a:moveTo>
                  <a:lnTo>
                    <a:pt x="0" y="658"/>
                  </a:lnTo>
                  <a:lnTo>
                    <a:pt x="655" y="175"/>
                  </a:lnTo>
                  <a:lnTo>
                    <a:pt x="1080" y="466"/>
                  </a:lnTo>
                  <a:lnTo>
                    <a:pt x="1762" y="0"/>
                  </a:lnTo>
                  <a:lnTo>
                    <a:pt x="1811" y="74"/>
                  </a:lnTo>
                  <a:lnTo>
                    <a:pt x="1080" y="575"/>
                  </a:lnTo>
                  <a:lnTo>
                    <a:pt x="657" y="284"/>
                  </a:lnTo>
                  <a:lnTo>
                    <a:pt x="52" y="731"/>
                  </a:lnTo>
                  <a:close/>
                </a:path>
              </a:pathLst>
            </a:custGeom>
            <a:solidFill>
              <a:schemeClr val="accent1"/>
            </a:solidFill>
            <a:ln>
              <a:noFill/>
            </a:ln>
          </p:spPr>
          <p:txBody>
            <a:bodyPr vert="horz" wrap="square" lIns="68580" tIns="34290" rIns="68580" bIns="34290" numCol="1" anchor="t" anchorCtr="0" compatLnSpc="1"/>
            <a:p>
              <a:endParaRPr lang="en-US" sz="1015">
                <a:cs typeface="+mn-ea"/>
                <a:sym typeface="+mn-lt"/>
              </a:endParaRPr>
            </a:p>
          </p:txBody>
        </p:sp>
        <p:sp>
          <p:nvSpPr>
            <p:cNvPr id="120" name="Freeform 332"/>
            <p:cNvSpPr/>
            <p:nvPr/>
          </p:nvSpPr>
          <p:spPr bwMode="auto">
            <a:xfrm>
              <a:off x="4406180" y="2176248"/>
              <a:ext cx="205207" cy="203415"/>
            </a:xfrm>
            <a:custGeom>
              <a:avLst/>
              <a:gdLst>
                <a:gd name="T0" fmla="*/ 229 w 229"/>
                <a:gd name="T1" fmla="*/ 227 h 227"/>
                <a:gd name="T2" fmla="*/ 156 w 229"/>
                <a:gd name="T3" fmla="*/ 227 h 227"/>
                <a:gd name="T4" fmla="*/ 156 w 229"/>
                <a:gd name="T5" fmla="*/ 71 h 227"/>
                <a:gd name="T6" fmla="*/ 0 w 229"/>
                <a:gd name="T7" fmla="*/ 71 h 227"/>
                <a:gd name="T8" fmla="*/ 0 w 229"/>
                <a:gd name="T9" fmla="*/ 0 h 227"/>
                <a:gd name="T10" fmla="*/ 229 w 229"/>
                <a:gd name="T11" fmla="*/ 0 h 227"/>
                <a:gd name="T12" fmla="*/ 229 w 229"/>
                <a:gd name="T13" fmla="*/ 227 h 227"/>
              </a:gdLst>
              <a:ahLst/>
              <a:cxnLst>
                <a:cxn ang="0">
                  <a:pos x="T0" y="T1"/>
                </a:cxn>
                <a:cxn ang="0">
                  <a:pos x="T2" y="T3"/>
                </a:cxn>
                <a:cxn ang="0">
                  <a:pos x="T4" y="T5"/>
                </a:cxn>
                <a:cxn ang="0">
                  <a:pos x="T6" y="T7"/>
                </a:cxn>
                <a:cxn ang="0">
                  <a:pos x="T8" y="T9"/>
                </a:cxn>
                <a:cxn ang="0">
                  <a:pos x="T10" y="T11"/>
                </a:cxn>
                <a:cxn ang="0">
                  <a:pos x="T12" y="T13"/>
                </a:cxn>
              </a:cxnLst>
              <a:rect l="0" t="0" r="r" b="b"/>
              <a:pathLst>
                <a:path w="229" h="227">
                  <a:moveTo>
                    <a:pt x="229" y="227"/>
                  </a:moveTo>
                  <a:lnTo>
                    <a:pt x="156" y="227"/>
                  </a:lnTo>
                  <a:lnTo>
                    <a:pt x="156" y="71"/>
                  </a:lnTo>
                  <a:lnTo>
                    <a:pt x="0" y="71"/>
                  </a:lnTo>
                  <a:lnTo>
                    <a:pt x="0" y="0"/>
                  </a:lnTo>
                  <a:lnTo>
                    <a:pt x="229" y="0"/>
                  </a:lnTo>
                  <a:lnTo>
                    <a:pt x="229" y="227"/>
                  </a:ln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1" name="Oval 333"/>
            <p:cNvSpPr>
              <a:spLocks noChangeArrowheads="1"/>
            </p:cNvSpPr>
            <p:nvPr/>
          </p:nvSpPr>
          <p:spPr bwMode="auto">
            <a:xfrm>
              <a:off x="3856869" y="2536481"/>
              <a:ext cx="176532" cy="175636"/>
            </a:xfrm>
            <a:prstGeom prst="ellipse">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122" name="Oval 334"/>
            <p:cNvSpPr>
              <a:spLocks noChangeArrowheads="1"/>
            </p:cNvSpPr>
            <p:nvPr/>
          </p:nvSpPr>
          <p:spPr bwMode="auto">
            <a:xfrm>
              <a:off x="3482298" y="2292741"/>
              <a:ext cx="175636" cy="173844"/>
            </a:xfrm>
            <a:prstGeom prst="ellipse">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123" name="Freeform 335"/>
            <p:cNvSpPr>
              <a:spLocks noEditPoints="1"/>
            </p:cNvSpPr>
            <p:nvPr/>
          </p:nvSpPr>
          <p:spPr bwMode="auto">
            <a:xfrm>
              <a:off x="3847012" y="3644960"/>
              <a:ext cx="792155" cy="659531"/>
            </a:xfrm>
            <a:custGeom>
              <a:avLst/>
              <a:gdLst>
                <a:gd name="T0" fmla="*/ 355 w 374"/>
                <a:gd name="T1" fmla="*/ 123 h 311"/>
                <a:gd name="T2" fmla="*/ 346 w 374"/>
                <a:gd name="T3" fmla="*/ 138 h 311"/>
                <a:gd name="T4" fmla="*/ 12 w 374"/>
                <a:gd name="T5" fmla="*/ 123 h 311"/>
                <a:gd name="T6" fmla="*/ 355 w 374"/>
                <a:gd name="T7" fmla="*/ 141 h 311"/>
                <a:gd name="T8" fmla="*/ 2 w 374"/>
                <a:gd name="T9" fmla="*/ 165 h 311"/>
                <a:gd name="T10" fmla="*/ 355 w 374"/>
                <a:gd name="T11" fmla="*/ 184 h 311"/>
                <a:gd name="T12" fmla="*/ 0 w 374"/>
                <a:gd name="T13" fmla="*/ 208 h 311"/>
                <a:gd name="T14" fmla="*/ 355 w 374"/>
                <a:gd name="T15" fmla="*/ 226 h 311"/>
                <a:gd name="T16" fmla="*/ 8 w 374"/>
                <a:gd name="T17" fmla="*/ 250 h 311"/>
                <a:gd name="T18" fmla="*/ 355 w 374"/>
                <a:gd name="T19" fmla="*/ 269 h 311"/>
                <a:gd name="T20" fmla="*/ 25 w 374"/>
                <a:gd name="T21" fmla="*/ 293 h 311"/>
                <a:gd name="T22" fmla="*/ 346 w 374"/>
                <a:gd name="T23" fmla="*/ 311 h 311"/>
                <a:gd name="T24" fmla="*/ 374 w 374"/>
                <a:gd name="T25" fmla="*/ 207 h 311"/>
                <a:gd name="T26" fmla="*/ 295 w 374"/>
                <a:gd name="T27" fmla="*/ 81 h 311"/>
                <a:gd name="T28" fmla="*/ 344 w 374"/>
                <a:gd name="T29" fmla="*/ 99 h 311"/>
                <a:gd name="T30" fmla="*/ 295 w 374"/>
                <a:gd name="T31" fmla="*/ 81 h 311"/>
                <a:gd name="T32" fmla="*/ 129 w 374"/>
                <a:gd name="T33" fmla="*/ 83 h 311"/>
                <a:gd name="T34" fmla="*/ 297 w 374"/>
                <a:gd name="T35" fmla="*/ 99 h 311"/>
                <a:gd name="T36" fmla="*/ 255 w 374"/>
                <a:gd name="T37" fmla="*/ 81 h 311"/>
                <a:gd name="T38" fmla="*/ 34 w 374"/>
                <a:gd name="T39" fmla="*/ 81 h 311"/>
                <a:gd name="T40" fmla="*/ 63 w 374"/>
                <a:gd name="T41" fmla="*/ 99 h 311"/>
                <a:gd name="T42" fmla="*/ 34 w 374"/>
                <a:gd name="T43" fmla="*/ 81 h 311"/>
                <a:gd name="T44" fmla="*/ 28 w 374"/>
                <a:gd name="T45" fmla="*/ 54 h 311"/>
                <a:gd name="T46" fmla="*/ 28 w 374"/>
                <a:gd name="T47" fmla="*/ 54 h 311"/>
                <a:gd name="T48" fmla="*/ 28 w 374"/>
                <a:gd name="T49" fmla="*/ 54 h 311"/>
                <a:gd name="T50" fmla="*/ 28 w 374"/>
                <a:gd name="T51" fmla="*/ 54 h 311"/>
                <a:gd name="T52" fmla="*/ 167 w 374"/>
                <a:gd name="T53" fmla="*/ 0 h 311"/>
                <a:gd name="T54" fmla="*/ 29 w 374"/>
                <a:gd name="T55" fmla="*/ 54 h 311"/>
                <a:gd name="T56" fmla="*/ 122 w 374"/>
                <a:gd name="T57" fmla="*/ 5 h 311"/>
                <a:gd name="T58" fmla="*/ 52 w 374"/>
                <a:gd name="T59" fmla="*/ 57 h 311"/>
                <a:gd name="T60" fmla="*/ 103 w 374"/>
                <a:gd name="T61" fmla="*/ 50 h 311"/>
                <a:gd name="T62" fmla="*/ 254 w 374"/>
                <a:gd name="T63" fmla="*/ 57 h 311"/>
                <a:gd name="T64" fmla="*/ 167 w 374"/>
                <a:gd name="T65" fmla="*/ 0 h 311"/>
                <a:gd name="T66" fmla="*/ 167 w 374"/>
                <a:gd name="T67" fmla="*/ 0 h 3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4" h="311">
                  <a:moveTo>
                    <a:pt x="355" y="121"/>
                  </a:moveTo>
                  <a:cubicBezTo>
                    <a:pt x="355" y="123"/>
                    <a:pt x="355" y="123"/>
                    <a:pt x="355" y="123"/>
                  </a:cubicBezTo>
                  <a:cubicBezTo>
                    <a:pt x="336" y="123"/>
                    <a:pt x="336" y="123"/>
                    <a:pt x="336" y="123"/>
                  </a:cubicBezTo>
                  <a:cubicBezTo>
                    <a:pt x="340" y="128"/>
                    <a:pt x="343" y="133"/>
                    <a:pt x="346" y="138"/>
                  </a:cubicBezTo>
                  <a:cubicBezTo>
                    <a:pt x="341" y="133"/>
                    <a:pt x="336" y="128"/>
                    <a:pt x="331" y="123"/>
                  </a:cubicBezTo>
                  <a:cubicBezTo>
                    <a:pt x="12" y="123"/>
                    <a:pt x="12" y="123"/>
                    <a:pt x="12" y="123"/>
                  </a:cubicBezTo>
                  <a:cubicBezTo>
                    <a:pt x="10" y="129"/>
                    <a:pt x="8" y="135"/>
                    <a:pt x="7" y="141"/>
                  </a:cubicBezTo>
                  <a:cubicBezTo>
                    <a:pt x="355" y="141"/>
                    <a:pt x="355" y="141"/>
                    <a:pt x="355" y="141"/>
                  </a:cubicBezTo>
                  <a:cubicBezTo>
                    <a:pt x="355" y="166"/>
                    <a:pt x="355" y="166"/>
                    <a:pt x="355" y="166"/>
                  </a:cubicBezTo>
                  <a:cubicBezTo>
                    <a:pt x="2" y="165"/>
                    <a:pt x="2" y="165"/>
                    <a:pt x="2" y="165"/>
                  </a:cubicBezTo>
                  <a:cubicBezTo>
                    <a:pt x="1" y="171"/>
                    <a:pt x="1" y="178"/>
                    <a:pt x="0" y="184"/>
                  </a:cubicBezTo>
                  <a:cubicBezTo>
                    <a:pt x="355" y="184"/>
                    <a:pt x="355" y="184"/>
                    <a:pt x="355" y="184"/>
                  </a:cubicBezTo>
                  <a:cubicBezTo>
                    <a:pt x="355" y="208"/>
                    <a:pt x="355" y="208"/>
                    <a:pt x="355" y="208"/>
                  </a:cubicBezTo>
                  <a:cubicBezTo>
                    <a:pt x="0" y="208"/>
                    <a:pt x="0" y="208"/>
                    <a:pt x="0" y="208"/>
                  </a:cubicBezTo>
                  <a:cubicBezTo>
                    <a:pt x="1" y="214"/>
                    <a:pt x="2" y="220"/>
                    <a:pt x="2" y="226"/>
                  </a:cubicBezTo>
                  <a:cubicBezTo>
                    <a:pt x="355" y="226"/>
                    <a:pt x="355" y="226"/>
                    <a:pt x="355" y="226"/>
                  </a:cubicBezTo>
                  <a:cubicBezTo>
                    <a:pt x="355" y="250"/>
                    <a:pt x="355" y="250"/>
                    <a:pt x="355" y="250"/>
                  </a:cubicBezTo>
                  <a:cubicBezTo>
                    <a:pt x="8" y="250"/>
                    <a:pt x="8" y="250"/>
                    <a:pt x="8" y="250"/>
                  </a:cubicBezTo>
                  <a:cubicBezTo>
                    <a:pt x="10" y="256"/>
                    <a:pt x="12" y="262"/>
                    <a:pt x="14" y="268"/>
                  </a:cubicBezTo>
                  <a:cubicBezTo>
                    <a:pt x="355" y="269"/>
                    <a:pt x="355" y="269"/>
                    <a:pt x="355" y="269"/>
                  </a:cubicBezTo>
                  <a:cubicBezTo>
                    <a:pt x="355" y="293"/>
                    <a:pt x="355" y="293"/>
                    <a:pt x="355" y="293"/>
                  </a:cubicBezTo>
                  <a:cubicBezTo>
                    <a:pt x="25" y="293"/>
                    <a:pt x="25" y="293"/>
                    <a:pt x="25" y="293"/>
                  </a:cubicBezTo>
                  <a:cubicBezTo>
                    <a:pt x="28" y="299"/>
                    <a:pt x="32" y="305"/>
                    <a:pt x="36" y="311"/>
                  </a:cubicBezTo>
                  <a:cubicBezTo>
                    <a:pt x="346" y="311"/>
                    <a:pt x="346" y="311"/>
                    <a:pt x="346" y="311"/>
                  </a:cubicBezTo>
                  <a:cubicBezTo>
                    <a:pt x="364" y="280"/>
                    <a:pt x="374" y="244"/>
                    <a:pt x="374" y="207"/>
                  </a:cubicBezTo>
                  <a:cubicBezTo>
                    <a:pt x="374" y="207"/>
                    <a:pt x="374" y="207"/>
                    <a:pt x="374" y="207"/>
                  </a:cubicBezTo>
                  <a:cubicBezTo>
                    <a:pt x="374" y="177"/>
                    <a:pt x="368" y="148"/>
                    <a:pt x="355" y="121"/>
                  </a:cubicBezTo>
                  <a:moveTo>
                    <a:pt x="295" y="81"/>
                  </a:moveTo>
                  <a:cubicBezTo>
                    <a:pt x="302" y="87"/>
                    <a:pt x="309" y="93"/>
                    <a:pt x="315" y="99"/>
                  </a:cubicBezTo>
                  <a:cubicBezTo>
                    <a:pt x="344" y="99"/>
                    <a:pt x="344" y="99"/>
                    <a:pt x="344" y="99"/>
                  </a:cubicBezTo>
                  <a:cubicBezTo>
                    <a:pt x="340" y="93"/>
                    <a:pt x="335" y="87"/>
                    <a:pt x="331" y="81"/>
                  </a:cubicBezTo>
                  <a:cubicBezTo>
                    <a:pt x="295" y="81"/>
                    <a:pt x="295" y="81"/>
                    <a:pt x="295" y="81"/>
                  </a:cubicBezTo>
                  <a:moveTo>
                    <a:pt x="135" y="81"/>
                  </a:moveTo>
                  <a:cubicBezTo>
                    <a:pt x="133" y="81"/>
                    <a:pt x="131" y="82"/>
                    <a:pt x="129" y="83"/>
                  </a:cubicBezTo>
                  <a:cubicBezTo>
                    <a:pt x="116" y="87"/>
                    <a:pt x="104" y="93"/>
                    <a:pt x="93" y="99"/>
                  </a:cubicBezTo>
                  <a:cubicBezTo>
                    <a:pt x="297" y="99"/>
                    <a:pt x="297" y="99"/>
                    <a:pt x="297" y="99"/>
                  </a:cubicBezTo>
                  <a:cubicBezTo>
                    <a:pt x="293" y="97"/>
                    <a:pt x="290" y="95"/>
                    <a:pt x="286" y="93"/>
                  </a:cubicBezTo>
                  <a:cubicBezTo>
                    <a:pt x="276" y="88"/>
                    <a:pt x="265" y="84"/>
                    <a:pt x="255" y="81"/>
                  </a:cubicBezTo>
                  <a:cubicBezTo>
                    <a:pt x="135" y="81"/>
                    <a:pt x="135" y="81"/>
                    <a:pt x="135" y="81"/>
                  </a:cubicBezTo>
                  <a:moveTo>
                    <a:pt x="34" y="81"/>
                  </a:moveTo>
                  <a:cubicBezTo>
                    <a:pt x="30" y="87"/>
                    <a:pt x="26" y="93"/>
                    <a:pt x="23" y="99"/>
                  </a:cubicBezTo>
                  <a:cubicBezTo>
                    <a:pt x="63" y="99"/>
                    <a:pt x="63" y="99"/>
                    <a:pt x="63" y="99"/>
                  </a:cubicBezTo>
                  <a:cubicBezTo>
                    <a:pt x="56" y="81"/>
                    <a:pt x="56" y="81"/>
                    <a:pt x="56" y="81"/>
                  </a:cubicBezTo>
                  <a:cubicBezTo>
                    <a:pt x="34" y="81"/>
                    <a:pt x="34" y="81"/>
                    <a:pt x="34" y="81"/>
                  </a:cubicBezTo>
                  <a:moveTo>
                    <a:pt x="28" y="54"/>
                  </a:moveTo>
                  <a:cubicBezTo>
                    <a:pt x="28" y="54"/>
                    <a:pt x="28" y="54"/>
                    <a:pt x="28" y="54"/>
                  </a:cubicBezTo>
                  <a:cubicBezTo>
                    <a:pt x="28" y="54"/>
                    <a:pt x="28" y="54"/>
                    <a:pt x="28" y="54"/>
                  </a:cubicBezTo>
                  <a:moveTo>
                    <a:pt x="28" y="54"/>
                  </a:moveTo>
                  <a:cubicBezTo>
                    <a:pt x="28" y="54"/>
                    <a:pt x="28" y="54"/>
                    <a:pt x="28" y="54"/>
                  </a:cubicBezTo>
                  <a:cubicBezTo>
                    <a:pt x="28" y="54"/>
                    <a:pt x="28" y="54"/>
                    <a:pt x="28" y="54"/>
                  </a:cubicBezTo>
                  <a:moveTo>
                    <a:pt x="29" y="54"/>
                  </a:moveTo>
                  <a:cubicBezTo>
                    <a:pt x="28" y="54"/>
                    <a:pt x="28" y="54"/>
                    <a:pt x="28" y="54"/>
                  </a:cubicBezTo>
                  <a:cubicBezTo>
                    <a:pt x="28" y="54"/>
                    <a:pt x="28" y="54"/>
                    <a:pt x="29" y="54"/>
                  </a:cubicBezTo>
                  <a:moveTo>
                    <a:pt x="167" y="0"/>
                  </a:moveTo>
                  <a:cubicBezTo>
                    <a:pt x="167" y="0"/>
                    <a:pt x="167" y="0"/>
                    <a:pt x="167" y="0"/>
                  </a:cubicBezTo>
                  <a:cubicBezTo>
                    <a:pt x="116" y="0"/>
                    <a:pt x="67" y="19"/>
                    <a:pt x="29" y="54"/>
                  </a:cubicBezTo>
                  <a:cubicBezTo>
                    <a:pt x="62" y="23"/>
                    <a:pt x="105" y="5"/>
                    <a:pt x="150" y="1"/>
                  </a:cubicBezTo>
                  <a:cubicBezTo>
                    <a:pt x="140" y="2"/>
                    <a:pt x="131" y="3"/>
                    <a:pt x="122" y="5"/>
                  </a:cubicBezTo>
                  <a:cubicBezTo>
                    <a:pt x="99" y="15"/>
                    <a:pt x="79" y="30"/>
                    <a:pt x="61" y="48"/>
                  </a:cubicBezTo>
                  <a:cubicBezTo>
                    <a:pt x="58" y="51"/>
                    <a:pt x="55" y="54"/>
                    <a:pt x="52" y="57"/>
                  </a:cubicBezTo>
                  <a:cubicBezTo>
                    <a:pt x="85" y="57"/>
                    <a:pt x="85" y="57"/>
                    <a:pt x="85" y="57"/>
                  </a:cubicBezTo>
                  <a:cubicBezTo>
                    <a:pt x="91" y="54"/>
                    <a:pt x="97" y="52"/>
                    <a:pt x="103" y="50"/>
                  </a:cubicBezTo>
                  <a:cubicBezTo>
                    <a:pt x="125" y="42"/>
                    <a:pt x="147" y="39"/>
                    <a:pt x="169" y="39"/>
                  </a:cubicBezTo>
                  <a:cubicBezTo>
                    <a:pt x="198" y="39"/>
                    <a:pt x="227" y="45"/>
                    <a:pt x="254" y="57"/>
                  </a:cubicBezTo>
                  <a:cubicBezTo>
                    <a:pt x="309" y="57"/>
                    <a:pt x="309" y="57"/>
                    <a:pt x="309" y="57"/>
                  </a:cubicBezTo>
                  <a:cubicBezTo>
                    <a:pt x="271" y="20"/>
                    <a:pt x="221" y="0"/>
                    <a:pt x="167" y="0"/>
                  </a:cubicBezTo>
                  <a:cubicBezTo>
                    <a:pt x="167" y="0"/>
                    <a:pt x="167" y="0"/>
                    <a:pt x="167" y="0"/>
                  </a:cubicBezTo>
                  <a:cubicBezTo>
                    <a:pt x="167" y="0"/>
                    <a:pt x="167" y="0"/>
                    <a:pt x="167"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4" name="Freeform 336"/>
            <p:cNvSpPr>
              <a:spLocks noEditPoints="1"/>
            </p:cNvSpPr>
            <p:nvPr/>
          </p:nvSpPr>
          <p:spPr bwMode="auto">
            <a:xfrm>
              <a:off x="3918700" y="3765933"/>
              <a:ext cx="629960" cy="51078"/>
            </a:xfrm>
            <a:custGeom>
              <a:avLst/>
              <a:gdLst>
                <a:gd name="T0" fmla="*/ 161 w 297"/>
                <a:gd name="T1" fmla="*/ 15 h 24"/>
                <a:gd name="T2" fmla="*/ 101 w 297"/>
                <a:gd name="T3" fmla="*/ 24 h 24"/>
                <a:gd name="T4" fmla="*/ 221 w 297"/>
                <a:gd name="T5" fmla="*/ 24 h 24"/>
                <a:gd name="T6" fmla="*/ 161 w 297"/>
                <a:gd name="T7" fmla="*/ 15 h 24"/>
                <a:gd name="T8" fmla="*/ 220 w 297"/>
                <a:gd name="T9" fmla="*/ 0 h 24"/>
                <a:gd name="T10" fmla="*/ 227 w 297"/>
                <a:gd name="T11" fmla="*/ 3 h 24"/>
                <a:gd name="T12" fmla="*/ 261 w 297"/>
                <a:gd name="T13" fmla="*/ 24 h 24"/>
                <a:gd name="T14" fmla="*/ 297 w 297"/>
                <a:gd name="T15" fmla="*/ 24 h 24"/>
                <a:gd name="T16" fmla="*/ 280 w 297"/>
                <a:gd name="T17" fmla="*/ 4 h 24"/>
                <a:gd name="T18" fmla="*/ 275 w 297"/>
                <a:gd name="T19" fmla="*/ 0 h 24"/>
                <a:gd name="T20" fmla="*/ 220 w 297"/>
                <a:gd name="T21" fmla="*/ 0 h 24"/>
                <a:gd name="T22" fmla="*/ 18 w 297"/>
                <a:gd name="T23" fmla="*/ 0 h 24"/>
                <a:gd name="T24" fmla="*/ 0 w 297"/>
                <a:gd name="T25" fmla="*/ 24 h 24"/>
                <a:gd name="T26" fmla="*/ 22 w 297"/>
                <a:gd name="T27" fmla="*/ 24 h 24"/>
                <a:gd name="T28" fmla="*/ 20 w 297"/>
                <a:gd name="T29" fmla="*/ 17 h 24"/>
                <a:gd name="T30" fmla="*/ 51 w 297"/>
                <a:gd name="T31" fmla="*/ 0 h 24"/>
                <a:gd name="T32" fmla="*/ 18 w 297"/>
                <a:gd name="T33"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7" h="24">
                  <a:moveTo>
                    <a:pt x="161" y="15"/>
                  </a:moveTo>
                  <a:cubicBezTo>
                    <a:pt x="141" y="15"/>
                    <a:pt x="121" y="18"/>
                    <a:pt x="101" y="24"/>
                  </a:cubicBezTo>
                  <a:cubicBezTo>
                    <a:pt x="221" y="24"/>
                    <a:pt x="221" y="24"/>
                    <a:pt x="221" y="24"/>
                  </a:cubicBezTo>
                  <a:cubicBezTo>
                    <a:pt x="201" y="18"/>
                    <a:pt x="181" y="15"/>
                    <a:pt x="161" y="15"/>
                  </a:cubicBezTo>
                  <a:moveTo>
                    <a:pt x="220" y="0"/>
                  </a:moveTo>
                  <a:cubicBezTo>
                    <a:pt x="222" y="1"/>
                    <a:pt x="224" y="2"/>
                    <a:pt x="227" y="3"/>
                  </a:cubicBezTo>
                  <a:cubicBezTo>
                    <a:pt x="239" y="9"/>
                    <a:pt x="250" y="16"/>
                    <a:pt x="261" y="24"/>
                  </a:cubicBezTo>
                  <a:cubicBezTo>
                    <a:pt x="297" y="24"/>
                    <a:pt x="297" y="24"/>
                    <a:pt x="297" y="24"/>
                  </a:cubicBezTo>
                  <a:cubicBezTo>
                    <a:pt x="292" y="17"/>
                    <a:pt x="286" y="10"/>
                    <a:pt x="280" y="4"/>
                  </a:cubicBezTo>
                  <a:cubicBezTo>
                    <a:pt x="278" y="3"/>
                    <a:pt x="277" y="1"/>
                    <a:pt x="275" y="0"/>
                  </a:cubicBezTo>
                  <a:cubicBezTo>
                    <a:pt x="220" y="0"/>
                    <a:pt x="220" y="0"/>
                    <a:pt x="220" y="0"/>
                  </a:cubicBezTo>
                  <a:moveTo>
                    <a:pt x="18" y="0"/>
                  </a:moveTo>
                  <a:cubicBezTo>
                    <a:pt x="11" y="7"/>
                    <a:pt x="5" y="15"/>
                    <a:pt x="0" y="24"/>
                  </a:cubicBezTo>
                  <a:cubicBezTo>
                    <a:pt x="22" y="24"/>
                    <a:pt x="22" y="24"/>
                    <a:pt x="22" y="24"/>
                  </a:cubicBezTo>
                  <a:cubicBezTo>
                    <a:pt x="20" y="17"/>
                    <a:pt x="20" y="17"/>
                    <a:pt x="20" y="17"/>
                  </a:cubicBezTo>
                  <a:cubicBezTo>
                    <a:pt x="29" y="11"/>
                    <a:pt x="40" y="5"/>
                    <a:pt x="51" y="0"/>
                  </a:cubicBezTo>
                  <a:cubicBezTo>
                    <a:pt x="18" y="0"/>
                    <a:pt x="18" y="0"/>
                    <a:pt x="18"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5" name="Freeform 337"/>
            <p:cNvSpPr>
              <a:spLocks noEditPoints="1"/>
            </p:cNvSpPr>
            <p:nvPr/>
          </p:nvSpPr>
          <p:spPr bwMode="auto">
            <a:xfrm>
              <a:off x="3872102" y="3855544"/>
              <a:ext cx="726739" cy="51078"/>
            </a:xfrm>
            <a:custGeom>
              <a:avLst/>
              <a:gdLst>
                <a:gd name="T0" fmla="*/ 303 w 343"/>
                <a:gd name="T1" fmla="*/ 0 h 24"/>
                <a:gd name="T2" fmla="*/ 324 w 343"/>
                <a:gd name="T3" fmla="*/ 24 h 24"/>
                <a:gd name="T4" fmla="*/ 343 w 343"/>
                <a:gd name="T5" fmla="*/ 24 h 24"/>
                <a:gd name="T6" fmla="*/ 343 w 343"/>
                <a:gd name="T7" fmla="*/ 22 h 24"/>
                <a:gd name="T8" fmla="*/ 332 w 343"/>
                <a:gd name="T9" fmla="*/ 0 h 24"/>
                <a:gd name="T10" fmla="*/ 303 w 343"/>
                <a:gd name="T11" fmla="*/ 0 h 24"/>
                <a:gd name="T12" fmla="*/ 11 w 343"/>
                <a:gd name="T13" fmla="*/ 0 h 24"/>
                <a:gd name="T14" fmla="*/ 0 w 343"/>
                <a:gd name="T15" fmla="*/ 24 h 24"/>
                <a:gd name="T16" fmla="*/ 319 w 343"/>
                <a:gd name="T17" fmla="*/ 24 h 24"/>
                <a:gd name="T18" fmla="*/ 285 w 343"/>
                <a:gd name="T19" fmla="*/ 0 h 24"/>
                <a:gd name="T20" fmla="*/ 81 w 343"/>
                <a:gd name="T21" fmla="*/ 0 h 24"/>
                <a:gd name="T22" fmla="*/ 57 w 343"/>
                <a:gd name="T23" fmla="*/ 16 h 24"/>
                <a:gd name="T24" fmla="*/ 51 w 343"/>
                <a:gd name="T25" fmla="*/ 0 h 24"/>
                <a:gd name="T26" fmla="*/ 11 w 343"/>
                <a:gd name="T2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43" h="24">
                  <a:moveTo>
                    <a:pt x="303" y="0"/>
                  </a:moveTo>
                  <a:cubicBezTo>
                    <a:pt x="311" y="8"/>
                    <a:pt x="318" y="16"/>
                    <a:pt x="324" y="24"/>
                  </a:cubicBezTo>
                  <a:cubicBezTo>
                    <a:pt x="343" y="24"/>
                    <a:pt x="343" y="24"/>
                    <a:pt x="343" y="24"/>
                  </a:cubicBezTo>
                  <a:cubicBezTo>
                    <a:pt x="343" y="22"/>
                    <a:pt x="343" y="22"/>
                    <a:pt x="343" y="22"/>
                  </a:cubicBezTo>
                  <a:cubicBezTo>
                    <a:pt x="340" y="14"/>
                    <a:pt x="336" y="7"/>
                    <a:pt x="332" y="0"/>
                  </a:cubicBezTo>
                  <a:cubicBezTo>
                    <a:pt x="303" y="0"/>
                    <a:pt x="303" y="0"/>
                    <a:pt x="303" y="0"/>
                  </a:cubicBezTo>
                  <a:moveTo>
                    <a:pt x="11" y="0"/>
                  </a:moveTo>
                  <a:cubicBezTo>
                    <a:pt x="7" y="8"/>
                    <a:pt x="3" y="16"/>
                    <a:pt x="0" y="24"/>
                  </a:cubicBezTo>
                  <a:cubicBezTo>
                    <a:pt x="319" y="24"/>
                    <a:pt x="319" y="24"/>
                    <a:pt x="319" y="24"/>
                  </a:cubicBezTo>
                  <a:cubicBezTo>
                    <a:pt x="308" y="15"/>
                    <a:pt x="297" y="7"/>
                    <a:pt x="285" y="0"/>
                  </a:cubicBezTo>
                  <a:cubicBezTo>
                    <a:pt x="81" y="0"/>
                    <a:pt x="81" y="0"/>
                    <a:pt x="81" y="0"/>
                  </a:cubicBezTo>
                  <a:cubicBezTo>
                    <a:pt x="72" y="5"/>
                    <a:pt x="64" y="10"/>
                    <a:pt x="57" y="16"/>
                  </a:cubicBezTo>
                  <a:cubicBezTo>
                    <a:pt x="51" y="0"/>
                    <a:pt x="51" y="0"/>
                    <a:pt x="51" y="0"/>
                  </a:cubicBezTo>
                  <a:cubicBezTo>
                    <a:pt x="11" y="0"/>
                    <a:pt x="11" y="0"/>
                    <a:pt x="11"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6" name="Freeform 338"/>
            <p:cNvSpPr/>
            <p:nvPr/>
          </p:nvSpPr>
          <p:spPr bwMode="auto">
            <a:xfrm>
              <a:off x="3850596" y="3944258"/>
              <a:ext cx="748245" cy="52870"/>
            </a:xfrm>
            <a:custGeom>
              <a:avLst/>
              <a:gdLst>
                <a:gd name="T0" fmla="*/ 5 w 353"/>
                <a:gd name="T1" fmla="*/ 0 h 25"/>
                <a:gd name="T2" fmla="*/ 0 w 353"/>
                <a:gd name="T3" fmla="*/ 24 h 25"/>
                <a:gd name="T4" fmla="*/ 353 w 353"/>
                <a:gd name="T5" fmla="*/ 25 h 25"/>
                <a:gd name="T6" fmla="*/ 353 w 353"/>
                <a:gd name="T7" fmla="*/ 0 h 25"/>
                <a:gd name="T8" fmla="*/ 5 w 353"/>
                <a:gd name="T9" fmla="*/ 0 h 25"/>
              </a:gdLst>
              <a:ahLst/>
              <a:cxnLst>
                <a:cxn ang="0">
                  <a:pos x="T0" y="T1"/>
                </a:cxn>
                <a:cxn ang="0">
                  <a:pos x="T2" y="T3"/>
                </a:cxn>
                <a:cxn ang="0">
                  <a:pos x="T4" y="T5"/>
                </a:cxn>
                <a:cxn ang="0">
                  <a:pos x="T6" y="T7"/>
                </a:cxn>
                <a:cxn ang="0">
                  <a:pos x="T8" y="T9"/>
                </a:cxn>
              </a:cxnLst>
              <a:rect l="0" t="0" r="r" b="b"/>
              <a:pathLst>
                <a:path w="353" h="25">
                  <a:moveTo>
                    <a:pt x="5" y="0"/>
                  </a:moveTo>
                  <a:cubicBezTo>
                    <a:pt x="3" y="8"/>
                    <a:pt x="1" y="16"/>
                    <a:pt x="0" y="24"/>
                  </a:cubicBezTo>
                  <a:cubicBezTo>
                    <a:pt x="353" y="25"/>
                    <a:pt x="353" y="25"/>
                    <a:pt x="353" y="25"/>
                  </a:cubicBezTo>
                  <a:cubicBezTo>
                    <a:pt x="353" y="0"/>
                    <a:pt x="353" y="0"/>
                    <a:pt x="353" y="0"/>
                  </a:cubicBezTo>
                  <a:cubicBezTo>
                    <a:pt x="5" y="0"/>
                    <a:pt x="5" y="0"/>
                    <a:pt x="5"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7" name="Freeform 339"/>
            <p:cNvSpPr/>
            <p:nvPr/>
          </p:nvSpPr>
          <p:spPr bwMode="auto">
            <a:xfrm>
              <a:off x="3847012" y="4035660"/>
              <a:ext cx="751830" cy="51078"/>
            </a:xfrm>
            <a:custGeom>
              <a:avLst/>
              <a:gdLst>
                <a:gd name="T0" fmla="*/ 0 w 355"/>
                <a:gd name="T1" fmla="*/ 0 h 24"/>
                <a:gd name="T2" fmla="*/ 0 w 355"/>
                <a:gd name="T3" fmla="*/ 9 h 24"/>
                <a:gd name="T4" fmla="*/ 0 w 355"/>
                <a:gd name="T5" fmla="*/ 24 h 24"/>
                <a:gd name="T6" fmla="*/ 355 w 355"/>
                <a:gd name="T7" fmla="*/ 24 h 24"/>
                <a:gd name="T8" fmla="*/ 355 w 355"/>
                <a:gd name="T9" fmla="*/ 0 h 24"/>
                <a:gd name="T10" fmla="*/ 0 w 355"/>
                <a:gd name="T11" fmla="*/ 0 h 24"/>
              </a:gdLst>
              <a:ahLst/>
              <a:cxnLst>
                <a:cxn ang="0">
                  <a:pos x="T0" y="T1"/>
                </a:cxn>
                <a:cxn ang="0">
                  <a:pos x="T2" y="T3"/>
                </a:cxn>
                <a:cxn ang="0">
                  <a:pos x="T4" y="T5"/>
                </a:cxn>
                <a:cxn ang="0">
                  <a:pos x="T6" y="T7"/>
                </a:cxn>
                <a:cxn ang="0">
                  <a:pos x="T8" y="T9"/>
                </a:cxn>
                <a:cxn ang="0">
                  <a:pos x="T10" y="T11"/>
                </a:cxn>
              </a:cxnLst>
              <a:rect l="0" t="0" r="r" b="b"/>
              <a:pathLst>
                <a:path w="355" h="24">
                  <a:moveTo>
                    <a:pt x="0" y="0"/>
                  </a:moveTo>
                  <a:cubicBezTo>
                    <a:pt x="0" y="3"/>
                    <a:pt x="0" y="6"/>
                    <a:pt x="0" y="9"/>
                  </a:cubicBezTo>
                  <a:cubicBezTo>
                    <a:pt x="0" y="14"/>
                    <a:pt x="0" y="19"/>
                    <a:pt x="0" y="24"/>
                  </a:cubicBezTo>
                  <a:cubicBezTo>
                    <a:pt x="355" y="24"/>
                    <a:pt x="355" y="24"/>
                    <a:pt x="355" y="24"/>
                  </a:cubicBezTo>
                  <a:cubicBezTo>
                    <a:pt x="355" y="0"/>
                    <a:pt x="355" y="0"/>
                    <a:pt x="355"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8" name="Freeform 340"/>
            <p:cNvSpPr/>
            <p:nvPr/>
          </p:nvSpPr>
          <p:spPr bwMode="auto">
            <a:xfrm>
              <a:off x="3850596" y="4124374"/>
              <a:ext cx="748245" cy="51078"/>
            </a:xfrm>
            <a:custGeom>
              <a:avLst/>
              <a:gdLst>
                <a:gd name="T0" fmla="*/ 0 w 353"/>
                <a:gd name="T1" fmla="*/ 0 h 24"/>
                <a:gd name="T2" fmla="*/ 6 w 353"/>
                <a:gd name="T3" fmla="*/ 24 h 24"/>
                <a:gd name="T4" fmla="*/ 353 w 353"/>
                <a:gd name="T5" fmla="*/ 24 h 24"/>
                <a:gd name="T6" fmla="*/ 353 w 353"/>
                <a:gd name="T7" fmla="*/ 0 h 24"/>
                <a:gd name="T8" fmla="*/ 0 w 353"/>
                <a:gd name="T9" fmla="*/ 0 h 24"/>
              </a:gdLst>
              <a:ahLst/>
              <a:cxnLst>
                <a:cxn ang="0">
                  <a:pos x="T0" y="T1"/>
                </a:cxn>
                <a:cxn ang="0">
                  <a:pos x="T2" y="T3"/>
                </a:cxn>
                <a:cxn ang="0">
                  <a:pos x="T4" y="T5"/>
                </a:cxn>
                <a:cxn ang="0">
                  <a:pos x="T6" y="T7"/>
                </a:cxn>
                <a:cxn ang="0">
                  <a:pos x="T8" y="T9"/>
                </a:cxn>
              </a:cxnLst>
              <a:rect l="0" t="0" r="r" b="b"/>
              <a:pathLst>
                <a:path w="353" h="24">
                  <a:moveTo>
                    <a:pt x="0" y="0"/>
                  </a:moveTo>
                  <a:cubicBezTo>
                    <a:pt x="2" y="8"/>
                    <a:pt x="4" y="16"/>
                    <a:pt x="6" y="24"/>
                  </a:cubicBezTo>
                  <a:cubicBezTo>
                    <a:pt x="353" y="24"/>
                    <a:pt x="353" y="24"/>
                    <a:pt x="353" y="24"/>
                  </a:cubicBezTo>
                  <a:cubicBezTo>
                    <a:pt x="353" y="0"/>
                    <a:pt x="353" y="0"/>
                    <a:pt x="353"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9" name="Freeform 341"/>
            <p:cNvSpPr/>
            <p:nvPr/>
          </p:nvSpPr>
          <p:spPr bwMode="auto">
            <a:xfrm>
              <a:off x="3965297" y="4355569"/>
              <a:ext cx="578882" cy="167571"/>
            </a:xfrm>
            <a:custGeom>
              <a:avLst/>
              <a:gdLst>
                <a:gd name="T0" fmla="*/ 0 w 273"/>
                <a:gd name="T1" fmla="*/ 0 h 79"/>
                <a:gd name="T2" fmla="*/ 19 w 273"/>
                <a:gd name="T3" fmla="*/ 18 h 79"/>
                <a:gd name="T4" fmla="*/ 191 w 273"/>
                <a:gd name="T5" fmla="*/ 18 h 79"/>
                <a:gd name="T6" fmla="*/ 191 w 273"/>
                <a:gd name="T7" fmla="*/ 42 h 79"/>
                <a:gd name="T8" fmla="*/ 55 w 273"/>
                <a:gd name="T9" fmla="*/ 42 h 79"/>
                <a:gd name="T10" fmla="*/ 150 w 273"/>
                <a:gd name="T11" fmla="*/ 66 h 79"/>
                <a:gd name="T12" fmla="*/ 151 w 273"/>
                <a:gd name="T13" fmla="*/ 66 h 79"/>
                <a:gd name="T14" fmla="*/ 196 w 273"/>
                <a:gd name="T15" fmla="*/ 61 h 79"/>
                <a:gd name="T16" fmla="*/ 243 w 273"/>
                <a:gd name="T17" fmla="*/ 31 h 79"/>
                <a:gd name="T18" fmla="*/ 243 w 273"/>
                <a:gd name="T19" fmla="*/ 31 h 79"/>
                <a:gd name="T20" fmla="*/ 243 w 273"/>
                <a:gd name="T21" fmla="*/ 31 h 79"/>
                <a:gd name="T22" fmla="*/ 111 w 273"/>
                <a:gd name="T23" fmla="*/ 79 h 79"/>
                <a:gd name="T24" fmla="*/ 111 w 273"/>
                <a:gd name="T25" fmla="*/ 79 h 79"/>
                <a:gd name="T26" fmla="*/ 111 w 273"/>
                <a:gd name="T27" fmla="*/ 79 h 79"/>
                <a:gd name="T28" fmla="*/ 111 w 273"/>
                <a:gd name="T29" fmla="*/ 79 h 79"/>
                <a:gd name="T30" fmla="*/ 111 w 273"/>
                <a:gd name="T31" fmla="*/ 79 h 79"/>
                <a:gd name="T32" fmla="*/ 111 w 273"/>
                <a:gd name="T33" fmla="*/ 79 h 79"/>
                <a:gd name="T34" fmla="*/ 257 w 273"/>
                <a:gd name="T35" fmla="*/ 18 h 79"/>
                <a:gd name="T36" fmla="*/ 273 w 273"/>
                <a:gd name="T37" fmla="*/ 0 h 79"/>
                <a:gd name="T38" fmla="*/ 0 w 273"/>
                <a:gd name="T39" fmla="*/ 0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73" h="79">
                  <a:moveTo>
                    <a:pt x="0" y="0"/>
                  </a:moveTo>
                  <a:cubicBezTo>
                    <a:pt x="6" y="6"/>
                    <a:pt x="12" y="12"/>
                    <a:pt x="19" y="18"/>
                  </a:cubicBezTo>
                  <a:cubicBezTo>
                    <a:pt x="191" y="18"/>
                    <a:pt x="191" y="18"/>
                    <a:pt x="191" y="18"/>
                  </a:cubicBezTo>
                  <a:cubicBezTo>
                    <a:pt x="191" y="42"/>
                    <a:pt x="191" y="42"/>
                    <a:pt x="191" y="42"/>
                  </a:cubicBezTo>
                  <a:cubicBezTo>
                    <a:pt x="55" y="42"/>
                    <a:pt x="55" y="42"/>
                    <a:pt x="55" y="42"/>
                  </a:cubicBezTo>
                  <a:cubicBezTo>
                    <a:pt x="84" y="57"/>
                    <a:pt x="116" y="66"/>
                    <a:pt x="150" y="66"/>
                  </a:cubicBezTo>
                  <a:cubicBezTo>
                    <a:pt x="150" y="66"/>
                    <a:pt x="150" y="66"/>
                    <a:pt x="151" y="66"/>
                  </a:cubicBezTo>
                  <a:cubicBezTo>
                    <a:pt x="166" y="66"/>
                    <a:pt x="181" y="64"/>
                    <a:pt x="196" y="61"/>
                  </a:cubicBezTo>
                  <a:cubicBezTo>
                    <a:pt x="213" y="53"/>
                    <a:pt x="229" y="43"/>
                    <a:pt x="243" y="31"/>
                  </a:cubicBezTo>
                  <a:cubicBezTo>
                    <a:pt x="243" y="31"/>
                    <a:pt x="243" y="31"/>
                    <a:pt x="243" y="31"/>
                  </a:cubicBezTo>
                  <a:cubicBezTo>
                    <a:pt x="243" y="31"/>
                    <a:pt x="243" y="31"/>
                    <a:pt x="243" y="31"/>
                  </a:cubicBezTo>
                  <a:cubicBezTo>
                    <a:pt x="206" y="62"/>
                    <a:pt x="160" y="79"/>
                    <a:pt x="111" y="79"/>
                  </a:cubicBezTo>
                  <a:cubicBezTo>
                    <a:pt x="111" y="79"/>
                    <a:pt x="111" y="79"/>
                    <a:pt x="111" y="79"/>
                  </a:cubicBezTo>
                  <a:cubicBezTo>
                    <a:pt x="111" y="79"/>
                    <a:pt x="111" y="79"/>
                    <a:pt x="111" y="79"/>
                  </a:cubicBezTo>
                  <a:cubicBezTo>
                    <a:pt x="111" y="79"/>
                    <a:pt x="111" y="79"/>
                    <a:pt x="111" y="79"/>
                  </a:cubicBezTo>
                  <a:cubicBezTo>
                    <a:pt x="111" y="79"/>
                    <a:pt x="111" y="79"/>
                    <a:pt x="111" y="79"/>
                  </a:cubicBezTo>
                  <a:cubicBezTo>
                    <a:pt x="111" y="79"/>
                    <a:pt x="111" y="79"/>
                    <a:pt x="111" y="79"/>
                  </a:cubicBezTo>
                  <a:cubicBezTo>
                    <a:pt x="166" y="79"/>
                    <a:pt x="218" y="57"/>
                    <a:pt x="257" y="18"/>
                  </a:cubicBezTo>
                  <a:cubicBezTo>
                    <a:pt x="263" y="12"/>
                    <a:pt x="268" y="6"/>
                    <a:pt x="273" y="0"/>
                  </a:cubicBezTo>
                  <a:cubicBezTo>
                    <a:pt x="0" y="0"/>
                    <a:pt x="0" y="0"/>
                    <a:pt x="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0" name="Freeform 342"/>
            <p:cNvSpPr/>
            <p:nvPr/>
          </p:nvSpPr>
          <p:spPr bwMode="auto">
            <a:xfrm>
              <a:off x="3876583" y="4213984"/>
              <a:ext cx="722259" cy="52870"/>
            </a:xfrm>
            <a:custGeom>
              <a:avLst/>
              <a:gdLst>
                <a:gd name="T0" fmla="*/ 0 w 341"/>
                <a:gd name="T1" fmla="*/ 0 h 25"/>
                <a:gd name="T2" fmla="*/ 11 w 341"/>
                <a:gd name="T3" fmla="*/ 25 h 25"/>
                <a:gd name="T4" fmla="*/ 341 w 341"/>
                <a:gd name="T5" fmla="*/ 25 h 25"/>
                <a:gd name="T6" fmla="*/ 341 w 341"/>
                <a:gd name="T7" fmla="*/ 1 h 25"/>
                <a:gd name="T8" fmla="*/ 0 w 341"/>
                <a:gd name="T9" fmla="*/ 0 h 25"/>
              </a:gdLst>
              <a:ahLst/>
              <a:cxnLst>
                <a:cxn ang="0">
                  <a:pos x="T0" y="T1"/>
                </a:cxn>
                <a:cxn ang="0">
                  <a:pos x="T2" y="T3"/>
                </a:cxn>
                <a:cxn ang="0">
                  <a:pos x="T4" y="T5"/>
                </a:cxn>
                <a:cxn ang="0">
                  <a:pos x="T6" y="T7"/>
                </a:cxn>
                <a:cxn ang="0">
                  <a:pos x="T8" y="T9"/>
                </a:cxn>
              </a:cxnLst>
              <a:rect l="0" t="0" r="r" b="b"/>
              <a:pathLst>
                <a:path w="341" h="25">
                  <a:moveTo>
                    <a:pt x="0" y="0"/>
                  </a:moveTo>
                  <a:cubicBezTo>
                    <a:pt x="3" y="9"/>
                    <a:pt x="7" y="17"/>
                    <a:pt x="11" y="25"/>
                  </a:cubicBezTo>
                  <a:cubicBezTo>
                    <a:pt x="341" y="25"/>
                    <a:pt x="341" y="25"/>
                    <a:pt x="341" y="25"/>
                  </a:cubicBezTo>
                  <a:cubicBezTo>
                    <a:pt x="341" y="1"/>
                    <a:pt x="341" y="1"/>
                    <a:pt x="341" y="1"/>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1" name="Freeform 343"/>
            <p:cNvSpPr/>
            <p:nvPr/>
          </p:nvSpPr>
          <p:spPr bwMode="auto">
            <a:xfrm>
              <a:off x="3923180" y="4304491"/>
              <a:ext cx="656843" cy="51078"/>
            </a:xfrm>
            <a:custGeom>
              <a:avLst/>
              <a:gdLst>
                <a:gd name="T0" fmla="*/ 0 w 310"/>
                <a:gd name="T1" fmla="*/ 0 h 24"/>
                <a:gd name="T2" fmla="*/ 20 w 310"/>
                <a:gd name="T3" fmla="*/ 24 h 24"/>
                <a:gd name="T4" fmla="*/ 293 w 310"/>
                <a:gd name="T5" fmla="*/ 24 h 24"/>
                <a:gd name="T6" fmla="*/ 310 w 310"/>
                <a:gd name="T7" fmla="*/ 0 h 24"/>
                <a:gd name="T8" fmla="*/ 0 w 310"/>
                <a:gd name="T9" fmla="*/ 0 h 24"/>
              </a:gdLst>
              <a:ahLst/>
              <a:cxnLst>
                <a:cxn ang="0">
                  <a:pos x="T0" y="T1"/>
                </a:cxn>
                <a:cxn ang="0">
                  <a:pos x="T2" y="T3"/>
                </a:cxn>
                <a:cxn ang="0">
                  <a:pos x="T4" y="T5"/>
                </a:cxn>
                <a:cxn ang="0">
                  <a:pos x="T6" y="T7"/>
                </a:cxn>
                <a:cxn ang="0">
                  <a:pos x="T8" y="T9"/>
                </a:cxn>
              </a:cxnLst>
              <a:rect l="0" t="0" r="r" b="b"/>
              <a:pathLst>
                <a:path w="310" h="24">
                  <a:moveTo>
                    <a:pt x="0" y="0"/>
                  </a:moveTo>
                  <a:cubicBezTo>
                    <a:pt x="6" y="8"/>
                    <a:pt x="13" y="16"/>
                    <a:pt x="20" y="24"/>
                  </a:cubicBezTo>
                  <a:cubicBezTo>
                    <a:pt x="293" y="24"/>
                    <a:pt x="293" y="24"/>
                    <a:pt x="293" y="24"/>
                  </a:cubicBezTo>
                  <a:cubicBezTo>
                    <a:pt x="300" y="16"/>
                    <a:pt x="305" y="8"/>
                    <a:pt x="310"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2" name="Freeform 344"/>
            <p:cNvSpPr/>
            <p:nvPr/>
          </p:nvSpPr>
          <p:spPr bwMode="auto">
            <a:xfrm>
              <a:off x="4005622" y="4394101"/>
              <a:ext cx="364714" cy="51078"/>
            </a:xfrm>
            <a:custGeom>
              <a:avLst/>
              <a:gdLst>
                <a:gd name="T0" fmla="*/ 0 w 172"/>
                <a:gd name="T1" fmla="*/ 0 h 24"/>
                <a:gd name="T2" fmla="*/ 36 w 172"/>
                <a:gd name="T3" fmla="*/ 24 h 24"/>
                <a:gd name="T4" fmla="*/ 172 w 172"/>
                <a:gd name="T5" fmla="*/ 24 h 24"/>
                <a:gd name="T6" fmla="*/ 172 w 172"/>
                <a:gd name="T7" fmla="*/ 0 h 24"/>
                <a:gd name="T8" fmla="*/ 0 w 172"/>
                <a:gd name="T9" fmla="*/ 0 h 24"/>
              </a:gdLst>
              <a:ahLst/>
              <a:cxnLst>
                <a:cxn ang="0">
                  <a:pos x="T0" y="T1"/>
                </a:cxn>
                <a:cxn ang="0">
                  <a:pos x="T2" y="T3"/>
                </a:cxn>
                <a:cxn ang="0">
                  <a:pos x="T4" y="T5"/>
                </a:cxn>
                <a:cxn ang="0">
                  <a:pos x="T6" y="T7"/>
                </a:cxn>
                <a:cxn ang="0">
                  <a:pos x="T8" y="T9"/>
                </a:cxn>
              </a:cxnLst>
              <a:rect l="0" t="0" r="r" b="b"/>
              <a:pathLst>
                <a:path w="172" h="24">
                  <a:moveTo>
                    <a:pt x="0" y="0"/>
                  </a:moveTo>
                  <a:cubicBezTo>
                    <a:pt x="11" y="9"/>
                    <a:pt x="23" y="17"/>
                    <a:pt x="36" y="24"/>
                  </a:cubicBezTo>
                  <a:cubicBezTo>
                    <a:pt x="172" y="24"/>
                    <a:pt x="172" y="24"/>
                    <a:pt x="172" y="24"/>
                  </a:cubicBezTo>
                  <a:cubicBezTo>
                    <a:pt x="172" y="0"/>
                    <a:pt x="172" y="0"/>
                    <a:pt x="172"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3" name="Freeform 345"/>
            <p:cNvSpPr>
              <a:spLocks noEditPoints="1"/>
            </p:cNvSpPr>
            <p:nvPr/>
          </p:nvSpPr>
          <p:spPr bwMode="auto">
            <a:xfrm>
              <a:off x="3901674" y="3759661"/>
              <a:ext cx="4481" cy="4481"/>
            </a:xfrm>
            <a:custGeom>
              <a:avLst/>
              <a:gdLst>
                <a:gd name="T0" fmla="*/ 0 w 2"/>
                <a:gd name="T1" fmla="*/ 2 h 2"/>
                <a:gd name="T2" fmla="*/ 0 w 2"/>
                <a:gd name="T3" fmla="*/ 2 h 2"/>
                <a:gd name="T4" fmla="*/ 0 w 2"/>
                <a:gd name="T5" fmla="*/ 2 h 2"/>
                <a:gd name="T6" fmla="*/ 0 w 2"/>
                <a:gd name="T7" fmla="*/ 2 h 2"/>
                <a:gd name="T8" fmla="*/ 0 w 2"/>
                <a:gd name="T9" fmla="*/ 2 h 2"/>
                <a:gd name="T10" fmla="*/ 0 w 2"/>
                <a:gd name="T11" fmla="*/ 2 h 2"/>
                <a:gd name="T12" fmla="*/ 0 w 2"/>
                <a:gd name="T13" fmla="*/ 2 h 2"/>
                <a:gd name="T14" fmla="*/ 0 w 2"/>
                <a:gd name="T15" fmla="*/ 2 h 2"/>
                <a:gd name="T16" fmla="*/ 0 w 2"/>
                <a:gd name="T17" fmla="*/ 2 h 2"/>
                <a:gd name="T18" fmla="*/ 0 w 2"/>
                <a:gd name="T19" fmla="*/ 2 h 2"/>
                <a:gd name="T20" fmla="*/ 0 w 2"/>
                <a:gd name="T21" fmla="*/ 2 h 2"/>
                <a:gd name="T22" fmla="*/ 0 w 2"/>
                <a:gd name="T23" fmla="*/ 2 h 2"/>
                <a:gd name="T24" fmla="*/ 1 w 2"/>
                <a:gd name="T25" fmla="*/ 2 h 2"/>
                <a:gd name="T26" fmla="*/ 1 w 2"/>
                <a:gd name="T27" fmla="*/ 2 h 2"/>
                <a:gd name="T28" fmla="*/ 1 w 2"/>
                <a:gd name="T29" fmla="*/ 2 h 2"/>
                <a:gd name="T30" fmla="*/ 1 w 2"/>
                <a:gd name="T31" fmla="*/ 1 h 2"/>
                <a:gd name="T32" fmla="*/ 1 w 2"/>
                <a:gd name="T33" fmla="*/ 1 h 2"/>
                <a:gd name="T34" fmla="*/ 1 w 2"/>
                <a:gd name="T35" fmla="*/ 1 h 2"/>
                <a:gd name="T36" fmla="*/ 1 w 2"/>
                <a:gd name="T37" fmla="*/ 1 h 2"/>
                <a:gd name="T38" fmla="*/ 1 w 2"/>
                <a:gd name="T39" fmla="*/ 1 h 2"/>
                <a:gd name="T40" fmla="*/ 1 w 2"/>
                <a:gd name="T41" fmla="*/ 1 h 2"/>
                <a:gd name="T42" fmla="*/ 2 w 2"/>
                <a:gd name="T43" fmla="*/ 1 h 2"/>
                <a:gd name="T44" fmla="*/ 2 w 2"/>
                <a:gd name="T45" fmla="*/ 1 h 2"/>
                <a:gd name="T46" fmla="*/ 2 w 2"/>
                <a:gd name="T47" fmla="*/ 1 h 2"/>
                <a:gd name="T48" fmla="*/ 2 w 2"/>
                <a:gd name="T49" fmla="*/ 0 h 2"/>
                <a:gd name="T50" fmla="*/ 2 w 2"/>
                <a:gd name="T51" fmla="*/ 0 h 2"/>
                <a:gd name="T52" fmla="*/ 2 w 2"/>
                <a:gd name="T53"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 h="2">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1" y="2"/>
                  </a:moveTo>
                  <a:cubicBezTo>
                    <a:pt x="1" y="2"/>
                    <a:pt x="1" y="2"/>
                    <a:pt x="1" y="2"/>
                  </a:cubicBezTo>
                  <a:cubicBezTo>
                    <a:pt x="1" y="2"/>
                    <a:pt x="1" y="2"/>
                    <a:pt x="1" y="2"/>
                  </a:cubicBezTo>
                  <a:moveTo>
                    <a:pt x="1" y="1"/>
                  </a:moveTo>
                  <a:cubicBezTo>
                    <a:pt x="1" y="1"/>
                    <a:pt x="1" y="1"/>
                    <a:pt x="1" y="1"/>
                  </a:cubicBezTo>
                  <a:cubicBezTo>
                    <a:pt x="1" y="1"/>
                    <a:pt x="1" y="1"/>
                    <a:pt x="1" y="1"/>
                  </a:cubicBezTo>
                  <a:moveTo>
                    <a:pt x="1" y="1"/>
                  </a:moveTo>
                  <a:cubicBezTo>
                    <a:pt x="1" y="1"/>
                    <a:pt x="1" y="1"/>
                    <a:pt x="1" y="1"/>
                  </a:cubicBezTo>
                  <a:cubicBezTo>
                    <a:pt x="1" y="1"/>
                    <a:pt x="1" y="1"/>
                    <a:pt x="1" y="1"/>
                  </a:cubicBezTo>
                  <a:moveTo>
                    <a:pt x="2" y="1"/>
                  </a:moveTo>
                  <a:cubicBezTo>
                    <a:pt x="2" y="1"/>
                    <a:pt x="2" y="1"/>
                    <a:pt x="2" y="1"/>
                  </a:cubicBezTo>
                  <a:cubicBezTo>
                    <a:pt x="2" y="1"/>
                    <a:pt x="2" y="1"/>
                    <a:pt x="2" y="1"/>
                  </a:cubicBezTo>
                  <a:moveTo>
                    <a:pt x="2" y="0"/>
                  </a:moveTo>
                  <a:cubicBezTo>
                    <a:pt x="2" y="0"/>
                    <a:pt x="2" y="0"/>
                    <a:pt x="2" y="0"/>
                  </a:cubicBezTo>
                  <a:cubicBezTo>
                    <a:pt x="2" y="0"/>
                    <a:pt x="2" y="0"/>
                    <a:pt x="2"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4" name="Freeform 346"/>
            <p:cNvSpPr>
              <a:spLocks noEditPoints="1"/>
            </p:cNvSpPr>
            <p:nvPr/>
          </p:nvSpPr>
          <p:spPr bwMode="auto">
            <a:xfrm>
              <a:off x="3890921" y="3768622"/>
              <a:ext cx="6273" cy="6273"/>
            </a:xfrm>
            <a:custGeom>
              <a:avLst/>
              <a:gdLst>
                <a:gd name="T0" fmla="*/ 0 w 3"/>
                <a:gd name="T1" fmla="*/ 3 h 3"/>
                <a:gd name="T2" fmla="*/ 0 w 3"/>
                <a:gd name="T3" fmla="*/ 3 h 3"/>
                <a:gd name="T4" fmla="*/ 0 w 3"/>
                <a:gd name="T5" fmla="*/ 3 h 3"/>
                <a:gd name="T6" fmla="*/ 0 w 3"/>
                <a:gd name="T7" fmla="*/ 3 h 3"/>
                <a:gd name="T8" fmla="*/ 0 w 3"/>
                <a:gd name="T9" fmla="*/ 2 h 3"/>
                <a:gd name="T10" fmla="*/ 0 w 3"/>
                <a:gd name="T11" fmla="*/ 2 h 3"/>
                <a:gd name="T12" fmla="*/ 0 w 3"/>
                <a:gd name="T13" fmla="*/ 2 h 3"/>
                <a:gd name="T14" fmla="*/ 1 w 3"/>
                <a:gd name="T15" fmla="*/ 2 h 3"/>
                <a:gd name="T16" fmla="*/ 1 w 3"/>
                <a:gd name="T17" fmla="*/ 2 h 3"/>
                <a:gd name="T18" fmla="*/ 1 w 3"/>
                <a:gd name="T19" fmla="*/ 2 h 3"/>
                <a:gd name="T20" fmla="*/ 1 w 3"/>
                <a:gd name="T21" fmla="*/ 2 h 3"/>
                <a:gd name="T22" fmla="*/ 1 w 3"/>
                <a:gd name="T23" fmla="*/ 2 h 3"/>
                <a:gd name="T24" fmla="*/ 1 w 3"/>
                <a:gd name="T25" fmla="*/ 2 h 3"/>
                <a:gd name="T26" fmla="*/ 1 w 3"/>
                <a:gd name="T27" fmla="*/ 2 h 3"/>
                <a:gd name="T28" fmla="*/ 1 w 3"/>
                <a:gd name="T29" fmla="*/ 2 h 3"/>
                <a:gd name="T30" fmla="*/ 1 w 3"/>
                <a:gd name="T31" fmla="*/ 2 h 3"/>
                <a:gd name="T32" fmla="*/ 1 w 3"/>
                <a:gd name="T33" fmla="*/ 2 h 3"/>
                <a:gd name="T34" fmla="*/ 1 w 3"/>
                <a:gd name="T35" fmla="*/ 2 h 3"/>
                <a:gd name="T36" fmla="*/ 1 w 3"/>
                <a:gd name="T37" fmla="*/ 2 h 3"/>
                <a:gd name="T38" fmla="*/ 1 w 3"/>
                <a:gd name="T39" fmla="*/ 2 h 3"/>
                <a:gd name="T40" fmla="*/ 2 w 3"/>
                <a:gd name="T41" fmla="*/ 1 h 3"/>
                <a:gd name="T42" fmla="*/ 2 w 3"/>
                <a:gd name="T43" fmla="*/ 1 h 3"/>
                <a:gd name="T44" fmla="*/ 2 w 3"/>
                <a:gd name="T45" fmla="*/ 1 h 3"/>
                <a:gd name="T46" fmla="*/ 3 w 3"/>
                <a:gd name="T47" fmla="*/ 0 h 3"/>
                <a:gd name="T48" fmla="*/ 3 w 3"/>
                <a:gd name="T49" fmla="*/ 0 h 3"/>
                <a:gd name="T50" fmla="*/ 3 w 3"/>
                <a:gd name="T51" fmla="*/ 0 h 3"/>
                <a:gd name="T52" fmla="*/ 3 w 3"/>
                <a:gd name="T53" fmla="*/ 0 h 3"/>
                <a:gd name="T54" fmla="*/ 3 w 3"/>
                <a:gd name="T55" fmla="*/ 0 h 3"/>
                <a:gd name="T56" fmla="*/ 3 w 3"/>
                <a:gd name="T57" fmla="*/ 0 h 3"/>
                <a:gd name="T58" fmla="*/ 3 w 3"/>
                <a:gd name="T59" fmla="*/ 0 h 3"/>
                <a:gd name="T60" fmla="*/ 3 w 3"/>
                <a:gd name="T61" fmla="*/ 0 h 3"/>
                <a:gd name="T62" fmla="*/ 3 w 3"/>
                <a:gd name="T63" fmla="*/ 0 h 3"/>
                <a:gd name="T64" fmla="*/ 3 w 3"/>
                <a:gd name="T65" fmla="*/ 0 h 3"/>
                <a:gd name="T66" fmla="*/ 3 w 3"/>
                <a:gd name="T67" fmla="*/ 0 h 3"/>
                <a:gd name="T68" fmla="*/ 3 w 3"/>
                <a:gd name="T69" fmla="*/ 0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 h="3">
                  <a:moveTo>
                    <a:pt x="0" y="3"/>
                  </a:moveTo>
                  <a:cubicBezTo>
                    <a:pt x="0" y="3"/>
                    <a:pt x="0" y="3"/>
                    <a:pt x="0" y="3"/>
                  </a:cubicBezTo>
                  <a:cubicBezTo>
                    <a:pt x="0" y="3"/>
                    <a:pt x="0" y="3"/>
                    <a:pt x="0" y="3"/>
                  </a:cubicBezTo>
                  <a:cubicBezTo>
                    <a:pt x="0" y="3"/>
                    <a:pt x="0" y="3"/>
                    <a:pt x="0" y="3"/>
                  </a:cubicBezTo>
                  <a:moveTo>
                    <a:pt x="0" y="2"/>
                  </a:moveTo>
                  <a:cubicBezTo>
                    <a:pt x="0" y="2"/>
                    <a:pt x="0" y="2"/>
                    <a:pt x="0" y="2"/>
                  </a:cubicBezTo>
                  <a:cubicBezTo>
                    <a:pt x="0" y="2"/>
                    <a:pt x="0" y="2"/>
                    <a:pt x="0" y="2"/>
                  </a:cubicBezTo>
                  <a:moveTo>
                    <a:pt x="1" y="2"/>
                  </a:moveTo>
                  <a:cubicBezTo>
                    <a:pt x="1" y="2"/>
                    <a:pt x="1" y="2"/>
                    <a:pt x="1" y="2"/>
                  </a:cubicBezTo>
                  <a:cubicBezTo>
                    <a:pt x="1" y="2"/>
                    <a:pt x="1" y="2"/>
                    <a:pt x="1" y="2"/>
                  </a:cubicBezTo>
                  <a:moveTo>
                    <a:pt x="1" y="2"/>
                  </a:moveTo>
                  <a:cubicBezTo>
                    <a:pt x="1" y="2"/>
                    <a:pt x="1" y="2"/>
                    <a:pt x="1" y="2"/>
                  </a:cubicBezTo>
                  <a:cubicBezTo>
                    <a:pt x="1" y="2"/>
                    <a:pt x="1" y="2"/>
                    <a:pt x="1" y="2"/>
                  </a:cubicBezTo>
                  <a:cubicBezTo>
                    <a:pt x="1" y="2"/>
                    <a:pt x="1" y="2"/>
                    <a:pt x="1" y="2"/>
                  </a:cubicBezTo>
                  <a:moveTo>
                    <a:pt x="1" y="2"/>
                  </a:moveTo>
                  <a:cubicBezTo>
                    <a:pt x="1" y="2"/>
                    <a:pt x="1" y="2"/>
                    <a:pt x="1" y="2"/>
                  </a:cubicBezTo>
                  <a:cubicBezTo>
                    <a:pt x="1" y="2"/>
                    <a:pt x="1" y="2"/>
                    <a:pt x="1" y="2"/>
                  </a:cubicBezTo>
                  <a:moveTo>
                    <a:pt x="1" y="2"/>
                  </a:moveTo>
                  <a:cubicBezTo>
                    <a:pt x="1" y="2"/>
                    <a:pt x="1" y="2"/>
                    <a:pt x="1" y="2"/>
                  </a:cubicBezTo>
                  <a:cubicBezTo>
                    <a:pt x="1" y="2"/>
                    <a:pt x="1" y="2"/>
                    <a:pt x="1" y="2"/>
                  </a:cubicBezTo>
                  <a:moveTo>
                    <a:pt x="2" y="1"/>
                  </a:moveTo>
                  <a:cubicBezTo>
                    <a:pt x="2" y="1"/>
                    <a:pt x="2" y="1"/>
                    <a:pt x="2" y="1"/>
                  </a:cubicBezTo>
                  <a:cubicBezTo>
                    <a:pt x="2" y="1"/>
                    <a:pt x="2" y="1"/>
                    <a:pt x="2" y="1"/>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5" name="Freeform 347"/>
            <p:cNvSpPr/>
            <p:nvPr/>
          </p:nvSpPr>
          <p:spPr bwMode="auto">
            <a:xfrm>
              <a:off x="4482348" y="4408439"/>
              <a:ext cx="12545" cy="13442"/>
            </a:xfrm>
            <a:custGeom>
              <a:avLst/>
              <a:gdLst>
                <a:gd name="T0" fmla="*/ 0 w 6"/>
                <a:gd name="T1" fmla="*/ 6 h 6"/>
                <a:gd name="T2" fmla="*/ 6 w 6"/>
                <a:gd name="T3" fmla="*/ 0 h 6"/>
                <a:gd name="T4" fmla="*/ 0 w 6"/>
                <a:gd name="T5" fmla="*/ 6 h 6"/>
              </a:gdLst>
              <a:ahLst/>
              <a:cxnLst>
                <a:cxn ang="0">
                  <a:pos x="T0" y="T1"/>
                </a:cxn>
                <a:cxn ang="0">
                  <a:pos x="T2" y="T3"/>
                </a:cxn>
                <a:cxn ang="0">
                  <a:pos x="T4" y="T5"/>
                </a:cxn>
              </a:cxnLst>
              <a:rect l="0" t="0" r="r" b="b"/>
              <a:pathLst>
                <a:path w="6" h="6">
                  <a:moveTo>
                    <a:pt x="0" y="6"/>
                  </a:moveTo>
                  <a:cubicBezTo>
                    <a:pt x="2" y="4"/>
                    <a:pt x="4" y="2"/>
                    <a:pt x="6" y="0"/>
                  </a:cubicBezTo>
                  <a:cubicBezTo>
                    <a:pt x="4" y="2"/>
                    <a:pt x="2" y="4"/>
                    <a:pt x="0" y="6"/>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6" name="Freeform 348"/>
            <p:cNvSpPr/>
            <p:nvPr/>
          </p:nvSpPr>
          <p:spPr bwMode="auto">
            <a:xfrm>
              <a:off x="4497582" y="4394101"/>
              <a:ext cx="12545" cy="12545"/>
            </a:xfrm>
            <a:custGeom>
              <a:avLst/>
              <a:gdLst>
                <a:gd name="T0" fmla="*/ 0 w 6"/>
                <a:gd name="T1" fmla="*/ 6 h 6"/>
                <a:gd name="T2" fmla="*/ 6 w 6"/>
                <a:gd name="T3" fmla="*/ 0 h 6"/>
                <a:gd name="T4" fmla="*/ 0 w 6"/>
                <a:gd name="T5" fmla="*/ 6 h 6"/>
              </a:gdLst>
              <a:ahLst/>
              <a:cxnLst>
                <a:cxn ang="0">
                  <a:pos x="T0" y="T1"/>
                </a:cxn>
                <a:cxn ang="0">
                  <a:pos x="T2" y="T3"/>
                </a:cxn>
                <a:cxn ang="0">
                  <a:pos x="T4" y="T5"/>
                </a:cxn>
              </a:cxnLst>
              <a:rect l="0" t="0" r="r" b="b"/>
              <a:pathLst>
                <a:path w="6" h="6">
                  <a:moveTo>
                    <a:pt x="0" y="6"/>
                  </a:moveTo>
                  <a:cubicBezTo>
                    <a:pt x="2" y="4"/>
                    <a:pt x="4" y="2"/>
                    <a:pt x="6" y="0"/>
                  </a:cubicBezTo>
                  <a:cubicBezTo>
                    <a:pt x="4" y="2"/>
                    <a:pt x="2" y="4"/>
                    <a:pt x="0" y="6"/>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7" name="Freeform 349"/>
            <p:cNvSpPr>
              <a:spLocks noEditPoints="1"/>
            </p:cNvSpPr>
            <p:nvPr/>
          </p:nvSpPr>
          <p:spPr bwMode="auto">
            <a:xfrm>
              <a:off x="3890921" y="3770414"/>
              <a:ext cx="4481" cy="4481"/>
            </a:xfrm>
            <a:custGeom>
              <a:avLst/>
              <a:gdLst>
                <a:gd name="T0" fmla="*/ 0 w 2"/>
                <a:gd name="T1" fmla="*/ 1 h 2"/>
                <a:gd name="T2" fmla="*/ 0 w 2"/>
                <a:gd name="T3" fmla="*/ 1 h 2"/>
                <a:gd name="T4" fmla="*/ 0 w 2"/>
                <a:gd name="T5" fmla="*/ 2 h 2"/>
                <a:gd name="T6" fmla="*/ 0 w 2"/>
                <a:gd name="T7" fmla="*/ 2 h 2"/>
                <a:gd name="T8" fmla="*/ 0 w 2"/>
                <a:gd name="T9" fmla="*/ 1 h 2"/>
                <a:gd name="T10" fmla="*/ 1 w 2"/>
                <a:gd name="T11" fmla="*/ 1 h 2"/>
                <a:gd name="T12" fmla="*/ 1 w 2"/>
                <a:gd name="T13" fmla="*/ 1 h 2"/>
                <a:gd name="T14" fmla="*/ 0 w 2"/>
                <a:gd name="T15" fmla="*/ 1 h 2"/>
                <a:gd name="T16" fmla="*/ 0 w 2"/>
                <a:gd name="T17" fmla="*/ 1 h 2"/>
                <a:gd name="T18" fmla="*/ 1 w 2"/>
                <a:gd name="T19" fmla="*/ 1 h 2"/>
                <a:gd name="T20" fmla="*/ 1 w 2"/>
                <a:gd name="T21" fmla="*/ 1 h 2"/>
                <a:gd name="T22" fmla="*/ 1 w 2"/>
                <a:gd name="T23" fmla="*/ 1 h 2"/>
                <a:gd name="T24" fmla="*/ 1 w 2"/>
                <a:gd name="T25" fmla="*/ 1 h 2"/>
                <a:gd name="T26" fmla="*/ 1 w 2"/>
                <a:gd name="T27" fmla="*/ 1 h 2"/>
                <a:gd name="T28" fmla="*/ 1 w 2"/>
                <a:gd name="T29" fmla="*/ 1 h 2"/>
                <a:gd name="T30" fmla="*/ 2 w 2"/>
                <a:gd name="T31" fmla="*/ 0 h 2"/>
                <a:gd name="T32" fmla="*/ 2 w 2"/>
                <a:gd name="T33" fmla="*/ 0 h 2"/>
                <a:gd name="T34" fmla="*/ 2 w 2"/>
                <a:gd name="T35" fmla="*/ 0 h 2"/>
                <a:gd name="T36" fmla="*/ 2 w 2"/>
                <a:gd name="T37" fmla="*/ 0 h 2"/>
                <a:gd name="T38" fmla="*/ 2 w 2"/>
                <a:gd name="T39" fmla="*/ 0 h 2"/>
                <a:gd name="T40" fmla="*/ 2 w 2"/>
                <a:gd name="T41" fmla="*/ 0 h 2"/>
                <a:gd name="T42" fmla="*/ 2 w 2"/>
                <a:gd name="T43" fmla="*/ 0 h 2"/>
                <a:gd name="T44" fmla="*/ 2 w 2"/>
                <a:gd name="T45"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 h="2">
                  <a:moveTo>
                    <a:pt x="0" y="1"/>
                  </a:moveTo>
                  <a:cubicBezTo>
                    <a:pt x="0" y="1"/>
                    <a:pt x="0" y="1"/>
                    <a:pt x="0" y="1"/>
                  </a:cubicBezTo>
                  <a:cubicBezTo>
                    <a:pt x="0" y="2"/>
                    <a:pt x="0" y="2"/>
                    <a:pt x="0" y="2"/>
                  </a:cubicBezTo>
                  <a:cubicBezTo>
                    <a:pt x="0" y="2"/>
                    <a:pt x="0" y="2"/>
                    <a:pt x="0" y="2"/>
                  </a:cubicBezTo>
                  <a:cubicBezTo>
                    <a:pt x="0" y="2"/>
                    <a:pt x="0" y="2"/>
                    <a:pt x="0" y="1"/>
                  </a:cubicBezTo>
                  <a:moveTo>
                    <a:pt x="1" y="1"/>
                  </a:moveTo>
                  <a:cubicBezTo>
                    <a:pt x="1" y="1"/>
                    <a:pt x="1" y="1"/>
                    <a:pt x="1" y="1"/>
                  </a:cubicBezTo>
                  <a:cubicBezTo>
                    <a:pt x="1" y="1"/>
                    <a:pt x="1" y="1"/>
                    <a:pt x="0" y="1"/>
                  </a:cubicBezTo>
                  <a:cubicBezTo>
                    <a:pt x="0" y="1"/>
                    <a:pt x="0" y="1"/>
                    <a:pt x="0" y="1"/>
                  </a:cubicBezTo>
                  <a:cubicBezTo>
                    <a:pt x="1" y="1"/>
                    <a:pt x="1" y="1"/>
                    <a:pt x="1" y="1"/>
                  </a:cubicBezTo>
                  <a:moveTo>
                    <a:pt x="1" y="1"/>
                  </a:moveTo>
                  <a:cubicBezTo>
                    <a:pt x="1" y="1"/>
                    <a:pt x="1" y="1"/>
                    <a:pt x="1" y="1"/>
                  </a:cubicBezTo>
                  <a:cubicBezTo>
                    <a:pt x="1" y="1"/>
                    <a:pt x="1" y="1"/>
                    <a:pt x="1" y="1"/>
                  </a:cubicBezTo>
                  <a:cubicBezTo>
                    <a:pt x="1" y="1"/>
                    <a:pt x="1" y="1"/>
                    <a:pt x="1" y="1"/>
                  </a:cubicBezTo>
                  <a:cubicBezTo>
                    <a:pt x="1" y="1"/>
                    <a:pt x="1" y="1"/>
                    <a:pt x="1" y="1"/>
                  </a:cubicBezTo>
                  <a:moveTo>
                    <a:pt x="2" y="0"/>
                  </a:moveTo>
                  <a:cubicBezTo>
                    <a:pt x="2" y="0"/>
                    <a:pt x="2" y="0"/>
                    <a:pt x="2" y="0"/>
                  </a:cubicBezTo>
                  <a:cubicBezTo>
                    <a:pt x="2" y="0"/>
                    <a:pt x="2" y="0"/>
                    <a:pt x="2" y="0"/>
                  </a:cubicBezTo>
                  <a:cubicBezTo>
                    <a:pt x="2" y="0"/>
                    <a:pt x="2" y="0"/>
                    <a:pt x="2" y="0"/>
                  </a:cubicBezTo>
                  <a:moveTo>
                    <a:pt x="2" y="0"/>
                  </a:moveTo>
                  <a:cubicBezTo>
                    <a:pt x="2" y="0"/>
                    <a:pt x="2" y="0"/>
                    <a:pt x="2" y="0"/>
                  </a:cubicBezTo>
                  <a:cubicBezTo>
                    <a:pt x="2" y="0"/>
                    <a:pt x="2" y="0"/>
                    <a:pt x="2" y="0"/>
                  </a:cubicBezTo>
                  <a:cubicBezTo>
                    <a:pt x="2" y="0"/>
                    <a:pt x="2" y="0"/>
                    <a:pt x="2"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8" name="Freeform 350"/>
            <p:cNvSpPr>
              <a:spLocks noEditPoints="1"/>
            </p:cNvSpPr>
            <p:nvPr/>
          </p:nvSpPr>
          <p:spPr bwMode="auto">
            <a:xfrm>
              <a:off x="3761882" y="3647648"/>
              <a:ext cx="402350" cy="665804"/>
            </a:xfrm>
            <a:custGeom>
              <a:avLst/>
              <a:gdLst>
                <a:gd name="T0" fmla="*/ 43 w 190"/>
                <a:gd name="T1" fmla="*/ 80 h 314"/>
                <a:gd name="T2" fmla="*/ 0 w 190"/>
                <a:gd name="T3" fmla="*/ 206 h 314"/>
                <a:gd name="T4" fmla="*/ 0 w 190"/>
                <a:gd name="T5" fmla="*/ 206 h 314"/>
                <a:gd name="T6" fmla="*/ 31 w 190"/>
                <a:gd name="T7" fmla="*/ 314 h 314"/>
                <a:gd name="T8" fmla="*/ 31 w 190"/>
                <a:gd name="T9" fmla="*/ 310 h 314"/>
                <a:gd name="T10" fmla="*/ 76 w 190"/>
                <a:gd name="T11" fmla="*/ 310 h 314"/>
                <a:gd name="T12" fmla="*/ 65 w 190"/>
                <a:gd name="T13" fmla="*/ 292 h 314"/>
                <a:gd name="T14" fmla="*/ 31 w 190"/>
                <a:gd name="T15" fmla="*/ 292 h 314"/>
                <a:gd name="T16" fmla="*/ 31 w 190"/>
                <a:gd name="T17" fmla="*/ 267 h 314"/>
                <a:gd name="T18" fmla="*/ 54 w 190"/>
                <a:gd name="T19" fmla="*/ 267 h 314"/>
                <a:gd name="T20" fmla="*/ 48 w 190"/>
                <a:gd name="T21" fmla="*/ 249 h 314"/>
                <a:gd name="T22" fmla="*/ 31 w 190"/>
                <a:gd name="T23" fmla="*/ 249 h 314"/>
                <a:gd name="T24" fmla="*/ 31 w 190"/>
                <a:gd name="T25" fmla="*/ 225 h 314"/>
                <a:gd name="T26" fmla="*/ 42 w 190"/>
                <a:gd name="T27" fmla="*/ 225 h 314"/>
                <a:gd name="T28" fmla="*/ 40 w 190"/>
                <a:gd name="T29" fmla="*/ 207 h 314"/>
                <a:gd name="T30" fmla="*/ 31 w 190"/>
                <a:gd name="T31" fmla="*/ 207 h 314"/>
                <a:gd name="T32" fmla="*/ 31 w 190"/>
                <a:gd name="T33" fmla="*/ 183 h 314"/>
                <a:gd name="T34" fmla="*/ 40 w 190"/>
                <a:gd name="T35" fmla="*/ 183 h 314"/>
                <a:gd name="T36" fmla="*/ 42 w 190"/>
                <a:gd name="T37" fmla="*/ 164 h 314"/>
                <a:gd name="T38" fmla="*/ 31 w 190"/>
                <a:gd name="T39" fmla="*/ 164 h 314"/>
                <a:gd name="T40" fmla="*/ 31 w 190"/>
                <a:gd name="T41" fmla="*/ 140 h 314"/>
                <a:gd name="T42" fmla="*/ 47 w 190"/>
                <a:gd name="T43" fmla="*/ 140 h 314"/>
                <a:gd name="T44" fmla="*/ 52 w 190"/>
                <a:gd name="T45" fmla="*/ 122 h 314"/>
                <a:gd name="T46" fmla="*/ 31 w 190"/>
                <a:gd name="T47" fmla="*/ 122 h 314"/>
                <a:gd name="T48" fmla="*/ 31 w 190"/>
                <a:gd name="T49" fmla="*/ 98 h 314"/>
                <a:gd name="T50" fmla="*/ 63 w 190"/>
                <a:gd name="T51" fmla="*/ 98 h 314"/>
                <a:gd name="T52" fmla="*/ 74 w 190"/>
                <a:gd name="T53" fmla="*/ 80 h 314"/>
                <a:gd name="T54" fmla="*/ 43 w 190"/>
                <a:gd name="T55" fmla="*/ 80 h 314"/>
                <a:gd name="T56" fmla="*/ 190 w 190"/>
                <a:gd name="T57" fmla="*/ 0 h 314"/>
                <a:gd name="T58" fmla="*/ 69 w 190"/>
                <a:gd name="T59" fmla="*/ 53 h 314"/>
                <a:gd name="T60" fmla="*/ 69 w 190"/>
                <a:gd name="T61" fmla="*/ 53 h 314"/>
                <a:gd name="T62" fmla="*/ 68 w 190"/>
                <a:gd name="T63" fmla="*/ 53 h 314"/>
                <a:gd name="T64" fmla="*/ 68 w 190"/>
                <a:gd name="T65" fmla="*/ 53 h 314"/>
                <a:gd name="T66" fmla="*/ 68 w 190"/>
                <a:gd name="T67" fmla="*/ 53 h 314"/>
                <a:gd name="T68" fmla="*/ 68 w 190"/>
                <a:gd name="T69" fmla="*/ 53 h 314"/>
                <a:gd name="T70" fmla="*/ 68 w 190"/>
                <a:gd name="T71" fmla="*/ 53 h 314"/>
                <a:gd name="T72" fmla="*/ 68 w 190"/>
                <a:gd name="T73" fmla="*/ 53 h 314"/>
                <a:gd name="T74" fmla="*/ 68 w 190"/>
                <a:gd name="T75" fmla="*/ 53 h 314"/>
                <a:gd name="T76" fmla="*/ 68 w 190"/>
                <a:gd name="T77" fmla="*/ 54 h 314"/>
                <a:gd name="T78" fmla="*/ 68 w 190"/>
                <a:gd name="T79" fmla="*/ 54 h 314"/>
                <a:gd name="T80" fmla="*/ 67 w 190"/>
                <a:gd name="T81" fmla="*/ 54 h 314"/>
                <a:gd name="T82" fmla="*/ 67 w 190"/>
                <a:gd name="T83" fmla="*/ 54 h 314"/>
                <a:gd name="T84" fmla="*/ 67 w 190"/>
                <a:gd name="T85" fmla="*/ 54 h 314"/>
                <a:gd name="T86" fmla="*/ 67 w 190"/>
                <a:gd name="T87" fmla="*/ 54 h 314"/>
                <a:gd name="T88" fmla="*/ 67 w 190"/>
                <a:gd name="T89" fmla="*/ 55 h 314"/>
                <a:gd name="T90" fmla="*/ 67 w 190"/>
                <a:gd name="T91" fmla="*/ 55 h 314"/>
                <a:gd name="T92" fmla="*/ 66 w 190"/>
                <a:gd name="T93" fmla="*/ 55 h 314"/>
                <a:gd name="T94" fmla="*/ 66 w 190"/>
                <a:gd name="T95" fmla="*/ 55 h 314"/>
                <a:gd name="T96" fmla="*/ 66 w 190"/>
                <a:gd name="T97" fmla="*/ 55 h 314"/>
                <a:gd name="T98" fmla="*/ 66 w 190"/>
                <a:gd name="T99" fmla="*/ 55 h 314"/>
                <a:gd name="T100" fmla="*/ 66 w 190"/>
                <a:gd name="T101" fmla="*/ 55 h 314"/>
                <a:gd name="T102" fmla="*/ 66 w 190"/>
                <a:gd name="T103" fmla="*/ 55 h 314"/>
                <a:gd name="T104" fmla="*/ 66 w 190"/>
                <a:gd name="T105" fmla="*/ 55 h 314"/>
                <a:gd name="T106" fmla="*/ 66 w 190"/>
                <a:gd name="T107" fmla="*/ 55 h 314"/>
                <a:gd name="T108" fmla="*/ 65 w 190"/>
                <a:gd name="T109" fmla="*/ 56 h 314"/>
                <a:gd name="T110" fmla="*/ 92 w 190"/>
                <a:gd name="T111" fmla="*/ 56 h 314"/>
                <a:gd name="T112" fmla="*/ 101 w 190"/>
                <a:gd name="T113" fmla="*/ 47 h 314"/>
                <a:gd name="T114" fmla="*/ 162 w 190"/>
                <a:gd name="T115" fmla="*/ 4 h 314"/>
                <a:gd name="T116" fmla="*/ 190 w 190"/>
                <a:gd name="T117" fmla="*/ 0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90" h="314">
                  <a:moveTo>
                    <a:pt x="43" y="80"/>
                  </a:moveTo>
                  <a:cubicBezTo>
                    <a:pt x="16" y="116"/>
                    <a:pt x="0" y="160"/>
                    <a:pt x="0" y="206"/>
                  </a:cubicBezTo>
                  <a:cubicBezTo>
                    <a:pt x="0" y="206"/>
                    <a:pt x="0" y="206"/>
                    <a:pt x="0" y="206"/>
                  </a:cubicBezTo>
                  <a:cubicBezTo>
                    <a:pt x="0" y="246"/>
                    <a:pt x="11" y="283"/>
                    <a:pt x="31" y="314"/>
                  </a:cubicBezTo>
                  <a:cubicBezTo>
                    <a:pt x="31" y="310"/>
                    <a:pt x="31" y="310"/>
                    <a:pt x="31" y="310"/>
                  </a:cubicBezTo>
                  <a:cubicBezTo>
                    <a:pt x="76" y="310"/>
                    <a:pt x="76" y="310"/>
                    <a:pt x="76" y="310"/>
                  </a:cubicBezTo>
                  <a:cubicBezTo>
                    <a:pt x="72" y="304"/>
                    <a:pt x="68" y="298"/>
                    <a:pt x="65" y="292"/>
                  </a:cubicBezTo>
                  <a:cubicBezTo>
                    <a:pt x="31" y="292"/>
                    <a:pt x="31" y="292"/>
                    <a:pt x="31" y="292"/>
                  </a:cubicBezTo>
                  <a:cubicBezTo>
                    <a:pt x="31" y="267"/>
                    <a:pt x="31" y="267"/>
                    <a:pt x="31" y="267"/>
                  </a:cubicBezTo>
                  <a:cubicBezTo>
                    <a:pt x="54" y="267"/>
                    <a:pt x="54" y="267"/>
                    <a:pt x="54" y="267"/>
                  </a:cubicBezTo>
                  <a:cubicBezTo>
                    <a:pt x="52" y="261"/>
                    <a:pt x="50" y="255"/>
                    <a:pt x="48" y="249"/>
                  </a:cubicBezTo>
                  <a:cubicBezTo>
                    <a:pt x="31" y="249"/>
                    <a:pt x="31" y="249"/>
                    <a:pt x="31" y="249"/>
                  </a:cubicBezTo>
                  <a:cubicBezTo>
                    <a:pt x="31" y="225"/>
                    <a:pt x="31" y="225"/>
                    <a:pt x="31" y="225"/>
                  </a:cubicBezTo>
                  <a:cubicBezTo>
                    <a:pt x="42" y="225"/>
                    <a:pt x="42" y="225"/>
                    <a:pt x="42" y="225"/>
                  </a:cubicBezTo>
                  <a:cubicBezTo>
                    <a:pt x="42" y="219"/>
                    <a:pt x="41" y="213"/>
                    <a:pt x="40" y="207"/>
                  </a:cubicBezTo>
                  <a:cubicBezTo>
                    <a:pt x="31" y="207"/>
                    <a:pt x="31" y="207"/>
                    <a:pt x="31" y="207"/>
                  </a:cubicBezTo>
                  <a:cubicBezTo>
                    <a:pt x="31" y="183"/>
                    <a:pt x="31" y="183"/>
                    <a:pt x="31" y="183"/>
                  </a:cubicBezTo>
                  <a:cubicBezTo>
                    <a:pt x="40" y="183"/>
                    <a:pt x="40" y="183"/>
                    <a:pt x="40" y="183"/>
                  </a:cubicBezTo>
                  <a:cubicBezTo>
                    <a:pt x="41" y="177"/>
                    <a:pt x="41" y="170"/>
                    <a:pt x="42" y="164"/>
                  </a:cubicBezTo>
                  <a:cubicBezTo>
                    <a:pt x="31" y="164"/>
                    <a:pt x="31" y="164"/>
                    <a:pt x="31" y="164"/>
                  </a:cubicBezTo>
                  <a:cubicBezTo>
                    <a:pt x="31" y="140"/>
                    <a:pt x="31" y="140"/>
                    <a:pt x="31" y="140"/>
                  </a:cubicBezTo>
                  <a:cubicBezTo>
                    <a:pt x="47" y="140"/>
                    <a:pt x="47" y="140"/>
                    <a:pt x="47" y="140"/>
                  </a:cubicBezTo>
                  <a:cubicBezTo>
                    <a:pt x="48" y="134"/>
                    <a:pt x="50" y="128"/>
                    <a:pt x="52" y="122"/>
                  </a:cubicBezTo>
                  <a:cubicBezTo>
                    <a:pt x="31" y="122"/>
                    <a:pt x="31" y="122"/>
                    <a:pt x="31" y="122"/>
                  </a:cubicBezTo>
                  <a:cubicBezTo>
                    <a:pt x="31" y="98"/>
                    <a:pt x="31" y="98"/>
                    <a:pt x="31" y="98"/>
                  </a:cubicBezTo>
                  <a:cubicBezTo>
                    <a:pt x="63" y="98"/>
                    <a:pt x="63" y="98"/>
                    <a:pt x="63" y="98"/>
                  </a:cubicBezTo>
                  <a:cubicBezTo>
                    <a:pt x="66" y="92"/>
                    <a:pt x="70" y="86"/>
                    <a:pt x="74" y="80"/>
                  </a:cubicBezTo>
                  <a:cubicBezTo>
                    <a:pt x="43" y="80"/>
                    <a:pt x="43" y="80"/>
                    <a:pt x="43" y="80"/>
                  </a:cubicBezTo>
                  <a:moveTo>
                    <a:pt x="190" y="0"/>
                  </a:moveTo>
                  <a:cubicBezTo>
                    <a:pt x="145" y="4"/>
                    <a:pt x="102" y="22"/>
                    <a:pt x="69" y="53"/>
                  </a:cubicBezTo>
                  <a:cubicBezTo>
                    <a:pt x="69" y="53"/>
                    <a:pt x="69" y="53"/>
                    <a:pt x="69"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4"/>
                    <a:pt x="68" y="54"/>
                  </a:cubicBezTo>
                  <a:cubicBezTo>
                    <a:pt x="68" y="54"/>
                    <a:pt x="68" y="54"/>
                    <a:pt x="68" y="54"/>
                  </a:cubicBezTo>
                  <a:cubicBezTo>
                    <a:pt x="67" y="54"/>
                    <a:pt x="67" y="54"/>
                    <a:pt x="67" y="54"/>
                  </a:cubicBezTo>
                  <a:cubicBezTo>
                    <a:pt x="67" y="54"/>
                    <a:pt x="67" y="54"/>
                    <a:pt x="67" y="54"/>
                  </a:cubicBezTo>
                  <a:cubicBezTo>
                    <a:pt x="67" y="54"/>
                    <a:pt x="67" y="54"/>
                    <a:pt x="67" y="54"/>
                  </a:cubicBezTo>
                  <a:cubicBezTo>
                    <a:pt x="67" y="54"/>
                    <a:pt x="67" y="54"/>
                    <a:pt x="67" y="54"/>
                  </a:cubicBezTo>
                  <a:cubicBezTo>
                    <a:pt x="67" y="54"/>
                    <a:pt x="67" y="54"/>
                    <a:pt x="67" y="55"/>
                  </a:cubicBezTo>
                  <a:cubicBezTo>
                    <a:pt x="67" y="55"/>
                    <a:pt x="67" y="55"/>
                    <a:pt x="67"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6"/>
                    <a:pt x="65" y="56"/>
                  </a:cubicBezTo>
                  <a:cubicBezTo>
                    <a:pt x="92" y="56"/>
                    <a:pt x="92" y="56"/>
                    <a:pt x="92" y="56"/>
                  </a:cubicBezTo>
                  <a:cubicBezTo>
                    <a:pt x="95" y="53"/>
                    <a:pt x="98" y="50"/>
                    <a:pt x="101" y="47"/>
                  </a:cubicBezTo>
                  <a:cubicBezTo>
                    <a:pt x="119" y="29"/>
                    <a:pt x="139" y="14"/>
                    <a:pt x="162" y="4"/>
                  </a:cubicBezTo>
                  <a:cubicBezTo>
                    <a:pt x="171" y="2"/>
                    <a:pt x="180" y="1"/>
                    <a:pt x="19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9" name="Freeform 351"/>
            <p:cNvSpPr/>
            <p:nvPr/>
          </p:nvSpPr>
          <p:spPr bwMode="auto">
            <a:xfrm>
              <a:off x="3853284" y="3765933"/>
              <a:ext cx="103948" cy="51078"/>
            </a:xfrm>
            <a:custGeom>
              <a:avLst/>
              <a:gdLst>
                <a:gd name="T0" fmla="*/ 22 w 49"/>
                <a:gd name="T1" fmla="*/ 0 h 24"/>
                <a:gd name="T2" fmla="*/ 21 w 49"/>
                <a:gd name="T3" fmla="*/ 1 h 24"/>
                <a:gd name="T4" fmla="*/ 21 w 49"/>
                <a:gd name="T5" fmla="*/ 1 h 24"/>
                <a:gd name="T6" fmla="*/ 21 w 49"/>
                <a:gd name="T7" fmla="*/ 1 h 24"/>
                <a:gd name="T8" fmla="*/ 21 w 49"/>
                <a:gd name="T9" fmla="*/ 1 h 24"/>
                <a:gd name="T10" fmla="*/ 21 w 49"/>
                <a:gd name="T11" fmla="*/ 1 h 24"/>
                <a:gd name="T12" fmla="*/ 21 w 49"/>
                <a:gd name="T13" fmla="*/ 1 h 24"/>
                <a:gd name="T14" fmla="*/ 21 w 49"/>
                <a:gd name="T15" fmla="*/ 1 h 24"/>
                <a:gd name="T16" fmla="*/ 21 w 49"/>
                <a:gd name="T17" fmla="*/ 1 h 24"/>
                <a:gd name="T18" fmla="*/ 20 w 49"/>
                <a:gd name="T19" fmla="*/ 2 h 24"/>
                <a:gd name="T20" fmla="*/ 20 w 49"/>
                <a:gd name="T21" fmla="*/ 2 h 24"/>
                <a:gd name="T22" fmla="*/ 20 w 49"/>
                <a:gd name="T23" fmla="*/ 2 h 24"/>
                <a:gd name="T24" fmla="*/ 20 w 49"/>
                <a:gd name="T25" fmla="*/ 2 h 24"/>
                <a:gd name="T26" fmla="*/ 19 w 49"/>
                <a:gd name="T27" fmla="*/ 3 h 24"/>
                <a:gd name="T28" fmla="*/ 19 w 49"/>
                <a:gd name="T29" fmla="*/ 3 h 24"/>
                <a:gd name="T30" fmla="*/ 19 w 49"/>
                <a:gd name="T31" fmla="*/ 3 h 24"/>
                <a:gd name="T32" fmla="*/ 19 w 49"/>
                <a:gd name="T33" fmla="*/ 3 h 24"/>
                <a:gd name="T34" fmla="*/ 19 w 49"/>
                <a:gd name="T35" fmla="*/ 3 h 24"/>
                <a:gd name="T36" fmla="*/ 19 w 49"/>
                <a:gd name="T37" fmla="*/ 3 h 24"/>
                <a:gd name="T38" fmla="*/ 19 w 49"/>
                <a:gd name="T39" fmla="*/ 3 h 24"/>
                <a:gd name="T40" fmla="*/ 19 w 49"/>
                <a:gd name="T41" fmla="*/ 3 h 24"/>
                <a:gd name="T42" fmla="*/ 18 w 49"/>
                <a:gd name="T43" fmla="*/ 3 h 24"/>
                <a:gd name="T44" fmla="*/ 18 w 49"/>
                <a:gd name="T45" fmla="*/ 3 h 24"/>
                <a:gd name="T46" fmla="*/ 18 w 49"/>
                <a:gd name="T47" fmla="*/ 4 h 24"/>
                <a:gd name="T48" fmla="*/ 18 w 49"/>
                <a:gd name="T49" fmla="*/ 4 h 24"/>
                <a:gd name="T50" fmla="*/ 18 w 49"/>
                <a:gd name="T51" fmla="*/ 4 h 24"/>
                <a:gd name="T52" fmla="*/ 18 w 49"/>
                <a:gd name="T53" fmla="*/ 4 h 24"/>
                <a:gd name="T54" fmla="*/ 0 w 49"/>
                <a:gd name="T55" fmla="*/ 24 h 24"/>
                <a:gd name="T56" fmla="*/ 31 w 49"/>
                <a:gd name="T57" fmla="*/ 24 h 24"/>
                <a:gd name="T58" fmla="*/ 49 w 49"/>
                <a:gd name="T59" fmla="*/ 0 h 24"/>
                <a:gd name="T60" fmla="*/ 22 w 49"/>
                <a:gd name="T61"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9" h="24">
                  <a:moveTo>
                    <a:pt x="22" y="0"/>
                  </a:moveTo>
                  <a:cubicBezTo>
                    <a:pt x="22" y="0"/>
                    <a:pt x="22" y="0"/>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0" y="2"/>
                    <a:pt x="20" y="2"/>
                    <a:pt x="20" y="2"/>
                  </a:cubicBezTo>
                  <a:cubicBezTo>
                    <a:pt x="20" y="2"/>
                    <a:pt x="20" y="2"/>
                    <a:pt x="20" y="2"/>
                  </a:cubicBezTo>
                  <a:cubicBezTo>
                    <a:pt x="20" y="2"/>
                    <a:pt x="20" y="2"/>
                    <a:pt x="20" y="2"/>
                  </a:cubicBezTo>
                  <a:cubicBezTo>
                    <a:pt x="20" y="2"/>
                    <a:pt x="20" y="2"/>
                    <a:pt x="20" y="2"/>
                  </a:cubicBezTo>
                  <a:cubicBezTo>
                    <a:pt x="19" y="2"/>
                    <a:pt x="19" y="2"/>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8" y="3"/>
                  </a:cubicBezTo>
                  <a:cubicBezTo>
                    <a:pt x="18" y="3"/>
                    <a:pt x="18" y="3"/>
                    <a:pt x="18" y="3"/>
                  </a:cubicBezTo>
                  <a:cubicBezTo>
                    <a:pt x="18" y="4"/>
                    <a:pt x="18" y="4"/>
                    <a:pt x="18" y="4"/>
                  </a:cubicBezTo>
                  <a:cubicBezTo>
                    <a:pt x="18" y="4"/>
                    <a:pt x="18" y="4"/>
                    <a:pt x="18" y="4"/>
                  </a:cubicBezTo>
                  <a:cubicBezTo>
                    <a:pt x="18" y="4"/>
                    <a:pt x="18" y="4"/>
                    <a:pt x="18" y="4"/>
                  </a:cubicBezTo>
                  <a:cubicBezTo>
                    <a:pt x="18" y="4"/>
                    <a:pt x="18" y="4"/>
                    <a:pt x="18" y="4"/>
                  </a:cubicBezTo>
                  <a:cubicBezTo>
                    <a:pt x="12" y="10"/>
                    <a:pt x="6" y="17"/>
                    <a:pt x="0" y="24"/>
                  </a:cubicBezTo>
                  <a:cubicBezTo>
                    <a:pt x="31" y="24"/>
                    <a:pt x="31" y="24"/>
                    <a:pt x="31" y="24"/>
                  </a:cubicBezTo>
                  <a:cubicBezTo>
                    <a:pt x="36" y="15"/>
                    <a:pt x="42" y="7"/>
                    <a:pt x="49" y="0"/>
                  </a:cubicBezTo>
                  <a:cubicBezTo>
                    <a:pt x="22" y="0"/>
                    <a:pt x="22" y="0"/>
                    <a:pt x="22"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0" name="Freeform 352"/>
            <p:cNvSpPr/>
            <p:nvPr/>
          </p:nvSpPr>
          <p:spPr bwMode="auto">
            <a:xfrm>
              <a:off x="3827297" y="3855544"/>
              <a:ext cx="68104" cy="51078"/>
            </a:xfrm>
            <a:custGeom>
              <a:avLst/>
              <a:gdLst>
                <a:gd name="T0" fmla="*/ 0 w 32"/>
                <a:gd name="T1" fmla="*/ 0 h 24"/>
                <a:gd name="T2" fmla="*/ 0 w 32"/>
                <a:gd name="T3" fmla="*/ 24 h 24"/>
                <a:gd name="T4" fmla="*/ 21 w 32"/>
                <a:gd name="T5" fmla="*/ 24 h 24"/>
                <a:gd name="T6" fmla="*/ 32 w 32"/>
                <a:gd name="T7" fmla="*/ 0 h 24"/>
                <a:gd name="T8" fmla="*/ 0 w 32"/>
                <a:gd name="T9" fmla="*/ 0 h 24"/>
              </a:gdLst>
              <a:ahLst/>
              <a:cxnLst>
                <a:cxn ang="0">
                  <a:pos x="T0" y="T1"/>
                </a:cxn>
                <a:cxn ang="0">
                  <a:pos x="T2" y="T3"/>
                </a:cxn>
                <a:cxn ang="0">
                  <a:pos x="T4" y="T5"/>
                </a:cxn>
                <a:cxn ang="0">
                  <a:pos x="T6" y="T7"/>
                </a:cxn>
                <a:cxn ang="0">
                  <a:pos x="T8" y="T9"/>
                </a:cxn>
              </a:cxnLst>
              <a:rect l="0" t="0" r="r" b="b"/>
              <a:pathLst>
                <a:path w="32" h="24">
                  <a:moveTo>
                    <a:pt x="0" y="0"/>
                  </a:moveTo>
                  <a:cubicBezTo>
                    <a:pt x="0" y="24"/>
                    <a:pt x="0" y="24"/>
                    <a:pt x="0" y="24"/>
                  </a:cubicBezTo>
                  <a:cubicBezTo>
                    <a:pt x="21" y="24"/>
                    <a:pt x="21" y="24"/>
                    <a:pt x="21" y="24"/>
                  </a:cubicBezTo>
                  <a:cubicBezTo>
                    <a:pt x="24" y="16"/>
                    <a:pt x="28" y="8"/>
                    <a:pt x="32"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1" name="Freeform 353"/>
            <p:cNvSpPr/>
            <p:nvPr/>
          </p:nvSpPr>
          <p:spPr bwMode="auto">
            <a:xfrm>
              <a:off x="3827297" y="3944258"/>
              <a:ext cx="34052" cy="51078"/>
            </a:xfrm>
            <a:custGeom>
              <a:avLst/>
              <a:gdLst>
                <a:gd name="T0" fmla="*/ 0 w 16"/>
                <a:gd name="T1" fmla="*/ 0 h 24"/>
                <a:gd name="T2" fmla="*/ 0 w 16"/>
                <a:gd name="T3" fmla="*/ 24 h 24"/>
                <a:gd name="T4" fmla="*/ 11 w 16"/>
                <a:gd name="T5" fmla="*/ 24 h 24"/>
                <a:gd name="T6" fmla="*/ 16 w 16"/>
                <a:gd name="T7" fmla="*/ 0 h 24"/>
                <a:gd name="T8" fmla="*/ 0 w 16"/>
                <a:gd name="T9" fmla="*/ 0 h 24"/>
              </a:gdLst>
              <a:ahLst/>
              <a:cxnLst>
                <a:cxn ang="0">
                  <a:pos x="T0" y="T1"/>
                </a:cxn>
                <a:cxn ang="0">
                  <a:pos x="T2" y="T3"/>
                </a:cxn>
                <a:cxn ang="0">
                  <a:pos x="T4" y="T5"/>
                </a:cxn>
                <a:cxn ang="0">
                  <a:pos x="T6" y="T7"/>
                </a:cxn>
                <a:cxn ang="0">
                  <a:pos x="T8" y="T9"/>
                </a:cxn>
              </a:cxnLst>
              <a:rect l="0" t="0" r="r" b="b"/>
              <a:pathLst>
                <a:path w="16" h="24">
                  <a:moveTo>
                    <a:pt x="0" y="0"/>
                  </a:moveTo>
                  <a:cubicBezTo>
                    <a:pt x="0" y="24"/>
                    <a:pt x="0" y="24"/>
                    <a:pt x="0" y="24"/>
                  </a:cubicBezTo>
                  <a:cubicBezTo>
                    <a:pt x="11" y="24"/>
                    <a:pt x="11" y="24"/>
                    <a:pt x="11" y="24"/>
                  </a:cubicBezTo>
                  <a:cubicBezTo>
                    <a:pt x="12" y="16"/>
                    <a:pt x="14" y="8"/>
                    <a:pt x="16"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2" name="Freeform 354"/>
            <p:cNvSpPr/>
            <p:nvPr/>
          </p:nvSpPr>
          <p:spPr bwMode="auto">
            <a:xfrm>
              <a:off x="3827297" y="4035660"/>
              <a:ext cx="19714" cy="51078"/>
            </a:xfrm>
            <a:custGeom>
              <a:avLst/>
              <a:gdLst>
                <a:gd name="T0" fmla="*/ 0 w 9"/>
                <a:gd name="T1" fmla="*/ 0 h 24"/>
                <a:gd name="T2" fmla="*/ 0 w 9"/>
                <a:gd name="T3" fmla="*/ 24 h 24"/>
                <a:gd name="T4" fmla="*/ 9 w 9"/>
                <a:gd name="T5" fmla="*/ 24 h 24"/>
                <a:gd name="T6" fmla="*/ 9 w 9"/>
                <a:gd name="T7" fmla="*/ 9 h 24"/>
                <a:gd name="T8" fmla="*/ 9 w 9"/>
                <a:gd name="T9" fmla="*/ 0 h 24"/>
                <a:gd name="T10" fmla="*/ 0 w 9"/>
                <a:gd name="T11" fmla="*/ 0 h 24"/>
              </a:gdLst>
              <a:ahLst/>
              <a:cxnLst>
                <a:cxn ang="0">
                  <a:pos x="T0" y="T1"/>
                </a:cxn>
                <a:cxn ang="0">
                  <a:pos x="T2" y="T3"/>
                </a:cxn>
                <a:cxn ang="0">
                  <a:pos x="T4" y="T5"/>
                </a:cxn>
                <a:cxn ang="0">
                  <a:pos x="T6" y="T7"/>
                </a:cxn>
                <a:cxn ang="0">
                  <a:pos x="T8" y="T9"/>
                </a:cxn>
                <a:cxn ang="0">
                  <a:pos x="T10" y="T11"/>
                </a:cxn>
              </a:cxnLst>
              <a:rect l="0" t="0" r="r" b="b"/>
              <a:pathLst>
                <a:path w="9" h="24">
                  <a:moveTo>
                    <a:pt x="0" y="0"/>
                  </a:moveTo>
                  <a:cubicBezTo>
                    <a:pt x="0" y="24"/>
                    <a:pt x="0" y="24"/>
                    <a:pt x="0" y="24"/>
                  </a:cubicBezTo>
                  <a:cubicBezTo>
                    <a:pt x="9" y="24"/>
                    <a:pt x="9" y="24"/>
                    <a:pt x="9" y="24"/>
                  </a:cubicBezTo>
                  <a:cubicBezTo>
                    <a:pt x="9" y="19"/>
                    <a:pt x="9" y="14"/>
                    <a:pt x="9" y="9"/>
                  </a:cubicBezTo>
                  <a:cubicBezTo>
                    <a:pt x="9" y="6"/>
                    <a:pt x="9" y="3"/>
                    <a:pt x="9"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3" name="Freeform 355"/>
            <p:cNvSpPr/>
            <p:nvPr/>
          </p:nvSpPr>
          <p:spPr bwMode="auto">
            <a:xfrm>
              <a:off x="3827297" y="4124374"/>
              <a:ext cx="36740" cy="51078"/>
            </a:xfrm>
            <a:custGeom>
              <a:avLst/>
              <a:gdLst>
                <a:gd name="T0" fmla="*/ 0 w 17"/>
                <a:gd name="T1" fmla="*/ 0 h 24"/>
                <a:gd name="T2" fmla="*/ 0 w 17"/>
                <a:gd name="T3" fmla="*/ 24 h 24"/>
                <a:gd name="T4" fmla="*/ 17 w 17"/>
                <a:gd name="T5" fmla="*/ 24 h 24"/>
                <a:gd name="T6" fmla="*/ 11 w 17"/>
                <a:gd name="T7" fmla="*/ 0 h 24"/>
                <a:gd name="T8" fmla="*/ 0 w 17"/>
                <a:gd name="T9" fmla="*/ 0 h 24"/>
              </a:gdLst>
              <a:ahLst/>
              <a:cxnLst>
                <a:cxn ang="0">
                  <a:pos x="T0" y="T1"/>
                </a:cxn>
                <a:cxn ang="0">
                  <a:pos x="T2" y="T3"/>
                </a:cxn>
                <a:cxn ang="0">
                  <a:pos x="T4" y="T5"/>
                </a:cxn>
                <a:cxn ang="0">
                  <a:pos x="T6" y="T7"/>
                </a:cxn>
                <a:cxn ang="0">
                  <a:pos x="T8" y="T9"/>
                </a:cxn>
              </a:cxnLst>
              <a:rect l="0" t="0" r="r" b="b"/>
              <a:pathLst>
                <a:path w="17" h="24">
                  <a:moveTo>
                    <a:pt x="0" y="0"/>
                  </a:moveTo>
                  <a:cubicBezTo>
                    <a:pt x="0" y="24"/>
                    <a:pt x="0" y="24"/>
                    <a:pt x="0" y="24"/>
                  </a:cubicBezTo>
                  <a:cubicBezTo>
                    <a:pt x="17" y="24"/>
                    <a:pt x="17" y="24"/>
                    <a:pt x="17" y="24"/>
                  </a:cubicBezTo>
                  <a:cubicBezTo>
                    <a:pt x="15" y="16"/>
                    <a:pt x="13" y="8"/>
                    <a:pt x="11"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4" name="Freeform 356"/>
            <p:cNvSpPr>
              <a:spLocks noEditPoints="1"/>
            </p:cNvSpPr>
            <p:nvPr/>
          </p:nvSpPr>
          <p:spPr bwMode="auto">
            <a:xfrm>
              <a:off x="3856869" y="4355569"/>
              <a:ext cx="623687" cy="167571"/>
            </a:xfrm>
            <a:custGeom>
              <a:avLst/>
              <a:gdLst>
                <a:gd name="T0" fmla="*/ 294 w 294"/>
                <a:gd name="T1" fmla="*/ 31 h 79"/>
                <a:gd name="T2" fmla="*/ 247 w 294"/>
                <a:gd name="T3" fmla="*/ 61 h 79"/>
                <a:gd name="T4" fmla="*/ 202 w 294"/>
                <a:gd name="T5" fmla="*/ 66 h 79"/>
                <a:gd name="T6" fmla="*/ 201 w 294"/>
                <a:gd name="T7" fmla="*/ 66 h 79"/>
                <a:gd name="T8" fmla="*/ 106 w 294"/>
                <a:gd name="T9" fmla="*/ 42 h 79"/>
                <a:gd name="T10" fmla="*/ 45 w 294"/>
                <a:gd name="T11" fmla="*/ 42 h 79"/>
                <a:gd name="T12" fmla="*/ 162 w 294"/>
                <a:gd name="T13" fmla="*/ 79 h 79"/>
                <a:gd name="T14" fmla="*/ 162 w 294"/>
                <a:gd name="T15" fmla="*/ 79 h 79"/>
                <a:gd name="T16" fmla="*/ 162 w 294"/>
                <a:gd name="T17" fmla="*/ 79 h 79"/>
                <a:gd name="T18" fmla="*/ 294 w 294"/>
                <a:gd name="T19" fmla="*/ 31 h 79"/>
                <a:gd name="T20" fmla="*/ 0 w 294"/>
                <a:gd name="T21" fmla="*/ 0 h 79"/>
                <a:gd name="T22" fmla="*/ 16 w 294"/>
                <a:gd name="T23" fmla="*/ 18 h 79"/>
                <a:gd name="T24" fmla="*/ 70 w 294"/>
                <a:gd name="T25" fmla="*/ 18 h 79"/>
                <a:gd name="T26" fmla="*/ 51 w 294"/>
                <a:gd name="T27" fmla="*/ 0 h 79"/>
                <a:gd name="T28" fmla="*/ 0 w 294"/>
                <a:gd name="T29" fmla="*/ 0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4" h="79">
                  <a:moveTo>
                    <a:pt x="294" y="31"/>
                  </a:moveTo>
                  <a:cubicBezTo>
                    <a:pt x="280" y="43"/>
                    <a:pt x="264" y="53"/>
                    <a:pt x="247" y="61"/>
                  </a:cubicBezTo>
                  <a:cubicBezTo>
                    <a:pt x="232" y="64"/>
                    <a:pt x="217" y="66"/>
                    <a:pt x="202" y="66"/>
                  </a:cubicBezTo>
                  <a:cubicBezTo>
                    <a:pt x="201" y="66"/>
                    <a:pt x="201" y="66"/>
                    <a:pt x="201" y="66"/>
                  </a:cubicBezTo>
                  <a:cubicBezTo>
                    <a:pt x="167" y="66"/>
                    <a:pt x="135" y="57"/>
                    <a:pt x="106" y="42"/>
                  </a:cubicBezTo>
                  <a:cubicBezTo>
                    <a:pt x="45" y="42"/>
                    <a:pt x="45" y="42"/>
                    <a:pt x="45" y="42"/>
                  </a:cubicBezTo>
                  <a:cubicBezTo>
                    <a:pt x="78" y="65"/>
                    <a:pt x="118" y="79"/>
                    <a:pt x="162" y="79"/>
                  </a:cubicBezTo>
                  <a:cubicBezTo>
                    <a:pt x="162" y="79"/>
                    <a:pt x="162" y="79"/>
                    <a:pt x="162" y="79"/>
                  </a:cubicBezTo>
                  <a:cubicBezTo>
                    <a:pt x="162" y="79"/>
                    <a:pt x="162" y="79"/>
                    <a:pt x="162" y="79"/>
                  </a:cubicBezTo>
                  <a:cubicBezTo>
                    <a:pt x="211" y="79"/>
                    <a:pt x="257" y="62"/>
                    <a:pt x="294" y="31"/>
                  </a:cubicBezTo>
                  <a:moveTo>
                    <a:pt x="0" y="0"/>
                  </a:moveTo>
                  <a:cubicBezTo>
                    <a:pt x="5" y="6"/>
                    <a:pt x="10" y="12"/>
                    <a:pt x="16" y="18"/>
                  </a:cubicBezTo>
                  <a:cubicBezTo>
                    <a:pt x="70" y="18"/>
                    <a:pt x="70" y="18"/>
                    <a:pt x="70" y="18"/>
                  </a:cubicBezTo>
                  <a:cubicBezTo>
                    <a:pt x="63" y="12"/>
                    <a:pt x="57" y="6"/>
                    <a:pt x="51" y="0"/>
                  </a:cubicBezTo>
                  <a:cubicBezTo>
                    <a:pt x="0" y="0"/>
                    <a:pt x="0" y="0"/>
                    <a:pt x="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5" name="Freeform 357"/>
            <p:cNvSpPr/>
            <p:nvPr/>
          </p:nvSpPr>
          <p:spPr bwMode="auto">
            <a:xfrm>
              <a:off x="3827297" y="4213984"/>
              <a:ext cx="72584" cy="52870"/>
            </a:xfrm>
            <a:custGeom>
              <a:avLst/>
              <a:gdLst>
                <a:gd name="T0" fmla="*/ 0 w 34"/>
                <a:gd name="T1" fmla="*/ 0 h 25"/>
                <a:gd name="T2" fmla="*/ 0 w 34"/>
                <a:gd name="T3" fmla="*/ 25 h 25"/>
                <a:gd name="T4" fmla="*/ 34 w 34"/>
                <a:gd name="T5" fmla="*/ 25 h 25"/>
                <a:gd name="T6" fmla="*/ 23 w 34"/>
                <a:gd name="T7" fmla="*/ 0 h 25"/>
                <a:gd name="T8" fmla="*/ 0 w 34"/>
                <a:gd name="T9" fmla="*/ 0 h 25"/>
              </a:gdLst>
              <a:ahLst/>
              <a:cxnLst>
                <a:cxn ang="0">
                  <a:pos x="T0" y="T1"/>
                </a:cxn>
                <a:cxn ang="0">
                  <a:pos x="T2" y="T3"/>
                </a:cxn>
                <a:cxn ang="0">
                  <a:pos x="T4" y="T5"/>
                </a:cxn>
                <a:cxn ang="0">
                  <a:pos x="T6" y="T7"/>
                </a:cxn>
                <a:cxn ang="0">
                  <a:pos x="T8" y="T9"/>
                </a:cxn>
              </a:cxnLst>
              <a:rect l="0" t="0" r="r" b="b"/>
              <a:pathLst>
                <a:path w="34" h="25">
                  <a:moveTo>
                    <a:pt x="0" y="0"/>
                  </a:moveTo>
                  <a:cubicBezTo>
                    <a:pt x="0" y="25"/>
                    <a:pt x="0" y="25"/>
                    <a:pt x="0" y="25"/>
                  </a:cubicBezTo>
                  <a:cubicBezTo>
                    <a:pt x="34" y="25"/>
                    <a:pt x="34" y="25"/>
                    <a:pt x="34" y="25"/>
                  </a:cubicBezTo>
                  <a:cubicBezTo>
                    <a:pt x="30" y="17"/>
                    <a:pt x="26" y="9"/>
                    <a:pt x="23"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6" name="Freeform 358"/>
            <p:cNvSpPr/>
            <p:nvPr/>
          </p:nvSpPr>
          <p:spPr bwMode="auto">
            <a:xfrm>
              <a:off x="3827297" y="4304491"/>
              <a:ext cx="138000" cy="51078"/>
            </a:xfrm>
            <a:custGeom>
              <a:avLst/>
              <a:gdLst>
                <a:gd name="T0" fmla="*/ 0 w 65"/>
                <a:gd name="T1" fmla="*/ 0 h 24"/>
                <a:gd name="T2" fmla="*/ 0 w 65"/>
                <a:gd name="T3" fmla="*/ 4 h 24"/>
                <a:gd name="T4" fmla="*/ 14 w 65"/>
                <a:gd name="T5" fmla="*/ 24 h 24"/>
                <a:gd name="T6" fmla="*/ 65 w 65"/>
                <a:gd name="T7" fmla="*/ 24 h 24"/>
                <a:gd name="T8" fmla="*/ 45 w 65"/>
                <a:gd name="T9" fmla="*/ 0 h 24"/>
                <a:gd name="T10" fmla="*/ 0 w 65"/>
                <a:gd name="T11" fmla="*/ 0 h 24"/>
              </a:gdLst>
              <a:ahLst/>
              <a:cxnLst>
                <a:cxn ang="0">
                  <a:pos x="T0" y="T1"/>
                </a:cxn>
                <a:cxn ang="0">
                  <a:pos x="T2" y="T3"/>
                </a:cxn>
                <a:cxn ang="0">
                  <a:pos x="T4" y="T5"/>
                </a:cxn>
                <a:cxn ang="0">
                  <a:pos x="T6" y="T7"/>
                </a:cxn>
                <a:cxn ang="0">
                  <a:pos x="T8" y="T9"/>
                </a:cxn>
                <a:cxn ang="0">
                  <a:pos x="T10" y="T11"/>
                </a:cxn>
              </a:cxnLst>
              <a:rect l="0" t="0" r="r" b="b"/>
              <a:pathLst>
                <a:path w="65" h="24">
                  <a:moveTo>
                    <a:pt x="0" y="0"/>
                  </a:moveTo>
                  <a:cubicBezTo>
                    <a:pt x="0" y="4"/>
                    <a:pt x="0" y="4"/>
                    <a:pt x="0" y="4"/>
                  </a:cubicBezTo>
                  <a:cubicBezTo>
                    <a:pt x="4" y="11"/>
                    <a:pt x="9" y="18"/>
                    <a:pt x="14" y="24"/>
                  </a:cubicBezTo>
                  <a:cubicBezTo>
                    <a:pt x="65" y="24"/>
                    <a:pt x="65" y="24"/>
                    <a:pt x="65" y="24"/>
                  </a:cubicBezTo>
                  <a:cubicBezTo>
                    <a:pt x="58" y="16"/>
                    <a:pt x="51" y="8"/>
                    <a:pt x="45"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7" name="Freeform 359"/>
            <p:cNvSpPr/>
            <p:nvPr/>
          </p:nvSpPr>
          <p:spPr bwMode="auto">
            <a:xfrm>
              <a:off x="3890921" y="4394101"/>
              <a:ext cx="190870" cy="51078"/>
            </a:xfrm>
            <a:custGeom>
              <a:avLst/>
              <a:gdLst>
                <a:gd name="T0" fmla="*/ 0 w 90"/>
                <a:gd name="T1" fmla="*/ 0 h 24"/>
                <a:gd name="T2" fmla="*/ 29 w 90"/>
                <a:gd name="T3" fmla="*/ 24 h 24"/>
                <a:gd name="T4" fmla="*/ 90 w 90"/>
                <a:gd name="T5" fmla="*/ 24 h 24"/>
                <a:gd name="T6" fmla="*/ 54 w 90"/>
                <a:gd name="T7" fmla="*/ 0 h 24"/>
                <a:gd name="T8" fmla="*/ 0 w 90"/>
                <a:gd name="T9" fmla="*/ 0 h 24"/>
              </a:gdLst>
              <a:ahLst/>
              <a:cxnLst>
                <a:cxn ang="0">
                  <a:pos x="T0" y="T1"/>
                </a:cxn>
                <a:cxn ang="0">
                  <a:pos x="T2" y="T3"/>
                </a:cxn>
                <a:cxn ang="0">
                  <a:pos x="T4" y="T5"/>
                </a:cxn>
                <a:cxn ang="0">
                  <a:pos x="T6" y="T7"/>
                </a:cxn>
                <a:cxn ang="0">
                  <a:pos x="T8" y="T9"/>
                </a:cxn>
              </a:cxnLst>
              <a:rect l="0" t="0" r="r" b="b"/>
              <a:pathLst>
                <a:path w="90" h="24">
                  <a:moveTo>
                    <a:pt x="0" y="0"/>
                  </a:moveTo>
                  <a:cubicBezTo>
                    <a:pt x="9" y="9"/>
                    <a:pt x="18" y="17"/>
                    <a:pt x="29" y="24"/>
                  </a:cubicBezTo>
                  <a:cubicBezTo>
                    <a:pt x="90" y="24"/>
                    <a:pt x="90" y="24"/>
                    <a:pt x="90" y="24"/>
                  </a:cubicBezTo>
                  <a:cubicBezTo>
                    <a:pt x="77" y="17"/>
                    <a:pt x="65" y="9"/>
                    <a:pt x="54"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8" name="Freeform 360"/>
            <p:cNvSpPr/>
            <p:nvPr/>
          </p:nvSpPr>
          <p:spPr bwMode="auto">
            <a:xfrm>
              <a:off x="4164232" y="3647648"/>
              <a:ext cx="10753" cy="0"/>
            </a:xfrm>
            <a:custGeom>
              <a:avLst/>
              <a:gdLst>
                <a:gd name="T0" fmla="*/ 0 w 5"/>
                <a:gd name="T1" fmla="*/ 5 w 5"/>
                <a:gd name="T2" fmla="*/ 0 w 5"/>
              </a:gdLst>
              <a:ahLst/>
              <a:cxnLst>
                <a:cxn ang="0">
                  <a:pos x="T0" y="0"/>
                </a:cxn>
                <a:cxn ang="0">
                  <a:pos x="T1" y="0"/>
                </a:cxn>
                <a:cxn ang="0">
                  <a:pos x="T2" y="0"/>
                </a:cxn>
              </a:cxnLst>
              <a:rect l="0" t="0" r="r" b="b"/>
              <a:pathLst>
                <a:path w="5">
                  <a:moveTo>
                    <a:pt x="0" y="0"/>
                  </a:moveTo>
                  <a:cubicBezTo>
                    <a:pt x="2" y="0"/>
                    <a:pt x="4" y="0"/>
                    <a:pt x="5" y="0"/>
                  </a:cubicBezTo>
                  <a:cubicBezTo>
                    <a:pt x="4" y="0"/>
                    <a:pt x="2" y="0"/>
                    <a:pt x="0" y="0"/>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9" name="Freeform 361"/>
            <p:cNvSpPr/>
            <p:nvPr/>
          </p:nvSpPr>
          <p:spPr bwMode="auto">
            <a:xfrm>
              <a:off x="4177673" y="3644960"/>
              <a:ext cx="9857" cy="2688"/>
            </a:xfrm>
            <a:custGeom>
              <a:avLst/>
              <a:gdLst>
                <a:gd name="T0" fmla="*/ 0 w 5"/>
                <a:gd name="T1" fmla="*/ 1 h 1"/>
                <a:gd name="T2" fmla="*/ 5 w 5"/>
                <a:gd name="T3" fmla="*/ 0 h 1"/>
                <a:gd name="T4" fmla="*/ 0 w 5"/>
                <a:gd name="T5" fmla="*/ 1 h 1"/>
              </a:gdLst>
              <a:ahLst/>
              <a:cxnLst>
                <a:cxn ang="0">
                  <a:pos x="T0" y="T1"/>
                </a:cxn>
                <a:cxn ang="0">
                  <a:pos x="T2" y="T3"/>
                </a:cxn>
                <a:cxn ang="0">
                  <a:pos x="T4" y="T5"/>
                </a:cxn>
              </a:cxnLst>
              <a:rect l="0" t="0" r="r" b="b"/>
              <a:pathLst>
                <a:path w="5" h="1">
                  <a:moveTo>
                    <a:pt x="0" y="1"/>
                  </a:moveTo>
                  <a:cubicBezTo>
                    <a:pt x="2" y="0"/>
                    <a:pt x="3" y="0"/>
                    <a:pt x="5" y="0"/>
                  </a:cubicBezTo>
                  <a:cubicBezTo>
                    <a:pt x="3" y="0"/>
                    <a:pt x="2" y="0"/>
                    <a:pt x="0" y="1"/>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0" name="Freeform 362"/>
            <p:cNvSpPr/>
            <p:nvPr/>
          </p:nvSpPr>
          <p:spPr bwMode="auto">
            <a:xfrm>
              <a:off x="4190219" y="3644960"/>
              <a:ext cx="10753" cy="0"/>
            </a:xfrm>
            <a:custGeom>
              <a:avLst/>
              <a:gdLst>
                <a:gd name="T0" fmla="*/ 0 w 5"/>
                <a:gd name="T1" fmla="*/ 5 w 5"/>
                <a:gd name="T2" fmla="*/ 0 w 5"/>
              </a:gdLst>
              <a:ahLst/>
              <a:cxnLst>
                <a:cxn ang="0">
                  <a:pos x="T0" y="0"/>
                </a:cxn>
                <a:cxn ang="0">
                  <a:pos x="T1" y="0"/>
                </a:cxn>
                <a:cxn ang="0">
                  <a:pos x="T2" y="0"/>
                </a:cxn>
              </a:cxnLst>
              <a:rect l="0" t="0" r="r" b="b"/>
              <a:pathLst>
                <a:path w="5">
                  <a:moveTo>
                    <a:pt x="0" y="0"/>
                  </a:moveTo>
                  <a:cubicBezTo>
                    <a:pt x="2" y="0"/>
                    <a:pt x="4" y="0"/>
                    <a:pt x="5" y="0"/>
                  </a:cubicBezTo>
                  <a:cubicBezTo>
                    <a:pt x="4" y="0"/>
                    <a:pt x="2" y="0"/>
                    <a:pt x="0" y="0"/>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1" name="Freeform 363"/>
            <p:cNvSpPr/>
            <p:nvPr/>
          </p:nvSpPr>
          <p:spPr bwMode="auto">
            <a:xfrm>
              <a:off x="4510127" y="4395893"/>
              <a:ext cx="260766" cy="263454"/>
            </a:xfrm>
            <a:custGeom>
              <a:avLst/>
              <a:gdLst>
                <a:gd name="T0" fmla="*/ 109 w 123"/>
                <a:gd name="T1" fmla="*/ 110 h 124"/>
                <a:gd name="T2" fmla="*/ 58 w 123"/>
                <a:gd name="T3" fmla="*/ 110 h 124"/>
                <a:gd name="T4" fmla="*/ 14 w 123"/>
                <a:gd name="T5" fmla="*/ 64 h 124"/>
                <a:gd name="T6" fmla="*/ 14 w 123"/>
                <a:gd name="T7" fmla="*/ 14 h 124"/>
                <a:gd name="T8" fmla="*/ 14 w 123"/>
                <a:gd name="T9" fmla="*/ 14 h 124"/>
                <a:gd name="T10" fmla="*/ 64 w 123"/>
                <a:gd name="T11" fmla="*/ 14 h 124"/>
                <a:gd name="T12" fmla="*/ 109 w 123"/>
                <a:gd name="T13" fmla="*/ 59 h 124"/>
                <a:gd name="T14" fmla="*/ 109 w 123"/>
                <a:gd name="T15" fmla="*/ 110 h 1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3" h="124">
                  <a:moveTo>
                    <a:pt x="109" y="110"/>
                  </a:moveTo>
                  <a:cubicBezTo>
                    <a:pt x="95" y="124"/>
                    <a:pt x="72" y="123"/>
                    <a:pt x="58" y="110"/>
                  </a:cubicBezTo>
                  <a:cubicBezTo>
                    <a:pt x="14" y="64"/>
                    <a:pt x="14" y="64"/>
                    <a:pt x="14" y="64"/>
                  </a:cubicBezTo>
                  <a:cubicBezTo>
                    <a:pt x="0" y="50"/>
                    <a:pt x="0" y="27"/>
                    <a:pt x="14" y="14"/>
                  </a:cubicBezTo>
                  <a:cubicBezTo>
                    <a:pt x="14" y="14"/>
                    <a:pt x="14" y="14"/>
                    <a:pt x="14" y="14"/>
                  </a:cubicBezTo>
                  <a:cubicBezTo>
                    <a:pt x="28" y="0"/>
                    <a:pt x="51" y="0"/>
                    <a:pt x="64" y="14"/>
                  </a:cubicBezTo>
                  <a:cubicBezTo>
                    <a:pt x="109" y="59"/>
                    <a:pt x="109" y="59"/>
                    <a:pt x="109" y="59"/>
                  </a:cubicBezTo>
                  <a:cubicBezTo>
                    <a:pt x="123" y="73"/>
                    <a:pt x="123" y="96"/>
                    <a:pt x="109" y="110"/>
                  </a:cubicBezTo>
                  <a:close/>
                </a:path>
              </a:pathLst>
            </a:custGeom>
            <a:solidFill>
              <a:srgbClr val="0E303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2" name="Freeform 364"/>
            <p:cNvSpPr>
              <a:spLocks noEditPoints="1"/>
            </p:cNvSpPr>
            <p:nvPr/>
          </p:nvSpPr>
          <p:spPr bwMode="auto">
            <a:xfrm>
              <a:off x="3611337" y="3494414"/>
              <a:ext cx="1178375" cy="1179270"/>
            </a:xfrm>
            <a:custGeom>
              <a:avLst/>
              <a:gdLst>
                <a:gd name="T0" fmla="*/ 0 w 556"/>
                <a:gd name="T1" fmla="*/ 278 h 556"/>
                <a:gd name="T2" fmla="*/ 278 w 556"/>
                <a:gd name="T3" fmla="*/ 556 h 556"/>
                <a:gd name="T4" fmla="*/ 475 w 556"/>
                <a:gd name="T5" fmla="*/ 474 h 556"/>
                <a:gd name="T6" fmla="*/ 475 w 556"/>
                <a:gd name="T7" fmla="*/ 474 h 556"/>
                <a:gd name="T8" fmla="*/ 556 w 556"/>
                <a:gd name="T9" fmla="*/ 279 h 556"/>
                <a:gd name="T10" fmla="*/ 475 w 556"/>
                <a:gd name="T11" fmla="*/ 82 h 556"/>
                <a:gd name="T12" fmla="*/ 279 w 556"/>
                <a:gd name="T13" fmla="*/ 0 h 556"/>
                <a:gd name="T14" fmla="*/ 82 w 556"/>
                <a:gd name="T15" fmla="*/ 82 h 556"/>
                <a:gd name="T16" fmla="*/ 0 w 556"/>
                <a:gd name="T17" fmla="*/ 278 h 556"/>
                <a:gd name="T18" fmla="*/ 71 w 556"/>
                <a:gd name="T19" fmla="*/ 278 h 556"/>
                <a:gd name="T20" fmla="*/ 132 w 556"/>
                <a:gd name="T21" fmla="*/ 132 h 556"/>
                <a:gd name="T22" fmla="*/ 278 w 556"/>
                <a:gd name="T23" fmla="*/ 71 h 556"/>
                <a:gd name="T24" fmla="*/ 425 w 556"/>
                <a:gd name="T25" fmla="*/ 132 h 556"/>
                <a:gd name="T26" fmla="*/ 485 w 556"/>
                <a:gd name="T27" fmla="*/ 278 h 556"/>
                <a:gd name="T28" fmla="*/ 424 w 556"/>
                <a:gd name="T29" fmla="*/ 424 h 556"/>
                <a:gd name="T30" fmla="*/ 278 w 556"/>
                <a:gd name="T31" fmla="*/ 485 h 556"/>
                <a:gd name="T32" fmla="*/ 71 w 556"/>
                <a:gd name="T33" fmla="*/ 278 h 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56" h="556">
                  <a:moveTo>
                    <a:pt x="0" y="278"/>
                  </a:moveTo>
                  <a:cubicBezTo>
                    <a:pt x="0" y="431"/>
                    <a:pt x="124" y="556"/>
                    <a:pt x="278" y="556"/>
                  </a:cubicBezTo>
                  <a:cubicBezTo>
                    <a:pt x="352" y="556"/>
                    <a:pt x="422" y="527"/>
                    <a:pt x="475" y="474"/>
                  </a:cubicBezTo>
                  <a:cubicBezTo>
                    <a:pt x="475" y="474"/>
                    <a:pt x="475" y="474"/>
                    <a:pt x="475" y="474"/>
                  </a:cubicBezTo>
                  <a:cubicBezTo>
                    <a:pt x="527" y="422"/>
                    <a:pt x="556" y="352"/>
                    <a:pt x="556" y="279"/>
                  </a:cubicBezTo>
                  <a:cubicBezTo>
                    <a:pt x="556" y="204"/>
                    <a:pt x="527" y="135"/>
                    <a:pt x="475" y="82"/>
                  </a:cubicBezTo>
                  <a:cubicBezTo>
                    <a:pt x="422" y="29"/>
                    <a:pt x="353" y="0"/>
                    <a:pt x="279" y="0"/>
                  </a:cubicBezTo>
                  <a:cubicBezTo>
                    <a:pt x="204" y="0"/>
                    <a:pt x="134" y="29"/>
                    <a:pt x="82" y="82"/>
                  </a:cubicBezTo>
                  <a:cubicBezTo>
                    <a:pt x="29" y="134"/>
                    <a:pt x="0" y="204"/>
                    <a:pt x="0" y="278"/>
                  </a:cubicBezTo>
                  <a:moveTo>
                    <a:pt x="71" y="278"/>
                  </a:moveTo>
                  <a:cubicBezTo>
                    <a:pt x="71" y="223"/>
                    <a:pt x="93" y="171"/>
                    <a:pt x="132" y="132"/>
                  </a:cubicBezTo>
                  <a:cubicBezTo>
                    <a:pt x="171" y="93"/>
                    <a:pt x="223" y="71"/>
                    <a:pt x="278" y="71"/>
                  </a:cubicBezTo>
                  <a:cubicBezTo>
                    <a:pt x="334" y="71"/>
                    <a:pt x="386" y="93"/>
                    <a:pt x="425" y="132"/>
                  </a:cubicBezTo>
                  <a:cubicBezTo>
                    <a:pt x="464" y="171"/>
                    <a:pt x="485" y="223"/>
                    <a:pt x="485" y="278"/>
                  </a:cubicBezTo>
                  <a:cubicBezTo>
                    <a:pt x="485" y="333"/>
                    <a:pt x="463" y="385"/>
                    <a:pt x="424" y="424"/>
                  </a:cubicBezTo>
                  <a:cubicBezTo>
                    <a:pt x="385" y="463"/>
                    <a:pt x="333" y="485"/>
                    <a:pt x="278" y="485"/>
                  </a:cubicBezTo>
                  <a:cubicBezTo>
                    <a:pt x="164" y="485"/>
                    <a:pt x="71" y="392"/>
                    <a:pt x="71" y="278"/>
                  </a:cubicBezTo>
                </a:path>
              </a:pathLst>
            </a:custGeom>
            <a:solidFill>
              <a:srgbClr val="2C587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3" name="Freeform 365"/>
            <p:cNvSpPr/>
            <p:nvPr/>
          </p:nvSpPr>
          <p:spPr bwMode="auto">
            <a:xfrm>
              <a:off x="4575543" y="4463997"/>
              <a:ext cx="886245" cy="884453"/>
            </a:xfrm>
            <a:custGeom>
              <a:avLst/>
              <a:gdLst>
                <a:gd name="T0" fmla="*/ 0 w 989"/>
                <a:gd name="T1" fmla="*/ 239 h 987"/>
                <a:gd name="T2" fmla="*/ 239 w 989"/>
                <a:gd name="T3" fmla="*/ 0 h 987"/>
                <a:gd name="T4" fmla="*/ 989 w 989"/>
                <a:gd name="T5" fmla="*/ 748 h 987"/>
                <a:gd name="T6" fmla="*/ 750 w 989"/>
                <a:gd name="T7" fmla="*/ 987 h 987"/>
                <a:gd name="T8" fmla="*/ 0 w 989"/>
                <a:gd name="T9" fmla="*/ 239 h 987"/>
              </a:gdLst>
              <a:ahLst/>
              <a:cxnLst>
                <a:cxn ang="0">
                  <a:pos x="T0" y="T1"/>
                </a:cxn>
                <a:cxn ang="0">
                  <a:pos x="T2" y="T3"/>
                </a:cxn>
                <a:cxn ang="0">
                  <a:pos x="T4" y="T5"/>
                </a:cxn>
                <a:cxn ang="0">
                  <a:pos x="T6" y="T7"/>
                </a:cxn>
                <a:cxn ang="0">
                  <a:pos x="T8" y="T9"/>
                </a:cxn>
              </a:cxnLst>
              <a:rect l="0" t="0" r="r" b="b"/>
              <a:pathLst>
                <a:path w="989" h="987">
                  <a:moveTo>
                    <a:pt x="0" y="239"/>
                  </a:moveTo>
                  <a:lnTo>
                    <a:pt x="239" y="0"/>
                  </a:lnTo>
                  <a:lnTo>
                    <a:pt x="989" y="748"/>
                  </a:lnTo>
                  <a:lnTo>
                    <a:pt x="750" y="987"/>
                  </a:lnTo>
                  <a:lnTo>
                    <a:pt x="0" y="239"/>
                  </a:lnTo>
                  <a:close/>
                </a:path>
              </a:pathLst>
            </a:custGeom>
            <a:solidFill>
              <a:srgbClr val="103754"/>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4" name="Freeform 366"/>
            <p:cNvSpPr/>
            <p:nvPr/>
          </p:nvSpPr>
          <p:spPr bwMode="auto">
            <a:xfrm>
              <a:off x="4620348" y="4508802"/>
              <a:ext cx="796635" cy="794843"/>
            </a:xfrm>
            <a:custGeom>
              <a:avLst/>
              <a:gdLst>
                <a:gd name="T0" fmla="*/ 0 w 889"/>
                <a:gd name="T1" fmla="*/ 139 h 887"/>
                <a:gd name="T2" fmla="*/ 139 w 889"/>
                <a:gd name="T3" fmla="*/ 0 h 887"/>
                <a:gd name="T4" fmla="*/ 889 w 889"/>
                <a:gd name="T5" fmla="*/ 747 h 887"/>
                <a:gd name="T6" fmla="*/ 750 w 889"/>
                <a:gd name="T7" fmla="*/ 887 h 887"/>
                <a:gd name="T8" fmla="*/ 0 w 889"/>
                <a:gd name="T9" fmla="*/ 139 h 887"/>
              </a:gdLst>
              <a:ahLst/>
              <a:cxnLst>
                <a:cxn ang="0">
                  <a:pos x="T0" y="T1"/>
                </a:cxn>
                <a:cxn ang="0">
                  <a:pos x="T2" y="T3"/>
                </a:cxn>
                <a:cxn ang="0">
                  <a:pos x="T4" y="T5"/>
                </a:cxn>
                <a:cxn ang="0">
                  <a:pos x="T6" y="T7"/>
                </a:cxn>
                <a:cxn ang="0">
                  <a:pos x="T8" y="T9"/>
                </a:cxn>
              </a:cxnLst>
              <a:rect l="0" t="0" r="r" b="b"/>
              <a:pathLst>
                <a:path w="889" h="887">
                  <a:moveTo>
                    <a:pt x="0" y="139"/>
                  </a:moveTo>
                  <a:lnTo>
                    <a:pt x="139" y="0"/>
                  </a:lnTo>
                  <a:lnTo>
                    <a:pt x="889" y="747"/>
                  </a:lnTo>
                  <a:lnTo>
                    <a:pt x="750" y="887"/>
                  </a:lnTo>
                  <a:lnTo>
                    <a:pt x="0" y="139"/>
                  </a:lnTo>
                  <a:close/>
                </a:path>
              </a:pathLst>
            </a:custGeom>
            <a:solidFill>
              <a:srgbClr val="2C587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5" name="Freeform 367"/>
            <p:cNvSpPr/>
            <p:nvPr/>
          </p:nvSpPr>
          <p:spPr bwMode="auto">
            <a:xfrm>
              <a:off x="5143672" y="5032126"/>
              <a:ext cx="318116" cy="316324"/>
            </a:xfrm>
            <a:custGeom>
              <a:avLst/>
              <a:gdLst>
                <a:gd name="T0" fmla="*/ 0 w 355"/>
                <a:gd name="T1" fmla="*/ 239 h 353"/>
                <a:gd name="T2" fmla="*/ 239 w 355"/>
                <a:gd name="T3" fmla="*/ 0 h 353"/>
                <a:gd name="T4" fmla="*/ 355 w 355"/>
                <a:gd name="T5" fmla="*/ 114 h 353"/>
                <a:gd name="T6" fmla="*/ 116 w 355"/>
                <a:gd name="T7" fmla="*/ 353 h 353"/>
                <a:gd name="T8" fmla="*/ 0 w 355"/>
                <a:gd name="T9" fmla="*/ 239 h 353"/>
              </a:gdLst>
              <a:ahLst/>
              <a:cxnLst>
                <a:cxn ang="0">
                  <a:pos x="T0" y="T1"/>
                </a:cxn>
                <a:cxn ang="0">
                  <a:pos x="T2" y="T3"/>
                </a:cxn>
                <a:cxn ang="0">
                  <a:pos x="T4" y="T5"/>
                </a:cxn>
                <a:cxn ang="0">
                  <a:pos x="T6" y="T7"/>
                </a:cxn>
                <a:cxn ang="0">
                  <a:pos x="T8" y="T9"/>
                </a:cxn>
              </a:cxnLst>
              <a:rect l="0" t="0" r="r" b="b"/>
              <a:pathLst>
                <a:path w="355" h="353">
                  <a:moveTo>
                    <a:pt x="0" y="239"/>
                  </a:moveTo>
                  <a:lnTo>
                    <a:pt x="239" y="0"/>
                  </a:lnTo>
                  <a:lnTo>
                    <a:pt x="355" y="114"/>
                  </a:lnTo>
                  <a:lnTo>
                    <a:pt x="116" y="353"/>
                  </a:lnTo>
                  <a:lnTo>
                    <a:pt x="0" y="239"/>
                  </a:lnTo>
                  <a:close/>
                </a:path>
              </a:pathLst>
            </a:custGeom>
            <a:solidFill>
              <a:srgbClr val="0E303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6" name="Freeform 368"/>
            <p:cNvSpPr/>
            <p:nvPr/>
          </p:nvSpPr>
          <p:spPr bwMode="auto">
            <a:xfrm>
              <a:off x="5188477" y="5076931"/>
              <a:ext cx="228506" cy="226714"/>
            </a:xfrm>
            <a:custGeom>
              <a:avLst/>
              <a:gdLst>
                <a:gd name="T0" fmla="*/ 0 w 255"/>
                <a:gd name="T1" fmla="*/ 139 h 253"/>
                <a:gd name="T2" fmla="*/ 139 w 255"/>
                <a:gd name="T3" fmla="*/ 0 h 253"/>
                <a:gd name="T4" fmla="*/ 255 w 255"/>
                <a:gd name="T5" fmla="*/ 113 h 253"/>
                <a:gd name="T6" fmla="*/ 116 w 255"/>
                <a:gd name="T7" fmla="*/ 253 h 253"/>
                <a:gd name="T8" fmla="*/ 0 w 255"/>
                <a:gd name="T9" fmla="*/ 139 h 253"/>
              </a:gdLst>
              <a:ahLst/>
              <a:cxnLst>
                <a:cxn ang="0">
                  <a:pos x="T0" y="T1"/>
                </a:cxn>
                <a:cxn ang="0">
                  <a:pos x="T2" y="T3"/>
                </a:cxn>
                <a:cxn ang="0">
                  <a:pos x="T4" y="T5"/>
                </a:cxn>
                <a:cxn ang="0">
                  <a:pos x="T6" y="T7"/>
                </a:cxn>
                <a:cxn ang="0">
                  <a:pos x="T8" y="T9"/>
                </a:cxn>
              </a:cxnLst>
              <a:rect l="0" t="0" r="r" b="b"/>
              <a:pathLst>
                <a:path w="255" h="253">
                  <a:moveTo>
                    <a:pt x="0" y="139"/>
                  </a:moveTo>
                  <a:lnTo>
                    <a:pt x="139" y="0"/>
                  </a:lnTo>
                  <a:lnTo>
                    <a:pt x="255" y="113"/>
                  </a:lnTo>
                  <a:lnTo>
                    <a:pt x="116" y="253"/>
                  </a:lnTo>
                  <a:lnTo>
                    <a:pt x="0" y="139"/>
                  </a:lnTo>
                  <a:close/>
                </a:path>
              </a:pathLst>
            </a:custGeom>
            <a:solidFill>
              <a:srgbClr val="164866"/>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7" name="Freeform 369"/>
            <p:cNvSpPr>
              <a:spLocks noEditPoints="1"/>
            </p:cNvSpPr>
            <p:nvPr/>
          </p:nvSpPr>
          <p:spPr bwMode="auto">
            <a:xfrm>
              <a:off x="3965297" y="3728297"/>
              <a:ext cx="614726" cy="209688"/>
            </a:xfrm>
            <a:custGeom>
              <a:avLst/>
              <a:gdLst>
                <a:gd name="T0" fmla="*/ 275 w 290"/>
                <a:gd name="T1" fmla="*/ 84 h 99"/>
                <a:gd name="T2" fmla="*/ 290 w 290"/>
                <a:gd name="T3" fmla="*/ 99 h 99"/>
                <a:gd name="T4" fmla="*/ 280 w 290"/>
                <a:gd name="T5" fmla="*/ 84 h 99"/>
                <a:gd name="T6" fmla="*/ 275 w 290"/>
                <a:gd name="T7" fmla="*/ 84 h 99"/>
                <a:gd name="T8" fmla="*/ 199 w 290"/>
                <a:gd name="T9" fmla="*/ 42 h 99"/>
                <a:gd name="T10" fmla="*/ 230 w 290"/>
                <a:gd name="T11" fmla="*/ 54 h 99"/>
                <a:gd name="T12" fmla="*/ 241 w 290"/>
                <a:gd name="T13" fmla="*/ 60 h 99"/>
                <a:gd name="T14" fmla="*/ 259 w 290"/>
                <a:gd name="T15" fmla="*/ 60 h 99"/>
                <a:gd name="T16" fmla="*/ 239 w 290"/>
                <a:gd name="T17" fmla="*/ 42 h 99"/>
                <a:gd name="T18" fmla="*/ 199 w 290"/>
                <a:gd name="T19" fmla="*/ 42 h 99"/>
                <a:gd name="T20" fmla="*/ 0 w 290"/>
                <a:gd name="T21" fmla="*/ 42 h 99"/>
                <a:gd name="T22" fmla="*/ 7 w 290"/>
                <a:gd name="T23" fmla="*/ 60 h 99"/>
                <a:gd name="T24" fmla="*/ 37 w 290"/>
                <a:gd name="T25" fmla="*/ 60 h 99"/>
                <a:gd name="T26" fmla="*/ 73 w 290"/>
                <a:gd name="T27" fmla="*/ 44 h 99"/>
                <a:gd name="T28" fmla="*/ 79 w 290"/>
                <a:gd name="T29" fmla="*/ 42 h 99"/>
                <a:gd name="T30" fmla="*/ 0 w 290"/>
                <a:gd name="T31" fmla="*/ 42 h 99"/>
                <a:gd name="T32" fmla="*/ 113 w 290"/>
                <a:gd name="T33" fmla="*/ 0 h 99"/>
                <a:gd name="T34" fmla="*/ 47 w 290"/>
                <a:gd name="T35" fmla="*/ 11 h 99"/>
                <a:gd name="T36" fmla="*/ 29 w 290"/>
                <a:gd name="T37" fmla="*/ 18 h 99"/>
                <a:gd name="T38" fmla="*/ 198 w 290"/>
                <a:gd name="T39" fmla="*/ 18 h 99"/>
                <a:gd name="T40" fmla="*/ 113 w 290"/>
                <a:gd name="T41" fmla="*/ 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90" h="99">
                  <a:moveTo>
                    <a:pt x="275" y="84"/>
                  </a:moveTo>
                  <a:cubicBezTo>
                    <a:pt x="280" y="89"/>
                    <a:pt x="285" y="94"/>
                    <a:pt x="290" y="99"/>
                  </a:cubicBezTo>
                  <a:cubicBezTo>
                    <a:pt x="287" y="94"/>
                    <a:pt x="284" y="89"/>
                    <a:pt x="280" y="84"/>
                  </a:cubicBezTo>
                  <a:cubicBezTo>
                    <a:pt x="275" y="84"/>
                    <a:pt x="275" y="84"/>
                    <a:pt x="275" y="84"/>
                  </a:cubicBezTo>
                  <a:moveTo>
                    <a:pt x="199" y="42"/>
                  </a:moveTo>
                  <a:cubicBezTo>
                    <a:pt x="209" y="45"/>
                    <a:pt x="220" y="49"/>
                    <a:pt x="230" y="54"/>
                  </a:cubicBezTo>
                  <a:cubicBezTo>
                    <a:pt x="234" y="56"/>
                    <a:pt x="237" y="58"/>
                    <a:pt x="241" y="60"/>
                  </a:cubicBezTo>
                  <a:cubicBezTo>
                    <a:pt x="259" y="60"/>
                    <a:pt x="259" y="60"/>
                    <a:pt x="259" y="60"/>
                  </a:cubicBezTo>
                  <a:cubicBezTo>
                    <a:pt x="253" y="54"/>
                    <a:pt x="246" y="48"/>
                    <a:pt x="239" y="42"/>
                  </a:cubicBezTo>
                  <a:cubicBezTo>
                    <a:pt x="199" y="42"/>
                    <a:pt x="199" y="42"/>
                    <a:pt x="199" y="42"/>
                  </a:cubicBezTo>
                  <a:moveTo>
                    <a:pt x="0" y="42"/>
                  </a:moveTo>
                  <a:cubicBezTo>
                    <a:pt x="7" y="60"/>
                    <a:pt x="7" y="60"/>
                    <a:pt x="7" y="60"/>
                  </a:cubicBezTo>
                  <a:cubicBezTo>
                    <a:pt x="37" y="60"/>
                    <a:pt x="37" y="60"/>
                    <a:pt x="37" y="60"/>
                  </a:cubicBezTo>
                  <a:cubicBezTo>
                    <a:pt x="48" y="54"/>
                    <a:pt x="60" y="48"/>
                    <a:pt x="73" y="44"/>
                  </a:cubicBezTo>
                  <a:cubicBezTo>
                    <a:pt x="75" y="43"/>
                    <a:pt x="77" y="42"/>
                    <a:pt x="79" y="42"/>
                  </a:cubicBezTo>
                  <a:cubicBezTo>
                    <a:pt x="0" y="42"/>
                    <a:pt x="0" y="42"/>
                    <a:pt x="0" y="42"/>
                  </a:cubicBezTo>
                  <a:moveTo>
                    <a:pt x="113" y="0"/>
                  </a:moveTo>
                  <a:cubicBezTo>
                    <a:pt x="91" y="0"/>
                    <a:pt x="69" y="3"/>
                    <a:pt x="47" y="11"/>
                  </a:cubicBezTo>
                  <a:cubicBezTo>
                    <a:pt x="41" y="13"/>
                    <a:pt x="35" y="15"/>
                    <a:pt x="29" y="18"/>
                  </a:cubicBezTo>
                  <a:cubicBezTo>
                    <a:pt x="198" y="18"/>
                    <a:pt x="198" y="18"/>
                    <a:pt x="198" y="18"/>
                  </a:cubicBezTo>
                  <a:cubicBezTo>
                    <a:pt x="171" y="6"/>
                    <a:pt x="142" y="0"/>
                    <a:pt x="113"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8" name="Freeform 370"/>
            <p:cNvSpPr/>
            <p:nvPr/>
          </p:nvSpPr>
          <p:spPr bwMode="auto">
            <a:xfrm>
              <a:off x="3960817" y="3765933"/>
              <a:ext cx="510778" cy="51078"/>
            </a:xfrm>
            <a:custGeom>
              <a:avLst/>
              <a:gdLst>
                <a:gd name="T0" fmla="*/ 31 w 241"/>
                <a:gd name="T1" fmla="*/ 0 h 24"/>
                <a:gd name="T2" fmla="*/ 0 w 241"/>
                <a:gd name="T3" fmla="*/ 17 h 24"/>
                <a:gd name="T4" fmla="*/ 2 w 241"/>
                <a:gd name="T5" fmla="*/ 24 h 24"/>
                <a:gd name="T6" fmla="*/ 81 w 241"/>
                <a:gd name="T7" fmla="*/ 24 h 24"/>
                <a:gd name="T8" fmla="*/ 141 w 241"/>
                <a:gd name="T9" fmla="*/ 15 h 24"/>
                <a:gd name="T10" fmla="*/ 201 w 241"/>
                <a:gd name="T11" fmla="*/ 24 h 24"/>
                <a:gd name="T12" fmla="*/ 241 w 241"/>
                <a:gd name="T13" fmla="*/ 24 h 24"/>
                <a:gd name="T14" fmla="*/ 207 w 241"/>
                <a:gd name="T15" fmla="*/ 3 h 24"/>
                <a:gd name="T16" fmla="*/ 200 w 241"/>
                <a:gd name="T17" fmla="*/ 0 h 24"/>
                <a:gd name="T18" fmla="*/ 31 w 241"/>
                <a:gd name="T19"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1" h="24">
                  <a:moveTo>
                    <a:pt x="31" y="0"/>
                  </a:moveTo>
                  <a:cubicBezTo>
                    <a:pt x="20" y="5"/>
                    <a:pt x="9" y="11"/>
                    <a:pt x="0" y="17"/>
                  </a:cubicBezTo>
                  <a:cubicBezTo>
                    <a:pt x="2" y="24"/>
                    <a:pt x="2" y="24"/>
                    <a:pt x="2" y="24"/>
                  </a:cubicBezTo>
                  <a:cubicBezTo>
                    <a:pt x="81" y="24"/>
                    <a:pt x="81" y="24"/>
                    <a:pt x="81" y="24"/>
                  </a:cubicBezTo>
                  <a:cubicBezTo>
                    <a:pt x="101" y="18"/>
                    <a:pt x="121" y="15"/>
                    <a:pt x="141" y="15"/>
                  </a:cubicBezTo>
                  <a:cubicBezTo>
                    <a:pt x="161" y="15"/>
                    <a:pt x="181" y="18"/>
                    <a:pt x="201" y="24"/>
                  </a:cubicBezTo>
                  <a:cubicBezTo>
                    <a:pt x="241" y="24"/>
                    <a:pt x="241" y="24"/>
                    <a:pt x="241" y="24"/>
                  </a:cubicBezTo>
                  <a:cubicBezTo>
                    <a:pt x="230" y="16"/>
                    <a:pt x="219" y="9"/>
                    <a:pt x="207" y="3"/>
                  </a:cubicBezTo>
                  <a:cubicBezTo>
                    <a:pt x="204" y="2"/>
                    <a:pt x="202" y="1"/>
                    <a:pt x="200" y="0"/>
                  </a:cubicBezTo>
                  <a:cubicBezTo>
                    <a:pt x="31" y="0"/>
                    <a:pt x="31" y="0"/>
                    <a:pt x="31"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9" name="Freeform 371"/>
            <p:cNvSpPr>
              <a:spLocks noEditPoints="1"/>
            </p:cNvSpPr>
            <p:nvPr/>
          </p:nvSpPr>
          <p:spPr bwMode="auto">
            <a:xfrm>
              <a:off x="3980531" y="3855544"/>
              <a:ext cx="577986" cy="51078"/>
            </a:xfrm>
            <a:custGeom>
              <a:avLst/>
              <a:gdLst>
                <a:gd name="T0" fmla="*/ 234 w 273"/>
                <a:gd name="T1" fmla="*/ 0 h 24"/>
                <a:gd name="T2" fmla="*/ 268 w 273"/>
                <a:gd name="T3" fmla="*/ 24 h 24"/>
                <a:gd name="T4" fmla="*/ 273 w 273"/>
                <a:gd name="T5" fmla="*/ 24 h 24"/>
                <a:gd name="T6" fmla="*/ 252 w 273"/>
                <a:gd name="T7" fmla="*/ 0 h 24"/>
                <a:gd name="T8" fmla="*/ 234 w 273"/>
                <a:gd name="T9" fmla="*/ 0 h 24"/>
                <a:gd name="T10" fmla="*/ 0 w 273"/>
                <a:gd name="T11" fmla="*/ 0 h 24"/>
                <a:gd name="T12" fmla="*/ 6 w 273"/>
                <a:gd name="T13" fmla="*/ 16 h 24"/>
                <a:gd name="T14" fmla="*/ 30 w 273"/>
                <a:gd name="T15" fmla="*/ 0 h 24"/>
                <a:gd name="T16" fmla="*/ 0 w 273"/>
                <a:gd name="T1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3" h="24">
                  <a:moveTo>
                    <a:pt x="234" y="0"/>
                  </a:moveTo>
                  <a:cubicBezTo>
                    <a:pt x="246" y="7"/>
                    <a:pt x="257" y="15"/>
                    <a:pt x="268" y="24"/>
                  </a:cubicBezTo>
                  <a:cubicBezTo>
                    <a:pt x="273" y="24"/>
                    <a:pt x="273" y="24"/>
                    <a:pt x="273" y="24"/>
                  </a:cubicBezTo>
                  <a:cubicBezTo>
                    <a:pt x="267" y="16"/>
                    <a:pt x="260" y="8"/>
                    <a:pt x="252" y="0"/>
                  </a:cubicBezTo>
                  <a:cubicBezTo>
                    <a:pt x="234" y="0"/>
                    <a:pt x="234" y="0"/>
                    <a:pt x="234" y="0"/>
                  </a:cubicBezTo>
                  <a:moveTo>
                    <a:pt x="0" y="0"/>
                  </a:moveTo>
                  <a:cubicBezTo>
                    <a:pt x="6" y="16"/>
                    <a:pt x="6" y="16"/>
                    <a:pt x="6" y="16"/>
                  </a:cubicBezTo>
                  <a:cubicBezTo>
                    <a:pt x="13" y="10"/>
                    <a:pt x="21" y="5"/>
                    <a:pt x="30"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grpSp>
      <p:sp>
        <p:nvSpPr>
          <p:cNvPr id="8" name="文本框 7"/>
          <p:cNvSpPr txBox="1"/>
          <p:nvPr/>
        </p:nvSpPr>
        <p:spPr>
          <a:xfrm>
            <a:off x="4546600" y="1140460"/>
            <a:ext cx="5337810" cy="460375"/>
          </a:xfrm>
          <a:prstGeom prst="rect">
            <a:avLst/>
          </a:prstGeom>
          <a:noFill/>
        </p:spPr>
        <p:txBody>
          <a:bodyPr wrap="square" rtlCol="0">
            <a:spAutoFit/>
          </a:bodyPr>
          <a:p>
            <a:pPr algn="l"/>
            <a:r>
              <a:rPr lang="zh-CN" altLang="en-US" sz="24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rPr>
              <a:t>1.2 Introduce the organisation </a:t>
            </a:r>
            <a:endParaRPr lang="zh-CN" altLang="en-US" sz="24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endParaRPr>
          </a:p>
        </p:txBody>
      </p:sp>
      <p:sp>
        <p:nvSpPr>
          <p:cNvPr id="11" name="文本框 10"/>
          <p:cNvSpPr txBox="1"/>
          <p:nvPr/>
        </p:nvSpPr>
        <p:spPr>
          <a:xfrm>
            <a:off x="4425950" y="1589405"/>
            <a:ext cx="7766050" cy="5268595"/>
          </a:xfrm>
          <a:prstGeom prst="rect">
            <a:avLst/>
          </a:prstGeom>
          <a:noFill/>
        </p:spPr>
        <p:txBody>
          <a:bodyPr wrap="square" rtlCol="0" anchor="t">
            <a:spAutoFit/>
          </a:bodyPr>
          <a:p>
            <a:pPr>
              <a:lnSpc>
                <a:spcPct val="170000"/>
              </a:lnSpc>
            </a:pPr>
            <a:r>
              <a:rPr lang="zh-CN" altLang="en-US">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CX Corporation is a multinational company with subsidiaries in Asia Pacific, Western Europe and the Americas, and employs more than 8,000 people worldwide. In 2003, CX China branch was established. While maintaining its main business of financial advisory and fund rating, CX has expanded its data range in recent years, including corporate bond data in major global markets and the disclosure of financial results by specialized listed companies in niche markets.CX provides a complete suite of Web-based solutions for individuals, financial advisors, asset managers, retirement investors, and institutional investors in the private capital markets.</a:t>
            </a:r>
            <a:endParaRPr lang="zh-CN" altLang="en-US">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spTree>
    <p:custDataLst>
      <p:tags r:id="rId2"/>
    </p:custData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9" name="矩形 8"/>
          <p:cNvSpPr/>
          <p:nvPr/>
        </p:nvSpPr>
        <p:spPr>
          <a:xfrm>
            <a:off x="1280160" y="358775"/>
            <a:ext cx="2733675" cy="460375"/>
          </a:xfrm>
          <a:prstGeom prst="rect">
            <a:avLst/>
          </a:prstGeom>
        </p:spPr>
        <p:txBody>
          <a:bodyPr wrap="square">
            <a:spAutoFit/>
          </a:bodyPr>
          <a:p>
            <a:pPr algn="l"/>
            <a:r>
              <a:rPr lang="zh-CN" altLang="en-US" sz="2400" b="1" kern="0" spc="300" dirty="0">
                <a:latin typeface="Times New Roman Bold" panose="02020603050405020304" charset="0"/>
                <a:ea typeface="汉仪铸字美心体W" panose="00020600040101010101" charset="-122"/>
                <a:cs typeface="Times New Roman Bold" panose="02020603050405020304" charset="0"/>
              </a:rPr>
              <a:t>Introduction</a:t>
            </a:r>
            <a:endParaRPr lang="zh-CN" altLang="en-US" sz="2400" b="1" kern="0" spc="300" dirty="0">
              <a:latin typeface="Times New Roman Bold" panose="02020603050405020304" charset="0"/>
              <a:ea typeface="汉仪铸字美心体W" panose="00020600040101010101" charset="-122"/>
              <a:cs typeface="Times New Roman Bold" panose="02020603050405020304" charset="0"/>
            </a:endParaRPr>
          </a:p>
        </p:txBody>
      </p:sp>
      <p:sp>
        <p:nvSpPr>
          <p:cNvPr id="5" name="文本框 4"/>
          <p:cNvSpPr txBox="1"/>
          <p:nvPr/>
        </p:nvSpPr>
        <p:spPr>
          <a:xfrm>
            <a:off x="107950" y="310198"/>
            <a:ext cx="1466850" cy="829945"/>
          </a:xfrm>
          <a:prstGeom prst="rect">
            <a:avLst/>
          </a:prstGeom>
          <a:noFill/>
        </p:spPr>
        <p:txBody>
          <a:bodyPr vert="horz" wrap="square" rtlCol="0" anchor="ctr" anchorCtr="0">
            <a:spAutoFit/>
          </a:bodyPr>
          <a:p>
            <a:pPr algn="ctr"/>
            <a:r>
              <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rPr>
              <a:t>01</a:t>
            </a:r>
            <a:endPar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endParaRPr>
          </a:p>
        </p:txBody>
      </p:sp>
      <p:cxnSp>
        <p:nvCxnSpPr>
          <p:cNvPr id="2" name="直接连接符 1"/>
          <p:cNvCxnSpPr/>
          <p:nvPr/>
        </p:nvCxnSpPr>
        <p:spPr>
          <a:xfrm>
            <a:off x="-600" y="979170"/>
            <a:ext cx="12193200" cy="0"/>
          </a:xfrm>
          <a:prstGeom prst="line">
            <a:avLst/>
          </a:prstGeom>
          <a:ln w="25400">
            <a:solidFill>
              <a:schemeClr val="tx2">
                <a:lumMod val="25000"/>
              </a:schemeClr>
            </a:solidFill>
          </a:ln>
        </p:spPr>
        <p:style>
          <a:lnRef idx="1">
            <a:schemeClr val="accent1"/>
          </a:lnRef>
          <a:fillRef idx="0">
            <a:schemeClr val="accent1"/>
          </a:fillRef>
          <a:effectRef idx="0">
            <a:schemeClr val="accent1"/>
          </a:effectRef>
          <a:fontRef idx="minor">
            <a:schemeClr val="tx1"/>
          </a:fontRef>
        </p:style>
      </p:cxnSp>
      <p:grpSp>
        <p:nvGrpSpPr>
          <p:cNvPr id="3" name="Group 164"/>
          <p:cNvGrpSpPr/>
          <p:nvPr/>
        </p:nvGrpSpPr>
        <p:grpSpPr>
          <a:xfrm flipH="1">
            <a:off x="0" y="1336675"/>
            <a:ext cx="4318245" cy="3844402"/>
            <a:chOff x="1146159" y="1505964"/>
            <a:chExt cx="4315629" cy="3842486"/>
          </a:xfrm>
        </p:grpSpPr>
        <p:sp>
          <p:nvSpPr>
            <p:cNvPr id="6" name="Oval 236"/>
            <p:cNvSpPr>
              <a:spLocks noChangeArrowheads="1"/>
            </p:cNvSpPr>
            <p:nvPr/>
          </p:nvSpPr>
          <p:spPr bwMode="auto">
            <a:xfrm>
              <a:off x="1252324" y="1505964"/>
              <a:ext cx="3671332" cy="3672227"/>
            </a:xfrm>
            <a:prstGeom prst="ellipse">
              <a:avLst/>
            </a:prstGeom>
            <a:solidFill>
              <a:schemeClr val="tx2">
                <a:lumMod val="2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3" name="Freeform 254"/>
            <p:cNvSpPr/>
            <p:nvPr/>
          </p:nvSpPr>
          <p:spPr bwMode="auto">
            <a:xfrm>
              <a:off x="1146159" y="2305287"/>
              <a:ext cx="2081646" cy="2943696"/>
            </a:xfrm>
            <a:custGeom>
              <a:avLst/>
              <a:gdLst>
                <a:gd name="T0" fmla="*/ 2 w 2323"/>
                <a:gd name="T1" fmla="*/ 0 h 3285"/>
                <a:gd name="T2" fmla="*/ 2323 w 2323"/>
                <a:gd name="T3" fmla="*/ 0 h 3285"/>
                <a:gd name="T4" fmla="*/ 2321 w 2323"/>
                <a:gd name="T5" fmla="*/ 3285 h 3285"/>
                <a:gd name="T6" fmla="*/ 0 w 2323"/>
                <a:gd name="T7" fmla="*/ 3282 h 3285"/>
                <a:gd name="T8" fmla="*/ 2 w 2323"/>
                <a:gd name="T9" fmla="*/ 0 h 3285"/>
              </a:gdLst>
              <a:ahLst/>
              <a:cxnLst>
                <a:cxn ang="0">
                  <a:pos x="T0" y="T1"/>
                </a:cxn>
                <a:cxn ang="0">
                  <a:pos x="T2" y="T3"/>
                </a:cxn>
                <a:cxn ang="0">
                  <a:pos x="T4" y="T5"/>
                </a:cxn>
                <a:cxn ang="0">
                  <a:pos x="T6" y="T7"/>
                </a:cxn>
                <a:cxn ang="0">
                  <a:pos x="T8" y="T9"/>
                </a:cxn>
              </a:cxnLst>
              <a:rect l="0" t="0" r="r" b="b"/>
              <a:pathLst>
                <a:path w="2323" h="3285">
                  <a:moveTo>
                    <a:pt x="2" y="0"/>
                  </a:moveTo>
                  <a:lnTo>
                    <a:pt x="2323" y="0"/>
                  </a:lnTo>
                  <a:lnTo>
                    <a:pt x="2321" y="3285"/>
                  </a:lnTo>
                  <a:lnTo>
                    <a:pt x="0" y="3282"/>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34" name="Freeform 255"/>
            <p:cNvSpPr/>
            <p:nvPr/>
          </p:nvSpPr>
          <p:spPr bwMode="auto">
            <a:xfrm>
              <a:off x="1146159" y="2305287"/>
              <a:ext cx="2081646" cy="2943696"/>
            </a:xfrm>
            <a:custGeom>
              <a:avLst/>
              <a:gdLst>
                <a:gd name="T0" fmla="*/ 2 w 2323"/>
                <a:gd name="T1" fmla="*/ 0 h 3285"/>
                <a:gd name="T2" fmla="*/ 2323 w 2323"/>
                <a:gd name="T3" fmla="*/ 0 h 3285"/>
                <a:gd name="T4" fmla="*/ 2321 w 2323"/>
                <a:gd name="T5" fmla="*/ 3285 h 3285"/>
                <a:gd name="T6" fmla="*/ 0 w 2323"/>
                <a:gd name="T7" fmla="*/ 3282 h 3285"/>
                <a:gd name="T8" fmla="*/ 2 w 2323"/>
                <a:gd name="T9" fmla="*/ 0 h 3285"/>
              </a:gdLst>
              <a:ahLst/>
              <a:cxnLst>
                <a:cxn ang="0">
                  <a:pos x="T0" y="T1"/>
                </a:cxn>
                <a:cxn ang="0">
                  <a:pos x="T2" y="T3"/>
                </a:cxn>
                <a:cxn ang="0">
                  <a:pos x="T4" y="T5"/>
                </a:cxn>
                <a:cxn ang="0">
                  <a:pos x="T6" y="T7"/>
                </a:cxn>
                <a:cxn ang="0">
                  <a:pos x="T8" y="T9"/>
                </a:cxn>
              </a:cxnLst>
              <a:rect l="0" t="0" r="r" b="b"/>
              <a:pathLst>
                <a:path w="2323" h="3285">
                  <a:moveTo>
                    <a:pt x="2" y="0"/>
                  </a:moveTo>
                  <a:lnTo>
                    <a:pt x="2323" y="0"/>
                  </a:lnTo>
                  <a:lnTo>
                    <a:pt x="2321" y="3285"/>
                  </a:lnTo>
                  <a:lnTo>
                    <a:pt x="0" y="3282"/>
                  </a:lnTo>
                  <a:lnTo>
                    <a:pt x="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35" name="Freeform 256"/>
            <p:cNvSpPr/>
            <p:nvPr/>
          </p:nvSpPr>
          <p:spPr bwMode="auto">
            <a:xfrm>
              <a:off x="2371131" y="3852855"/>
              <a:ext cx="364714" cy="345895"/>
            </a:xfrm>
            <a:custGeom>
              <a:avLst/>
              <a:gdLst>
                <a:gd name="T0" fmla="*/ 25 w 172"/>
                <a:gd name="T1" fmla="*/ 0 h 163"/>
                <a:gd name="T2" fmla="*/ 0 w 172"/>
                <a:gd name="T3" fmla="*/ 43 h 163"/>
                <a:gd name="T4" fmla="*/ 85 w 172"/>
                <a:gd name="T5" fmla="*/ 163 h 163"/>
                <a:gd name="T6" fmla="*/ 172 w 172"/>
                <a:gd name="T7" fmla="*/ 16 h 163"/>
                <a:gd name="T8" fmla="*/ 25 w 172"/>
                <a:gd name="T9" fmla="*/ 0 h 163"/>
              </a:gdLst>
              <a:ahLst/>
              <a:cxnLst>
                <a:cxn ang="0">
                  <a:pos x="T0" y="T1"/>
                </a:cxn>
                <a:cxn ang="0">
                  <a:pos x="T2" y="T3"/>
                </a:cxn>
                <a:cxn ang="0">
                  <a:pos x="T4" y="T5"/>
                </a:cxn>
                <a:cxn ang="0">
                  <a:pos x="T6" y="T7"/>
                </a:cxn>
                <a:cxn ang="0">
                  <a:pos x="T8" y="T9"/>
                </a:cxn>
              </a:cxnLst>
              <a:rect l="0" t="0" r="r" b="b"/>
              <a:pathLst>
                <a:path w="172" h="163">
                  <a:moveTo>
                    <a:pt x="25" y="0"/>
                  </a:moveTo>
                  <a:cubicBezTo>
                    <a:pt x="19" y="16"/>
                    <a:pt x="11" y="31"/>
                    <a:pt x="0" y="43"/>
                  </a:cubicBezTo>
                  <a:cubicBezTo>
                    <a:pt x="85" y="163"/>
                    <a:pt x="85" y="163"/>
                    <a:pt x="85" y="163"/>
                  </a:cubicBezTo>
                  <a:cubicBezTo>
                    <a:pt x="129" y="125"/>
                    <a:pt x="160" y="74"/>
                    <a:pt x="172" y="16"/>
                  </a:cubicBezTo>
                  <a:cubicBezTo>
                    <a:pt x="25" y="0"/>
                    <a:pt x="25" y="0"/>
                    <a:pt x="25" y="0"/>
                  </a:cubicBezTo>
                </a:path>
              </a:pathLst>
            </a:cu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36" name="Freeform 257"/>
            <p:cNvSpPr/>
            <p:nvPr/>
          </p:nvSpPr>
          <p:spPr bwMode="auto">
            <a:xfrm>
              <a:off x="2237612" y="3219311"/>
              <a:ext cx="508986" cy="566337"/>
            </a:xfrm>
            <a:custGeom>
              <a:avLst/>
              <a:gdLst>
                <a:gd name="T0" fmla="*/ 0 w 240"/>
                <a:gd name="T1" fmla="*/ 147 h 267"/>
                <a:gd name="T2" fmla="*/ 93 w 240"/>
                <a:gd name="T3" fmla="*/ 251 h 267"/>
                <a:gd name="T4" fmla="*/ 240 w 240"/>
                <a:gd name="T5" fmla="*/ 267 h 267"/>
                <a:gd name="T6" fmla="*/ 240 w 240"/>
                <a:gd name="T7" fmla="*/ 262 h 267"/>
                <a:gd name="T8" fmla="*/ 0 w 240"/>
                <a:gd name="T9" fmla="*/ 0 h 267"/>
                <a:gd name="T10" fmla="*/ 0 w 240"/>
                <a:gd name="T11" fmla="*/ 147 h 267"/>
              </a:gdLst>
              <a:ahLst/>
              <a:cxnLst>
                <a:cxn ang="0">
                  <a:pos x="T0" y="T1"/>
                </a:cxn>
                <a:cxn ang="0">
                  <a:pos x="T2" y="T3"/>
                </a:cxn>
                <a:cxn ang="0">
                  <a:pos x="T4" y="T5"/>
                </a:cxn>
                <a:cxn ang="0">
                  <a:pos x="T6" y="T7"/>
                </a:cxn>
                <a:cxn ang="0">
                  <a:pos x="T8" y="T9"/>
                </a:cxn>
                <a:cxn ang="0">
                  <a:pos x="T10" y="T11"/>
                </a:cxn>
              </a:cxnLst>
              <a:rect l="0" t="0" r="r" b="b"/>
              <a:pathLst>
                <a:path w="240" h="267">
                  <a:moveTo>
                    <a:pt x="0" y="147"/>
                  </a:moveTo>
                  <a:cubicBezTo>
                    <a:pt x="50" y="157"/>
                    <a:pt x="88" y="199"/>
                    <a:pt x="93" y="251"/>
                  </a:cubicBezTo>
                  <a:cubicBezTo>
                    <a:pt x="240" y="267"/>
                    <a:pt x="240" y="267"/>
                    <a:pt x="240" y="267"/>
                  </a:cubicBezTo>
                  <a:cubicBezTo>
                    <a:pt x="240" y="266"/>
                    <a:pt x="240" y="264"/>
                    <a:pt x="240" y="262"/>
                  </a:cubicBezTo>
                  <a:cubicBezTo>
                    <a:pt x="240" y="125"/>
                    <a:pt x="135" y="12"/>
                    <a:pt x="0" y="0"/>
                  </a:cubicBezTo>
                  <a:cubicBezTo>
                    <a:pt x="0" y="147"/>
                    <a:pt x="0" y="147"/>
                    <a:pt x="0" y="147"/>
                  </a:cubicBezTo>
                </a:path>
              </a:pathLst>
            </a:cu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7" name="Freeform 258"/>
            <p:cNvSpPr/>
            <p:nvPr/>
          </p:nvSpPr>
          <p:spPr bwMode="auto">
            <a:xfrm>
              <a:off x="1733106" y="3219311"/>
              <a:ext cx="403246" cy="388012"/>
            </a:xfrm>
            <a:custGeom>
              <a:avLst/>
              <a:gdLst>
                <a:gd name="T0" fmla="*/ 127 w 190"/>
                <a:gd name="T1" fmla="*/ 183 h 183"/>
                <a:gd name="T2" fmla="*/ 190 w 190"/>
                <a:gd name="T3" fmla="*/ 147 h 183"/>
                <a:gd name="T4" fmla="*/ 190 w 190"/>
                <a:gd name="T5" fmla="*/ 0 h 183"/>
                <a:gd name="T6" fmla="*/ 0 w 190"/>
                <a:gd name="T7" fmla="*/ 108 h 183"/>
                <a:gd name="T8" fmla="*/ 127 w 190"/>
                <a:gd name="T9" fmla="*/ 183 h 183"/>
              </a:gdLst>
              <a:ahLst/>
              <a:cxnLst>
                <a:cxn ang="0">
                  <a:pos x="T0" y="T1"/>
                </a:cxn>
                <a:cxn ang="0">
                  <a:pos x="T2" y="T3"/>
                </a:cxn>
                <a:cxn ang="0">
                  <a:pos x="T4" y="T5"/>
                </a:cxn>
                <a:cxn ang="0">
                  <a:pos x="T6" y="T7"/>
                </a:cxn>
                <a:cxn ang="0">
                  <a:pos x="T8" y="T9"/>
                </a:cxn>
              </a:cxnLst>
              <a:rect l="0" t="0" r="r" b="b"/>
              <a:pathLst>
                <a:path w="190" h="183">
                  <a:moveTo>
                    <a:pt x="127" y="183"/>
                  </a:moveTo>
                  <a:cubicBezTo>
                    <a:pt x="144" y="165"/>
                    <a:pt x="165" y="152"/>
                    <a:pt x="190" y="147"/>
                  </a:cubicBezTo>
                  <a:cubicBezTo>
                    <a:pt x="190" y="0"/>
                    <a:pt x="190" y="0"/>
                    <a:pt x="190" y="0"/>
                  </a:cubicBezTo>
                  <a:cubicBezTo>
                    <a:pt x="112" y="7"/>
                    <a:pt x="44" y="48"/>
                    <a:pt x="0" y="108"/>
                  </a:cubicBezTo>
                  <a:lnTo>
                    <a:pt x="127" y="183"/>
                  </a:lnTo>
                  <a:close/>
                </a:path>
              </a:pathLst>
            </a:cu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38" name="Freeform 259"/>
            <p:cNvSpPr/>
            <p:nvPr/>
          </p:nvSpPr>
          <p:spPr bwMode="auto">
            <a:xfrm>
              <a:off x="1627366" y="3537427"/>
              <a:ext cx="841440" cy="797531"/>
            </a:xfrm>
            <a:custGeom>
              <a:avLst/>
              <a:gdLst>
                <a:gd name="T0" fmla="*/ 312 w 397"/>
                <a:gd name="T1" fmla="*/ 220 h 376"/>
                <a:gd name="T2" fmla="*/ 264 w 397"/>
                <a:gd name="T3" fmla="*/ 230 h 376"/>
                <a:gd name="T4" fmla="*/ 146 w 397"/>
                <a:gd name="T5" fmla="*/ 112 h 376"/>
                <a:gd name="T6" fmla="*/ 153 w 397"/>
                <a:gd name="T7" fmla="*/ 75 h 376"/>
                <a:gd name="T8" fmla="*/ 26 w 397"/>
                <a:gd name="T9" fmla="*/ 0 h 376"/>
                <a:gd name="T10" fmla="*/ 0 w 397"/>
                <a:gd name="T11" fmla="*/ 112 h 376"/>
                <a:gd name="T12" fmla="*/ 264 w 397"/>
                <a:gd name="T13" fmla="*/ 376 h 376"/>
                <a:gd name="T14" fmla="*/ 397 w 397"/>
                <a:gd name="T15" fmla="*/ 340 h 376"/>
                <a:gd name="T16" fmla="*/ 312 w 397"/>
                <a:gd name="T17" fmla="*/ 220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7" h="376">
                  <a:moveTo>
                    <a:pt x="312" y="220"/>
                  </a:moveTo>
                  <a:cubicBezTo>
                    <a:pt x="297" y="226"/>
                    <a:pt x="281" y="230"/>
                    <a:pt x="264" y="230"/>
                  </a:cubicBezTo>
                  <a:cubicBezTo>
                    <a:pt x="199" y="230"/>
                    <a:pt x="146" y="177"/>
                    <a:pt x="146" y="112"/>
                  </a:cubicBezTo>
                  <a:cubicBezTo>
                    <a:pt x="146" y="99"/>
                    <a:pt x="149" y="86"/>
                    <a:pt x="153" y="75"/>
                  </a:cubicBezTo>
                  <a:cubicBezTo>
                    <a:pt x="26" y="0"/>
                    <a:pt x="26" y="0"/>
                    <a:pt x="26" y="0"/>
                  </a:cubicBezTo>
                  <a:cubicBezTo>
                    <a:pt x="10" y="34"/>
                    <a:pt x="0" y="72"/>
                    <a:pt x="0" y="112"/>
                  </a:cubicBezTo>
                  <a:cubicBezTo>
                    <a:pt x="0" y="258"/>
                    <a:pt x="118" y="376"/>
                    <a:pt x="264" y="376"/>
                  </a:cubicBezTo>
                  <a:cubicBezTo>
                    <a:pt x="313" y="376"/>
                    <a:pt x="358" y="363"/>
                    <a:pt x="397" y="340"/>
                  </a:cubicBezTo>
                  <a:lnTo>
                    <a:pt x="312" y="220"/>
                  </a:lnTo>
                  <a:close/>
                </a:path>
              </a:pathLst>
            </a:cu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39" name="Rectangle 260"/>
            <p:cNvSpPr>
              <a:spLocks noChangeArrowheads="1"/>
            </p:cNvSpPr>
            <p:nvPr/>
          </p:nvSpPr>
          <p:spPr bwMode="auto">
            <a:xfrm>
              <a:off x="1362120" y="2502429"/>
              <a:ext cx="260766" cy="76169"/>
            </a:xfrm>
            <a:prstGeom prst="rect">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40" name="Rectangle 261"/>
            <p:cNvSpPr>
              <a:spLocks noChangeArrowheads="1"/>
            </p:cNvSpPr>
            <p:nvPr/>
          </p:nvSpPr>
          <p:spPr bwMode="auto">
            <a:xfrm>
              <a:off x="1362120" y="2676273"/>
              <a:ext cx="260766" cy="74376"/>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41" name="Rectangle 262"/>
            <p:cNvSpPr>
              <a:spLocks noChangeArrowheads="1"/>
            </p:cNvSpPr>
            <p:nvPr/>
          </p:nvSpPr>
          <p:spPr bwMode="auto">
            <a:xfrm>
              <a:off x="1362120" y="2848325"/>
              <a:ext cx="260766" cy="76169"/>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42" name="Rectangle 263"/>
            <p:cNvSpPr>
              <a:spLocks noChangeArrowheads="1"/>
            </p:cNvSpPr>
            <p:nvPr/>
          </p:nvSpPr>
          <p:spPr bwMode="auto">
            <a:xfrm>
              <a:off x="1362120" y="3022169"/>
              <a:ext cx="260766" cy="74376"/>
            </a:xfrm>
            <a:prstGeom prst="rect">
              <a:avLst/>
            </a:prstGeom>
            <a:solidFill>
              <a:schemeClr val="accent4"/>
            </a:solidFill>
            <a:ln>
              <a:noFill/>
            </a:ln>
          </p:spPr>
          <p:txBody>
            <a:bodyPr vert="horz" wrap="square" lIns="68580" tIns="34290" rIns="68580" bIns="34290" numCol="1" anchor="t" anchorCtr="0" compatLnSpc="1"/>
            <a:p>
              <a:endParaRPr lang="en-US" sz="1015">
                <a:cs typeface="+mn-ea"/>
                <a:sym typeface="+mn-lt"/>
              </a:endParaRPr>
            </a:p>
          </p:txBody>
        </p:sp>
        <p:sp>
          <p:nvSpPr>
            <p:cNvPr id="43" name="Rectangle 264"/>
            <p:cNvSpPr>
              <a:spLocks noChangeArrowheads="1"/>
            </p:cNvSpPr>
            <p:nvPr/>
          </p:nvSpPr>
          <p:spPr bwMode="auto">
            <a:xfrm>
              <a:off x="1799418" y="2506910"/>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4" name="Rectangle 265"/>
            <p:cNvSpPr>
              <a:spLocks noChangeArrowheads="1"/>
            </p:cNvSpPr>
            <p:nvPr/>
          </p:nvSpPr>
          <p:spPr bwMode="auto">
            <a:xfrm>
              <a:off x="1799418" y="2506910"/>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5" name="Rectangle 266"/>
            <p:cNvSpPr>
              <a:spLocks noChangeArrowheads="1"/>
            </p:cNvSpPr>
            <p:nvPr/>
          </p:nvSpPr>
          <p:spPr bwMode="auto">
            <a:xfrm>
              <a:off x="1799418" y="2761403"/>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6" name="Rectangle 267"/>
            <p:cNvSpPr>
              <a:spLocks noChangeArrowheads="1"/>
            </p:cNvSpPr>
            <p:nvPr/>
          </p:nvSpPr>
          <p:spPr bwMode="auto">
            <a:xfrm>
              <a:off x="1799418" y="2761403"/>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7" name="Rectangle 268"/>
            <p:cNvSpPr>
              <a:spLocks noChangeArrowheads="1"/>
            </p:cNvSpPr>
            <p:nvPr/>
          </p:nvSpPr>
          <p:spPr bwMode="auto">
            <a:xfrm>
              <a:off x="1799418" y="3015896"/>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8" name="Rectangle 269"/>
            <p:cNvSpPr>
              <a:spLocks noChangeArrowheads="1"/>
            </p:cNvSpPr>
            <p:nvPr/>
          </p:nvSpPr>
          <p:spPr bwMode="auto">
            <a:xfrm>
              <a:off x="1799418" y="3015896"/>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49" name="Rectangle 270"/>
            <p:cNvSpPr>
              <a:spLocks noChangeArrowheads="1"/>
            </p:cNvSpPr>
            <p:nvPr/>
          </p:nvSpPr>
          <p:spPr bwMode="auto">
            <a:xfrm>
              <a:off x="1799418" y="2888649"/>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51" name="Rectangle 271"/>
            <p:cNvSpPr>
              <a:spLocks noChangeArrowheads="1"/>
            </p:cNvSpPr>
            <p:nvPr/>
          </p:nvSpPr>
          <p:spPr bwMode="auto">
            <a:xfrm>
              <a:off x="1799418" y="2888649"/>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52" name="Rectangle 272"/>
            <p:cNvSpPr>
              <a:spLocks noChangeArrowheads="1"/>
            </p:cNvSpPr>
            <p:nvPr/>
          </p:nvSpPr>
          <p:spPr bwMode="auto">
            <a:xfrm>
              <a:off x="1799418" y="2634156"/>
              <a:ext cx="1212427" cy="84234"/>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0" name="Rectangle 273"/>
            <p:cNvSpPr>
              <a:spLocks noChangeArrowheads="1"/>
            </p:cNvSpPr>
            <p:nvPr/>
          </p:nvSpPr>
          <p:spPr bwMode="auto">
            <a:xfrm>
              <a:off x="1799418" y="2634156"/>
              <a:ext cx="1212427"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1" name="Rectangle 274"/>
            <p:cNvSpPr>
              <a:spLocks noChangeArrowheads="1"/>
            </p:cNvSpPr>
            <p:nvPr/>
          </p:nvSpPr>
          <p:spPr bwMode="auto">
            <a:xfrm>
              <a:off x="1362120" y="4412919"/>
              <a:ext cx="55558" cy="585155"/>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2" name="Rectangle 275"/>
            <p:cNvSpPr>
              <a:spLocks noChangeArrowheads="1"/>
            </p:cNvSpPr>
            <p:nvPr/>
          </p:nvSpPr>
          <p:spPr bwMode="auto">
            <a:xfrm>
              <a:off x="1362120" y="4998074"/>
              <a:ext cx="1649725" cy="5555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63" name="Rectangle 276"/>
            <p:cNvSpPr>
              <a:spLocks noChangeArrowheads="1"/>
            </p:cNvSpPr>
            <p:nvPr/>
          </p:nvSpPr>
          <p:spPr bwMode="auto">
            <a:xfrm>
              <a:off x="1563743" y="4737308"/>
              <a:ext cx="146065" cy="260766"/>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4" name="Rectangle 277"/>
            <p:cNvSpPr>
              <a:spLocks noChangeArrowheads="1"/>
            </p:cNvSpPr>
            <p:nvPr/>
          </p:nvSpPr>
          <p:spPr bwMode="auto">
            <a:xfrm>
              <a:off x="1563743" y="4608269"/>
              <a:ext cx="146065" cy="129039"/>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5" name="Rectangle 278"/>
            <p:cNvSpPr>
              <a:spLocks noChangeArrowheads="1"/>
            </p:cNvSpPr>
            <p:nvPr/>
          </p:nvSpPr>
          <p:spPr bwMode="auto">
            <a:xfrm>
              <a:off x="1837054" y="4625295"/>
              <a:ext cx="148753" cy="372778"/>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6" name="Rectangle 279"/>
            <p:cNvSpPr>
              <a:spLocks noChangeArrowheads="1"/>
            </p:cNvSpPr>
            <p:nvPr/>
          </p:nvSpPr>
          <p:spPr bwMode="auto">
            <a:xfrm>
              <a:off x="1837054" y="4550919"/>
              <a:ext cx="148753" cy="74376"/>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7" name="Rectangle 280"/>
            <p:cNvSpPr>
              <a:spLocks noChangeArrowheads="1"/>
            </p:cNvSpPr>
            <p:nvPr/>
          </p:nvSpPr>
          <p:spPr bwMode="auto">
            <a:xfrm>
              <a:off x="2113053" y="4807204"/>
              <a:ext cx="147857" cy="190870"/>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68" name="Rectangle 281"/>
            <p:cNvSpPr>
              <a:spLocks noChangeArrowheads="1"/>
            </p:cNvSpPr>
            <p:nvPr/>
          </p:nvSpPr>
          <p:spPr bwMode="auto">
            <a:xfrm>
              <a:off x="2113053" y="4671893"/>
              <a:ext cx="147857" cy="135311"/>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69" name="Rectangle 282"/>
            <p:cNvSpPr>
              <a:spLocks noChangeArrowheads="1"/>
            </p:cNvSpPr>
            <p:nvPr/>
          </p:nvSpPr>
          <p:spPr bwMode="auto">
            <a:xfrm>
              <a:off x="2388157" y="4890542"/>
              <a:ext cx="148753" cy="107532"/>
            </a:xfrm>
            <a:prstGeom prst="rect">
              <a:avLst/>
            </a:prstGeom>
            <a:solidFill>
              <a:schemeClr val="accent2"/>
            </a:solidFill>
            <a:ln>
              <a:noFill/>
            </a:ln>
          </p:spPr>
          <p:txBody>
            <a:bodyPr vert="horz" wrap="square" lIns="68580" tIns="34290" rIns="68580" bIns="34290" numCol="1" anchor="t" anchorCtr="0" compatLnSpc="1"/>
            <a:p>
              <a:endParaRPr lang="en-US" sz="1015">
                <a:cs typeface="+mn-ea"/>
                <a:sym typeface="+mn-lt"/>
              </a:endParaRPr>
            </a:p>
          </p:txBody>
        </p:sp>
        <p:sp>
          <p:nvSpPr>
            <p:cNvPr id="70" name="Rectangle 283"/>
            <p:cNvSpPr>
              <a:spLocks noChangeArrowheads="1"/>
            </p:cNvSpPr>
            <p:nvPr/>
          </p:nvSpPr>
          <p:spPr bwMode="auto">
            <a:xfrm>
              <a:off x="2388157" y="4780321"/>
              <a:ext cx="148753" cy="110221"/>
            </a:xfrm>
            <a:prstGeom prst="rect">
              <a:avLst/>
            </a:prstGeom>
            <a:solidFill>
              <a:schemeClr val="accent3"/>
            </a:solidFill>
            <a:ln>
              <a:noFill/>
            </a:ln>
          </p:spPr>
          <p:txBody>
            <a:bodyPr vert="horz" wrap="square" lIns="68580" tIns="34290" rIns="68580" bIns="34290" numCol="1" anchor="t" anchorCtr="0" compatLnSpc="1"/>
            <a:p>
              <a:endParaRPr lang="en-US" sz="1015">
                <a:cs typeface="+mn-ea"/>
                <a:sym typeface="+mn-lt"/>
              </a:endParaRPr>
            </a:p>
          </p:txBody>
        </p:sp>
        <p:sp>
          <p:nvSpPr>
            <p:cNvPr id="71" name="Freeform 284"/>
            <p:cNvSpPr>
              <a:spLocks noEditPoints="1"/>
            </p:cNvSpPr>
            <p:nvPr/>
          </p:nvSpPr>
          <p:spPr bwMode="auto">
            <a:xfrm>
              <a:off x="2627416" y="2305287"/>
              <a:ext cx="600389" cy="2565540"/>
            </a:xfrm>
            <a:custGeom>
              <a:avLst/>
              <a:gdLst>
                <a:gd name="T0" fmla="*/ 47 w 283"/>
                <a:gd name="T1" fmla="*/ 760 h 1210"/>
                <a:gd name="T2" fmla="*/ 0 w 283"/>
                <a:gd name="T3" fmla="*/ 855 h 1210"/>
                <a:gd name="T4" fmla="*/ 0 w 283"/>
                <a:gd name="T5" fmla="*/ 1210 h 1210"/>
                <a:gd name="T6" fmla="*/ 283 w 283"/>
                <a:gd name="T7" fmla="*/ 1210 h 1210"/>
                <a:gd name="T8" fmla="*/ 283 w 283"/>
                <a:gd name="T9" fmla="*/ 1163 h 1210"/>
                <a:gd name="T10" fmla="*/ 47 w 283"/>
                <a:gd name="T11" fmla="*/ 1163 h 1210"/>
                <a:gd name="T12" fmla="*/ 47 w 283"/>
                <a:gd name="T13" fmla="*/ 760 h 1210"/>
                <a:gd name="T14" fmla="*/ 0 w 283"/>
                <a:gd name="T15" fmla="*/ 692 h 1210"/>
                <a:gd name="T16" fmla="*/ 0 w 283"/>
                <a:gd name="T17" fmla="*/ 740 h 1210"/>
                <a:gd name="T18" fmla="*/ 47 w 283"/>
                <a:gd name="T19" fmla="*/ 746 h 1210"/>
                <a:gd name="T20" fmla="*/ 47 w 283"/>
                <a:gd name="T21" fmla="*/ 697 h 1210"/>
                <a:gd name="T22" fmla="*/ 0 w 283"/>
                <a:gd name="T23" fmla="*/ 692 h 1210"/>
                <a:gd name="T24" fmla="*/ 48 w 283"/>
                <a:gd name="T25" fmla="*/ 375 h 1210"/>
                <a:gd name="T26" fmla="*/ 0 w 283"/>
                <a:gd name="T27" fmla="*/ 375 h 1210"/>
                <a:gd name="T28" fmla="*/ 0 w 283"/>
                <a:gd name="T29" fmla="*/ 531 h 1210"/>
                <a:gd name="T30" fmla="*/ 47 w 283"/>
                <a:gd name="T31" fmla="*/ 626 h 1210"/>
                <a:gd name="T32" fmla="*/ 48 w 283"/>
                <a:gd name="T33" fmla="*/ 375 h 1210"/>
                <a:gd name="T34" fmla="*/ 48 w 283"/>
                <a:gd name="T35" fmla="*/ 315 h 1210"/>
                <a:gd name="T36" fmla="*/ 0 w 283"/>
                <a:gd name="T37" fmla="*/ 315 h 1210"/>
                <a:gd name="T38" fmla="*/ 0 w 283"/>
                <a:gd name="T39" fmla="*/ 335 h 1210"/>
                <a:gd name="T40" fmla="*/ 48 w 283"/>
                <a:gd name="T41" fmla="*/ 335 h 1210"/>
                <a:gd name="T42" fmla="*/ 48 w 283"/>
                <a:gd name="T43" fmla="*/ 315 h 1210"/>
                <a:gd name="T44" fmla="*/ 48 w 283"/>
                <a:gd name="T45" fmla="*/ 255 h 1210"/>
                <a:gd name="T46" fmla="*/ 0 w 283"/>
                <a:gd name="T47" fmla="*/ 255 h 1210"/>
                <a:gd name="T48" fmla="*/ 0 w 283"/>
                <a:gd name="T49" fmla="*/ 275 h 1210"/>
                <a:gd name="T50" fmla="*/ 48 w 283"/>
                <a:gd name="T51" fmla="*/ 275 h 1210"/>
                <a:gd name="T52" fmla="*/ 48 w 283"/>
                <a:gd name="T53" fmla="*/ 255 h 1210"/>
                <a:gd name="T54" fmla="*/ 48 w 283"/>
                <a:gd name="T55" fmla="*/ 195 h 1210"/>
                <a:gd name="T56" fmla="*/ 0 w 283"/>
                <a:gd name="T57" fmla="*/ 195 h 1210"/>
                <a:gd name="T58" fmla="*/ 0 w 283"/>
                <a:gd name="T59" fmla="*/ 215 h 1210"/>
                <a:gd name="T60" fmla="*/ 48 w 283"/>
                <a:gd name="T61" fmla="*/ 215 h 1210"/>
                <a:gd name="T62" fmla="*/ 48 w 283"/>
                <a:gd name="T63" fmla="*/ 195 h 1210"/>
                <a:gd name="T64" fmla="*/ 48 w 283"/>
                <a:gd name="T65" fmla="*/ 135 h 1210"/>
                <a:gd name="T66" fmla="*/ 0 w 283"/>
                <a:gd name="T67" fmla="*/ 135 h 1210"/>
                <a:gd name="T68" fmla="*/ 0 w 283"/>
                <a:gd name="T69" fmla="*/ 155 h 1210"/>
                <a:gd name="T70" fmla="*/ 48 w 283"/>
                <a:gd name="T71" fmla="*/ 155 h 1210"/>
                <a:gd name="T72" fmla="*/ 48 w 283"/>
                <a:gd name="T73" fmla="*/ 135 h 1210"/>
                <a:gd name="T74" fmla="*/ 0 w 283"/>
                <a:gd name="T75" fmla="*/ 0 h 1210"/>
                <a:gd name="T76" fmla="*/ 0 w 283"/>
                <a:gd name="T77" fmla="*/ 95 h 1210"/>
                <a:gd name="T78" fmla="*/ 48 w 283"/>
                <a:gd name="T79" fmla="*/ 95 h 1210"/>
                <a:gd name="T80" fmla="*/ 48 w 283"/>
                <a:gd name="T81" fmla="*/ 0 h 1210"/>
                <a:gd name="T82" fmla="*/ 0 w 283"/>
                <a:gd name="T83" fmla="*/ 0 h 1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83" h="1210">
                  <a:moveTo>
                    <a:pt x="47" y="760"/>
                  </a:moveTo>
                  <a:cubicBezTo>
                    <a:pt x="38" y="795"/>
                    <a:pt x="22" y="828"/>
                    <a:pt x="0" y="855"/>
                  </a:cubicBezTo>
                  <a:cubicBezTo>
                    <a:pt x="0" y="1210"/>
                    <a:pt x="0" y="1210"/>
                    <a:pt x="0" y="1210"/>
                  </a:cubicBezTo>
                  <a:cubicBezTo>
                    <a:pt x="283" y="1210"/>
                    <a:pt x="283" y="1210"/>
                    <a:pt x="283" y="1210"/>
                  </a:cubicBezTo>
                  <a:cubicBezTo>
                    <a:pt x="283" y="1163"/>
                    <a:pt x="283" y="1163"/>
                    <a:pt x="283" y="1163"/>
                  </a:cubicBezTo>
                  <a:cubicBezTo>
                    <a:pt x="47" y="1163"/>
                    <a:pt x="47" y="1163"/>
                    <a:pt x="47" y="1163"/>
                  </a:cubicBezTo>
                  <a:cubicBezTo>
                    <a:pt x="47" y="760"/>
                    <a:pt x="47" y="760"/>
                    <a:pt x="47" y="760"/>
                  </a:cubicBezTo>
                  <a:moveTo>
                    <a:pt x="0" y="692"/>
                  </a:moveTo>
                  <a:cubicBezTo>
                    <a:pt x="0" y="740"/>
                    <a:pt x="0" y="740"/>
                    <a:pt x="0" y="740"/>
                  </a:cubicBezTo>
                  <a:cubicBezTo>
                    <a:pt x="47" y="746"/>
                    <a:pt x="47" y="746"/>
                    <a:pt x="47" y="746"/>
                  </a:cubicBezTo>
                  <a:cubicBezTo>
                    <a:pt x="47" y="697"/>
                    <a:pt x="47" y="697"/>
                    <a:pt x="47" y="697"/>
                  </a:cubicBezTo>
                  <a:cubicBezTo>
                    <a:pt x="0" y="692"/>
                    <a:pt x="0" y="692"/>
                    <a:pt x="0" y="692"/>
                  </a:cubicBezTo>
                  <a:moveTo>
                    <a:pt x="48" y="375"/>
                  </a:moveTo>
                  <a:cubicBezTo>
                    <a:pt x="0" y="375"/>
                    <a:pt x="0" y="375"/>
                    <a:pt x="0" y="375"/>
                  </a:cubicBezTo>
                  <a:cubicBezTo>
                    <a:pt x="0" y="531"/>
                    <a:pt x="0" y="531"/>
                    <a:pt x="0" y="531"/>
                  </a:cubicBezTo>
                  <a:cubicBezTo>
                    <a:pt x="22" y="559"/>
                    <a:pt x="38" y="591"/>
                    <a:pt x="47" y="626"/>
                  </a:cubicBezTo>
                  <a:cubicBezTo>
                    <a:pt x="48" y="375"/>
                    <a:pt x="48" y="375"/>
                    <a:pt x="48" y="375"/>
                  </a:cubicBezTo>
                  <a:moveTo>
                    <a:pt x="48" y="315"/>
                  </a:moveTo>
                  <a:cubicBezTo>
                    <a:pt x="0" y="315"/>
                    <a:pt x="0" y="315"/>
                    <a:pt x="0" y="315"/>
                  </a:cubicBezTo>
                  <a:cubicBezTo>
                    <a:pt x="0" y="335"/>
                    <a:pt x="0" y="335"/>
                    <a:pt x="0" y="335"/>
                  </a:cubicBezTo>
                  <a:cubicBezTo>
                    <a:pt x="48" y="335"/>
                    <a:pt x="48" y="335"/>
                    <a:pt x="48" y="335"/>
                  </a:cubicBezTo>
                  <a:cubicBezTo>
                    <a:pt x="48" y="315"/>
                    <a:pt x="48" y="315"/>
                    <a:pt x="48" y="315"/>
                  </a:cubicBezTo>
                  <a:moveTo>
                    <a:pt x="48" y="255"/>
                  </a:moveTo>
                  <a:cubicBezTo>
                    <a:pt x="0" y="255"/>
                    <a:pt x="0" y="255"/>
                    <a:pt x="0" y="255"/>
                  </a:cubicBezTo>
                  <a:cubicBezTo>
                    <a:pt x="0" y="275"/>
                    <a:pt x="0" y="275"/>
                    <a:pt x="0" y="275"/>
                  </a:cubicBezTo>
                  <a:cubicBezTo>
                    <a:pt x="48" y="275"/>
                    <a:pt x="48" y="275"/>
                    <a:pt x="48" y="275"/>
                  </a:cubicBezTo>
                  <a:cubicBezTo>
                    <a:pt x="48" y="255"/>
                    <a:pt x="48" y="255"/>
                    <a:pt x="48" y="255"/>
                  </a:cubicBezTo>
                  <a:moveTo>
                    <a:pt x="48" y="195"/>
                  </a:moveTo>
                  <a:cubicBezTo>
                    <a:pt x="0" y="195"/>
                    <a:pt x="0" y="195"/>
                    <a:pt x="0" y="195"/>
                  </a:cubicBezTo>
                  <a:cubicBezTo>
                    <a:pt x="0" y="215"/>
                    <a:pt x="0" y="215"/>
                    <a:pt x="0" y="215"/>
                  </a:cubicBezTo>
                  <a:cubicBezTo>
                    <a:pt x="48" y="215"/>
                    <a:pt x="48" y="215"/>
                    <a:pt x="48" y="215"/>
                  </a:cubicBezTo>
                  <a:cubicBezTo>
                    <a:pt x="48" y="195"/>
                    <a:pt x="48" y="195"/>
                    <a:pt x="48" y="195"/>
                  </a:cubicBezTo>
                  <a:moveTo>
                    <a:pt x="48" y="135"/>
                  </a:moveTo>
                  <a:cubicBezTo>
                    <a:pt x="0" y="135"/>
                    <a:pt x="0" y="135"/>
                    <a:pt x="0" y="135"/>
                  </a:cubicBezTo>
                  <a:cubicBezTo>
                    <a:pt x="0" y="155"/>
                    <a:pt x="0" y="155"/>
                    <a:pt x="0" y="155"/>
                  </a:cubicBezTo>
                  <a:cubicBezTo>
                    <a:pt x="48" y="155"/>
                    <a:pt x="48" y="155"/>
                    <a:pt x="48" y="155"/>
                  </a:cubicBezTo>
                  <a:cubicBezTo>
                    <a:pt x="48" y="135"/>
                    <a:pt x="48" y="135"/>
                    <a:pt x="48" y="135"/>
                  </a:cubicBezTo>
                  <a:moveTo>
                    <a:pt x="0" y="0"/>
                  </a:moveTo>
                  <a:cubicBezTo>
                    <a:pt x="0" y="95"/>
                    <a:pt x="0" y="95"/>
                    <a:pt x="0" y="95"/>
                  </a:cubicBezTo>
                  <a:cubicBezTo>
                    <a:pt x="48" y="95"/>
                    <a:pt x="48" y="95"/>
                    <a:pt x="48" y="95"/>
                  </a:cubicBezTo>
                  <a:cubicBezTo>
                    <a:pt x="48" y="0"/>
                    <a:pt x="48" y="0"/>
                    <a:pt x="48" y="0"/>
                  </a:cubicBezTo>
                  <a:cubicBezTo>
                    <a:pt x="0" y="0"/>
                    <a:pt x="0" y="0"/>
                    <a:pt x="0" y="0"/>
                  </a:cubicBezTo>
                </a:path>
              </a:pathLst>
            </a:custGeom>
            <a:solidFill>
              <a:srgbClr val="E5E5E5"/>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72" name="Freeform 285"/>
            <p:cNvSpPr/>
            <p:nvPr/>
          </p:nvSpPr>
          <p:spPr bwMode="auto">
            <a:xfrm>
              <a:off x="2627416" y="3874362"/>
              <a:ext cx="100363" cy="243740"/>
            </a:xfrm>
            <a:custGeom>
              <a:avLst/>
              <a:gdLst>
                <a:gd name="T0" fmla="*/ 0 w 47"/>
                <a:gd name="T1" fmla="*/ 0 h 115"/>
                <a:gd name="T2" fmla="*/ 0 w 47"/>
                <a:gd name="T3" fmla="*/ 115 h 115"/>
                <a:gd name="T4" fmla="*/ 47 w 47"/>
                <a:gd name="T5" fmla="*/ 20 h 115"/>
                <a:gd name="T6" fmla="*/ 47 w 47"/>
                <a:gd name="T7" fmla="*/ 6 h 115"/>
                <a:gd name="T8" fmla="*/ 0 w 47"/>
                <a:gd name="T9" fmla="*/ 0 h 115"/>
              </a:gdLst>
              <a:ahLst/>
              <a:cxnLst>
                <a:cxn ang="0">
                  <a:pos x="T0" y="T1"/>
                </a:cxn>
                <a:cxn ang="0">
                  <a:pos x="T2" y="T3"/>
                </a:cxn>
                <a:cxn ang="0">
                  <a:pos x="T4" y="T5"/>
                </a:cxn>
                <a:cxn ang="0">
                  <a:pos x="T6" y="T7"/>
                </a:cxn>
                <a:cxn ang="0">
                  <a:pos x="T8" y="T9"/>
                </a:cxn>
              </a:cxnLst>
              <a:rect l="0" t="0" r="r" b="b"/>
              <a:pathLst>
                <a:path w="47" h="115">
                  <a:moveTo>
                    <a:pt x="0" y="0"/>
                  </a:moveTo>
                  <a:cubicBezTo>
                    <a:pt x="0" y="115"/>
                    <a:pt x="0" y="115"/>
                    <a:pt x="0" y="115"/>
                  </a:cubicBezTo>
                  <a:cubicBezTo>
                    <a:pt x="22" y="88"/>
                    <a:pt x="38" y="55"/>
                    <a:pt x="47" y="20"/>
                  </a:cubicBezTo>
                  <a:cubicBezTo>
                    <a:pt x="47" y="6"/>
                    <a:pt x="47" y="6"/>
                    <a:pt x="47" y="6"/>
                  </a:cubicBezTo>
                  <a:cubicBezTo>
                    <a:pt x="0" y="0"/>
                    <a:pt x="0" y="0"/>
                    <a:pt x="0" y="0"/>
                  </a:cubicBezTo>
                </a:path>
              </a:pathLst>
            </a:custGeom>
            <a:solidFill>
              <a:srgbClr val="95C4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73" name="Freeform 286"/>
            <p:cNvSpPr/>
            <p:nvPr/>
          </p:nvSpPr>
          <p:spPr bwMode="auto">
            <a:xfrm>
              <a:off x="2627416" y="3430791"/>
              <a:ext cx="100363" cy="352168"/>
            </a:xfrm>
            <a:custGeom>
              <a:avLst/>
              <a:gdLst>
                <a:gd name="T0" fmla="*/ 0 w 47"/>
                <a:gd name="T1" fmla="*/ 0 h 166"/>
                <a:gd name="T2" fmla="*/ 0 w 47"/>
                <a:gd name="T3" fmla="*/ 161 h 166"/>
                <a:gd name="T4" fmla="*/ 47 w 47"/>
                <a:gd name="T5" fmla="*/ 166 h 166"/>
                <a:gd name="T6" fmla="*/ 47 w 47"/>
                <a:gd name="T7" fmla="*/ 95 h 166"/>
                <a:gd name="T8" fmla="*/ 0 w 47"/>
                <a:gd name="T9" fmla="*/ 0 h 166"/>
              </a:gdLst>
              <a:ahLst/>
              <a:cxnLst>
                <a:cxn ang="0">
                  <a:pos x="T0" y="T1"/>
                </a:cxn>
                <a:cxn ang="0">
                  <a:pos x="T2" y="T3"/>
                </a:cxn>
                <a:cxn ang="0">
                  <a:pos x="T4" y="T5"/>
                </a:cxn>
                <a:cxn ang="0">
                  <a:pos x="T6" y="T7"/>
                </a:cxn>
                <a:cxn ang="0">
                  <a:pos x="T8" y="T9"/>
                </a:cxn>
              </a:cxnLst>
              <a:rect l="0" t="0" r="r" b="b"/>
              <a:pathLst>
                <a:path w="47" h="166">
                  <a:moveTo>
                    <a:pt x="0" y="0"/>
                  </a:moveTo>
                  <a:cubicBezTo>
                    <a:pt x="0" y="161"/>
                    <a:pt x="0" y="161"/>
                    <a:pt x="0" y="161"/>
                  </a:cubicBezTo>
                  <a:cubicBezTo>
                    <a:pt x="47" y="166"/>
                    <a:pt x="47" y="166"/>
                    <a:pt x="47" y="166"/>
                  </a:cubicBezTo>
                  <a:cubicBezTo>
                    <a:pt x="47" y="95"/>
                    <a:pt x="47" y="95"/>
                    <a:pt x="47" y="95"/>
                  </a:cubicBezTo>
                  <a:cubicBezTo>
                    <a:pt x="38" y="60"/>
                    <a:pt x="22" y="28"/>
                    <a:pt x="0" y="0"/>
                  </a:cubicBezTo>
                </a:path>
              </a:pathLst>
            </a:cu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74" name="Rectangle 287"/>
            <p:cNvSpPr>
              <a:spLocks noChangeArrowheads="1"/>
            </p:cNvSpPr>
            <p:nvPr/>
          </p:nvSpPr>
          <p:spPr bwMode="auto">
            <a:xfrm>
              <a:off x="2627416" y="2506910"/>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5" name="Rectangle 288"/>
            <p:cNvSpPr>
              <a:spLocks noChangeArrowheads="1"/>
            </p:cNvSpPr>
            <p:nvPr/>
          </p:nvSpPr>
          <p:spPr bwMode="auto">
            <a:xfrm>
              <a:off x="2627416" y="2506910"/>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6" name="Rectangle 289"/>
            <p:cNvSpPr>
              <a:spLocks noChangeArrowheads="1"/>
            </p:cNvSpPr>
            <p:nvPr/>
          </p:nvSpPr>
          <p:spPr bwMode="auto">
            <a:xfrm>
              <a:off x="2627416" y="2761403"/>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7" name="Rectangle 290"/>
            <p:cNvSpPr>
              <a:spLocks noChangeArrowheads="1"/>
            </p:cNvSpPr>
            <p:nvPr/>
          </p:nvSpPr>
          <p:spPr bwMode="auto">
            <a:xfrm>
              <a:off x="2627416" y="2761403"/>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8" name="Rectangle 291"/>
            <p:cNvSpPr>
              <a:spLocks noChangeArrowheads="1"/>
            </p:cNvSpPr>
            <p:nvPr/>
          </p:nvSpPr>
          <p:spPr bwMode="auto">
            <a:xfrm>
              <a:off x="2627416" y="3015896"/>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79" name="Rectangle 292"/>
            <p:cNvSpPr>
              <a:spLocks noChangeArrowheads="1"/>
            </p:cNvSpPr>
            <p:nvPr/>
          </p:nvSpPr>
          <p:spPr bwMode="auto">
            <a:xfrm>
              <a:off x="2627416" y="3015896"/>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0" name="Rectangle 293"/>
            <p:cNvSpPr>
              <a:spLocks noChangeArrowheads="1"/>
            </p:cNvSpPr>
            <p:nvPr/>
          </p:nvSpPr>
          <p:spPr bwMode="auto">
            <a:xfrm>
              <a:off x="2627416" y="2888649"/>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1" name="Rectangle 294"/>
            <p:cNvSpPr>
              <a:spLocks noChangeArrowheads="1"/>
            </p:cNvSpPr>
            <p:nvPr/>
          </p:nvSpPr>
          <p:spPr bwMode="auto">
            <a:xfrm>
              <a:off x="2627416" y="2888649"/>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2" name="Rectangle 295"/>
            <p:cNvSpPr>
              <a:spLocks noChangeArrowheads="1"/>
            </p:cNvSpPr>
            <p:nvPr/>
          </p:nvSpPr>
          <p:spPr bwMode="auto">
            <a:xfrm>
              <a:off x="2627416" y="2634156"/>
              <a:ext cx="102156" cy="84234"/>
            </a:xfrm>
            <a:prstGeom prst="rect">
              <a:avLst/>
            </a:prstGeom>
            <a:solidFill>
              <a:srgbClr val="B7B7B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3" name="Rectangle 296"/>
            <p:cNvSpPr>
              <a:spLocks noChangeArrowheads="1"/>
            </p:cNvSpPr>
            <p:nvPr/>
          </p:nvSpPr>
          <p:spPr bwMode="auto">
            <a:xfrm>
              <a:off x="2627416" y="2634156"/>
              <a:ext cx="102156" cy="8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84" name="Freeform 297"/>
            <p:cNvSpPr/>
            <p:nvPr/>
          </p:nvSpPr>
          <p:spPr bwMode="auto">
            <a:xfrm>
              <a:off x="2727780" y="1855444"/>
              <a:ext cx="2061932" cy="2917709"/>
            </a:xfrm>
            <a:custGeom>
              <a:avLst/>
              <a:gdLst>
                <a:gd name="T0" fmla="*/ 2 w 2301"/>
                <a:gd name="T1" fmla="*/ 0 h 3256"/>
                <a:gd name="T2" fmla="*/ 2301 w 2301"/>
                <a:gd name="T3" fmla="*/ 3 h 3256"/>
                <a:gd name="T4" fmla="*/ 2299 w 2301"/>
                <a:gd name="T5" fmla="*/ 3256 h 3256"/>
                <a:gd name="T6" fmla="*/ 0 w 2301"/>
                <a:gd name="T7" fmla="*/ 3254 h 3256"/>
                <a:gd name="T8" fmla="*/ 2 w 2301"/>
                <a:gd name="T9" fmla="*/ 0 h 3256"/>
              </a:gdLst>
              <a:ahLst/>
              <a:cxnLst>
                <a:cxn ang="0">
                  <a:pos x="T0" y="T1"/>
                </a:cxn>
                <a:cxn ang="0">
                  <a:pos x="T2" y="T3"/>
                </a:cxn>
                <a:cxn ang="0">
                  <a:pos x="T4" y="T5"/>
                </a:cxn>
                <a:cxn ang="0">
                  <a:pos x="T6" y="T7"/>
                </a:cxn>
                <a:cxn ang="0">
                  <a:pos x="T8" y="T9"/>
                </a:cxn>
              </a:cxnLst>
              <a:rect l="0" t="0" r="r" b="b"/>
              <a:pathLst>
                <a:path w="2301" h="3256">
                  <a:moveTo>
                    <a:pt x="2" y="0"/>
                  </a:moveTo>
                  <a:lnTo>
                    <a:pt x="2301" y="3"/>
                  </a:lnTo>
                  <a:lnTo>
                    <a:pt x="2299" y="3256"/>
                  </a:lnTo>
                  <a:lnTo>
                    <a:pt x="0" y="3254"/>
                  </a:lnTo>
                  <a:lnTo>
                    <a:pt x="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85" name="Freeform 298"/>
            <p:cNvSpPr/>
            <p:nvPr/>
          </p:nvSpPr>
          <p:spPr bwMode="auto">
            <a:xfrm>
              <a:off x="2727780" y="1855444"/>
              <a:ext cx="2061932" cy="2917709"/>
            </a:xfrm>
            <a:custGeom>
              <a:avLst/>
              <a:gdLst>
                <a:gd name="T0" fmla="*/ 2 w 2301"/>
                <a:gd name="T1" fmla="*/ 0 h 3256"/>
                <a:gd name="T2" fmla="*/ 2301 w 2301"/>
                <a:gd name="T3" fmla="*/ 3 h 3256"/>
                <a:gd name="T4" fmla="*/ 2299 w 2301"/>
                <a:gd name="T5" fmla="*/ 3256 h 3256"/>
                <a:gd name="T6" fmla="*/ 0 w 2301"/>
                <a:gd name="T7" fmla="*/ 3254 h 3256"/>
                <a:gd name="T8" fmla="*/ 2 w 2301"/>
                <a:gd name="T9" fmla="*/ 0 h 3256"/>
              </a:gdLst>
              <a:ahLst/>
              <a:cxnLst>
                <a:cxn ang="0">
                  <a:pos x="T0" y="T1"/>
                </a:cxn>
                <a:cxn ang="0">
                  <a:pos x="T2" y="T3"/>
                </a:cxn>
                <a:cxn ang="0">
                  <a:pos x="T4" y="T5"/>
                </a:cxn>
                <a:cxn ang="0">
                  <a:pos x="T6" y="T7"/>
                </a:cxn>
                <a:cxn ang="0">
                  <a:pos x="T8" y="T9"/>
                </a:cxn>
              </a:cxnLst>
              <a:rect l="0" t="0" r="r" b="b"/>
              <a:pathLst>
                <a:path w="2301" h="3256">
                  <a:moveTo>
                    <a:pt x="2" y="0"/>
                  </a:moveTo>
                  <a:lnTo>
                    <a:pt x="2301" y="3"/>
                  </a:lnTo>
                  <a:lnTo>
                    <a:pt x="2299" y="3256"/>
                  </a:lnTo>
                  <a:lnTo>
                    <a:pt x="0" y="3254"/>
                  </a:lnTo>
                  <a:lnTo>
                    <a:pt x="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86" name="Rectangle 299"/>
            <p:cNvSpPr>
              <a:spLocks noChangeArrowheads="1"/>
            </p:cNvSpPr>
            <p:nvPr/>
          </p:nvSpPr>
          <p:spPr bwMode="auto">
            <a:xfrm>
              <a:off x="2988546" y="3363584"/>
              <a:ext cx="177428" cy="161298"/>
            </a:xfrm>
            <a:prstGeom prst="rect">
              <a:avLst/>
            </a:prstGeom>
            <a:solidFill>
              <a:schemeClr val="accent5">
                <a:lumMod val="50000"/>
              </a:schemeClr>
            </a:solidFill>
            <a:ln>
              <a:noFill/>
            </a:ln>
          </p:spPr>
          <p:txBody>
            <a:bodyPr vert="horz" wrap="square" lIns="68580" tIns="34290" rIns="68580" bIns="34290" numCol="1" anchor="t" anchorCtr="0" compatLnSpc="1"/>
            <a:p>
              <a:endParaRPr lang="en-US" sz="1015">
                <a:cs typeface="+mn-ea"/>
                <a:sym typeface="+mn-lt"/>
              </a:endParaRPr>
            </a:p>
          </p:txBody>
        </p:sp>
        <p:sp>
          <p:nvSpPr>
            <p:cNvPr id="87" name="Rectangle 300"/>
            <p:cNvSpPr>
              <a:spLocks noChangeArrowheads="1"/>
            </p:cNvSpPr>
            <p:nvPr/>
          </p:nvSpPr>
          <p:spPr bwMode="auto">
            <a:xfrm>
              <a:off x="3193753" y="3293688"/>
              <a:ext cx="178324" cy="231194"/>
            </a:xfrm>
            <a:prstGeom prst="rect">
              <a:avLst/>
            </a:prstGeom>
            <a:solidFill>
              <a:schemeClr val="accent1">
                <a:lumMod val="60000"/>
                <a:lumOff val="40000"/>
              </a:schemeClr>
            </a:solidFill>
            <a:ln>
              <a:noFill/>
            </a:ln>
          </p:spPr>
          <p:txBody>
            <a:bodyPr vert="horz" wrap="square" lIns="68580" tIns="34290" rIns="68580" bIns="34290" numCol="1" anchor="t" anchorCtr="0" compatLnSpc="1"/>
            <a:p>
              <a:endParaRPr lang="en-US" sz="1015">
                <a:cs typeface="+mn-ea"/>
                <a:sym typeface="+mn-lt"/>
              </a:endParaRPr>
            </a:p>
          </p:txBody>
        </p:sp>
        <p:sp>
          <p:nvSpPr>
            <p:cNvPr id="88" name="Rectangle 301"/>
            <p:cNvSpPr>
              <a:spLocks noChangeArrowheads="1"/>
            </p:cNvSpPr>
            <p:nvPr/>
          </p:nvSpPr>
          <p:spPr bwMode="auto">
            <a:xfrm>
              <a:off x="3398960" y="3129701"/>
              <a:ext cx="178324" cy="395181"/>
            </a:xfrm>
            <a:prstGeom prst="rect">
              <a:avLst/>
            </a:prstGeom>
            <a:solidFill>
              <a:schemeClr val="accent4">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89" name="Rectangle 302"/>
            <p:cNvSpPr>
              <a:spLocks noChangeArrowheads="1"/>
            </p:cNvSpPr>
            <p:nvPr/>
          </p:nvSpPr>
          <p:spPr bwMode="auto">
            <a:xfrm>
              <a:off x="3605064" y="3185259"/>
              <a:ext cx="178324" cy="339623"/>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0" name="Rectangle 303"/>
            <p:cNvSpPr>
              <a:spLocks noChangeArrowheads="1"/>
            </p:cNvSpPr>
            <p:nvPr/>
          </p:nvSpPr>
          <p:spPr bwMode="auto">
            <a:xfrm>
              <a:off x="3810271" y="3354623"/>
              <a:ext cx="178324" cy="170259"/>
            </a:xfrm>
            <a:prstGeom prst="rect">
              <a:avLst/>
            </a:prstGeom>
            <a:solidFill>
              <a:schemeClr val="accent3">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1" name="Rectangle 304"/>
            <p:cNvSpPr>
              <a:spLocks noChangeArrowheads="1"/>
            </p:cNvSpPr>
            <p:nvPr/>
          </p:nvSpPr>
          <p:spPr bwMode="auto">
            <a:xfrm>
              <a:off x="4011894" y="3290999"/>
              <a:ext cx="178324" cy="233883"/>
            </a:xfrm>
            <a:prstGeom prst="rect">
              <a:avLst/>
            </a:prstGeom>
            <a:solidFill>
              <a:schemeClr val="bg2">
                <a:lumMod val="6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2" name="Rectangle 305"/>
            <p:cNvSpPr>
              <a:spLocks noChangeArrowheads="1"/>
            </p:cNvSpPr>
            <p:nvPr/>
          </p:nvSpPr>
          <p:spPr bwMode="auto">
            <a:xfrm>
              <a:off x="4217998" y="3185259"/>
              <a:ext cx="177428" cy="339623"/>
            </a:xfrm>
            <a:prstGeom prst="rect">
              <a:avLst/>
            </a:prstGeom>
            <a:solidFill>
              <a:schemeClr val="accent2">
                <a:lumMod val="60000"/>
                <a:lumOff val="40000"/>
              </a:schemeClr>
            </a:solidFill>
            <a:ln>
              <a:noFill/>
            </a:ln>
          </p:spPr>
          <p:txBody>
            <a:bodyPr vert="horz" wrap="square" lIns="68580" tIns="34290" rIns="68580" bIns="34290" numCol="1" anchor="t" anchorCtr="0" compatLnSpc="1"/>
            <a:p>
              <a:endParaRPr lang="en-US" sz="1015">
                <a:cs typeface="+mn-ea"/>
                <a:sym typeface="+mn-lt"/>
              </a:endParaRPr>
            </a:p>
          </p:txBody>
        </p:sp>
        <p:sp>
          <p:nvSpPr>
            <p:cNvPr id="93" name="Rectangle 306"/>
            <p:cNvSpPr>
              <a:spLocks noChangeArrowheads="1"/>
            </p:cNvSpPr>
            <p:nvPr/>
          </p:nvSpPr>
          <p:spPr bwMode="auto">
            <a:xfrm>
              <a:off x="4423205" y="2960338"/>
              <a:ext cx="178324" cy="564544"/>
            </a:xfrm>
            <a:prstGeom prst="rect">
              <a:avLst/>
            </a:prstGeom>
            <a:solidFill>
              <a:schemeClr val="accent1">
                <a:lumMod val="75000"/>
              </a:schemeClr>
            </a:solidFill>
            <a:ln>
              <a:noFill/>
            </a:ln>
          </p:spPr>
          <p:txBody>
            <a:bodyPr vert="horz" wrap="square" lIns="68580" tIns="34290" rIns="68580" bIns="34290" numCol="1" anchor="t" anchorCtr="0" compatLnSpc="1"/>
            <a:p>
              <a:endParaRPr lang="en-US" sz="1015">
                <a:cs typeface="+mn-ea"/>
                <a:sym typeface="+mn-lt"/>
              </a:endParaRPr>
            </a:p>
          </p:txBody>
        </p:sp>
        <p:sp>
          <p:nvSpPr>
            <p:cNvPr id="94" name="Freeform 307"/>
            <p:cNvSpPr/>
            <p:nvPr/>
          </p:nvSpPr>
          <p:spPr bwMode="auto">
            <a:xfrm>
              <a:off x="2918650" y="3764141"/>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95" name="Rectangle 308"/>
            <p:cNvSpPr>
              <a:spLocks noChangeArrowheads="1"/>
            </p:cNvSpPr>
            <p:nvPr/>
          </p:nvSpPr>
          <p:spPr bwMode="auto">
            <a:xfrm>
              <a:off x="2918650" y="385554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6" name="Rectangle 309"/>
            <p:cNvSpPr>
              <a:spLocks noChangeArrowheads="1"/>
            </p:cNvSpPr>
            <p:nvPr/>
          </p:nvSpPr>
          <p:spPr bwMode="auto">
            <a:xfrm>
              <a:off x="2918650" y="3944258"/>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7" name="Freeform 310"/>
            <p:cNvSpPr/>
            <p:nvPr/>
          </p:nvSpPr>
          <p:spPr bwMode="auto">
            <a:xfrm>
              <a:off x="2918650" y="4033868"/>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98" name="Rectangle 311"/>
            <p:cNvSpPr>
              <a:spLocks noChangeArrowheads="1"/>
            </p:cNvSpPr>
            <p:nvPr/>
          </p:nvSpPr>
          <p:spPr bwMode="auto">
            <a:xfrm>
              <a:off x="2915961" y="4124374"/>
              <a:ext cx="774232"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99" name="Rectangle 312"/>
            <p:cNvSpPr>
              <a:spLocks noChangeArrowheads="1"/>
            </p:cNvSpPr>
            <p:nvPr/>
          </p:nvSpPr>
          <p:spPr bwMode="auto">
            <a:xfrm>
              <a:off x="2915961" y="4213984"/>
              <a:ext cx="774232" cy="50182"/>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0" name="Freeform 313"/>
            <p:cNvSpPr/>
            <p:nvPr/>
          </p:nvSpPr>
          <p:spPr bwMode="auto">
            <a:xfrm>
              <a:off x="2915961" y="4302699"/>
              <a:ext cx="774232" cy="52870"/>
            </a:xfrm>
            <a:custGeom>
              <a:avLst/>
              <a:gdLst>
                <a:gd name="T0" fmla="*/ 0 w 864"/>
                <a:gd name="T1" fmla="*/ 0 h 59"/>
                <a:gd name="T2" fmla="*/ 864 w 864"/>
                <a:gd name="T3" fmla="*/ 2 h 59"/>
                <a:gd name="T4" fmla="*/ 864 w 864"/>
                <a:gd name="T5" fmla="*/ 59 h 59"/>
                <a:gd name="T6" fmla="*/ 0 w 864"/>
                <a:gd name="T7" fmla="*/ 59 h 59"/>
                <a:gd name="T8" fmla="*/ 0 w 864"/>
                <a:gd name="T9" fmla="*/ 0 h 59"/>
              </a:gdLst>
              <a:ahLst/>
              <a:cxnLst>
                <a:cxn ang="0">
                  <a:pos x="T0" y="T1"/>
                </a:cxn>
                <a:cxn ang="0">
                  <a:pos x="T2" y="T3"/>
                </a:cxn>
                <a:cxn ang="0">
                  <a:pos x="T4" y="T5"/>
                </a:cxn>
                <a:cxn ang="0">
                  <a:pos x="T6" y="T7"/>
                </a:cxn>
                <a:cxn ang="0">
                  <a:pos x="T8" y="T9"/>
                </a:cxn>
              </a:cxnLst>
              <a:rect l="0" t="0" r="r" b="b"/>
              <a:pathLst>
                <a:path w="864" h="59">
                  <a:moveTo>
                    <a:pt x="0" y="0"/>
                  </a:moveTo>
                  <a:lnTo>
                    <a:pt x="864" y="2"/>
                  </a:lnTo>
                  <a:lnTo>
                    <a:pt x="864"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1" name="Rectangle 314"/>
            <p:cNvSpPr>
              <a:spLocks noChangeArrowheads="1"/>
            </p:cNvSpPr>
            <p:nvPr/>
          </p:nvSpPr>
          <p:spPr bwMode="auto">
            <a:xfrm>
              <a:off x="2915961" y="4394101"/>
              <a:ext cx="388012"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2" name="Rectangle 315"/>
            <p:cNvSpPr>
              <a:spLocks noChangeArrowheads="1"/>
            </p:cNvSpPr>
            <p:nvPr/>
          </p:nvSpPr>
          <p:spPr bwMode="auto">
            <a:xfrm>
              <a:off x="3827297" y="3765933"/>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3" name="Rectangle 316"/>
            <p:cNvSpPr>
              <a:spLocks noChangeArrowheads="1"/>
            </p:cNvSpPr>
            <p:nvPr/>
          </p:nvSpPr>
          <p:spPr bwMode="auto">
            <a:xfrm>
              <a:off x="3827297" y="3765933"/>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4" name="Rectangle 317"/>
            <p:cNvSpPr>
              <a:spLocks noChangeArrowheads="1"/>
            </p:cNvSpPr>
            <p:nvPr/>
          </p:nvSpPr>
          <p:spPr bwMode="auto">
            <a:xfrm>
              <a:off x="3827297" y="385554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5" name="Rectangle 318"/>
            <p:cNvSpPr>
              <a:spLocks noChangeArrowheads="1"/>
            </p:cNvSpPr>
            <p:nvPr/>
          </p:nvSpPr>
          <p:spPr bwMode="auto">
            <a:xfrm>
              <a:off x="3827297" y="3855544"/>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07" name="Freeform 319"/>
            <p:cNvSpPr/>
            <p:nvPr/>
          </p:nvSpPr>
          <p:spPr bwMode="auto">
            <a:xfrm>
              <a:off x="3827297" y="3944258"/>
              <a:ext cx="771544" cy="52870"/>
            </a:xfrm>
            <a:custGeom>
              <a:avLst/>
              <a:gdLst>
                <a:gd name="T0" fmla="*/ 0 w 861"/>
                <a:gd name="T1" fmla="*/ 0 h 59"/>
                <a:gd name="T2" fmla="*/ 861 w 861"/>
                <a:gd name="T3" fmla="*/ 0 h 59"/>
                <a:gd name="T4" fmla="*/ 861 w 861"/>
                <a:gd name="T5" fmla="*/ 59 h 59"/>
                <a:gd name="T6" fmla="*/ 0 w 861"/>
                <a:gd name="T7" fmla="*/ 57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0"/>
                  </a:lnTo>
                  <a:lnTo>
                    <a:pt x="861" y="59"/>
                  </a:lnTo>
                  <a:lnTo>
                    <a:pt x="0" y="57"/>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8" name="Freeform 320"/>
            <p:cNvSpPr/>
            <p:nvPr/>
          </p:nvSpPr>
          <p:spPr bwMode="auto">
            <a:xfrm>
              <a:off x="3827297" y="3944258"/>
              <a:ext cx="771544" cy="52870"/>
            </a:xfrm>
            <a:custGeom>
              <a:avLst/>
              <a:gdLst>
                <a:gd name="T0" fmla="*/ 0 w 861"/>
                <a:gd name="T1" fmla="*/ 0 h 59"/>
                <a:gd name="T2" fmla="*/ 861 w 861"/>
                <a:gd name="T3" fmla="*/ 0 h 59"/>
                <a:gd name="T4" fmla="*/ 861 w 861"/>
                <a:gd name="T5" fmla="*/ 59 h 59"/>
                <a:gd name="T6" fmla="*/ 0 w 861"/>
                <a:gd name="T7" fmla="*/ 57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0"/>
                  </a:lnTo>
                  <a:lnTo>
                    <a:pt x="861" y="59"/>
                  </a:lnTo>
                  <a:lnTo>
                    <a:pt x="0" y="5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09" name="Rectangle 321"/>
            <p:cNvSpPr>
              <a:spLocks noChangeArrowheads="1"/>
            </p:cNvSpPr>
            <p:nvPr/>
          </p:nvSpPr>
          <p:spPr bwMode="auto">
            <a:xfrm>
              <a:off x="3827297" y="4035660"/>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0" name="Rectangle 322"/>
            <p:cNvSpPr>
              <a:spLocks noChangeArrowheads="1"/>
            </p:cNvSpPr>
            <p:nvPr/>
          </p:nvSpPr>
          <p:spPr bwMode="auto">
            <a:xfrm>
              <a:off x="3827297" y="4035660"/>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1" name="Rectangle 323"/>
            <p:cNvSpPr>
              <a:spLocks noChangeArrowheads="1"/>
            </p:cNvSpPr>
            <p:nvPr/>
          </p:nvSpPr>
          <p:spPr bwMode="auto">
            <a:xfrm>
              <a:off x="3827297" y="4124374"/>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2" name="Rectangle 324"/>
            <p:cNvSpPr>
              <a:spLocks noChangeArrowheads="1"/>
            </p:cNvSpPr>
            <p:nvPr/>
          </p:nvSpPr>
          <p:spPr bwMode="auto">
            <a:xfrm>
              <a:off x="3827297" y="4124374"/>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3" name="Freeform 325"/>
            <p:cNvSpPr/>
            <p:nvPr/>
          </p:nvSpPr>
          <p:spPr bwMode="auto">
            <a:xfrm>
              <a:off x="3827297" y="4213984"/>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14" name="Freeform 326"/>
            <p:cNvSpPr/>
            <p:nvPr/>
          </p:nvSpPr>
          <p:spPr bwMode="auto">
            <a:xfrm>
              <a:off x="3827297" y="4213984"/>
              <a:ext cx="771544" cy="52870"/>
            </a:xfrm>
            <a:custGeom>
              <a:avLst/>
              <a:gdLst>
                <a:gd name="T0" fmla="*/ 0 w 861"/>
                <a:gd name="T1" fmla="*/ 0 h 59"/>
                <a:gd name="T2" fmla="*/ 861 w 861"/>
                <a:gd name="T3" fmla="*/ 2 h 59"/>
                <a:gd name="T4" fmla="*/ 861 w 861"/>
                <a:gd name="T5" fmla="*/ 59 h 59"/>
                <a:gd name="T6" fmla="*/ 0 w 861"/>
                <a:gd name="T7" fmla="*/ 59 h 59"/>
                <a:gd name="T8" fmla="*/ 0 w 861"/>
                <a:gd name="T9" fmla="*/ 0 h 59"/>
              </a:gdLst>
              <a:ahLst/>
              <a:cxnLst>
                <a:cxn ang="0">
                  <a:pos x="T0" y="T1"/>
                </a:cxn>
                <a:cxn ang="0">
                  <a:pos x="T2" y="T3"/>
                </a:cxn>
                <a:cxn ang="0">
                  <a:pos x="T4" y="T5"/>
                </a:cxn>
                <a:cxn ang="0">
                  <a:pos x="T6" y="T7"/>
                </a:cxn>
                <a:cxn ang="0">
                  <a:pos x="T8" y="T9"/>
                </a:cxn>
              </a:cxnLst>
              <a:rect l="0" t="0" r="r" b="b"/>
              <a:pathLst>
                <a:path w="861" h="59">
                  <a:moveTo>
                    <a:pt x="0" y="0"/>
                  </a:moveTo>
                  <a:lnTo>
                    <a:pt x="861" y="2"/>
                  </a:lnTo>
                  <a:lnTo>
                    <a:pt x="861" y="59"/>
                  </a:lnTo>
                  <a:lnTo>
                    <a:pt x="0" y="59"/>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15" name="Rectangle 327"/>
            <p:cNvSpPr>
              <a:spLocks noChangeArrowheads="1"/>
            </p:cNvSpPr>
            <p:nvPr/>
          </p:nvSpPr>
          <p:spPr bwMode="auto">
            <a:xfrm>
              <a:off x="3827297" y="4304491"/>
              <a:ext cx="771544"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6" name="Rectangle 328"/>
            <p:cNvSpPr>
              <a:spLocks noChangeArrowheads="1"/>
            </p:cNvSpPr>
            <p:nvPr/>
          </p:nvSpPr>
          <p:spPr bwMode="auto">
            <a:xfrm>
              <a:off x="3827297" y="4304491"/>
              <a:ext cx="771544"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7" name="Rectangle 329"/>
            <p:cNvSpPr>
              <a:spLocks noChangeArrowheads="1"/>
            </p:cNvSpPr>
            <p:nvPr/>
          </p:nvSpPr>
          <p:spPr bwMode="auto">
            <a:xfrm>
              <a:off x="3827297" y="4394101"/>
              <a:ext cx="543038" cy="51078"/>
            </a:xfrm>
            <a:prstGeom prst="rect">
              <a:avLst/>
            </a:prstGeom>
            <a:solidFill>
              <a:srgbClr val="CCCCC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8" name="Rectangle 330"/>
            <p:cNvSpPr>
              <a:spLocks noChangeArrowheads="1"/>
            </p:cNvSpPr>
            <p:nvPr/>
          </p:nvSpPr>
          <p:spPr bwMode="auto">
            <a:xfrm>
              <a:off x="3827297" y="4394101"/>
              <a:ext cx="543038" cy="51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
              <a:endParaRPr lang="en-US" sz="1015">
                <a:cs typeface="+mn-ea"/>
                <a:sym typeface="+mn-lt"/>
              </a:endParaRPr>
            </a:p>
          </p:txBody>
        </p:sp>
        <p:sp>
          <p:nvSpPr>
            <p:cNvPr id="119" name="Freeform 331"/>
            <p:cNvSpPr/>
            <p:nvPr/>
          </p:nvSpPr>
          <p:spPr bwMode="auto">
            <a:xfrm>
              <a:off x="2982273" y="2173560"/>
              <a:ext cx="1622841" cy="655051"/>
            </a:xfrm>
            <a:custGeom>
              <a:avLst/>
              <a:gdLst>
                <a:gd name="T0" fmla="*/ 52 w 1811"/>
                <a:gd name="T1" fmla="*/ 731 h 731"/>
                <a:gd name="T2" fmla="*/ 0 w 1811"/>
                <a:gd name="T3" fmla="*/ 658 h 731"/>
                <a:gd name="T4" fmla="*/ 655 w 1811"/>
                <a:gd name="T5" fmla="*/ 175 h 731"/>
                <a:gd name="T6" fmla="*/ 1080 w 1811"/>
                <a:gd name="T7" fmla="*/ 466 h 731"/>
                <a:gd name="T8" fmla="*/ 1762 w 1811"/>
                <a:gd name="T9" fmla="*/ 0 h 731"/>
                <a:gd name="T10" fmla="*/ 1811 w 1811"/>
                <a:gd name="T11" fmla="*/ 74 h 731"/>
                <a:gd name="T12" fmla="*/ 1080 w 1811"/>
                <a:gd name="T13" fmla="*/ 575 h 731"/>
                <a:gd name="T14" fmla="*/ 657 w 1811"/>
                <a:gd name="T15" fmla="*/ 284 h 731"/>
                <a:gd name="T16" fmla="*/ 52 w 1811"/>
                <a:gd name="T17" fmla="*/ 731 h 7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1" h="731">
                  <a:moveTo>
                    <a:pt x="52" y="731"/>
                  </a:moveTo>
                  <a:lnTo>
                    <a:pt x="0" y="658"/>
                  </a:lnTo>
                  <a:lnTo>
                    <a:pt x="655" y="175"/>
                  </a:lnTo>
                  <a:lnTo>
                    <a:pt x="1080" y="466"/>
                  </a:lnTo>
                  <a:lnTo>
                    <a:pt x="1762" y="0"/>
                  </a:lnTo>
                  <a:lnTo>
                    <a:pt x="1811" y="74"/>
                  </a:lnTo>
                  <a:lnTo>
                    <a:pt x="1080" y="575"/>
                  </a:lnTo>
                  <a:lnTo>
                    <a:pt x="657" y="284"/>
                  </a:lnTo>
                  <a:lnTo>
                    <a:pt x="52" y="731"/>
                  </a:lnTo>
                  <a:close/>
                </a:path>
              </a:pathLst>
            </a:custGeom>
            <a:solidFill>
              <a:schemeClr val="accent1"/>
            </a:solidFill>
            <a:ln>
              <a:noFill/>
            </a:ln>
          </p:spPr>
          <p:txBody>
            <a:bodyPr vert="horz" wrap="square" lIns="68580" tIns="34290" rIns="68580" bIns="34290" numCol="1" anchor="t" anchorCtr="0" compatLnSpc="1"/>
            <a:p>
              <a:endParaRPr lang="en-US" sz="1015">
                <a:cs typeface="+mn-ea"/>
                <a:sym typeface="+mn-lt"/>
              </a:endParaRPr>
            </a:p>
          </p:txBody>
        </p:sp>
        <p:sp>
          <p:nvSpPr>
            <p:cNvPr id="120" name="Freeform 332"/>
            <p:cNvSpPr/>
            <p:nvPr/>
          </p:nvSpPr>
          <p:spPr bwMode="auto">
            <a:xfrm>
              <a:off x="4406180" y="2176248"/>
              <a:ext cx="205207" cy="203415"/>
            </a:xfrm>
            <a:custGeom>
              <a:avLst/>
              <a:gdLst>
                <a:gd name="T0" fmla="*/ 229 w 229"/>
                <a:gd name="T1" fmla="*/ 227 h 227"/>
                <a:gd name="T2" fmla="*/ 156 w 229"/>
                <a:gd name="T3" fmla="*/ 227 h 227"/>
                <a:gd name="T4" fmla="*/ 156 w 229"/>
                <a:gd name="T5" fmla="*/ 71 h 227"/>
                <a:gd name="T6" fmla="*/ 0 w 229"/>
                <a:gd name="T7" fmla="*/ 71 h 227"/>
                <a:gd name="T8" fmla="*/ 0 w 229"/>
                <a:gd name="T9" fmla="*/ 0 h 227"/>
                <a:gd name="T10" fmla="*/ 229 w 229"/>
                <a:gd name="T11" fmla="*/ 0 h 227"/>
                <a:gd name="T12" fmla="*/ 229 w 229"/>
                <a:gd name="T13" fmla="*/ 227 h 227"/>
              </a:gdLst>
              <a:ahLst/>
              <a:cxnLst>
                <a:cxn ang="0">
                  <a:pos x="T0" y="T1"/>
                </a:cxn>
                <a:cxn ang="0">
                  <a:pos x="T2" y="T3"/>
                </a:cxn>
                <a:cxn ang="0">
                  <a:pos x="T4" y="T5"/>
                </a:cxn>
                <a:cxn ang="0">
                  <a:pos x="T6" y="T7"/>
                </a:cxn>
                <a:cxn ang="0">
                  <a:pos x="T8" y="T9"/>
                </a:cxn>
                <a:cxn ang="0">
                  <a:pos x="T10" y="T11"/>
                </a:cxn>
                <a:cxn ang="0">
                  <a:pos x="T12" y="T13"/>
                </a:cxn>
              </a:cxnLst>
              <a:rect l="0" t="0" r="r" b="b"/>
              <a:pathLst>
                <a:path w="229" h="227">
                  <a:moveTo>
                    <a:pt x="229" y="227"/>
                  </a:moveTo>
                  <a:lnTo>
                    <a:pt x="156" y="227"/>
                  </a:lnTo>
                  <a:lnTo>
                    <a:pt x="156" y="71"/>
                  </a:lnTo>
                  <a:lnTo>
                    <a:pt x="0" y="71"/>
                  </a:lnTo>
                  <a:lnTo>
                    <a:pt x="0" y="0"/>
                  </a:lnTo>
                  <a:lnTo>
                    <a:pt x="229" y="0"/>
                  </a:lnTo>
                  <a:lnTo>
                    <a:pt x="229" y="227"/>
                  </a:ln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1" name="Oval 333"/>
            <p:cNvSpPr>
              <a:spLocks noChangeArrowheads="1"/>
            </p:cNvSpPr>
            <p:nvPr/>
          </p:nvSpPr>
          <p:spPr bwMode="auto">
            <a:xfrm>
              <a:off x="3856869" y="2536481"/>
              <a:ext cx="176532" cy="175636"/>
            </a:xfrm>
            <a:prstGeom prst="ellipse">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122" name="Oval 334"/>
            <p:cNvSpPr>
              <a:spLocks noChangeArrowheads="1"/>
            </p:cNvSpPr>
            <p:nvPr/>
          </p:nvSpPr>
          <p:spPr bwMode="auto">
            <a:xfrm>
              <a:off x="3482298" y="2292741"/>
              <a:ext cx="175636" cy="173844"/>
            </a:xfrm>
            <a:prstGeom prst="ellipse">
              <a:avLst/>
            </a:prstGeom>
            <a:solidFill>
              <a:schemeClr val="tx1">
                <a:lumMod val="65000"/>
                <a:lumOff val="35000"/>
              </a:schemeClr>
            </a:solidFill>
            <a:ln>
              <a:noFill/>
            </a:ln>
          </p:spPr>
          <p:txBody>
            <a:bodyPr vert="horz" wrap="square" lIns="68580" tIns="34290" rIns="68580" bIns="34290" numCol="1" anchor="t" anchorCtr="0" compatLnSpc="1"/>
            <a:p>
              <a:endParaRPr lang="en-US" sz="1015">
                <a:cs typeface="+mn-ea"/>
                <a:sym typeface="+mn-lt"/>
              </a:endParaRPr>
            </a:p>
          </p:txBody>
        </p:sp>
        <p:sp>
          <p:nvSpPr>
            <p:cNvPr id="123" name="Freeform 335"/>
            <p:cNvSpPr>
              <a:spLocks noEditPoints="1"/>
            </p:cNvSpPr>
            <p:nvPr/>
          </p:nvSpPr>
          <p:spPr bwMode="auto">
            <a:xfrm>
              <a:off x="3847012" y="3644960"/>
              <a:ext cx="792155" cy="659531"/>
            </a:xfrm>
            <a:custGeom>
              <a:avLst/>
              <a:gdLst>
                <a:gd name="T0" fmla="*/ 355 w 374"/>
                <a:gd name="T1" fmla="*/ 123 h 311"/>
                <a:gd name="T2" fmla="*/ 346 w 374"/>
                <a:gd name="T3" fmla="*/ 138 h 311"/>
                <a:gd name="T4" fmla="*/ 12 w 374"/>
                <a:gd name="T5" fmla="*/ 123 h 311"/>
                <a:gd name="T6" fmla="*/ 355 w 374"/>
                <a:gd name="T7" fmla="*/ 141 h 311"/>
                <a:gd name="T8" fmla="*/ 2 w 374"/>
                <a:gd name="T9" fmla="*/ 165 h 311"/>
                <a:gd name="T10" fmla="*/ 355 w 374"/>
                <a:gd name="T11" fmla="*/ 184 h 311"/>
                <a:gd name="T12" fmla="*/ 0 w 374"/>
                <a:gd name="T13" fmla="*/ 208 h 311"/>
                <a:gd name="T14" fmla="*/ 355 w 374"/>
                <a:gd name="T15" fmla="*/ 226 h 311"/>
                <a:gd name="T16" fmla="*/ 8 w 374"/>
                <a:gd name="T17" fmla="*/ 250 h 311"/>
                <a:gd name="T18" fmla="*/ 355 w 374"/>
                <a:gd name="T19" fmla="*/ 269 h 311"/>
                <a:gd name="T20" fmla="*/ 25 w 374"/>
                <a:gd name="T21" fmla="*/ 293 h 311"/>
                <a:gd name="T22" fmla="*/ 346 w 374"/>
                <a:gd name="T23" fmla="*/ 311 h 311"/>
                <a:gd name="T24" fmla="*/ 374 w 374"/>
                <a:gd name="T25" fmla="*/ 207 h 311"/>
                <a:gd name="T26" fmla="*/ 295 w 374"/>
                <a:gd name="T27" fmla="*/ 81 h 311"/>
                <a:gd name="T28" fmla="*/ 344 w 374"/>
                <a:gd name="T29" fmla="*/ 99 h 311"/>
                <a:gd name="T30" fmla="*/ 295 w 374"/>
                <a:gd name="T31" fmla="*/ 81 h 311"/>
                <a:gd name="T32" fmla="*/ 129 w 374"/>
                <a:gd name="T33" fmla="*/ 83 h 311"/>
                <a:gd name="T34" fmla="*/ 297 w 374"/>
                <a:gd name="T35" fmla="*/ 99 h 311"/>
                <a:gd name="T36" fmla="*/ 255 w 374"/>
                <a:gd name="T37" fmla="*/ 81 h 311"/>
                <a:gd name="T38" fmla="*/ 34 w 374"/>
                <a:gd name="T39" fmla="*/ 81 h 311"/>
                <a:gd name="T40" fmla="*/ 63 w 374"/>
                <a:gd name="T41" fmla="*/ 99 h 311"/>
                <a:gd name="T42" fmla="*/ 34 w 374"/>
                <a:gd name="T43" fmla="*/ 81 h 311"/>
                <a:gd name="T44" fmla="*/ 28 w 374"/>
                <a:gd name="T45" fmla="*/ 54 h 311"/>
                <a:gd name="T46" fmla="*/ 28 w 374"/>
                <a:gd name="T47" fmla="*/ 54 h 311"/>
                <a:gd name="T48" fmla="*/ 28 w 374"/>
                <a:gd name="T49" fmla="*/ 54 h 311"/>
                <a:gd name="T50" fmla="*/ 28 w 374"/>
                <a:gd name="T51" fmla="*/ 54 h 311"/>
                <a:gd name="T52" fmla="*/ 167 w 374"/>
                <a:gd name="T53" fmla="*/ 0 h 311"/>
                <a:gd name="T54" fmla="*/ 29 w 374"/>
                <a:gd name="T55" fmla="*/ 54 h 311"/>
                <a:gd name="T56" fmla="*/ 122 w 374"/>
                <a:gd name="T57" fmla="*/ 5 h 311"/>
                <a:gd name="T58" fmla="*/ 52 w 374"/>
                <a:gd name="T59" fmla="*/ 57 h 311"/>
                <a:gd name="T60" fmla="*/ 103 w 374"/>
                <a:gd name="T61" fmla="*/ 50 h 311"/>
                <a:gd name="T62" fmla="*/ 254 w 374"/>
                <a:gd name="T63" fmla="*/ 57 h 311"/>
                <a:gd name="T64" fmla="*/ 167 w 374"/>
                <a:gd name="T65" fmla="*/ 0 h 311"/>
                <a:gd name="T66" fmla="*/ 167 w 374"/>
                <a:gd name="T67" fmla="*/ 0 h 3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4" h="311">
                  <a:moveTo>
                    <a:pt x="355" y="121"/>
                  </a:moveTo>
                  <a:cubicBezTo>
                    <a:pt x="355" y="123"/>
                    <a:pt x="355" y="123"/>
                    <a:pt x="355" y="123"/>
                  </a:cubicBezTo>
                  <a:cubicBezTo>
                    <a:pt x="336" y="123"/>
                    <a:pt x="336" y="123"/>
                    <a:pt x="336" y="123"/>
                  </a:cubicBezTo>
                  <a:cubicBezTo>
                    <a:pt x="340" y="128"/>
                    <a:pt x="343" y="133"/>
                    <a:pt x="346" y="138"/>
                  </a:cubicBezTo>
                  <a:cubicBezTo>
                    <a:pt x="341" y="133"/>
                    <a:pt x="336" y="128"/>
                    <a:pt x="331" y="123"/>
                  </a:cubicBezTo>
                  <a:cubicBezTo>
                    <a:pt x="12" y="123"/>
                    <a:pt x="12" y="123"/>
                    <a:pt x="12" y="123"/>
                  </a:cubicBezTo>
                  <a:cubicBezTo>
                    <a:pt x="10" y="129"/>
                    <a:pt x="8" y="135"/>
                    <a:pt x="7" y="141"/>
                  </a:cubicBezTo>
                  <a:cubicBezTo>
                    <a:pt x="355" y="141"/>
                    <a:pt x="355" y="141"/>
                    <a:pt x="355" y="141"/>
                  </a:cubicBezTo>
                  <a:cubicBezTo>
                    <a:pt x="355" y="166"/>
                    <a:pt x="355" y="166"/>
                    <a:pt x="355" y="166"/>
                  </a:cubicBezTo>
                  <a:cubicBezTo>
                    <a:pt x="2" y="165"/>
                    <a:pt x="2" y="165"/>
                    <a:pt x="2" y="165"/>
                  </a:cubicBezTo>
                  <a:cubicBezTo>
                    <a:pt x="1" y="171"/>
                    <a:pt x="1" y="178"/>
                    <a:pt x="0" y="184"/>
                  </a:cubicBezTo>
                  <a:cubicBezTo>
                    <a:pt x="355" y="184"/>
                    <a:pt x="355" y="184"/>
                    <a:pt x="355" y="184"/>
                  </a:cubicBezTo>
                  <a:cubicBezTo>
                    <a:pt x="355" y="208"/>
                    <a:pt x="355" y="208"/>
                    <a:pt x="355" y="208"/>
                  </a:cubicBezTo>
                  <a:cubicBezTo>
                    <a:pt x="0" y="208"/>
                    <a:pt x="0" y="208"/>
                    <a:pt x="0" y="208"/>
                  </a:cubicBezTo>
                  <a:cubicBezTo>
                    <a:pt x="1" y="214"/>
                    <a:pt x="2" y="220"/>
                    <a:pt x="2" y="226"/>
                  </a:cubicBezTo>
                  <a:cubicBezTo>
                    <a:pt x="355" y="226"/>
                    <a:pt x="355" y="226"/>
                    <a:pt x="355" y="226"/>
                  </a:cubicBezTo>
                  <a:cubicBezTo>
                    <a:pt x="355" y="250"/>
                    <a:pt x="355" y="250"/>
                    <a:pt x="355" y="250"/>
                  </a:cubicBezTo>
                  <a:cubicBezTo>
                    <a:pt x="8" y="250"/>
                    <a:pt x="8" y="250"/>
                    <a:pt x="8" y="250"/>
                  </a:cubicBezTo>
                  <a:cubicBezTo>
                    <a:pt x="10" y="256"/>
                    <a:pt x="12" y="262"/>
                    <a:pt x="14" y="268"/>
                  </a:cubicBezTo>
                  <a:cubicBezTo>
                    <a:pt x="355" y="269"/>
                    <a:pt x="355" y="269"/>
                    <a:pt x="355" y="269"/>
                  </a:cubicBezTo>
                  <a:cubicBezTo>
                    <a:pt x="355" y="293"/>
                    <a:pt x="355" y="293"/>
                    <a:pt x="355" y="293"/>
                  </a:cubicBezTo>
                  <a:cubicBezTo>
                    <a:pt x="25" y="293"/>
                    <a:pt x="25" y="293"/>
                    <a:pt x="25" y="293"/>
                  </a:cubicBezTo>
                  <a:cubicBezTo>
                    <a:pt x="28" y="299"/>
                    <a:pt x="32" y="305"/>
                    <a:pt x="36" y="311"/>
                  </a:cubicBezTo>
                  <a:cubicBezTo>
                    <a:pt x="346" y="311"/>
                    <a:pt x="346" y="311"/>
                    <a:pt x="346" y="311"/>
                  </a:cubicBezTo>
                  <a:cubicBezTo>
                    <a:pt x="364" y="280"/>
                    <a:pt x="374" y="244"/>
                    <a:pt x="374" y="207"/>
                  </a:cubicBezTo>
                  <a:cubicBezTo>
                    <a:pt x="374" y="207"/>
                    <a:pt x="374" y="207"/>
                    <a:pt x="374" y="207"/>
                  </a:cubicBezTo>
                  <a:cubicBezTo>
                    <a:pt x="374" y="177"/>
                    <a:pt x="368" y="148"/>
                    <a:pt x="355" y="121"/>
                  </a:cubicBezTo>
                  <a:moveTo>
                    <a:pt x="295" y="81"/>
                  </a:moveTo>
                  <a:cubicBezTo>
                    <a:pt x="302" y="87"/>
                    <a:pt x="309" y="93"/>
                    <a:pt x="315" y="99"/>
                  </a:cubicBezTo>
                  <a:cubicBezTo>
                    <a:pt x="344" y="99"/>
                    <a:pt x="344" y="99"/>
                    <a:pt x="344" y="99"/>
                  </a:cubicBezTo>
                  <a:cubicBezTo>
                    <a:pt x="340" y="93"/>
                    <a:pt x="335" y="87"/>
                    <a:pt x="331" y="81"/>
                  </a:cubicBezTo>
                  <a:cubicBezTo>
                    <a:pt x="295" y="81"/>
                    <a:pt x="295" y="81"/>
                    <a:pt x="295" y="81"/>
                  </a:cubicBezTo>
                  <a:moveTo>
                    <a:pt x="135" y="81"/>
                  </a:moveTo>
                  <a:cubicBezTo>
                    <a:pt x="133" y="81"/>
                    <a:pt x="131" y="82"/>
                    <a:pt x="129" y="83"/>
                  </a:cubicBezTo>
                  <a:cubicBezTo>
                    <a:pt x="116" y="87"/>
                    <a:pt x="104" y="93"/>
                    <a:pt x="93" y="99"/>
                  </a:cubicBezTo>
                  <a:cubicBezTo>
                    <a:pt x="297" y="99"/>
                    <a:pt x="297" y="99"/>
                    <a:pt x="297" y="99"/>
                  </a:cubicBezTo>
                  <a:cubicBezTo>
                    <a:pt x="293" y="97"/>
                    <a:pt x="290" y="95"/>
                    <a:pt x="286" y="93"/>
                  </a:cubicBezTo>
                  <a:cubicBezTo>
                    <a:pt x="276" y="88"/>
                    <a:pt x="265" y="84"/>
                    <a:pt x="255" y="81"/>
                  </a:cubicBezTo>
                  <a:cubicBezTo>
                    <a:pt x="135" y="81"/>
                    <a:pt x="135" y="81"/>
                    <a:pt x="135" y="81"/>
                  </a:cubicBezTo>
                  <a:moveTo>
                    <a:pt x="34" y="81"/>
                  </a:moveTo>
                  <a:cubicBezTo>
                    <a:pt x="30" y="87"/>
                    <a:pt x="26" y="93"/>
                    <a:pt x="23" y="99"/>
                  </a:cubicBezTo>
                  <a:cubicBezTo>
                    <a:pt x="63" y="99"/>
                    <a:pt x="63" y="99"/>
                    <a:pt x="63" y="99"/>
                  </a:cubicBezTo>
                  <a:cubicBezTo>
                    <a:pt x="56" y="81"/>
                    <a:pt x="56" y="81"/>
                    <a:pt x="56" y="81"/>
                  </a:cubicBezTo>
                  <a:cubicBezTo>
                    <a:pt x="34" y="81"/>
                    <a:pt x="34" y="81"/>
                    <a:pt x="34" y="81"/>
                  </a:cubicBezTo>
                  <a:moveTo>
                    <a:pt x="28" y="54"/>
                  </a:moveTo>
                  <a:cubicBezTo>
                    <a:pt x="28" y="54"/>
                    <a:pt x="28" y="54"/>
                    <a:pt x="28" y="54"/>
                  </a:cubicBezTo>
                  <a:cubicBezTo>
                    <a:pt x="28" y="54"/>
                    <a:pt x="28" y="54"/>
                    <a:pt x="28" y="54"/>
                  </a:cubicBezTo>
                  <a:moveTo>
                    <a:pt x="28" y="54"/>
                  </a:moveTo>
                  <a:cubicBezTo>
                    <a:pt x="28" y="54"/>
                    <a:pt x="28" y="54"/>
                    <a:pt x="28" y="54"/>
                  </a:cubicBezTo>
                  <a:cubicBezTo>
                    <a:pt x="28" y="54"/>
                    <a:pt x="28" y="54"/>
                    <a:pt x="28" y="54"/>
                  </a:cubicBezTo>
                  <a:moveTo>
                    <a:pt x="29" y="54"/>
                  </a:moveTo>
                  <a:cubicBezTo>
                    <a:pt x="28" y="54"/>
                    <a:pt x="28" y="54"/>
                    <a:pt x="28" y="54"/>
                  </a:cubicBezTo>
                  <a:cubicBezTo>
                    <a:pt x="28" y="54"/>
                    <a:pt x="28" y="54"/>
                    <a:pt x="29" y="54"/>
                  </a:cubicBezTo>
                  <a:moveTo>
                    <a:pt x="167" y="0"/>
                  </a:moveTo>
                  <a:cubicBezTo>
                    <a:pt x="167" y="0"/>
                    <a:pt x="167" y="0"/>
                    <a:pt x="167" y="0"/>
                  </a:cubicBezTo>
                  <a:cubicBezTo>
                    <a:pt x="116" y="0"/>
                    <a:pt x="67" y="19"/>
                    <a:pt x="29" y="54"/>
                  </a:cubicBezTo>
                  <a:cubicBezTo>
                    <a:pt x="62" y="23"/>
                    <a:pt x="105" y="5"/>
                    <a:pt x="150" y="1"/>
                  </a:cubicBezTo>
                  <a:cubicBezTo>
                    <a:pt x="140" y="2"/>
                    <a:pt x="131" y="3"/>
                    <a:pt x="122" y="5"/>
                  </a:cubicBezTo>
                  <a:cubicBezTo>
                    <a:pt x="99" y="15"/>
                    <a:pt x="79" y="30"/>
                    <a:pt x="61" y="48"/>
                  </a:cubicBezTo>
                  <a:cubicBezTo>
                    <a:pt x="58" y="51"/>
                    <a:pt x="55" y="54"/>
                    <a:pt x="52" y="57"/>
                  </a:cubicBezTo>
                  <a:cubicBezTo>
                    <a:pt x="85" y="57"/>
                    <a:pt x="85" y="57"/>
                    <a:pt x="85" y="57"/>
                  </a:cubicBezTo>
                  <a:cubicBezTo>
                    <a:pt x="91" y="54"/>
                    <a:pt x="97" y="52"/>
                    <a:pt x="103" y="50"/>
                  </a:cubicBezTo>
                  <a:cubicBezTo>
                    <a:pt x="125" y="42"/>
                    <a:pt x="147" y="39"/>
                    <a:pt x="169" y="39"/>
                  </a:cubicBezTo>
                  <a:cubicBezTo>
                    <a:pt x="198" y="39"/>
                    <a:pt x="227" y="45"/>
                    <a:pt x="254" y="57"/>
                  </a:cubicBezTo>
                  <a:cubicBezTo>
                    <a:pt x="309" y="57"/>
                    <a:pt x="309" y="57"/>
                    <a:pt x="309" y="57"/>
                  </a:cubicBezTo>
                  <a:cubicBezTo>
                    <a:pt x="271" y="20"/>
                    <a:pt x="221" y="0"/>
                    <a:pt x="167" y="0"/>
                  </a:cubicBezTo>
                  <a:cubicBezTo>
                    <a:pt x="167" y="0"/>
                    <a:pt x="167" y="0"/>
                    <a:pt x="167" y="0"/>
                  </a:cubicBezTo>
                  <a:cubicBezTo>
                    <a:pt x="167" y="0"/>
                    <a:pt x="167" y="0"/>
                    <a:pt x="167"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4" name="Freeform 336"/>
            <p:cNvSpPr>
              <a:spLocks noEditPoints="1"/>
            </p:cNvSpPr>
            <p:nvPr/>
          </p:nvSpPr>
          <p:spPr bwMode="auto">
            <a:xfrm>
              <a:off x="3918700" y="3765933"/>
              <a:ext cx="629960" cy="51078"/>
            </a:xfrm>
            <a:custGeom>
              <a:avLst/>
              <a:gdLst>
                <a:gd name="T0" fmla="*/ 161 w 297"/>
                <a:gd name="T1" fmla="*/ 15 h 24"/>
                <a:gd name="T2" fmla="*/ 101 w 297"/>
                <a:gd name="T3" fmla="*/ 24 h 24"/>
                <a:gd name="T4" fmla="*/ 221 w 297"/>
                <a:gd name="T5" fmla="*/ 24 h 24"/>
                <a:gd name="T6" fmla="*/ 161 w 297"/>
                <a:gd name="T7" fmla="*/ 15 h 24"/>
                <a:gd name="T8" fmla="*/ 220 w 297"/>
                <a:gd name="T9" fmla="*/ 0 h 24"/>
                <a:gd name="T10" fmla="*/ 227 w 297"/>
                <a:gd name="T11" fmla="*/ 3 h 24"/>
                <a:gd name="T12" fmla="*/ 261 w 297"/>
                <a:gd name="T13" fmla="*/ 24 h 24"/>
                <a:gd name="T14" fmla="*/ 297 w 297"/>
                <a:gd name="T15" fmla="*/ 24 h 24"/>
                <a:gd name="T16" fmla="*/ 280 w 297"/>
                <a:gd name="T17" fmla="*/ 4 h 24"/>
                <a:gd name="T18" fmla="*/ 275 w 297"/>
                <a:gd name="T19" fmla="*/ 0 h 24"/>
                <a:gd name="T20" fmla="*/ 220 w 297"/>
                <a:gd name="T21" fmla="*/ 0 h 24"/>
                <a:gd name="T22" fmla="*/ 18 w 297"/>
                <a:gd name="T23" fmla="*/ 0 h 24"/>
                <a:gd name="T24" fmla="*/ 0 w 297"/>
                <a:gd name="T25" fmla="*/ 24 h 24"/>
                <a:gd name="T26" fmla="*/ 22 w 297"/>
                <a:gd name="T27" fmla="*/ 24 h 24"/>
                <a:gd name="T28" fmla="*/ 20 w 297"/>
                <a:gd name="T29" fmla="*/ 17 h 24"/>
                <a:gd name="T30" fmla="*/ 51 w 297"/>
                <a:gd name="T31" fmla="*/ 0 h 24"/>
                <a:gd name="T32" fmla="*/ 18 w 297"/>
                <a:gd name="T33"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7" h="24">
                  <a:moveTo>
                    <a:pt x="161" y="15"/>
                  </a:moveTo>
                  <a:cubicBezTo>
                    <a:pt x="141" y="15"/>
                    <a:pt x="121" y="18"/>
                    <a:pt x="101" y="24"/>
                  </a:cubicBezTo>
                  <a:cubicBezTo>
                    <a:pt x="221" y="24"/>
                    <a:pt x="221" y="24"/>
                    <a:pt x="221" y="24"/>
                  </a:cubicBezTo>
                  <a:cubicBezTo>
                    <a:pt x="201" y="18"/>
                    <a:pt x="181" y="15"/>
                    <a:pt x="161" y="15"/>
                  </a:cubicBezTo>
                  <a:moveTo>
                    <a:pt x="220" y="0"/>
                  </a:moveTo>
                  <a:cubicBezTo>
                    <a:pt x="222" y="1"/>
                    <a:pt x="224" y="2"/>
                    <a:pt x="227" y="3"/>
                  </a:cubicBezTo>
                  <a:cubicBezTo>
                    <a:pt x="239" y="9"/>
                    <a:pt x="250" y="16"/>
                    <a:pt x="261" y="24"/>
                  </a:cubicBezTo>
                  <a:cubicBezTo>
                    <a:pt x="297" y="24"/>
                    <a:pt x="297" y="24"/>
                    <a:pt x="297" y="24"/>
                  </a:cubicBezTo>
                  <a:cubicBezTo>
                    <a:pt x="292" y="17"/>
                    <a:pt x="286" y="10"/>
                    <a:pt x="280" y="4"/>
                  </a:cubicBezTo>
                  <a:cubicBezTo>
                    <a:pt x="278" y="3"/>
                    <a:pt x="277" y="1"/>
                    <a:pt x="275" y="0"/>
                  </a:cubicBezTo>
                  <a:cubicBezTo>
                    <a:pt x="220" y="0"/>
                    <a:pt x="220" y="0"/>
                    <a:pt x="220" y="0"/>
                  </a:cubicBezTo>
                  <a:moveTo>
                    <a:pt x="18" y="0"/>
                  </a:moveTo>
                  <a:cubicBezTo>
                    <a:pt x="11" y="7"/>
                    <a:pt x="5" y="15"/>
                    <a:pt x="0" y="24"/>
                  </a:cubicBezTo>
                  <a:cubicBezTo>
                    <a:pt x="22" y="24"/>
                    <a:pt x="22" y="24"/>
                    <a:pt x="22" y="24"/>
                  </a:cubicBezTo>
                  <a:cubicBezTo>
                    <a:pt x="20" y="17"/>
                    <a:pt x="20" y="17"/>
                    <a:pt x="20" y="17"/>
                  </a:cubicBezTo>
                  <a:cubicBezTo>
                    <a:pt x="29" y="11"/>
                    <a:pt x="40" y="5"/>
                    <a:pt x="51" y="0"/>
                  </a:cubicBezTo>
                  <a:cubicBezTo>
                    <a:pt x="18" y="0"/>
                    <a:pt x="18" y="0"/>
                    <a:pt x="18"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5" name="Freeform 337"/>
            <p:cNvSpPr>
              <a:spLocks noEditPoints="1"/>
            </p:cNvSpPr>
            <p:nvPr/>
          </p:nvSpPr>
          <p:spPr bwMode="auto">
            <a:xfrm>
              <a:off x="3872102" y="3855544"/>
              <a:ext cx="726739" cy="51078"/>
            </a:xfrm>
            <a:custGeom>
              <a:avLst/>
              <a:gdLst>
                <a:gd name="T0" fmla="*/ 303 w 343"/>
                <a:gd name="T1" fmla="*/ 0 h 24"/>
                <a:gd name="T2" fmla="*/ 324 w 343"/>
                <a:gd name="T3" fmla="*/ 24 h 24"/>
                <a:gd name="T4" fmla="*/ 343 w 343"/>
                <a:gd name="T5" fmla="*/ 24 h 24"/>
                <a:gd name="T6" fmla="*/ 343 w 343"/>
                <a:gd name="T7" fmla="*/ 22 h 24"/>
                <a:gd name="T8" fmla="*/ 332 w 343"/>
                <a:gd name="T9" fmla="*/ 0 h 24"/>
                <a:gd name="T10" fmla="*/ 303 w 343"/>
                <a:gd name="T11" fmla="*/ 0 h 24"/>
                <a:gd name="T12" fmla="*/ 11 w 343"/>
                <a:gd name="T13" fmla="*/ 0 h 24"/>
                <a:gd name="T14" fmla="*/ 0 w 343"/>
                <a:gd name="T15" fmla="*/ 24 h 24"/>
                <a:gd name="T16" fmla="*/ 319 w 343"/>
                <a:gd name="T17" fmla="*/ 24 h 24"/>
                <a:gd name="T18" fmla="*/ 285 w 343"/>
                <a:gd name="T19" fmla="*/ 0 h 24"/>
                <a:gd name="T20" fmla="*/ 81 w 343"/>
                <a:gd name="T21" fmla="*/ 0 h 24"/>
                <a:gd name="T22" fmla="*/ 57 w 343"/>
                <a:gd name="T23" fmla="*/ 16 h 24"/>
                <a:gd name="T24" fmla="*/ 51 w 343"/>
                <a:gd name="T25" fmla="*/ 0 h 24"/>
                <a:gd name="T26" fmla="*/ 11 w 343"/>
                <a:gd name="T2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43" h="24">
                  <a:moveTo>
                    <a:pt x="303" y="0"/>
                  </a:moveTo>
                  <a:cubicBezTo>
                    <a:pt x="311" y="8"/>
                    <a:pt x="318" y="16"/>
                    <a:pt x="324" y="24"/>
                  </a:cubicBezTo>
                  <a:cubicBezTo>
                    <a:pt x="343" y="24"/>
                    <a:pt x="343" y="24"/>
                    <a:pt x="343" y="24"/>
                  </a:cubicBezTo>
                  <a:cubicBezTo>
                    <a:pt x="343" y="22"/>
                    <a:pt x="343" y="22"/>
                    <a:pt x="343" y="22"/>
                  </a:cubicBezTo>
                  <a:cubicBezTo>
                    <a:pt x="340" y="14"/>
                    <a:pt x="336" y="7"/>
                    <a:pt x="332" y="0"/>
                  </a:cubicBezTo>
                  <a:cubicBezTo>
                    <a:pt x="303" y="0"/>
                    <a:pt x="303" y="0"/>
                    <a:pt x="303" y="0"/>
                  </a:cubicBezTo>
                  <a:moveTo>
                    <a:pt x="11" y="0"/>
                  </a:moveTo>
                  <a:cubicBezTo>
                    <a:pt x="7" y="8"/>
                    <a:pt x="3" y="16"/>
                    <a:pt x="0" y="24"/>
                  </a:cubicBezTo>
                  <a:cubicBezTo>
                    <a:pt x="319" y="24"/>
                    <a:pt x="319" y="24"/>
                    <a:pt x="319" y="24"/>
                  </a:cubicBezTo>
                  <a:cubicBezTo>
                    <a:pt x="308" y="15"/>
                    <a:pt x="297" y="7"/>
                    <a:pt x="285" y="0"/>
                  </a:cubicBezTo>
                  <a:cubicBezTo>
                    <a:pt x="81" y="0"/>
                    <a:pt x="81" y="0"/>
                    <a:pt x="81" y="0"/>
                  </a:cubicBezTo>
                  <a:cubicBezTo>
                    <a:pt x="72" y="5"/>
                    <a:pt x="64" y="10"/>
                    <a:pt x="57" y="16"/>
                  </a:cubicBezTo>
                  <a:cubicBezTo>
                    <a:pt x="51" y="0"/>
                    <a:pt x="51" y="0"/>
                    <a:pt x="51" y="0"/>
                  </a:cubicBezTo>
                  <a:cubicBezTo>
                    <a:pt x="11" y="0"/>
                    <a:pt x="11" y="0"/>
                    <a:pt x="11"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6" name="Freeform 338"/>
            <p:cNvSpPr/>
            <p:nvPr/>
          </p:nvSpPr>
          <p:spPr bwMode="auto">
            <a:xfrm>
              <a:off x="3850596" y="3944258"/>
              <a:ext cx="748245" cy="52870"/>
            </a:xfrm>
            <a:custGeom>
              <a:avLst/>
              <a:gdLst>
                <a:gd name="T0" fmla="*/ 5 w 353"/>
                <a:gd name="T1" fmla="*/ 0 h 25"/>
                <a:gd name="T2" fmla="*/ 0 w 353"/>
                <a:gd name="T3" fmla="*/ 24 h 25"/>
                <a:gd name="T4" fmla="*/ 353 w 353"/>
                <a:gd name="T5" fmla="*/ 25 h 25"/>
                <a:gd name="T6" fmla="*/ 353 w 353"/>
                <a:gd name="T7" fmla="*/ 0 h 25"/>
                <a:gd name="T8" fmla="*/ 5 w 353"/>
                <a:gd name="T9" fmla="*/ 0 h 25"/>
              </a:gdLst>
              <a:ahLst/>
              <a:cxnLst>
                <a:cxn ang="0">
                  <a:pos x="T0" y="T1"/>
                </a:cxn>
                <a:cxn ang="0">
                  <a:pos x="T2" y="T3"/>
                </a:cxn>
                <a:cxn ang="0">
                  <a:pos x="T4" y="T5"/>
                </a:cxn>
                <a:cxn ang="0">
                  <a:pos x="T6" y="T7"/>
                </a:cxn>
                <a:cxn ang="0">
                  <a:pos x="T8" y="T9"/>
                </a:cxn>
              </a:cxnLst>
              <a:rect l="0" t="0" r="r" b="b"/>
              <a:pathLst>
                <a:path w="353" h="25">
                  <a:moveTo>
                    <a:pt x="5" y="0"/>
                  </a:moveTo>
                  <a:cubicBezTo>
                    <a:pt x="3" y="8"/>
                    <a:pt x="1" y="16"/>
                    <a:pt x="0" y="24"/>
                  </a:cubicBezTo>
                  <a:cubicBezTo>
                    <a:pt x="353" y="25"/>
                    <a:pt x="353" y="25"/>
                    <a:pt x="353" y="25"/>
                  </a:cubicBezTo>
                  <a:cubicBezTo>
                    <a:pt x="353" y="0"/>
                    <a:pt x="353" y="0"/>
                    <a:pt x="353" y="0"/>
                  </a:cubicBezTo>
                  <a:cubicBezTo>
                    <a:pt x="5" y="0"/>
                    <a:pt x="5" y="0"/>
                    <a:pt x="5"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7" name="Freeform 339"/>
            <p:cNvSpPr/>
            <p:nvPr/>
          </p:nvSpPr>
          <p:spPr bwMode="auto">
            <a:xfrm>
              <a:off x="3847012" y="4035660"/>
              <a:ext cx="751830" cy="51078"/>
            </a:xfrm>
            <a:custGeom>
              <a:avLst/>
              <a:gdLst>
                <a:gd name="T0" fmla="*/ 0 w 355"/>
                <a:gd name="T1" fmla="*/ 0 h 24"/>
                <a:gd name="T2" fmla="*/ 0 w 355"/>
                <a:gd name="T3" fmla="*/ 9 h 24"/>
                <a:gd name="T4" fmla="*/ 0 w 355"/>
                <a:gd name="T5" fmla="*/ 24 h 24"/>
                <a:gd name="T6" fmla="*/ 355 w 355"/>
                <a:gd name="T7" fmla="*/ 24 h 24"/>
                <a:gd name="T8" fmla="*/ 355 w 355"/>
                <a:gd name="T9" fmla="*/ 0 h 24"/>
                <a:gd name="T10" fmla="*/ 0 w 355"/>
                <a:gd name="T11" fmla="*/ 0 h 24"/>
              </a:gdLst>
              <a:ahLst/>
              <a:cxnLst>
                <a:cxn ang="0">
                  <a:pos x="T0" y="T1"/>
                </a:cxn>
                <a:cxn ang="0">
                  <a:pos x="T2" y="T3"/>
                </a:cxn>
                <a:cxn ang="0">
                  <a:pos x="T4" y="T5"/>
                </a:cxn>
                <a:cxn ang="0">
                  <a:pos x="T6" y="T7"/>
                </a:cxn>
                <a:cxn ang="0">
                  <a:pos x="T8" y="T9"/>
                </a:cxn>
                <a:cxn ang="0">
                  <a:pos x="T10" y="T11"/>
                </a:cxn>
              </a:cxnLst>
              <a:rect l="0" t="0" r="r" b="b"/>
              <a:pathLst>
                <a:path w="355" h="24">
                  <a:moveTo>
                    <a:pt x="0" y="0"/>
                  </a:moveTo>
                  <a:cubicBezTo>
                    <a:pt x="0" y="3"/>
                    <a:pt x="0" y="6"/>
                    <a:pt x="0" y="9"/>
                  </a:cubicBezTo>
                  <a:cubicBezTo>
                    <a:pt x="0" y="14"/>
                    <a:pt x="0" y="19"/>
                    <a:pt x="0" y="24"/>
                  </a:cubicBezTo>
                  <a:cubicBezTo>
                    <a:pt x="355" y="24"/>
                    <a:pt x="355" y="24"/>
                    <a:pt x="355" y="24"/>
                  </a:cubicBezTo>
                  <a:cubicBezTo>
                    <a:pt x="355" y="0"/>
                    <a:pt x="355" y="0"/>
                    <a:pt x="355"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8" name="Freeform 340"/>
            <p:cNvSpPr/>
            <p:nvPr/>
          </p:nvSpPr>
          <p:spPr bwMode="auto">
            <a:xfrm>
              <a:off x="3850596" y="4124374"/>
              <a:ext cx="748245" cy="51078"/>
            </a:xfrm>
            <a:custGeom>
              <a:avLst/>
              <a:gdLst>
                <a:gd name="T0" fmla="*/ 0 w 353"/>
                <a:gd name="T1" fmla="*/ 0 h 24"/>
                <a:gd name="T2" fmla="*/ 6 w 353"/>
                <a:gd name="T3" fmla="*/ 24 h 24"/>
                <a:gd name="T4" fmla="*/ 353 w 353"/>
                <a:gd name="T5" fmla="*/ 24 h 24"/>
                <a:gd name="T6" fmla="*/ 353 w 353"/>
                <a:gd name="T7" fmla="*/ 0 h 24"/>
                <a:gd name="T8" fmla="*/ 0 w 353"/>
                <a:gd name="T9" fmla="*/ 0 h 24"/>
              </a:gdLst>
              <a:ahLst/>
              <a:cxnLst>
                <a:cxn ang="0">
                  <a:pos x="T0" y="T1"/>
                </a:cxn>
                <a:cxn ang="0">
                  <a:pos x="T2" y="T3"/>
                </a:cxn>
                <a:cxn ang="0">
                  <a:pos x="T4" y="T5"/>
                </a:cxn>
                <a:cxn ang="0">
                  <a:pos x="T6" y="T7"/>
                </a:cxn>
                <a:cxn ang="0">
                  <a:pos x="T8" y="T9"/>
                </a:cxn>
              </a:cxnLst>
              <a:rect l="0" t="0" r="r" b="b"/>
              <a:pathLst>
                <a:path w="353" h="24">
                  <a:moveTo>
                    <a:pt x="0" y="0"/>
                  </a:moveTo>
                  <a:cubicBezTo>
                    <a:pt x="2" y="8"/>
                    <a:pt x="4" y="16"/>
                    <a:pt x="6" y="24"/>
                  </a:cubicBezTo>
                  <a:cubicBezTo>
                    <a:pt x="353" y="24"/>
                    <a:pt x="353" y="24"/>
                    <a:pt x="353" y="24"/>
                  </a:cubicBezTo>
                  <a:cubicBezTo>
                    <a:pt x="353" y="0"/>
                    <a:pt x="353" y="0"/>
                    <a:pt x="353"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29" name="Freeform 341"/>
            <p:cNvSpPr/>
            <p:nvPr/>
          </p:nvSpPr>
          <p:spPr bwMode="auto">
            <a:xfrm>
              <a:off x="3965297" y="4355569"/>
              <a:ext cx="578882" cy="167571"/>
            </a:xfrm>
            <a:custGeom>
              <a:avLst/>
              <a:gdLst>
                <a:gd name="T0" fmla="*/ 0 w 273"/>
                <a:gd name="T1" fmla="*/ 0 h 79"/>
                <a:gd name="T2" fmla="*/ 19 w 273"/>
                <a:gd name="T3" fmla="*/ 18 h 79"/>
                <a:gd name="T4" fmla="*/ 191 w 273"/>
                <a:gd name="T5" fmla="*/ 18 h 79"/>
                <a:gd name="T6" fmla="*/ 191 w 273"/>
                <a:gd name="T7" fmla="*/ 42 h 79"/>
                <a:gd name="T8" fmla="*/ 55 w 273"/>
                <a:gd name="T9" fmla="*/ 42 h 79"/>
                <a:gd name="T10" fmla="*/ 150 w 273"/>
                <a:gd name="T11" fmla="*/ 66 h 79"/>
                <a:gd name="T12" fmla="*/ 151 w 273"/>
                <a:gd name="T13" fmla="*/ 66 h 79"/>
                <a:gd name="T14" fmla="*/ 196 w 273"/>
                <a:gd name="T15" fmla="*/ 61 h 79"/>
                <a:gd name="T16" fmla="*/ 243 w 273"/>
                <a:gd name="T17" fmla="*/ 31 h 79"/>
                <a:gd name="T18" fmla="*/ 243 w 273"/>
                <a:gd name="T19" fmla="*/ 31 h 79"/>
                <a:gd name="T20" fmla="*/ 243 w 273"/>
                <a:gd name="T21" fmla="*/ 31 h 79"/>
                <a:gd name="T22" fmla="*/ 111 w 273"/>
                <a:gd name="T23" fmla="*/ 79 h 79"/>
                <a:gd name="T24" fmla="*/ 111 w 273"/>
                <a:gd name="T25" fmla="*/ 79 h 79"/>
                <a:gd name="T26" fmla="*/ 111 w 273"/>
                <a:gd name="T27" fmla="*/ 79 h 79"/>
                <a:gd name="T28" fmla="*/ 111 w 273"/>
                <a:gd name="T29" fmla="*/ 79 h 79"/>
                <a:gd name="T30" fmla="*/ 111 w 273"/>
                <a:gd name="T31" fmla="*/ 79 h 79"/>
                <a:gd name="T32" fmla="*/ 111 w 273"/>
                <a:gd name="T33" fmla="*/ 79 h 79"/>
                <a:gd name="T34" fmla="*/ 257 w 273"/>
                <a:gd name="T35" fmla="*/ 18 h 79"/>
                <a:gd name="T36" fmla="*/ 273 w 273"/>
                <a:gd name="T37" fmla="*/ 0 h 79"/>
                <a:gd name="T38" fmla="*/ 0 w 273"/>
                <a:gd name="T39" fmla="*/ 0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73" h="79">
                  <a:moveTo>
                    <a:pt x="0" y="0"/>
                  </a:moveTo>
                  <a:cubicBezTo>
                    <a:pt x="6" y="6"/>
                    <a:pt x="12" y="12"/>
                    <a:pt x="19" y="18"/>
                  </a:cubicBezTo>
                  <a:cubicBezTo>
                    <a:pt x="191" y="18"/>
                    <a:pt x="191" y="18"/>
                    <a:pt x="191" y="18"/>
                  </a:cubicBezTo>
                  <a:cubicBezTo>
                    <a:pt x="191" y="42"/>
                    <a:pt x="191" y="42"/>
                    <a:pt x="191" y="42"/>
                  </a:cubicBezTo>
                  <a:cubicBezTo>
                    <a:pt x="55" y="42"/>
                    <a:pt x="55" y="42"/>
                    <a:pt x="55" y="42"/>
                  </a:cubicBezTo>
                  <a:cubicBezTo>
                    <a:pt x="84" y="57"/>
                    <a:pt x="116" y="66"/>
                    <a:pt x="150" y="66"/>
                  </a:cubicBezTo>
                  <a:cubicBezTo>
                    <a:pt x="150" y="66"/>
                    <a:pt x="150" y="66"/>
                    <a:pt x="151" y="66"/>
                  </a:cubicBezTo>
                  <a:cubicBezTo>
                    <a:pt x="166" y="66"/>
                    <a:pt x="181" y="64"/>
                    <a:pt x="196" y="61"/>
                  </a:cubicBezTo>
                  <a:cubicBezTo>
                    <a:pt x="213" y="53"/>
                    <a:pt x="229" y="43"/>
                    <a:pt x="243" y="31"/>
                  </a:cubicBezTo>
                  <a:cubicBezTo>
                    <a:pt x="243" y="31"/>
                    <a:pt x="243" y="31"/>
                    <a:pt x="243" y="31"/>
                  </a:cubicBezTo>
                  <a:cubicBezTo>
                    <a:pt x="243" y="31"/>
                    <a:pt x="243" y="31"/>
                    <a:pt x="243" y="31"/>
                  </a:cubicBezTo>
                  <a:cubicBezTo>
                    <a:pt x="206" y="62"/>
                    <a:pt x="160" y="79"/>
                    <a:pt x="111" y="79"/>
                  </a:cubicBezTo>
                  <a:cubicBezTo>
                    <a:pt x="111" y="79"/>
                    <a:pt x="111" y="79"/>
                    <a:pt x="111" y="79"/>
                  </a:cubicBezTo>
                  <a:cubicBezTo>
                    <a:pt x="111" y="79"/>
                    <a:pt x="111" y="79"/>
                    <a:pt x="111" y="79"/>
                  </a:cubicBezTo>
                  <a:cubicBezTo>
                    <a:pt x="111" y="79"/>
                    <a:pt x="111" y="79"/>
                    <a:pt x="111" y="79"/>
                  </a:cubicBezTo>
                  <a:cubicBezTo>
                    <a:pt x="111" y="79"/>
                    <a:pt x="111" y="79"/>
                    <a:pt x="111" y="79"/>
                  </a:cubicBezTo>
                  <a:cubicBezTo>
                    <a:pt x="111" y="79"/>
                    <a:pt x="111" y="79"/>
                    <a:pt x="111" y="79"/>
                  </a:cubicBezTo>
                  <a:cubicBezTo>
                    <a:pt x="166" y="79"/>
                    <a:pt x="218" y="57"/>
                    <a:pt x="257" y="18"/>
                  </a:cubicBezTo>
                  <a:cubicBezTo>
                    <a:pt x="263" y="12"/>
                    <a:pt x="268" y="6"/>
                    <a:pt x="273" y="0"/>
                  </a:cubicBezTo>
                  <a:cubicBezTo>
                    <a:pt x="0" y="0"/>
                    <a:pt x="0" y="0"/>
                    <a:pt x="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0" name="Freeform 342"/>
            <p:cNvSpPr/>
            <p:nvPr/>
          </p:nvSpPr>
          <p:spPr bwMode="auto">
            <a:xfrm>
              <a:off x="3876583" y="4213984"/>
              <a:ext cx="722259" cy="52870"/>
            </a:xfrm>
            <a:custGeom>
              <a:avLst/>
              <a:gdLst>
                <a:gd name="T0" fmla="*/ 0 w 341"/>
                <a:gd name="T1" fmla="*/ 0 h 25"/>
                <a:gd name="T2" fmla="*/ 11 w 341"/>
                <a:gd name="T3" fmla="*/ 25 h 25"/>
                <a:gd name="T4" fmla="*/ 341 w 341"/>
                <a:gd name="T5" fmla="*/ 25 h 25"/>
                <a:gd name="T6" fmla="*/ 341 w 341"/>
                <a:gd name="T7" fmla="*/ 1 h 25"/>
                <a:gd name="T8" fmla="*/ 0 w 341"/>
                <a:gd name="T9" fmla="*/ 0 h 25"/>
              </a:gdLst>
              <a:ahLst/>
              <a:cxnLst>
                <a:cxn ang="0">
                  <a:pos x="T0" y="T1"/>
                </a:cxn>
                <a:cxn ang="0">
                  <a:pos x="T2" y="T3"/>
                </a:cxn>
                <a:cxn ang="0">
                  <a:pos x="T4" y="T5"/>
                </a:cxn>
                <a:cxn ang="0">
                  <a:pos x="T6" y="T7"/>
                </a:cxn>
                <a:cxn ang="0">
                  <a:pos x="T8" y="T9"/>
                </a:cxn>
              </a:cxnLst>
              <a:rect l="0" t="0" r="r" b="b"/>
              <a:pathLst>
                <a:path w="341" h="25">
                  <a:moveTo>
                    <a:pt x="0" y="0"/>
                  </a:moveTo>
                  <a:cubicBezTo>
                    <a:pt x="3" y="9"/>
                    <a:pt x="7" y="17"/>
                    <a:pt x="11" y="25"/>
                  </a:cubicBezTo>
                  <a:cubicBezTo>
                    <a:pt x="341" y="25"/>
                    <a:pt x="341" y="25"/>
                    <a:pt x="341" y="25"/>
                  </a:cubicBezTo>
                  <a:cubicBezTo>
                    <a:pt x="341" y="1"/>
                    <a:pt x="341" y="1"/>
                    <a:pt x="341" y="1"/>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1" name="Freeform 343"/>
            <p:cNvSpPr/>
            <p:nvPr/>
          </p:nvSpPr>
          <p:spPr bwMode="auto">
            <a:xfrm>
              <a:off x="3923180" y="4304491"/>
              <a:ext cx="656843" cy="51078"/>
            </a:xfrm>
            <a:custGeom>
              <a:avLst/>
              <a:gdLst>
                <a:gd name="T0" fmla="*/ 0 w 310"/>
                <a:gd name="T1" fmla="*/ 0 h 24"/>
                <a:gd name="T2" fmla="*/ 20 w 310"/>
                <a:gd name="T3" fmla="*/ 24 h 24"/>
                <a:gd name="T4" fmla="*/ 293 w 310"/>
                <a:gd name="T5" fmla="*/ 24 h 24"/>
                <a:gd name="T6" fmla="*/ 310 w 310"/>
                <a:gd name="T7" fmla="*/ 0 h 24"/>
                <a:gd name="T8" fmla="*/ 0 w 310"/>
                <a:gd name="T9" fmla="*/ 0 h 24"/>
              </a:gdLst>
              <a:ahLst/>
              <a:cxnLst>
                <a:cxn ang="0">
                  <a:pos x="T0" y="T1"/>
                </a:cxn>
                <a:cxn ang="0">
                  <a:pos x="T2" y="T3"/>
                </a:cxn>
                <a:cxn ang="0">
                  <a:pos x="T4" y="T5"/>
                </a:cxn>
                <a:cxn ang="0">
                  <a:pos x="T6" y="T7"/>
                </a:cxn>
                <a:cxn ang="0">
                  <a:pos x="T8" y="T9"/>
                </a:cxn>
              </a:cxnLst>
              <a:rect l="0" t="0" r="r" b="b"/>
              <a:pathLst>
                <a:path w="310" h="24">
                  <a:moveTo>
                    <a:pt x="0" y="0"/>
                  </a:moveTo>
                  <a:cubicBezTo>
                    <a:pt x="6" y="8"/>
                    <a:pt x="13" y="16"/>
                    <a:pt x="20" y="24"/>
                  </a:cubicBezTo>
                  <a:cubicBezTo>
                    <a:pt x="293" y="24"/>
                    <a:pt x="293" y="24"/>
                    <a:pt x="293" y="24"/>
                  </a:cubicBezTo>
                  <a:cubicBezTo>
                    <a:pt x="300" y="16"/>
                    <a:pt x="305" y="8"/>
                    <a:pt x="310"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2" name="Freeform 344"/>
            <p:cNvSpPr/>
            <p:nvPr/>
          </p:nvSpPr>
          <p:spPr bwMode="auto">
            <a:xfrm>
              <a:off x="4005622" y="4394101"/>
              <a:ext cx="364714" cy="51078"/>
            </a:xfrm>
            <a:custGeom>
              <a:avLst/>
              <a:gdLst>
                <a:gd name="T0" fmla="*/ 0 w 172"/>
                <a:gd name="T1" fmla="*/ 0 h 24"/>
                <a:gd name="T2" fmla="*/ 36 w 172"/>
                <a:gd name="T3" fmla="*/ 24 h 24"/>
                <a:gd name="T4" fmla="*/ 172 w 172"/>
                <a:gd name="T5" fmla="*/ 24 h 24"/>
                <a:gd name="T6" fmla="*/ 172 w 172"/>
                <a:gd name="T7" fmla="*/ 0 h 24"/>
                <a:gd name="T8" fmla="*/ 0 w 172"/>
                <a:gd name="T9" fmla="*/ 0 h 24"/>
              </a:gdLst>
              <a:ahLst/>
              <a:cxnLst>
                <a:cxn ang="0">
                  <a:pos x="T0" y="T1"/>
                </a:cxn>
                <a:cxn ang="0">
                  <a:pos x="T2" y="T3"/>
                </a:cxn>
                <a:cxn ang="0">
                  <a:pos x="T4" y="T5"/>
                </a:cxn>
                <a:cxn ang="0">
                  <a:pos x="T6" y="T7"/>
                </a:cxn>
                <a:cxn ang="0">
                  <a:pos x="T8" y="T9"/>
                </a:cxn>
              </a:cxnLst>
              <a:rect l="0" t="0" r="r" b="b"/>
              <a:pathLst>
                <a:path w="172" h="24">
                  <a:moveTo>
                    <a:pt x="0" y="0"/>
                  </a:moveTo>
                  <a:cubicBezTo>
                    <a:pt x="11" y="9"/>
                    <a:pt x="23" y="17"/>
                    <a:pt x="36" y="24"/>
                  </a:cubicBezTo>
                  <a:cubicBezTo>
                    <a:pt x="172" y="24"/>
                    <a:pt x="172" y="24"/>
                    <a:pt x="172" y="24"/>
                  </a:cubicBezTo>
                  <a:cubicBezTo>
                    <a:pt x="172" y="0"/>
                    <a:pt x="172" y="0"/>
                    <a:pt x="172" y="0"/>
                  </a:cubicBezTo>
                  <a:cubicBezTo>
                    <a:pt x="0" y="0"/>
                    <a:pt x="0" y="0"/>
                    <a:pt x="0"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3" name="Freeform 345"/>
            <p:cNvSpPr>
              <a:spLocks noEditPoints="1"/>
            </p:cNvSpPr>
            <p:nvPr/>
          </p:nvSpPr>
          <p:spPr bwMode="auto">
            <a:xfrm>
              <a:off x="3901674" y="3759661"/>
              <a:ext cx="4481" cy="4481"/>
            </a:xfrm>
            <a:custGeom>
              <a:avLst/>
              <a:gdLst>
                <a:gd name="T0" fmla="*/ 0 w 2"/>
                <a:gd name="T1" fmla="*/ 2 h 2"/>
                <a:gd name="T2" fmla="*/ 0 w 2"/>
                <a:gd name="T3" fmla="*/ 2 h 2"/>
                <a:gd name="T4" fmla="*/ 0 w 2"/>
                <a:gd name="T5" fmla="*/ 2 h 2"/>
                <a:gd name="T6" fmla="*/ 0 w 2"/>
                <a:gd name="T7" fmla="*/ 2 h 2"/>
                <a:gd name="T8" fmla="*/ 0 w 2"/>
                <a:gd name="T9" fmla="*/ 2 h 2"/>
                <a:gd name="T10" fmla="*/ 0 w 2"/>
                <a:gd name="T11" fmla="*/ 2 h 2"/>
                <a:gd name="T12" fmla="*/ 0 w 2"/>
                <a:gd name="T13" fmla="*/ 2 h 2"/>
                <a:gd name="T14" fmla="*/ 0 w 2"/>
                <a:gd name="T15" fmla="*/ 2 h 2"/>
                <a:gd name="T16" fmla="*/ 0 w 2"/>
                <a:gd name="T17" fmla="*/ 2 h 2"/>
                <a:gd name="T18" fmla="*/ 0 w 2"/>
                <a:gd name="T19" fmla="*/ 2 h 2"/>
                <a:gd name="T20" fmla="*/ 0 w 2"/>
                <a:gd name="T21" fmla="*/ 2 h 2"/>
                <a:gd name="T22" fmla="*/ 0 w 2"/>
                <a:gd name="T23" fmla="*/ 2 h 2"/>
                <a:gd name="T24" fmla="*/ 1 w 2"/>
                <a:gd name="T25" fmla="*/ 2 h 2"/>
                <a:gd name="T26" fmla="*/ 1 w 2"/>
                <a:gd name="T27" fmla="*/ 2 h 2"/>
                <a:gd name="T28" fmla="*/ 1 w 2"/>
                <a:gd name="T29" fmla="*/ 2 h 2"/>
                <a:gd name="T30" fmla="*/ 1 w 2"/>
                <a:gd name="T31" fmla="*/ 1 h 2"/>
                <a:gd name="T32" fmla="*/ 1 w 2"/>
                <a:gd name="T33" fmla="*/ 1 h 2"/>
                <a:gd name="T34" fmla="*/ 1 w 2"/>
                <a:gd name="T35" fmla="*/ 1 h 2"/>
                <a:gd name="T36" fmla="*/ 1 w 2"/>
                <a:gd name="T37" fmla="*/ 1 h 2"/>
                <a:gd name="T38" fmla="*/ 1 w 2"/>
                <a:gd name="T39" fmla="*/ 1 h 2"/>
                <a:gd name="T40" fmla="*/ 1 w 2"/>
                <a:gd name="T41" fmla="*/ 1 h 2"/>
                <a:gd name="T42" fmla="*/ 2 w 2"/>
                <a:gd name="T43" fmla="*/ 1 h 2"/>
                <a:gd name="T44" fmla="*/ 2 w 2"/>
                <a:gd name="T45" fmla="*/ 1 h 2"/>
                <a:gd name="T46" fmla="*/ 2 w 2"/>
                <a:gd name="T47" fmla="*/ 1 h 2"/>
                <a:gd name="T48" fmla="*/ 2 w 2"/>
                <a:gd name="T49" fmla="*/ 0 h 2"/>
                <a:gd name="T50" fmla="*/ 2 w 2"/>
                <a:gd name="T51" fmla="*/ 0 h 2"/>
                <a:gd name="T52" fmla="*/ 2 w 2"/>
                <a:gd name="T53"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 h="2">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0" y="2"/>
                  </a:moveTo>
                  <a:cubicBezTo>
                    <a:pt x="0" y="2"/>
                    <a:pt x="0" y="2"/>
                    <a:pt x="0" y="2"/>
                  </a:cubicBezTo>
                  <a:cubicBezTo>
                    <a:pt x="0" y="2"/>
                    <a:pt x="0" y="2"/>
                    <a:pt x="0" y="2"/>
                  </a:cubicBezTo>
                  <a:moveTo>
                    <a:pt x="1" y="2"/>
                  </a:moveTo>
                  <a:cubicBezTo>
                    <a:pt x="1" y="2"/>
                    <a:pt x="1" y="2"/>
                    <a:pt x="1" y="2"/>
                  </a:cubicBezTo>
                  <a:cubicBezTo>
                    <a:pt x="1" y="2"/>
                    <a:pt x="1" y="2"/>
                    <a:pt x="1" y="2"/>
                  </a:cubicBezTo>
                  <a:moveTo>
                    <a:pt x="1" y="1"/>
                  </a:moveTo>
                  <a:cubicBezTo>
                    <a:pt x="1" y="1"/>
                    <a:pt x="1" y="1"/>
                    <a:pt x="1" y="1"/>
                  </a:cubicBezTo>
                  <a:cubicBezTo>
                    <a:pt x="1" y="1"/>
                    <a:pt x="1" y="1"/>
                    <a:pt x="1" y="1"/>
                  </a:cubicBezTo>
                  <a:moveTo>
                    <a:pt x="1" y="1"/>
                  </a:moveTo>
                  <a:cubicBezTo>
                    <a:pt x="1" y="1"/>
                    <a:pt x="1" y="1"/>
                    <a:pt x="1" y="1"/>
                  </a:cubicBezTo>
                  <a:cubicBezTo>
                    <a:pt x="1" y="1"/>
                    <a:pt x="1" y="1"/>
                    <a:pt x="1" y="1"/>
                  </a:cubicBezTo>
                  <a:moveTo>
                    <a:pt x="2" y="1"/>
                  </a:moveTo>
                  <a:cubicBezTo>
                    <a:pt x="2" y="1"/>
                    <a:pt x="2" y="1"/>
                    <a:pt x="2" y="1"/>
                  </a:cubicBezTo>
                  <a:cubicBezTo>
                    <a:pt x="2" y="1"/>
                    <a:pt x="2" y="1"/>
                    <a:pt x="2" y="1"/>
                  </a:cubicBezTo>
                  <a:moveTo>
                    <a:pt x="2" y="0"/>
                  </a:moveTo>
                  <a:cubicBezTo>
                    <a:pt x="2" y="0"/>
                    <a:pt x="2" y="0"/>
                    <a:pt x="2" y="0"/>
                  </a:cubicBezTo>
                  <a:cubicBezTo>
                    <a:pt x="2" y="0"/>
                    <a:pt x="2" y="0"/>
                    <a:pt x="2"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4" name="Freeform 346"/>
            <p:cNvSpPr>
              <a:spLocks noEditPoints="1"/>
            </p:cNvSpPr>
            <p:nvPr/>
          </p:nvSpPr>
          <p:spPr bwMode="auto">
            <a:xfrm>
              <a:off x="3890921" y="3768622"/>
              <a:ext cx="6273" cy="6273"/>
            </a:xfrm>
            <a:custGeom>
              <a:avLst/>
              <a:gdLst>
                <a:gd name="T0" fmla="*/ 0 w 3"/>
                <a:gd name="T1" fmla="*/ 3 h 3"/>
                <a:gd name="T2" fmla="*/ 0 w 3"/>
                <a:gd name="T3" fmla="*/ 3 h 3"/>
                <a:gd name="T4" fmla="*/ 0 w 3"/>
                <a:gd name="T5" fmla="*/ 3 h 3"/>
                <a:gd name="T6" fmla="*/ 0 w 3"/>
                <a:gd name="T7" fmla="*/ 3 h 3"/>
                <a:gd name="T8" fmla="*/ 0 w 3"/>
                <a:gd name="T9" fmla="*/ 2 h 3"/>
                <a:gd name="T10" fmla="*/ 0 w 3"/>
                <a:gd name="T11" fmla="*/ 2 h 3"/>
                <a:gd name="T12" fmla="*/ 0 w 3"/>
                <a:gd name="T13" fmla="*/ 2 h 3"/>
                <a:gd name="T14" fmla="*/ 1 w 3"/>
                <a:gd name="T15" fmla="*/ 2 h 3"/>
                <a:gd name="T16" fmla="*/ 1 w 3"/>
                <a:gd name="T17" fmla="*/ 2 h 3"/>
                <a:gd name="T18" fmla="*/ 1 w 3"/>
                <a:gd name="T19" fmla="*/ 2 h 3"/>
                <a:gd name="T20" fmla="*/ 1 w 3"/>
                <a:gd name="T21" fmla="*/ 2 h 3"/>
                <a:gd name="T22" fmla="*/ 1 w 3"/>
                <a:gd name="T23" fmla="*/ 2 h 3"/>
                <a:gd name="T24" fmla="*/ 1 w 3"/>
                <a:gd name="T25" fmla="*/ 2 h 3"/>
                <a:gd name="T26" fmla="*/ 1 w 3"/>
                <a:gd name="T27" fmla="*/ 2 h 3"/>
                <a:gd name="T28" fmla="*/ 1 w 3"/>
                <a:gd name="T29" fmla="*/ 2 h 3"/>
                <a:gd name="T30" fmla="*/ 1 w 3"/>
                <a:gd name="T31" fmla="*/ 2 h 3"/>
                <a:gd name="T32" fmla="*/ 1 w 3"/>
                <a:gd name="T33" fmla="*/ 2 h 3"/>
                <a:gd name="T34" fmla="*/ 1 w 3"/>
                <a:gd name="T35" fmla="*/ 2 h 3"/>
                <a:gd name="T36" fmla="*/ 1 w 3"/>
                <a:gd name="T37" fmla="*/ 2 h 3"/>
                <a:gd name="T38" fmla="*/ 1 w 3"/>
                <a:gd name="T39" fmla="*/ 2 h 3"/>
                <a:gd name="T40" fmla="*/ 2 w 3"/>
                <a:gd name="T41" fmla="*/ 1 h 3"/>
                <a:gd name="T42" fmla="*/ 2 w 3"/>
                <a:gd name="T43" fmla="*/ 1 h 3"/>
                <a:gd name="T44" fmla="*/ 2 w 3"/>
                <a:gd name="T45" fmla="*/ 1 h 3"/>
                <a:gd name="T46" fmla="*/ 3 w 3"/>
                <a:gd name="T47" fmla="*/ 0 h 3"/>
                <a:gd name="T48" fmla="*/ 3 w 3"/>
                <a:gd name="T49" fmla="*/ 0 h 3"/>
                <a:gd name="T50" fmla="*/ 3 w 3"/>
                <a:gd name="T51" fmla="*/ 0 h 3"/>
                <a:gd name="T52" fmla="*/ 3 w 3"/>
                <a:gd name="T53" fmla="*/ 0 h 3"/>
                <a:gd name="T54" fmla="*/ 3 w 3"/>
                <a:gd name="T55" fmla="*/ 0 h 3"/>
                <a:gd name="T56" fmla="*/ 3 w 3"/>
                <a:gd name="T57" fmla="*/ 0 h 3"/>
                <a:gd name="T58" fmla="*/ 3 w 3"/>
                <a:gd name="T59" fmla="*/ 0 h 3"/>
                <a:gd name="T60" fmla="*/ 3 w 3"/>
                <a:gd name="T61" fmla="*/ 0 h 3"/>
                <a:gd name="T62" fmla="*/ 3 w 3"/>
                <a:gd name="T63" fmla="*/ 0 h 3"/>
                <a:gd name="T64" fmla="*/ 3 w 3"/>
                <a:gd name="T65" fmla="*/ 0 h 3"/>
                <a:gd name="T66" fmla="*/ 3 w 3"/>
                <a:gd name="T67" fmla="*/ 0 h 3"/>
                <a:gd name="T68" fmla="*/ 3 w 3"/>
                <a:gd name="T69" fmla="*/ 0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 h="3">
                  <a:moveTo>
                    <a:pt x="0" y="3"/>
                  </a:moveTo>
                  <a:cubicBezTo>
                    <a:pt x="0" y="3"/>
                    <a:pt x="0" y="3"/>
                    <a:pt x="0" y="3"/>
                  </a:cubicBezTo>
                  <a:cubicBezTo>
                    <a:pt x="0" y="3"/>
                    <a:pt x="0" y="3"/>
                    <a:pt x="0" y="3"/>
                  </a:cubicBezTo>
                  <a:cubicBezTo>
                    <a:pt x="0" y="3"/>
                    <a:pt x="0" y="3"/>
                    <a:pt x="0" y="3"/>
                  </a:cubicBezTo>
                  <a:moveTo>
                    <a:pt x="0" y="2"/>
                  </a:moveTo>
                  <a:cubicBezTo>
                    <a:pt x="0" y="2"/>
                    <a:pt x="0" y="2"/>
                    <a:pt x="0" y="2"/>
                  </a:cubicBezTo>
                  <a:cubicBezTo>
                    <a:pt x="0" y="2"/>
                    <a:pt x="0" y="2"/>
                    <a:pt x="0" y="2"/>
                  </a:cubicBezTo>
                  <a:moveTo>
                    <a:pt x="1" y="2"/>
                  </a:moveTo>
                  <a:cubicBezTo>
                    <a:pt x="1" y="2"/>
                    <a:pt x="1" y="2"/>
                    <a:pt x="1" y="2"/>
                  </a:cubicBezTo>
                  <a:cubicBezTo>
                    <a:pt x="1" y="2"/>
                    <a:pt x="1" y="2"/>
                    <a:pt x="1" y="2"/>
                  </a:cubicBezTo>
                  <a:moveTo>
                    <a:pt x="1" y="2"/>
                  </a:moveTo>
                  <a:cubicBezTo>
                    <a:pt x="1" y="2"/>
                    <a:pt x="1" y="2"/>
                    <a:pt x="1" y="2"/>
                  </a:cubicBezTo>
                  <a:cubicBezTo>
                    <a:pt x="1" y="2"/>
                    <a:pt x="1" y="2"/>
                    <a:pt x="1" y="2"/>
                  </a:cubicBezTo>
                  <a:cubicBezTo>
                    <a:pt x="1" y="2"/>
                    <a:pt x="1" y="2"/>
                    <a:pt x="1" y="2"/>
                  </a:cubicBezTo>
                  <a:moveTo>
                    <a:pt x="1" y="2"/>
                  </a:moveTo>
                  <a:cubicBezTo>
                    <a:pt x="1" y="2"/>
                    <a:pt x="1" y="2"/>
                    <a:pt x="1" y="2"/>
                  </a:cubicBezTo>
                  <a:cubicBezTo>
                    <a:pt x="1" y="2"/>
                    <a:pt x="1" y="2"/>
                    <a:pt x="1" y="2"/>
                  </a:cubicBezTo>
                  <a:moveTo>
                    <a:pt x="1" y="2"/>
                  </a:moveTo>
                  <a:cubicBezTo>
                    <a:pt x="1" y="2"/>
                    <a:pt x="1" y="2"/>
                    <a:pt x="1" y="2"/>
                  </a:cubicBezTo>
                  <a:cubicBezTo>
                    <a:pt x="1" y="2"/>
                    <a:pt x="1" y="2"/>
                    <a:pt x="1" y="2"/>
                  </a:cubicBezTo>
                  <a:moveTo>
                    <a:pt x="2" y="1"/>
                  </a:moveTo>
                  <a:cubicBezTo>
                    <a:pt x="2" y="1"/>
                    <a:pt x="2" y="1"/>
                    <a:pt x="2" y="1"/>
                  </a:cubicBezTo>
                  <a:cubicBezTo>
                    <a:pt x="2" y="1"/>
                    <a:pt x="2" y="1"/>
                    <a:pt x="2" y="1"/>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moveTo>
                    <a:pt x="3" y="0"/>
                  </a:moveTo>
                  <a:cubicBezTo>
                    <a:pt x="3" y="0"/>
                    <a:pt x="3" y="0"/>
                    <a:pt x="3" y="0"/>
                  </a:cubicBezTo>
                  <a:cubicBezTo>
                    <a:pt x="3" y="0"/>
                    <a:pt x="3" y="0"/>
                    <a:pt x="3" y="0"/>
                  </a:cubicBezTo>
                </a:path>
              </a:pathLst>
            </a:custGeom>
            <a:solidFill>
              <a:srgbClr val="D1D1D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5" name="Freeform 347"/>
            <p:cNvSpPr/>
            <p:nvPr/>
          </p:nvSpPr>
          <p:spPr bwMode="auto">
            <a:xfrm>
              <a:off x="4482348" y="4408439"/>
              <a:ext cx="12545" cy="13442"/>
            </a:xfrm>
            <a:custGeom>
              <a:avLst/>
              <a:gdLst>
                <a:gd name="T0" fmla="*/ 0 w 6"/>
                <a:gd name="T1" fmla="*/ 6 h 6"/>
                <a:gd name="T2" fmla="*/ 6 w 6"/>
                <a:gd name="T3" fmla="*/ 0 h 6"/>
                <a:gd name="T4" fmla="*/ 0 w 6"/>
                <a:gd name="T5" fmla="*/ 6 h 6"/>
              </a:gdLst>
              <a:ahLst/>
              <a:cxnLst>
                <a:cxn ang="0">
                  <a:pos x="T0" y="T1"/>
                </a:cxn>
                <a:cxn ang="0">
                  <a:pos x="T2" y="T3"/>
                </a:cxn>
                <a:cxn ang="0">
                  <a:pos x="T4" y="T5"/>
                </a:cxn>
              </a:cxnLst>
              <a:rect l="0" t="0" r="r" b="b"/>
              <a:pathLst>
                <a:path w="6" h="6">
                  <a:moveTo>
                    <a:pt x="0" y="6"/>
                  </a:moveTo>
                  <a:cubicBezTo>
                    <a:pt x="2" y="4"/>
                    <a:pt x="4" y="2"/>
                    <a:pt x="6" y="0"/>
                  </a:cubicBezTo>
                  <a:cubicBezTo>
                    <a:pt x="4" y="2"/>
                    <a:pt x="2" y="4"/>
                    <a:pt x="0" y="6"/>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6" name="Freeform 348"/>
            <p:cNvSpPr/>
            <p:nvPr/>
          </p:nvSpPr>
          <p:spPr bwMode="auto">
            <a:xfrm>
              <a:off x="4497582" y="4394101"/>
              <a:ext cx="12545" cy="12545"/>
            </a:xfrm>
            <a:custGeom>
              <a:avLst/>
              <a:gdLst>
                <a:gd name="T0" fmla="*/ 0 w 6"/>
                <a:gd name="T1" fmla="*/ 6 h 6"/>
                <a:gd name="T2" fmla="*/ 6 w 6"/>
                <a:gd name="T3" fmla="*/ 0 h 6"/>
                <a:gd name="T4" fmla="*/ 0 w 6"/>
                <a:gd name="T5" fmla="*/ 6 h 6"/>
              </a:gdLst>
              <a:ahLst/>
              <a:cxnLst>
                <a:cxn ang="0">
                  <a:pos x="T0" y="T1"/>
                </a:cxn>
                <a:cxn ang="0">
                  <a:pos x="T2" y="T3"/>
                </a:cxn>
                <a:cxn ang="0">
                  <a:pos x="T4" y="T5"/>
                </a:cxn>
              </a:cxnLst>
              <a:rect l="0" t="0" r="r" b="b"/>
              <a:pathLst>
                <a:path w="6" h="6">
                  <a:moveTo>
                    <a:pt x="0" y="6"/>
                  </a:moveTo>
                  <a:cubicBezTo>
                    <a:pt x="2" y="4"/>
                    <a:pt x="4" y="2"/>
                    <a:pt x="6" y="0"/>
                  </a:cubicBezTo>
                  <a:cubicBezTo>
                    <a:pt x="4" y="2"/>
                    <a:pt x="2" y="4"/>
                    <a:pt x="0" y="6"/>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7" name="Freeform 349"/>
            <p:cNvSpPr>
              <a:spLocks noEditPoints="1"/>
            </p:cNvSpPr>
            <p:nvPr/>
          </p:nvSpPr>
          <p:spPr bwMode="auto">
            <a:xfrm>
              <a:off x="3890921" y="3770414"/>
              <a:ext cx="4481" cy="4481"/>
            </a:xfrm>
            <a:custGeom>
              <a:avLst/>
              <a:gdLst>
                <a:gd name="T0" fmla="*/ 0 w 2"/>
                <a:gd name="T1" fmla="*/ 1 h 2"/>
                <a:gd name="T2" fmla="*/ 0 w 2"/>
                <a:gd name="T3" fmla="*/ 1 h 2"/>
                <a:gd name="T4" fmla="*/ 0 w 2"/>
                <a:gd name="T5" fmla="*/ 2 h 2"/>
                <a:gd name="T6" fmla="*/ 0 w 2"/>
                <a:gd name="T7" fmla="*/ 2 h 2"/>
                <a:gd name="T8" fmla="*/ 0 w 2"/>
                <a:gd name="T9" fmla="*/ 1 h 2"/>
                <a:gd name="T10" fmla="*/ 1 w 2"/>
                <a:gd name="T11" fmla="*/ 1 h 2"/>
                <a:gd name="T12" fmla="*/ 1 w 2"/>
                <a:gd name="T13" fmla="*/ 1 h 2"/>
                <a:gd name="T14" fmla="*/ 0 w 2"/>
                <a:gd name="T15" fmla="*/ 1 h 2"/>
                <a:gd name="T16" fmla="*/ 0 w 2"/>
                <a:gd name="T17" fmla="*/ 1 h 2"/>
                <a:gd name="T18" fmla="*/ 1 w 2"/>
                <a:gd name="T19" fmla="*/ 1 h 2"/>
                <a:gd name="T20" fmla="*/ 1 w 2"/>
                <a:gd name="T21" fmla="*/ 1 h 2"/>
                <a:gd name="T22" fmla="*/ 1 w 2"/>
                <a:gd name="T23" fmla="*/ 1 h 2"/>
                <a:gd name="T24" fmla="*/ 1 w 2"/>
                <a:gd name="T25" fmla="*/ 1 h 2"/>
                <a:gd name="T26" fmla="*/ 1 w 2"/>
                <a:gd name="T27" fmla="*/ 1 h 2"/>
                <a:gd name="T28" fmla="*/ 1 w 2"/>
                <a:gd name="T29" fmla="*/ 1 h 2"/>
                <a:gd name="T30" fmla="*/ 2 w 2"/>
                <a:gd name="T31" fmla="*/ 0 h 2"/>
                <a:gd name="T32" fmla="*/ 2 w 2"/>
                <a:gd name="T33" fmla="*/ 0 h 2"/>
                <a:gd name="T34" fmla="*/ 2 w 2"/>
                <a:gd name="T35" fmla="*/ 0 h 2"/>
                <a:gd name="T36" fmla="*/ 2 w 2"/>
                <a:gd name="T37" fmla="*/ 0 h 2"/>
                <a:gd name="T38" fmla="*/ 2 w 2"/>
                <a:gd name="T39" fmla="*/ 0 h 2"/>
                <a:gd name="T40" fmla="*/ 2 w 2"/>
                <a:gd name="T41" fmla="*/ 0 h 2"/>
                <a:gd name="T42" fmla="*/ 2 w 2"/>
                <a:gd name="T43" fmla="*/ 0 h 2"/>
                <a:gd name="T44" fmla="*/ 2 w 2"/>
                <a:gd name="T45"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 h="2">
                  <a:moveTo>
                    <a:pt x="0" y="1"/>
                  </a:moveTo>
                  <a:cubicBezTo>
                    <a:pt x="0" y="1"/>
                    <a:pt x="0" y="1"/>
                    <a:pt x="0" y="1"/>
                  </a:cubicBezTo>
                  <a:cubicBezTo>
                    <a:pt x="0" y="2"/>
                    <a:pt x="0" y="2"/>
                    <a:pt x="0" y="2"/>
                  </a:cubicBezTo>
                  <a:cubicBezTo>
                    <a:pt x="0" y="2"/>
                    <a:pt x="0" y="2"/>
                    <a:pt x="0" y="2"/>
                  </a:cubicBezTo>
                  <a:cubicBezTo>
                    <a:pt x="0" y="2"/>
                    <a:pt x="0" y="2"/>
                    <a:pt x="0" y="1"/>
                  </a:cubicBezTo>
                  <a:moveTo>
                    <a:pt x="1" y="1"/>
                  </a:moveTo>
                  <a:cubicBezTo>
                    <a:pt x="1" y="1"/>
                    <a:pt x="1" y="1"/>
                    <a:pt x="1" y="1"/>
                  </a:cubicBezTo>
                  <a:cubicBezTo>
                    <a:pt x="1" y="1"/>
                    <a:pt x="1" y="1"/>
                    <a:pt x="0" y="1"/>
                  </a:cubicBezTo>
                  <a:cubicBezTo>
                    <a:pt x="0" y="1"/>
                    <a:pt x="0" y="1"/>
                    <a:pt x="0" y="1"/>
                  </a:cubicBezTo>
                  <a:cubicBezTo>
                    <a:pt x="1" y="1"/>
                    <a:pt x="1" y="1"/>
                    <a:pt x="1" y="1"/>
                  </a:cubicBezTo>
                  <a:moveTo>
                    <a:pt x="1" y="1"/>
                  </a:moveTo>
                  <a:cubicBezTo>
                    <a:pt x="1" y="1"/>
                    <a:pt x="1" y="1"/>
                    <a:pt x="1" y="1"/>
                  </a:cubicBezTo>
                  <a:cubicBezTo>
                    <a:pt x="1" y="1"/>
                    <a:pt x="1" y="1"/>
                    <a:pt x="1" y="1"/>
                  </a:cubicBezTo>
                  <a:cubicBezTo>
                    <a:pt x="1" y="1"/>
                    <a:pt x="1" y="1"/>
                    <a:pt x="1" y="1"/>
                  </a:cubicBezTo>
                  <a:cubicBezTo>
                    <a:pt x="1" y="1"/>
                    <a:pt x="1" y="1"/>
                    <a:pt x="1" y="1"/>
                  </a:cubicBezTo>
                  <a:moveTo>
                    <a:pt x="2" y="0"/>
                  </a:moveTo>
                  <a:cubicBezTo>
                    <a:pt x="2" y="0"/>
                    <a:pt x="2" y="0"/>
                    <a:pt x="2" y="0"/>
                  </a:cubicBezTo>
                  <a:cubicBezTo>
                    <a:pt x="2" y="0"/>
                    <a:pt x="2" y="0"/>
                    <a:pt x="2" y="0"/>
                  </a:cubicBezTo>
                  <a:cubicBezTo>
                    <a:pt x="2" y="0"/>
                    <a:pt x="2" y="0"/>
                    <a:pt x="2" y="0"/>
                  </a:cubicBezTo>
                  <a:moveTo>
                    <a:pt x="2" y="0"/>
                  </a:moveTo>
                  <a:cubicBezTo>
                    <a:pt x="2" y="0"/>
                    <a:pt x="2" y="0"/>
                    <a:pt x="2" y="0"/>
                  </a:cubicBezTo>
                  <a:cubicBezTo>
                    <a:pt x="2" y="0"/>
                    <a:pt x="2" y="0"/>
                    <a:pt x="2" y="0"/>
                  </a:cubicBezTo>
                  <a:cubicBezTo>
                    <a:pt x="2" y="0"/>
                    <a:pt x="2" y="0"/>
                    <a:pt x="2"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8" name="Freeform 350"/>
            <p:cNvSpPr>
              <a:spLocks noEditPoints="1"/>
            </p:cNvSpPr>
            <p:nvPr/>
          </p:nvSpPr>
          <p:spPr bwMode="auto">
            <a:xfrm>
              <a:off x="3761882" y="3647648"/>
              <a:ext cx="402350" cy="665804"/>
            </a:xfrm>
            <a:custGeom>
              <a:avLst/>
              <a:gdLst>
                <a:gd name="T0" fmla="*/ 43 w 190"/>
                <a:gd name="T1" fmla="*/ 80 h 314"/>
                <a:gd name="T2" fmla="*/ 0 w 190"/>
                <a:gd name="T3" fmla="*/ 206 h 314"/>
                <a:gd name="T4" fmla="*/ 0 w 190"/>
                <a:gd name="T5" fmla="*/ 206 h 314"/>
                <a:gd name="T6" fmla="*/ 31 w 190"/>
                <a:gd name="T7" fmla="*/ 314 h 314"/>
                <a:gd name="T8" fmla="*/ 31 w 190"/>
                <a:gd name="T9" fmla="*/ 310 h 314"/>
                <a:gd name="T10" fmla="*/ 76 w 190"/>
                <a:gd name="T11" fmla="*/ 310 h 314"/>
                <a:gd name="T12" fmla="*/ 65 w 190"/>
                <a:gd name="T13" fmla="*/ 292 h 314"/>
                <a:gd name="T14" fmla="*/ 31 w 190"/>
                <a:gd name="T15" fmla="*/ 292 h 314"/>
                <a:gd name="T16" fmla="*/ 31 w 190"/>
                <a:gd name="T17" fmla="*/ 267 h 314"/>
                <a:gd name="T18" fmla="*/ 54 w 190"/>
                <a:gd name="T19" fmla="*/ 267 h 314"/>
                <a:gd name="T20" fmla="*/ 48 w 190"/>
                <a:gd name="T21" fmla="*/ 249 h 314"/>
                <a:gd name="T22" fmla="*/ 31 w 190"/>
                <a:gd name="T23" fmla="*/ 249 h 314"/>
                <a:gd name="T24" fmla="*/ 31 w 190"/>
                <a:gd name="T25" fmla="*/ 225 h 314"/>
                <a:gd name="T26" fmla="*/ 42 w 190"/>
                <a:gd name="T27" fmla="*/ 225 h 314"/>
                <a:gd name="T28" fmla="*/ 40 w 190"/>
                <a:gd name="T29" fmla="*/ 207 h 314"/>
                <a:gd name="T30" fmla="*/ 31 w 190"/>
                <a:gd name="T31" fmla="*/ 207 h 314"/>
                <a:gd name="T32" fmla="*/ 31 w 190"/>
                <a:gd name="T33" fmla="*/ 183 h 314"/>
                <a:gd name="T34" fmla="*/ 40 w 190"/>
                <a:gd name="T35" fmla="*/ 183 h 314"/>
                <a:gd name="T36" fmla="*/ 42 w 190"/>
                <a:gd name="T37" fmla="*/ 164 h 314"/>
                <a:gd name="T38" fmla="*/ 31 w 190"/>
                <a:gd name="T39" fmla="*/ 164 h 314"/>
                <a:gd name="T40" fmla="*/ 31 w 190"/>
                <a:gd name="T41" fmla="*/ 140 h 314"/>
                <a:gd name="T42" fmla="*/ 47 w 190"/>
                <a:gd name="T43" fmla="*/ 140 h 314"/>
                <a:gd name="T44" fmla="*/ 52 w 190"/>
                <a:gd name="T45" fmla="*/ 122 h 314"/>
                <a:gd name="T46" fmla="*/ 31 w 190"/>
                <a:gd name="T47" fmla="*/ 122 h 314"/>
                <a:gd name="T48" fmla="*/ 31 w 190"/>
                <a:gd name="T49" fmla="*/ 98 h 314"/>
                <a:gd name="T50" fmla="*/ 63 w 190"/>
                <a:gd name="T51" fmla="*/ 98 h 314"/>
                <a:gd name="T52" fmla="*/ 74 w 190"/>
                <a:gd name="T53" fmla="*/ 80 h 314"/>
                <a:gd name="T54" fmla="*/ 43 w 190"/>
                <a:gd name="T55" fmla="*/ 80 h 314"/>
                <a:gd name="T56" fmla="*/ 190 w 190"/>
                <a:gd name="T57" fmla="*/ 0 h 314"/>
                <a:gd name="T58" fmla="*/ 69 w 190"/>
                <a:gd name="T59" fmla="*/ 53 h 314"/>
                <a:gd name="T60" fmla="*/ 69 w 190"/>
                <a:gd name="T61" fmla="*/ 53 h 314"/>
                <a:gd name="T62" fmla="*/ 68 w 190"/>
                <a:gd name="T63" fmla="*/ 53 h 314"/>
                <a:gd name="T64" fmla="*/ 68 w 190"/>
                <a:gd name="T65" fmla="*/ 53 h 314"/>
                <a:gd name="T66" fmla="*/ 68 w 190"/>
                <a:gd name="T67" fmla="*/ 53 h 314"/>
                <a:gd name="T68" fmla="*/ 68 w 190"/>
                <a:gd name="T69" fmla="*/ 53 h 314"/>
                <a:gd name="T70" fmla="*/ 68 w 190"/>
                <a:gd name="T71" fmla="*/ 53 h 314"/>
                <a:gd name="T72" fmla="*/ 68 w 190"/>
                <a:gd name="T73" fmla="*/ 53 h 314"/>
                <a:gd name="T74" fmla="*/ 68 w 190"/>
                <a:gd name="T75" fmla="*/ 53 h 314"/>
                <a:gd name="T76" fmla="*/ 68 w 190"/>
                <a:gd name="T77" fmla="*/ 54 h 314"/>
                <a:gd name="T78" fmla="*/ 68 w 190"/>
                <a:gd name="T79" fmla="*/ 54 h 314"/>
                <a:gd name="T80" fmla="*/ 67 w 190"/>
                <a:gd name="T81" fmla="*/ 54 h 314"/>
                <a:gd name="T82" fmla="*/ 67 w 190"/>
                <a:gd name="T83" fmla="*/ 54 h 314"/>
                <a:gd name="T84" fmla="*/ 67 w 190"/>
                <a:gd name="T85" fmla="*/ 54 h 314"/>
                <a:gd name="T86" fmla="*/ 67 w 190"/>
                <a:gd name="T87" fmla="*/ 54 h 314"/>
                <a:gd name="T88" fmla="*/ 67 w 190"/>
                <a:gd name="T89" fmla="*/ 55 h 314"/>
                <a:gd name="T90" fmla="*/ 67 w 190"/>
                <a:gd name="T91" fmla="*/ 55 h 314"/>
                <a:gd name="T92" fmla="*/ 66 w 190"/>
                <a:gd name="T93" fmla="*/ 55 h 314"/>
                <a:gd name="T94" fmla="*/ 66 w 190"/>
                <a:gd name="T95" fmla="*/ 55 h 314"/>
                <a:gd name="T96" fmla="*/ 66 w 190"/>
                <a:gd name="T97" fmla="*/ 55 h 314"/>
                <a:gd name="T98" fmla="*/ 66 w 190"/>
                <a:gd name="T99" fmla="*/ 55 h 314"/>
                <a:gd name="T100" fmla="*/ 66 w 190"/>
                <a:gd name="T101" fmla="*/ 55 h 314"/>
                <a:gd name="T102" fmla="*/ 66 w 190"/>
                <a:gd name="T103" fmla="*/ 55 h 314"/>
                <a:gd name="T104" fmla="*/ 66 w 190"/>
                <a:gd name="T105" fmla="*/ 55 h 314"/>
                <a:gd name="T106" fmla="*/ 66 w 190"/>
                <a:gd name="T107" fmla="*/ 55 h 314"/>
                <a:gd name="T108" fmla="*/ 65 w 190"/>
                <a:gd name="T109" fmla="*/ 56 h 314"/>
                <a:gd name="T110" fmla="*/ 92 w 190"/>
                <a:gd name="T111" fmla="*/ 56 h 314"/>
                <a:gd name="T112" fmla="*/ 101 w 190"/>
                <a:gd name="T113" fmla="*/ 47 h 314"/>
                <a:gd name="T114" fmla="*/ 162 w 190"/>
                <a:gd name="T115" fmla="*/ 4 h 314"/>
                <a:gd name="T116" fmla="*/ 190 w 190"/>
                <a:gd name="T117" fmla="*/ 0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90" h="314">
                  <a:moveTo>
                    <a:pt x="43" y="80"/>
                  </a:moveTo>
                  <a:cubicBezTo>
                    <a:pt x="16" y="116"/>
                    <a:pt x="0" y="160"/>
                    <a:pt x="0" y="206"/>
                  </a:cubicBezTo>
                  <a:cubicBezTo>
                    <a:pt x="0" y="206"/>
                    <a:pt x="0" y="206"/>
                    <a:pt x="0" y="206"/>
                  </a:cubicBezTo>
                  <a:cubicBezTo>
                    <a:pt x="0" y="246"/>
                    <a:pt x="11" y="283"/>
                    <a:pt x="31" y="314"/>
                  </a:cubicBezTo>
                  <a:cubicBezTo>
                    <a:pt x="31" y="310"/>
                    <a:pt x="31" y="310"/>
                    <a:pt x="31" y="310"/>
                  </a:cubicBezTo>
                  <a:cubicBezTo>
                    <a:pt x="76" y="310"/>
                    <a:pt x="76" y="310"/>
                    <a:pt x="76" y="310"/>
                  </a:cubicBezTo>
                  <a:cubicBezTo>
                    <a:pt x="72" y="304"/>
                    <a:pt x="68" y="298"/>
                    <a:pt x="65" y="292"/>
                  </a:cubicBezTo>
                  <a:cubicBezTo>
                    <a:pt x="31" y="292"/>
                    <a:pt x="31" y="292"/>
                    <a:pt x="31" y="292"/>
                  </a:cubicBezTo>
                  <a:cubicBezTo>
                    <a:pt x="31" y="267"/>
                    <a:pt x="31" y="267"/>
                    <a:pt x="31" y="267"/>
                  </a:cubicBezTo>
                  <a:cubicBezTo>
                    <a:pt x="54" y="267"/>
                    <a:pt x="54" y="267"/>
                    <a:pt x="54" y="267"/>
                  </a:cubicBezTo>
                  <a:cubicBezTo>
                    <a:pt x="52" y="261"/>
                    <a:pt x="50" y="255"/>
                    <a:pt x="48" y="249"/>
                  </a:cubicBezTo>
                  <a:cubicBezTo>
                    <a:pt x="31" y="249"/>
                    <a:pt x="31" y="249"/>
                    <a:pt x="31" y="249"/>
                  </a:cubicBezTo>
                  <a:cubicBezTo>
                    <a:pt x="31" y="225"/>
                    <a:pt x="31" y="225"/>
                    <a:pt x="31" y="225"/>
                  </a:cubicBezTo>
                  <a:cubicBezTo>
                    <a:pt x="42" y="225"/>
                    <a:pt x="42" y="225"/>
                    <a:pt x="42" y="225"/>
                  </a:cubicBezTo>
                  <a:cubicBezTo>
                    <a:pt x="42" y="219"/>
                    <a:pt x="41" y="213"/>
                    <a:pt x="40" y="207"/>
                  </a:cubicBezTo>
                  <a:cubicBezTo>
                    <a:pt x="31" y="207"/>
                    <a:pt x="31" y="207"/>
                    <a:pt x="31" y="207"/>
                  </a:cubicBezTo>
                  <a:cubicBezTo>
                    <a:pt x="31" y="183"/>
                    <a:pt x="31" y="183"/>
                    <a:pt x="31" y="183"/>
                  </a:cubicBezTo>
                  <a:cubicBezTo>
                    <a:pt x="40" y="183"/>
                    <a:pt x="40" y="183"/>
                    <a:pt x="40" y="183"/>
                  </a:cubicBezTo>
                  <a:cubicBezTo>
                    <a:pt x="41" y="177"/>
                    <a:pt x="41" y="170"/>
                    <a:pt x="42" y="164"/>
                  </a:cubicBezTo>
                  <a:cubicBezTo>
                    <a:pt x="31" y="164"/>
                    <a:pt x="31" y="164"/>
                    <a:pt x="31" y="164"/>
                  </a:cubicBezTo>
                  <a:cubicBezTo>
                    <a:pt x="31" y="140"/>
                    <a:pt x="31" y="140"/>
                    <a:pt x="31" y="140"/>
                  </a:cubicBezTo>
                  <a:cubicBezTo>
                    <a:pt x="47" y="140"/>
                    <a:pt x="47" y="140"/>
                    <a:pt x="47" y="140"/>
                  </a:cubicBezTo>
                  <a:cubicBezTo>
                    <a:pt x="48" y="134"/>
                    <a:pt x="50" y="128"/>
                    <a:pt x="52" y="122"/>
                  </a:cubicBezTo>
                  <a:cubicBezTo>
                    <a:pt x="31" y="122"/>
                    <a:pt x="31" y="122"/>
                    <a:pt x="31" y="122"/>
                  </a:cubicBezTo>
                  <a:cubicBezTo>
                    <a:pt x="31" y="98"/>
                    <a:pt x="31" y="98"/>
                    <a:pt x="31" y="98"/>
                  </a:cubicBezTo>
                  <a:cubicBezTo>
                    <a:pt x="63" y="98"/>
                    <a:pt x="63" y="98"/>
                    <a:pt x="63" y="98"/>
                  </a:cubicBezTo>
                  <a:cubicBezTo>
                    <a:pt x="66" y="92"/>
                    <a:pt x="70" y="86"/>
                    <a:pt x="74" y="80"/>
                  </a:cubicBezTo>
                  <a:cubicBezTo>
                    <a:pt x="43" y="80"/>
                    <a:pt x="43" y="80"/>
                    <a:pt x="43" y="80"/>
                  </a:cubicBezTo>
                  <a:moveTo>
                    <a:pt x="190" y="0"/>
                  </a:moveTo>
                  <a:cubicBezTo>
                    <a:pt x="145" y="4"/>
                    <a:pt x="102" y="22"/>
                    <a:pt x="69" y="53"/>
                  </a:cubicBezTo>
                  <a:cubicBezTo>
                    <a:pt x="69" y="53"/>
                    <a:pt x="69" y="53"/>
                    <a:pt x="69"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3"/>
                    <a:pt x="68" y="53"/>
                  </a:cubicBezTo>
                  <a:cubicBezTo>
                    <a:pt x="68" y="53"/>
                    <a:pt x="68" y="54"/>
                    <a:pt x="68" y="54"/>
                  </a:cubicBezTo>
                  <a:cubicBezTo>
                    <a:pt x="68" y="54"/>
                    <a:pt x="68" y="54"/>
                    <a:pt x="68" y="54"/>
                  </a:cubicBezTo>
                  <a:cubicBezTo>
                    <a:pt x="67" y="54"/>
                    <a:pt x="67" y="54"/>
                    <a:pt x="67" y="54"/>
                  </a:cubicBezTo>
                  <a:cubicBezTo>
                    <a:pt x="67" y="54"/>
                    <a:pt x="67" y="54"/>
                    <a:pt x="67" y="54"/>
                  </a:cubicBezTo>
                  <a:cubicBezTo>
                    <a:pt x="67" y="54"/>
                    <a:pt x="67" y="54"/>
                    <a:pt x="67" y="54"/>
                  </a:cubicBezTo>
                  <a:cubicBezTo>
                    <a:pt x="67" y="54"/>
                    <a:pt x="67" y="54"/>
                    <a:pt x="67" y="54"/>
                  </a:cubicBezTo>
                  <a:cubicBezTo>
                    <a:pt x="67" y="54"/>
                    <a:pt x="67" y="54"/>
                    <a:pt x="67" y="55"/>
                  </a:cubicBezTo>
                  <a:cubicBezTo>
                    <a:pt x="67" y="55"/>
                    <a:pt x="67" y="55"/>
                    <a:pt x="67"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5"/>
                    <a:pt x="66" y="55"/>
                  </a:cubicBezTo>
                  <a:cubicBezTo>
                    <a:pt x="66" y="55"/>
                    <a:pt x="66" y="56"/>
                    <a:pt x="65" y="56"/>
                  </a:cubicBezTo>
                  <a:cubicBezTo>
                    <a:pt x="92" y="56"/>
                    <a:pt x="92" y="56"/>
                    <a:pt x="92" y="56"/>
                  </a:cubicBezTo>
                  <a:cubicBezTo>
                    <a:pt x="95" y="53"/>
                    <a:pt x="98" y="50"/>
                    <a:pt x="101" y="47"/>
                  </a:cubicBezTo>
                  <a:cubicBezTo>
                    <a:pt x="119" y="29"/>
                    <a:pt x="139" y="14"/>
                    <a:pt x="162" y="4"/>
                  </a:cubicBezTo>
                  <a:cubicBezTo>
                    <a:pt x="171" y="2"/>
                    <a:pt x="180" y="1"/>
                    <a:pt x="19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39" name="Freeform 351"/>
            <p:cNvSpPr/>
            <p:nvPr/>
          </p:nvSpPr>
          <p:spPr bwMode="auto">
            <a:xfrm>
              <a:off x="3853284" y="3765933"/>
              <a:ext cx="103948" cy="51078"/>
            </a:xfrm>
            <a:custGeom>
              <a:avLst/>
              <a:gdLst>
                <a:gd name="T0" fmla="*/ 22 w 49"/>
                <a:gd name="T1" fmla="*/ 0 h 24"/>
                <a:gd name="T2" fmla="*/ 21 w 49"/>
                <a:gd name="T3" fmla="*/ 1 h 24"/>
                <a:gd name="T4" fmla="*/ 21 w 49"/>
                <a:gd name="T5" fmla="*/ 1 h 24"/>
                <a:gd name="T6" fmla="*/ 21 w 49"/>
                <a:gd name="T7" fmla="*/ 1 h 24"/>
                <a:gd name="T8" fmla="*/ 21 w 49"/>
                <a:gd name="T9" fmla="*/ 1 h 24"/>
                <a:gd name="T10" fmla="*/ 21 w 49"/>
                <a:gd name="T11" fmla="*/ 1 h 24"/>
                <a:gd name="T12" fmla="*/ 21 w 49"/>
                <a:gd name="T13" fmla="*/ 1 h 24"/>
                <a:gd name="T14" fmla="*/ 21 w 49"/>
                <a:gd name="T15" fmla="*/ 1 h 24"/>
                <a:gd name="T16" fmla="*/ 21 w 49"/>
                <a:gd name="T17" fmla="*/ 1 h 24"/>
                <a:gd name="T18" fmla="*/ 20 w 49"/>
                <a:gd name="T19" fmla="*/ 2 h 24"/>
                <a:gd name="T20" fmla="*/ 20 w 49"/>
                <a:gd name="T21" fmla="*/ 2 h 24"/>
                <a:gd name="T22" fmla="*/ 20 w 49"/>
                <a:gd name="T23" fmla="*/ 2 h 24"/>
                <a:gd name="T24" fmla="*/ 20 w 49"/>
                <a:gd name="T25" fmla="*/ 2 h 24"/>
                <a:gd name="T26" fmla="*/ 19 w 49"/>
                <a:gd name="T27" fmla="*/ 3 h 24"/>
                <a:gd name="T28" fmla="*/ 19 w 49"/>
                <a:gd name="T29" fmla="*/ 3 h 24"/>
                <a:gd name="T30" fmla="*/ 19 w 49"/>
                <a:gd name="T31" fmla="*/ 3 h 24"/>
                <a:gd name="T32" fmla="*/ 19 w 49"/>
                <a:gd name="T33" fmla="*/ 3 h 24"/>
                <a:gd name="T34" fmla="*/ 19 w 49"/>
                <a:gd name="T35" fmla="*/ 3 h 24"/>
                <a:gd name="T36" fmla="*/ 19 w 49"/>
                <a:gd name="T37" fmla="*/ 3 h 24"/>
                <a:gd name="T38" fmla="*/ 19 w 49"/>
                <a:gd name="T39" fmla="*/ 3 h 24"/>
                <a:gd name="T40" fmla="*/ 19 w 49"/>
                <a:gd name="T41" fmla="*/ 3 h 24"/>
                <a:gd name="T42" fmla="*/ 18 w 49"/>
                <a:gd name="T43" fmla="*/ 3 h 24"/>
                <a:gd name="T44" fmla="*/ 18 w 49"/>
                <a:gd name="T45" fmla="*/ 3 h 24"/>
                <a:gd name="T46" fmla="*/ 18 w 49"/>
                <a:gd name="T47" fmla="*/ 4 h 24"/>
                <a:gd name="T48" fmla="*/ 18 w 49"/>
                <a:gd name="T49" fmla="*/ 4 h 24"/>
                <a:gd name="T50" fmla="*/ 18 w 49"/>
                <a:gd name="T51" fmla="*/ 4 h 24"/>
                <a:gd name="T52" fmla="*/ 18 w 49"/>
                <a:gd name="T53" fmla="*/ 4 h 24"/>
                <a:gd name="T54" fmla="*/ 0 w 49"/>
                <a:gd name="T55" fmla="*/ 24 h 24"/>
                <a:gd name="T56" fmla="*/ 31 w 49"/>
                <a:gd name="T57" fmla="*/ 24 h 24"/>
                <a:gd name="T58" fmla="*/ 49 w 49"/>
                <a:gd name="T59" fmla="*/ 0 h 24"/>
                <a:gd name="T60" fmla="*/ 22 w 49"/>
                <a:gd name="T61"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9" h="24">
                  <a:moveTo>
                    <a:pt x="22" y="0"/>
                  </a:moveTo>
                  <a:cubicBezTo>
                    <a:pt x="22" y="0"/>
                    <a:pt x="22" y="0"/>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1" y="1"/>
                    <a:pt x="21" y="1"/>
                    <a:pt x="21" y="1"/>
                  </a:cubicBezTo>
                  <a:cubicBezTo>
                    <a:pt x="20" y="2"/>
                    <a:pt x="20" y="2"/>
                    <a:pt x="20" y="2"/>
                  </a:cubicBezTo>
                  <a:cubicBezTo>
                    <a:pt x="20" y="2"/>
                    <a:pt x="20" y="2"/>
                    <a:pt x="20" y="2"/>
                  </a:cubicBezTo>
                  <a:cubicBezTo>
                    <a:pt x="20" y="2"/>
                    <a:pt x="20" y="2"/>
                    <a:pt x="20" y="2"/>
                  </a:cubicBezTo>
                  <a:cubicBezTo>
                    <a:pt x="20" y="2"/>
                    <a:pt x="20" y="2"/>
                    <a:pt x="20" y="2"/>
                  </a:cubicBezTo>
                  <a:cubicBezTo>
                    <a:pt x="19" y="2"/>
                    <a:pt x="19" y="2"/>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9" y="3"/>
                  </a:cubicBezTo>
                  <a:cubicBezTo>
                    <a:pt x="19" y="3"/>
                    <a:pt x="19" y="3"/>
                    <a:pt x="18" y="3"/>
                  </a:cubicBezTo>
                  <a:cubicBezTo>
                    <a:pt x="18" y="3"/>
                    <a:pt x="18" y="3"/>
                    <a:pt x="18" y="3"/>
                  </a:cubicBezTo>
                  <a:cubicBezTo>
                    <a:pt x="18" y="4"/>
                    <a:pt x="18" y="4"/>
                    <a:pt x="18" y="4"/>
                  </a:cubicBezTo>
                  <a:cubicBezTo>
                    <a:pt x="18" y="4"/>
                    <a:pt x="18" y="4"/>
                    <a:pt x="18" y="4"/>
                  </a:cubicBezTo>
                  <a:cubicBezTo>
                    <a:pt x="18" y="4"/>
                    <a:pt x="18" y="4"/>
                    <a:pt x="18" y="4"/>
                  </a:cubicBezTo>
                  <a:cubicBezTo>
                    <a:pt x="18" y="4"/>
                    <a:pt x="18" y="4"/>
                    <a:pt x="18" y="4"/>
                  </a:cubicBezTo>
                  <a:cubicBezTo>
                    <a:pt x="12" y="10"/>
                    <a:pt x="6" y="17"/>
                    <a:pt x="0" y="24"/>
                  </a:cubicBezTo>
                  <a:cubicBezTo>
                    <a:pt x="31" y="24"/>
                    <a:pt x="31" y="24"/>
                    <a:pt x="31" y="24"/>
                  </a:cubicBezTo>
                  <a:cubicBezTo>
                    <a:pt x="36" y="15"/>
                    <a:pt x="42" y="7"/>
                    <a:pt x="49" y="0"/>
                  </a:cubicBezTo>
                  <a:cubicBezTo>
                    <a:pt x="22" y="0"/>
                    <a:pt x="22" y="0"/>
                    <a:pt x="22"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0" name="Freeform 352"/>
            <p:cNvSpPr/>
            <p:nvPr/>
          </p:nvSpPr>
          <p:spPr bwMode="auto">
            <a:xfrm>
              <a:off x="3827297" y="3855544"/>
              <a:ext cx="68104" cy="51078"/>
            </a:xfrm>
            <a:custGeom>
              <a:avLst/>
              <a:gdLst>
                <a:gd name="T0" fmla="*/ 0 w 32"/>
                <a:gd name="T1" fmla="*/ 0 h 24"/>
                <a:gd name="T2" fmla="*/ 0 w 32"/>
                <a:gd name="T3" fmla="*/ 24 h 24"/>
                <a:gd name="T4" fmla="*/ 21 w 32"/>
                <a:gd name="T5" fmla="*/ 24 h 24"/>
                <a:gd name="T6" fmla="*/ 32 w 32"/>
                <a:gd name="T7" fmla="*/ 0 h 24"/>
                <a:gd name="T8" fmla="*/ 0 w 32"/>
                <a:gd name="T9" fmla="*/ 0 h 24"/>
              </a:gdLst>
              <a:ahLst/>
              <a:cxnLst>
                <a:cxn ang="0">
                  <a:pos x="T0" y="T1"/>
                </a:cxn>
                <a:cxn ang="0">
                  <a:pos x="T2" y="T3"/>
                </a:cxn>
                <a:cxn ang="0">
                  <a:pos x="T4" y="T5"/>
                </a:cxn>
                <a:cxn ang="0">
                  <a:pos x="T6" y="T7"/>
                </a:cxn>
                <a:cxn ang="0">
                  <a:pos x="T8" y="T9"/>
                </a:cxn>
              </a:cxnLst>
              <a:rect l="0" t="0" r="r" b="b"/>
              <a:pathLst>
                <a:path w="32" h="24">
                  <a:moveTo>
                    <a:pt x="0" y="0"/>
                  </a:moveTo>
                  <a:cubicBezTo>
                    <a:pt x="0" y="24"/>
                    <a:pt x="0" y="24"/>
                    <a:pt x="0" y="24"/>
                  </a:cubicBezTo>
                  <a:cubicBezTo>
                    <a:pt x="21" y="24"/>
                    <a:pt x="21" y="24"/>
                    <a:pt x="21" y="24"/>
                  </a:cubicBezTo>
                  <a:cubicBezTo>
                    <a:pt x="24" y="16"/>
                    <a:pt x="28" y="8"/>
                    <a:pt x="32"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1" name="Freeform 353"/>
            <p:cNvSpPr/>
            <p:nvPr/>
          </p:nvSpPr>
          <p:spPr bwMode="auto">
            <a:xfrm>
              <a:off x="3827297" y="3944258"/>
              <a:ext cx="34052" cy="51078"/>
            </a:xfrm>
            <a:custGeom>
              <a:avLst/>
              <a:gdLst>
                <a:gd name="T0" fmla="*/ 0 w 16"/>
                <a:gd name="T1" fmla="*/ 0 h 24"/>
                <a:gd name="T2" fmla="*/ 0 w 16"/>
                <a:gd name="T3" fmla="*/ 24 h 24"/>
                <a:gd name="T4" fmla="*/ 11 w 16"/>
                <a:gd name="T5" fmla="*/ 24 h 24"/>
                <a:gd name="T6" fmla="*/ 16 w 16"/>
                <a:gd name="T7" fmla="*/ 0 h 24"/>
                <a:gd name="T8" fmla="*/ 0 w 16"/>
                <a:gd name="T9" fmla="*/ 0 h 24"/>
              </a:gdLst>
              <a:ahLst/>
              <a:cxnLst>
                <a:cxn ang="0">
                  <a:pos x="T0" y="T1"/>
                </a:cxn>
                <a:cxn ang="0">
                  <a:pos x="T2" y="T3"/>
                </a:cxn>
                <a:cxn ang="0">
                  <a:pos x="T4" y="T5"/>
                </a:cxn>
                <a:cxn ang="0">
                  <a:pos x="T6" y="T7"/>
                </a:cxn>
                <a:cxn ang="0">
                  <a:pos x="T8" y="T9"/>
                </a:cxn>
              </a:cxnLst>
              <a:rect l="0" t="0" r="r" b="b"/>
              <a:pathLst>
                <a:path w="16" h="24">
                  <a:moveTo>
                    <a:pt x="0" y="0"/>
                  </a:moveTo>
                  <a:cubicBezTo>
                    <a:pt x="0" y="24"/>
                    <a:pt x="0" y="24"/>
                    <a:pt x="0" y="24"/>
                  </a:cubicBezTo>
                  <a:cubicBezTo>
                    <a:pt x="11" y="24"/>
                    <a:pt x="11" y="24"/>
                    <a:pt x="11" y="24"/>
                  </a:cubicBezTo>
                  <a:cubicBezTo>
                    <a:pt x="12" y="16"/>
                    <a:pt x="14" y="8"/>
                    <a:pt x="16"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2" name="Freeform 354"/>
            <p:cNvSpPr/>
            <p:nvPr/>
          </p:nvSpPr>
          <p:spPr bwMode="auto">
            <a:xfrm>
              <a:off x="3827297" y="4035660"/>
              <a:ext cx="19714" cy="51078"/>
            </a:xfrm>
            <a:custGeom>
              <a:avLst/>
              <a:gdLst>
                <a:gd name="T0" fmla="*/ 0 w 9"/>
                <a:gd name="T1" fmla="*/ 0 h 24"/>
                <a:gd name="T2" fmla="*/ 0 w 9"/>
                <a:gd name="T3" fmla="*/ 24 h 24"/>
                <a:gd name="T4" fmla="*/ 9 w 9"/>
                <a:gd name="T5" fmla="*/ 24 h 24"/>
                <a:gd name="T6" fmla="*/ 9 w 9"/>
                <a:gd name="T7" fmla="*/ 9 h 24"/>
                <a:gd name="T8" fmla="*/ 9 w 9"/>
                <a:gd name="T9" fmla="*/ 0 h 24"/>
                <a:gd name="T10" fmla="*/ 0 w 9"/>
                <a:gd name="T11" fmla="*/ 0 h 24"/>
              </a:gdLst>
              <a:ahLst/>
              <a:cxnLst>
                <a:cxn ang="0">
                  <a:pos x="T0" y="T1"/>
                </a:cxn>
                <a:cxn ang="0">
                  <a:pos x="T2" y="T3"/>
                </a:cxn>
                <a:cxn ang="0">
                  <a:pos x="T4" y="T5"/>
                </a:cxn>
                <a:cxn ang="0">
                  <a:pos x="T6" y="T7"/>
                </a:cxn>
                <a:cxn ang="0">
                  <a:pos x="T8" y="T9"/>
                </a:cxn>
                <a:cxn ang="0">
                  <a:pos x="T10" y="T11"/>
                </a:cxn>
              </a:cxnLst>
              <a:rect l="0" t="0" r="r" b="b"/>
              <a:pathLst>
                <a:path w="9" h="24">
                  <a:moveTo>
                    <a:pt x="0" y="0"/>
                  </a:moveTo>
                  <a:cubicBezTo>
                    <a:pt x="0" y="24"/>
                    <a:pt x="0" y="24"/>
                    <a:pt x="0" y="24"/>
                  </a:cubicBezTo>
                  <a:cubicBezTo>
                    <a:pt x="9" y="24"/>
                    <a:pt x="9" y="24"/>
                    <a:pt x="9" y="24"/>
                  </a:cubicBezTo>
                  <a:cubicBezTo>
                    <a:pt x="9" y="19"/>
                    <a:pt x="9" y="14"/>
                    <a:pt x="9" y="9"/>
                  </a:cubicBezTo>
                  <a:cubicBezTo>
                    <a:pt x="9" y="6"/>
                    <a:pt x="9" y="3"/>
                    <a:pt x="9"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3" name="Freeform 355"/>
            <p:cNvSpPr/>
            <p:nvPr/>
          </p:nvSpPr>
          <p:spPr bwMode="auto">
            <a:xfrm>
              <a:off x="3827297" y="4124374"/>
              <a:ext cx="36740" cy="51078"/>
            </a:xfrm>
            <a:custGeom>
              <a:avLst/>
              <a:gdLst>
                <a:gd name="T0" fmla="*/ 0 w 17"/>
                <a:gd name="T1" fmla="*/ 0 h 24"/>
                <a:gd name="T2" fmla="*/ 0 w 17"/>
                <a:gd name="T3" fmla="*/ 24 h 24"/>
                <a:gd name="T4" fmla="*/ 17 w 17"/>
                <a:gd name="T5" fmla="*/ 24 h 24"/>
                <a:gd name="T6" fmla="*/ 11 w 17"/>
                <a:gd name="T7" fmla="*/ 0 h 24"/>
                <a:gd name="T8" fmla="*/ 0 w 17"/>
                <a:gd name="T9" fmla="*/ 0 h 24"/>
              </a:gdLst>
              <a:ahLst/>
              <a:cxnLst>
                <a:cxn ang="0">
                  <a:pos x="T0" y="T1"/>
                </a:cxn>
                <a:cxn ang="0">
                  <a:pos x="T2" y="T3"/>
                </a:cxn>
                <a:cxn ang="0">
                  <a:pos x="T4" y="T5"/>
                </a:cxn>
                <a:cxn ang="0">
                  <a:pos x="T6" y="T7"/>
                </a:cxn>
                <a:cxn ang="0">
                  <a:pos x="T8" y="T9"/>
                </a:cxn>
              </a:cxnLst>
              <a:rect l="0" t="0" r="r" b="b"/>
              <a:pathLst>
                <a:path w="17" h="24">
                  <a:moveTo>
                    <a:pt x="0" y="0"/>
                  </a:moveTo>
                  <a:cubicBezTo>
                    <a:pt x="0" y="24"/>
                    <a:pt x="0" y="24"/>
                    <a:pt x="0" y="24"/>
                  </a:cubicBezTo>
                  <a:cubicBezTo>
                    <a:pt x="17" y="24"/>
                    <a:pt x="17" y="24"/>
                    <a:pt x="17" y="24"/>
                  </a:cubicBezTo>
                  <a:cubicBezTo>
                    <a:pt x="15" y="16"/>
                    <a:pt x="13" y="8"/>
                    <a:pt x="11"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4" name="Freeform 356"/>
            <p:cNvSpPr>
              <a:spLocks noEditPoints="1"/>
            </p:cNvSpPr>
            <p:nvPr/>
          </p:nvSpPr>
          <p:spPr bwMode="auto">
            <a:xfrm>
              <a:off x="3856869" y="4355569"/>
              <a:ext cx="623687" cy="167571"/>
            </a:xfrm>
            <a:custGeom>
              <a:avLst/>
              <a:gdLst>
                <a:gd name="T0" fmla="*/ 294 w 294"/>
                <a:gd name="T1" fmla="*/ 31 h 79"/>
                <a:gd name="T2" fmla="*/ 247 w 294"/>
                <a:gd name="T3" fmla="*/ 61 h 79"/>
                <a:gd name="T4" fmla="*/ 202 w 294"/>
                <a:gd name="T5" fmla="*/ 66 h 79"/>
                <a:gd name="T6" fmla="*/ 201 w 294"/>
                <a:gd name="T7" fmla="*/ 66 h 79"/>
                <a:gd name="T8" fmla="*/ 106 w 294"/>
                <a:gd name="T9" fmla="*/ 42 h 79"/>
                <a:gd name="T10" fmla="*/ 45 w 294"/>
                <a:gd name="T11" fmla="*/ 42 h 79"/>
                <a:gd name="T12" fmla="*/ 162 w 294"/>
                <a:gd name="T13" fmla="*/ 79 h 79"/>
                <a:gd name="T14" fmla="*/ 162 w 294"/>
                <a:gd name="T15" fmla="*/ 79 h 79"/>
                <a:gd name="T16" fmla="*/ 162 w 294"/>
                <a:gd name="T17" fmla="*/ 79 h 79"/>
                <a:gd name="T18" fmla="*/ 294 w 294"/>
                <a:gd name="T19" fmla="*/ 31 h 79"/>
                <a:gd name="T20" fmla="*/ 0 w 294"/>
                <a:gd name="T21" fmla="*/ 0 h 79"/>
                <a:gd name="T22" fmla="*/ 16 w 294"/>
                <a:gd name="T23" fmla="*/ 18 h 79"/>
                <a:gd name="T24" fmla="*/ 70 w 294"/>
                <a:gd name="T25" fmla="*/ 18 h 79"/>
                <a:gd name="T26" fmla="*/ 51 w 294"/>
                <a:gd name="T27" fmla="*/ 0 h 79"/>
                <a:gd name="T28" fmla="*/ 0 w 294"/>
                <a:gd name="T29" fmla="*/ 0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4" h="79">
                  <a:moveTo>
                    <a:pt x="294" y="31"/>
                  </a:moveTo>
                  <a:cubicBezTo>
                    <a:pt x="280" y="43"/>
                    <a:pt x="264" y="53"/>
                    <a:pt x="247" y="61"/>
                  </a:cubicBezTo>
                  <a:cubicBezTo>
                    <a:pt x="232" y="64"/>
                    <a:pt x="217" y="66"/>
                    <a:pt x="202" y="66"/>
                  </a:cubicBezTo>
                  <a:cubicBezTo>
                    <a:pt x="201" y="66"/>
                    <a:pt x="201" y="66"/>
                    <a:pt x="201" y="66"/>
                  </a:cubicBezTo>
                  <a:cubicBezTo>
                    <a:pt x="167" y="66"/>
                    <a:pt x="135" y="57"/>
                    <a:pt x="106" y="42"/>
                  </a:cubicBezTo>
                  <a:cubicBezTo>
                    <a:pt x="45" y="42"/>
                    <a:pt x="45" y="42"/>
                    <a:pt x="45" y="42"/>
                  </a:cubicBezTo>
                  <a:cubicBezTo>
                    <a:pt x="78" y="65"/>
                    <a:pt x="118" y="79"/>
                    <a:pt x="162" y="79"/>
                  </a:cubicBezTo>
                  <a:cubicBezTo>
                    <a:pt x="162" y="79"/>
                    <a:pt x="162" y="79"/>
                    <a:pt x="162" y="79"/>
                  </a:cubicBezTo>
                  <a:cubicBezTo>
                    <a:pt x="162" y="79"/>
                    <a:pt x="162" y="79"/>
                    <a:pt x="162" y="79"/>
                  </a:cubicBezTo>
                  <a:cubicBezTo>
                    <a:pt x="211" y="79"/>
                    <a:pt x="257" y="62"/>
                    <a:pt x="294" y="31"/>
                  </a:cubicBezTo>
                  <a:moveTo>
                    <a:pt x="0" y="0"/>
                  </a:moveTo>
                  <a:cubicBezTo>
                    <a:pt x="5" y="6"/>
                    <a:pt x="10" y="12"/>
                    <a:pt x="16" y="18"/>
                  </a:cubicBezTo>
                  <a:cubicBezTo>
                    <a:pt x="70" y="18"/>
                    <a:pt x="70" y="18"/>
                    <a:pt x="70" y="18"/>
                  </a:cubicBezTo>
                  <a:cubicBezTo>
                    <a:pt x="63" y="12"/>
                    <a:pt x="57" y="6"/>
                    <a:pt x="51" y="0"/>
                  </a:cubicBezTo>
                  <a:cubicBezTo>
                    <a:pt x="0" y="0"/>
                    <a:pt x="0" y="0"/>
                    <a:pt x="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5" name="Freeform 357"/>
            <p:cNvSpPr/>
            <p:nvPr/>
          </p:nvSpPr>
          <p:spPr bwMode="auto">
            <a:xfrm>
              <a:off x="3827297" y="4213984"/>
              <a:ext cx="72584" cy="52870"/>
            </a:xfrm>
            <a:custGeom>
              <a:avLst/>
              <a:gdLst>
                <a:gd name="T0" fmla="*/ 0 w 34"/>
                <a:gd name="T1" fmla="*/ 0 h 25"/>
                <a:gd name="T2" fmla="*/ 0 w 34"/>
                <a:gd name="T3" fmla="*/ 25 h 25"/>
                <a:gd name="T4" fmla="*/ 34 w 34"/>
                <a:gd name="T5" fmla="*/ 25 h 25"/>
                <a:gd name="T6" fmla="*/ 23 w 34"/>
                <a:gd name="T7" fmla="*/ 0 h 25"/>
                <a:gd name="T8" fmla="*/ 0 w 34"/>
                <a:gd name="T9" fmla="*/ 0 h 25"/>
              </a:gdLst>
              <a:ahLst/>
              <a:cxnLst>
                <a:cxn ang="0">
                  <a:pos x="T0" y="T1"/>
                </a:cxn>
                <a:cxn ang="0">
                  <a:pos x="T2" y="T3"/>
                </a:cxn>
                <a:cxn ang="0">
                  <a:pos x="T4" y="T5"/>
                </a:cxn>
                <a:cxn ang="0">
                  <a:pos x="T6" y="T7"/>
                </a:cxn>
                <a:cxn ang="0">
                  <a:pos x="T8" y="T9"/>
                </a:cxn>
              </a:cxnLst>
              <a:rect l="0" t="0" r="r" b="b"/>
              <a:pathLst>
                <a:path w="34" h="25">
                  <a:moveTo>
                    <a:pt x="0" y="0"/>
                  </a:moveTo>
                  <a:cubicBezTo>
                    <a:pt x="0" y="25"/>
                    <a:pt x="0" y="25"/>
                    <a:pt x="0" y="25"/>
                  </a:cubicBezTo>
                  <a:cubicBezTo>
                    <a:pt x="34" y="25"/>
                    <a:pt x="34" y="25"/>
                    <a:pt x="34" y="25"/>
                  </a:cubicBezTo>
                  <a:cubicBezTo>
                    <a:pt x="30" y="17"/>
                    <a:pt x="26" y="9"/>
                    <a:pt x="23"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6" name="Freeform 358"/>
            <p:cNvSpPr/>
            <p:nvPr/>
          </p:nvSpPr>
          <p:spPr bwMode="auto">
            <a:xfrm>
              <a:off x="3827297" y="4304491"/>
              <a:ext cx="138000" cy="51078"/>
            </a:xfrm>
            <a:custGeom>
              <a:avLst/>
              <a:gdLst>
                <a:gd name="T0" fmla="*/ 0 w 65"/>
                <a:gd name="T1" fmla="*/ 0 h 24"/>
                <a:gd name="T2" fmla="*/ 0 w 65"/>
                <a:gd name="T3" fmla="*/ 4 h 24"/>
                <a:gd name="T4" fmla="*/ 14 w 65"/>
                <a:gd name="T5" fmla="*/ 24 h 24"/>
                <a:gd name="T6" fmla="*/ 65 w 65"/>
                <a:gd name="T7" fmla="*/ 24 h 24"/>
                <a:gd name="T8" fmla="*/ 45 w 65"/>
                <a:gd name="T9" fmla="*/ 0 h 24"/>
                <a:gd name="T10" fmla="*/ 0 w 65"/>
                <a:gd name="T11" fmla="*/ 0 h 24"/>
              </a:gdLst>
              <a:ahLst/>
              <a:cxnLst>
                <a:cxn ang="0">
                  <a:pos x="T0" y="T1"/>
                </a:cxn>
                <a:cxn ang="0">
                  <a:pos x="T2" y="T3"/>
                </a:cxn>
                <a:cxn ang="0">
                  <a:pos x="T4" y="T5"/>
                </a:cxn>
                <a:cxn ang="0">
                  <a:pos x="T6" y="T7"/>
                </a:cxn>
                <a:cxn ang="0">
                  <a:pos x="T8" y="T9"/>
                </a:cxn>
                <a:cxn ang="0">
                  <a:pos x="T10" y="T11"/>
                </a:cxn>
              </a:cxnLst>
              <a:rect l="0" t="0" r="r" b="b"/>
              <a:pathLst>
                <a:path w="65" h="24">
                  <a:moveTo>
                    <a:pt x="0" y="0"/>
                  </a:moveTo>
                  <a:cubicBezTo>
                    <a:pt x="0" y="4"/>
                    <a:pt x="0" y="4"/>
                    <a:pt x="0" y="4"/>
                  </a:cubicBezTo>
                  <a:cubicBezTo>
                    <a:pt x="4" y="11"/>
                    <a:pt x="9" y="18"/>
                    <a:pt x="14" y="24"/>
                  </a:cubicBezTo>
                  <a:cubicBezTo>
                    <a:pt x="65" y="24"/>
                    <a:pt x="65" y="24"/>
                    <a:pt x="65" y="24"/>
                  </a:cubicBezTo>
                  <a:cubicBezTo>
                    <a:pt x="58" y="16"/>
                    <a:pt x="51" y="8"/>
                    <a:pt x="45"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7" name="Freeform 359"/>
            <p:cNvSpPr/>
            <p:nvPr/>
          </p:nvSpPr>
          <p:spPr bwMode="auto">
            <a:xfrm>
              <a:off x="3890921" y="4394101"/>
              <a:ext cx="190870" cy="51078"/>
            </a:xfrm>
            <a:custGeom>
              <a:avLst/>
              <a:gdLst>
                <a:gd name="T0" fmla="*/ 0 w 90"/>
                <a:gd name="T1" fmla="*/ 0 h 24"/>
                <a:gd name="T2" fmla="*/ 29 w 90"/>
                <a:gd name="T3" fmla="*/ 24 h 24"/>
                <a:gd name="T4" fmla="*/ 90 w 90"/>
                <a:gd name="T5" fmla="*/ 24 h 24"/>
                <a:gd name="T6" fmla="*/ 54 w 90"/>
                <a:gd name="T7" fmla="*/ 0 h 24"/>
                <a:gd name="T8" fmla="*/ 0 w 90"/>
                <a:gd name="T9" fmla="*/ 0 h 24"/>
              </a:gdLst>
              <a:ahLst/>
              <a:cxnLst>
                <a:cxn ang="0">
                  <a:pos x="T0" y="T1"/>
                </a:cxn>
                <a:cxn ang="0">
                  <a:pos x="T2" y="T3"/>
                </a:cxn>
                <a:cxn ang="0">
                  <a:pos x="T4" y="T5"/>
                </a:cxn>
                <a:cxn ang="0">
                  <a:pos x="T6" y="T7"/>
                </a:cxn>
                <a:cxn ang="0">
                  <a:pos x="T8" y="T9"/>
                </a:cxn>
              </a:cxnLst>
              <a:rect l="0" t="0" r="r" b="b"/>
              <a:pathLst>
                <a:path w="90" h="24">
                  <a:moveTo>
                    <a:pt x="0" y="0"/>
                  </a:moveTo>
                  <a:cubicBezTo>
                    <a:pt x="9" y="9"/>
                    <a:pt x="18" y="17"/>
                    <a:pt x="29" y="24"/>
                  </a:cubicBezTo>
                  <a:cubicBezTo>
                    <a:pt x="90" y="24"/>
                    <a:pt x="90" y="24"/>
                    <a:pt x="90" y="24"/>
                  </a:cubicBezTo>
                  <a:cubicBezTo>
                    <a:pt x="77" y="17"/>
                    <a:pt x="65" y="9"/>
                    <a:pt x="54"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8" name="Freeform 360"/>
            <p:cNvSpPr/>
            <p:nvPr/>
          </p:nvSpPr>
          <p:spPr bwMode="auto">
            <a:xfrm>
              <a:off x="4164232" y="3647648"/>
              <a:ext cx="10753" cy="0"/>
            </a:xfrm>
            <a:custGeom>
              <a:avLst/>
              <a:gdLst>
                <a:gd name="T0" fmla="*/ 0 w 5"/>
                <a:gd name="T1" fmla="*/ 5 w 5"/>
                <a:gd name="T2" fmla="*/ 0 w 5"/>
              </a:gdLst>
              <a:ahLst/>
              <a:cxnLst>
                <a:cxn ang="0">
                  <a:pos x="T0" y="0"/>
                </a:cxn>
                <a:cxn ang="0">
                  <a:pos x="T1" y="0"/>
                </a:cxn>
                <a:cxn ang="0">
                  <a:pos x="T2" y="0"/>
                </a:cxn>
              </a:cxnLst>
              <a:rect l="0" t="0" r="r" b="b"/>
              <a:pathLst>
                <a:path w="5">
                  <a:moveTo>
                    <a:pt x="0" y="0"/>
                  </a:moveTo>
                  <a:cubicBezTo>
                    <a:pt x="2" y="0"/>
                    <a:pt x="4" y="0"/>
                    <a:pt x="5" y="0"/>
                  </a:cubicBezTo>
                  <a:cubicBezTo>
                    <a:pt x="4" y="0"/>
                    <a:pt x="2" y="0"/>
                    <a:pt x="0" y="0"/>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49" name="Freeform 361"/>
            <p:cNvSpPr/>
            <p:nvPr/>
          </p:nvSpPr>
          <p:spPr bwMode="auto">
            <a:xfrm>
              <a:off x="4177673" y="3644960"/>
              <a:ext cx="9857" cy="2688"/>
            </a:xfrm>
            <a:custGeom>
              <a:avLst/>
              <a:gdLst>
                <a:gd name="T0" fmla="*/ 0 w 5"/>
                <a:gd name="T1" fmla="*/ 1 h 1"/>
                <a:gd name="T2" fmla="*/ 5 w 5"/>
                <a:gd name="T3" fmla="*/ 0 h 1"/>
                <a:gd name="T4" fmla="*/ 0 w 5"/>
                <a:gd name="T5" fmla="*/ 1 h 1"/>
              </a:gdLst>
              <a:ahLst/>
              <a:cxnLst>
                <a:cxn ang="0">
                  <a:pos x="T0" y="T1"/>
                </a:cxn>
                <a:cxn ang="0">
                  <a:pos x="T2" y="T3"/>
                </a:cxn>
                <a:cxn ang="0">
                  <a:pos x="T4" y="T5"/>
                </a:cxn>
              </a:cxnLst>
              <a:rect l="0" t="0" r="r" b="b"/>
              <a:pathLst>
                <a:path w="5" h="1">
                  <a:moveTo>
                    <a:pt x="0" y="1"/>
                  </a:moveTo>
                  <a:cubicBezTo>
                    <a:pt x="2" y="0"/>
                    <a:pt x="3" y="0"/>
                    <a:pt x="5" y="0"/>
                  </a:cubicBezTo>
                  <a:cubicBezTo>
                    <a:pt x="3" y="0"/>
                    <a:pt x="2" y="0"/>
                    <a:pt x="0" y="1"/>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0" name="Freeform 362"/>
            <p:cNvSpPr/>
            <p:nvPr/>
          </p:nvSpPr>
          <p:spPr bwMode="auto">
            <a:xfrm>
              <a:off x="4190219" y="3644960"/>
              <a:ext cx="10753" cy="0"/>
            </a:xfrm>
            <a:custGeom>
              <a:avLst/>
              <a:gdLst>
                <a:gd name="T0" fmla="*/ 0 w 5"/>
                <a:gd name="T1" fmla="*/ 5 w 5"/>
                <a:gd name="T2" fmla="*/ 0 w 5"/>
              </a:gdLst>
              <a:ahLst/>
              <a:cxnLst>
                <a:cxn ang="0">
                  <a:pos x="T0" y="0"/>
                </a:cxn>
                <a:cxn ang="0">
                  <a:pos x="T1" y="0"/>
                </a:cxn>
                <a:cxn ang="0">
                  <a:pos x="T2" y="0"/>
                </a:cxn>
              </a:cxnLst>
              <a:rect l="0" t="0" r="r" b="b"/>
              <a:pathLst>
                <a:path w="5">
                  <a:moveTo>
                    <a:pt x="0" y="0"/>
                  </a:moveTo>
                  <a:cubicBezTo>
                    <a:pt x="2" y="0"/>
                    <a:pt x="4" y="0"/>
                    <a:pt x="5" y="0"/>
                  </a:cubicBezTo>
                  <a:cubicBezTo>
                    <a:pt x="4" y="0"/>
                    <a:pt x="2" y="0"/>
                    <a:pt x="0" y="0"/>
                  </a:cubicBezTo>
                  <a:close/>
                </a:path>
              </a:pathLst>
            </a:custGeom>
            <a:solidFill>
              <a:srgbClr val="A6DAE9"/>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1" name="Freeform 363"/>
            <p:cNvSpPr/>
            <p:nvPr/>
          </p:nvSpPr>
          <p:spPr bwMode="auto">
            <a:xfrm>
              <a:off x="4510127" y="4395893"/>
              <a:ext cx="260766" cy="263454"/>
            </a:xfrm>
            <a:custGeom>
              <a:avLst/>
              <a:gdLst>
                <a:gd name="T0" fmla="*/ 109 w 123"/>
                <a:gd name="T1" fmla="*/ 110 h 124"/>
                <a:gd name="T2" fmla="*/ 58 w 123"/>
                <a:gd name="T3" fmla="*/ 110 h 124"/>
                <a:gd name="T4" fmla="*/ 14 w 123"/>
                <a:gd name="T5" fmla="*/ 64 h 124"/>
                <a:gd name="T6" fmla="*/ 14 w 123"/>
                <a:gd name="T7" fmla="*/ 14 h 124"/>
                <a:gd name="T8" fmla="*/ 14 w 123"/>
                <a:gd name="T9" fmla="*/ 14 h 124"/>
                <a:gd name="T10" fmla="*/ 64 w 123"/>
                <a:gd name="T11" fmla="*/ 14 h 124"/>
                <a:gd name="T12" fmla="*/ 109 w 123"/>
                <a:gd name="T13" fmla="*/ 59 h 124"/>
                <a:gd name="T14" fmla="*/ 109 w 123"/>
                <a:gd name="T15" fmla="*/ 110 h 1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3" h="124">
                  <a:moveTo>
                    <a:pt x="109" y="110"/>
                  </a:moveTo>
                  <a:cubicBezTo>
                    <a:pt x="95" y="124"/>
                    <a:pt x="72" y="123"/>
                    <a:pt x="58" y="110"/>
                  </a:cubicBezTo>
                  <a:cubicBezTo>
                    <a:pt x="14" y="64"/>
                    <a:pt x="14" y="64"/>
                    <a:pt x="14" y="64"/>
                  </a:cubicBezTo>
                  <a:cubicBezTo>
                    <a:pt x="0" y="50"/>
                    <a:pt x="0" y="27"/>
                    <a:pt x="14" y="14"/>
                  </a:cubicBezTo>
                  <a:cubicBezTo>
                    <a:pt x="14" y="14"/>
                    <a:pt x="14" y="14"/>
                    <a:pt x="14" y="14"/>
                  </a:cubicBezTo>
                  <a:cubicBezTo>
                    <a:pt x="28" y="0"/>
                    <a:pt x="51" y="0"/>
                    <a:pt x="64" y="14"/>
                  </a:cubicBezTo>
                  <a:cubicBezTo>
                    <a:pt x="109" y="59"/>
                    <a:pt x="109" y="59"/>
                    <a:pt x="109" y="59"/>
                  </a:cubicBezTo>
                  <a:cubicBezTo>
                    <a:pt x="123" y="73"/>
                    <a:pt x="123" y="96"/>
                    <a:pt x="109" y="110"/>
                  </a:cubicBezTo>
                  <a:close/>
                </a:path>
              </a:pathLst>
            </a:custGeom>
            <a:solidFill>
              <a:srgbClr val="0E303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2" name="Freeform 364"/>
            <p:cNvSpPr>
              <a:spLocks noEditPoints="1"/>
            </p:cNvSpPr>
            <p:nvPr/>
          </p:nvSpPr>
          <p:spPr bwMode="auto">
            <a:xfrm>
              <a:off x="3611337" y="3494414"/>
              <a:ext cx="1178375" cy="1179270"/>
            </a:xfrm>
            <a:custGeom>
              <a:avLst/>
              <a:gdLst>
                <a:gd name="T0" fmla="*/ 0 w 556"/>
                <a:gd name="T1" fmla="*/ 278 h 556"/>
                <a:gd name="T2" fmla="*/ 278 w 556"/>
                <a:gd name="T3" fmla="*/ 556 h 556"/>
                <a:gd name="T4" fmla="*/ 475 w 556"/>
                <a:gd name="T5" fmla="*/ 474 h 556"/>
                <a:gd name="T6" fmla="*/ 475 w 556"/>
                <a:gd name="T7" fmla="*/ 474 h 556"/>
                <a:gd name="T8" fmla="*/ 556 w 556"/>
                <a:gd name="T9" fmla="*/ 279 h 556"/>
                <a:gd name="T10" fmla="*/ 475 w 556"/>
                <a:gd name="T11" fmla="*/ 82 h 556"/>
                <a:gd name="T12" fmla="*/ 279 w 556"/>
                <a:gd name="T13" fmla="*/ 0 h 556"/>
                <a:gd name="T14" fmla="*/ 82 w 556"/>
                <a:gd name="T15" fmla="*/ 82 h 556"/>
                <a:gd name="T16" fmla="*/ 0 w 556"/>
                <a:gd name="T17" fmla="*/ 278 h 556"/>
                <a:gd name="T18" fmla="*/ 71 w 556"/>
                <a:gd name="T19" fmla="*/ 278 h 556"/>
                <a:gd name="T20" fmla="*/ 132 w 556"/>
                <a:gd name="T21" fmla="*/ 132 h 556"/>
                <a:gd name="T22" fmla="*/ 278 w 556"/>
                <a:gd name="T23" fmla="*/ 71 h 556"/>
                <a:gd name="T24" fmla="*/ 425 w 556"/>
                <a:gd name="T25" fmla="*/ 132 h 556"/>
                <a:gd name="T26" fmla="*/ 485 w 556"/>
                <a:gd name="T27" fmla="*/ 278 h 556"/>
                <a:gd name="T28" fmla="*/ 424 w 556"/>
                <a:gd name="T29" fmla="*/ 424 h 556"/>
                <a:gd name="T30" fmla="*/ 278 w 556"/>
                <a:gd name="T31" fmla="*/ 485 h 556"/>
                <a:gd name="T32" fmla="*/ 71 w 556"/>
                <a:gd name="T33" fmla="*/ 278 h 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56" h="556">
                  <a:moveTo>
                    <a:pt x="0" y="278"/>
                  </a:moveTo>
                  <a:cubicBezTo>
                    <a:pt x="0" y="431"/>
                    <a:pt x="124" y="556"/>
                    <a:pt x="278" y="556"/>
                  </a:cubicBezTo>
                  <a:cubicBezTo>
                    <a:pt x="352" y="556"/>
                    <a:pt x="422" y="527"/>
                    <a:pt x="475" y="474"/>
                  </a:cubicBezTo>
                  <a:cubicBezTo>
                    <a:pt x="475" y="474"/>
                    <a:pt x="475" y="474"/>
                    <a:pt x="475" y="474"/>
                  </a:cubicBezTo>
                  <a:cubicBezTo>
                    <a:pt x="527" y="422"/>
                    <a:pt x="556" y="352"/>
                    <a:pt x="556" y="279"/>
                  </a:cubicBezTo>
                  <a:cubicBezTo>
                    <a:pt x="556" y="204"/>
                    <a:pt x="527" y="135"/>
                    <a:pt x="475" y="82"/>
                  </a:cubicBezTo>
                  <a:cubicBezTo>
                    <a:pt x="422" y="29"/>
                    <a:pt x="353" y="0"/>
                    <a:pt x="279" y="0"/>
                  </a:cubicBezTo>
                  <a:cubicBezTo>
                    <a:pt x="204" y="0"/>
                    <a:pt x="134" y="29"/>
                    <a:pt x="82" y="82"/>
                  </a:cubicBezTo>
                  <a:cubicBezTo>
                    <a:pt x="29" y="134"/>
                    <a:pt x="0" y="204"/>
                    <a:pt x="0" y="278"/>
                  </a:cubicBezTo>
                  <a:moveTo>
                    <a:pt x="71" y="278"/>
                  </a:moveTo>
                  <a:cubicBezTo>
                    <a:pt x="71" y="223"/>
                    <a:pt x="93" y="171"/>
                    <a:pt x="132" y="132"/>
                  </a:cubicBezTo>
                  <a:cubicBezTo>
                    <a:pt x="171" y="93"/>
                    <a:pt x="223" y="71"/>
                    <a:pt x="278" y="71"/>
                  </a:cubicBezTo>
                  <a:cubicBezTo>
                    <a:pt x="334" y="71"/>
                    <a:pt x="386" y="93"/>
                    <a:pt x="425" y="132"/>
                  </a:cubicBezTo>
                  <a:cubicBezTo>
                    <a:pt x="464" y="171"/>
                    <a:pt x="485" y="223"/>
                    <a:pt x="485" y="278"/>
                  </a:cubicBezTo>
                  <a:cubicBezTo>
                    <a:pt x="485" y="333"/>
                    <a:pt x="463" y="385"/>
                    <a:pt x="424" y="424"/>
                  </a:cubicBezTo>
                  <a:cubicBezTo>
                    <a:pt x="385" y="463"/>
                    <a:pt x="333" y="485"/>
                    <a:pt x="278" y="485"/>
                  </a:cubicBezTo>
                  <a:cubicBezTo>
                    <a:pt x="164" y="485"/>
                    <a:pt x="71" y="392"/>
                    <a:pt x="71" y="278"/>
                  </a:cubicBezTo>
                </a:path>
              </a:pathLst>
            </a:custGeom>
            <a:solidFill>
              <a:srgbClr val="2C587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3" name="Freeform 365"/>
            <p:cNvSpPr/>
            <p:nvPr/>
          </p:nvSpPr>
          <p:spPr bwMode="auto">
            <a:xfrm>
              <a:off x="4575543" y="4463997"/>
              <a:ext cx="886245" cy="884453"/>
            </a:xfrm>
            <a:custGeom>
              <a:avLst/>
              <a:gdLst>
                <a:gd name="T0" fmla="*/ 0 w 989"/>
                <a:gd name="T1" fmla="*/ 239 h 987"/>
                <a:gd name="T2" fmla="*/ 239 w 989"/>
                <a:gd name="T3" fmla="*/ 0 h 987"/>
                <a:gd name="T4" fmla="*/ 989 w 989"/>
                <a:gd name="T5" fmla="*/ 748 h 987"/>
                <a:gd name="T6" fmla="*/ 750 w 989"/>
                <a:gd name="T7" fmla="*/ 987 h 987"/>
                <a:gd name="T8" fmla="*/ 0 w 989"/>
                <a:gd name="T9" fmla="*/ 239 h 987"/>
              </a:gdLst>
              <a:ahLst/>
              <a:cxnLst>
                <a:cxn ang="0">
                  <a:pos x="T0" y="T1"/>
                </a:cxn>
                <a:cxn ang="0">
                  <a:pos x="T2" y="T3"/>
                </a:cxn>
                <a:cxn ang="0">
                  <a:pos x="T4" y="T5"/>
                </a:cxn>
                <a:cxn ang="0">
                  <a:pos x="T6" y="T7"/>
                </a:cxn>
                <a:cxn ang="0">
                  <a:pos x="T8" y="T9"/>
                </a:cxn>
              </a:cxnLst>
              <a:rect l="0" t="0" r="r" b="b"/>
              <a:pathLst>
                <a:path w="989" h="987">
                  <a:moveTo>
                    <a:pt x="0" y="239"/>
                  </a:moveTo>
                  <a:lnTo>
                    <a:pt x="239" y="0"/>
                  </a:lnTo>
                  <a:lnTo>
                    <a:pt x="989" y="748"/>
                  </a:lnTo>
                  <a:lnTo>
                    <a:pt x="750" y="987"/>
                  </a:lnTo>
                  <a:lnTo>
                    <a:pt x="0" y="239"/>
                  </a:lnTo>
                  <a:close/>
                </a:path>
              </a:pathLst>
            </a:custGeom>
            <a:solidFill>
              <a:srgbClr val="103754"/>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4" name="Freeform 366"/>
            <p:cNvSpPr/>
            <p:nvPr/>
          </p:nvSpPr>
          <p:spPr bwMode="auto">
            <a:xfrm>
              <a:off x="4620348" y="4508802"/>
              <a:ext cx="796635" cy="794843"/>
            </a:xfrm>
            <a:custGeom>
              <a:avLst/>
              <a:gdLst>
                <a:gd name="T0" fmla="*/ 0 w 889"/>
                <a:gd name="T1" fmla="*/ 139 h 887"/>
                <a:gd name="T2" fmla="*/ 139 w 889"/>
                <a:gd name="T3" fmla="*/ 0 h 887"/>
                <a:gd name="T4" fmla="*/ 889 w 889"/>
                <a:gd name="T5" fmla="*/ 747 h 887"/>
                <a:gd name="T6" fmla="*/ 750 w 889"/>
                <a:gd name="T7" fmla="*/ 887 h 887"/>
                <a:gd name="T8" fmla="*/ 0 w 889"/>
                <a:gd name="T9" fmla="*/ 139 h 887"/>
              </a:gdLst>
              <a:ahLst/>
              <a:cxnLst>
                <a:cxn ang="0">
                  <a:pos x="T0" y="T1"/>
                </a:cxn>
                <a:cxn ang="0">
                  <a:pos x="T2" y="T3"/>
                </a:cxn>
                <a:cxn ang="0">
                  <a:pos x="T4" y="T5"/>
                </a:cxn>
                <a:cxn ang="0">
                  <a:pos x="T6" y="T7"/>
                </a:cxn>
                <a:cxn ang="0">
                  <a:pos x="T8" y="T9"/>
                </a:cxn>
              </a:cxnLst>
              <a:rect l="0" t="0" r="r" b="b"/>
              <a:pathLst>
                <a:path w="889" h="887">
                  <a:moveTo>
                    <a:pt x="0" y="139"/>
                  </a:moveTo>
                  <a:lnTo>
                    <a:pt x="139" y="0"/>
                  </a:lnTo>
                  <a:lnTo>
                    <a:pt x="889" y="747"/>
                  </a:lnTo>
                  <a:lnTo>
                    <a:pt x="750" y="887"/>
                  </a:lnTo>
                  <a:lnTo>
                    <a:pt x="0" y="139"/>
                  </a:lnTo>
                  <a:close/>
                </a:path>
              </a:pathLst>
            </a:custGeom>
            <a:solidFill>
              <a:srgbClr val="2C5871"/>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5" name="Freeform 367"/>
            <p:cNvSpPr/>
            <p:nvPr/>
          </p:nvSpPr>
          <p:spPr bwMode="auto">
            <a:xfrm>
              <a:off x="5143672" y="5032126"/>
              <a:ext cx="318116" cy="316324"/>
            </a:xfrm>
            <a:custGeom>
              <a:avLst/>
              <a:gdLst>
                <a:gd name="T0" fmla="*/ 0 w 355"/>
                <a:gd name="T1" fmla="*/ 239 h 353"/>
                <a:gd name="T2" fmla="*/ 239 w 355"/>
                <a:gd name="T3" fmla="*/ 0 h 353"/>
                <a:gd name="T4" fmla="*/ 355 w 355"/>
                <a:gd name="T5" fmla="*/ 114 h 353"/>
                <a:gd name="T6" fmla="*/ 116 w 355"/>
                <a:gd name="T7" fmla="*/ 353 h 353"/>
                <a:gd name="T8" fmla="*/ 0 w 355"/>
                <a:gd name="T9" fmla="*/ 239 h 353"/>
              </a:gdLst>
              <a:ahLst/>
              <a:cxnLst>
                <a:cxn ang="0">
                  <a:pos x="T0" y="T1"/>
                </a:cxn>
                <a:cxn ang="0">
                  <a:pos x="T2" y="T3"/>
                </a:cxn>
                <a:cxn ang="0">
                  <a:pos x="T4" y="T5"/>
                </a:cxn>
                <a:cxn ang="0">
                  <a:pos x="T6" y="T7"/>
                </a:cxn>
                <a:cxn ang="0">
                  <a:pos x="T8" y="T9"/>
                </a:cxn>
              </a:cxnLst>
              <a:rect l="0" t="0" r="r" b="b"/>
              <a:pathLst>
                <a:path w="355" h="353">
                  <a:moveTo>
                    <a:pt x="0" y="239"/>
                  </a:moveTo>
                  <a:lnTo>
                    <a:pt x="239" y="0"/>
                  </a:lnTo>
                  <a:lnTo>
                    <a:pt x="355" y="114"/>
                  </a:lnTo>
                  <a:lnTo>
                    <a:pt x="116" y="353"/>
                  </a:lnTo>
                  <a:lnTo>
                    <a:pt x="0" y="239"/>
                  </a:lnTo>
                  <a:close/>
                </a:path>
              </a:pathLst>
            </a:custGeom>
            <a:solidFill>
              <a:srgbClr val="0E303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6" name="Freeform 368"/>
            <p:cNvSpPr/>
            <p:nvPr/>
          </p:nvSpPr>
          <p:spPr bwMode="auto">
            <a:xfrm>
              <a:off x="5188477" y="5076931"/>
              <a:ext cx="228506" cy="226714"/>
            </a:xfrm>
            <a:custGeom>
              <a:avLst/>
              <a:gdLst>
                <a:gd name="T0" fmla="*/ 0 w 255"/>
                <a:gd name="T1" fmla="*/ 139 h 253"/>
                <a:gd name="T2" fmla="*/ 139 w 255"/>
                <a:gd name="T3" fmla="*/ 0 h 253"/>
                <a:gd name="T4" fmla="*/ 255 w 255"/>
                <a:gd name="T5" fmla="*/ 113 h 253"/>
                <a:gd name="T6" fmla="*/ 116 w 255"/>
                <a:gd name="T7" fmla="*/ 253 h 253"/>
                <a:gd name="T8" fmla="*/ 0 w 255"/>
                <a:gd name="T9" fmla="*/ 139 h 253"/>
              </a:gdLst>
              <a:ahLst/>
              <a:cxnLst>
                <a:cxn ang="0">
                  <a:pos x="T0" y="T1"/>
                </a:cxn>
                <a:cxn ang="0">
                  <a:pos x="T2" y="T3"/>
                </a:cxn>
                <a:cxn ang="0">
                  <a:pos x="T4" y="T5"/>
                </a:cxn>
                <a:cxn ang="0">
                  <a:pos x="T6" y="T7"/>
                </a:cxn>
                <a:cxn ang="0">
                  <a:pos x="T8" y="T9"/>
                </a:cxn>
              </a:cxnLst>
              <a:rect l="0" t="0" r="r" b="b"/>
              <a:pathLst>
                <a:path w="255" h="253">
                  <a:moveTo>
                    <a:pt x="0" y="139"/>
                  </a:moveTo>
                  <a:lnTo>
                    <a:pt x="139" y="0"/>
                  </a:lnTo>
                  <a:lnTo>
                    <a:pt x="255" y="113"/>
                  </a:lnTo>
                  <a:lnTo>
                    <a:pt x="116" y="253"/>
                  </a:lnTo>
                  <a:lnTo>
                    <a:pt x="0" y="139"/>
                  </a:lnTo>
                  <a:close/>
                </a:path>
              </a:pathLst>
            </a:custGeom>
            <a:solidFill>
              <a:srgbClr val="164866"/>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7" name="Freeform 369"/>
            <p:cNvSpPr>
              <a:spLocks noEditPoints="1"/>
            </p:cNvSpPr>
            <p:nvPr/>
          </p:nvSpPr>
          <p:spPr bwMode="auto">
            <a:xfrm>
              <a:off x="3965297" y="3728297"/>
              <a:ext cx="614726" cy="209688"/>
            </a:xfrm>
            <a:custGeom>
              <a:avLst/>
              <a:gdLst>
                <a:gd name="T0" fmla="*/ 275 w 290"/>
                <a:gd name="T1" fmla="*/ 84 h 99"/>
                <a:gd name="T2" fmla="*/ 290 w 290"/>
                <a:gd name="T3" fmla="*/ 99 h 99"/>
                <a:gd name="T4" fmla="*/ 280 w 290"/>
                <a:gd name="T5" fmla="*/ 84 h 99"/>
                <a:gd name="T6" fmla="*/ 275 w 290"/>
                <a:gd name="T7" fmla="*/ 84 h 99"/>
                <a:gd name="T8" fmla="*/ 199 w 290"/>
                <a:gd name="T9" fmla="*/ 42 h 99"/>
                <a:gd name="T10" fmla="*/ 230 w 290"/>
                <a:gd name="T11" fmla="*/ 54 h 99"/>
                <a:gd name="T12" fmla="*/ 241 w 290"/>
                <a:gd name="T13" fmla="*/ 60 h 99"/>
                <a:gd name="T14" fmla="*/ 259 w 290"/>
                <a:gd name="T15" fmla="*/ 60 h 99"/>
                <a:gd name="T16" fmla="*/ 239 w 290"/>
                <a:gd name="T17" fmla="*/ 42 h 99"/>
                <a:gd name="T18" fmla="*/ 199 w 290"/>
                <a:gd name="T19" fmla="*/ 42 h 99"/>
                <a:gd name="T20" fmla="*/ 0 w 290"/>
                <a:gd name="T21" fmla="*/ 42 h 99"/>
                <a:gd name="T22" fmla="*/ 7 w 290"/>
                <a:gd name="T23" fmla="*/ 60 h 99"/>
                <a:gd name="T24" fmla="*/ 37 w 290"/>
                <a:gd name="T25" fmla="*/ 60 h 99"/>
                <a:gd name="T26" fmla="*/ 73 w 290"/>
                <a:gd name="T27" fmla="*/ 44 h 99"/>
                <a:gd name="T28" fmla="*/ 79 w 290"/>
                <a:gd name="T29" fmla="*/ 42 h 99"/>
                <a:gd name="T30" fmla="*/ 0 w 290"/>
                <a:gd name="T31" fmla="*/ 42 h 99"/>
                <a:gd name="T32" fmla="*/ 113 w 290"/>
                <a:gd name="T33" fmla="*/ 0 h 99"/>
                <a:gd name="T34" fmla="*/ 47 w 290"/>
                <a:gd name="T35" fmla="*/ 11 h 99"/>
                <a:gd name="T36" fmla="*/ 29 w 290"/>
                <a:gd name="T37" fmla="*/ 18 h 99"/>
                <a:gd name="T38" fmla="*/ 198 w 290"/>
                <a:gd name="T39" fmla="*/ 18 h 99"/>
                <a:gd name="T40" fmla="*/ 113 w 290"/>
                <a:gd name="T41" fmla="*/ 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90" h="99">
                  <a:moveTo>
                    <a:pt x="275" y="84"/>
                  </a:moveTo>
                  <a:cubicBezTo>
                    <a:pt x="280" y="89"/>
                    <a:pt x="285" y="94"/>
                    <a:pt x="290" y="99"/>
                  </a:cubicBezTo>
                  <a:cubicBezTo>
                    <a:pt x="287" y="94"/>
                    <a:pt x="284" y="89"/>
                    <a:pt x="280" y="84"/>
                  </a:cubicBezTo>
                  <a:cubicBezTo>
                    <a:pt x="275" y="84"/>
                    <a:pt x="275" y="84"/>
                    <a:pt x="275" y="84"/>
                  </a:cubicBezTo>
                  <a:moveTo>
                    <a:pt x="199" y="42"/>
                  </a:moveTo>
                  <a:cubicBezTo>
                    <a:pt x="209" y="45"/>
                    <a:pt x="220" y="49"/>
                    <a:pt x="230" y="54"/>
                  </a:cubicBezTo>
                  <a:cubicBezTo>
                    <a:pt x="234" y="56"/>
                    <a:pt x="237" y="58"/>
                    <a:pt x="241" y="60"/>
                  </a:cubicBezTo>
                  <a:cubicBezTo>
                    <a:pt x="259" y="60"/>
                    <a:pt x="259" y="60"/>
                    <a:pt x="259" y="60"/>
                  </a:cubicBezTo>
                  <a:cubicBezTo>
                    <a:pt x="253" y="54"/>
                    <a:pt x="246" y="48"/>
                    <a:pt x="239" y="42"/>
                  </a:cubicBezTo>
                  <a:cubicBezTo>
                    <a:pt x="199" y="42"/>
                    <a:pt x="199" y="42"/>
                    <a:pt x="199" y="42"/>
                  </a:cubicBezTo>
                  <a:moveTo>
                    <a:pt x="0" y="42"/>
                  </a:moveTo>
                  <a:cubicBezTo>
                    <a:pt x="7" y="60"/>
                    <a:pt x="7" y="60"/>
                    <a:pt x="7" y="60"/>
                  </a:cubicBezTo>
                  <a:cubicBezTo>
                    <a:pt x="37" y="60"/>
                    <a:pt x="37" y="60"/>
                    <a:pt x="37" y="60"/>
                  </a:cubicBezTo>
                  <a:cubicBezTo>
                    <a:pt x="48" y="54"/>
                    <a:pt x="60" y="48"/>
                    <a:pt x="73" y="44"/>
                  </a:cubicBezTo>
                  <a:cubicBezTo>
                    <a:pt x="75" y="43"/>
                    <a:pt x="77" y="42"/>
                    <a:pt x="79" y="42"/>
                  </a:cubicBezTo>
                  <a:cubicBezTo>
                    <a:pt x="0" y="42"/>
                    <a:pt x="0" y="42"/>
                    <a:pt x="0" y="42"/>
                  </a:cubicBezTo>
                  <a:moveTo>
                    <a:pt x="113" y="0"/>
                  </a:moveTo>
                  <a:cubicBezTo>
                    <a:pt x="91" y="0"/>
                    <a:pt x="69" y="3"/>
                    <a:pt x="47" y="11"/>
                  </a:cubicBezTo>
                  <a:cubicBezTo>
                    <a:pt x="41" y="13"/>
                    <a:pt x="35" y="15"/>
                    <a:pt x="29" y="18"/>
                  </a:cubicBezTo>
                  <a:cubicBezTo>
                    <a:pt x="198" y="18"/>
                    <a:pt x="198" y="18"/>
                    <a:pt x="198" y="18"/>
                  </a:cubicBezTo>
                  <a:cubicBezTo>
                    <a:pt x="171" y="6"/>
                    <a:pt x="142" y="0"/>
                    <a:pt x="113"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8" name="Freeform 370"/>
            <p:cNvSpPr/>
            <p:nvPr/>
          </p:nvSpPr>
          <p:spPr bwMode="auto">
            <a:xfrm>
              <a:off x="3960817" y="3765933"/>
              <a:ext cx="510778" cy="51078"/>
            </a:xfrm>
            <a:custGeom>
              <a:avLst/>
              <a:gdLst>
                <a:gd name="T0" fmla="*/ 31 w 241"/>
                <a:gd name="T1" fmla="*/ 0 h 24"/>
                <a:gd name="T2" fmla="*/ 0 w 241"/>
                <a:gd name="T3" fmla="*/ 17 h 24"/>
                <a:gd name="T4" fmla="*/ 2 w 241"/>
                <a:gd name="T5" fmla="*/ 24 h 24"/>
                <a:gd name="T6" fmla="*/ 81 w 241"/>
                <a:gd name="T7" fmla="*/ 24 h 24"/>
                <a:gd name="T8" fmla="*/ 141 w 241"/>
                <a:gd name="T9" fmla="*/ 15 h 24"/>
                <a:gd name="T10" fmla="*/ 201 w 241"/>
                <a:gd name="T11" fmla="*/ 24 h 24"/>
                <a:gd name="T12" fmla="*/ 241 w 241"/>
                <a:gd name="T13" fmla="*/ 24 h 24"/>
                <a:gd name="T14" fmla="*/ 207 w 241"/>
                <a:gd name="T15" fmla="*/ 3 h 24"/>
                <a:gd name="T16" fmla="*/ 200 w 241"/>
                <a:gd name="T17" fmla="*/ 0 h 24"/>
                <a:gd name="T18" fmla="*/ 31 w 241"/>
                <a:gd name="T19"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1" h="24">
                  <a:moveTo>
                    <a:pt x="31" y="0"/>
                  </a:moveTo>
                  <a:cubicBezTo>
                    <a:pt x="20" y="5"/>
                    <a:pt x="9" y="11"/>
                    <a:pt x="0" y="17"/>
                  </a:cubicBezTo>
                  <a:cubicBezTo>
                    <a:pt x="2" y="24"/>
                    <a:pt x="2" y="24"/>
                    <a:pt x="2" y="24"/>
                  </a:cubicBezTo>
                  <a:cubicBezTo>
                    <a:pt x="81" y="24"/>
                    <a:pt x="81" y="24"/>
                    <a:pt x="81" y="24"/>
                  </a:cubicBezTo>
                  <a:cubicBezTo>
                    <a:pt x="101" y="18"/>
                    <a:pt x="121" y="15"/>
                    <a:pt x="141" y="15"/>
                  </a:cubicBezTo>
                  <a:cubicBezTo>
                    <a:pt x="161" y="15"/>
                    <a:pt x="181" y="18"/>
                    <a:pt x="201" y="24"/>
                  </a:cubicBezTo>
                  <a:cubicBezTo>
                    <a:pt x="241" y="24"/>
                    <a:pt x="241" y="24"/>
                    <a:pt x="241" y="24"/>
                  </a:cubicBezTo>
                  <a:cubicBezTo>
                    <a:pt x="230" y="16"/>
                    <a:pt x="219" y="9"/>
                    <a:pt x="207" y="3"/>
                  </a:cubicBezTo>
                  <a:cubicBezTo>
                    <a:pt x="204" y="2"/>
                    <a:pt x="202" y="1"/>
                    <a:pt x="200" y="0"/>
                  </a:cubicBezTo>
                  <a:cubicBezTo>
                    <a:pt x="31" y="0"/>
                    <a:pt x="31" y="0"/>
                    <a:pt x="31"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sp>
          <p:nvSpPr>
            <p:cNvPr id="159" name="Freeform 371"/>
            <p:cNvSpPr>
              <a:spLocks noEditPoints="1"/>
            </p:cNvSpPr>
            <p:nvPr/>
          </p:nvSpPr>
          <p:spPr bwMode="auto">
            <a:xfrm>
              <a:off x="3980531" y="3855544"/>
              <a:ext cx="577986" cy="51078"/>
            </a:xfrm>
            <a:custGeom>
              <a:avLst/>
              <a:gdLst>
                <a:gd name="T0" fmla="*/ 234 w 273"/>
                <a:gd name="T1" fmla="*/ 0 h 24"/>
                <a:gd name="T2" fmla="*/ 268 w 273"/>
                <a:gd name="T3" fmla="*/ 24 h 24"/>
                <a:gd name="T4" fmla="*/ 273 w 273"/>
                <a:gd name="T5" fmla="*/ 24 h 24"/>
                <a:gd name="T6" fmla="*/ 252 w 273"/>
                <a:gd name="T7" fmla="*/ 0 h 24"/>
                <a:gd name="T8" fmla="*/ 234 w 273"/>
                <a:gd name="T9" fmla="*/ 0 h 24"/>
                <a:gd name="T10" fmla="*/ 0 w 273"/>
                <a:gd name="T11" fmla="*/ 0 h 24"/>
                <a:gd name="T12" fmla="*/ 6 w 273"/>
                <a:gd name="T13" fmla="*/ 16 h 24"/>
                <a:gd name="T14" fmla="*/ 30 w 273"/>
                <a:gd name="T15" fmla="*/ 0 h 24"/>
                <a:gd name="T16" fmla="*/ 0 w 273"/>
                <a:gd name="T1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3" h="24">
                  <a:moveTo>
                    <a:pt x="234" y="0"/>
                  </a:moveTo>
                  <a:cubicBezTo>
                    <a:pt x="246" y="7"/>
                    <a:pt x="257" y="15"/>
                    <a:pt x="268" y="24"/>
                  </a:cubicBezTo>
                  <a:cubicBezTo>
                    <a:pt x="273" y="24"/>
                    <a:pt x="273" y="24"/>
                    <a:pt x="273" y="24"/>
                  </a:cubicBezTo>
                  <a:cubicBezTo>
                    <a:pt x="267" y="16"/>
                    <a:pt x="260" y="8"/>
                    <a:pt x="252" y="0"/>
                  </a:cubicBezTo>
                  <a:cubicBezTo>
                    <a:pt x="234" y="0"/>
                    <a:pt x="234" y="0"/>
                    <a:pt x="234" y="0"/>
                  </a:cubicBezTo>
                  <a:moveTo>
                    <a:pt x="0" y="0"/>
                  </a:moveTo>
                  <a:cubicBezTo>
                    <a:pt x="6" y="16"/>
                    <a:pt x="6" y="16"/>
                    <a:pt x="6" y="16"/>
                  </a:cubicBezTo>
                  <a:cubicBezTo>
                    <a:pt x="13" y="10"/>
                    <a:pt x="21" y="5"/>
                    <a:pt x="30" y="0"/>
                  </a:cubicBezTo>
                  <a:cubicBezTo>
                    <a:pt x="0" y="0"/>
                    <a:pt x="0" y="0"/>
                    <a:pt x="0" y="0"/>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p>
              <a:endParaRPr lang="en-US" sz="1015">
                <a:cs typeface="+mn-ea"/>
                <a:sym typeface="+mn-lt"/>
              </a:endParaRPr>
            </a:p>
          </p:txBody>
        </p:sp>
      </p:grpSp>
      <p:sp>
        <p:nvSpPr>
          <p:cNvPr id="8" name="文本框 7"/>
          <p:cNvSpPr txBox="1"/>
          <p:nvPr/>
        </p:nvSpPr>
        <p:spPr>
          <a:xfrm>
            <a:off x="4154805" y="979170"/>
            <a:ext cx="6924040" cy="460375"/>
          </a:xfrm>
          <a:prstGeom prst="rect">
            <a:avLst/>
          </a:prstGeom>
          <a:noFill/>
        </p:spPr>
        <p:txBody>
          <a:bodyPr wrap="square" rtlCol="0">
            <a:spAutoFit/>
          </a:bodyPr>
          <a:p>
            <a:pPr algn="l"/>
            <a:r>
              <a:rPr lang="zh-CN" altLang="en-US" sz="24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rPr>
              <a:t>1.3 And what change has been experienced</a:t>
            </a:r>
            <a:endParaRPr lang="zh-CN" altLang="en-US" sz="24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endParaRPr>
          </a:p>
        </p:txBody>
      </p:sp>
      <p:sp>
        <p:nvSpPr>
          <p:cNvPr id="11" name="文本框 10"/>
          <p:cNvSpPr txBox="1"/>
          <p:nvPr/>
        </p:nvSpPr>
        <p:spPr>
          <a:xfrm>
            <a:off x="4210050" y="1336675"/>
            <a:ext cx="8086725" cy="5015865"/>
          </a:xfrm>
          <a:prstGeom prst="rect">
            <a:avLst/>
          </a:prstGeom>
          <a:noFill/>
        </p:spPr>
        <p:txBody>
          <a:bodyPr wrap="square" rtlCol="0" anchor="t">
            <a:spAutoFit/>
          </a:bodyPr>
          <a:p>
            <a:pPr fontAlgn="auto">
              <a:lnSpc>
                <a:spcPct val="100000"/>
              </a:lnSpc>
            </a:pPr>
            <a:r>
              <a:rPr lang="zh-CN" altLang="en-US" sz="1600" b="1">
                <a:solidFill>
                  <a:schemeClr val="tx1">
                    <a:lumMod val="85000"/>
                    <a:lumOff val="15000"/>
                  </a:schemeClr>
                </a:solidFill>
                <a:latin typeface="Times New Roman Bold" panose="02020603050405020304" charset="0"/>
                <a:ea typeface="汉仪旗黑-55简" panose="00020600040101010101" charset="-128"/>
                <a:cs typeface="Times New Roman Bold" panose="02020603050405020304" charset="0"/>
                <a:sym typeface="+mn-ea"/>
              </a:rPr>
              <a:t>(1) Technological change</a:t>
            </a:r>
            <a:endParaRPr lang="zh-CN" altLang="en-US" sz="1600" b="1">
              <a:solidFill>
                <a:schemeClr val="tx1">
                  <a:lumMod val="85000"/>
                  <a:lumOff val="15000"/>
                </a:schemeClr>
              </a:solidFill>
              <a:latin typeface="Times New Roman Bold" panose="02020603050405020304" charset="0"/>
              <a:ea typeface="汉仪旗黑-55简" panose="00020600040101010101" charset="-128"/>
              <a:cs typeface="Times New Roman Bold" panose="02020603050405020304" charset="0"/>
              <a:sym typeface="+mn-ea"/>
            </a:endParaRPr>
          </a:p>
          <a:p>
            <a:pPr fontAlgn="auto">
              <a:lnSpc>
                <a:spcPct val="100000"/>
              </a:lnSpc>
            </a:pPr>
            <a:r>
              <a:rPr lang="zh-CN" altLang="en-US" sz="1600" b="1">
                <a:solidFill>
                  <a:schemeClr val="tx1">
                    <a:lumMod val="85000"/>
                    <a:lumOff val="15000"/>
                  </a:schemeClr>
                </a:solidFill>
                <a:latin typeface="Times New Roman Bold" panose="02020603050405020304" charset="0"/>
                <a:ea typeface="汉仪旗黑-55简" panose="00020600040101010101" charset="-128"/>
                <a:cs typeface="Times New Roman Bold" panose="02020603050405020304" charset="0"/>
                <a:sym typeface="+mn-ea"/>
              </a:rPr>
              <a:t>By introducing new digital company operation technology and IT platform, CX Company successfully realized the integration and unification of the process system of each subsidiary company, improved the overall management and control ability of parts of the company and improved the overall response ability of the system. system by purchasing cloud computing services from Amazon, Ali and other enterprises(Carlson,2019). In addition, the HR module and CRM system of each branch are upgraded by adopting professional human resource management and customer relationship management system(Hannan,2014).</a:t>
            </a:r>
            <a:endParaRPr lang="zh-CN" altLang="en-US" sz="1600" b="1">
              <a:solidFill>
                <a:schemeClr val="tx1">
                  <a:lumMod val="85000"/>
                  <a:lumOff val="15000"/>
                </a:schemeClr>
              </a:solidFill>
              <a:latin typeface="Times New Roman Bold" panose="02020603050405020304" charset="0"/>
              <a:ea typeface="汉仪旗黑-55简" panose="00020600040101010101" charset="-128"/>
              <a:cs typeface="Times New Roman Bold" panose="02020603050405020304" charset="0"/>
              <a:sym typeface="+mn-ea"/>
            </a:endParaRPr>
          </a:p>
          <a:p>
            <a:pPr fontAlgn="auto">
              <a:lnSpc>
                <a:spcPct val="100000"/>
              </a:lnSpc>
            </a:pPr>
            <a:r>
              <a:rPr lang="zh-CN" altLang="en-US" sz="1600" b="1">
                <a:solidFill>
                  <a:schemeClr val="tx1">
                    <a:lumMod val="85000"/>
                    <a:lumOff val="15000"/>
                  </a:schemeClr>
                </a:solidFill>
                <a:latin typeface="Times New Roman Bold" panose="02020603050405020304" charset="0"/>
                <a:ea typeface="汉仪旗黑-55简" panose="00020600040101010101" charset="-128"/>
                <a:cs typeface="Times New Roman Bold" panose="02020603050405020304" charset="0"/>
                <a:sym typeface="+mn-ea"/>
              </a:rPr>
              <a:t>(2) Upgrading the strategic layout</a:t>
            </a:r>
            <a:endParaRPr lang="zh-CN" altLang="en-US" sz="1600" b="1">
              <a:solidFill>
                <a:schemeClr val="tx1">
                  <a:lumMod val="85000"/>
                  <a:lumOff val="15000"/>
                </a:schemeClr>
              </a:solidFill>
              <a:latin typeface="Times New Roman Bold" panose="02020603050405020304" charset="0"/>
              <a:ea typeface="汉仪旗黑-55简" panose="00020600040101010101" charset="-128"/>
              <a:cs typeface="Times New Roman Bold" panose="02020603050405020304" charset="0"/>
              <a:sym typeface="+mn-ea"/>
            </a:endParaRPr>
          </a:p>
          <a:p>
            <a:pPr fontAlgn="auto">
              <a:lnSpc>
                <a:spcPct val="100000"/>
              </a:lnSpc>
            </a:pPr>
            <a:r>
              <a:rPr lang="zh-CN" altLang="en-US" sz="1600" b="1">
                <a:solidFill>
                  <a:schemeClr val="tx1">
                    <a:lumMod val="85000"/>
                    <a:lumOff val="15000"/>
                  </a:schemeClr>
                </a:solidFill>
                <a:latin typeface="Times New Roman Bold" panose="02020603050405020304" charset="0"/>
                <a:ea typeface="汉仪旗黑-55简" panose="00020600040101010101" charset="-128"/>
                <a:cs typeface="Times New Roman Bold" panose="02020603050405020304" charset="0"/>
                <a:sym typeface="+mn-ea"/>
              </a:rPr>
              <a:t>Since 2021, CX has focused on the practical application and upgrading of information technology and integrated various internal IT product lines. Improve the efficiency of cross-platform cooperation, reduce the resistance to change, and help CX company to carry out reform activities, so that CX Company can quickly cope with various new situations and changes brought by new situations. Through the information technology configuration and specific application to strengthen. The market information and financial data previously divided in the data centers of subsidiaries in different regions are effectively integrated into a unified financial database. In addition, the market and professional resources of the parent company or individual subsidiaries have become "cloud data" that can be shared and configured.</a:t>
            </a:r>
            <a:endParaRPr lang="zh-CN" altLang="en-US" sz="1600" b="1">
              <a:solidFill>
                <a:schemeClr val="tx1">
                  <a:lumMod val="85000"/>
                  <a:lumOff val="15000"/>
                </a:schemeClr>
              </a:solidFill>
              <a:latin typeface="Times New Roman Bold" panose="02020603050405020304" charset="0"/>
              <a:ea typeface="汉仪旗黑-55简" panose="00020600040101010101" charset="-128"/>
              <a:cs typeface="Times New Roman Bold" panose="02020603050405020304" charset="0"/>
              <a:sym typeface="+mn-ea"/>
            </a:endParaRPr>
          </a:p>
        </p:txBody>
      </p:sp>
    </p:spTree>
    <p:custDataLst>
      <p:tags r:id="rId2"/>
    </p:custData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9" name="矩形 8"/>
          <p:cNvSpPr/>
          <p:nvPr/>
        </p:nvSpPr>
        <p:spPr>
          <a:xfrm>
            <a:off x="1334135" y="335280"/>
            <a:ext cx="3567430" cy="1076325"/>
          </a:xfrm>
          <a:prstGeom prst="rect">
            <a:avLst/>
          </a:prstGeom>
        </p:spPr>
        <p:txBody>
          <a:bodyPr wrap="square">
            <a:spAutoFit/>
          </a:bodyPr>
          <a:p>
            <a:pPr algn="l"/>
            <a:r>
              <a:rPr lang="zh-CN" altLang="en-US" sz="3200" b="1" kern="0" spc="300" dirty="0">
                <a:latin typeface="汉仪铸字美心体W" panose="00020600040101010101" charset="-122"/>
                <a:ea typeface="汉仪铸字美心体W" panose="00020600040101010101" charset="-122"/>
                <a:cs typeface="汉仪旗黑-55简" panose="00020600040101010101" charset="-128"/>
                <a:sym typeface="+mn-ea"/>
              </a:rPr>
              <a:t>Main body</a:t>
            </a:r>
            <a:endParaRPr lang="zh-CN" altLang="en-US" sz="3200" b="1" kern="0" spc="300" dirty="0">
              <a:latin typeface="汉仪铸字美心体W" panose="00020600040101010101" charset="-122"/>
              <a:ea typeface="汉仪铸字美心体W" panose="00020600040101010101" charset="-122"/>
              <a:cs typeface="汉仪旗黑-55简" panose="00020600040101010101" charset="-128"/>
            </a:endParaRPr>
          </a:p>
          <a:p>
            <a:endParaRPr lang="zh-CN" altLang="en-US" sz="3200" kern="0" spc="300" dirty="0">
              <a:latin typeface="汉仪铸字美心体W" panose="00020600040101010101" charset="-122"/>
              <a:ea typeface="汉仪铸字美心体W" panose="00020600040101010101" charset="-122"/>
              <a:cs typeface="汉仪旗黑-55简" panose="00020600040101010101" charset="-128"/>
            </a:endParaRPr>
          </a:p>
        </p:txBody>
      </p:sp>
      <p:sp>
        <p:nvSpPr>
          <p:cNvPr id="5" name="文本框 4"/>
          <p:cNvSpPr txBox="1"/>
          <p:nvPr/>
        </p:nvSpPr>
        <p:spPr>
          <a:xfrm>
            <a:off x="107950" y="310198"/>
            <a:ext cx="1466850" cy="829945"/>
          </a:xfrm>
          <a:prstGeom prst="rect">
            <a:avLst/>
          </a:prstGeom>
          <a:noFill/>
        </p:spPr>
        <p:txBody>
          <a:bodyPr vert="horz" wrap="square" rtlCol="0" anchor="ctr" anchorCtr="0">
            <a:spAutoFit/>
          </a:bodyPr>
          <a:p>
            <a:pPr algn="ctr"/>
            <a:r>
              <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rPr>
              <a:t>02</a:t>
            </a:r>
            <a:endPar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endParaRPr>
          </a:p>
        </p:txBody>
      </p:sp>
      <p:cxnSp>
        <p:nvCxnSpPr>
          <p:cNvPr id="2" name="直接连接符 1"/>
          <p:cNvCxnSpPr/>
          <p:nvPr/>
        </p:nvCxnSpPr>
        <p:spPr>
          <a:xfrm>
            <a:off x="-600" y="979170"/>
            <a:ext cx="12193200" cy="0"/>
          </a:xfrm>
          <a:prstGeom prst="line">
            <a:avLst/>
          </a:prstGeom>
          <a:ln w="25400">
            <a:solidFill>
              <a:schemeClr val="tx2">
                <a:lumMod val="25000"/>
              </a:schemeClr>
            </a:solidFill>
          </a:ln>
        </p:spPr>
        <p:style>
          <a:lnRef idx="1">
            <a:schemeClr val="accent1"/>
          </a:lnRef>
          <a:fillRef idx="0">
            <a:schemeClr val="accent1"/>
          </a:fillRef>
          <a:effectRef idx="0">
            <a:schemeClr val="accent1"/>
          </a:effectRef>
          <a:fontRef idx="minor">
            <a:schemeClr val="tx1"/>
          </a:fontRef>
        </p:style>
      </p:cxnSp>
      <p:sp>
        <p:nvSpPr>
          <p:cNvPr id="218" name="文本框 217"/>
          <p:cNvSpPr txBox="1"/>
          <p:nvPr/>
        </p:nvSpPr>
        <p:spPr>
          <a:xfrm>
            <a:off x="107950" y="1046480"/>
            <a:ext cx="6828790" cy="521970"/>
          </a:xfrm>
          <a:prstGeom prst="rect">
            <a:avLst/>
          </a:prstGeom>
          <a:noFill/>
        </p:spPr>
        <p:txBody>
          <a:bodyPr wrap="square" rtlCol="0">
            <a:spAutoFit/>
          </a:bodyPr>
          <a:p>
            <a:r>
              <a:rPr lang="zh-CN" altLang="en-US" sz="28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rPr>
              <a:t>Analyze PEST for macro motivation</a:t>
            </a:r>
            <a:endParaRPr lang="zh-CN" altLang="en-US" sz="28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endParaRPr>
          </a:p>
        </p:txBody>
      </p:sp>
      <p:grpSp>
        <p:nvGrpSpPr>
          <p:cNvPr id="11" name="组合 10"/>
          <p:cNvGrpSpPr/>
          <p:nvPr/>
        </p:nvGrpSpPr>
        <p:grpSpPr>
          <a:xfrm>
            <a:off x="1209675" y="2611755"/>
            <a:ext cx="9621520" cy="3186430"/>
            <a:chOff x="1905" y="4275"/>
            <a:chExt cx="15152" cy="5018"/>
          </a:xfrm>
        </p:grpSpPr>
        <p:cxnSp>
          <p:nvCxnSpPr>
            <p:cNvPr id="8" name="直接连接符 7"/>
            <p:cNvCxnSpPr/>
            <p:nvPr/>
          </p:nvCxnSpPr>
          <p:spPr>
            <a:xfrm>
              <a:off x="1905" y="6784"/>
              <a:ext cx="15152" cy="0"/>
            </a:xfrm>
            <a:prstGeom prst="line">
              <a:avLst/>
            </a:prstGeom>
            <a:ln w="25400" cmpd="sng">
              <a:solidFill>
                <a:schemeClr val="accent1">
                  <a:shade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flipV="1">
              <a:off x="9481" y="4275"/>
              <a:ext cx="0" cy="5018"/>
            </a:xfrm>
            <a:prstGeom prst="line">
              <a:avLst/>
            </a:prstGeom>
            <a:ln w="25400" cmpd="sng">
              <a:solidFill>
                <a:schemeClr val="accent1">
                  <a:shade val="50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18" name="组合 17"/>
          <p:cNvGrpSpPr/>
          <p:nvPr/>
        </p:nvGrpSpPr>
        <p:grpSpPr>
          <a:xfrm>
            <a:off x="10301" y="1450571"/>
            <a:ext cx="5935569" cy="2854858"/>
            <a:chOff x="1766" y="3981"/>
            <a:chExt cx="7403" cy="2731"/>
          </a:xfrm>
        </p:grpSpPr>
        <p:sp>
          <p:nvSpPr>
            <p:cNvPr id="4" name="圆角矩形 3"/>
            <p:cNvSpPr/>
            <p:nvPr/>
          </p:nvSpPr>
          <p:spPr>
            <a:xfrm>
              <a:off x="1766" y="4041"/>
              <a:ext cx="7309" cy="2671"/>
            </a:xfrm>
            <a:prstGeom prst="round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14" name="文本框 13"/>
            <p:cNvSpPr txBox="1"/>
            <p:nvPr/>
          </p:nvSpPr>
          <p:spPr>
            <a:xfrm>
              <a:off x="1973" y="3981"/>
              <a:ext cx="7196" cy="2393"/>
            </a:xfrm>
            <a:prstGeom prst="rect">
              <a:avLst/>
            </a:prstGeom>
            <a:noFill/>
          </p:spPr>
          <p:txBody>
            <a:bodyPr wrap="square" rtlCol="0" anchor="t">
              <a:spAutoFit/>
            </a:bodyPr>
            <a:p>
              <a:pPr algn="l">
                <a:lnSpc>
                  <a:spcPct val="140000"/>
                </a:lnSpc>
              </a:pPr>
              <a:r>
                <a:rPr lang="zh-CN" altLang="en-US" sz="1400">
                  <a:solidFill>
                    <a:schemeClr val="bg1"/>
                  </a:solidFill>
                  <a:latin typeface="Times New Roman" panose="02020603050405020304" charset="0"/>
                  <a:ea typeface="汉仪旗黑-55简" panose="00020600040101010101" charset="-128"/>
                  <a:cs typeface="Times New Roman" panose="02020603050405020304" charset="0"/>
                  <a:sym typeface="+mn-ea"/>
                </a:rPr>
                <a:t>(1) Analysis of political environment</a:t>
              </a:r>
              <a:endParaRPr lang="zh-CN" altLang="en-US" sz="1400">
                <a:solidFill>
                  <a:schemeClr val="bg1"/>
                </a:solidFill>
                <a:latin typeface="Times New Roman" panose="02020603050405020304" charset="0"/>
                <a:ea typeface="汉仪旗黑-55简" panose="00020600040101010101" charset="-128"/>
                <a:cs typeface="Times New Roman" panose="02020603050405020304" charset="0"/>
                <a:sym typeface="+mn-ea"/>
              </a:endParaRPr>
            </a:p>
            <a:p>
              <a:pPr algn="l">
                <a:lnSpc>
                  <a:spcPct val="140000"/>
                </a:lnSpc>
              </a:pPr>
              <a:r>
                <a:rPr lang="zh-CN" altLang="en-US" sz="1400">
                  <a:solidFill>
                    <a:schemeClr val="bg1"/>
                  </a:solidFill>
                  <a:latin typeface="Times New Roman" panose="02020603050405020304" charset="0"/>
                  <a:ea typeface="汉仪旗黑-55简" panose="00020600040101010101" charset="-128"/>
                  <a:cs typeface="Times New Roman" panose="02020603050405020304" charset="0"/>
                  <a:sym typeface="+mn-ea"/>
                </a:rPr>
                <a:t>Due to the uncertainty of the political environment and the desire to reduce its dependence on the Sino-US relationship, CX company has indeed reached a stage where it needs to make changes. From the perspective of market, although the Chinese market develops rapidly, the development of the financial industry is quite different from that of western countries in maturity. And over-reliance on a single market for profits is not in line with CX's new global strategic direction(Orlikowski,2013).</a:t>
              </a:r>
              <a:endParaRPr lang="zh-CN" altLang="en-US" sz="1400">
                <a:solidFill>
                  <a:schemeClr val="bg1"/>
                </a:solidFill>
                <a:latin typeface="Times New Roman" panose="02020603050405020304" charset="0"/>
                <a:ea typeface="汉仪旗黑-55简" panose="00020600040101010101" charset="-128"/>
                <a:cs typeface="Times New Roman" panose="02020603050405020304" charset="0"/>
                <a:sym typeface="+mn-ea"/>
              </a:endParaRPr>
            </a:p>
          </p:txBody>
        </p:sp>
      </p:grpSp>
      <p:grpSp>
        <p:nvGrpSpPr>
          <p:cNvPr id="17" name="组合 16"/>
          <p:cNvGrpSpPr/>
          <p:nvPr/>
        </p:nvGrpSpPr>
        <p:grpSpPr>
          <a:xfrm>
            <a:off x="83185" y="4293112"/>
            <a:ext cx="6070340" cy="2847112"/>
            <a:chOff x="1840" y="6924"/>
            <a:chExt cx="7287" cy="2733"/>
          </a:xfrm>
        </p:grpSpPr>
        <p:sp>
          <p:nvSpPr>
            <p:cNvPr id="7" name="圆角矩形 6"/>
            <p:cNvSpPr/>
            <p:nvPr/>
          </p:nvSpPr>
          <p:spPr>
            <a:xfrm>
              <a:off x="1840" y="6970"/>
              <a:ext cx="7229" cy="2427"/>
            </a:xfrm>
            <a:prstGeom prst="roundRect">
              <a:avLst/>
            </a:prstGeom>
            <a:solidFill>
              <a:schemeClr val="bg1"/>
            </a:solidFill>
            <a:ln w="317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cs typeface="汉仪旗黑-55简" panose="00020600040101010101" charset="-128"/>
                <a:sym typeface="+mn-ea"/>
              </a:endParaRPr>
            </a:p>
          </p:txBody>
        </p:sp>
        <p:sp>
          <p:nvSpPr>
            <p:cNvPr id="16" name="文本框 15"/>
            <p:cNvSpPr txBox="1"/>
            <p:nvPr/>
          </p:nvSpPr>
          <p:spPr>
            <a:xfrm>
              <a:off x="1870" y="6924"/>
              <a:ext cx="7257" cy="2733"/>
            </a:xfrm>
            <a:prstGeom prst="rect">
              <a:avLst/>
            </a:prstGeom>
            <a:noFill/>
          </p:spPr>
          <p:txBody>
            <a:bodyPr wrap="square" rtlCol="0" anchor="t">
              <a:spAutoFit/>
            </a:bodyPr>
            <a:p>
              <a:pPr algn="l">
                <a:lnSpc>
                  <a:spcPct val="140000"/>
                </a:lnSpc>
              </a:pPr>
              <a:r>
                <a:rPr lang="zh-CN" altLang="en-US" sz="16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a:t>
              </a:r>
              <a:r>
                <a:rPr lang="zh-CN" altLang="en-US" sz="1400">
                  <a:latin typeface="Times New Roman Regular" panose="02020603050405020304" charset="0"/>
                  <a:ea typeface="汉仪旗黑-55简" panose="00020600040101010101" charset="-128"/>
                  <a:cs typeface="Times New Roman Regular" panose="02020603050405020304" charset="0"/>
                  <a:sym typeface="+mn-ea"/>
                </a:rPr>
                <a:t>3) Analysis of social environment</a:t>
              </a:r>
              <a:endParaRPr lang="zh-CN" altLang="en-US" sz="1400">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40000"/>
                </a:lnSpc>
              </a:pPr>
              <a:r>
                <a:rPr lang="zh-CN" altLang="en-US" sz="1400">
                  <a:latin typeface="Times New Roman Regular" panose="02020603050405020304" charset="0"/>
                  <a:ea typeface="汉仪旗黑-55简" panose="00020600040101010101" charset="-128"/>
                  <a:cs typeface="Times New Roman Regular" panose="02020603050405020304" charset="0"/>
                  <a:sym typeface="+mn-ea"/>
                </a:rPr>
                <a:t>From 2010 to 2022, nearly 80% of the new employees of CX Company are 211/985 graduates with certain background in finance. They expect to have a better future in the financial industry through their working experience at CX. By the end of 2022, HR statistics showed that the percentage had dropped to about 40%, and most new employees did not think working at CX was special. In addition, until 2022, the quarterly turnover of CX China branch saw for the first time that the number of people leaving the company was higher than the number of people entering. </a:t>
              </a:r>
              <a:endParaRPr lang="zh-CN" altLang="en-US" sz="1400">
                <a:latin typeface="Times New Roman Regular" panose="02020603050405020304" charset="0"/>
                <a:ea typeface="汉仪旗黑-55简" panose="00020600040101010101" charset="-128"/>
                <a:cs typeface="Times New Roman Regular" panose="02020603050405020304" charset="0"/>
                <a:sym typeface="+mn-ea"/>
              </a:endParaRPr>
            </a:p>
          </p:txBody>
        </p:sp>
      </p:grpSp>
      <p:grpSp>
        <p:nvGrpSpPr>
          <p:cNvPr id="19" name="组合 18"/>
          <p:cNvGrpSpPr/>
          <p:nvPr/>
        </p:nvGrpSpPr>
        <p:grpSpPr>
          <a:xfrm>
            <a:off x="6145658" y="4117567"/>
            <a:ext cx="6005150" cy="2432395"/>
            <a:chOff x="1608" y="4109"/>
            <a:chExt cx="8883" cy="2463"/>
          </a:xfrm>
        </p:grpSpPr>
        <p:sp>
          <p:nvSpPr>
            <p:cNvPr id="20" name="圆角矩形 19"/>
            <p:cNvSpPr/>
            <p:nvPr/>
          </p:nvSpPr>
          <p:spPr>
            <a:xfrm>
              <a:off x="1608" y="4109"/>
              <a:ext cx="8883" cy="2463"/>
            </a:xfrm>
            <a:prstGeom prst="round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22" name="文本框 21"/>
            <p:cNvSpPr txBox="1"/>
            <p:nvPr/>
          </p:nvSpPr>
          <p:spPr>
            <a:xfrm>
              <a:off x="1783" y="4184"/>
              <a:ext cx="8556" cy="2010"/>
            </a:xfrm>
            <a:prstGeom prst="rect">
              <a:avLst/>
            </a:prstGeom>
            <a:noFill/>
          </p:spPr>
          <p:txBody>
            <a:bodyPr wrap="square" rtlCol="0" anchor="t">
              <a:spAutoFit/>
            </a:bodyPr>
            <a:p>
              <a:pPr algn="l">
                <a:lnSpc>
                  <a:spcPct val="140000"/>
                </a:lnSpc>
              </a:pPr>
              <a:r>
                <a:rPr lang="zh-CN" altLang="en-US" sz="1600">
                  <a:solidFill>
                    <a:schemeClr val="bg1"/>
                  </a:solidFill>
                  <a:latin typeface="Times New Roman Regular" panose="02020603050405020304" charset="0"/>
                  <a:ea typeface="汉仪旗黑-55简" panose="00020600040101010101" charset="-128"/>
                  <a:cs typeface="Times New Roman Regular" panose="02020603050405020304" charset="0"/>
                  <a:sym typeface="+mn-ea"/>
                </a:rPr>
                <a:t>(</a:t>
              </a:r>
              <a:r>
                <a:rPr lang="zh-CN" altLang="en-US" sz="1400">
                  <a:solidFill>
                    <a:schemeClr val="bg1"/>
                  </a:solidFill>
                  <a:latin typeface="Times New Roman Regular" panose="02020603050405020304" charset="0"/>
                  <a:ea typeface="汉仪旗黑-55简" panose="00020600040101010101" charset="-128"/>
                  <a:cs typeface="Times New Roman Regular" panose="02020603050405020304" charset="0"/>
                  <a:sym typeface="+mn-ea"/>
                </a:rPr>
                <a:t>4) Technical environment analysis</a:t>
              </a:r>
              <a:endParaRPr lang="zh-CN" altLang="en-US" sz="1400">
                <a:solidFill>
                  <a:schemeClr val="bg1"/>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40000"/>
                </a:lnSpc>
              </a:pPr>
              <a:r>
                <a:rPr lang="zh-CN" altLang="en-US" sz="1400">
                  <a:solidFill>
                    <a:schemeClr val="bg1"/>
                  </a:solidFill>
                  <a:latin typeface="Times New Roman Regular" panose="02020603050405020304" charset="0"/>
                  <a:ea typeface="汉仪旗黑-55简" panose="00020600040101010101" charset="-128"/>
                  <a:cs typeface="Times New Roman Regular" panose="02020603050405020304" charset="0"/>
                  <a:sym typeface="+mn-ea"/>
                </a:rPr>
                <a:t>The traditional financial data industry of CX Company is challenged by artificial intelligence. In 2022 alone, there are more than 50 newly established Fin-tech companies in the world, all of which advocate absolutely convenient data analysis services and directly impact CX Company based on data services. Therefore, the technological change of CX Company is very</a:t>
              </a:r>
              <a:r>
                <a:rPr lang="zh-CN" altLang="en-US" sz="1600">
                  <a:solidFill>
                    <a:schemeClr val="bg1"/>
                  </a:solidFill>
                  <a:latin typeface="Times New Roman Regular" panose="02020603050405020304" charset="0"/>
                  <a:ea typeface="汉仪旗黑-55简" panose="00020600040101010101" charset="-128"/>
                  <a:cs typeface="Times New Roman Regular" panose="02020603050405020304" charset="0"/>
                  <a:sym typeface="+mn-ea"/>
                </a:rPr>
                <a:t> </a:t>
              </a:r>
              <a:r>
                <a:rPr lang="zh-CN" altLang="en-US" sz="1400">
                  <a:solidFill>
                    <a:schemeClr val="bg1"/>
                  </a:solidFill>
                  <a:latin typeface="Times New Roman Regular" panose="02020603050405020304" charset="0"/>
                  <a:ea typeface="汉仪旗黑-55简" panose="00020600040101010101" charset="-128"/>
                  <a:cs typeface="Times New Roman Regular" panose="02020603050405020304" charset="0"/>
                  <a:sym typeface="+mn-ea"/>
                </a:rPr>
                <a:t>urgent.</a:t>
              </a:r>
              <a:endParaRPr lang="zh-CN" altLang="en-US" sz="1400">
                <a:solidFill>
                  <a:schemeClr val="bg1"/>
                </a:solidFill>
                <a:latin typeface="Times New Roman Regular" panose="02020603050405020304" charset="0"/>
                <a:ea typeface="汉仪旗黑-55简" panose="00020600040101010101" charset="-128"/>
                <a:cs typeface="Times New Roman Regular" panose="02020603050405020304" charset="0"/>
                <a:sym typeface="+mn-ea"/>
              </a:endParaRPr>
            </a:p>
          </p:txBody>
        </p:sp>
      </p:grpSp>
      <p:grpSp>
        <p:nvGrpSpPr>
          <p:cNvPr id="23" name="组合 22"/>
          <p:cNvGrpSpPr/>
          <p:nvPr/>
        </p:nvGrpSpPr>
        <p:grpSpPr>
          <a:xfrm>
            <a:off x="5995670" y="1270808"/>
            <a:ext cx="6008025" cy="2846314"/>
            <a:chOff x="1840" y="6751"/>
            <a:chExt cx="7291" cy="2783"/>
          </a:xfrm>
        </p:grpSpPr>
        <p:sp>
          <p:nvSpPr>
            <p:cNvPr id="24" name="圆角矩形 23"/>
            <p:cNvSpPr/>
            <p:nvPr/>
          </p:nvSpPr>
          <p:spPr>
            <a:xfrm>
              <a:off x="1840" y="6865"/>
              <a:ext cx="7288" cy="2669"/>
            </a:xfrm>
            <a:prstGeom prst="roundRect">
              <a:avLst/>
            </a:prstGeom>
            <a:solidFill>
              <a:schemeClr val="bg1"/>
            </a:solidFill>
            <a:ln w="317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cs typeface="汉仪旗黑-55简" panose="00020600040101010101" charset="-128"/>
                <a:sym typeface="+mn-ea"/>
              </a:endParaRPr>
            </a:p>
          </p:txBody>
        </p:sp>
        <p:sp>
          <p:nvSpPr>
            <p:cNvPr id="29" name="文本框 28"/>
            <p:cNvSpPr txBox="1"/>
            <p:nvPr/>
          </p:nvSpPr>
          <p:spPr>
            <a:xfrm>
              <a:off x="2007" y="6751"/>
              <a:ext cx="7124" cy="2488"/>
            </a:xfrm>
            <a:prstGeom prst="rect">
              <a:avLst/>
            </a:prstGeom>
            <a:noFill/>
          </p:spPr>
          <p:txBody>
            <a:bodyPr wrap="square" rtlCol="0" anchor="t">
              <a:spAutoFit/>
            </a:bodyPr>
            <a:p>
              <a:pPr algn="l">
                <a:lnSpc>
                  <a:spcPct val="140000"/>
                </a:lnSpc>
              </a:pPr>
              <a:r>
                <a:rPr lang="zh-CN" altLang="en-US" sz="16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a:t>
              </a:r>
              <a:r>
                <a:rPr lang="zh-CN" altLang="en-US" sz="1400">
                  <a:solidFill>
                    <a:schemeClr val="tx1"/>
                  </a:solidFill>
                  <a:latin typeface="Times New Roman Regular" panose="02020603050405020304" charset="0"/>
                  <a:ea typeface="汉仪旗黑-55简" panose="00020600040101010101" charset="-128"/>
                  <a:cs typeface="Times New Roman Regular" panose="02020603050405020304" charset="0"/>
                  <a:sym typeface="+mn-ea"/>
                </a:rPr>
                <a:t>2) Analysis of economic environment</a:t>
              </a:r>
              <a:endParaRPr lang="zh-CN" altLang="en-US" sz="1400">
                <a:solidFill>
                  <a:schemeClr val="tx1"/>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40000"/>
                </a:lnSpc>
              </a:pPr>
              <a:r>
                <a:rPr lang="zh-CN" altLang="en-US" sz="1400">
                  <a:solidFill>
                    <a:schemeClr val="tx1"/>
                  </a:solidFill>
                  <a:latin typeface="Times New Roman Regular" panose="02020603050405020304" charset="0"/>
                  <a:ea typeface="汉仪旗黑-55简" panose="00020600040101010101" charset="-128"/>
                  <a:cs typeface="Times New Roman Regular" panose="02020603050405020304" charset="0"/>
                  <a:sym typeface="+mn-ea"/>
                </a:rPr>
                <a:t>In the 21st century, the global economy is booming. In addition to China, which is a huge economy and has attracted much attention in the global development, there is also India, a country that rises in the 21st century bordering China. Due to changes in the market and international situation, CX Company needs to build new data centers in addition to this, and gradually separate the marketing business and technology. Change the organiz</a:t>
              </a:r>
              <a:r>
                <a:rPr lang="zh-CN" altLang="en-US" sz="1400">
                  <a:latin typeface="Times New Roman Regular" panose="02020603050405020304" charset="0"/>
                  <a:ea typeface="汉仪旗黑-55简" panose="00020600040101010101" charset="-128"/>
                  <a:cs typeface="Times New Roman Regular" panose="02020603050405020304" charset="0"/>
                  <a:sym typeface="+mn-ea"/>
                </a:rPr>
                <a:t>ational structure and layout from a single data center in China to a multi-data center.</a:t>
              </a:r>
              <a:endParaRPr lang="zh-CN" altLang="en-US" sz="1400">
                <a:latin typeface="Times New Roman Regular" panose="02020603050405020304" charset="0"/>
                <a:ea typeface="汉仪旗黑-55简" panose="00020600040101010101" charset="-128"/>
                <a:cs typeface="Times New Roman Regular" panose="02020603050405020304" charset="0"/>
                <a:sym typeface="+mn-ea"/>
              </a:endParaRPr>
            </a:p>
          </p:txBody>
        </p:sp>
      </p:grpSp>
    </p:spTree>
    <p:custDataLst>
      <p:tags r:id="rId2"/>
    </p:custData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9" name="矩形 8"/>
          <p:cNvSpPr/>
          <p:nvPr/>
        </p:nvSpPr>
        <p:spPr>
          <a:xfrm>
            <a:off x="1359535" y="235268"/>
            <a:ext cx="2646680" cy="1198880"/>
          </a:xfrm>
          <a:prstGeom prst="rect">
            <a:avLst/>
          </a:prstGeom>
        </p:spPr>
        <p:txBody>
          <a:bodyPr wrap="none">
            <a:spAutoFit/>
          </a:bodyPr>
          <a:p>
            <a:pPr algn="l"/>
            <a:r>
              <a:rPr lang="zh-CN" altLang="en-US" sz="3600" b="1" kern="0" spc="300" dirty="0">
                <a:latin typeface="Times New Roman Bold" panose="02020603050405020304" charset="0"/>
                <a:ea typeface="汉仪铸字美心体W" panose="00020600040101010101" charset="-122"/>
                <a:cs typeface="Times New Roman Bold" panose="02020603050405020304" charset="0"/>
                <a:sym typeface="+mn-ea"/>
              </a:rPr>
              <a:t>Main body</a:t>
            </a:r>
            <a:endParaRPr lang="zh-CN" altLang="en-US" sz="3600" b="1" kern="0" spc="300" dirty="0">
              <a:latin typeface="Times New Roman Bold" panose="02020603050405020304" charset="0"/>
              <a:ea typeface="汉仪铸字美心体W" panose="00020600040101010101" charset="-122"/>
              <a:cs typeface="Times New Roman Bold" panose="02020603050405020304" charset="0"/>
            </a:endParaRPr>
          </a:p>
          <a:p>
            <a:endParaRPr lang="zh-CN" altLang="en-US" sz="3600" b="1" kern="0" spc="300" dirty="0">
              <a:latin typeface="Times New Roman Bold" panose="02020603050405020304" charset="0"/>
              <a:ea typeface="汉仪铸字美心体W" panose="00020600040101010101" charset="-122"/>
              <a:cs typeface="Times New Roman Bold" panose="02020603050405020304" charset="0"/>
            </a:endParaRPr>
          </a:p>
        </p:txBody>
      </p:sp>
      <p:sp>
        <p:nvSpPr>
          <p:cNvPr id="5" name="文本框 4"/>
          <p:cNvSpPr txBox="1"/>
          <p:nvPr/>
        </p:nvSpPr>
        <p:spPr>
          <a:xfrm>
            <a:off x="107950" y="310198"/>
            <a:ext cx="1466850" cy="829945"/>
          </a:xfrm>
          <a:prstGeom prst="rect">
            <a:avLst/>
          </a:prstGeom>
          <a:noFill/>
        </p:spPr>
        <p:txBody>
          <a:bodyPr vert="horz" wrap="square" rtlCol="0" anchor="ctr" anchorCtr="0">
            <a:spAutoFit/>
          </a:bodyPr>
          <a:p>
            <a:pPr algn="ctr"/>
            <a:r>
              <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rPr>
              <a:t>02</a:t>
            </a:r>
            <a:endPar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endParaRPr>
          </a:p>
        </p:txBody>
      </p:sp>
      <p:cxnSp>
        <p:nvCxnSpPr>
          <p:cNvPr id="2" name="直接连接符 1"/>
          <p:cNvCxnSpPr/>
          <p:nvPr/>
        </p:nvCxnSpPr>
        <p:spPr>
          <a:xfrm>
            <a:off x="-600" y="979170"/>
            <a:ext cx="12193200" cy="0"/>
          </a:xfrm>
          <a:prstGeom prst="line">
            <a:avLst/>
          </a:prstGeom>
          <a:ln w="25400">
            <a:solidFill>
              <a:schemeClr val="tx2">
                <a:lumMod val="25000"/>
              </a:schemeClr>
            </a:solidFill>
          </a:ln>
        </p:spPr>
        <p:style>
          <a:lnRef idx="1">
            <a:schemeClr val="accent1"/>
          </a:lnRef>
          <a:fillRef idx="0">
            <a:schemeClr val="accent1"/>
          </a:fillRef>
          <a:effectRef idx="0">
            <a:schemeClr val="accent1"/>
          </a:effectRef>
          <a:fontRef idx="minor">
            <a:schemeClr val="tx1"/>
          </a:fontRef>
        </p:style>
      </p:cxnSp>
      <p:sp>
        <p:nvSpPr>
          <p:cNvPr id="211" name="文本框 210"/>
          <p:cNvSpPr txBox="1"/>
          <p:nvPr/>
        </p:nvSpPr>
        <p:spPr>
          <a:xfrm>
            <a:off x="3357245" y="1234440"/>
            <a:ext cx="6375400" cy="521970"/>
          </a:xfrm>
          <a:prstGeom prst="rect">
            <a:avLst/>
          </a:prstGeom>
          <a:noFill/>
        </p:spPr>
        <p:txBody>
          <a:bodyPr wrap="none" rtlCol="0">
            <a:spAutoFit/>
          </a:bodyPr>
          <a:p>
            <a:pPr algn="l"/>
            <a:r>
              <a:rPr lang="zh-CN" altLang="en-US" sz="28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rPr>
              <a:t>SWOT analysis of enterprise strategy</a:t>
            </a:r>
            <a:endParaRPr lang="zh-CN" altLang="en-US" sz="28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endParaRPr>
          </a:p>
        </p:txBody>
      </p:sp>
      <p:sp>
        <p:nvSpPr>
          <p:cNvPr id="213" name="文本框 212"/>
          <p:cNvSpPr txBox="1"/>
          <p:nvPr/>
        </p:nvSpPr>
        <p:spPr>
          <a:xfrm>
            <a:off x="7404735" y="1756410"/>
            <a:ext cx="4853305" cy="5255895"/>
          </a:xfrm>
          <a:prstGeom prst="rect">
            <a:avLst/>
          </a:prstGeom>
          <a:noFill/>
        </p:spPr>
        <p:txBody>
          <a:bodyPr wrap="square" rtlCol="0" anchor="t">
            <a:spAutoFit/>
          </a:bodyPr>
          <a:p>
            <a:pPr>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(2)Disadvantage analysis</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a:p>
            <a:pPr>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 Although CX has undergone several technological upgrades before, its data collection and analysis methods have gradually failed to keep pace with the market in the face of increasingly complex international financial markets and different financial regulatory norms in different countries. At the same time, CX currently concentrates its core technology centers in the United States and China. Its market layout is too single, and its operating costs are increasingly high in the current era of increasingly stimulated international competition.</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76" name="文本框 75"/>
          <p:cNvSpPr txBox="1"/>
          <p:nvPr/>
        </p:nvSpPr>
        <p:spPr>
          <a:xfrm>
            <a:off x="-635" y="1675765"/>
            <a:ext cx="4785360" cy="435610"/>
          </a:xfrm>
          <a:prstGeom prst="rect">
            <a:avLst/>
          </a:prstGeom>
          <a:noFill/>
        </p:spPr>
        <p:txBody>
          <a:bodyPr wrap="square" rtlCol="0" anchor="t">
            <a:spAutoFit/>
          </a:bodyPr>
          <a:p>
            <a:pPr algn="r">
              <a:lnSpc>
                <a:spcPct val="140000"/>
              </a:lnSpc>
            </a:pP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79" name="文本框 78"/>
          <p:cNvSpPr txBox="1"/>
          <p:nvPr/>
        </p:nvSpPr>
        <p:spPr>
          <a:xfrm>
            <a:off x="107950" y="1756410"/>
            <a:ext cx="4676775" cy="4567555"/>
          </a:xfrm>
          <a:prstGeom prst="rect">
            <a:avLst/>
          </a:prstGeom>
          <a:noFill/>
        </p:spPr>
        <p:txBody>
          <a:bodyPr wrap="square" rtlCol="0" anchor="t">
            <a:spAutoFit/>
          </a:bodyPr>
          <a:p>
            <a:pPr algn="l">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(1)Advantage analysis</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a:p>
            <a:pPr algn="l">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 CX collects and integrates more than 80% of the financial data in the global financial markets through its branches and offices in different countries, through technical means and commercial cooperation. In the global financial field, CX has maintained good cooperative relationships with many fund companies, brokerages and thousands of top fund managers in the industry. It can be said that CX has a strong foundation and competitive capital in the financial data industry and financial consulting field.</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grpSp>
        <p:nvGrpSpPr>
          <p:cNvPr id="82" name="组合 81"/>
          <p:cNvGrpSpPr/>
          <p:nvPr/>
        </p:nvGrpSpPr>
        <p:grpSpPr>
          <a:xfrm>
            <a:off x="4784725" y="2503805"/>
            <a:ext cx="2621280" cy="3152140"/>
            <a:chOff x="7535" y="3943"/>
            <a:chExt cx="4128" cy="4964"/>
          </a:xfrm>
        </p:grpSpPr>
        <p:grpSp>
          <p:nvGrpSpPr>
            <p:cNvPr id="65" name="组合 64"/>
            <p:cNvGrpSpPr/>
            <p:nvPr/>
          </p:nvGrpSpPr>
          <p:grpSpPr>
            <a:xfrm>
              <a:off x="7535" y="3943"/>
              <a:ext cx="4128" cy="4965"/>
              <a:chOff x="5904" y="3340"/>
              <a:chExt cx="3168" cy="3810"/>
            </a:xfrm>
          </p:grpSpPr>
          <p:sp>
            <p:nvSpPr>
              <p:cNvPr id="3" name="Freeform 48"/>
              <p:cNvSpPr>
                <a:spLocks noEditPoints="1"/>
              </p:cNvSpPr>
              <p:nvPr/>
            </p:nvSpPr>
            <p:spPr bwMode="auto">
              <a:xfrm>
                <a:off x="5904" y="3340"/>
                <a:ext cx="3168" cy="3168"/>
              </a:xfrm>
              <a:custGeom>
                <a:avLst/>
                <a:gdLst>
                  <a:gd name="T0" fmla="*/ 556 w 1252"/>
                  <a:gd name="T1" fmla="*/ 1248 h 1252"/>
                  <a:gd name="T2" fmla="*/ 375 w 1252"/>
                  <a:gd name="T3" fmla="*/ 1200 h 1252"/>
                  <a:gd name="T4" fmla="*/ 255 w 1252"/>
                  <a:gd name="T5" fmla="*/ 1130 h 1252"/>
                  <a:gd name="T6" fmla="*/ 122 w 1252"/>
                  <a:gd name="T7" fmla="*/ 998 h 1252"/>
                  <a:gd name="T8" fmla="*/ 52 w 1252"/>
                  <a:gd name="T9" fmla="*/ 877 h 1252"/>
                  <a:gd name="T10" fmla="*/ 4 w 1252"/>
                  <a:gd name="T11" fmla="*/ 696 h 1252"/>
                  <a:gd name="T12" fmla="*/ 4 w 1252"/>
                  <a:gd name="T13" fmla="*/ 560 h 1252"/>
                  <a:gd name="T14" fmla="*/ 137 w 1252"/>
                  <a:gd name="T15" fmla="*/ 458 h 1252"/>
                  <a:gd name="T16" fmla="*/ 120 w 1252"/>
                  <a:gd name="T17" fmla="*/ 257 h 1252"/>
                  <a:gd name="T18" fmla="*/ 287 w 1252"/>
                  <a:gd name="T19" fmla="*/ 236 h 1252"/>
                  <a:gd name="T20" fmla="*/ 372 w 1252"/>
                  <a:gd name="T21" fmla="*/ 54 h 1252"/>
                  <a:gd name="T22" fmla="*/ 528 w 1252"/>
                  <a:gd name="T23" fmla="*/ 119 h 1252"/>
                  <a:gd name="T24" fmla="*/ 626 w 1252"/>
                  <a:gd name="T25" fmla="*/ 0 h 1252"/>
                  <a:gd name="T26" fmla="*/ 724 w 1252"/>
                  <a:gd name="T27" fmla="*/ 119 h 1252"/>
                  <a:gd name="T28" fmla="*/ 879 w 1252"/>
                  <a:gd name="T29" fmla="*/ 54 h 1252"/>
                  <a:gd name="T30" fmla="*/ 965 w 1252"/>
                  <a:gd name="T31" fmla="*/ 236 h 1252"/>
                  <a:gd name="T32" fmla="*/ 1132 w 1252"/>
                  <a:gd name="T33" fmla="*/ 257 h 1252"/>
                  <a:gd name="T34" fmla="*/ 1115 w 1252"/>
                  <a:gd name="T35" fmla="*/ 458 h 1252"/>
                  <a:gd name="T36" fmla="*/ 1248 w 1252"/>
                  <a:gd name="T37" fmla="*/ 560 h 1252"/>
                  <a:gd name="T38" fmla="*/ 1248 w 1252"/>
                  <a:gd name="T39" fmla="*/ 696 h 1252"/>
                  <a:gd name="T40" fmla="*/ 1200 w 1252"/>
                  <a:gd name="T41" fmla="*/ 877 h 1252"/>
                  <a:gd name="T42" fmla="*/ 1130 w 1252"/>
                  <a:gd name="T43" fmla="*/ 998 h 1252"/>
                  <a:gd name="T44" fmla="*/ 997 w 1252"/>
                  <a:gd name="T45" fmla="*/ 1130 h 1252"/>
                  <a:gd name="T46" fmla="*/ 877 w 1252"/>
                  <a:gd name="T47" fmla="*/ 1200 h 1252"/>
                  <a:gd name="T48" fmla="*/ 696 w 1252"/>
                  <a:gd name="T49" fmla="*/ 1248 h 1252"/>
                  <a:gd name="T50" fmla="*/ 563 w 1252"/>
                  <a:gd name="T51" fmla="*/ 1241 h 1252"/>
                  <a:gd name="T52" fmla="*/ 717 w 1252"/>
                  <a:gd name="T53" fmla="*/ 1126 h 1252"/>
                  <a:gd name="T54" fmla="*/ 797 w 1252"/>
                  <a:gd name="T55" fmla="*/ 1105 h 1252"/>
                  <a:gd name="T56" fmla="*/ 955 w 1252"/>
                  <a:gd name="T57" fmla="*/ 1014 h 1252"/>
                  <a:gd name="T58" fmla="*/ 1013 w 1252"/>
                  <a:gd name="T59" fmla="*/ 955 h 1252"/>
                  <a:gd name="T60" fmla="*/ 1105 w 1252"/>
                  <a:gd name="T61" fmla="*/ 797 h 1252"/>
                  <a:gd name="T62" fmla="*/ 1126 w 1252"/>
                  <a:gd name="T63" fmla="*/ 718 h 1252"/>
                  <a:gd name="T64" fmla="*/ 1240 w 1252"/>
                  <a:gd name="T65" fmla="*/ 563 h 1252"/>
                  <a:gd name="T66" fmla="*/ 1106 w 1252"/>
                  <a:gd name="T67" fmla="*/ 458 h 1252"/>
                  <a:gd name="T68" fmla="*/ 1127 w 1252"/>
                  <a:gd name="T69" fmla="*/ 265 h 1252"/>
                  <a:gd name="T70" fmla="*/ 957 w 1252"/>
                  <a:gd name="T71" fmla="*/ 241 h 1252"/>
                  <a:gd name="T72" fmla="*/ 879 w 1252"/>
                  <a:gd name="T73" fmla="*/ 63 h 1252"/>
                  <a:gd name="T74" fmla="*/ 720 w 1252"/>
                  <a:gd name="T75" fmla="*/ 127 h 1252"/>
                  <a:gd name="T76" fmla="*/ 626 w 1252"/>
                  <a:gd name="T77" fmla="*/ 9 h 1252"/>
                  <a:gd name="T78" fmla="*/ 532 w 1252"/>
                  <a:gd name="T79" fmla="*/ 127 h 1252"/>
                  <a:gd name="T80" fmla="*/ 373 w 1252"/>
                  <a:gd name="T81" fmla="*/ 63 h 1252"/>
                  <a:gd name="T82" fmla="*/ 295 w 1252"/>
                  <a:gd name="T83" fmla="*/ 241 h 1252"/>
                  <a:gd name="T84" fmla="*/ 125 w 1252"/>
                  <a:gd name="T85" fmla="*/ 265 h 1252"/>
                  <a:gd name="T86" fmla="*/ 146 w 1252"/>
                  <a:gd name="T87" fmla="*/ 458 h 1252"/>
                  <a:gd name="T88" fmla="*/ 12 w 1252"/>
                  <a:gd name="T89" fmla="*/ 563 h 1252"/>
                  <a:gd name="T90" fmla="*/ 126 w 1252"/>
                  <a:gd name="T91" fmla="*/ 718 h 1252"/>
                  <a:gd name="T92" fmla="*/ 147 w 1252"/>
                  <a:gd name="T93" fmla="*/ 797 h 1252"/>
                  <a:gd name="T94" fmla="*/ 239 w 1252"/>
                  <a:gd name="T95" fmla="*/ 955 h 1252"/>
                  <a:gd name="T96" fmla="*/ 297 w 1252"/>
                  <a:gd name="T97" fmla="*/ 1014 h 1252"/>
                  <a:gd name="T98" fmla="*/ 455 w 1252"/>
                  <a:gd name="T99" fmla="*/ 1105 h 1252"/>
                  <a:gd name="T100" fmla="*/ 535 w 1252"/>
                  <a:gd name="T101" fmla="*/ 1126 h 1252"/>
                  <a:gd name="T102" fmla="*/ 288 w 1252"/>
                  <a:gd name="T103" fmla="*/ 964 h 1252"/>
                  <a:gd name="T104" fmla="*/ 626 w 1252"/>
                  <a:gd name="T105" fmla="*/ 148 h 1252"/>
                  <a:gd name="T106" fmla="*/ 964 w 1252"/>
                  <a:gd name="T107" fmla="*/ 964 h 1252"/>
                  <a:gd name="T108" fmla="*/ 157 w 1252"/>
                  <a:gd name="T109" fmla="*/ 626 h 1252"/>
                  <a:gd name="T110" fmla="*/ 626 w 1252"/>
                  <a:gd name="T111" fmla="*/ 157 h 1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52" h="1252">
                    <a:moveTo>
                      <a:pt x="626" y="1252"/>
                    </a:moveTo>
                    <a:cubicBezTo>
                      <a:pt x="604" y="1252"/>
                      <a:pt x="581" y="1251"/>
                      <a:pt x="559" y="1249"/>
                    </a:cubicBezTo>
                    <a:cubicBezTo>
                      <a:pt x="556" y="1248"/>
                      <a:pt x="556" y="1248"/>
                      <a:pt x="556" y="1248"/>
                    </a:cubicBezTo>
                    <a:cubicBezTo>
                      <a:pt x="528" y="1134"/>
                      <a:pt x="528" y="1134"/>
                      <a:pt x="528" y="1134"/>
                    </a:cubicBezTo>
                    <a:cubicBezTo>
                      <a:pt x="504" y="1129"/>
                      <a:pt x="480" y="1123"/>
                      <a:pt x="458" y="1115"/>
                    </a:cubicBezTo>
                    <a:cubicBezTo>
                      <a:pt x="375" y="1200"/>
                      <a:pt x="375" y="1200"/>
                      <a:pt x="375" y="1200"/>
                    </a:cubicBezTo>
                    <a:cubicBezTo>
                      <a:pt x="372" y="1199"/>
                      <a:pt x="372" y="1199"/>
                      <a:pt x="372" y="1199"/>
                    </a:cubicBezTo>
                    <a:cubicBezTo>
                      <a:pt x="332" y="1181"/>
                      <a:pt x="293" y="1158"/>
                      <a:pt x="257" y="1132"/>
                    </a:cubicBezTo>
                    <a:cubicBezTo>
                      <a:pt x="255" y="1130"/>
                      <a:pt x="255" y="1130"/>
                      <a:pt x="255" y="1130"/>
                    </a:cubicBezTo>
                    <a:cubicBezTo>
                      <a:pt x="287" y="1016"/>
                      <a:pt x="287" y="1016"/>
                      <a:pt x="287" y="1016"/>
                    </a:cubicBezTo>
                    <a:cubicBezTo>
                      <a:pt x="269" y="1001"/>
                      <a:pt x="252" y="983"/>
                      <a:pt x="236" y="965"/>
                    </a:cubicBezTo>
                    <a:cubicBezTo>
                      <a:pt x="122" y="998"/>
                      <a:pt x="122" y="998"/>
                      <a:pt x="122" y="998"/>
                    </a:cubicBezTo>
                    <a:cubicBezTo>
                      <a:pt x="120" y="995"/>
                      <a:pt x="120" y="995"/>
                      <a:pt x="120" y="995"/>
                    </a:cubicBezTo>
                    <a:cubicBezTo>
                      <a:pt x="94" y="959"/>
                      <a:pt x="72" y="921"/>
                      <a:pt x="54" y="880"/>
                    </a:cubicBezTo>
                    <a:cubicBezTo>
                      <a:pt x="52" y="877"/>
                      <a:pt x="52" y="877"/>
                      <a:pt x="52" y="877"/>
                    </a:cubicBezTo>
                    <a:cubicBezTo>
                      <a:pt x="137" y="795"/>
                      <a:pt x="137" y="795"/>
                      <a:pt x="137" y="795"/>
                    </a:cubicBezTo>
                    <a:cubicBezTo>
                      <a:pt x="130" y="772"/>
                      <a:pt x="123" y="748"/>
                      <a:pt x="119" y="725"/>
                    </a:cubicBezTo>
                    <a:cubicBezTo>
                      <a:pt x="4" y="696"/>
                      <a:pt x="4" y="696"/>
                      <a:pt x="4" y="696"/>
                    </a:cubicBezTo>
                    <a:cubicBezTo>
                      <a:pt x="4" y="693"/>
                      <a:pt x="4" y="693"/>
                      <a:pt x="4" y="693"/>
                    </a:cubicBezTo>
                    <a:cubicBezTo>
                      <a:pt x="1" y="671"/>
                      <a:pt x="0" y="648"/>
                      <a:pt x="0" y="626"/>
                    </a:cubicBezTo>
                    <a:cubicBezTo>
                      <a:pt x="0" y="604"/>
                      <a:pt x="1" y="582"/>
                      <a:pt x="4" y="560"/>
                    </a:cubicBezTo>
                    <a:cubicBezTo>
                      <a:pt x="4" y="557"/>
                      <a:pt x="4" y="557"/>
                      <a:pt x="4" y="557"/>
                    </a:cubicBezTo>
                    <a:cubicBezTo>
                      <a:pt x="119" y="528"/>
                      <a:pt x="119" y="528"/>
                      <a:pt x="119" y="528"/>
                    </a:cubicBezTo>
                    <a:cubicBezTo>
                      <a:pt x="123" y="504"/>
                      <a:pt x="130" y="481"/>
                      <a:pt x="137" y="458"/>
                    </a:cubicBezTo>
                    <a:cubicBezTo>
                      <a:pt x="52" y="376"/>
                      <a:pt x="52" y="376"/>
                      <a:pt x="52" y="376"/>
                    </a:cubicBezTo>
                    <a:cubicBezTo>
                      <a:pt x="54" y="373"/>
                      <a:pt x="54" y="373"/>
                      <a:pt x="54" y="373"/>
                    </a:cubicBezTo>
                    <a:cubicBezTo>
                      <a:pt x="72" y="332"/>
                      <a:pt x="94" y="293"/>
                      <a:pt x="120" y="257"/>
                    </a:cubicBezTo>
                    <a:cubicBezTo>
                      <a:pt x="122" y="255"/>
                      <a:pt x="122" y="255"/>
                      <a:pt x="122" y="255"/>
                    </a:cubicBezTo>
                    <a:cubicBezTo>
                      <a:pt x="236" y="287"/>
                      <a:pt x="236" y="287"/>
                      <a:pt x="236" y="287"/>
                    </a:cubicBezTo>
                    <a:cubicBezTo>
                      <a:pt x="252" y="269"/>
                      <a:pt x="269" y="252"/>
                      <a:pt x="287" y="236"/>
                    </a:cubicBezTo>
                    <a:cubicBezTo>
                      <a:pt x="255" y="122"/>
                      <a:pt x="255" y="122"/>
                      <a:pt x="255" y="122"/>
                    </a:cubicBezTo>
                    <a:cubicBezTo>
                      <a:pt x="257" y="121"/>
                      <a:pt x="257" y="121"/>
                      <a:pt x="257" y="121"/>
                    </a:cubicBezTo>
                    <a:cubicBezTo>
                      <a:pt x="293" y="94"/>
                      <a:pt x="332" y="72"/>
                      <a:pt x="372" y="54"/>
                    </a:cubicBezTo>
                    <a:cubicBezTo>
                      <a:pt x="375" y="53"/>
                      <a:pt x="375" y="53"/>
                      <a:pt x="375" y="53"/>
                    </a:cubicBezTo>
                    <a:cubicBezTo>
                      <a:pt x="458" y="138"/>
                      <a:pt x="458" y="138"/>
                      <a:pt x="458" y="138"/>
                    </a:cubicBezTo>
                    <a:cubicBezTo>
                      <a:pt x="480" y="130"/>
                      <a:pt x="504" y="123"/>
                      <a:pt x="528" y="119"/>
                    </a:cubicBezTo>
                    <a:cubicBezTo>
                      <a:pt x="556" y="4"/>
                      <a:pt x="556" y="4"/>
                      <a:pt x="556" y="4"/>
                    </a:cubicBezTo>
                    <a:cubicBezTo>
                      <a:pt x="559" y="4"/>
                      <a:pt x="559" y="4"/>
                      <a:pt x="559" y="4"/>
                    </a:cubicBezTo>
                    <a:cubicBezTo>
                      <a:pt x="581" y="2"/>
                      <a:pt x="604" y="0"/>
                      <a:pt x="626" y="0"/>
                    </a:cubicBezTo>
                    <a:cubicBezTo>
                      <a:pt x="648" y="0"/>
                      <a:pt x="671" y="2"/>
                      <a:pt x="693" y="4"/>
                    </a:cubicBezTo>
                    <a:cubicBezTo>
                      <a:pt x="696" y="4"/>
                      <a:pt x="696" y="4"/>
                      <a:pt x="696" y="4"/>
                    </a:cubicBezTo>
                    <a:cubicBezTo>
                      <a:pt x="724" y="119"/>
                      <a:pt x="724" y="119"/>
                      <a:pt x="724" y="119"/>
                    </a:cubicBezTo>
                    <a:cubicBezTo>
                      <a:pt x="748" y="123"/>
                      <a:pt x="772" y="130"/>
                      <a:pt x="794" y="138"/>
                    </a:cubicBezTo>
                    <a:cubicBezTo>
                      <a:pt x="877" y="53"/>
                      <a:pt x="877" y="53"/>
                      <a:pt x="877" y="53"/>
                    </a:cubicBezTo>
                    <a:cubicBezTo>
                      <a:pt x="879" y="54"/>
                      <a:pt x="879" y="54"/>
                      <a:pt x="879" y="54"/>
                    </a:cubicBezTo>
                    <a:cubicBezTo>
                      <a:pt x="920" y="72"/>
                      <a:pt x="959" y="94"/>
                      <a:pt x="995" y="121"/>
                    </a:cubicBezTo>
                    <a:cubicBezTo>
                      <a:pt x="997" y="122"/>
                      <a:pt x="997" y="122"/>
                      <a:pt x="997" y="122"/>
                    </a:cubicBezTo>
                    <a:cubicBezTo>
                      <a:pt x="965" y="236"/>
                      <a:pt x="965" y="236"/>
                      <a:pt x="965" y="236"/>
                    </a:cubicBezTo>
                    <a:cubicBezTo>
                      <a:pt x="983" y="252"/>
                      <a:pt x="1000" y="269"/>
                      <a:pt x="1016" y="287"/>
                    </a:cubicBezTo>
                    <a:cubicBezTo>
                      <a:pt x="1130" y="255"/>
                      <a:pt x="1130" y="255"/>
                      <a:pt x="1130" y="255"/>
                    </a:cubicBezTo>
                    <a:cubicBezTo>
                      <a:pt x="1132" y="257"/>
                      <a:pt x="1132" y="257"/>
                      <a:pt x="1132" y="257"/>
                    </a:cubicBezTo>
                    <a:cubicBezTo>
                      <a:pt x="1158" y="293"/>
                      <a:pt x="1180" y="332"/>
                      <a:pt x="1198" y="373"/>
                    </a:cubicBezTo>
                    <a:cubicBezTo>
                      <a:pt x="1200" y="376"/>
                      <a:pt x="1200" y="376"/>
                      <a:pt x="1200" y="376"/>
                    </a:cubicBezTo>
                    <a:cubicBezTo>
                      <a:pt x="1115" y="458"/>
                      <a:pt x="1115" y="458"/>
                      <a:pt x="1115" y="458"/>
                    </a:cubicBezTo>
                    <a:cubicBezTo>
                      <a:pt x="1123" y="481"/>
                      <a:pt x="1129" y="504"/>
                      <a:pt x="1133" y="528"/>
                    </a:cubicBezTo>
                    <a:cubicBezTo>
                      <a:pt x="1248" y="557"/>
                      <a:pt x="1248" y="557"/>
                      <a:pt x="1248" y="557"/>
                    </a:cubicBezTo>
                    <a:cubicBezTo>
                      <a:pt x="1248" y="560"/>
                      <a:pt x="1248" y="560"/>
                      <a:pt x="1248" y="560"/>
                    </a:cubicBezTo>
                    <a:cubicBezTo>
                      <a:pt x="1251" y="582"/>
                      <a:pt x="1252" y="604"/>
                      <a:pt x="1252" y="626"/>
                    </a:cubicBezTo>
                    <a:cubicBezTo>
                      <a:pt x="1252" y="649"/>
                      <a:pt x="1251" y="671"/>
                      <a:pt x="1248" y="693"/>
                    </a:cubicBezTo>
                    <a:cubicBezTo>
                      <a:pt x="1248" y="696"/>
                      <a:pt x="1248" y="696"/>
                      <a:pt x="1248" y="696"/>
                    </a:cubicBezTo>
                    <a:cubicBezTo>
                      <a:pt x="1133" y="725"/>
                      <a:pt x="1133" y="725"/>
                      <a:pt x="1133" y="725"/>
                    </a:cubicBezTo>
                    <a:cubicBezTo>
                      <a:pt x="1129" y="748"/>
                      <a:pt x="1122" y="772"/>
                      <a:pt x="1115" y="795"/>
                    </a:cubicBezTo>
                    <a:cubicBezTo>
                      <a:pt x="1200" y="877"/>
                      <a:pt x="1200" y="877"/>
                      <a:pt x="1200" y="877"/>
                    </a:cubicBezTo>
                    <a:cubicBezTo>
                      <a:pt x="1198" y="880"/>
                      <a:pt x="1198" y="880"/>
                      <a:pt x="1198" y="880"/>
                    </a:cubicBezTo>
                    <a:cubicBezTo>
                      <a:pt x="1180" y="920"/>
                      <a:pt x="1158" y="959"/>
                      <a:pt x="1132" y="995"/>
                    </a:cubicBezTo>
                    <a:cubicBezTo>
                      <a:pt x="1130" y="998"/>
                      <a:pt x="1130" y="998"/>
                      <a:pt x="1130" y="998"/>
                    </a:cubicBezTo>
                    <a:cubicBezTo>
                      <a:pt x="1016" y="965"/>
                      <a:pt x="1016" y="965"/>
                      <a:pt x="1016" y="965"/>
                    </a:cubicBezTo>
                    <a:cubicBezTo>
                      <a:pt x="1000" y="983"/>
                      <a:pt x="983" y="1001"/>
                      <a:pt x="965" y="1016"/>
                    </a:cubicBezTo>
                    <a:cubicBezTo>
                      <a:pt x="997" y="1130"/>
                      <a:pt x="997" y="1130"/>
                      <a:pt x="997" y="1130"/>
                    </a:cubicBezTo>
                    <a:cubicBezTo>
                      <a:pt x="995" y="1132"/>
                      <a:pt x="995" y="1132"/>
                      <a:pt x="995" y="1132"/>
                    </a:cubicBezTo>
                    <a:cubicBezTo>
                      <a:pt x="959" y="1158"/>
                      <a:pt x="920" y="1181"/>
                      <a:pt x="879" y="1199"/>
                    </a:cubicBezTo>
                    <a:cubicBezTo>
                      <a:pt x="877" y="1200"/>
                      <a:pt x="877" y="1200"/>
                      <a:pt x="877" y="1200"/>
                    </a:cubicBezTo>
                    <a:cubicBezTo>
                      <a:pt x="794" y="1115"/>
                      <a:pt x="794" y="1115"/>
                      <a:pt x="794" y="1115"/>
                    </a:cubicBezTo>
                    <a:cubicBezTo>
                      <a:pt x="772" y="1123"/>
                      <a:pt x="748" y="1129"/>
                      <a:pt x="724" y="1134"/>
                    </a:cubicBezTo>
                    <a:cubicBezTo>
                      <a:pt x="696" y="1248"/>
                      <a:pt x="696" y="1248"/>
                      <a:pt x="696" y="1248"/>
                    </a:cubicBezTo>
                    <a:cubicBezTo>
                      <a:pt x="693" y="1249"/>
                      <a:pt x="693" y="1249"/>
                      <a:pt x="693" y="1249"/>
                    </a:cubicBezTo>
                    <a:cubicBezTo>
                      <a:pt x="671" y="1251"/>
                      <a:pt x="648" y="1252"/>
                      <a:pt x="626" y="1252"/>
                    </a:cubicBezTo>
                    <a:close/>
                    <a:moveTo>
                      <a:pt x="563" y="1241"/>
                    </a:moveTo>
                    <a:cubicBezTo>
                      <a:pt x="584" y="1243"/>
                      <a:pt x="605" y="1244"/>
                      <a:pt x="626" y="1244"/>
                    </a:cubicBezTo>
                    <a:cubicBezTo>
                      <a:pt x="647" y="1244"/>
                      <a:pt x="668" y="1243"/>
                      <a:pt x="689" y="1241"/>
                    </a:cubicBezTo>
                    <a:cubicBezTo>
                      <a:pt x="717" y="1126"/>
                      <a:pt x="717" y="1126"/>
                      <a:pt x="717" y="1126"/>
                    </a:cubicBezTo>
                    <a:cubicBezTo>
                      <a:pt x="720" y="1126"/>
                      <a:pt x="720" y="1126"/>
                      <a:pt x="720" y="1126"/>
                    </a:cubicBezTo>
                    <a:cubicBezTo>
                      <a:pt x="745" y="1121"/>
                      <a:pt x="770" y="1114"/>
                      <a:pt x="794" y="1106"/>
                    </a:cubicBezTo>
                    <a:cubicBezTo>
                      <a:pt x="797" y="1105"/>
                      <a:pt x="797" y="1105"/>
                      <a:pt x="797" y="1105"/>
                    </a:cubicBezTo>
                    <a:cubicBezTo>
                      <a:pt x="879" y="1190"/>
                      <a:pt x="879" y="1190"/>
                      <a:pt x="879" y="1190"/>
                    </a:cubicBezTo>
                    <a:cubicBezTo>
                      <a:pt x="917" y="1173"/>
                      <a:pt x="953" y="1151"/>
                      <a:pt x="988" y="1127"/>
                    </a:cubicBezTo>
                    <a:cubicBezTo>
                      <a:pt x="955" y="1014"/>
                      <a:pt x="955" y="1014"/>
                      <a:pt x="955" y="1014"/>
                    </a:cubicBezTo>
                    <a:cubicBezTo>
                      <a:pt x="957" y="1012"/>
                      <a:pt x="957" y="1012"/>
                      <a:pt x="957" y="1012"/>
                    </a:cubicBezTo>
                    <a:cubicBezTo>
                      <a:pt x="977" y="995"/>
                      <a:pt x="995" y="977"/>
                      <a:pt x="1011" y="958"/>
                    </a:cubicBezTo>
                    <a:cubicBezTo>
                      <a:pt x="1013" y="955"/>
                      <a:pt x="1013" y="955"/>
                      <a:pt x="1013" y="955"/>
                    </a:cubicBezTo>
                    <a:cubicBezTo>
                      <a:pt x="1127" y="988"/>
                      <a:pt x="1127" y="988"/>
                      <a:pt x="1127" y="988"/>
                    </a:cubicBezTo>
                    <a:cubicBezTo>
                      <a:pt x="1151" y="954"/>
                      <a:pt x="1172" y="917"/>
                      <a:pt x="1189" y="879"/>
                    </a:cubicBezTo>
                    <a:cubicBezTo>
                      <a:pt x="1105" y="797"/>
                      <a:pt x="1105" y="797"/>
                      <a:pt x="1105" y="797"/>
                    </a:cubicBezTo>
                    <a:cubicBezTo>
                      <a:pt x="1106" y="795"/>
                      <a:pt x="1106" y="795"/>
                      <a:pt x="1106" y="795"/>
                    </a:cubicBezTo>
                    <a:cubicBezTo>
                      <a:pt x="1114" y="771"/>
                      <a:pt x="1121" y="746"/>
                      <a:pt x="1125" y="720"/>
                    </a:cubicBezTo>
                    <a:cubicBezTo>
                      <a:pt x="1126" y="718"/>
                      <a:pt x="1126" y="718"/>
                      <a:pt x="1126" y="718"/>
                    </a:cubicBezTo>
                    <a:cubicBezTo>
                      <a:pt x="1240" y="689"/>
                      <a:pt x="1240" y="689"/>
                      <a:pt x="1240" y="689"/>
                    </a:cubicBezTo>
                    <a:cubicBezTo>
                      <a:pt x="1242" y="668"/>
                      <a:pt x="1243" y="647"/>
                      <a:pt x="1243" y="626"/>
                    </a:cubicBezTo>
                    <a:cubicBezTo>
                      <a:pt x="1243" y="605"/>
                      <a:pt x="1242" y="584"/>
                      <a:pt x="1240" y="563"/>
                    </a:cubicBezTo>
                    <a:cubicBezTo>
                      <a:pt x="1126" y="535"/>
                      <a:pt x="1126" y="535"/>
                      <a:pt x="1126" y="535"/>
                    </a:cubicBezTo>
                    <a:cubicBezTo>
                      <a:pt x="1125" y="532"/>
                      <a:pt x="1125" y="532"/>
                      <a:pt x="1125" y="532"/>
                    </a:cubicBezTo>
                    <a:cubicBezTo>
                      <a:pt x="1121" y="507"/>
                      <a:pt x="1114" y="482"/>
                      <a:pt x="1106" y="458"/>
                    </a:cubicBezTo>
                    <a:cubicBezTo>
                      <a:pt x="1105" y="455"/>
                      <a:pt x="1105" y="455"/>
                      <a:pt x="1105" y="455"/>
                    </a:cubicBezTo>
                    <a:cubicBezTo>
                      <a:pt x="1189" y="374"/>
                      <a:pt x="1189" y="374"/>
                      <a:pt x="1189" y="374"/>
                    </a:cubicBezTo>
                    <a:cubicBezTo>
                      <a:pt x="1172" y="335"/>
                      <a:pt x="1151" y="299"/>
                      <a:pt x="1127" y="265"/>
                    </a:cubicBezTo>
                    <a:cubicBezTo>
                      <a:pt x="1013" y="297"/>
                      <a:pt x="1013" y="297"/>
                      <a:pt x="1013" y="297"/>
                    </a:cubicBezTo>
                    <a:cubicBezTo>
                      <a:pt x="1011" y="295"/>
                      <a:pt x="1011" y="295"/>
                      <a:pt x="1011" y="295"/>
                    </a:cubicBezTo>
                    <a:cubicBezTo>
                      <a:pt x="995" y="276"/>
                      <a:pt x="977" y="257"/>
                      <a:pt x="957" y="241"/>
                    </a:cubicBezTo>
                    <a:cubicBezTo>
                      <a:pt x="955" y="239"/>
                      <a:pt x="955" y="239"/>
                      <a:pt x="955" y="239"/>
                    </a:cubicBezTo>
                    <a:cubicBezTo>
                      <a:pt x="988" y="126"/>
                      <a:pt x="988" y="126"/>
                      <a:pt x="988" y="126"/>
                    </a:cubicBezTo>
                    <a:cubicBezTo>
                      <a:pt x="953" y="101"/>
                      <a:pt x="917" y="80"/>
                      <a:pt x="879" y="63"/>
                    </a:cubicBezTo>
                    <a:cubicBezTo>
                      <a:pt x="797" y="148"/>
                      <a:pt x="797" y="148"/>
                      <a:pt x="797" y="148"/>
                    </a:cubicBezTo>
                    <a:cubicBezTo>
                      <a:pt x="794" y="147"/>
                      <a:pt x="794" y="147"/>
                      <a:pt x="794" y="147"/>
                    </a:cubicBezTo>
                    <a:cubicBezTo>
                      <a:pt x="770" y="138"/>
                      <a:pt x="745" y="131"/>
                      <a:pt x="720" y="127"/>
                    </a:cubicBezTo>
                    <a:cubicBezTo>
                      <a:pt x="717" y="126"/>
                      <a:pt x="717" y="126"/>
                      <a:pt x="717" y="126"/>
                    </a:cubicBezTo>
                    <a:cubicBezTo>
                      <a:pt x="689" y="12"/>
                      <a:pt x="689" y="12"/>
                      <a:pt x="689" y="12"/>
                    </a:cubicBezTo>
                    <a:cubicBezTo>
                      <a:pt x="668" y="10"/>
                      <a:pt x="647" y="9"/>
                      <a:pt x="626" y="9"/>
                    </a:cubicBezTo>
                    <a:cubicBezTo>
                      <a:pt x="605" y="9"/>
                      <a:pt x="584" y="10"/>
                      <a:pt x="563" y="12"/>
                    </a:cubicBezTo>
                    <a:cubicBezTo>
                      <a:pt x="535" y="126"/>
                      <a:pt x="535" y="126"/>
                      <a:pt x="535" y="126"/>
                    </a:cubicBezTo>
                    <a:cubicBezTo>
                      <a:pt x="532" y="127"/>
                      <a:pt x="532" y="127"/>
                      <a:pt x="532" y="127"/>
                    </a:cubicBezTo>
                    <a:cubicBezTo>
                      <a:pt x="507" y="131"/>
                      <a:pt x="482" y="138"/>
                      <a:pt x="458" y="147"/>
                    </a:cubicBezTo>
                    <a:cubicBezTo>
                      <a:pt x="455" y="148"/>
                      <a:pt x="455" y="148"/>
                      <a:pt x="455" y="148"/>
                    </a:cubicBezTo>
                    <a:cubicBezTo>
                      <a:pt x="373" y="63"/>
                      <a:pt x="373" y="63"/>
                      <a:pt x="373" y="63"/>
                    </a:cubicBezTo>
                    <a:cubicBezTo>
                      <a:pt x="335" y="80"/>
                      <a:pt x="298" y="101"/>
                      <a:pt x="264" y="126"/>
                    </a:cubicBezTo>
                    <a:cubicBezTo>
                      <a:pt x="297" y="239"/>
                      <a:pt x="297" y="239"/>
                      <a:pt x="297" y="239"/>
                    </a:cubicBezTo>
                    <a:cubicBezTo>
                      <a:pt x="295" y="241"/>
                      <a:pt x="295" y="241"/>
                      <a:pt x="295" y="241"/>
                    </a:cubicBezTo>
                    <a:cubicBezTo>
                      <a:pt x="275" y="257"/>
                      <a:pt x="257" y="276"/>
                      <a:pt x="241" y="295"/>
                    </a:cubicBezTo>
                    <a:cubicBezTo>
                      <a:pt x="239" y="297"/>
                      <a:pt x="239" y="297"/>
                      <a:pt x="239" y="297"/>
                    </a:cubicBezTo>
                    <a:cubicBezTo>
                      <a:pt x="125" y="265"/>
                      <a:pt x="125" y="265"/>
                      <a:pt x="125" y="265"/>
                    </a:cubicBezTo>
                    <a:cubicBezTo>
                      <a:pt x="101" y="299"/>
                      <a:pt x="80" y="335"/>
                      <a:pt x="63" y="374"/>
                    </a:cubicBezTo>
                    <a:cubicBezTo>
                      <a:pt x="147" y="455"/>
                      <a:pt x="147" y="455"/>
                      <a:pt x="147" y="455"/>
                    </a:cubicBezTo>
                    <a:cubicBezTo>
                      <a:pt x="146" y="458"/>
                      <a:pt x="146" y="458"/>
                      <a:pt x="146" y="458"/>
                    </a:cubicBezTo>
                    <a:cubicBezTo>
                      <a:pt x="138" y="482"/>
                      <a:pt x="131" y="507"/>
                      <a:pt x="127" y="532"/>
                    </a:cubicBezTo>
                    <a:cubicBezTo>
                      <a:pt x="126" y="535"/>
                      <a:pt x="126" y="535"/>
                      <a:pt x="126" y="535"/>
                    </a:cubicBezTo>
                    <a:cubicBezTo>
                      <a:pt x="12" y="563"/>
                      <a:pt x="12" y="563"/>
                      <a:pt x="12" y="563"/>
                    </a:cubicBezTo>
                    <a:cubicBezTo>
                      <a:pt x="10" y="584"/>
                      <a:pt x="9" y="606"/>
                      <a:pt x="9" y="626"/>
                    </a:cubicBezTo>
                    <a:cubicBezTo>
                      <a:pt x="9" y="647"/>
                      <a:pt x="10" y="668"/>
                      <a:pt x="12" y="689"/>
                    </a:cubicBezTo>
                    <a:cubicBezTo>
                      <a:pt x="126" y="718"/>
                      <a:pt x="126" y="718"/>
                      <a:pt x="126" y="718"/>
                    </a:cubicBezTo>
                    <a:cubicBezTo>
                      <a:pt x="127" y="720"/>
                      <a:pt x="127" y="720"/>
                      <a:pt x="127" y="720"/>
                    </a:cubicBezTo>
                    <a:cubicBezTo>
                      <a:pt x="131" y="746"/>
                      <a:pt x="138" y="771"/>
                      <a:pt x="146" y="795"/>
                    </a:cubicBezTo>
                    <a:cubicBezTo>
                      <a:pt x="147" y="797"/>
                      <a:pt x="147" y="797"/>
                      <a:pt x="147" y="797"/>
                    </a:cubicBezTo>
                    <a:cubicBezTo>
                      <a:pt x="63" y="879"/>
                      <a:pt x="63" y="879"/>
                      <a:pt x="63" y="879"/>
                    </a:cubicBezTo>
                    <a:cubicBezTo>
                      <a:pt x="80" y="917"/>
                      <a:pt x="101" y="954"/>
                      <a:pt x="125" y="988"/>
                    </a:cubicBezTo>
                    <a:cubicBezTo>
                      <a:pt x="239" y="955"/>
                      <a:pt x="239" y="955"/>
                      <a:pt x="239" y="955"/>
                    </a:cubicBezTo>
                    <a:cubicBezTo>
                      <a:pt x="241" y="958"/>
                      <a:pt x="241" y="958"/>
                      <a:pt x="241" y="958"/>
                    </a:cubicBezTo>
                    <a:cubicBezTo>
                      <a:pt x="257" y="977"/>
                      <a:pt x="275" y="995"/>
                      <a:pt x="295" y="1012"/>
                    </a:cubicBezTo>
                    <a:cubicBezTo>
                      <a:pt x="297" y="1014"/>
                      <a:pt x="297" y="1014"/>
                      <a:pt x="297" y="1014"/>
                    </a:cubicBezTo>
                    <a:cubicBezTo>
                      <a:pt x="264" y="1127"/>
                      <a:pt x="264" y="1127"/>
                      <a:pt x="264" y="1127"/>
                    </a:cubicBezTo>
                    <a:cubicBezTo>
                      <a:pt x="298" y="1151"/>
                      <a:pt x="335" y="1173"/>
                      <a:pt x="373" y="1190"/>
                    </a:cubicBezTo>
                    <a:cubicBezTo>
                      <a:pt x="455" y="1105"/>
                      <a:pt x="455" y="1105"/>
                      <a:pt x="455" y="1105"/>
                    </a:cubicBezTo>
                    <a:cubicBezTo>
                      <a:pt x="458" y="1106"/>
                      <a:pt x="458" y="1106"/>
                      <a:pt x="458" y="1106"/>
                    </a:cubicBezTo>
                    <a:cubicBezTo>
                      <a:pt x="482" y="1114"/>
                      <a:pt x="507" y="1121"/>
                      <a:pt x="532" y="1126"/>
                    </a:cubicBezTo>
                    <a:cubicBezTo>
                      <a:pt x="535" y="1126"/>
                      <a:pt x="535" y="1126"/>
                      <a:pt x="535" y="1126"/>
                    </a:cubicBezTo>
                    <a:lnTo>
                      <a:pt x="563" y="1241"/>
                    </a:lnTo>
                    <a:close/>
                    <a:moveTo>
                      <a:pt x="626" y="1104"/>
                    </a:moveTo>
                    <a:cubicBezTo>
                      <a:pt x="498" y="1104"/>
                      <a:pt x="378" y="1055"/>
                      <a:pt x="288" y="964"/>
                    </a:cubicBezTo>
                    <a:cubicBezTo>
                      <a:pt x="198" y="874"/>
                      <a:pt x="148" y="754"/>
                      <a:pt x="148" y="626"/>
                    </a:cubicBezTo>
                    <a:cubicBezTo>
                      <a:pt x="148" y="499"/>
                      <a:pt x="198" y="379"/>
                      <a:pt x="288" y="288"/>
                    </a:cubicBezTo>
                    <a:cubicBezTo>
                      <a:pt x="378" y="198"/>
                      <a:pt x="498" y="148"/>
                      <a:pt x="626" y="148"/>
                    </a:cubicBezTo>
                    <a:cubicBezTo>
                      <a:pt x="754" y="148"/>
                      <a:pt x="874" y="198"/>
                      <a:pt x="964" y="288"/>
                    </a:cubicBezTo>
                    <a:cubicBezTo>
                      <a:pt x="1054" y="379"/>
                      <a:pt x="1104" y="499"/>
                      <a:pt x="1104" y="626"/>
                    </a:cubicBezTo>
                    <a:cubicBezTo>
                      <a:pt x="1104" y="754"/>
                      <a:pt x="1054" y="874"/>
                      <a:pt x="964" y="964"/>
                    </a:cubicBezTo>
                    <a:cubicBezTo>
                      <a:pt x="874" y="1055"/>
                      <a:pt x="754" y="1104"/>
                      <a:pt x="626" y="1104"/>
                    </a:cubicBezTo>
                    <a:close/>
                    <a:moveTo>
                      <a:pt x="626" y="157"/>
                    </a:moveTo>
                    <a:cubicBezTo>
                      <a:pt x="367" y="157"/>
                      <a:pt x="157" y="367"/>
                      <a:pt x="157" y="626"/>
                    </a:cubicBezTo>
                    <a:cubicBezTo>
                      <a:pt x="157" y="885"/>
                      <a:pt x="367" y="1096"/>
                      <a:pt x="626" y="1096"/>
                    </a:cubicBezTo>
                    <a:cubicBezTo>
                      <a:pt x="885" y="1096"/>
                      <a:pt x="1095" y="885"/>
                      <a:pt x="1095" y="626"/>
                    </a:cubicBezTo>
                    <a:cubicBezTo>
                      <a:pt x="1095" y="367"/>
                      <a:pt x="885" y="157"/>
                      <a:pt x="626" y="157"/>
                    </a:cubicBezTo>
                    <a:close/>
                  </a:path>
                </a:pathLst>
              </a:custGeom>
              <a:solidFill>
                <a:schemeClr val="accent1">
                  <a:lumMod val="75000"/>
                </a:schemeClr>
              </a:solidFill>
              <a:ln w="19050">
                <a:solidFill>
                  <a:schemeClr val="accent1">
                    <a:lumMod val="75000"/>
                  </a:schemeClr>
                </a:solidFill>
              </a:ln>
            </p:spPr>
            <p:txBody>
              <a:bodyPr vert="horz" wrap="square" lIns="68580" tIns="34290" rIns="68580" bIns="34290" numCol="1" anchor="t" anchorCtr="0" compatLnSpc="1"/>
              <a:p>
                <a:endParaRPr lang="zh-CN" altLang="en-US" sz="1000">
                  <a:cs typeface="+mn-ea"/>
                  <a:sym typeface="+mn-lt"/>
                </a:endParaRPr>
              </a:p>
            </p:txBody>
          </p:sp>
          <p:grpSp>
            <p:nvGrpSpPr>
              <p:cNvPr id="51" name="组合 50"/>
              <p:cNvGrpSpPr/>
              <p:nvPr/>
            </p:nvGrpSpPr>
            <p:grpSpPr>
              <a:xfrm rot="0">
                <a:off x="6429" y="3830"/>
                <a:ext cx="2132" cy="3320"/>
                <a:chOff x="7056440" y="2401888"/>
                <a:chExt cx="2671764" cy="4160838"/>
              </a:xfrm>
              <a:effectLst>
                <a:outerShdw blurRad="254000" dist="101600" dir="8100000" sx="102000" sy="102000" algn="tr" rotWithShape="0">
                  <a:prstClr val="black">
                    <a:alpha val="28000"/>
                  </a:prstClr>
                </a:outerShdw>
              </a:effectLst>
            </p:grpSpPr>
            <p:sp>
              <p:nvSpPr>
                <p:cNvPr id="53" name="Freeform 49"/>
                <p:cNvSpPr/>
                <p:nvPr/>
              </p:nvSpPr>
              <p:spPr bwMode="auto">
                <a:xfrm>
                  <a:off x="7056440" y="2401888"/>
                  <a:ext cx="2671764" cy="4160838"/>
                </a:xfrm>
                <a:custGeom>
                  <a:avLst/>
                  <a:gdLst>
                    <a:gd name="T0" fmla="*/ 388 w 842"/>
                    <a:gd name="T1" fmla="*/ 1312 h 1312"/>
                    <a:gd name="T2" fmla="*/ 340 w 842"/>
                    <a:gd name="T3" fmla="*/ 1265 h 1312"/>
                    <a:gd name="T4" fmla="*/ 343 w 842"/>
                    <a:gd name="T5" fmla="*/ 1249 h 1312"/>
                    <a:gd name="T6" fmla="*/ 278 w 842"/>
                    <a:gd name="T7" fmla="*/ 1249 h 1312"/>
                    <a:gd name="T8" fmla="*/ 228 w 842"/>
                    <a:gd name="T9" fmla="*/ 1199 h 1312"/>
                    <a:gd name="T10" fmla="*/ 241 w 842"/>
                    <a:gd name="T11" fmla="*/ 1164 h 1312"/>
                    <a:gd name="T12" fmla="*/ 219 w 842"/>
                    <a:gd name="T13" fmla="*/ 1121 h 1312"/>
                    <a:gd name="T14" fmla="*/ 232 w 842"/>
                    <a:gd name="T15" fmla="*/ 1086 h 1312"/>
                    <a:gd name="T16" fmla="*/ 196 w 842"/>
                    <a:gd name="T17" fmla="*/ 1022 h 1312"/>
                    <a:gd name="T18" fmla="*/ 196 w 842"/>
                    <a:gd name="T19" fmla="*/ 982 h 1312"/>
                    <a:gd name="T20" fmla="*/ 196 w 842"/>
                    <a:gd name="T21" fmla="*/ 982 h 1312"/>
                    <a:gd name="T22" fmla="*/ 196 w 842"/>
                    <a:gd name="T23" fmla="*/ 976 h 1312"/>
                    <a:gd name="T24" fmla="*/ 196 w 842"/>
                    <a:gd name="T25" fmla="*/ 947 h 1312"/>
                    <a:gd name="T26" fmla="*/ 197 w 842"/>
                    <a:gd name="T27" fmla="*/ 940 h 1312"/>
                    <a:gd name="T28" fmla="*/ 197 w 842"/>
                    <a:gd name="T29" fmla="*/ 917 h 1312"/>
                    <a:gd name="T30" fmla="*/ 180 w 842"/>
                    <a:gd name="T31" fmla="*/ 849 h 1312"/>
                    <a:gd name="T32" fmla="*/ 129 w 842"/>
                    <a:gd name="T33" fmla="*/ 779 h 1312"/>
                    <a:gd name="T34" fmla="*/ 0 w 842"/>
                    <a:gd name="T35" fmla="*/ 419 h 1312"/>
                    <a:gd name="T36" fmla="*/ 419 w 842"/>
                    <a:gd name="T37" fmla="*/ 0 h 1312"/>
                    <a:gd name="T38" fmla="*/ 423 w 842"/>
                    <a:gd name="T39" fmla="*/ 0 h 1312"/>
                    <a:gd name="T40" fmla="*/ 842 w 842"/>
                    <a:gd name="T41" fmla="*/ 419 h 1312"/>
                    <a:gd name="T42" fmla="*/ 713 w 842"/>
                    <a:gd name="T43" fmla="*/ 779 h 1312"/>
                    <a:gd name="T44" fmla="*/ 662 w 842"/>
                    <a:gd name="T45" fmla="*/ 849 h 1312"/>
                    <a:gd name="T46" fmla="*/ 647 w 842"/>
                    <a:gd name="T47" fmla="*/ 899 h 1312"/>
                    <a:gd name="T48" fmla="*/ 646 w 842"/>
                    <a:gd name="T49" fmla="*/ 1023 h 1312"/>
                    <a:gd name="T50" fmla="*/ 610 w 842"/>
                    <a:gd name="T51" fmla="*/ 1086 h 1312"/>
                    <a:gd name="T52" fmla="*/ 623 w 842"/>
                    <a:gd name="T53" fmla="*/ 1121 h 1312"/>
                    <a:gd name="T54" fmla="*/ 601 w 842"/>
                    <a:gd name="T55" fmla="*/ 1164 h 1312"/>
                    <a:gd name="T56" fmla="*/ 614 w 842"/>
                    <a:gd name="T57" fmla="*/ 1199 h 1312"/>
                    <a:gd name="T58" fmla="*/ 564 w 842"/>
                    <a:gd name="T59" fmla="*/ 1249 h 1312"/>
                    <a:gd name="T60" fmla="*/ 499 w 842"/>
                    <a:gd name="T61" fmla="*/ 1249 h 1312"/>
                    <a:gd name="T62" fmla="*/ 502 w 842"/>
                    <a:gd name="T63" fmla="*/ 1265 h 1312"/>
                    <a:gd name="T64" fmla="*/ 455 w 842"/>
                    <a:gd name="T65" fmla="*/ 1312 h 1312"/>
                    <a:gd name="T66" fmla="*/ 388 w 842"/>
                    <a:gd name="T67" fmla="*/ 1312 h 1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842" h="1312">
                      <a:moveTo>
                        <a:pt x="388" y="1312"/>
                      </a:moveTo>
                      <a:cubicBezTo>
                        <a:pt x="362" y="1312"/>
                        <a:pt x="340" y="1291"/>
                        <a:pt x="340" y="1265"/>
                      </a:cubicBezTo>
                      <a:cubicBezTo>
                        <a:pt x="340" y="1259"/>
                        <a:pt x="341" y="1254"/>
                        <a:pt x="343" y="1249"/>
                      </a:cubicBezTo>
                      <a:cubicBezTo>
                        <a:pt x="278" y="1249"/>
                        <a:pt x="278" y="1249"/>
                        <a:pt x="278" y="1249"/>
                      </a:cubicBezTo>
                      <a:cubicBezTo>
                        <a:pt x="250" y="1249"/>
                        <a:pt x="228" y="1226"/>
                        <a:pt x="228" y="1199"/>
                      </a:cubicBezTo>
                      <a:cubicBezTo>
                        <a:pt x="228" y="1186"/>
                        <a:pt x="233" y="1173"/>
                        <a:pt x="241" y="1164"/>
                      </a:cubicBezTo>
                      <a:cubicBezTo>
                        <a:pt x="228" y="1156"/>
                        <a:pt x="219" y="1140"/>
                        <a:pt x="219" y="1121"/>
                      </a:cubicBezTo>
                      <a:cubicBezTo>
                        <a:pt x="219" y="1108"/>
                        <a:pt x="223" y="1095"/>
                        <a:pt x="232" y="1086"/>
                      </a:cubicBezTo>
                      <a:cubicBezTo>
                        <a:pt x="210" y="1073"/>
                        <a:pt x="196" y="1049"/>
                        <a:pt x="196" y="1022"/>
                      </a:cubicBezTo>
                      <a:cubicBezTo>
                        <a:pt x="196" y="982"/>
                        <a:pt x="196" y="982"/>
                        <a:pt x="196" y="982"/>
                      </a:cubicBezTo>
                      <a:cubicBezTo>
                        <a:pt x="196" y="982"/>
                        <a:pt x="196" y="982"/>
                        <a:pt x="196" y="982"/>
                      </a:cubicBezTo>
                      <a:cubicBezTo>
                        <a:pt x="196" y="976"/>
                        <a:pt x="196" y="976"/>
                        <a:pt x="196" y="976"/>
                      </a:cubicBezTo>
                      <a:cubicBezTo>
                        <a:pt x="196" y="966"/>
                        <a:pt x="196" y="957"/>
                        <a:pt x="196" y="947"/>
                      </a:cubicBezTo>
                      <a:cubicBezTo>
                        <a:pt x="197" y="940"/>
                        <a:pt x="197" y="940"/>
                        <a:pt x="197" y="940"/>
                      </a:cubicBezTo>
                      <a:cubicBezTo>
                        <a:pt x="197" y="917"/>
                        <a:pt x="197" y="917"/>
                        <a:pt x="197" y="917"/>
                      </a:cubicBezTo>
                      <a:cubicBezTo>
                        <a:pt x="196" y="897"/>
                        <a:pt x="194" y="871"/>
                        <a:pt x="180" y="849"/>
                      </a:cubicBezTo>
                      <a:cubicBezTo>
                        <a:pt x="166" y="824"/>
                        <a:pt x="148" y="802"/>
                        <a:pt x="129" y="779"/>
                      </a:cubicBezTo>
                      <a:cubicBezTo>
                        <a:pt x="69" y="706"/>
                        <a:pt x="0" y="623"/>
                        <a:pt x="0" y="419"/>
                      </a:cubicBezTo>
                      <a:cubicBezTo>
                        <a:pt x="0" y="188"/>
                        <a:pt x="188" y="0"/>
                        <a:pt x="419" y="0"/>
                      </a:cubicBezTo>
                      <a:cubicBezTo>
                        <a:pt x="423" y="0"/>
                        <a:pt x="423" y="0"/>
                        <a:pt x="423" y="0"/>
                      </a:cubicBezTo>
                      <a:cubicBezTo>
                        <a:pt x="654" y="0"/>
                        <a:pt x="842" y="188"/>
                        <a:pt x="842" y="419"/>
                      </a:cubicBezTo>
                      <a:cubicBezTo>
                        <a:pt x="842" y="623"/>
                        <a:pt x="773" y="706"/>
                        <a:pt x="713" y="779"/>
                      </a:cubicBezTo>
                      <a:cubicBezTo>
                        <a:pt x="694" y="802"/>
                        <a:pt x="676" y="824"/>
                        <a:pt x="662" y="849"/>
                      </a:cubicBezTo>
                      <a:cubicBezTo>
                        <a:pt x="653" y="863"/>
                        <a:pt x="649" y="879"/>
                        <a:pt x="647" y="899"/>
                      </a:cubicBezTo>
                      <a:cubicBezTo>
                        <a:pt x="646" y="1023"/>
                        <a:pt x="646" y="1023"/>
                        <a:pt x="646" y="1023"/>
                      </a:cubicBezTo>
                      <a:cubicBezTo>
                        <a:pt x="646" y="1049"/>
                        <a:pt x="632" y="1073"/>
                        <a:pt x="610" y="1086"/>
                      </a:cubicBezTo>
                      <a:cubicBezTo>
                        <a:pt x="619" y="1095"/>
                        <a:pt x="623" y="1108"/>
                        <a:pt x="623" y="1121"/>
                      </a:cubicBezTo>
                      <a:cubicBezTo>
                        <a:pt x="623" y="1140"/>
                        <a:pt x="614" y="1156"/>
                        <a:pt x="601" y="1164"/>
                      </a:cubicBezTo>
                      <a:cubicBezTo>
                        <a:pt x="609" y="1173"/>
                        <a:pt x="614" y="1186"/>
                        <a:pt x="614" y="1199"/>
                      </a:cubicBezTo>
                      <a:cubicBezTo>
                        <a:pt x="614" y="1226"/>
                        <a:pt x="592" y="1249"/>
                        <a:pt x="564" y="1249"/>
                      </a:cubicBezTo>
                      <a:cubicBezTo>
                        <a:pt x="499" y="1249"/>
                        <a:pt x="499" y="1249"/>
                        <a:pt x="499" y="1249"/>
                      </a:cubicBezTo>
                      <a:cubicBezTo>
                        <a:pt x="501" y="1254"/>
                        <a:pt x="502" y="1259"/>
                        <a:pt x="502" y="1265"/>
                      </a:cubicBezTo>
                      <a:cubicBezTo>
                        <a:pt x="502" y="1291"/>
                        <a:pt x="480" y="1312"/>
                        <a:pt x="455" y="1312"/>
                      </a:cubicBezTo>
                      <a:lnTo>
                        <a:pt x="388" y="1312"/>
                      </a:lnTo>
                      <a:close/>
                    </a:path>
                  </a:pathLst>
                </a:custGeom>
                <a:solidFill>
                  <a:srgbClr val="F4F4F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4" name="Freeform 50"/>
                <p:cNvSpPr/>
                <p:nvPr/>
              </p:nvSpPr>
              <p:spPr bwMode="auto">
                <a:xfrm>
                  <a:off x="8247063" y="6384925"/>
                  <a:ext cx="293688" cy="82550"/>
                </a:xfrm>
                <a:custGeom>
                  <a:avLst/>
                  <a:gdLst>
                    <a:gd name="T0" fmla="*/ 13 w 93"/>
                    <a:gd name="T1" fmla="*/ 26 h 26"/>
                    <a:gd name="T2" fmla="*/ 0 w 93"/>
                    <a:gd name="T3" fmla="*/ 13 h 26"/>
                    <a:gd name="T4" fmla="*/ 13 w 93"/>
                    <a:gd name="T5" fmla="*/ 0 h 26"/>
                    <a:gd name="T6" fmla="*/ 80 w 93"/>
                    <a:gd name="T7" fmla="*/ 0 h 26"/>
                    <a:gd name="T8" fmla="*/ 93 w 93"/>
                    <a:gd name="T9" fmla="*/ 13 h 26"/>
                    <a:gd name="T10" fmla="*/ 80 w 93"/>
                    <a:gd name="T11" fmla="*/ 26 h 26"/>
                    <a:gd name="T12" fmla="*/ 13 w 93"/>
                    <a:gd name="T13" fmla="*/ 26 h 26"/>
                  </a:gdLst>
                  <a:ahLst/>
                  <a:cxnLst>
                    <a:cxn ang="0">
                      <a:pos x="T0" y="T1"/>
                    </a:cxn>
                    <a:cxn ang="0">
                      <a:pos x="T2" y="T3"/>
                    </a:cxn>
                    <a:cxn ang="0">
                      <a:pos x="T4" y="T5"/>
                    </a:cxn>
                    <a:cxn ang="0">
                      <a:pos x="T6" y="T7"/>
                    </a:cxn>
                    <a:cxn ang="0">
                      <a:pos x="T8" y="T9"/>
                    </a:cxn>
                    <a:cxn ang="0">
                      <a:pos x="T10" y="T11"/>
                    </a:cxn>
                    <a:cxn ang="0">
                      <a:pos x="T12" y="T13"/>
                    </a:cxn>
                  </a:cxnLst>
                  <a:rect l="0" t="0" r="r" b="b"/>
                  <a:pathLst>
                    <a:path w="93" h="26">
                      <a:moveTo>
                        <a:pt x="13" y="26"/>
                      </a:moveTo>
                      <a:cubicBezTo>
                        <a:pt x="5" y="26"/>
                        <a:pt x="0" y="20"/>
                        <a:pt x="0" y="13"/>
                      </a:cubicBezTo>
                      <a:cubicBezTo>
                        <a:pt x="0" y="6"/>
                        <a:pt x="5" y="0"/>
                        <a:pt x="13" y="0"/>
                      </a:cubicBezTo>
                      <a:cubicBezTo>
                        <a:pt x="80" y="0"/>
                        <a:pt x="80" y="0"/>
                        <a:pt x="80" y="0"/>
                      </a:cubicBezTo>
                      <a:cubicBezTo>
                        <a:pt x="87" y="0"/>
                        <a:pt x="93" y="6"/>
                        <a:pt x="93" y="13"/>
                      </a:cubicBezTo>
                      <a:cubicBezTo>
                        <a:pt x="93" y="20"/>
                        <a:pt x="87" y="26"/>
                        <a:pt x="80" y="26"/>
                      </a:cubicBezTo>
                      <a:lnTo>
                        <a:pt x="13" y="26"/>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5" name="Freeform 51"/>
                <p:cNvSpPr/>
                <p:nvPr/>
              </p:nvSpPr>
              <p:spPr bwMode="auto">
                <a:xfrm>
                  <a:off x="7888288" y="6162675"/>
                  <a:ext cx="1008063" cy="104775"/>
                </a:xfrm>
                <a:custGeom>
                  <a:avLst/>
                  <a:gdLst>
                    <a:gd name="T0" fmla="*/ 16 w 318"/>
                    <a:gd name="T1" fmla="*/ 33 h 33"/>
                    <a:gd name="T2" fmla="*/ 0 w 318"/>
                    <a:gd name="T3" fmla="*/ 16 h 33"/>
                    <a:gd name="T4" fmla="*/ 16 w 318"/>
                    <a:gd name="T5" fmla="*/ 0 h 33"/>
                    <a:gd name="T6" fmla="*/ 302 w 318"/>
                    <a:gd name="T7" fmla="*/ 0 h 33"/>
                    <a:gd name="T8" fmla="*/ 318 w 318"/>
                    <a:gd name="T9" fmla="*/ 16 h 33"/>
                    <a:gd name="T10" fmla="*/ 302 w 318"/>
                    <a:gd name="T11" fmla="*/ 33 h 33"/>
                    <a:gd name="T12" fmla="*/ 16 w 318"/>
                    <a:gd name="T13" fmla="*/ 33 h 33"/>
                  </a:gdLst>
                  <a:ahLst/>
                  <a:cxnLst>
                    <a:cxn ang="0">
                      <a:pos x="T0" y="T1"/>
                    </a:cxn>
                    <a:cxn ang="0">
                      <a:pos x="T2" y="T3"/>
                    </a:cxn>
                    <a:cxn ang="0">
                      <a:pos x="T4" y="T5"/>
                    </a:cxn>
                    <a:cxn ang="0">
                      <a:pos x="T6" y="T7"/>
                    </a:cxn>
                    <a:cxn ang="0">
                      <a:pos x="T8" y="T9"/>
                    </a:cxn>
                    <a:cxn ang="0">
                      <a:pos x="T10" y="T11"/>
                    </a:cxn>
                    <a:cxn ang="0">
                      <a:pos x="T12" y="T13"/>
                    </a:cxn>
                  </a:cxnLst>
                  <a:rect l="0" t="0" r="r" b="b"/>
                  <a:pathLst>
                    <a:path w="318" h="33">
                      <a:moveTo>
                        <a:pt x="16" y="33"/>
                      </a:moveTo>
                      <a:cubicBezTo>
                        <a:pt x="7" y="33"/>
                        <a:pt x="0" y="25"/>
                        <a:pt x="0" y="16"/>
                      </a:cubicBezTo>
                      <a:cubicBezTo>
                        <a:pt x="0" y="7"/>
                        <a:pt x="7" y="0"/>
                        <a:pt x="16" y="0"/>
                      </a:cubicBezTo>
                      <a:cubicBezTo>
                        <a:pt x="302" y="0"/>
                        <a:pt x="302" y="0"/>
                        <a:pt x="302" y="0"/>
                      </a:cubicBezTo>
                      <a:cubicBezTo>
                        <a:pt x="311" y="0"/>
                        <a:pt x="318" y="7"/>
                        <a:pt x="318" y="16"/>
                      </a:cubicBezTo>
                      <a:cubicBezTo>
                        <a:pt x="318" y="25"/>
                        <a:pt x="311" y="33"/>
                        <a:pt x="302" y="33"/>
                      </a:cubicBezTo>
                      <a:lnTo>
                        <a:pt x="16" y="33"/>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6" name="Freeform 52"/>
                <p:cNvSpPr/>
                <p:nvPr/>
              </p:nvSpPr>
              <p:spPr bwMode="auto">
                <a:xfrm>
                  <a:off x="7856538" y="5897563"/>
                  <a:ext cx="1052513" cy="107950"/>
                </a:xfrm>
                <a:custGeom>
                  <a:avLst/>
                  <a:gdLst>
                    <a:gd name="T0" fmla="*/ 17 w 332"/>
                    <a:gd name="T1" fmla="*/ 34 h 34"/>
                    <a:gd name="T2" fmla="*/ 0 w 332"/>
                    <a:gd name="T3" fmla="*/ 17 h 34"/>
                    <a:gd name="T4" fmla="*/ 17 w 332"/>
                    <a:gd name="T5" fmla="*/ 0 h 34"/>
                    <a:gd name="T6" fmla="*/ 315 w 332"/>
                    <a:gd name="T7" fmla="*/ 0 h 34"/>
                    <a:gd name="T8" fmla="*/ 332 w 332"/>
                    <a:gd name="T9" fmla="*/ 17 h 34"/>
                    <a:gd name="T10" fmla="*/ 315 w 332"/>
                    <a:gd name="T11" fmla="*/ 34 h 34"/>
                    <a:gd name="T12" fmla="*/ 17 w 332"/>
                    <a:gd name="T13" fmla="*/ 34 h 34"/>
                  </a:gdLst>
                  <a:ahLst/>
                  <a:cxnLst>
                    <a:cxn ang="0">
                      <a:pos x="T0" y="T1"/>
                    </a:cxn>
                    <a:cxn ang="0">
                      <a:pos x="T2" y="T3"/>
                    </a:cxn>
                    <a:cxn ang="0">
                      <a:pos x="T4" y="T5"/>
                    </a:cxn>
                    <a:cxn ang="0">
                      <a:pos x="T6" y="T7"/>
                    </a:cxn>
                    <a:cxn ang="0">
                      <a:pos x="T8" y="T9"/>
                    </a:cxn>
                    <a:cxn ang="0">
                      <a:pos x="T10" y="T11"/>
                    </a:cxn>
                    <a:cxn ang="0">
                      <a:pos x="T12" y="T13"/>
                    </a:cxn>
                  </a:cxnLst>
                  <a:rect l="0" t="0" r="r" b="b"/>
                  <a:pathLst>
                    <a:path w="332" h="34">
                      <a:moveTo>
                        <a:pt x="17" y="34"/>
                      </a:moveTo>
                      <a:cubicBezTo>
                        <a:pt x="8" y="34"/>
                        <a:pt x="0" y="26"/>
                        <a:pt x="0" y="17"/>
                      </a:cubicBezTo>
                      <a:cubicBezTo>
                        <a:pt x="0" y="7"/>
                        <a:pt x="8" y="0"/>
                        <a:pt x="17" y="0"/>
                      </a:cubicBezTo>
                      <a:cubicBezTo>
                        <a:pt x="315" y="0"/>
                        <a:pt x="315" y="0"/>
                        <a:pt x="315" y="0"/>
                      </a:cubicBezTo>
                      <a:cubicBezTo>
                        <a:pt x="324" y="0"/>
                        <a:pt x="332" y="7"/>
                        <a:pt x="332" y="17"/>
                      </a:cubicBezTo>
                      <a:cubicBezTo>
                        <a:pt x="332" y="26"/>
                        <a:pt x="324" y="34"/>
                        <a:pt x="315" y="34"/>
                      </a:cubicBezTo>
                      <a:lnTo>
                        <a:pt x="17" y="34"/>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7" name="Freeform 53"/>
                <p:cNvSpPr/>
                <p:nvPr/>
              </p:nvSpPr>
              <p:spPr bwMode="auto">
                <a:xfrm>
                  <a:off x="7780338" y="5211763"/>
                  <a:ext cx="1223963" cy="552450"/>
                </a:xfrm>
                <a:custGeom>
                  <a:avLst/>
                  <a:gdLst>
                    <a:gd name="T0" fmla="*/ 3 w 386"/>
                    <a:gd name="T1" fmla="*/ 30 h 174"/>
                    <a:gd name="T2" fmla="*/ 3 w 386"/>
                    <a:gd name="T3" fmla="*/ 30 h 174"/>
                    <a:gd name="T4" fmla="*/ 3 w 386"/>
                    <a:gd name="T5" fmla="*/ 54 h 174"/>
                    <a:gd name="T6" fmla="*/ 2 w 386"/>
                    <a:gd name="T7" fmla="*/ 62 h 174"/>
                    <a:gd name="T8" fmla="*/ 3 w 386"/>
                    <a:gd name="T9" fmla="*/ 62 h 174"/>
                    <a:gd name="T10" fmla="*/ 2 w 386"/>
                    <a:gd name="T11" fmla="*/ 137 h 174"/>
                    <a:gd name="T12" fmla="*/ 27 w 386"/>
                    <a:gd name="T13" fmla="*/ 174 h 174"/>
                    <a:gd name="T14" fmla="*/ 359 w 386"/>
                    <a:gd name="T15" fmla="*/ 174 h 174"/>
                    <a:gd name="T16" fmla="*/ 384 w 386"/>
                    <a:gd name="T17" fmla="*/ 136 h 174"/>
                    <a:gd name="T18" fmla="*/ 385 w 386"/>
                    <a:gd name="T19" fmla="*/ 11 h 174"/>
                    <a:gd name="T20" fmla="*/ 385 w 386"/>
                    <a:gd name="T21" fmla="*/ 10 h 174"/>
                    <a:gd name="T22" fmla="*/ 386 w 386"/>
                    <a:gd name="T23" fmla="*/ 0 h 174"/>
                    <a:gd name="T24" fmla="*/ 0 w 386"/>
                    <a:gd name="T25" fmla="*/ 0 h 174"/>
                    <a:gd name="T26" fmla="*/ 3 w 386"/>
                    <a:gd name="T27" fmla="*/ 3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6" h="174">
                      <a:moveTo>
                        <a:pt x="3" y="30"/>
                      </a:moveTo>
                      <a:cubicBezTo>
                        <a:pt x="3" y="30"/>
                        <a:pt x="3" y="30"/>
                        <a:pt x="3" y="30"/>
                      </a:cubicBezTo>
                      <a:cubicBezTo>
                        <a:pt x="3" y="54"/>
                        <a:pt x="3" y="54"/>
                        <a:pt x="3" y="54"/>
                      </a:cubicBezTo>
                      <a:cubicBezTo>
                        <a:pt x="3" y="54"/>
                        <a:pt x="2" y="62"/>
                        <a:pt x="2" y="62"/>
                      </a:cubicBezTo>
                      <a:cubicBezTo>
                        <a:pt x="3" y="62"/>
                        <a:pt x="3" y="62"/>
                        <a:pt x="3" y="62"/>
                      </a:cubicBezTo>
                      <a:cubicBezTo>
                        <a:pt x="2" y="137"/>
                        <a:pt x="2" y="137"/>
                        <a:pt x="2" y="137"/>
                      </a:cubicBezTo>
                      <a:cubicBezTo>
                        <a:pt x="2" y="153"/>
                        <a:pt x="12" y="168"/>
                        <a:pt x="27" y="174"/>
                      </a:cubicBezTo>
                      <a:cubicBezTo>
                        <a:pt x="34" y="173"/>
                        <a:pt x="359" y="174"/>
                        <a:pt x="359" y="174"/>
                      </a:cubicBezTo>
                      <a:cubicBezTo>
                        <a:pt x="374" y="168"/>
                        <a:pt x="384" y="153"/>
                        <a:pt x="384" y="136"/>
                      </a:cubicBezTo>
                      <a:cubicBezTo>
                        <a:pt x="385" y="11"/>
                        <a:pt x="385" y="11"/>
                        <a:pt x="385" y="11"/>
                      </a:cubicBezTo>
                      <a:cubicBezTo>
                        <a:pt x="385" y="10"/>
                        <a:pt x="385" y="10"/>
                        <a:pt x="385" y="10"/>
                      </a:cubicBezTo>
                      <a:cubicBezTo>
                        <a:pt x="385" y="6"/>
                        <a:pt x="385" y="3"/>
                        <a:pt x="386" y="0"/>
                      </a:cubicBezTo>
                      <a:cubicBezTo>
                        <a:pt x="0" y="0"/>
                        <a:pt x="0" y="0"/>
                        <a:pt x="0" y="0"/>
                      </a:cubicBezTo>
                      <a:cubicBezTo>
                        <a:pt x="2" y="11"/>
                        <a:pt x="2" y="21"/>
                        <a:pt x="3" y="3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8" name="Freeform 54"/>
                <p:cNvSpPr/>
                <p:nvPr/>
              </p:nvSpPr>
              <p:spPr bwMode="auto">
                <a:xfrm>
                  <a:off x="7167563" y="2509838"/>
                  <a:ext cx="2452688" cy="2578100"/>
                </a:xfrm>
                <a:custGeom>
                  <a:avLst/>
                  <a:gdLst>
                    <a:gd name="T0" fmla="*/ 597 w 773"/>
                    <a:gd name="T1" fmla="*/ 797 h 813"/>
                    <a:gd name="T2" fmla="*/ 652 w 773"/>
                    <a:gd name="T3" fmla="*/ 723 h 813"/>
                    <a:gd name="T4" fmla="*/ 773 w 773"/>
                    <a:gd name="T5" fmla="*/ 385 h 813"/>
                    <a:gd name="T6" fmla="*/ 388 w 773"/>
                    <a:gd name="T7" fmla="*/ 0 h 813"/>
                    <a:gd name="T8" fmla="*/ 384 w 773"/>
                    <a:gd name="T9" fmla="*/ 0 h 813"/>
                    <a:gd name="T10" fmla="*/ 0 w 773"/>
                    <a:gd name="T11" fmla="*/ 385 h 813"/>
                    <a:gd name="T12" fmla="*/ 120 w 773"/>
                    <a:gd name="T13" fmla="*/ 723 h 813"/>
                    <a:gd name="T14" fmla="*/ 175 w 773"/>
                    <a:gd name="T15" fmla="*/ 797 h 813"/>
                    <a:gd name="T16" fmla="*/ 183 w 773"/>
                    <a:gd name="T17" fmla="*/ 813 h 813"/>
                    <a:gd name="T18" fmla="*/ 589 w 773"/>
                    <a:gd name="T19" fmla="*/ 813 h 813"/>
                    <a:gd name="T20" fmla="*/ 597 w 773"/>
                    <a:gd name="T21" fmla="*/ 797 h 8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73" h="813">
                      <a:moveTo>
                        <a:pt x="597" y="797"/>
                      </a:moveTo>
                      <a:cubicBezTo>
                        <a:pt x="613" y="771"/>
                        <a:pt x="632" y="748"/>
                        <a:pt x="652" y="723"/>
                      </a:cubicBezTo>
                      <a:cubicBezTo>
                        <a:pt x="709" y="655"/>
                        <a:pt x="773" y="577"/>
                        <a:pt x="773" y="385"/>
                      </a:cubicBezTo>
                      <a:cubicBezTo>
                        <a:pt x="773" y="173"/>
                        <a:pt x="600" y="0"/>
                        <a:pt x="388" y="0"/>
                      </a:cubicBezTo>
                      <a:cubicBezTo>
                        <a:pt x="384" y="0"/>
                        <a:pt x="384" y="0"/>
                        <a:pt x="384" y="0"/>
                      </a:cubicBezTo>
                      <a:cubicBezTo>
                        <a:pt x="172" y="0"/>
                        <a:pt x="0" y="173"/>
                        <a:pt x="0" y="385"/>
                      </a:cubicBezTo>
                      <a:cubicBezTo>
                        <a:pt x="0" y="577"/>
                        <a:pt x="64" y="655"/>
                        <a:pt x="120" y="723"/>
                      </a:cubicBezTo>
                      <a:cubicBezTo>
                        <a:pt x="140" y="748"/>
                        <a:pt x="159" y="771"/>
                        <a:pt x="175" y="797"/>
                      </a:cubicBezTo>
                      <a:cubicBezTo>
                        <a:pt x="178" y="803"/>
                        <a:pt x="180" y="808"/>
                        <a:pt x="183" y="813"/>
                      </a:cubicBezTo>
                      <a:cubicBezTo>
                        <a:pt x="589" y="813"/>
                        <a:pt x="589" y="813"/>
                        <a:pt x="589" y="813"/>
                      </a:cubicBezTo>
                      <a:cubicBezTo>
                        <a:pt x="592" y="808"/>
                        <a:pt x="594" y="802"/>
                        <a:pt x="597" y="797"/>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grpSp>
        </p:grpSp>
        <p:sp>
          <p:nvSpPr>
            <p:cNvPr id="81" name="稻壳儿小白白(http://dwz.cn/Wu2UP)"/>
            <p:cNvSpPr>
              <a:spLocks noEditPoints="1"/>
            </p:cNvSpPr>
            <p:nvPr/>
          </p:nvSpPr>
          <p:spPr bwMode="auto">
            <a:xfrm>
              <a:off x="8820" y="5237"/>
              <a:ext cx="1559" cy="1434"/>
            </a:xfrm>
            <a:custGeom>
              <a:avLst/>
              <a:gdLst>
                <a:gd name="T0" fmla="*/ 1214149498 w 68"/>
                <a:gd name="T1" fmla="*/ 1106351933 h 63"/>
                <a:gd name="T2" fmla="*/ 1276412287 w 68"/>
                <a:gd name="T3" fmla="*/ 1352212845 h 63"/>
                <a:gd name="T4" fmla="*/ 1089618340 w 68"/>
                <a:gd name="T5" fmla="*/ 1536605758 h 63"/>
                <a:gd name="T6" fmla="*/ 840561603 w 68"/>
                <a:gd name="T7" fmla="*/ 1628796671 h 63"/>
                <a:gd name="T8" fmla="*/ 560376262 w 68"/>
                <a:gd name="T9" fmla="*/ 1628796671 h 63"/>
                <a:gd name="T10" fmla="*/ 342453710 w 68"/>
                <a:gd name="T11" fmla="*/ 1536605758 h 63"/>
                <a:gd name="T12" fmla="*/ 124525578 w 68"/>
                <a:gd name="T13" fmla="*/ 1352212845 h 63"/>
                <a:gd name="T14" fmla="*/ 186793947 w 68"/>
                <a:gd name="T15" fmla="*/ 1106351933 h 63"/>
                <a:gd name="T16" fmla="*/ 0 w 68"/>
                <a:gd name="T17" fmla="*/ 860496563 h 63"/>
                <a:gd name="T18" fmla="*/ 217922552 w 68"/>
                <a:gd name="T19" fmla="*/ 706837651 h 63"/>
                <a:gd name="T20" fmla="*/ 124525578 w 68"/>
                <a:gd name="T21" fmla="*/ 553178738 h 63"/>
                <a:gd name="T22" fmla="*/ 466979289 w 68"/>
                <a:gd name="T23" fmla="*/ 491710738 h 63"/>
                <a:gd name="T24" fmla="*/ 591504867 w 68"/>
                <a:gd name="T25" fmla="*/ 245855369 h 63"/>
                <a:gd name="T26" fmla="*/ 871695788 w 68"/>
                <a:gd name="T27" fmla="*/ 460982282 h 63"/>
                <a:gd name="T28" fmla="*/ 1089618340 w 68"/>
                <a:gd name="T29" fmla="*/ 368785825 h 63"/>
                <a:gd name="T30" fmla="*/ 1276412287 w 68"/>
                <a:gd name="T31" fmla="*/ 583907194 h 63"/>
                <a:gd name="T32" fmla="*/ 1400937866 w 68"/>
                <a:gd name="T33" fmla="*/ 829768107 h 63"/>
                <a:gd name="T34" fmla="*/ 716036025 w 68"/>
                <a:gd name="T35" fmla="*/ 676103651 h 63"/>
                <a:gd name="T36" fmla="*/ 996221366 w 68"/>
                <a:gd name="T37" fmla="*/ 952693020 h 63"/>
                <a:gd name="T38" fmla="*/ 1961314128 w 68"/>
                <a:gd name="T39" fmla="*/ 491710738 h 63"/>
                <a:gd name="T40" fmla="*/ 1992448312 w 68"/>
                <a:gd name="T41" fmla="*/ 737571651 h 63"/>
                <a:gd name="T42" fmla="*/ 1712257391 w 68"/>
                <a:gd name="T43" fmla="*/ 676103651 h 63"/>
                <a:gd name="T44" fmla="*/ 1432072050 w 68"/>
                <a:gd name="T45" fmla="*/ 737571651 h 63"/>
                <a:gd name="T46" fmla="*/ 1432072050 w 68"/>
                <a:gd name="T47" fmla="*/ 491710738 h 63"/>
                <a:gd name="T48" fmla="*/ 1432072050 w 68"/>
                <a:gd name="T49" fmla="*/ 276589369 h 63"/>
                <a:gd name="T50" fmla="*/ 1432072050 w 68"/>
                <a:gd name="T51" fmla="*/ 61462456 h 63"/>
                <a:gd name="T52" fmla="*/ 1712257391 w 68"/>
                <a:gd name="T53" fmla="*/ 122930456 h 63"/>
                <a:gd name="T54" fmla="*/ 1836788549 w 68"/>
                <a:gd name="T55" fmla="*/ 0 h 63"/>
                <a:gd name="T56" fmla="*/ 1930179943 w 68"/>
                <a:gd name="T57" fmla="*/ 215126913 h 63"/>
                <a:gd name="T58" fmla="*/ 2116973891 w 68"/>
                <a:gd name="T59" fmla="*/ 460982282 h 63"/>
                <a:gd name="T60" fmla="*/ 1930179943 w 68"/>
                <a:gd name="T61" fmla="*/ 1690264671 h 63"/>
                <a:gd name="T62" fmla="*/ 1836788549 w 68"/>
                <a:gd name="T63" fmla="*/ 1936120040 h 63"/>
                <a:gd name="T64" fmla="*/ 1681128787 w 68"/>
                <a:gd name="T65" fmla="*/ 1813189583 h 63"/>
                <a:gd name="T66" fmla="*/ 1400937866 w 68"/>
                <a:gd name="T67" fmla="*/ 1843923583 h 63"/>
                <a:gd name="T68" fmla="*/ 1276412287 w 68"/>
                <a:gd name="T69" fmla="*/ 1598068214 h 63"/>
                <a:gd name="T70" fmla="*/ 1463200655 w 68"/>
                <a:gd name="T71" fmla="*/ 1352212845 h 63"/>
                <a:gd name="T72" fmla="*/ 1556597629 w 68"/>
                <a:gd name="T73" fmla="*/ 1106351933 h 63"/>
                <a:gd name="T74" fmla="*/ 1743391576 w 68"/>
                <a:gd name="T75" fmla="*/ 1229282389 h 63"/>
                <a:gd name="T76" fmla="*/ 1992448312 w 68"/>
                <a:gd name="T77" fmla="*/ 1198548389 h 63"/>
                <a:gd name="T78" fmla="*/ 1961314128 w 68"/>
                <a:gd name="T79" fmla="*/ 1413675302 h 63"/>
                <a:gd name="T80" fmla="*/ 1712257391 w 68"/>
                <a:gd name="T81" fmla="*/ 245855369 h 63"/>
                <a:gd name="T82" fmla="*/ 1836788549 w 68"/>
                <a:gd name="T83" fmla="*/ 399514282 h 63"/>
                <a:gd name="T84" fmla="*/ 1556597629 w 68"/>
                <a:gd name="T85" fmla="*/ 1505871758 h 63"/>
                <a:gd name="T86" fmla="*/ 1712257391 w 68"/>
                <a:gd name="T87" fmla="*/ 1382941302 h 6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68" h="63">
                  <a:moveTo>
                    <a:pt x="45" y="35"/>
                  </a:moveTo>
                  <a:cubicBezTo>
                    <a:pt x="45" y="35"/>
                    <a:pt x="45" y="36"/>
                    <a:pt x="45" y="36"/>
                  </a:cubicBezTo>
                  <a:cubicBezTo>
                    <a:pt x="39" y="36"/>
                    <a:pt x="39" y="36"/>
                    <a:pt x="39" y="36"/>
                  </a:cubicBezTo>
                  <a:cubicBezTo>
                    <a:pt x="39" y="37"/>
                    <a:pt x="38" y="38"/>
                    <a:pt x="38" y="39"/>
                  </a:cubicBezTo>
                  <a:cubicBezTo>
                    <a:pt x="39" y="41"/>
                    <a:pt x="40" y="42"/>
                    <a:pt x="41" y="43"/>
                  </a:cubicBezTo>
                  <a:cubicBezTo>
                    <a:pt x="41" y="43"/>
                    <a:pt x="41" y="44"/>
                    <a:pt x="41" y="44"/>
                  </a:cubicBezTo>
                  <a:cubicBezTo>
                    <a:pt x="41" y="44"/>
                    <a:pt x="41" y="44"/>
                    <a:pt x="41" y="45"/>
                  </a:cubicBezTo>
                  <a:cubicBezTo>
                    <a:pt x="40" y="46"/>
                    <a:pt x="36" y="50"/>
                    <a:pt x="35" y="50"/>
                  </a:cubicBezTo>
                  <a:cubicBezTo>
                    <a:pt x="35" y="50"/>
                    <a:pt x="35" y="50"/>
                    <a:pt x="35" y="50"/>
                  </a:cubicBezTo>
                  <a:cubicBezTo>
                    <a:pt x="31" y="47"/>
                    <a:pt x="31" y="47"/>
                    <a:pt x="31" y="47"/>
                  </a:cubicBezTo>
                  <a:cubicBezTo>
                    <a:pt x="30" y="47"/>
                    <a:pt x="29" y="47"/>
                    <a:pt x="28" y="48"/>
                  </a:cubicBezTo>
                  <a:cubicBezTo>
                    <a:pt x="28" y="49"/>
                    <a:pt x="27" y="51"/>
                    <a:pt x="27" y="53"/>
                  </a:cubicBezTo>
                  <a:cubicBezTo>
                    <a:pt x="27" y="54"/>
                    <a:pt x="26" y="54"/>
                    <a:pt x="26" y="54"/>
                  </a:cubicBezTo>
                  <a:cubicBezTo>
                    <a:pt x="19" y="54"/>
                    <a:pt x="19" y="54"/>
                    <a:pt x="19" y="54"/>
                  </a:cubicBezTo>
                  <a:cubicBezTo>
                    <a:pt x="19" y="54"/>
                    <a:pt x="18" y="54"/>
                    <a:pt x="18" y="53"/>
                  </a:cubicBezTo>
                  <a:cubicBezTo>
                    <a:pt x="17" y="48"/>
                    <a:pt x="17" y="48"/>
                    <a:pt x="17" y="48"/>
                  </a:cubicBezTo>
                  <a:cubicBezTo>
                    <a:pt x="16" y="47"/>
                    <a:pt x="16" y="47"/>
                    <a:pt x="15" y="47"/>
                  </a:cubicBezTo>
                  <a:cubicBezTo>
                    <a:pt x="11" y="50"/>
                    <a:pt x="11" y="50"/>
                    <a:pt x="11" y="50"/>
                  </a:cubicBezTo>
                  <a:cubicBezTo>
                    <a:pt x="10" y="50"/>
                    <a:pt x="10" y="50"/>
                    <a:pt x="10" y="50"/>
                  </a:cubicBezTo>
                  <a:cubicBezTo>
                    <a:pt x="10" y="50"/>
                    <a:pt x="9" y="50"/>
                    <a:pt x="9" y="50"/>
                  </a:cubicBezTo>
                  <a:cubicBezTo>
                    <a:pt x="8" y="49"/>
                    <a:pt x="4" y="45"/>
                    <a:pt x="4" y="44"/>
                  </a:cubicBezTo>
                  <a:cubicBezTo>
                    <a:pt x="4" y="44"/>
                    <a:pt x="4" y="44"/>
                    <a:pt x="4" y="43"/>
                  </a:cubicBezTo>
                  <a:cubicBezTo>
                    <a:pt x="5" y="42"/>
                    <a:pt x="6" y="41"/>
                    <a:pt x="7" y="39"/>
                  </a:cubicBezTo>
                  <a:cubicBezTo>
                    <a:pt x="7" y="38"/>
                    <a:pt x="6" y="37"/>
                    <a:pt x="6" y="36"/>
                  </a:cubicBezTo>
                  <a:cubicBezTo>
                    <a:pt x="1" y="35"/>
                    <a:pt x="1" y="35"/>
                    <a:pt x="1" y="35"/>
                  </a:cubicBezTo>
                  <a:cubicBezTo>
                    <a:pt x="0" y="35"/>
                    <a:pt x="0" y="35"/>
                    <a:pt x="0" y="34"/>
                  </a:cubicBezTo>
                  <a:cubicBezTo>
                    <a:pt x="0" y="28"/>
                    <a:pt x="0" y="28"/>
                    <a:pt x="0" y="28"/>
                  </a:cubicBezTo>
                  <a:cubicBezTo>
                    <a:pt x="0" y="27"/>
                    <a:pt x="0" y="27"/>
                    <a:pt x="1" y="27"/>
                  </a:cubicBezTo>
                  <a:cubicBezTo>
                    <a:pt x="6" y="26"/>
                    <a:pt x="6" y="26"/>
                    <a:pt x="6" y="26"/>
                  </a:cubicBezTo>
                  <a:cubicBezTo>
                    <a:pt x="6" y="25"/>
                    <a:pt x="7" y="24"/>
                    <a:pt x="7" y="23"/>
                  </a:cubicBezTo>
                  <a:cubicBezTo>
                    <a:pt x="6" y="22"/>
                    <a:pt x="5" y="20"/>
                    <a:pt x="4" y="19"/>
                  </a:cubicBezTo>
                  <a:cubicBezTo>
                    <a:pt x="4" y="19"/>
                    <a:pt x="4" y="19"/>
                    <a:pt x="4" y="18"/>
                  </a:cubicBezTo>
                  <a:cubicBezTo>
                    <a:pt x="4" y="18"/>
                    <a:pt x="4" y="18"/>
                    <a:pt x="4" y="18"/>
                  </a:cubicBezTo>
                  <a:cubicBezTo>
                    <a:pt x="5" y="17"/>
                    <a:pt x="9" y="12"/>
                    <a:pt x="10" y="12"/>
                  </a:cubicBezTo>
                  <a:cubicBezTo>
                    <a:pt x="10" y="12"/>
                    <a:pt x="10" y="12"/>
                    <a:pt x="11" y="13"/>
                  </a:cubicBezTo>
                  <a:cubicBezTo>
                    <a:pt x="15" y="16"/>
                    <a:pt x="15" y="16"/>
                    <a:pt x="15" y="16"/>
                  </a:cubicBezTo>
                  <a:cubicBezTo>
                    <a:pt x="16" y="15"/>
                    <a:pt x="16" y="15"/>
                    <a:pt x="17" y="15"/>
                  </a:cubicBezTo>
                  <a:cubicBezTo>
                    <a:pt x="18" y="13"/>
                    <a:pt x="18" y="11"/>
                    <a:pt x="18" y="9"/>
                  </a:cubicBezTo>
                  <a:cubicBezTo>
                    <a:pt x="18" y="9"/>
                    <a:pt x="19" y="8"/>
                    <a:pt x="19" y="8"/>
                  </a:cubicBezTo>
                  <a:cubicBezTo>
                    <a:pt x="26" y="8"/>
                    <a:pt x="26" y="8"/>
                    <a:pt x="26" y="8"/>
                  </a:cubicBezTo>
                  <a:cubicBezTo>
                    <a:pt x="26" y="8"/>
                    <a:pt x="27" y="9"/>
                    <a:pt x="27" y="9"/>
                  </a:cubicBezTo>
                  <a:cubicBezTo>
                    <a:pt x="28" y="15"/>
                    <a:pt x="28" y="15"/>
                    <a:pt x="28" y="15"/>
                  </a:cubicBezTo>
                  <a:cubicBezTo>
                    <a:pt x="29" y="15"/>
                    <a:pt x="30" y="15"/>
                    <a:pt x="31" y="16"/>
                  </a:cubicBezTo>
                  <a:cubicBezTo>
                    <a:pt x="35" y="13"/>
                    <a:pt x="35" y="13"/>
                    <a:pt x="35" y="13"/>
                  </a:cubicBezTo>
                  <a:cubicBezTo>
                    <a:pt x="35" y="12"/>
                    <a:pt x="35" y="12"/>
                    <a:pt x="35" y="12"/>
                  </a:cubicBezTo>
                  <a:cubicBezTo>
                    <a:pt x="36" y="12"/>
                    <a:pt x="36" y="12"/>
                    <a:pt x="36" y="13"/>
                  </a:cubicBezTo>
                  <a:cubicBezTo>
                    <a:pt x="37" y="13"/>
                    <a:pt x="41" y="17"/>
                    <a:pt x="41" y="18"/>
                  </a:cubicBezTo>
                  <a:cubicBezTo>
                    <a:pt x="41" y="19"/>
                    <a:pt x="41" y="19"/>
                    <a:pt x="41" y="19"/>
                  </a:cubicBezTo>
                  <a:cubicBezTo>
                    <a:pt x="40" y="20"/>
                    <a:pt x="39" y="22"/>
                    <a:pt x="38" y="23"/>
                  </a:cubicBezTo>
                  <a:cubicBezTo>
                    <a:pt x="38" y="24"/>
                    <a:pt x="39" y="25"/>
                    <a:pt x="39" y="26"/>
                  </a:cubicBezTo>
                  <a:cubicBezTo>
                    <a:pt x="45" y="27"/>
                    <a:pt x="45" y="27"/>
                    <a:pt x="45" y="27"/>
                  </a:cubicBezTo>
                  <a:cubicBezTo>
                    <a:pt x="45" y="27"/>
                    <a:pt x="45" y="27"/>
                    <a:pt x="45" y="28"/>
                  </a:cubicBezTo>
                  <a:lnTo>
                    <a:pt x="45" y="35"/>
                  </a:lnTo>
                  <a:close/>
                  <a:moveTo>
                    <a:pt x="23" y="22"/>
                  </a:moveTo>
                  <a:cubicBezTo>
                    <a:pt x="18" y="22"/>
                    <a:pt x="13" y="26"/>
                    <a:pt x="13" y="31"/>
                  </a:cubicBezTo>
                  <a:cubicBezTo>
                    <a:pt x="13" y="36"/>
                    <a:pt x="18" y="40"/>
                    <a:pt x="23" y="40"/>
                  </a:cubicBezTo>
                  <a:cubicBezTo>
                    <a:pt x="28" y="40"/>
                    <a:pt x="32" y="36"/>
                    <a:pt x="32" y="31"/>
                  </a:cubicBezTo>
                  <a:cubicBezTo>
                    <a:pt x="32" y="26"/>
                    <a:pt x="28" y="22"/>
                    <a:pt x="23" y="22"/>
                  </a:cubicBezTo>
                  <a:close/>
                  <a:moveTo>
                    <a:pt x="68" y="15"/>
                  </a:moveTo>
                  <a:cubicBezTo>
                    <a:pt x="68" y="16"/>
                    <a:pt x="64" y="16"/>
                    <a:pt x="63" y="16"/>
                  </a:cubicBezTo>
                  <a:cubicBezTo>
                    <a:pt x="63" y="17"/>
                    <a:pt x="62" y="18"/>
                    <a:pt x="62" y="18"/>
                  </a:cubicBezTo>
                  <a:cubicBezTo>
                    <a:pt x="62" y="19"/>
                    <a:pt x="64" y="23"/>
                    <a:pt x="64" y="23"/>
                  </a:cubicBezTo>
                  <a:cubicBezTo>
                    <a:pt x="64" y="23"/>
                    <a:pt x="64" y="23"/>
                    <a:pt x="64" y="24"/>
                  </a:cubicBezTo>
                  <a:cubicBezTo>
                    <a:pt x="63" y="24"/>
                    <a:pt x="59" y="26"/>
                    <a:pt x="59" y="26"/>
                  </a:cubicBezTo>
                  <a:cubicBezTo>
                    <a:pt x="59" y="26"/>
                    <a:pt x="56" y="22"/>
                    <a:pt x="56" y="22"/>
                  </a:cubicBezTo>
                  <a:cubicBezTo>
                    <a:pt x="55" y="22"/>
                    <a:pt x="55" y="22"/>
                    <a:pt x="55" y="22"/>
                  </a:cubicBezTo>
                  <a:cubicBezTo>
                    <a:pt x="54" y="22"/>
                    <a:pt x="54" y="22"/>
                    <a:pt x="54" y="22"/>
                  </a:cubicBezTo>
                  <a:cubicBezTo>
                    <a:pt x="53" y="22"/>
                    <a:pt x="50" y="26"/>
                    <a:pt x="50" y="26"/>
                  </a:cubicBezTo>
                  <a:cubicBezTo>
                    <a:pt x="50" y="26"/>
                    <a:pt x="46" y="24"/>
                    <a:pt x="46" y="24"/>
                  </a:cubicBezTo>
                  <a:cubicBezTo>
                    <a:pt x="45" y="23"/>
                    <a:pt x="45" y="23"/>
                    <a:pt x="45" y="23"/>
                  </a:cubicBezTo>
                  <a:cubicBezTo>
                    <a:pt x="45" y="23"/>
                    <a:pt x="47" y="19"/>
                    <a:pt x="47" y="18"/>
                  </a:cubicBezTo>
                  <a:cubicBezTo>
                    <a:pt x="47" y="18"/>
                    <a:pt x="46" y="17"/>
                    <a:pt x="46" y="16"/>
                  </a:cubicBezTo>
                  <a:cubicBezTo>
                    <a:pt x="45" y="16"/>
                    <a:pt x="41" y="16"/>
                    <a:pt x="41" y="15"/>
                  </a:cubicBezTo>
                  <a:cubicBezTo>
                    <a:pt x="41" y="10"/>
                    <a:pt x="41" y="10"/>
                    <a:pt x="41" y="10"/>
                  </a:cubicBezTo>
                  <a:cubicBezTo>
                    <a:pt x="41" y="10"/>
                    <a:pt x="45" y="9"/>
                    <a:pt x="46" y="9"/>
                  </a:cubicBezTo>
                  <a:cubicBezTo>
                    <a:pt x="46" y="9"/>
                    <a:pt x="47" y="8"/>
                    <a:pt x="47" y="7"/>
                  </a:cubicBezTo>
                  <a:cubicBezTo>
                    <a:pt x="47" y="7"/>
                    <a:pt x="45" y="3"/>
                    <a:pt x="45" y="2"/>
                  </a:cubicBezTo>
                  <a:cubicBezTo>
                    <a:pt x="45" y="2"/>
                    <a:pt x="45" y="2"/>
                    <a:pt x="46" y="2"/>
                  </a:cubicBezTo>
                  <a:cubicBezTo>
                    <a:pt x="46" y="2"/>
                    <a:pt x="50" y="0"/>
                    <a:pt x="50" y="0"/>
                  </a:cubicBezTo>
                  <a:cubicBezTo>
                    <a:pt x="50" y="0"/>
                    <a:pt x="53" y="3"/>
                    <a:pt x="54" y="4"/>
                  </a:cubicBezTo>
                  <a:cubicBezTo>
                    <a:pt x="54" y="4"/>
                    <a:pt x="54" y="4"/>
                    <a:pt x="55" y="4"/>
                  </a:cubicBezTo>
                  <a:cubicBezTo>
                    <a:pt x="55" y="4"/>
                    <a:pt x="55" y="4"/>
                    <a:pt x="56" y="4"/>
                  </a:cubicBezTo>
                  <a:cubicBezTo>
                    <a:pt x="57" y="2"/>
                    <a:pt x="58" y="1"/>
                    <a:pt x="59" y="0"/>
                  </a:cubicBezTo>
                  <a:cubicBezTo>
                    <a:pt x="59" y="0"/>
                    <a:pt x="59" y="0"/>
                    <a:pt x="59" y="0"/>
                  </a:cubicBezTo>
                  <a:cubicBezTo>
                    <a:pt x="59" y="0"/>
                    <a:pt x="63" y="2"/>
                    <a:pt x="64" y="2"/>
                  </a:cubicBezTo>
                  <a:cubicBezTo>
                    <a:pt x="64" y="2"/>
                    <a:pt x="64" y="2"/>
                    <a:pt x="64" y="2"/>
                  </a:cubicBezTo>
                  <a:cubicBezTo>
                    <a:pt x="64" y="3"/>
                    <a:pt x="62" y="7"/>
                    <a:pt x="62" y="7"/>
                  </a:cubicBezTo>
                  <a:cubicBezTo>
                    <a:pt x="62" y="8"/>
                    <a:pt x="63" y="9"/>
                    <a:pt x="63" y="9"/>
                  </a:cubicBezTo>
                  <a:cubicBezTo>
                    <a:pt x="64" y="9"/>
                    <a:pt x="68" y="10"/>
                    <a:pt x="68" y="10"/>
                  </a:cubicBezTo>
                  <a:lnTo>
                    <a:pt x="68" y="15"/>
                  </a:lnTo>
                  <a:close/>
                  <a:moveTo>
                    <a:pt x="68" y="52"/>
                  </a:moveTo>
                  <a:cubicBezTo>
                    <a:pt x="68" y="52"/>
                    <a:pt x="64" y="53"/>
                    <a:pt x="63" y="53"/>
                  </a:cubicBezTo>
                  <a:cubicBezTo>
                    <a:pt x="63" y="54"/>
                    <a:pt x="62" y="54"/>
                    <a:pt x="62" y="55"/>
                  </a:cubicBezTo>
                  <a:cubicBezTo>
                    <a:pt x="62" y="56"/>
                    <a:pt x="64" y="59"/>
                    <a:pt x="64" y="60"/>
                  </a:cubicBezTo>
                  <a:cubicBezTo>
                    <a:pt x="64" y="60"/>
                    <a:pt x="64" y="60"/>
                    <a:pt x="64" y="60"/>
                  </a:cubicBezTo>
                  <a:cubicBezTo>
                    <a:pt x="63" y="60"/>
                    <a:pt x="59" y="63"/>
                    <a:pt x="59" y="63"/>
                  </a:cubicBezTo>
                  <a:cubicBezTo>
                    <a:pt x="59" y="63"/>
                    <a:pt x="56" y="59"/>
                    <a:pt x="56" y="59"/>
                  </a:cubicBezTo>
                  <a:cubicBezTo>
                    <a:pt x="55" y="59"/>
                    <a:pt x="55" y="59"/>
                    <a:pt x="55" y="59"/>
                  </a:cubicBezTo>
                  <a:cubicBezTo>
                    <a:pt x="54" y="59"/>
                    <a:pt x="54" y="59"/>
                    <a:pt x="54" y="59"/>
                  </a:cubicBezTo>
                  <a:cubicBezTo>
                    <a:pt x="53" y="59"/>
                    <a:pt x="50" y="63"/>
                    <a:pt x="50" y="63"/>
                  </a:cubicBezTo>
                  <a:cubicBezTo>
                    <a:pt x="50" y="63"/>
                    <a:pt x="46" y="60"/>
                    <a:pt x="46" y="60"/>
                  </a:cubicBezTo>
                  <a:cubicBezTo>
                    <a:pt x="45" y="60"/>
                    <a:pt x="45" y="60"/>
                    <a:pt x="45" y="60"/>
                  </a:cubicBezTo>
                  <a:cubicBezTo>
                    <a:pt x="45" y="59"/>
                    <a:pt x="47" y="56"/>
                    <a:pt x="47" y="55"/>
                  </a:cubicBezTo>
                  <a:cubicBezTo>
                    <a:pt x="47" y="54"/>
                    <a:pt x="46" y="54"/>
                    <a:pt x="46" y="53"/>
                  </a:cubicBezTo>
                  <a:cubicBezTo>
                    <a:pt x="45" y="53"/>
                    <a:pt x="41" y="52"/>
                    <a:pt x="41" y="52"/>
                  </a:cubicBezTo>
                  <a:cubicBezTo>
                    <a:pt x="41" y="47"/>
                    <a:pt x="41" y="47"/>
                    <a:pt x="41" y="47"/>
                  </a:cubicBezTo>
                  <a:cubicBezTo>
                    <a:pt x="41" y="46"/>
                    <a:pt x="45" y="46"/>
                    <a:pt x="46" y="46"/>
                  </a:cubicBezTo>
                  <a:cubicBezTo>
                    <a:pt x="46" y="45"/>
                    <a:pt x="47" y="45"/>
                    <a:pt x="47" y="44"/>
                  </a:cubicBezTo>
                  <a:cubicBezTo>
                    <a:pt x="47" y="43"/>
                    <a:pt x="45" y="40"/>
                    <a:pt x="45" y="39"/>
                  </a:cubicBezTo>
                  <a:cubicBezTo>
                    <a:pt x="45" y="39"/>
                    <a:pt x="45" y="39"/>
                    <a:pt x="46" y="39"/>
                  </a:cubicBezTo>
                  <a:cubicBezTo>
                    <a:pt x="46" y="39"/>
                    <a:pt x="50" y="36"/>
                    <a:pt x="50" y="36"/>
                  </a:cubicBezTo>
                  <a:cubicBezTo>
                    <a:pt x="50" y="36"/>
                    <a:pt x="53" y="40"/>
                    <a:pt x="54" y="40"/>
                  </a:cubicBezTo>
                  <a:cubicBezTo>
                    <a:pt x="54" y="40"/>
                    <a:pt x="54" y="40"/>
                    <a:pt x="55" y="40"/>
                  </a:cubicBezTo>
                  <a:cubicBezTo>
                    <a:pt x="55" y="40"/>
                    <a:pt x="55" y="40"/>
                    <a:pt x="56" y="40"/>
                  </a:cubicBezTo>
                  <a:cubicBezTo>
                    <a:pt x="57" y="39"/>
                    <a:pt x="58" y="38"/>
                    <a:pt x="59" y="36"/>
                  </a:cubicBezTo>
                  <a:cubicBezTo>
                    <a:pt x="59" y="36"/>
                    <a:pt x="59" y="36"/>
                    <a:pt x="59" y="36"/>
                  </a:cubicBezTo>
                  <a:cubicBezTo>
                    <a:pt x="59" y="36"/>
                    <a:pt x="63" y="39"/>
                    <a:pt x="64" y="39"/>
                  </a:cubicBezTo>
                  <a:cubicBezTo>
                    <a:pt x="64" y="39"/>
                    <a:pt x="64" y="39"/>
                    <a:pt x="64" y="39"/>
                  </a:cubicBezTo>
                  <a:cubicBezTo>
                    <a:pt x="64" y="40"/>
                    <a:pt x="62" y="43"/>
                    <a:pt x="62" y="44"/>
                  </a:cubicBezTo>
                  <a:cubicBezTo>
                    <a:pt x="62" y="45"/>
                    <a:pt x="63" y="45"/>
                    <a:pt x="63" y="46"/>
                  </a:cubicBezTo>
                  <a:cubicBezTo>
                    <a:pt x="64" y="46"/>
                    <a:pt x="68" y="46"/>
                    <a:pt x="68" y="47"/>
                  </a:cubicBezTo>
                  <a:lnTo>
                    <a:pt x="68" y="52"/>
                  </a:lnTo>
                  <a:close/>
                  <a:moveTo>
                    <a:pt x="55" y="8"/>
                  </a:moveTo>
                  <a:cubicBezTo>
                    <a:pt x="52" y="8"/>
                    <a:pt x="50" y="10"/>
                    <a:pt x="50" y="13"/>
                  </a:cubicBezTo>
                  <a:cubicBezTo>
                    <a:pt x="50" y="15"/>
                    <a:pt x="52" y="17"/>
                    <a:pt x="55" y="17"/>
                  </a:cubicBezTo>
                  <a:cubicBezTo>
                    <a:pt x="57" y="17"/>
                    <a:pt x="59" y="15"/>
                    <a:pt x="59" y="13"/>
                  </a:cubicBezTo>
                  <a:cubicBezTo>
                    <a:pt x="59" y="10"/>
                    <a:pt x="57" y="8"/>
                    <a:pt x="55" y="8"/>
                  </a:cubicBezTo>
                  <a:close/>
                  <a:moveTo>
                    <a:pt x="55" y="45"/>
                  </a:moveTo>
                  <a:cubicBezTo>
                    <a:pt x="52" y="45"/>
                    <a:pt x="50" y="47"/>
                    <a:pt x="50" y="49"/>
                  </a:cubicBezTo>
                  <a:cubicBezTo>
                    <a:pt x="50" y="52"/>
                    <a:pt x="52" y="54"/>
                    <a:pt x="55" y="54"/>
                  </a:cubicBezTo>
                  <a:cubicBezTo>
                    <a:pt x="57" y="54"/>
                    <a:pt x="59" y="52"/>
                    <a:pt x="59" y="49"/>
                  </a:cubicBezTo>
                  <a:cubicBezTo>
                    <a:pt x="59" y="47"/>
                    <a:pt x="57" y="45"/>
                    <a:pt x="55" y="4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p>
              <a:pPr marL="0" marR="0" lvl="0" indent="0" defTabSz="914400" eaLnBrk="0" fontAlgn="auto" latinLnBrk="0" hangingPunct="0">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srgbClr val="445469"/>
                </a:solidFill>
                <a:effectLst/>
                <a:uLnTx/>
                <a:uFillTx/>
                <a:ea typeface="汉仪旗黑-55简" panose="00020600040101010101" charset="-128"/>
                <a:cs typeface="汉仪旗黑-55简" panose="00020600040101010101" charset="-128"/>
              </a:endParaRPr>
            </a:p>
          </p:txBody>
        </p:sp>
      </p:grpSp>
    </p:spTree>
    <p:custDataLst>
      <p:tags r:id="rId2"/>
    </p:custData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9" name="矩形 8"/>
          <p:cNvSpPr/>
          <p:nvPr/>
        </p:nvSpPr>
        <p:spPr>
          <a:xfrm>
            <a:off x="1359535" y="235268"/>
            <a:ext cx="2646680" cy="1198880"/>
          </a:xfrm>
          <a:prstGeom prst="rect">
            <a:avLst/>
          </a:prstGeom>
        </p:spPr>
        <p:txBody>
          <a:bodyPr wrap="none">
            <a:spAutoFit/>
          </a:bodyPr>
          <a:p>
            <a:pPr algn="l"/>
            <a:r>
              <a:rPr lang="zh-CN" altLang="en-US" sz="3600" b="1" kern="0" spc="300" dirty="0">
                <a:latin typeface="Times New Roman Bold" panose="02020603050405020304" charset="0"/>
                <a:ea typeface="汉仪铸字美心体W" panose="00020600040101010101" charset="-122"/>
                <a:cs typeface="Times New Roman Bold" panose="02020603050405020304" charset="0"/>
                <a:sym typeface="+mn-ea"/>
              </a:rPr>
              <a:t>Main body</a:t>
            </a:r>
            <a:endParaRPr lang="zh-CN" altLang="en-US" sz="3600" b="1" kern="0" spc="300" dirty="0">
              <a:latin typeface="Times New Roman Bold" panose="02020603050405020304" charset="0"/>
              <a:ea typeface="汉仪铸字美心体W" panose="00020600040101010101" charset="-122"/>
              <a:cs typeface="Times New Roman Bold" panose="02020603050405020304" charset="0"/>
            </a:endParaRPr>
          </a:p>
          <a:p>
            <a:endParaRPr lang="zh-CN" altLang="en-US" sz="3600" b="1" kern="0" spc="300" dirty="0">
              <a:latin typeface="Times New Roman Bold" panose="02020603050405020304" charset="0"/>
              <a:ea typeface="汉仪铸字美心体W" panose="00020600040101010101" charset="-122"/>
              <a:cs typeface="Times New Roman Bold" panose="02020603050405020304" charset="0"/>
            </a:endParaRPr>
          </a:p>
        </p:txBody>
      </p:sp>
      <p:sp>
        <p:nvSpPr>
          <p:cNvPr id="5" name="文本框 4"/>
          <p:cNvSpPr txBox="1"/>
          <p:nvPr/>
        </p:nvSpPr>
        <p:spPr>
          <a:xfrm>
            <a:off x="107950" y="310198"/>
            <a:ext cx="1466850" cy="829945"/>
          </a:xfrm>
          <a:prstGeom prst="rect">
            <a:avLst/>
          </a:prstGeom>
          <a:noFill/>
        </p:spPr>
        <p:txBody>
          <a:bodyPr vert="horz" wrap="square" rtlCol="0" anchor="ctr" anchorCtr="0">
            <a:spAutoFit/>
          </a:bodyPr>
          <a:p>
            <a:pPr algn="ctr"/>
            <a:r>
              <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rPr>
              <a:t>02</a:t>
            </a:r>
            <a:endPar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endParaRPr>
          </a:p>
        </p:txBody>
      </p:sp>
      <p:cxnSp>
        <p:nvCxnSpPr>
          <p:cNvPr id="2" name="直接连接符 1"/>
          <p:cNvCxnSpPr/>
          <p:nvPr/>
        </p:nvCxnSpPr>
        <p:spPr>
          <a:xfrm>
            <a:off x="-600" y="979170"/>
            <a:ext cx="12193200" cy="0"/>
          </a:xfrm>
          <a:prstGeom prst="line">
            <a:avLst/>
          </a:prstGeom>
          <a:ln w="25400">
            <a:solidFill>
              <a:schemeClr val="tx2">
                <a:lumMod val="25000"/>
              </a:schemeClr>
            </a:solidFill>
          </a:ln>
        </p:spPr>
        <p:style>
          <a:lnRef idx="1">
            <a:schemeClr val="accent1"/>
          </a:lnRef>
          <a:fillRef idx="0">
            <a:schemeClr val="accent1"/>
          </a:fillRef>
          <a:effectRef idx="0">
            <a:schemeClr val="accent1"/>
          </a:effectRef>
          <a:fontRef idx="minor">
            <a:schemeClr val="tx1"/>
          </a:fontRef>
        </p:style>
      </p:cxnSp>
      <p:sp>
        <p:nvSpPr>
          <p:cNvPr id="211" name="文本框 210"/>
          <p:cNvSpPr txBox="1"/>
          <p:nvPr/>
        </p:nvSpPr>
        <p:spPr>
          <a:xfrm>
            <a:off x="3357245" y="1066800"/>
            <a:ext cx="6375400" cy="521970"/>
          </a:xfrm>
          <a:prstGeom prst="rect">
            <a:avLst/>
          </a:prstGeom>
          <a:noFill/>
        </p:spPr>
        <p:txBody>
          <a:bodyPr wrap="none" rtlCol="0">
            <a:spAutoFit/>
          </a:bodyPr>
          <a:p>
            <a:pPr algn="l"/>
            <a:r>
              <a:rPr lang="zh-CN" altLang="en-US" sz="28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rPr>
              <a:t>SWOT analysis of enterprise strategy</a:t>
            </a:r>
            <a:endParaRPr lang="zh-CN" altLang="en-US" sz="2800" b="1"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endParaRPr>
          </a:p>
        </p:txBody>
      </p:sp>
      <p:sp>
        <p:nvSpPr>
          <p:cNvPr id="213" name="文本框 212"/>
          <p:cNvSpPr txBox="1"/>
          <p:nvPr/>
        </p:nvSpPr>
        <p:spPr>
          <a:xfrm>
            <a:off x="7553960" y="1434465"/>
            <a:ext cx="4638040" cy="5944870"/>
          </a:xfrm>
          <a:prstGeom prst="rect">
            <a:avLst/>
          </a:prstGeom>
          <a:noFill/>
        </p:spPr>
        <p:txBody>
          <a:bodyPr wrap="square" rtlCol="0" anchor="t">
            <a:spAutoFit/>
          </a:bodyPr>
          <a:p>
            <a:pPr>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(4) Threat analysis</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a:p>
            <a:pPr>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With the development of information technology, all kinds of traditional industries have gradually begun to develop into more efficient and intelligent technology fields after the initial rounds of digital transformation. Based on high and new technologies, some competitors not only catch up with the advantages of CX and other old companies in data collection and accumulation, but even catch up with them in quantitative analysis and real-time data collection. Fin-tech, relying on its innovative financial data capture algorithm, poses a great threat to CX in the US market by providing users with more real-time transaction data.</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76" name="文本框 75"/>
          <p:cNvSpPr txBox="1"/>
          <p:nvPr/>
        </p:nvSpPr>
        <p:spPr>
          <a:xfrm>
            <a:off x="-635" y="1675765"/>
            <a:ext cx="4785360" cy="435610"/>
          </a:xfrm>
          <a:prstGeom prst="rect">
            <a:avLst/>
          </a:prstGeom>
          <a:noFill/>
        </p:spPr>
        <p:txBody>
          <a:bodyPr wrap="square" rtlCol="0" anchor="t">
            <a:spAutoFit/>
          </a:bodyPr>
          <a:p>
            <a:pPr algn="r">
              <a:lnSpc>
                <a:spcPct val="140000"/>
              </a:lnSpc>
            </a:pP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79" name="文本框 78"/>
          <p:cNvSpPr txBox="1"/>
          <p:nvPr/>
        </p:nvSpPr>
        <p:spPr>
          <a:xfrm>
            <a:off x="59055" y="1434465"/>
            <a:ext cx="5039360" cy="5255895"/>
          </a:xfrm>
          <a:prstGeom prst="rect">
            <a:avLst/>
          </a:prstGeom>
          <a:noFill/>
        </p:spPr>
        <p:txBody>
          <a:bodyPr wrap="square" rtlCol="0" anchor="t">
            <a:spAutoFit/>
          </a:bodyPr>
          <a:p>
            <a:pPr algn="l">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(3) Opportunity analysis</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a:p>
            <a:pPr algn="l">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In recent years, the branch of CX in India has achieved good development. Its technical team, which was established late, has achieved rapid development by virtue of the rapid development of India's IT market and profound accumulation of IT technical personnel. The entire Indian branch is well run and has a higher level of technology as well as lower operating costs. It has become one of the strategic development directions widely recognized by the top management of CX company to strengthen the function of the Indian branch and separate the Asia-Pacific region and even the global business from the single data center in China.</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grpSp>
        <p:nvGrpSpPr>
          <p:cNvPr id="82" name="组合 81"/>
          <p:cNvGrpSpPr/>
          <p:nvPr/>
        </p:nvGrpSpPr>
        <p:grpSpPr>
          <a:xfrm>
            <a:off x="4933950" y="2528570"/>
            <a:ext cx="2621280" cy="3152140"/>
            <a:chOff x="7535" y="3943"/>
            <a:chExt cx="4128" cy="4964"/>
          </a:xfrm>
        </p:grpSpPr>
        <p:grpSp>
          <p:nvGrpSpPr>
            <p:cNvPr id="65" name="组合 64"/>
            <p:cNvGrpSpPr/>
            <p:nvPr/>
          </p:nvGrpSpPr>
          <p:grpSpPr>
            <a:xfrm>
              <a:off x="7535" y="3943"/>
              <a:ext cx="4128" cy="4965"/>
              <a:chOff x="5904" y="3340"/>
              <a:chExt cx="3168" cy="3810"/>
            </a:xfrm>
          </p:grpSpPr>
          <p:sp>
            <p:nvSpPr>
              <p:cNvPr id="3" name="Freeform 48"/>
              <p:cNvSpPr>
                <a:spLocks noEditPoints="1"/>
              </p:cNvSpPr>
              <p:nvPr/>
            </p:nvSpPr>
            <p:spPr bwMode="auto">
              <a:xfrm>
                <a:off x="5904" y="3340"/>
                <a:ext cx="3168" cy="3168"/>
              </a:xfrm>
              <a:custGeom>
                <a:avLst/>
                <a:gdLst>
                  <a:gd name="T0" fmla="*/ 556 w 1252"/>
                  <a:gd name="T1" fmla="*/ 1248 h 1252"/>
                  <a:gd name="T2" fmla="*/ 375 w 1252"/>
                  <a:gd name="T3" fmla="*/ 1200 h 1252"/>
                  <a:gd name="T4" fmla="*/ 255 w 1252"/>
                  <a:gd name="T5" fmla="*/ 1130 h 1252"/>
                  <a:gd name="T6" fmla="*/ 122 w 1252"/>
                  <a:gd name="T7" fmla="*/ 998 h 1252"/>
                  <a:gd name="T8" fmla="*/ 52 w 1252"/>
                  <a:gd name="T9" fmla="*/ 877 h 1252"/>
                  <a:gd name="T10" fmla="*/ 4 w 1252"/>
                  <a:gd name="T11" fmla="*/ 696 h 1252"/>
                  <a:gd name="T12" fmla="*/ 4 w 1252"/>
                  <a:gd name="T13" fmla="*/ 560 h 1252"/>
                  <a:gd name="T14" fmla="*/ 137 w 1252"/>
                  <a:gd name="T15" fmla="*/ 458 h 1252"/>
                  <a:gd name="T16" fmla="*/ 120 w 1252"/>
                  <a:gd name="T17" fmla="*/ 257 h 1252"/>
                  <a:gd name="T18" fmla="*/ 287 w 1252"/>
                  <a:gd name="T19" fmla="*/ 236 h 1252"/>
                  <a:gd name="T20" fmla="*/ 372 w 1252"/>
                  <a:gd name="T21" fmla="*/ 54 h 1252"/>
                  <a:gd name="T22" fmla="*/ 528 w 1252"/>
                  <a:gd name="T23" fmla="*/ 119 h 1252"/>
                  <a:gd name="T24" fmla="*/ 626 w 1252"/>
                  <a:gd name="T25" fmla="*/ 0 h 1252"/>
                  <a:gd name="T26" fmla="*/ 724 w 1252"/>
                  <a:gd name="T27" fmla="*/ 119 h 1252"/>
                  <a:gd name="T28" fmla="*/ 879 w 1252"/>
                  <a:gd name="T29" fmla="*/ 54 h 1252"/>
                  <a:gd name="T30" fmla="*/ 965 w 1252"/>
                  <a:gd name="T31" fmla="*/ 236 h 1252"/>
                  <a:gd name="T32" fmla="*/ 1132 w 1252"/>
                  <a:gd name="T33" fmla="*/ 257 h 1252"/>
                  <a:gd name="T34" fmla="*/ 1115 w 1252"/>
                  <a:gd name="T35" fmla="*/ 458 h 1252"/>
                  <a:gd name="T36" fmla="*/ 1248 w 1252"/>
                  <a:gd name="T37" fmla="*/ 560 h 1252"/>
                  <a:gd name="T38" fmla="*/ 1248 w 1252"/>
                  <a:gd name="T39" fmla="*/ 696 h 1252"/>
                  <a:gd name="T40" fmla="*/ 1200 w 1252"/>
                  <a:gd name="T41" fmla="*/ 877 h 1252"/>
                  <a:gd name="T42" fmla="*/ 1130 w 1252"/>
                  <a:gd name="T43" fmla="*/ 998 h 1252"/>
                  <a:gd name="T44" fmla="*/ 997 w 1252"/>
                  <a:gd name="T45" fmla="*/ 1130 h 1252"/>
                  <a:gd name="T46" fmla="*/ 877 w 1252"/>
                  <a:gd name="T47" fmla="*/ 1200 h 1252"/>
                  <a:gd name="T48" fmla="*/ 696 w 1252"/>
                  <a:gd name="T49" fmla="*/ 1248 h 1252"/>
                  <a:gd name="T50" fmla="*/ 563 w 1252"/>
                  <a:gd name="T51" fmla="*/ 1241 h 1252"/>
                  <a:gd name="T52" fmla="*/ 717 w 1252"/>
                  <a:gd name="T53" fmla="*/ 1126 h 1252"/>
                  <a:gd name="T54" fmla="*/ 797 w 1252"/>
                  <a:gd name="T55" fmla="*/ 1105 h 1252"/>
                  <a:gd name="T56" fmla="*/ 955 w 1252"/>
                  <a:gd name="T57" fmla="*/ 1014 h 1252"/>
                  <a:gd name="T58" fmla="*/ 1013 w 1252"/>
                  <a:gd name="T59" fmla="*/ 955 h 1252"/>
                  <a:gd name="T60" fmla="*/ 1105 w 1252"/>
                  <a:gd name="T61" fmla="*/ 797 h 1252"/>
                  <a:gd name="T62" fmla="*/ 1126 w 1252"/>
                  <a:gd name="T63" fmla="*/ 718 h 1252"/>
                  <a:gd name="T64" fmla="*/ 1240 w 1252"/>
                  <a:gd name="T65" fmla="*/ 563 h 1252"/>
                  <a:gd name="T66" fmla="*/ 1106 w 1252"/>
                  <a:gd name="T67" fmla="*/ 458 h 1252"/>
                  <a:gd name="T68" fmla="*/ 1127 w 1252"/>
                  <a:gd name="T69" fmla="*/ 265 h 1252"/>
                  <a:gd name="T70" fmla="*/ 957 w 1252"/>
                  <a:gd name="T71" fmla="*/ 241 h 1252"/>
                  <a:gd name="T72" fmla="*/ 879 w 1252"/>
                  <a:gd name="T73" fmla="*/ 63 h 1252"/>
                  <a:gd name="T74" fmla="*/ 720 w 1252"/>
                  <a:gd name="T75" fmla="*/ 127 h 1252"/>
                  <a:gd name="T76" fmla="*/ 626 w 1252"/>
                  <a:gd name="T77" fmla="*/ 9 h 1252"/>
                  <a:gd name="T78" fmla="*/ 532 w 1252"/>
                  <a:gd name="T79" fmla="*/ 127 h 1252"/>
                  <a:gd name="T80" fmla="*/ 373 w 1252"/>
                  <a:gd name="T81" fmla="*/ 63 h 1252"/>
                  <a:gd name="T82" fmla="*/ 295 w 1252"/>
                  <a:gd name="T83" fmla="*/ 241 h 1252"/>
                  <a:gd name="T84" fmla="*/ 125 w 1252"/>
                  <a:gd name="T85" fmla="*/ 265 h 1252"/>
                  <a:gd name="T86" fmla="*/ 146 w 1252"/>
                  <a:gd name="T87" fmla="*/ 458 h 1252"/>
                  <a:gd name="T88" fmla="*/ 12 w 1252"/>
                  <a:gd name="T89" fmla="*/ 563 h 1252"/>
                  <a:gd name="T90" fmla="*/ 126 w 1252"/>
                  <a:gd name="T91" fmla="*/ 718 h 1252"/>
                  <a:gd name="T92" fmla="*/ 147 w 1252"/>
                  <a:gd name="T93" fmla="*/ 797 h 1252"/>
                  <a:gd name="T94" fmla="*/ 239 w 1252"/>
                  <a:gd name="T95" fmla="*/ 955 h 1252"/>
                  <a:gd name="T96" fmla="*/ 297 w 1252"/>
                  <a:gd name="T97" fmla="*/ 1014 h 1252"/>
                  <a:gd name="T98" fmla="*/ 455 w 1252"/>
                  <a:gd name="T99" fmla="*/ 1105 h 1252"/>
                  <a:gd name="T100" fmla="*/ 535 w 1252"/>
                  <a:gd name="T101" fmla="*/ 1126 h 1252"/>
                  <a:gd name="T102" fmla="*/ 288 w 1252"/>
                  <a:gd name="T103" fmla="*/ 964 h 1252"/>
                  <a:gd name="T104" fmla="*/ 626 w 1252"/>
                  <a:gd name="T105" fmla="*/ 148 h 1252"/>
                  <a:gd name="T106" fmla="*/ 964 w 1252"/>
                  <a:gd name="T107" fmla="*/ 964 h 1252"/>
                  <a:gd name="T108" fmla="*/ 157 w 1252"/>
                  <a:gd name="T109" fmla="*/ 626 h 1252"/>
                  <a:gd name="T110" fmla="*/ 626 w 1252"/>
                  <a:gd name="T111" fmla="*/ 157 h 1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52" h="1252">
                    <a:moveTo>
                      <a:pt x="626" y="1252"/>
                    </a:moveTo>
                    <a:cubicBezTo>
                      <a:pt x="604" y="1252"/>
                      <a:pt x="581" y="1251"/>
                      <a:pt x="559" y="1249"/>
                    </a:cubicBezTo>
                    <a:cubicBezTo>
                      <a:pt x="556" y="1248"/>
                      <a:pt x="556" y="1248"/>
                      <a:pt x="556" y="1248"/>
                    </a:cubicBezTo>
                    <a:cubicBezTo>
                      <a:pt x="528" y="1134"/>
                      <a:pt x="528" y="1134"/>
                      <a:pt x="528" y="1134"/>
                    </a:cubicBezTo>
                    <a:cubicBezTo>
                      <a:pt x="504" y="1129"/>
                      <a:pt x="480" y="1123"/>
                      <a:pt x="458" y="1115"/>
                    </a:cubicBezTo>
                    <a:cubicBezTo>
                      <a:pt x="375" y="1200"/>
                      <a:pt x="375" y="1200"/>
                      <a:pt x="375" y="1200"/>
                    </a:cubicBezTo>
                    <a:cubicBezTo>
                      <a:pt x="372" y="1199"/>
                      <a:pt x="372" y="1199"/>
                      <a:pt x="372" y="1199"/>
                    </a:cubicBezTo>
                    <a:cubicBezTo>
                      <a:pt x="332" y="1181"/>
                      <a:pt x="293" y="1158"/>
                      <a:pt x="257" y="1132"/>
                    </a:cubicBezTo>
                    <a:cubicBezTo>
                      <a:pt x="255" y="1130"/>
                      <a:pt x="255" y="1130"/>
                      <a:pt x="255" y="1130"/>
                    </a:cubicBezTo>
                    <a:cubicBezTo>
                      <a:pt x="287" y="1016"/>
                      <a:pt x="287" y="1016"/>
                      <a:pt x="287" y="1016"/>
                    </a:cubicBezTo>
                    <a:cubicBezTo>
                      <a:pt x="269" y="1001"/>
                      <a:pt x="252" y="983"/>
                      <a:pt x="236" y="965"/>
                    </a:cubicBezTo>
                    <a:cubicBezTo>
                      <a:pt x="122" y="998"/>
                      <a:pt x="122" y="998"/>
                      <a:pt x="122" y="998"/>
                    </a:cubicBezTo>
                    <a:cubicBezTo>
                      <a:pt x="120" y="995"/>
                      <a:pt x="120" y="995"/>
                      <a:pt x="120" y="995"/>
                    </a:cubicBezTo>
                    <a:cubicBezTo>
                      <a:pt x="94" y="959"/>
                      <a:pt x="72" y="921"/>
                      <a:pt x="54" y="880"/>
                    </a:cubicBezTo>
                    <a:cubicBezTo>
                      <a:pt x="52" y="877"/>
                      <a:pt x="52" y="877"/>
                      <a:pt x="52" y="877"/>
                    </a:cubicBezTo>
                    <a:cubicBezTo>
                      <a:pt x="137" y="795"/>
                      <a:pt x="137" y="795"/>
                      <a:pt x="137" y="795"/>
                    </a:cubicBezTo>
                    <a:cubicBezTo>
                      <a:pt x="130" y="772"/>
                      <a:pt x="123" y="748"/>
                      <a:pt x="119" y="725"/>
                    </a:cubicBezTo>
                    <a:cubicBezTo>
                      <a:pt x="4" y="696"/>
                      <a:pt x="4" y="696"/>
                      <a:pt x="4" y="696"/>
                    </a:cubicBezTo>
                    <a:cubicBezTo>
                      <a:pt x="4" y="693"/>
                      <a:pt x="4" y="693"/>
                      <a:pt x="4" y="693"/>
                    </a:cubicBezTo>
                    <a:cubicBezTo>
                      <a:pt x="1" y="671"/>
                      <a:pt x="0" y="648"/>
                      <a:pt x="0" y="626"/>
                    </a:cubicBezTo>
                    <a:cubicBezTo>
                      <a:pt x="0" y="604"/>
                      <a:pt x="1" y="582"/>
                      <a:pt x="4" y="560"/>
                    </a:cubicBezTo>
                    <a:cubicBezTo>
                      <a:pt x="4" y="557"/>
                      <a:pt x="4" y="557"/>
                      <a:pt x="4" y="557"/>
                    </a:cubicBezTo>
                    <a:cubicBezTo>
                      <a:pt x="119" y="528"/>
                      <a:pt x="119" y="528"/>
                      <a:pt x="119" y="528"/>
                    </a:cubicBezTo>
                    <a:cubicBezTo>
                      <a:pt x="123" y="504"/>
                      <a:pt x="130" y="481"/>
                      <a:pt x="137" y="458"/>
                    </a:cubicBezTo>
                    <a:cubicBezTo>
                      <a:pt x="52" y="376"/>
                      <a:pt x="52" y="376"/>
                      <a:pt x="52" y="376"/>
                    </a:cubicBezTo>
                    <a:cubicBezTo>
                      <a:pt x="54" y="373"/>
                      <a:pt x="54" y="373"/>
                      <a:pt x="54" y="373"/>
                    </a:cubicBezTo>
                    <a:cubicBezTo>
                      <a:pt x="72" y="332"/>
                      <a:pt x="94" y="293"/>
                      <a:pt x="120" y="257"/>
                    </a:cubicBezTo>
                    <a:cubicBezTo>
                      <a:pt x="122" y="255"/>
                      <a:pt x="122" y="255"/>
                      <a:pt x="122" y="255"/>
                    </a:cubicBezTo>
                    <a:cubicBezTo>
                      <a:pt x="236" y="287"/>
                      <a:pt x="236" y="287"/>
                      <a:pt x="236" y="287"/>
                    </a:cubicBezTo>
                    <a:cubicBezTo>
                      <a:pt x="252" y="269"/>
                      <a:pt x="269" y="252"/>
                      <a:pt x="287" y="236"/>
                    </a:cubicBezTo>
                    <a:cubicBezTo>
                      <a:pt x="255" y="122"/>
                      <a:pt x="255" y="122"/>
                      <a:pt x="255" y="122"/>
                    </a:cubicBezTo>
                    <a:cubicBezTo>
                      <a:pt x="257" y="121"/>
                      <a:pt x="257" y="121"/>
                      <a:pt x="257" y="121"/>
                    </a:cubicBezTo>
                    <a:cubicBezTo>
                      <a:pt x="293" y="94"/>
                      <a:pt x="332" y="72"/>
                      <a:pt x="372" y="54"/>
                    </a:cubicBezTo>
                    <a:cubicBezTo>
                      <a:pt x="375" y="53"/>
                      <a:pt x="375" y="53"/>
                      <a:pt x="375" y="53"/>
                    </a:cubicBezTo>
                    <a:cubicBezTo>
                      <a:pt x="458" y="138"/>
                      <a:pt x="458" y="138"/>
                      <a:pt x="458" y="138"/>
                    </a:cubicBezTo>
                    <a:cubicBezTo>
                      <a:pt x="480" y="130"/>
                      <a:pt x="504" y="123"/>
                      <a:pt x="528" y="119"/>
                    </a:cubicBezTo>
                    <a:cubicBezTo>
                      <a:pt x="556" y="4"/>
                      <a:pt x="556" y="4"/>
                      <a:pt x="556" y="4"/>
                    </a:cubicBezTo>
                    <a:cubicBezTo>
                      <a:pt x="559" y="4"/>
                      <a:pt x="559" y="4"/>
                      <a:pt x="559" y="4"/>
                    </a:cubicBezTo>
                    <a:cubicBezTo>
                      <a:pt x="581" y="2"/>
                      <a:pt x="604" y="0"/>
                      <a:pt x="626" y="0"/>
                    </a:cubicBezTo>
                    <a:cubicBezTo>
                      <a:pt x="648" y="0"/>
                      <a:pt x="671" y="2"/>
                      <a:pt x="693" y="4"/>
                    </a:cubicBezTo>
                    <a:cubicBezTo>
                      <a:pt x="696" y="4"/>
                      <a:pt x="696" y="4"/>
                      <a:pt x="696" y="4"/>
                    </a:cubicBezTo>
                    <a:cubicBezTo>
                      <a:pt x="724" y="119"/>
                      <a:pt x="724" y="119"/>
                      <a:pt x="724" y="119"/>
                    </a:cubicBezTo>
                    <a:cubicBezTo>
                      <a:pt x="748" y="123"/>
                      <a:pt x="772" y="130"/>
                      <a:pt x="794" y="138"/>
                    </a:cubicBezTo>
                    <a:cubicBezTo>
                      <a:pt x="877" y="53"/>
                      <a:pt x="877" y="53"/>
                      <a:pt x="877" y="53"/>
                    </a:cubicBezTo>
                    <a:cubicBezTo>
                      <a:pt x="879" y="54"/>
                      <a:pt x="879" y="54"/>
                      <a:pt x="879" y="54"/>
                    </a:cubicBezTo>
                    <a:cubicBezTo>
                      <a:pt x="920" y="72"/>
                      <a:pt x="959" y="94"/>
                      <a:pt x="995" y="121"/>
                    </a:cubicBezTo>
                    <a:cubicBezTo>
                      <a:pt x="997" y="122"/>
                      <a:pt x="997" y="122"/>
                      <a:pt x="997" y="122"/>
                    </a:cubicBezTo>
                    <a:cubicBezTo>
                      <a:pt x="965" y="236"/>
                      <a:pt x="965" y="236"/>
                      <a:pt x="965" y="236"/>
                    </a:cubicBezTo>
                    <a:cubicBezTo>
                      <a:pt x="983" y="252"/>
                      <a:pt x="1000" y="269"/>
                      <a:pt x="1016" y="287"/>
                    </a:cubicBezTo>
                    <a:cubicBezTo>
                      <a:pt x="1130" y="255"/>
                      <a:pt x="1130" y="255"/>
                      <a:pt x="1130" y="255"/>
                    </a:cubicBezTo>
                    <a:cubicBezTo>
                      <a:pt x="1132" y="257"/>
                      <a:pt x="1132" y="257"/>
                      <a:pt x="1132" y="257"/>
                    </a:cubicBezTo>
                    <a:cubicBezTo>
                      <a:pt x="1158" y="293"/>
                      <a:pt x="1180" y="332"/>
                      <a:pt x="1198" y="373"/>
                    </a:cubicBezTo>
                    <a:cubicBezTo>
                      <a:pt x="1200" y="376"/>
                      <a:pt x="1200" y="376"/>
                      <a:pt x="1200" y="376"/>
                    </a:cubicBezTo>
                    <a:cubicBezTo>
                      <a:pt x="1115" y="458"/>
                      <a:pt x="1115" y="458"/>
                      <a:pt x="1115" y="458"/>
                    </a:cubicBezTo>
                    <a:cubicBezTo>
                      <a:pt x="1123" y="481"/>
                      <a:pt x="1129" y="504"/>
                      <a:pt x="1133" y="528"/>
                    </a:cubicBezTo>
                    <a:cubicBezTo>
                      <a:pt x="1248" y="557"/>
                      <a:pt x="1248" y="557"/>
                      <a:pt x="1248" y="557"/>
                    </a:cubicBezTo>
                    <a:cubicBezTo>
                      <a:pt x="1248" y="560"/>
                      <a:pt x="1248" y="560"/>
                      <a:pt x="1248" y="560"/>
                    </a:cubicBezTo>
                    <a:cubicBezTo>
                      <a:pt x="1251" y="582"/>
                      <a:pt x="1252" y="604"/>
                      <a:pt x="1252" y="626"/>
                    </a:cubicBezTo>
                    <a:cubicBezTo>
                      <a:pt x="1252" y="649"/>
                      <a:pt x="1251" y="671"/>
                      <a:pt x="1248" y="693"/>
                    </a:cubicBezTo>
                    <a:cubicBezTo>
                      <a:pt x="1248" y="696"/>
                      <a:pt x="1248" y="696"/>
                      <a:pt x="1248" y="696"/>
                    </a:cubicBezTo>
                    <a:cubicBezTo>
                      <a:pt x="1133" y="725"/>
                      <a:pt x="1133" y="725"/>
                      <a:pt x="1133" y="725"/>
                    </a:cubicBezTo>
                    <a:cubicBezTo>
                      <a:pt x="1129" y="748"/>
                      <a:pt x="1122" y="772"/>
                      <a:pt x="1115" y="795"/>
                    </a:cubicBezTo>
                    <a:cubicBezTo>
                      <a:pt x="1200" y="877"/>
                      <a:pt x="1200" y="877"/>
                      <a:pt x="1200" y="877"/>
                    </a:cubicBezTo>
                    <a:cubicBezTo>
                      <a:pt x="1198" y="880"/>
                      <a:pt x="1198" y="880"/>
                      <a:pt x="1198" y="880"/>
                    </a:cubicBezTo>
                    <a:cubicBezTo>
                      <a:pt x="1180" y="920"/>
                      <a:pt x="1158" y="959"/>
                      <a:pt x="1132" y="995"/>
                    </a:cubicBezTo>
                    <a:cubicBezTo>
                      <a:pt x="1130" y="998"/>
                      <a:pt x="1130" y="998"/>
                      <a:pt x="1130" y="998"/>
                    </a:cubicBezTo>
                    <a:cubicBezTo>
                      <a:pt x="1016" y="965"/>
                      <a:pt x="1016" y="965"/>
                      <a:pt x="1016" y="965"/>
                    </a:cubicBezTo>
                    <a:cubicBezTo>
                      <a:pt x="1000" y="983"/>
                      <a:pt x="983" y="1001"/>
                      <a:pt x="965" y="1016"/>
                    </a:cubicBezTo>
                    <a:cubicBezTo>
                      <a:pt x="997" y="1130"/>
                      <a:pt x="997" y="1130"/>
                      <a:pt x="997" y="1130"/>
                    </a:cubicBezTo>
                    <a:cubicBezTo>
                      <a:pt x="995" y="1132"/>
                      <a:pt x="995" y="1132"/>
                      <a:pt x="995" y="1132"/>
                    </a:cubicBezTo>
                    <a:cubicBezTo>
                      <a:pt x="959" y="1158"/>
                      <a:pt x="920" y="1181"/>
                      <a:pt x="879" y="1199"/>
                    </a:cubicBezTo>
                    <a:cubicBezTo>
                      <a:pt x="877" y="1200"/>
                      <a:pt x="877" y="1200"/>
                      <a:pt x="877" y="1200"/>
                    </a:cubicBezTo>
                    <a:cubicBezTo>
                      <a:pt x="794" y="1115"/>
                      <a:pt x="794" y="1115"/>
                      <a:pt x="794" y="1115"/>
                    </a:cubicBezTo>
                    <a:cubicBezTo>
                      <a:pt x="772" y="1123"/>
                      <a:pt x="748" y="1129"/>
                      <a:pt x="724" y="1134"/>
                    </a:cubicBezTo>
                    <a:cubicBezTo>
                      <a:pt x="696" y="1248"/>
                      <a:pt x="696" y="1248"/>
                      <a:pt x="696" y="1248"/>
                    </a:cubicBezTo>
                    <a:cubicBezTo>
                      <a:pt x="693" y="1249"/>
                      <a:pt x="693" y="1249"/>
                      <a:pt x="693" y="1249"/>
                    </a:cubicBezTo>
                    <a:cubicBezTo>
                      <a:pt x="671" y="1251"/>
                      <a:pt x="648" y="1252"/>
                      <a:pt x="626" y="1252"/>
                    </a:cubicBezTo>
                    <a:close/>
                    <a:moveTo>
                      <a:pt x="563" y="1241"/>
                    </a:moveTo>
                    <a:cubicBezTo>
                      <a:pt x="584" y="1243"/>
                      <a:pt x="605" y="1244"/>
                      <a:pt x="626" y="1244"/>
                    </a:cubicBezTo>
                    <a:cubicBezTo>
                      <a:pt x="647" y="1244"/>
                      <a:pt x="668" y="1243"/>
                      <a:pt x="689" y="1241"/>
                    </a:cubicBezTo>
                    <a:cubicBezTo>
                      <a:pt x="717" y="1126"/>
                      <a:pt x="717" y="1126"/>
                      <a:pt x="717" y="1126"/>
                    </a:cubicBezTo>
                    <a:cubicBezTo>
                      <a:pt x="720" y="1126"/>
                      <a:pt x="720" y="1126"/>
                      <a:pt x="720" y="1126"/>
                    </a:cubicBezTo>
                    <a:cubicBezTo>
                      <a:pt x="745" y="1121"/>
                      <a:pt x="770" y="1114"/>
                      <a:pt x="794" y="1106"/>
                    </a:cubicBezTo>
                    <a:cubicBezTo>
                      <a:pt x="797" y="1105"/>
                      <a:pt x="797" y="1105"/>
                      <a:pt x="797" y="1105"/>
                    </a:cubicBezTo>
                    <a:cubicBezTo>
                      <a:pt x="879" y="1190"/>
                      <a:pt x="879" y="1190"/>
                      <a:pt x="879" y="1190"/>
                    </a:cubicBezTo>
                    <a:cubicBezTo>
                      <a:pt x="917" y="1173"/>
                      <a:pt x="953" y="1151"/>
                      <a:pt x="988" y="1127"/>
                    </a:cubicBezTo>
                    <a:cubicBezTo>
                      <a:pt x="955" y="1014"/>
                      <a:pt x="955" y="1014"/>
                      <a:pt x="955" y="1014"/>
                    </a:cubicBezTo>
                    <a:cubicBezTo>
                      <a:pt x="957" y="1012"/>
                      <a:pt x="957" y="1012"/>
                      <a:pt x="957" y="1012"/>
                    </a:cubicBezTo>
                    <a:cubicBezTo>
                      <a:pt x="977" y="995"/>
                      <a:pt x="995" y="977"/>
                      <a:pt x="1011" y="958"/>
                    </a:cubicBezTo>
                    <a:cubicBezTo>
                      <a:pt x="1013" y="955"/>
                      <a:pt x="1013" y="955"/>
                      <a:pt x="1013" y="955"/>
                    </a:cubicBezTo>
                    <a:cubicBezTo>
                      <a:pt x="1127" y="988"/>
                      <a:pt x="1127" y="988"/>
                      <a:pt x="1127" y="988"/>
                    </a:cubicBezTo>
                    <a:cubicBezTo>
                      <a:pt x="1151" y="954"/>
                      <a:pt x="1172" y="917"/>
                      <a:pt x="1189" y="879"/>
                    </a:cubicBezTo>
                    <a:cubicBezTo>
                      <a:pt x="1105" y="797"/>
                      <a:pt x="1105" y="797"/>
                      <a:pt x="1105" y="797"/>
                    </a:cubicBezTo>
                    <a:cubicBezTo>
                      <a:pt x="1106" y="795"/>
                      <a:pt x="1106" y="795"/>
                      <a:pt x="1106" y="795"/>
                    </a:cubicBezTo>
                    <a:cubicBezTo>
                      <a:pt x="1114" y="771"/>
                      <a:pt x="1121" y="746"/>
                      <a:pt x="1125" y="720"/>
                    </a:cubicBezTo>
                    <a:cubicBezTo>
                      <a:pt x="1126" y="718"/>
                      <a:pt x="1126" y="718"/>
                      <a:pt x="1126" y="718"/>
                    </a:cubicBezTo>
                    <a:cubicBezTo>
                      <a:pt x="1240" y="689"/>
                      <a:pt x="1240" y="689"/>
                      <a:pt x="1240" y="689"/>
                    </a:cubicBezTo>
                    <a:cubicBezTo>
                      <a:pt x="1242" y="668"/>
                      <a:pt x="1243" y="647"/>
                      <a:pt x="1243" y="626"/>
                    </a:cubicBezTo>
                    <a:cubicBezTo>
                      <a:pt x="1243" y="605"/>
                      <a:pt x="1242" y="584"/>
                      <a:pt x="1240" y="563"/>
                    </a:cubicBezTo>
                    <a:cubicBezTo>
                      <a:pt x="1126" y="535"/>
                      <a:pt x="1126" y="535"/>
                      <a:pt x="1126" y="535"/>
                    </a:cubicBezTo>
                    <a:cubicBezTo>
                      <a:pt x="1125" y="532"/>
                      <a:pt x="1125" y="532"/>
                      <a:pt x="1125" y="532"/>
                    </a:cubicBezTo>
                    <a:cubicBezTo>
                      <a:pt x="1121" y="507"/>
                      <a:pt x="1114" y="482"/>
                      <a:pt x="1106" y="458"/>
                    </a:cubicBezTo>
                    <a:cubicBezTo>
                      <a:pt x="1105" y="455"/>
                      <a:pt x="1105" y="455"/>
                      <a:pt x="1105" y="455"/>
                    </a:cubicBezTo>
                    <a:cubicBezTo>
                      <a:pt x="1189" y="374"/>
                      <a:pt x="1189" y="374"/>
                      <a:pt x="1189" y="374"/>
                    </a:cubicBezTo>
                    <a:cubicBezTo>
                      <a:pt x="1172" y="335"/>
                      <a:pt x="1151" y="299"/>
                      <a:pt x="1127" y="265"/>
                    </a:cubicBezTo>
                    <a:cubicBezTo>
                      <a:pt x="1013" y="297"/>
                      <a:pt x="1013" y="297"/>
                      <a:pt x="1013" y="297"/>
                    </a:cubicBezTo>
                    <a:cubicBezTo>
                      <a:pt x="1011" y="295"/>
                      <a:pt x="1011" y="295"/>
                      <a:pt x="1011" y="295"/>
                    </a:cubicBezTo>
                    <a:cubicBezTo>
                      <a:pt x="995" y="276"/>
                      <a:pt x="977" y="257"/>
                      <a:pt x="957" y="241"/>
                    </a:cubicBezTo>
                    <a:cubicBezTo>
                      <a:pt x="955" y="239"/>
                      <a:pt x="955" y="239"/>
                      <a:pt x="955" y="239"/>
                    </a:cubicBezTo>
                    <a:cubicBezTo>
                      <a:pt x="988" y="126"/>
                      <a:pt x="988" y="126"/>
                      <a:pt x="988" y="126"/>
                    </a:cubicBezTo>
                    <a:cubicBezTo>
                      <a:pt x="953" y="101"/>
                      <a:pt x="917" y="80"/>
                      <a:pt x="879" y="63"/>
                    </a:cubicBezTo>
                    <a:cubicBezTo>
                      <a:pt x="797" y="148"/>
                      <a:pt x="797" y="148"/>
                      <a:pt x="797" y="148"/>
                    </a:cubicBezTo>
                    <a:cubicBezTo>
                      <a:pt x="794" y="147"/>
                      <a:pt x="794" y="147"/>
                      <a:pt x="794" y="147"/>
                    </a:cubicBezTo>
                    <a:cubicBezTo>
                      <a:pt x="770" y="138"/>
                      <a:pt x="745" y="131"/>
                      <a:pt x="720" y="127"/>
                    </a:cubicBezTo>
                    <a:cubicBezTo>
                      <a:pt x="717" y="126"/>
                      <a:pt x="717" y="126"/>
                      <a:pt x="717" y="126"/>
                    </a:cubicBezTo>
                    <a:cubicBezTo>
                      <a:pt x="689" y="12"/>
                      <a:pt x="689" y="12"/>
                      <a:pt x="689" y="12"/>
                    </a:cubicBezTo>
                    <a:cubicBezTo>
                      <a:pt x="668" y="10"/>
                      <a:pt x="647" y="9"/>
                      <a:pt x="626" y="9"/>
                    </a:cubicBezTo>
                    <a:cubicBezTo>
                      <a:pt x="605" y="9"/>
                      <a:pt x="584" y="10"/>
                      <a:pt x="563" y="12"/>
                    </a:cubicBezTo>
                    <a:cubicBezTo>
                      <a:pt x="535" y="126"/>
                      <a:pt x="535" y="126"/>
                      <a:pt x="535" y="126"/>
                    </a:cubicBezTo>
                    <a:cubicBezTo>
                      <a:pt x="532" y="127"/>
                      <a:pt x="532" y="127"/>
                      <a:pt x="532" y="127"/>
                    </a:cubicBezTo>
                    <a:cubicBezTo>
                      <a:pt x="507" y="131"/>
                      <a:pt x="482" y="138"/>
                      <a:pt x="458" y="147"/>
                    </a:cubicBezTo>
                    <a:cubicBezTo>
                      <a:pt x="455" y="148"/>
                      <a:pt x="455" y="148"/>
                      <a:pt x="455" y="148"/>
                    </a:cubicBezTo>
                    <a:cubicBezTo>
                      <a:pt x="373" y="63"/>
                      <a:pt x="373" y="63"/>
                      <a:pt x="373" y="63"/>
                    </a:cubicBezTo>
                    <a:cubicBezTo>
                      <a:pt x="335" y="80"/>
                      <a:pt x="298" y="101"/>
                      <a:pt x="264" y="126"/>
                    </a:cubicBezTo>
                    <a:cubicBezTo>
                      <a:pt x="297" y="239"/>
                      <a:pt x="297" y="239"/>
                      <a:pt x="297" y="239"/>
                    </a:cubicBezTo>
                    <a:cubicBezTo>
                      <a:pt x="295" y="241"/>
                      <a:pt x="295" y="241"/>
                      <a:pt x="295" y="241"/>
                    </a:cubicBezTo>
                    <a:cubicBezTo>
                      <a:pt x="275" y="257"/>
                      <a:pt x="257" y="276"/>
                      <a:pt x="241" y="295"/>
                    </a:cubicBezTo>
                    <a:cubicBezTo>
                      <a:pt x="239" y="297"/>
                      <a:pt x="239" y="297"/>
                      <a:pt x="239" y="297"/>
                    </a:cubicBezTo>
                    <a:cubicBezTo>
                      <a:pt x="125" y="265"/>
                      <a:pt x="125" y="265"/>
                      <a:pt x="125" y="265"/>
                    </a:cubicBezTo>
                    <a:cubicBezTo>
                      <a:pt x="101" y="299"/>
                      <a:pt x="80" y="335"/>
                      <a:pt x="63" y="374"/>
                    </a:cubicBezTo>
                    <a:cubicBezTo>
                      <a:pt x="147" y="455"/>
                      <a:pt x="147" y="455"/>
                      <a:pt x="147" y="455"/>
                    </a:cubicBezTo>
                    <a:cubicBezTo>
                      <a:pt x="146" y="458"/>
                      <a:pt x="146" y="458"/>
                      <a:pt x="146" y="458"/>
                    </a:cubicBezTo>
                    <a:cubicBezTo>
                      <a:pt x="138" y="482"/>
                      <a:pt x="131" y="507"/>
                      <a:pt x="127" y="532"/>
                    </a:cubicBezTo>
                    <a:cubicBezTo>
                      <a:pt x="126" y="535"/>
                      <a:pt x="126" y="535"/>
                      <a:pt x="126" y="535"/>
                    </a:cubicBezTo>
                    <a:cubicBezTo>
                      <a:pt x="12" y="563"/>
                      <a:pt x="12" y="563"/>
                      <a:pt x="12" y="563"/>
                    </a:cubicBezTo>
                    <a:cubicBezTo>
                      <a:pt x="10" y="584"/>
                      <a:pt x="9" y="606"/>
                      <a:pt x="9" y="626"/>
                    </a:cubicBezTo>
                    <a:cubicBezTo>
                      <a:pt x="9" y="647"/>
                      <a:pt x="10" y="668"/>
                      <a:pt x="12" y="689"/>
                    </a:cubicBezTo>
                    <a:cubicBezTo>
                      <a:pt x="126" y="718"/>
                      <a:pt x="126" y="718"/>
                      <a:pt x="126" y="718"/>
                    </a:cubicBezTo>
                    <a:cubicBezTo>
                      <a:pt x="127" y="720"/>
                      <a:pt x="127" y="720"/>
                      <a:pt x="127" y="720"/>
                    </a:cubicBezTo>
                    <a:cubicBezTo>
                      <a:pt x="131" y="746"/>
                      <a:pt x="138" y="771"/>
                      <a:pt x="146" y="795"/>
                    </a:cubicBezTo>
                    <a:cubicBezTo>
                      <a:pt x="147" y="797"/>
                      <a:pt x="147" y="797"/>
                      <a:pt x="147" y="797"/>
                    </a:cubicBezTo>
                    <a:cubicBezTo>
                      <a:pt x="63" y="879"/>
                      <a:pt x="63" y="879"/>
                      <a:pt x="63" y="879"/>
                    </a:cubicBezTo>
                    <a:cubicBezTo>
                      <a:pt x="80" y="917"/>
                      <a:pt x="101" y="954"/>
                      <a:pt x="125" y="988"/>
                    </a:cubicBezTo>
                    <a:cubicBezTo>
                      <a:pt x="239" y="955"/>
                      <a:pt x="239" y="955"/>
                      <a:pt x="239" y="955"/>
                    </a:cubicBezTo>
                    <a:cubicBezTo>
                      <a:pt x="241" y="958"/>
                      <a:pt x="241" y="958"/>
                      <a:pt x="241" y="958"/>
                    </a:cubicBezTo>
                    <a:cubicBezTo>
                      <a:pt x="257" y="977"/>
                      <a:pt x="275" y="995"/>
                      <a:pt x="295" y="1012"/>
                    </a:cubicBezTo>
                    <a:cubicBezTo>
                      <a:pt x="297" y="1014"/>
                      <a:pt x="297" y="1014"/>
                      <a:pt x="297" y="1014"/>
                    </a:cubicBezTo>
                    <a:cubicBezTo>
                      <a:pt x="264" y="1127"/>
                      <a:pt x="264" y="1127"/>
                      <a:pt x="264" y="1127"/>
                    </a:cubicBezTo>
                    <a:cubicBezTo>
                      <a:pt x="298" y="1151"/>
                      <a:pt x="335" y="1173"/>
                      <a:pt x="373" y="1190"/>
                    </a:cubicBezTo>
                    <a:cubicBezTo>
                      <a:pt x="455" y="1105"/>
                      <a:pt x="455" y="1105"/>
                      <a:pt x="455" y="1105"/>
                    </a:cubicBezTo>
                    <a:cubicBezTo>
                      <a:pt x="458" y="1106"/>
                      <a:pt x="458" y="1106"/>
                      <a:pt x="458" y="1106"/>
                    </a:cubicBezTo>
                    <a:cubicBezTo>
                      <a:pt x="482" y="1114"/>
                      <a:pt x="507" y="1121"/>
                      <a:pt x="532" y="1126"/>
                    </a:cubicBezTo>
                    <a:cubicBezTo>
                      <a:pt x="535" y="1126"/>
                      <a:pt x="535" y="1126"/>
                      <a:pt x="535" y="1126"/>
                    </a:cubicBezTo>
                    <a:lnTo>
                      <a:pt x="563" y="1241"/>
                    </a:lnTo>
                    <a:close/>
                    <a:moveTo>
                      <a:pt x="626" y="1104"/>
                    </a:moveTo>
                    <a:cubicBezTo>
                      <a:pt x="498" y="1104"/>
                      <a:pt x="378" y="1055"/>
                      <a:pt x="288" y="964"/>
                    </a:cubicBezTo>
                    <a:cubicBezTo>
                      <a:pt x="198" y="874"/>
                      <a:pt x="148" y="754"/>
                      <a:pt x="148" y="626"/>
                    </a:cubicBezTo>
                    <a:cubicBezTo>
                      <a:pt x="148" y="499"/>
                      <a:pt x="198" y="379"/>
                      <a:pt x="288" y="288"/>
                    </a:cubicBezTo>
                    <a:cubicBezTo>
                      <a:pt x="378" y="198"/>
                      <a:pt x="498" y="148"/>
                      <a:pt x="626" y="148"/>
                    </a:cubicBezTo>
                    <a:cubicBezTo>
                      <a:pt x="754" y="148"/>
                      <a:pt x="874" y="198"/>
                      <a:pt x="964" y="288"/>
                    </a:cubicBezTo>
                    <a:cubicBezTo>
                      <a:pt x="1054" y="379"/>
                      <a:pt x="1104" y="499"/>
                      <a:pt x="1104" y="626"/>
                    </a:cubicBezTo>
                    <a:cubicBezTo>
                      <a:pt x="1104" y="754"/>
                      <a:pt x="1054" y="874"/>
                      <a:pt x="964" y="964"/>
                    </a:cubicBezTo>
                    <a:cubicBezTo>
                      <a:pt x="874" y="1055"/>
                      <a:pt x="754" y="1104"/>
                      <a:pt x="626" y="1104"/>
                    </a:cubicBezTo>
                    <a:close/>
                    <a:moveTo>
                      <a:pt x="626" y="157"/>
                    </a:moveTo>
                    <a:cubicBezTo>
                      <a:pt x="367" y="157"/>
                      <a:pt x="157" y="367"/>
                      <a:pt x="157" y="626"/>
                    </a:cubicBezTo>
                    <a:cubicBezTo>
                      <a:pt x="157" y="885"/>
                      <a:pt x="367" y="1096"/>
                      <a:pt x="626" y="1096"/>
                    </a:cubicBezTo>
                    <a:cubicBezTo>
                      <a:pt x="885" y="1096"/>
                      <a:pt x="1095" y="885"/>
                      <a:pt x="1095" y="626"/>
                    </a:cubicBezTo>
                    <a:cubicBezTo>
                      <a:pt x="1095" y="367"/>
                      <a:pt x="885" y="157"/>
                      <a:pt x="626" y="157"/>
                    </a:cubicBezTo>
                    <a:close/>
                  </a:path>
                </a:pathLst>
              </a:custGeom>
              <a:solidFill>
                <a:schemeClr val="accent1">
                  <a:lumMod val="75000"/>
                </a:schemeClr>
              </a:solidFill>
              <a:ln w="19050">
                <a:solidFill>
                  <a:schemeClr val="accent1">
                    <a:lumMod val="75000"/>
                  </a:schemeClr>
                </a:solidFill>
              </a:ln>
            </p:spPr>
            <p:txBody>
              <a:bodyPr vert="horz" wrap="square" lIns="68580" tIns="34290" rIns="68580" bIns="34290" numCol="1" anchor="t" anchorCtr="0" compatLnSpc="1"/>
              <a:p>
                <a:endParaRPr lang="zh-CN" altLang="en-US" sz="1000">
                  <a:cs typeface="+mn-ea"/>
                  <a:sym typeface="+mn-lt"/>
                </a:endParaRPr>
              </a:p>
            </p:txBody>
          </p:sp>
          <p:grpSp>
            <p:nvGrpSpPr>
              <p:cNvPr id="51" name="组合 50"/>
              <p:cNvGrpSpPr/>
              <p:nvPr/>
            </p:nvGrpSpPr>
            <p:grpSpPr>
              <a:xfrm rot="0">
                <a:off x="6429" y="3830"/>
                <a:ext cx="2132" cy="3320"/>
                <a:chOff x="7056440" y="2401888"/>
                <a:chExt cx="2671764" cy="4160838"/>
              </a:xfrm>
              <a:effectLst>
                <a:outerShdw blurRad="254000" dist="101600" dir="8100000" sx="102000" sy="102000" algn="tr" rotWithShape="0">
                  <a:prstClr val="black">
                    <a:alpha val="28000"/>
                  </a:prstClr>
                </a:outerShdw>
              </a:effectLst>
            </p:grpSpPr>
            <p:sp>
              <p:nvSpPr>
                <p:cNvPr id="53" name="Freeform 49"/>
                <p:cNvSpPr/>
                <p:nvPr/>
              </p:nvSpPr>
              <p:spPr bwMode="auto">
                <a:xfrm>
                  <a:off x="7056440" y="2401888"/>
                  <a:ext cx="2671764" cy="4160838"/>
                </a:xfrm>
                <a:custGeom>
                  <a:avLst/>
                  <a:gdLst>
                    <a:gd name="T0" fmla="*/ 388 w 842"/>
                    <a:gd name="T1" fmla="*/ 1312 h 1312"/>
                    <a:gd name="T2" fmla="*/ 340 w 842"/>
                    <a:gd name="T3" fmla="*/ 1265 h 1312"/>
                    <a:gd name="T4" fmla="*/ 343 w 842"/>
                    <a:gd name="T5" fmla="*/ 1249 h 1312"/>
                    <a:gd name="T6" fmla="*/ 278 w 842"/>
                    <a:gd name="T7" fmla="*/ 1249 h 1312"/>
                    <a:gd name="T8" fmla="*/ 228 w 842"/>
                    <a:gd name="T9" fmla="*/ 1199 h 1312"/>
                    <a:gd name="T10" fmla="*/ 241 w 842"/>
                    <a:gd name="T11" fmla="*/ 1164 h 1312"/>
                    <a:gd name="T12" fmla="*/ 219 w 842"/>
                    <a:gd name="T13" fmla="*/ 1121 h 1312"/>
                    <a:gd name="T14" fmla="*/ 232 w 842"/>
                    <a:gd name="T15" fmla="*/ 1086 h 1312"/>
                    <a:gd name="T16" fmla="*/ 196 w 842"/>
                    <a:gd name="T17" fmla="*/ 1022 h 1312"/>
                    <a:gd name="T18" fmla="*/ 196 w 842"/>
                    <a:gd name="T19" fmla="*/ 982 h 1312"/>
                    <a:gd name="T20" fmla="*/ 196 w 842"/>
                    <a:gd name="T21" fmla="*/ 982 h 1312"/>
                    <a:gd name="T22" fmla="*/ 196 w 842"/>
                    <a:gd name="T23" fmla="*/ 976 h 1312"/>
                    <a:gd name="T24" fmla="*/ 196 w 842"/>
                    <a:gd name="T25" fmla="*/ 947 h 1312"/>
                    <a:gd name="T26" fmla="*/ 197 w 842"/>
                    <a:gd name="T27" fmla="*/ 940 h 1312"/>
                    <a:gd name="T28" fmla="*/ 197 w 842"/>
                    <a:gd name="T29" fmla="*/ 917 h 1312"/>
                    <a:gd name="T30" fmla="*/ 180 w 842"/>
                    <a:gd name="T31" fmla="*/ 849 h 1312"/>
                    <a:gd name="T32" fmla="*/ 129 w 842"/>
                    <a:gd name="T33" fmla="*/ 779 h 1312"/>
                    <a:gd name="T34" fmla="*/ 0 w 842"/>
                    <a:gd name="T35" fmla="*/ 419 h 1312"/>
                    <a:gd name="T36" fmla="*/ 419 w 842"/>
                    <a:gd name="T37" fmla="*/ 0 h 1312"/>
                    <a:gd name="T38" fmla="*/ 423 w 842"/>
                    <a:gd name="T39" fmla="*/ 0 h 1312"/>
                    <a:gd name="T40" fmla="*/ 842 w 842"/>
                    <a:gd name="T41" fmla="*/ 419 h 1312"/>
                    <a:gd name="T42" fmla="*/ 713 w 842"/>
                    <a:gd name="T43" fmla="*/ 779 h 1312"/>
                    <a:gd name="T44" fmla="*/ 662 w 842"/>
                    <a:gd name="T45" fmla="*/ 849 h 1312"/>
                    <a:gd name="T46" fmla="*/ 647 w 842"/>
                    <a:gd name="T47" fmla="*/ 899 h 1312"/>
                    <a:gd name="T48" fmla="*/ 646 w 842"/>
                    <a:gd name="T49" fmla="*/ 1023 h 1312"/>
                    <a:gd name="T50" fmla="*/ 610 w 842"/>
                    <a:gd name="T51" fmla="*/ 1086 h 1312"/>
                    <a:gd name="T52" fmla="*/ 623 w 842"/>
                    <a:gd name="T53" fmla="*/ 1121 h 1312"/>
                    <a:gd name="T54" fmla="*/ 601 w 842"/>
                    <a:gd name="T55" fmla="*/ 1164 h 1312"/>
                    <a:gd name="T56" fmla="*/ 614 w 842"/>
                    <a:gd name="T57" fmla="*/ 1199 h 1312"/>
                    <a:gd name="T58" fmla="*/ 564 w 842"/>
                    <a:gd name="T59" fmla="*/ 1249 h 1312"/>
                    <a:gd name="T60" fmla="*/ 499 w 842"/>
                    <a:gd name="T61" fmla="*/ 1249 h 1312"/>
                    <a:gd name="T62" fmla="*/ 502 w 842"/>
                    <a:gd name="T63" fmla="*/ 1265 h 1312"/>
                    <a:gd name="T64" fmla="*/ 455 w 842"/>
                    <a:gd name="T65" fmla="*/ 1312 h 1312"/>
                    <a:gd name="T66" fmla="*/ 388 w 842"/>
                    <a:gd name="T67" fmla="*/ 1312 h 1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842" h="1312">
                      <a:moveTo>
                        <a:pt x="388" y="1312"/>
                      </a:moveTo>
                      <a:cubicBezTo>
                        <a:pt x="362" y="1312"/>
                        <a:pt x="340" y="1291"/>
                        <a:pt x="340" y="1265"/>
                      </a:cubicBezTo>
                      <a:cubicBezTo>
                        <a:pt x="340" y="1259"/>
                        <a:pt x="341" y="1254"/>
                        <a:pt x="343" y="1249"/>
                      </a:cubicBezTo>
                      <a:cubicBezTo>
                        <a:pt x="278" y="1249"/>
                        <a:pt x="278" y="1249"/>
                        <a:pt x="278" y="1249"/>
                      </a:cubicBezTo>
                      <a:cubicBezTo>
                        <a:pt x="250" y="1249"/>
                        <a:pt x="228" y="1226"/>
                        <a:pt x="228" y="1199"/>
                      </a:cubicBezTo>
                      <a:cubicBezTo>
                        <a:pt x="228" y="1186"/>
                        <a:pt x="233" y="1173"/>
                        <a:pt x="241" y="1164"/>
                      </a:cubicBezTo>
                      <a:cubicBezTo>
                        <a:pt x="228" y="1156"/>
                        <a:pt x="219" y="1140"/>
                        <a:pt x="219" y="1121"/>
                      </a:cubicBezTo>
                      <a:cubicBezTo>
                        <a:pt x="219" y="1108"/>
                        <a:pt x="223" y="1095"/>
                        <a:pt x="232" y="1086"/>
                      </a:cubicBezTo>
                      <a:cubicBezTo>
                        <a:pt x="210" y="1073"/>
                        <a:pt x="196" y="1049"/>
                        <a:pt x="196" y="1022"/>
                      </a:cubicBezTo>
                      <a:cubicBezTo>
                        <a:pt x="196" y="982"/>
                        <a:pt x="196" y="982"/>
                        <a:pt x="196" y="982"/>
                      </a:cubicBezTo>
                      <a:cubicBezTo>
                        <a:pt x="196" y="982"/>
                        <a:pt x="196" y="982"/>
                        <a:pt x="196" y="982"/>
                      </a:cubicBezTo>
                      <a:cubicBezTo>
                        <a:pt x="196" y="976"/>
                        <a:pt x="196" y="976"/>
                        <a:pt x="196" y="976"/>
                      </a:cubicBezTo>
                      <a:cubicBezTo>
                        <a:pt x="196" y="966"/>
                        <a:pt x="196" y="957"/>
                        <a:pt x="196" y="947"/>
                      </a:cubicBezTo>
                      <a:cubicBezTo>
                        <a:pt x="197" y="940"/>
                        <a:pt x="197" y="940"/>
                        <a:pt x="197" y="940"/>
                      </a:cubicBezTo>
                      <a:cubicBezTo>
                        <a:pt x="197" y="917"/>
                        <a:pt x="197" y="917"/>
                        <a:pt x="197" y="917"/>
                      </a:cubicBezTo>
                      <a:cubicBezTo>
                        <a:pt x="196" y="897"/>
                        <a:pt x="194" y="871"/>
                        <a:pt x="180" y="849"/>
                      </a:cubicBezTo>
                      <a:cubicBezTo>
                        <a:pt x="166" y="824"/>
                        <a:pt x="148" y="802"/>
                        <a:pt x="129" y="779"/>
                      </a:cubicBezTo>
                      <a:cubicBezTo>
                        <a:pt x="69" y="706"/>
                        <a:pt x="0" y="623"/>
                        <a:pt x="0" y="419"/>
                      </a:cubicBezTo>
                      <a:cubicBezTo>
                        <a:pt x="0" y="188"/>
                        <a:pt x="188" y="0"/>
                        <a:pt x="419" y="0"/>
                      </a:cubicBezTo>
                      <a:cubicBezTo>
                        <a:pt x="423" y="0"/>
                        <a:pt x="423" y="0"/>
                        <a:pt x="423" y="0"/>
                      </a:cubicBezTo>
                      <a:cubicBezTo>
                        <a:pt x="654" y="0"/>
                        <a:pt x="842" y="188"/>
                        <a:pt x="842" y="419"/>
                      </a:cubicBezTo>
                      <a:cubicBezTo>
                        <a:pt x="842" y="623"/>
                        <a:pt x="773" y="706"/>
                        <a:pt x="713" y="779"/>
                      </a:cubicBezTo>
                      <a:cubicBezTo>
                        <a:pt x="694" y="802"/>
                        <a:pt x="676" y="824"/>
                        <a:pt x="662" y="849"/>
                      </a:cubicBezTo>
                      <a:cubicBezTo>
                        <a:pt x="653" y="863"/>
                        <a:pt x="649" y="879"/>
                        <a:pt x="647" y="899"/>
                      </a:cubicBezTo>
                      <a:cubicBezTo>
                        <a:pt x="646" y="1023"/>
                        <a:pt x="646" y="1023"/>
                        <a:pt x="646" y="1023"/>
                      </a:cubicBezTo>
                      <a:cubicBezTo>
                        <a:pt x="646" y="1049"/>
                        <a:pt x="632" y="1073"/>
                        <a:pt x="610" y="1086"/>
                      </a:cubicBezTo>
                      <a:cubicBezTo>
                        <a:pt x="619" y="1095"/>
                        <a:pt x="623" y="1108"/>
                        <a:pt x="623" y="1121"/>
                      </a:cubicBezTo>
                      <a:cubicBezTo>
                        <a:pt x="623" y="1140"/>
                        <a:pt x="614" y="1156"/>
                        <a:pt x="601" y="1164"/>
                      </a:cubicBezTo>
                      <a:cubicBezTo>
                        <a:pt x="609" y="1173"/>
                        <a:pt x="614" y="1186"/>
                        <a:pt x="614" y="1199"/>
                      </a:cubicBezTo>
                      <a:cubicBezTo>
                        <a:pt x="614" y="1226"/>
                        <a:pt x="592" y="1249"/>
                        <a:pt x="564" y="1249"/>
                      </a:cubicBezTo>
                      <a:cubicBezTo>
                        <a:pt x="499" y="1249"/>
                        <a:pt x="499" y="1249"/>
                        <a:pt x="499" y="1249"/>
                      </a:cubicBezTo>
                      <a:cubicBezTo>
                        <a:pt x="501" y="1254"/>
                        <a:pt x="502" y="1259"/>
                        <a:pt x="502" y="1265"/>
                      </a:cubicBezTo>
                      <a:cubicBezTo>
                        <a:pt x="502" y="1291"/>
                        <a:pt x="480" y="1312"/>
                        <a:pt x="455" y="1312"/>
                      </a:cubicBezTo>
                      <a:lnTo>
                        <a:pt x="388" y="1312"/>
                      </a:lnTo>
                      <a:close/>
                    </a:path>
                  </a:pathLst>
                </a:custGeom>
                <a:solidFill>
                  <a:srgbClr val="F4F4F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4" name="Freeform 50"/>
                <p:cNvSpPr/>
                <p:nvPr/>
              </p:nvSpPr>
              <p:spPr bwMode="auto">
                <a:xfrm>
                  <a:off x="8247063" y="6384925"/>
                  <a:ext cx="293688" cy="82550"/>
                </a:xfrm>
                <a:custGeom>
                  <a:avLst/>
                  <a:gdLst>
                    <a:gd name="T0" fmla="*/ 13 w 93"/>
                    <a:gd name="T1" fmla="*/ 26 h 26"/>
                    <a:gd name="T2" fmla="*/ 0 w 93"/>
                    <a:gd name="T3" fmla="*/ 13 h 26"/>
                    <a:gd name="T4" fmla="*/ 13 w 93"/>
                    <a:gd name="T5" fmla="*/ 0 h 26"/>
                    <a:gd name="T6" fmla="*/ 80 w 93"/>
                    <a:gd name="T7" fmla="*/ 0 h 26"/>
                    <a:gd name="T8" fmla="*/ 93 w 93"/>
                    <a:gd name="T9" fmla="*/ 13 h 26"/>
                    <a:gd name="T10" fmla="*/ 80 w 93"/>
                    <a:gd name="T11" fmla="*/ 26 h 26"/>
                    <a:gd name="T12" fmla="*/ 13 w 93"/>
                    <a:gd name="T13" fmla="*/ 26 h 26"/>
                  </a:gdLst>
                  <a:ahLst/>
                  <a:cxnLst>
                    <a:cxn ang="0">
                      <a:pos x="T0" y="T1"/>
                    </a:cxn>
                    <a:cxn ang="0">
                      <a:pos x="T2" y="T3"/>
                    </a:cxn>
                    <a:cxn ang="0">
                      <a:pos x="T4" y="T5"/>
                    </a:cxn>
                    <a:cxn ang="0">
                      <a:pos x="T6" y="T7"/>
                    </a:cxn>
                    <a:cxn ang="0">
                      <a:pos x="T8" y="T9"/>
                    </a:cxn>
                    <a:cxn ang="0">
                      <a:pos x="T10" y="T11"/>
                    </a:cxn>
                    <a:cxn ang="0">
                      <a:pos x="T12" y="T13"/>
                    </a:cxn>
                  </a:cxnLst>
                  <a:rect l="0" t="0" r="r" b="b"/>
                  <a:pathLst>
                    <a:path w="93" h="26">
                      <a:moveTo>
                        <a:pt x="13" y="26"/>
                      </a:moveTo>
                      <a:cubicBezTo>
                        <a:pt x="5" y="26"/>
                        <a:pt x="0" y="20"/>
                        <a:pt x="0" y="13"/>
                      </a:cubicBezTo>
                      <a:cubicBezTo>
                        <a:pt x="0" y="6"/>
                        <a:pt x="5" y="0"/>
                        <a:pt x="13" y="0"/>
                      </a:cubicBezTo>
                      <a:cubicBezTo>
                        <a:pt x="80" y="0"/>
                        <a:pt x="80" y="0"/>
                        <a:pt x="80" y="0"/>
                      </a:cubicBezTo>
                      <a:cubicBezTo>
                        <a:pt x="87" y="0"/>
                        <a:pt x="93" y="6"/>
                        <a:pt x="93" y="13"/>
                      </a:cubicBezTo>
                      <a:cubicBezTo>
                        <a:pt x="93" y="20"/>
                        <a:pt x="87" y="26"/>
                        <a:pt x="80" y="26"/>
                      </a:cubicBezTo>
                      <a:lnTo>
                        <a:pt x="13" y="26"/>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5" name="Freeform 51"/>
                <p:cNvSpPr/>
                <p:nvPr/>
              </p:nvSpPr>
              <p:spPr bwMode="auto">
                <a:xfrm>
                  <a:off x="7888288" y="6162675"/>
                  <a:ext cx="1008063" cy="104775"/>
                </a:xfrm>
                <a:custGeom>
                  <a:avLst/>
                  <a:gdLst>
                    <a:gd name="T0" fmla="*/ 16 w 318"/>
                    <a:gd name="T1" fmla="*/ 33 h 33"/>
                    <a:gd name="T2" fmla="*/ 0 w 318"/>
                    <a:gd name="T3" fmla="*/ 16 h 33"/>
                    <a:gd name="T4" fmla="*/ 16 w 318"/>
                    <a:gd name="T5" fmla="*/ 0 h 33"/>
                    <a:gd name="T6" fmla="*/ 302 w 318"/>
                    <a:gd name="T7" fmla="*/ 0 h 33"/>
                    <a:gd name="T8" fmla="*/ 318 w 318"/>
                    <a:gd name="T9" fmla="*/ 16 h 33"/>
                    <a:gd name="T10" fmla="*/ 302 w 318"/>
                    <a:gd name="T11" fmla="*/ 33 h 33"/>
                    <a:gd name="T12" fmla="*/ 16 w 318"/>
                    <a:gd name="T13" fmla="*/ 33 h 33"/>
                  </a:gdLst>
                  <a:ahLst/>
                  <a:cxnLst>
                    <a:cxn ang="0">
                      <a:pos x="T0" y="T1"/>
                    </a:cxn>
                    <a:cxn ang="0">
                      <a:pos x="T2" y="T3"/>
                    </a:cxn>
                    <a:cxn ang="0">
                      <a:pos x="T4" y="T5"/>
                    </a:cxn>
                    <a:cxn ang="0">
                      <a:pos x="T6" y="T7"/>
                    </a:cxn>
                    <a:cxn ang="0">
                      <a:pos x="T8" y="T9"/>
                    </a:cxn>
                    <a:cxn ang="0">
                      <a:pos x="T10" y="T11"/>
                    </a:cxn>
                    <a:cxn ang="0">
                      <a:pos x="T12" y="T13"/>
                    </a:cxn>
                  </a:cxnLst>
                  <a:rect l="0" t="0" r="r" b="b"/>
                  <a:pathLst>
                    <a:path w="318" h="33">
                      <a:moveTo>
                        <a:pt x="16" y="33"/>
                      </a:moveTo>
                      <a:cubicBezTo>
                        <a:pt x="7" y="33"/>
                        <a:pt x="0" y="25"/>
                        <a:pt x="0" y="16"/>
                      </a:cubicBezTo>
                      <a:cubicBezTo>
                        <a:pt x="0" y="7"/>
                        <a:pt x="7" y="0"/>
                        <a:pt x="16" y="0"/>
                      </a:cubicBezTo>
                      <a:cubicBezTo>
                        <a:pt x="302" y="0"/>
                        <a:pt x="302" y="0"/>
                        <a:pt x="302" y="0"/>
                      </a:cubicBezTo>
                      <a:cubicBezTo>
                        <a:pt x="311" y="0"/>
                        <a:pt x="318" y="7"/>
                        <a:pt x="318" y="16"/>
                      </a:cubicBezTo>
                      <a:cubicBezTo>
                        <a:pt x="318" y="25"/>
                        <a:pt x="311" y="33"/>
                        <a:pt x="302" y="33"/>
                      </a:cubicBezTo>
                      <a:lnTo>
                        <a:pt x="16" y="33"/>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6" name="Freeform 52"/>
                <p:cNvSpPr/>
                <p:nvPr/>
              </p:nvSpPr>
              <p:spPr bwMode="auto">
                <a:xfrm>
                  <a:off x="7856538" y="5897563"/>
                  <a:ext cx="1052513" cy="107950"/>
                </a:xfrm>
                <a:custGeom>
                  <a:avLst/>
                  <a:gdLst>
                    <a:gd name="T0" fmla="*/ 17 w 332"/>
                    <a:gd name="T1" fmla="*/ 34 h 34"/>
                    <a:gd name="T2" fmla="*/ 0 w 332"/>
                    <a:gd name="T3" fmla="*/ 17 h 34"/>
                    <a:gd name="T4" fmla="*/ 17 w 332"/>
                    <a:gd name="T5" fmla="*/ 0 h 34"/>
                    <a:gd name="T6" fmla="*/ 315 w 332"/>
                    <a:gd name="T7" fmla="*/ 0 h 34"/>
                    <a:gd name="T8" fmla="*/ 332 w 332"/>
                    <a:gd name="T9" fmla="*/ 17 h 34"/>
                    <a:gd name="T10" fmla="*/ 315 w 332"/>
                    <a:gd name="T11" fmla="*/ 34 h 34"/>
                    <a:gd name="T12" fmla="*/ 17 w 332"/>
                    <a:gd name="T13" fmla="*/ 34 h 34"/>
                  </a:gdLst>
                  <a:ahLst/>
                  <a:cxnLst>
                    <a:cxn ang="0">
                      <a:pos x="T0" y="T1"/>
                    </a:cxn>
                    <a:cxn ang="0">
                      <a:pos x="T2" y="T3"/>
                    </a:cxn>
                    <a:cxn ang="0">
                      <a:pos x="T4" y="T5"/>
                    </a:cxn>
                    <a:cxn ang="0">
                      <a:pos x="T6" y="T7"/>
                    </a:cxn>
                    <a:cxn ang="0">
                      <a:pos x="T8" y="T9"/>
                    </a:cxn>
                    <a:cxn ang="0">
                      <a:pos x="T10" y="T11"/>
                    </a:cxn>
                    <a:cxn ang="0">
                      <a:pos x="T12" y="T13"/>
                    </a:cxn>
                  </a:cxnLst>
                  <a:rect l="0" t="0" r="r" b="b"/>
                  <a:pathLst>
                    <a:path w="332" h="34">
                      <a:moveTo>
                        <a:pt x="17" y="34"/>
                      </a:moveTo>
                      <a:cubicBezTo>
                        <a:pt x="8" y="34"/>
                        <a:pt x="0" y="26"/>
                        <a:pt x="0" y="17"/>
                      </a:cubicBezTo>
                      <a:cubicBezTo>
                        <a:pt x="0" y="7"/>
                        <a:pt x="8" y="0"/>
                        <a:pt x="17" y="0"/>
                      </a:cubicBezTo>
                      <a:cubicBezTo>
                        <a:pt x="315" y="0"/>
                        <a:pt x="315" y="0"/>
                        <a:pt x="315" y="0"/>
                      </a:cubicBezTo>
                      <a:cubicBezTo>
                        <a:pt x="324" y="0"/>
                        <a:pt x="332" y="7"/>
                        <a:pt x="332" y="17"/>
                      </a:cubicBezTo>
                      <a:cubicBezTo>
                        <a:pt x="332" y="26"/>
                        <a:pt x="324" y="34"/>
                        <a:pt x="315" y="34"/>
                      </a:cubicBezTo>
                      <a:lnTo>
                        <a:pt x="17" y="34"/>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7" name="Freeform 53"/>
                <p:cNvSpPr/>
                <p:nvPr/>
              </p:nvSpPr>
              <p:spPr bwMode="auto">
                <a:xfrm>
                  <a:off x="7780338" y="5211763"/>
                  <a:ext cx="1223963" cy="552450"/>
                </a:xfrm>
                <a:custGeom>
                  <a:avLst/>
                  <a:gdLst>
                    <a:gd name="T0" fmla="*/ 3 w 386"/>
                    <a:gd name="T1" fmla="*/ 30 h 174"/>
                    <a:gd name="T2" fmla="*/ 3 w 386"/>
                    <a:gd name="T3" fmla="*/ 30 h 174"/>
                    <a:gd name="T4" fmla="*/ 3 w 386"/>
                    <a:gd name="T5" fmla="*/ 54 h 174"/>
                    <a:gd name="T6" fmla="*/ 2 w 386"/>
                    <a:gd name="T7" fmla="*/ 62 h 174"/>
                    <a:gd name="T8" fmla="*/ 3 w 386"/>
                    <a:gd name="T9" fmla="*/ 62 h 174"/>
                    <a:gd name="T10" fmla="*/ 2 w 386"/>
                    <a:gd name="T11" fmla="*/ 137 h 174"/>
                    <a:gd name="T12" fmla="*/ 27 w 386"/>
                    <a:gd name="T13" fmla="*/ 174 h 174"/>
                    <a:gd name="T14" fmla="*/ 359 w 386"/>
                    <a:gd name="T15" fmla="*/ 174 h 174"/>
                    <a:gd name="T16" fmla="*/ 384 w 386"/>
                    <a:gd name="T17" fmla="*/ 136 h 174"/>
                    <a:gd name="T18" fmla="*/ 385 w 386"/>
                    <a:gd name="T19" fmla="*/ 11 h 174"/>
                    <a:gd name="T20" fmla="*/ 385 w 386"/>
                    <a:gd name="T21" fmla="*/ 10 h 174"/>
                    <a:gd name="T22" fmla="*/ 386 w 386"/>
                    <a:gd name="T23" fmla="*/ 0 h 174"/>
                    <a:gd name="T24" fmla="*/ 0 w 386"/>
                    <a:gd name="T25" fmla="*/ 0 h 174"/>
                    <a:gd name="T26" fmla="*/ 3 w 386"/>
                    <a:gd name="T27" fmla="*/ 3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6" h="174">
                      <a:moveTo>
                        <a:pt x="3" y="30"/>
                      </a:moveTo>
                      <a:cubicBezTo>
                        <a:pt x="3" y="30"/>
                        <a:pt x="3" y="30"/>
                        <a:pt x="3" y="30"/>
                      </a:cubicBezTo>
                      <a:cubicBezTo>
                        <a:pt x="3" y="54"/>
                        <a:pt x="3" y="54"/>
                        <a:pt x="3" y="54"/>
                      </a:cubicBezTo>
                      <a:cubicBezTo>
                        <a:pt x="3" y="54"/>
                        <a:pt x="2" y="62"/>
                        <a:pt x="2" y="62"/>
                      </a:cubicBezTo>
                      <a:cubicBezTo>
                        <a:pt x="3" y="62"/>
                        <a:pt x="3" y="62"/>
                        <a:pt x="3" y="62"/>
                      </a:cubicBezTo>
                      <a:cubicBezTo>
                        <a:pt x="2" y="137"/>
                        <a:pt x="2" y="137"/>
                        <a:pt x="2" y="137"/>
                      </a:cubicBezTo>
                      <a:cubicBezTo>
                        <a:pt x="2" y="153"/>
                        <a:pt x="12" y="168"/>
                        <a:pt x="27" y="174"/>
                      </a:cubicBezTo>
                      <a:cubicBezTo>
                        <a:pt x="34" y="173"/>
                        <a:pt x="359" y="174"/>
                        <a:pt x="359" y="174"/>
                      </a:cubicBezTo>
                      <a:cubicBezTo>
                        <a:pt x="374" y="168"/>
                        <a:pt x="384" y="153"/>
                        <a:pt x="384" y="136"/>
                      </a:cubicBezTo>
                      <a:cubicBezTo>
                        <a:pt x="385" y="11"/>
                        <a:pt x="385" y="11"/>
                        <a:pt x="385" y="11"/>
                      </a:cubicBezTo>
                      <a:cubicBezTo>
                        <a:pt x="385" y="10"/>
                        <a:pt x="385" y="10"/>
                        <a:pt x="385" y="10"/>
                      </a:cubicBezTo>
                      <a:cubicBezTo>
                        <a:pt x="385" y="6"/>
                        <a:pt x="385" y="3"/>
                        <a:pt x="386" y="0"/>
                      </a:cubicBezTo>
                      <a:cubicBezTo>
                        <a:pt x="0" y="0"/>
                        <a:pt x="0" y="0"/>
                        <a:pt x="0" y="0"/>
                      </a:cubicBezTo>
                      <a:cubicBezTo>
                        <a:pt x="2" y="11"/>
                        <a:pt x="2" y="21"/>
                        <a:pt x="3" y="3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sp>
              <p:nvSpPr>
                <p:cNvPr id="58" name="Freeform 54"/>
                <p:cNvSpPr/>
                <p:nvPr/>
              </p:nvSpPr>
              <p:spPr bwMode="auto">
                <a:xfrm>
                  <a:off x="7167563" y="2509838"/>
                  <a:ext cx="2452688" cy="2578100"/>
                </a:xfrm>
                <a:custGeom>
                  <a:avLst/>
                  <a:gdLst>
                    <a:gd name="T0" fmla="*/ 597 w 773"/>
                    <a:gd name="T1" fmla="*/ 797 h 813"/>
                    <a:gd name="T2" fmla="*/ 652 w 773"/>
                    <a:gd name="T3" fmla="*/ 723 h 813"/>
                    <a:gd name="T4" fmla="*/ 773 w 773"/>
                    <a:gd name="T5" fmla="*/ 385 h 813"/>
                    <a:gd name="T6" fmla="*/ 388 w 773"/>
                    <a:gd name="T7" fmla="*/ 0 h 813"/>
                    <a:gd name="T8" fmla="*/ 384 w 773"/>
                    <a:gd name="T9" fmla="*/ 0 h 813"/>
                    <a:gd name="T10" fmla="*/ 0 w 773"/>
                    <a:gd name="T11" fmla="*/ 385 h 813"/>
                    <a:gd name="T12" fmla="*/ 120 w 773"/>
                    <a:gd name="T13" fmla="*/ 723 h 813"/>
                    <a:gd name="T14" fmla="*/ 175 w 773"/>
                    <a:gd name="T15" fmla="*/ 797 h 813"/>
                    <a:gd name="T16" fmla="*/ 183 w 773"/>
                    <a:gd name="T17" fmla="*/ 813 h 813"/>
                    <a:gd name="T18" fmla="*/ 589 w 773"/>
                    <a:gd name="T19" fmla="*/ 813 h 813"/>
                    <a:gd name="T20" fmla="*/ 597 w 773"/>
                    <a:gd name="T21" fmla="*/ 797 h 8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73" h="813">
                      <a:moveTo>
                        <a:pt x="597" y="797"/>
                      </a:moveTo>
                      <a:cubicBezTo>
                        <a:pt x="613" y="771"/>
                        <a:pt x="632" y="748"/>
                        <a:pt x="652" y="723"/>
                      </a:cubicBezTo>
                      <a:cubicBezTo>
                        <a:pt x="709" y="655"/>
                        <a:pt x="773" y="577"/>
                        <a:pt x="773" y="385"/>
                      </a:cubicBezTo>
                      <a:cubicBezTo>
                        <a:pt x="773" y="173"/>
                        <a:pt x="600" y="0"/>
                        <a:pt x="388" y="0"/>
                      </a:cubicBezTo>
                      <a:cubicBezTo>
                        <a:pt x="384" y="0"/>
                        <a:pt x="384" y="0"/>
                        <a:pt x="384" y="0"/>
                      </a:cubicBezTo>
                      <a:cubicBezTo>
                        <a:pt x="172" y="0"/>
                        <a:pt x="0" y="173"/>
                        <a:pt x="0" y="385"/>
                      </a:cubicBezTo>
                      <a:cubicBezTo>
                        <a:pt x="0" y="577"/>
                        <a:pt x="64" y="655"/>
                        <a:pt x="120" y="723"/>
                      </a:cubicBezTo>
                      <a:cubicBezTo>
                        <a:pt x="140" y="748"/>
                        <a:pt x="159" y="771"/>
                        <a:pt x="175" y="797"/>
                      </a:cubicBezTo>
                      <a:cubicBezTo>
                        <a:pt x="178" y="803"/>
                        <a:pt x="180" y="808"/>
                        <a:pt x="183" y="813"/>
                      </a:cubicBezTo>
                      <a:cubicBezTo>
                        <a:pt x="589" y="813"/>
                        <a:pt x="589" y="813"/>
                        <a:pt x="589" y="813"/>
                      </a:cubicBezTo>
                      <a:cubicBezTo>
                        <a:pt x="592" y="808"/>
                        <a:pt x="594" y="802"/>
                        <a:pt x="597" y="797"/>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p>
                  <a:endParaRPr lang="zh-CN" altLang="en-US" sz="1000">
                    <a:cs typeface="+mn-ea"/>
                    <a:sym typeface="+mn-lt"/>
                  </a:endParaRPr>
                </a:p>
              </p:txBody>
            </p:sp>
          </p:grpSp>
        </p:grpSp>
        <p:sp>
          <p:nvSpPr>
            <p:cNvPr id="81" name="稻壳儿小白白(http://dwz.cn/Wu2UP)"/>
            <p:cNvSpPr>
              <a:spLocks noEditPoints="1"/>
            </p:cNvSpPr>
            <p:nvPr/>
          </p:nvSpPr>
          <p:spPr bwMode="auto">
            <a:xfrm>
              <a:off x="8820" y="5237"/>
              <a:ext cx="1559" cy="1434"/>
            </a:xfrm>
            <a:custGeom>
              <a:avLst/>
              <a:gdLst>
                <a:gd name="T0" fmla="*/ 1214149498 w 68"/>
                <a:gd name="T1" fmla="*/ 1106351933 h 63"/>
                <a:gd name="T2" fmla="*/ 1276412287 w 68"/>
                <a:gd name="T3" fmla="*/ 1352212845 h 63"/>
                <a:gd name="T4" fmla="*/ 1089618340 w 68"/>
                <a:gd name="T5" fmla="*/ 1536605758 h 63"/>
                <a:gd name="T6" fmla="*/ 840561603 w 68"/>
                <a:gd name="T7" fmla="*/ 1628796671 h 63"/>
                <a:gd name="T8" fmla="*/ 560376262 w 68"/>
                <a:gd name="T9" fmla="*/ 1628796671 h 63"/>
                <a:gd name="T10" fmla="*/ 342453710 w 68"/>
                <a:gd name="T11" fmla="*/ 1536605758 h 63"/>
                <a:gd name="T12" fmla="*/ 124525578 w 68"/>
                <a:gd name="T13" fmla="*/ 1352212845 h 63"/>
                <a:gd name="T14" fmla="*/ 186793947 w 68"/>
                <a:gd name="T15" fmla="*/ 1106351933 h 63"/>
                <a:gd name="T16" fmla="*/ 0 w 68"/>
                <a:gd name="T17" fmla="*/ 860496563 h 63"/>
                <a:gd name="T18" fmla="*/ 217922552 w 68"/>
                <a:gd name="T19" fmla="*/ 706837651 h 63"/>
                <a:gd name="T20" fmla="*/ 124525578 w 68"/>
                <a:gd name="T21" fmla="*/ 553178738 h 63"/>
                <a:gd name="T22" fmla="*/ 466979289 w 68"/>
                <a:gd name="T23" fmla="*/ 491710738 h 63"/>
                <a:gd name="T24" fmla="*/ 591504867 w 68"/>
                <a:gd name="T25" fmla="*/ 245855369 h 63"/>
                <a:gd name="T26" fmla="*/ 871695788 w 68"/>
                <a:gd name="T27" fmla="*/ 460982282 h 63"/>
                <a:gd name="T28" fmla="*/ 1089618340 w 68"/>
                <a:gd name="T29" fmla="*/ 368785825 h 63"/>
                <a:gd name="T30" fmla="*/ 1276412287 w 68"/>
                <a:gd name="T31" fmla="*/ 583907194 h 63"/>
                <a:gd name="T32" fmla="*/ 1400937866 w 68"/>
                <a:gd name="T33" fmla="*/ 829768107 h 63"/>
                <a:gd name="T34" fmla="*/ 716036025 w 68"/>
                <a:gd name="T35" fmla="*/ 676103651 h 63"/>
                <a:gd name="T36" fmla="*/ 996221366 w 68"/>
                <a:gd name="T37" fmla="*/ 952693020 h 63"/>
                <a:gd name="T38" fmla="*/ 1961314128 w 68"/>
                <a:gd name="T39" fmla="*/ 491710738 h 63"/>
                <a:gd name="T40" fmla="*/ 1992448312 w 68"/>
                <a:gd name="T41" fmla="*/ 737571651 h 63"/>
                <a:gd name="T42" fmla="*/ 1712257391 w 68"/>
                <a:gd name="T43" fmla="*/ 676103651 h 63"/>
                <a:gd name="T44" fmla="*/ 1432072050 w 68"/>
                <a:gd name="T45" fmla="*/ 737571651 h 63"/>
                <a:gd name="T46" fmla="*/ 1432072050 w 68"/>
                <a:gd name="T47" fmla="*/ 491710738 h 63"/>
                <a:gd name="T48" fmla="*/ 1432072050 w 68"/>
                <a:gd name="T49" fmla="*/ 276589369 h 63"/>
                <a:gd name="T50" fmla="*/ 1432072050 w 68"/>
                <a:gd name="T51" fmla="*/ 61462456 h 63"/>
                <a:gd name="T52" fmla="*/ 1712257391 w 68"/>
                <a:gd name="T53" fmla="*/ 122930456 h 63"/>
                <a:gd name="T54" fmla="*/ 1836788549 w 68"/>
                <a:gd name="T55" fmla="*/ 0 h 63"/>
                <a:gd name="T56" fmla="*/ 1930179943 w 68"/>
                <a:gd name="T57" fmla="*/ 215126913 h 63"/>
                <a:gd name="T58" fmla="*/ 2116973891 w 68"/>
                <a:gd name="T59" fmla="*/ 460982282 h 63"/>
                <a:gd name="T60" fmla="*/ 1930179943 w 68"/>
                <a:gd name="T61" fmla="*/ 1690264671 h 63"/>
                <a:gd name="T62" fmla="*/ 1836788549 w 68"/>
                <a:gd name="T63" fmla="*/ 1936120040 h 63"/>
                <a:gd name="T64" fmla="*/ 1681128787 w 68"/>
                <a:gd name="T65" fmla="*/ 1813189583 h 63"/>
                <a:gd name="T66" fmla="*/ 1400937866 w 68"/>
                <a:gd name="T67" fmla="*/ 1843923583 h 63"/>
                <a:gd name="T68" fmla="*/ 1276412287 w 68"/>
                <a:gd name="T69" fmla="*/ 1598068214 h 63"/>
                <a:gd name="T70" fmla="*/ 1463200655 w 68"/>
                <a:gd name="T71" fmla="*/ 1352212845 h 63"/>
                <a:gd name="T72" fmla="*/ 1556597629 w 68"/>
                <a:gd name="T73" fmla="*/ 1106351933 h 63"/>
                <a:gd name="T74" fmla="*/ 1743391576 w 68"/>
                <a:gd name="T75" fmla="*/ 1229282389 h 63"/>
                <a:gd name="T76" fmla="*/ 1992448312 w 68"/>
                <a:gd name="T77" fmla="*/ 1198548389 h 63"/>
                <a:gd name="T78" fmla="*/ 1961314128 w 68"/>
                <a:gd name="T79" fmla="*/ 1413675302 h 63"/>
                <a:gd name="T80" fmla="*/ 1712257391 w 68"/>
                <a:gd name="T81" fmla="*/ 245855369 h 63"/>
                <a:gd name="T82" fmla="*/ 1836788549 w 68"/>
                <a:gd name="T83" fmla="*/ 399514282 h 63"/>
                <a:gd name="T84" fmla="*/ 1556597629 w 68"/>
                <a:gd name="T85" fmla="*/ 1505871758 h 63"/>
                <a:gd name="T86" fmla="*/ 1712257391 w 68"/>
                <a:gd name="T87" fmla="*/ 1382941302 h 6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68" h="63">
                  <a:moveTo>
                    <a:pt x="45" y="35"/>
                  </a:moveTo>
                  <a:cubicBezTo>
                    <a:pt x="45" y="35"/>
                    <a:pt x="45" y="36"/>
                    <a:pt x="45" y="36"/>
                  </a:cubicBezTo>
                  <a:cubicBezTo>
                    <a:pt x="39" y="36"/>
                    <a:pt x="39" y="36"/>
                    <a:pt x="39" y="36"/>
                  </a:cubicBezTo>
                  <a:cubicBezTo>
                    <a:pt x="39" y="37"/>
                    <a:pt x="38" y="38"/>
                    <a:pt x="38" y="39"/>
                  </a:cubicBezTo>
                  <a:cubicBezTo>
                    <a:pt x="39" y="41"/>
                    <a:pt x="40" y="42"/>
                    <a:pt x="41" y="43"/>
                  </a:cubicBezTo>
                  <a:cubicBezTo>
                    <a:pt x="41" y="43"/>
                    <a:pt x="41" y="44"/>
                    <a:pt x="41" y="44"/>
                  </a:cubicBezTo>
                  <a:cubicBezTo>
                    <a:pt x="41" y="44"/>
                    <a:pt x="41" y="44"/>
                    <a:pt x="41" y="45"/>
                  </a:cubicBezTo>
                  <a:cubicBezTo>
                    <a:pt x="40" y="46"/>
                    <a:pt x="36" y="50"/>
                    <a:pt x="35" y="50"/>
                  </a:cubicBezTo>
                  <a:cubicBezTo>
                    <a:pt x="35" y="50"/>
                    <a:pt x="35" y="50"/>
                    <a:pt x="35" y="50"/>
                  </a:cubicBezTo>
                  <a:cubicBezTo>
                    <a:pt x="31" y="47"/>
                    <a:pt x="31" y="47"/>
                    <a:pt x="31" y="47"/>
                  </a:cubicBezTo>
                  <a:cubicBezTo>
                    <a:pt x="30" y="47"/>
                    <a:pt x="29" y="47"/>
                    <a:pt x="28" y="48"/>
                  </a:cubicBezTo>
                  <a:cubicBezTo>
                    <a:pt x="28" y="49"/>
                    <a:pt x="27" y="51"/>
                    <a:pt x="27" y="53"/>
                  </a:cubicBezTo>
                  <a:cubicBezTo>
                    <a:pt x="27" y="54"/>
                    <a:pt x="26" y="54"/>
                    <a:pt x="26" y="54"/>
                  </a:cubicBezTo>
                  <a:cubicBezTo>
                    <a:pt x="19" y="54"/>
                    <a:pt x="19" y="54"/>
                    <a:pt x="19" y="54"/>
                  </a:cubicBezTo>
                  <a:cubicBezTo>
                    <a:pt x="19" y="54"/>
                    <a:pt x="18" y="54"/>
                    <a:pt x="18" y="53"/>
                  </a:cubicBezTo>
                  <a:cubicBezTo>
                    <a:pt x="17" y="48"/>
                    <a:pt x="17" y="48"/>
                    <a:pt x="17" y="48"/>
                  </a:cubicBezTo>
                  <a:cubicBezTo>
                    <a:pt x="16" y="47"/>
                    <a:pt x="16" y="47"/>
                    <a:pt x="15" y="47"/>
                  </a:cubicBezTo>
                  <a:cubicBezTo>
                    <a:pt x="11" y="50"/>
                    <a:pt x="11" y="50"/>
                    <a:pt x="11" y="50"/>
                  </a:cubicBezTo>
                  <a:cubicBezTo>
                    <a:pt x="10" y="50"/>
                    <a:pt x="10" y="50"/>
                    <a:pt x="10" y="50"/>
                  </a:cubicBezTo>
                  <a:cubicBezTo>
                    <a:pt x="10" y="50"/>
                    <a:pt x="9" y="50"/>
                    <a:pt x="9" y="50"/>
                  </a:cubicBezTo>
                  <a:cubicBezTo>
                    <a:pt x="8" y="49"/>
                    <a:pt x="4" y="45"/>
                    <a:pt x="4" y="44"/>
                  </a:cubicBezTo>
                  <a:cubicBezTo>
                    <a:pt x="4" y="44"/>
                    <a:pt x="4" y="44"/>
                    <a:pt x="4" y="43"/>
                  </a:cubicBezTo>
                  <a:cubicBezTo>
                    <a:pt x="5" y="42"/>
                    <a:pt x="6" y="41"/>
                    <a:pt x="7" y="39"/>
                  </a:cubicBezTo>
                  <a:cubicBezTo>
                    <a:pt x="7" y="38"/>
                    <a:pt x="6" y="37"/>
                    <a:pt x="6" y="36"/>
                  </a:cubicBezTo>
                  <a:cubicBezTo>
                    <a:pt x="1" y="35"/>
                    <a:pt x="1" y="35"/>
                    <a:pt x="1" y="35"/>
                  </a:cubicBezTo>
                  <a:cubicBezTo>
                    <a:pt x="0" y="35"/>
                    <a:pt x="0" y="35"/>
                    <a:pt x="0" y="34"/>
                  </a:cubicBezTo>
                  <a:cubicBezTo>
                    <a:pt x="0" y="28"/>
                    <a:pt x="0" y="28"/>
                    <a:pt x="0" y="28"/>
                  </a:cubicBezTo>
                  <a:cubicBezTo>
                    <a:pt x="0" y="27"/>
                    <a:pt x="0" y="27"/>
                    <a:pt x="1" y="27"/>
                  </a:cubicBezTo>
                  <a:cubicBezTo>
                    <a:pt x="6" y="26"/>
                    <a:pt x="6" y="26"/>
                    <a:pt x="6" y="26"/>
                  </a:cubicBezTo>
                  <a:cubicBezTo>
                    <a:pt x="6" y="25"/>
                    <a:pt x="7" y="24"/>
                    <a:pt x="7" y="23"/>
                  </a:cubicBezTo>
                  <a:cubicBezTo>
                    <a:pt x="6" y="22"/>
                    <a:pt x="5" y="20"/>
                    <a:pt x="4" y="19"/>
                  </a:cubicBezTo>
                  <a:cubicBezTo>
                    <a:pt x="4" y="19"/>
                    <a:pt x="4" y="19"/>
                    <a:pt x="4" y="18"/>
                  </a:cubicBezTo>
                  <a:cubicBezTo>
                    <a:pt x="4" y="18"/>
                    <a:pt x="4" y="18"/>
                    <a:pt x="4" y="18"/>
                  </a:cubicBezTo>
                  <a:cubicBezTo>
                    <a:pt x="5" y="17"/>
                    <a:pt x="9" y="12"/>
                    <a:pt x="10" y="12"/>
                  </a:cubicBezTo>
                  <a:cubicBezTo>
                    <a:pt x="10" y="12"/>
                    <a:pt x="10" y="12"/>
                    <a:pt x="11" y="13"/>
                  </a:cubicBezTo>
                  <a:cubicBezTo>
                    <a:pt x="15" y="16"/>
                    <a:pt x="15" y="16"/>
                    <a:pt x="15" y="16"/>
                  </a:cubicBezTo>
                  <a:cubicBezTo>
                    <a:pt x="16" y="15"/>
                    <a:pt x="16" y="15"/>
                    <a:pt x="17" y="15"/>
                  </a:cubicBezTo>
                  <a:cubicBezTo>
                    <a:pt x="18" y="13"/>
                    <a:pt x="18" y="11"/>
                    <a:pt x="18" y="9"/>
                  </a:cubicBezTo>
                  <a:cubicBezTo>
                    <a:pt x="18" y="9"/>
                    <a:pt x="19" y="8"/>
                    <a:pt x="19" y="8"/>
                  </a:cubicBezTo>
                  <a:cubicBezTo>
                    <a:pt x="26" y="8"/>
                    <a:pt x="26" y="8"/>
                    <a:pt x="26" y="8"/>
                  </a:cubicBezTo>
                  <a:cubicBezTo>
                    <a:pt x="26" y="8"/>
                    <a:pt x="27" y="9"/>
                    <a:pt x="27" y="9"/>
                  </a:cubicBezTo>
                  <a:cubicBezTo>
                    <a:pt x="28" y="15"/>
                    <a:pt x="28" y="15"/>
                    <a:pt x="28" y="15"/>
                  </a:cubicBezTo>
                  <a:cubicBezTo>
                    <a:pt x="29" y="15"/>
                    <a:pt x="30" y="15"/>
                    <a:pt x="31" y="16"/>
                  </a:cubicBezTo>
                  <a:cubicBezTo>
                    <a:pt x="35" y="13"/>
                    <a:pt x="35" y="13"/>
                    <a:pt x="35" y="13"/>
                  </a:cubicBezTo>
                  <a:cubicBezTo>
                    <a:pt x="35" y="12"/>
                    <a:pt x="35" y="12"/>
                    <a:pt x="35" y="12"/>
                  </a:cubicBezTo>
                  <a:cubicBezTo>
                    <a:pt x="36" y="12"/>
                    <a:pt x="36" y="12"/>
                    <a:pt x="36" y="13"/>
                  </a:cubicBezTo>
                  <a:cubicBezTo>
                    <a:pt x="37" y="13"/>
                    <a:pt x="41" y="17"/>
                    <a:pt x="41" y="18"/>
                  </a:cubicBezTo>
                  <a:cubicBezTo>
                    <a:pt x="41" y="19"/>
                    <a:pt x="41" y="19"/>
                    <a:pt x="41" y="19"/>
                  </a:cubicBezTo>
                  <a:cubicBezTo>
                    <a:pt x="40" y="20"/>
                    <a:pt x="39" y="22"/>
                    <a:pt x="38" y="23"/>
                  </a:cubicBezTo>
                  <a:cubicBezTo>
                    <a:pt x="38" y="24"/>
                    <a:pt x="39" y="25"/>
                    <a:pt x="39" y="26"/>
                  </a:cubicBezTo>
                  <a:cubicBezTo>
                    <a:pt x="45" y="27"/>
                    <a:pt x="45" y="27"/>
                    <a:pt x="45" y="27"/>
                  </a:cubicBezTo>
                  <a:cubicBezTo>
                    <a:pt x="45" y="27"/>
                    <a:pt x="45" y="27"/>
                    <a:pt x="45" y="28"/>
                  </a:cubicBezTo>
                  <a:lnTo>
                    <a:pt x="45" y="35"/>
                  </a:lnTo>
                  <a:close/>
                  <a:moveTo>
                    <a:pt x="23" y="22"/>
                  </a:moveTo>
                  <a:cubicBezTo>
                    <a:pt x="18" y="22"/>
                    <a:pt x="13" y="26"/>
                    <a:pt x="13" y="31"/>
                  </a:cubicBezTo>
                  <a:cubicBezTo>
                    <a:pt x="13" y="36"/>
                    <a:pt x="18" y="40"/>
                    <a:pt x="23" y="40"/>
                  </a:cubicBezTo>
                  <a:cubicBezTo>
                    <a:pt x="28" y="40"/>
                    <a:pt x="32" y="36"/>
                    <a:pt x="32" y="31"/>
                  </a:cubicBezTo>
                  <a:cubicBezTo>
                    <a:pt x="32" y="26"/>
                    <a:pt x="28" y="22"/>
                    <a:pt x="23" y="22"/>
                  </a:cubicBezTo>
                  <a:close/>
                  <a:moveTo>
                    <a:pt x="68" y="15"/>
                  </a:moveTo>
                  <a:cubicBezTo>
                    <a:pt x="68" y="16"/>
                    <a:pt x="64" y="16"/>
                    <a:pt x="63" y="16"/>
                  </a:cubicBezTo>
                  <a:cubicBezTo>
                    <a:pt x="63" y="17"/>
                    <a:pt x="62" y="18"/>
                    <a:pt x="62" y="18"/>
                  </a:cubicBezTo>
                  <a:cubicBezTo>
                    <a:pt x="62" y="19"/>
                    <a:pt x="64" y="23"/>
                    <a:pt x="64" y="23"/>
                  </a:cubicBezTo>
                  <a:cubicBezTo>
                    <a:pt x="64" y="23"/>
                    <a:pt x="64" y="23"/>
                    <a:pt x="64" y="24"/>
                  </a:cubicBezTo>
                  <a:cubicBezTo>
                    <a:pt x="63" y="24"/>
                    <a:pt x="59" y="26"/>
                    <a:pt x="59" y="26"/>
                  </a:cubicBezTo>
                  <a:cubicBezTo>
                    <a:pt x="59" y="26"/>
                    <a:pt x="56" y="22"/>
                    <a:pt x="56" y="22"/>
                  </a:cubicBezTo>
                  <a:cubicBezTo>
                    <a:pt x="55" y="22"/>
                    <a:pt x="55" y="22"/>
                    <a:pt x="55" y="22"/>
                  </a:cubicBezTo>
                  <a:cubicBezTo>
                    <a:pt x="54" y="22"/>
                    <a:pt x="54" y="22"/>
                    <a:pt x="54" y="22"/>
                  </a:cubicBezTo>
                  <a:cubicBezTo>
                    <a:pt x="53" y="22"/>
                    <a:pt x="50" y="26"/>
                    <a:pt x="50" y="26"/>
                  </a:cubicBezTo>
                  <a:cubicBezTo>
                    <a:pt x="50" y="26"/>
                    <a:pt x="46" y="24"/>
                    <a:pt x="46" y="24"/>
                  </a:cubicBezTo>
                  <a:cubicBezTo>
                    <a:pt x="45" y="23"/>
                    <a:pt x="45" y="23"/>
                    <a:pt x="45" y="23"/>
                  </a:cubicBezTo>
                  <a:cubicBezTo>
                    <a:pt x="45" y="23"/>
                    <a:pt x="47" y="19"/>
                    <a:pt x="47" y="18"/>
                  </a:cubicBezTo>
                  <a:cubicBezTo>
                    <a:pt x="47" y="18"/>
                    <a:pt x="46" y="17"/>
                    <a:pt x="46" y="16"/>
                  </a:cubicBezTo>
                  <a:cubicBezTo>
                    <a:pt x="45" y="16"/>
                    <a:pt x="41" y="16"/>
                    <a:pt x="41" y="15"/>
                  </a:cubicBezTo>
                  <a:cubicBezTo>
                    <a:pt x="41" y="10"/>
                    <a:pt x="41" y="10"/>
                    <a:pt x="41" y="10"/>
                  </a:cubicBezTo>
                  <a:cubicBezTo>
                    <a:pt x="41" y="10"/>
                    <a:pt x="45" y="9"/>
                    <a:pt x="46" y="9"/>
                  </a:cubicBezTo>
                  <a:cubicBezTo>
                    <a:pt x="46" y="9"/>
                    <a:pt x="47" y="8"/>
                    <a:pt x="47" y="7"/>
                  </a:cubicBezTo>
                  <a:cubicBezTo>
                    <a:pt x="47" y="7"/>
                    <a:pt x="45" y="3"/>
                    <a:pt x="45" y="2"/>
                  </a:cubicBezTo>
                  <a:cubicBezTo>
                    <a:pt x="45" y="2"/>
                    <a:pt x="45" y="2"/>
                    <a:pt x="46" y="2"/>
                  </a:cubicBezTo>
                  <a:cubicBezTo>
                    <a:pt x="46" y="2"/>
                    <a:pt x="50" y="0"/>
                    <a:pt x="50" y="0"/>
                  </a:cubicBezTo>
                  <a:cubicBezTo>
                    <a:pt x="50" y="0"/>
                    <a:pt x="53" y="3"/>
                    <a:pt x="54" y="4"/>
                  </a:cubicBezTo>
                  <a:cubicBezTo>
                    <a:pt x="54" y="4"/>
                    <a:pt x="54" y="4"/>
                    <a:pt x="55" y="4"/>
                  </a:cubicBezTo>
                  <a:cubicBezTo>
                    <a:pt x="55" y="4"/>
                    <a:pt x="55" y="4"/>
                    <a:pt x="56" y="4"/>
                  </a:cubicBezTo>
                  <a:cubicBezTo>
                    <a:pt x="57" y="2"/>
                    <a:pt x="58" y="1"/>
                    <a:pt x="59" y="0"/>
                  </a:cubicBezTo>
                  <a:cubicBezTo>
                    <a:pt x="59" y="0"/>
                    <a:pt x="59" y="0"/>
                    <a:pt x="59" y="0"/>
                  </a:cubicBezTo>
                  <a:cubicBezTo>
                    <a:pt x="59" y="0"/>
                    <a:pt x="63" y="2"/>
                    <a:pt x="64" y="2"/>
                  </a:cubicBezTo>
                  <a:cubicBezTo>
                    <a:pt x="64" y="2"/>
                    <a:pt x="64" y="2"/>
                    <a:pt x="64" y="2"/>
                  </a:cubicBezTo>
                  <a:cubicBezTo>
                    <a:pt x="64" y="3"/>
                    <a:pt x="62" y="7"/>
                    <a:pt x="62" y="7"/>
                  </a:cubicBezTo>
                  <a:cubicBezTo>
                    <a:pt x="62" y="8"/>
                    <a:pt x="63" y="9"/>
                    <a:pt x="63" y="9"/>
                  </a:cubicBezTo>
                  <a:cubicBezTo>
                    <a:pt x="64" y="9"/>
                    <a:pt x="68" y="10"/>
                    <a:pt x="68" y="10"/>
                  </a:cubicBezTo>
                  <a:lnTo>
                    <a:pt x="68" y="15"/>
                  </a:lnTo>
                  <a:close/>
                  <a:moveTo>
                    <a:pt x="68" y="52"/>
                  </a:moveTo>
                  <a:cubicBezTo>
                    <a:pt x="68" y="52"/>
                    <a:pt x="64" y="53"/>
                    <a:pt x="63" y="53"/>
                  </a:cubicBezTo>
                  <a:cubicBezTo>
                    <a:pt x="63" y="54"/>
                    <a:pt x="62" y="54"/>
                    <a:pt x="62" y="55"/>
                  </a:cubicBezTo>
                  <a:cubicBezTo>
                    <a:pt x="62" y="56"/>
                    <a:pt x="64" y="59"/>
                    <a:pt x="64" y="60"/>
                  </a:cubicBezTo>
                  <a:cubicBezTo>
                    <a:pt x="64" y="60"/>
                    <a:pt x="64" y="60"/>
                    <a:pt x="64" y="60"/>
                  </a:cubicBezTo>
                  <a:cubicBezTo>
                    <a:pt x="63" y="60"/>
                    <a:pt x="59" y="63"/>
                    <a:pt x="59" y="63"/>
                  </a:cubicBezTo>
                  <a:cubicBezTo>
                    <a:pt x="59" y="63"/>
                    <a:pt x="56" y="59"/>
                    <a:pt x="56" y="59"/>
                  </a:cubicBezTo>
                  <a:cubicBezTo>
                    <a:pt x="55" y="59"/>
                    <a:pt x="55" y="59"/>
                    <a:pt x="55" y="59"/>
                  </a:cubicBezTo>
                  <a:cubicBezTo>
                    <a:pt x="54" y="59"/>
                    <a:pt x="54" y="59"/>
                    <a:pt x="54" y="59"/>
                  </a:cubicBezTo>
                  <a:cubicBezTo>
                    <a:pt x="53" y="59"/>
                    <a:pt x="50" y="63"/>
                    <a:pt x="50" y="63"/>
                  </a:cubicBezTo>
                  <a:cubicBezTo>
                    <a:pt x="50" y="63"/>
                    <a:pt x="46" y="60"/>
                    <a:pt x="46" y="60"/>
                  </a:cubicBezTo>
                  <a:cubicBezTo>
                    <a:pt x="45" y="60"/>
                    <a:pt x="45" y="60"/>
                    <a:pt x="45" y="60"/>
                  </a:cubicBezTo>
                  <a:cubicBezTo>
                    <a:pt x="45" y="59"/>
                    <a:pt x="47" y="56"/>
                    <a:pt x="47" y="55"/>
                  </a:cubicBezTo>
                  <a:cubicBezTo>
                    <a:pt x="47" y="54"/>
                    <a:pt x="46" y="54"/>
                    <a:pt x="46" y="53"/>
                  </a:cubicBezTo>
                  <a:cubicBezTo>
                    <a:pt x="45" y="53"/>
                    <a:pt x="41" y="52"/>
                    <a:pt x="41" y="52"/>
                  </a:cubicBezTo>
                  <a:cubicBezTo>
                    <a:pt x="41" y="47"/>
                    <a:pt x="41" y="47"/>
                    <a:pt x="41" y="47"/>
                  </a:cubicBezTo>
                  <a:cubicBezTo>
                    <a:pt x="41" y="46"/>
                    <a:pt x="45" y="46"/>
                    <a:pt x="46" y="46"/>
                  </a:cubicBezTo>
                  <a:cubicBezTo>
                    <a:pt x="46" y="45"/>
                    <a:pt x="47" y="45"/>
                    <a:pt x="47" y="44"/>
                  </a:cubicBezTo>
                  <a:cubicBezTo>
                    <a:pt x="47" y="43"/>
                    <a:pt x="45" y="40"/>
                    <a:pt x="45" y="39"/>
                  </a:cubicBezTo>
                  <a:cubicBezTo>
                    <a:pt x="45" y="39"/>
                    <a:pt x="45" y="39"/>
                    <a:pt x="46" y="39"/>
                  </a:cubicBezTo>
                  <a:cubicBezTo>
                    <a:pt x="46" y="39"/>
                    <a:pt x="50" y="36"/>
                    <a:pt x="50" y="36"/>
                  </a:cubicBezTo>
                  <a:cubicBezTo>
                    <a:pt x="50" y="36"/>
                    <a:pt x="53" y="40"/>
                    <a:pt x="54" y="40"/>
                  </a:cubicBezTo>
                  <a:cubicBezTo>
                    <a:pt x="54" y="40"/>
                    <a:pt x="54" y="40"/>
                    <a:pt x="55" y="40"/>
                  </a:cubicBezTo>
                  <a:cubicBezTo>
                    <a:pt x="55" y="40"/>
                    <a:pt x="55" y="40"/>
                    <a:pt x="56" y="40"/>
                  </a:cubicBezTo>
                  <a:cubicBezTo>
                    <a:pt x="57" y="39"/>
                    <a:pt x="58" y="38"/>
                    <a:pt x="59" y="36"/>
                  </a:cubicBezTo>
                  <a:cubicBezTo>
                    <a:pt x="59" y="36"/>
                    <a:pt x="59" y="36"/>
                    <a:pt x="59" y="36"/>
                  </a:cubicBezTo>
                  <a:cubicBezTo>
                    <a:pt x="59" y="36"/>
                    <a:pt x="63" y="39"/>
                    <a:pt x="64" y="39"/>
                  </a:cubicBezTo>
                  <a:cubicBezTo>
                    <a:pt x="64" y="39"/>
                    <a:pt x="64" y="39"/>
                    <a:pt x="64" y="39"/>
                  </a:cubicBezTo>
                  <a:cubicBezTo>
                    <a:pt x="64" y="40"/>
                    <a:pt x="62" y="43"/>
                    <a:pt x="62" y="44"/>
                  </a:cubicBezTo>
                  <a:cubicBezTo>
                    <a:pt x="62" y="45"/>
                    <a:pt x="63" y="45"/>
                    <a:pt x="63" y="46"/>
                  </a:cubicBezTo>
                  <a:cubicBezTo>
                    <a:pt x="64" y="46"/>
                    <a:pt x="68" y="46"/>
                    <a:pt x="68" y="47"/>
                  </a:cubicBezTo>
                  <a:lnTo>
                    <a:pt x="68" y="52"/>
                  </a:lnTo>
                  <a:close/>
                  <a:moveTo>
                    <a:pt x="55" y="8"/>
                  </a:moveTo>
                  <a:cubicBezTo>
                    <a:pt x="52" y="8"/>
                    <a:pt x="50" y="10"/>
                    <a:pt x="50" y="13"/>
                  </a:cubicBezTo>
                  <a:cubicBezTo>
                    <a:pt x="50" y="15"/>
                    <a:pt x="52" y="17"/>
                    <a:pt x="55" y="17"/>
                  </a:cubicBezTo>
                  <a:cubicBezTo>
                    <a:pt x="57" y="17"/>
                    <a:pt x="59" y="15"/>
                    <a:pt x="59" y="13"/>
                  </a:cubicBezTo>
                  <a:cubicBezTo>
                    <a:pt x="59" y="10"/>
                    <a:pt x="57" y="8"/>
                    <a:pt x="55" y="8"/>
                  </a:cubicBezTo>
                  <a:close/>
                  <a:moveTo>
                    <a:pt x="55" y="45"/>
                  </a:moveTo>
                  <a:cubicBezTo>
                    <a:pt x="52" y="45"/>
                    <a:pt x="50" y="47"/>
                    <a:pt x="50" y="49"/>
                  </a:cubicBezTo>
                  <a:cubicBezTo>
                    <a:pt x="50" y="52"/>
                    <a:pt x="52" y="54"/>
                    <a:pt x="55" y="54"/>
                  </a:cubicBezTo>
                  <a:cubicBezTo>
                    <a:pt x="57" y="54"/>
                    <a:pt x="59" y="52"/>
                    <a:pt x="59" y="49"/>
                  </a:cubicBezTo>
                  <a:cubicBezTo>
                    <a:pt x="59" y="47"/>
                    <a:pt x="57" y="45"/>
                    <a:pt x="55" y="4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p>
              <a:pPr marL="0" marR="0" lvl="0" indent="0" defTabSz="914400" eaLnBrk="0" fontAlgn="auto" latinLnBrk="0" hangingPunct="0">
                <a:lnSpc>
                  <a:spcPct val="100000"/>
                </a:lnSpc>
                <a:spcBef>
                  <a:spcPts val="0"/>
                </a:spcBef>
                <a:spcAft>
                  <a:spcPts val="0"/>
                </a:spcAft>
                <a:buClrTx/>
                <a:buSzTx/>
                <a:buFontTx/>
                <a:buNone/>
                <a:defRPr/>
              </a:pPr>
              <a:endParaRPr kumimoji="0" lang="zh-CN" altLang="en-US" sz="1800" b="0" i="0" u="none" strike="noStrike" kern="0" cap="none" spc="0" normalizeH="0" baseline="0" noProof="0" smtClean="0">
                <a:ln>
                  <a:noFill/>
                </a:ln>
                <a:solidFill>
                  <a:srgbClr val="445469"/>
                </a:solidFill>
                <a:effectLst/>
                <a:uLnTx/>
                <a:uFillTx/>
                <a:ea typeface="汉仪旗黑-55简" panose="00020600040101010101" charset="-128"/>
                <a:cs typeface="汉仪旗黑-55简" panose="00020600040101010101" charset="-128"/>
              </a:endParaRPr>
            </a:p>
          </p:txBody>
        </p:sp>
      </p:grpSp>
    </p:spTree>
    <p:custDataLst>
      <p:tags r:id="rId2"/>
    </p:custData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9" name="矩形 8"/>
          <p:cNvSpPr/>
          <p:nvPr/>
        </p:nvSpPr>
        <p:spPr>
          <a:xfrm>
            <a:off x="1332865" y="311468"/>
            <a:ext cx="2499360" cy="583565"/>
          </a:xfrm>
          <a:prstGeom prst="rect">
            <a:avLst/>
          </a:prstGeom>
        </p:spPr>
        <p:txBody>
          <a:bodyPr wrap="none">
            <a:spAutoFit/>
          </a:bodyPr>
          <a:p>
            <a:pPr algn="l"/>
            <a:r>
              <a:rPr lang="zh-CN" altLang="en-US" sz="3200" b="1" kern="0" spc="300" dirty="0">
                <a:latin typeface="汉仪铸字美心体W" panose="00020600040101010101" charset="-122"/>
                <a:ea typeface="汉仪铸字美心体W" panose="00020600040101010101" charset="-122"/>
                <a:cs typeface="汉仪旗黑-55简" panose="00020600040101010101" charset="-128"/>
              </a:rPr>
              <a:t>Main body</a:t>
            </a:r>
            <a:endParaRPr lang="zh-CN" altLang="en-US" sz="3200" b="1" kern="0" spc="300" dirty="0">
              <a:latin typeface="汉仪铸字美心体W" panose="00020600040101010101" charset="-122"/>
              <a:ea typeface="汉仪铸字美心体W" panose="00020600040101010101" charset="-122"/>
              <a:cs typeface="汉仪旗黑-55简" panose="00020600040101010101" charset="-128"/>
            </a:endParaRPr>
          </a:p>
        </p:txBody>
      </p:sp>
      <p:sp>
        <p:nvSpPr>
          <p:cNvPr id="5" name="文本框 4"/>
          <p:cNvSpPr txBox="1"/>
          <p:nvPr/>
        </p:nvSpPr>
        <p:spPr>
          <a:xfrm>
            <a:off x="107950" y="310198"/>
            <a:ext cx="1466850" cy="829945"/>
          </a:xfrm>
          <a:prstGeom prst="rect">
            <a:avLst/>
          </a:prstGeom>
          <a:noFill/>
        </p:spPr>
        <p:txBody>
          <a:bodyPr vert="horz" wrap="square" rtlCol="0" anchor="ctr" anchorCtr="0">
            <a:spAutoFit/>
          </a:bodyPr>
          <a:p>
            <a:pPr algn="ctr"/>
            <a:r>
              <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rPr>
              <a:t>02</a:t>
            </a:r>
            <a:endPar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endParaRPr>
          </a:p>
        </p:txBody>
      </p:sp>
      <p:cxnSp>
        <p:nvCxnSpPr>
          <p:cNvPr id="2" name="直接连接符 1"/>
          <p:cNvCxnSpPr/>
          <p:nvPr/>
        </p:nvCxnSpPr>
        <p:spPr>
          <a:xfrm>
            <a:off x="-600" y="979170"/>
            <a:ext cx="12193200" cy="0"/>
          </a:xfrm>
          <a:prstGeom prst="line">
            <a:avLst/>
          </a:prstGeom>
          <a:ln w="25400">
            <a:solidFill>
              <a:schemeClr val="tx2">
                <a:lumMod val="25000"/>
              </a:schemeClr>
            </a:solidFill>
          </a:ln>
        </p:spPr>
        <p:style>
          <a:lnRef idx="1">
            <a:schemeClr val="accent1"/>
          </a:lnRef>
          <a:fillRef idx="0">
            <a:schemeClr val="accent1"/>
          </a:fillRef>
          <a:effectRef idx="0">
            <a:schemeClr val="accent1"/>
          </a:effectRef>
          <a:fontRef idx="minor">
            <a:schemeClr val="tx1"/>
          </a:fontRef>
        </p:style>
      </p:cxnSp>
      <p:grpSp>
        <p:nvGrpSpPr>
          <p:cNvPr id="184" name="组合 183"/>
          <p:cNvGrpSpPr/>
          <p:nvPr/>
        </p:nvGrpSpPr>
        <p:grpSpPr>
          <a:xfrm>
            <a:off x="3538855" y="1539240"/>
            <a:ext cx="5487035" cy="3422650"/>
            <a:chOff x="3083" y="1840"/>
            <a:chExt cx="8641" cy="5390"/>
          </a:xfrm>
        </p:grpSpPr>
        <p:sp>
          <p:nvSpPr>
            <p:cNvPr id="185" name="矩形 13"/>
            <p:cNvSpPr/>
            <p:nvPr/>
          </p:nvSpPr>
          <p:spPr>
            <a:xfrm rot="19800000">
              <a:off x="7877" y="2013"/>
              <a:ext cx="1056" cy="1666"/>
            </a:xfrm>
            <a:custGeom>
              <a:avLst/>
              <a:gdLst>
                <a:gd name="connsiteX0" fmla="*/ 0 w 783379"/>
                <a:gd name="connsiteY0" fmla="*/ 0 h 1233714"/>
                <a:gd name="connsiteX1" fmla="*/ 783379 w 783379"/>
                <a:gd name="connsiteY1" fmla="*/ 0 h 1233714"/>
                <a:gd name="connsiteX2" fmla="*/ 783379 w 783379"/>
                <a:gd name="connsiteY2" fmla="*/ 1233714 h 1233714"/>
                <a:gd name="connsiteX3" fmla="*/ 0 w 783379"/>
                <a:gd name="connsiteY3" fmla="*/ 1233714 h 1233714"/>
                <a:gd name="connsiteX4" fmla="*/ 0 w 783379"/>
                <a:gd name="connsiteY4" fmla="*/ 0 h 1233714"/>
                <a:gd name="connsiteX0-1" fmla="*/ 0 w 783379"/>
                <a:gd name="connsiteY0-2" fmla="*/ 0 h 1233714"/>
                <a:gd name="connsiteX1-3" fmla="*/ 756718 w 783379"/>
                <a:gd name="connsiteY1-4" fmla="*/ 17602 h 1233714"/>
                <a:gd name="connsiteX2-5" fmla="*/ 783379 w 783379"/>
                <a:gd name="connsiteY2-6" fmla="*/ 1233714 h 1233714"/>
                <a:gd name="connsiteX3-7" fmla="*/ 0 w 783379"/>
                <a:gd name="connsiteY3-8" fmla="*/ 1233714 h 1233714"/>
                <a:gd name="connsiteX4-9" fmla="*/ 0 w 783379"/>
                <a:gd name="connsiteY4-10" fmla="*/ 0 h 1233714"/>
                <a:gd name="connsiteX0-11" fmla="*/ 0 w 783379"/>
                <a:gd name="connsiteY0-12" fmla="*/ 0 h 1233714"/>
                <a:gd name="connsiteX1-13" fmla="*/ 756718 w 783379"/>
                <a:gd name="connsiteY1-14" fmla="*/ 17602 h 1233714"/>
                <a:gd name="connsiteX2-15" fmla="*/ 783379 w 783379"/>
                <a:gd name="connsiteY2-16" fmla="*/ 1233714 h 1233714"/>
                <a:gd name="connsiteX3-17" fmla="*/ 0 w 783379"/>
                <a:gd name="connsiteY3-18" fmla="*/ 1233714 h 1233714"/>
                <a:gd name="connsiteX4-19" fmla="*/ 0 w 783379"/>
                <a:gd name="connsiteY4-20" fmla="*/ 0 h 1233714"/>
                <a:gd name="connsiteX0-21" fmla="*/ 0 w 783379"/>
                <a:gd name="connsiteY0-22" fmla="*/ 0 h 1233714"/>
                <a:gd name="connsiteX1-23" fmla="*/ 738945 w 783379"/>
                <a:gd name="connsiteY1-24" fmla="*/ 29338 h 1233714"/>
                <a:gd name="connsiteX2-25" fmla="*/ 783379 w 783379"/>
                <a:gd name="connsiteY2-26" fmla="*/ 1233714 h 1233714"/>
                <a:gd name="connsiteX3-27" fmla="*/ 0 w 783379"/>
                <a:gd name="connsiteY3-28" fmla="*/ 1233714 h 1233714"/>
                <a:gd name="connsiteX4-29" fmla="*/ 0 w 783379"/>
                <a:gd name="connsiteY4-30" fmla="*/ 0 h 1233714"/>
                <a:gd name="connsiteX0-31" fmla="*/ 0 w 783379"/>
                <a:gd name="connsiteY0-32" fmla="*/ 0 h 1233714"/>
                <a:gd name="connsiteX1-33" fmla="*/ 738945 w 783379"/>
                <a:gd name="connsiteY1-34" fmla="*/ 29338 h 1233714"/>
                <a:gd name="connsiteX2-35" fmla="*/ 783379 w 783379"/>
                <a:gd name="connsiteY2-36" fmla="*/ 1233714 h 1233714"/>
                <a:gd name="connsiteX3-37" fmla="*/ 0 w 783379"/>
                <a:gd name="connsiteY3-38" fmla="*/ 1233714 h 1233714"/>
                <a:gd name="connsiteX4-39" fmla="*/ 0 w 783379"/>
                <a:gd name="connsiteY4-40" fmla="*/ 0 h 1233714"/>
                <a:gd name="connsiteX0-41" fmla="*/ 0 w 783379"/>
                <a:gd name="connsiteY0-42" fmla="*/ 6927 h 1240641"/>
                <a:gd name="connsiteX1-43" fmla="*/ 738945 w 783379"/>
                <a:gd name="connsiteY1-44" fmla="*/ 36265 h 1240641"/>
                <a:gd name="connsiteX2-45" fmla="*/ 783379 w 783379"/>
                <a:gd name="connsiteY2-46" fmla="*/ 1240641 h 1240641"/>
                <a:gd name="connsiteX3-47" fmla="*/ 0 w 783379"/>
                <a:gd name="connsiteY3-48" fmla="*/ 1240641 h 1240641"/>
                <a:gd name="connsiteX4-49" fmla="*/ 0 w 783379"/>
                <a:gd name="connsiteY4-50" fmla="*/ 6927 h 1240641"/>
                <a:gd name="connsiteX0-51" fmla="*/ 0 w 783379"/>
                <a:gd name="connsiteY0-52" fmla="*/ 0 h 1233714"/>
                <a:gd name="connsiteX1-53" fmla="*/ 722915 w 783379"/>
                <a:gd name="connsiteY1-54" fmla="*/ 47580 h 1233714"/>
                <a:gd name="connsiteX2-55" fmla="*/ 783379 w 783379"/>
                <a:gd name="connsiteY2-56" fmla="*/ 1233714 h 1233714"/>
                <a:gd name="connsiteX3-57" fmla="*/ 0 w 783379"/>
                <a:gd name="connsiteY3-58" fmla="*/ 1233714 h 1233714"/>
                <a:gd name="connsiteX4-59" fmla="*/ 0 w 783379"/>
                <a:gd name="connsiteY4-60" fmla="*/ 0 h 1233714"/>
                <a:gd name="connsiteX0-61" fmla="*/ 0 w 783379"/>
                <a:gd name="connsiteY0-62" fmla="*/ 0 h 1233714"/>
                <a:gd name="connsiteX1-63" fmla="*/ 722915 w 783379"/>
                <a:gd name="connsiteY1-64" fmla="*/ 47580 h 1233714"/>
                <a:gd name="connsiteX2-65" fmla="*/ 783379 w 783379"/>
                <a:gd name="connsiteY2-66" fmla="*/ 1233714 h 1233714"/>
                <a:gd name="connsiteX3-67" fmla="*/ 0 w 783379"/>
                <a:gd name="connsiteY3-68" fmla="*/ 1233714 h 1233714"/>
                <a:gd name="connsiteX4-69" fmla="*/ 0 w 783379"/>
                <a:gd name="connsiteY4-70" fmla="*/ 0 h 1233714"/>
                <a:gd name="connsiteX0-71" fmla="*/ 0 w 783379"/>
                <a:gd name="connsiteY0-72" fmla="*/ 0 h 1233714"/>
                <a:gd name="connsiteX1-73" fmla="*/ 696892 w 783379"/>
                <a:gd name="connsiteY1-74" fmla="*/ 54553 h 1233714"/>
                <a:gd name="connsiteX2-75" fmla="*/ 783379 w 783379"/>
                <a:gd name="connsiteY2-76" fmla="*/ 1233714 h 1233714"/>
                <a:gd name="connsiteX3-77" fmla="*/ 0 w 783379"/>
                <a:gd name="connsiteY3-78" fmla="*/ 1233714 h 1233714"/>
                <a:gd name="connsiteX4-79" fmla="*/ 0 w 783379"/>
                <a:gd name="connsiteY4-80" fmla="*/ 0 h 1233714"/>
                <a:gd name="connsiteX0-81" fmla="*/ 0 w 783379"/>
                <a:gd name="connsiteY0-82" fmla="*/ 0 h 1233714"/>
                <a:gd name="connsiteX1-83" fmla="*/ 696892 w 783379"/>
                <a:gd name="connsiteY1-84" fmla="*/ 54553 h 1233714"/>
                <a:gd name="connsiteX2-85" fmla="*/ 783379 w 783379"/>
                <a:gd name="connsiteY2-86" fmla="*/ 1233714 h 1233714"/>
                <a:gd name="connsiteX3-87" fmla="*/ 0 w 783379"/>
                <a:gd name="connsiteY3-88" fmla="*/ 1233714 h 1233714"/>
                <a:gd name="connsiteX4-89" fmla="*/ 0 w 783379"/>
                <a:gd name="connsiteY4-90" fmla="*/ 0 h 1233714"/>
                <a:gd name="connsiteX0-91" fmla="*/ 0 w 783379"/>
                <a:gd name="connsiteY0-92" fmla="*/ 13944 h 1247658"/>
                <a:gd name="connsiteX1-93" fmla="*/ 696892 w 783379"/>
                <a:gd name="connsiteY1-94" fmla="*/ 68497 h 1247658"/>
                <a:gd name="connsiteX2-95" fmla="*/ 783379 w 783379"/>
                <a:gd name="connsiteY2-96" fmla="*/ 1247658 h 1247658"/>
                <a:gd name="connsiteX3-97" fmla="*/ 0 w 783379"/>
                <a:gd name="connsiteY3-98" fmla="*/ 1247658 h 1247658"/>
                <a:gd name="connsiteX4-99" fmla="*/ 0 w 783379"/>
                <a:gd name="connsiteY4-100" fmla="*/ 13944 h 1247658"/>
                <a:gd name="connsiteX0-101" fmla="*/ 0 w 783379"/>
                <a:gd name="connsiteY0-102" fmla="*/ 13944 h 1247658"/>
                <a:gd name="connsiteX1-103" fmla="*/ 696892 w 783379"/>
                <a:gd name="connsiteY1-104" fmla="*/ 68497 h 1247658"/>
                <a:gd name="connsiteX2-105" fmla="*/ 783379 w 783379"/>
                <a:gd name="connsiteY2-106" fmla="*/ 1247658 h 1247658"/>
                <a:gd name="connsiteX3-107" fmla="*/ 0 w 783379"/>
                <a:gd name="connsiteY3-108" fmla="*/ 1247658 h 1247658"/>
                <a:gd name="connsiteX4-109" fmla="*/ 0 w 783379"/>
                <a:gd name="connsiteY4-110" fmla="*/ 13944 h 1247658"/>
                <a:gd name="connsiteX0-111" fmla="*/ 0 w 783379"/>
                <a:gd name="connsiteY0-112" fmla="*/ 13944 h 1247658"/>
                <a:gd name="connsiteX1-113" fmla="*/ 696892 w 783379"/>
                <a:gd name="connsiteY1-114" fmla="*/ 68497 h 1247658"/>
                <a:gd name="connsiteX2-115" fmla="*/ 783379 w 783379"/>
                <a:gd name="connsiteY2-116" fmla="*/ 1247658 h 1247658"/>
                <a:gd name="connsiteX3-117" fmla="*/ 0 w 783379"/>
                <a:gd name="connsiteY3-118" fmla="*/ 1247658 h 1247658"/>
                <a:gd name="connsiteX4-119" fmla="*/ 0 w 783379"/>
                <a:gd name="connsiteY4-120" fmla="*/ 13944 h 1247658"/>
                <a:gd name="connsiteX0-121" fmla="*/ 0 w 783379"/>
                <a:gd name="connsiteY0-122" fmla="*/ 2131 h 1235845"/>
                <a:gd name="connsiteX1-123" fmla="*/ 682604 w 783379"/>
                <a:gd name="connsiteY1-124" fmla="*/ 81430 h 1235845"/>
                <a:gd name="connsiteX2-125" fmla="*/ 783379 w 783379"/>
                <a:gd name="connsiteY2-126" fmla="*/ 1235845 h 1235845"/>
                <a:gd name="connsiteX3-127" fmla="*/ 0 w 783379"/>
                <a:gd name="connsiteY3-128" fmla="*/ 1235845 h 1235845"/>
                <a:gd name="connsiteX4-129" fmla="*/ 0 w 783379"/>
                <a:gd name="connsiteY4-130" fmla="*/ 2131 h 1235845"/>
                <a:gd name="connsiteX0-131" fmla="*/ 0 w 783379"/>
                <a:gd name="connsiteY0-132" fmla="*/ 2378 h 1236092"/>
                <a:gd name="connsiteX1-133" fmla="*/ 682604 w 783379"/>
                <a:gd name="connsiteY1-134" fmla="*/ 81677 h 1236092"/>
                <a:gd name="connsiteX2-135" fmla="*/ 783379 w 783379"/>
                <a:gd name="connsiteY2-136" fmla="*/ 1236092 h 1236092"/>
                <a:gd name="connsiteX3-137" fmla="*/ 0 w 783379"/>
                <a:gd name="connsiteY3-138" fmla="*/ 1236092 h 1236092"/>
                <a:gd name="connsiteX4-139" fmla="*/ 0 w 783379"/>
                <a:gd name="connsiteY4-140" fmla="*/ 2378 h 1236092"/>
                <a:gd name="connsiteX0-141" fmla="*/ 0 w 783379"/>
                <a:gd name="connsiteY0-142" fmla="*/ 2378 h 1236092"/>
                <a:gd name="connsiteX1-143" fmla="*/ 682604 w 783379"/>
                <a:gd name="connsiteY1-144" fmla="*/ 81677 h 1236092"/>
                <a:gd name="connsiteX2-145" fmla="*/ 783379 w 783379"/>
                <a:gd name="connsiteY2-146" fmla="*/ 1236092 h 1236092"/>
                <a:gd name="connsiteX3-147" fmla="*/ 0 w 783379"/>
                <a:gd name="connsiteY3-148" fmla="*/ 1236092 h 1236092"/>
                <a:gd name="connsiteX4-149" fmla="*/ 0 w 783379"/>
                <a:gd name="connsiteY4-150" fmla="*/ 2378 h 123609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783379" h="1236092">
                  <a:moveTo>
                    <a:pt x="0" y="2378"/>
                  </a:moveTo>
                  <a:cubicBezTo>
                    <a:pt x="246315" y="12157"/>
                    <a:pt x="560240" y="-38015"/>
                    <a:pt x="682604" y="81677"/>
                  </a:cubicBezTo>
                  <a:cubicBezTo>
                    <a:pt x="794102" y="128347"/>
                    <a:pt x="774492" y="830721"/>
                    <a:pt x="783379" y="1236092"/>
                  </a:cubicBezTo>
                  <a:lnTo>
                    <a:pt x="0" y="1236092"/>
                  </a:lnTo>
                  <a:lnTo>
                    <a:pt x="0" y="2378"/>
                  </a:lnTo>
                  <a:close/>
                </a:path>
              </a:pathLst>
            </a:custGeom>
            <a:solidFill>
              <a:srgbClr val="008896"/>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86" name="矩形 13"/>
            <p:cNvSpPr/>
            <p:nvPr/>
          </p:nvSpPr>
          <p:spPr>
            <a:xfrm rot="19800000">
              <a:off x="7881" y="2013"/>
              <a:ext cx="1056" cy="1666"/>
            </a:xfrm>
            <a:custGeom>
              <a:avLst/>
              <a:gdLst>
                <a:gd name="connsiteX0" fmla="*/ 0 w 783379"/>
                <a:gd name="connsiteY0" fmla="*/ 0 h 1233714"/>
                <a:gd name="connsiteX1" fmla="*/ 783379 w 783379"/>
                <a:gd name="connsiteY1" fmla="*/ 0 h 1233714"/>
                <a:gd name="connsiteX2" fmla="*/ 783379 w 783379"/>
                <a:gd name="connsiteY2" fmla="*/ 1233714 h 1233714"/>
                <a:gd name="connsiteX3" fmla="*/ 0 w 783379"/>
                <a:gd name="connsiteY3" fmla="*/ 1233714 h 1233714"/>
                <a:gd name="connsiteX4" fmla="*/ 0 w 783379"/>
                <a:gd name="connsiteY4" fmla="*/ 0 h 1233714"/>
                <a:gd name="connsiteX0-1" fmla="*/ 0 w 783379"/>
                <a:gd name="connsiteY0-2" fmla="*/ 0 h 1233714"/>
                <a:gd name="connsiteX1-3" fmla="*/ 756718 w 783379"/>
                <a:gd name="connsiteY1-4" fmla="*/ 17602 h 1233714"/>
                <a:gd name="connsiteX2-5" fmla="*/ 783379 w 783379"/>
                <a:gd name="connsiteY2-6" fmla="*/ 1233714 h 1233714"/>
                <a:gd name="connsiteX3-7" fmla="*/ 0 w 783379"/>
                <a:gd name="connsiteY3-8" fmla="*/ 1233714 h 1233714"/>
                <a:gd name="connsiteX4-9" fmla="*/ 0 w 783379"/>
                <a:gd name="connsiteY4-10" fmla="*/ 0 h 1233714"/>
                <a:gd name="connsiteX0-11" fmla="*/ 0 w 783379"/>
                <a:gd name="connsiteY0-12" fmla="*/ 0 h 1233714"/>
                <a:gd name="connsiteX1-13" fmla="*/ 756718 w 783379"/>
                <a:gd name="connsiteY1-14" fmla="*/ 17602 h 1233714"/>
                <a:gd name="connsiteX2-15" fmla="*/ 783379 w 783379"/>
                <a:gd name="connsiteY2-16" fmla="*/ 1233714 h 1233714"/>
                <a:gd name="connsiteX3-17" fmla="*/ 0 w 783379"/>
                <a:gd name="connsiteY3-18" fmla="*/ 1233714 h 1233714"/>
                <a:gd name="connsiteX4-19" fmla="*/ 0 w 783379"/>
                <a:gd name="connsiteY4-20" fmla="*/ 0 h 1233714"/>
                <a:gd name="connsiteX0-21" fmla="*/ 0 w 783379"/>
                <a:gd name="connsiteY0-22" fmla="*/ 0 h 1233714"/>
                <a:gd name="connsiteX1-23" fmla="*/ 738945 w 783379"/>
                <a:gd name="connsiteY1-24" fmla="*/ 29338 h 1233714"/>
                <a:gd name="connsiteX2-25" fmla="*/ 783379 w 783379"/>
                <a:gd name="connsiteY2-26" fmla="*/ 1233714 h 1233714"/>
                <a:gd name="connsiteX3-27" fmla="*/ 0 w 783379"/>
                <a:gd name="connsiteY3-28" fmla="*/ 1233714 h 1233714"/>
                <a:gd name="connsiteX4-29" fmla="*/ 0 w 783379"/>
                <a:gd name="connsiteY4-30" fmla="*/ 0 h 1233714"/>
                <a:gd name="connsiteX0-31" fmla="*/ 0 w 783379"/>
                <a:gd name="connsiteY0-32" fmla="*/ 0 h 1233714"/>
                <a:gd name="connsiteX1-33" fmla="*/ 738945 w 783379"/>
                <a:gd name="connsiteY1-34" fmla="*/ 29338 h 1233714"/>
                <a:gd name="connsiteX2-35" fmla="*/ 783379 w 783379"/>
                <a:gd name="connsiteY2-36" fmla="*/ 1233714 h 1233714"/>
                <a:gd name="connsiteX3-37" fmla="*/ 0 w 783379"/>
                <a:gd name="connsiteY3-38" fmla="*/ 1233714 h 1233714"/>
                <a:gd name="connsiteX4-39" fmla="*/ 0 w 783379"/>
                <a:gd name="connsiteY4-40" fmla="*/ 0 h 1233714"/>
                <a:gd name="connsiteX0-41" fmla="*/ 0 w 783379"/>
                <a:gd name="connsiteY0-42" fmla="*/ 6927 h 1240641"/>
                <a:gd name="connsiteX1-43" fmla="*/ 738945 w 783379"/>
                <a:gd name="connsiteY1-44" fmla="*/ 36265 h 1240641"/>
                <a:gd name="connsiteX2-45" fmla="*/ 783379 w 783379"/>
                <a:gd name="connsiteY2-46" fmla="*/ 1240641 h 1240641"/>
                <a:gd name="connsiteX3-47" fmla="*/ 0 w 783379"/>
                <a:gd name="connsiteY3-48" fmla="*/ 1240641 h 1240641"/>
                <a:gd name="connsiteX4-49" fmla="*/ 0 w 783379"/>
                <a:gd name="connsiteY4-50" fmla="*/ 6927 h 1240641"/>
                <a:gd name="connsiteX0-51" fmla="*/ 0 w 783379"/>
                <a:gd name="connsiteY0-52" fmla="*/ 0 h 1233714"/>
                <a:gd name="connsiteX1-53" fmla="*/ 722915 w 783379"/>
                <a:gd name="connsiteY1-54" fmla="*/ 47580 h 1233714"/>
                <a:gd name="connsiteX2-55" fmla="*/ 783379 w 783379"/>
                <a:gd name="connsiteY2-56" fmla="*/ 1233714 h 1233714"/>
                <a:gd name="connsiteX3-57" fmla="*/ 0 w 783379"/>
                <a:gd name="connsiteY3-58" fmla="*/ 1233714 h 1233714"/>
                <a:gd name="connsiteX4-59" fmla="*/ 0 w 783379"/>
                <a:gd name="connsiteY4-60" fmla="*/ 0 h 1233714"/>
                <a:gd name="connsiteX0-61" fmla="*/ 0 w 783379"/>
                <a:gd name="connsiteY0-62" fmla="*/ 0 h 1233714"/>
                <a:gd name="connsiteX1-63" fmla="*/ 722915 w 783379"/>
                <a:gd name="connsiteY1-64" fmla="*/ 47580 h 1233714"/>
                <a:gd name="connsiteX2-65" fmla="*/ 783379 w 783379"/>
                <a:gd name="connsiteY2-66" fmla="*/ 1233714 h 1233714"/>
                <a:gd name="connsiteX3-67" fmla="*/ 0 w 783379"/>
                <a:gd name="connsiteY3-68" fmla="*/ 1233714 h 1233714"/>
                <a:gd name="connsiteX4-69" fmla="*/ 0 w 783379"/>
                <a:gd name="connsiteY4-70" fmla="*/ 0 h 1233714"/>
                <a:gd name="connsiteX0-71" fmla="*/ 0 w 783379"/>
                <a:gd name="connsiteY0-72" fmla="*/ 0 h 1233714"/>
                <a:gd name="connsiteX1-73" fmla="*/ 696892 w 783379"/>
                <a:gd name="connsiteY1-74" fmla="*/ 54553 h 1233714"/>
                <a:gd name="connsiteX2-75" fmla="*/ 783379 w 783379"/>
                <a:gd name="connsiteY2-76" fmla="*/ 1233714 h 1233714"/>
                <a:gd name="connsiteX3-77" fmla="*/ 0 w 783379"/>
                <a:gd name="connsiteY3-78" fmla="*/ 1233714 h 1233714"/>
                <a:gd name="connsiteX4-79" fmla="*/ 0 w 783379"/>
                <a:gd name="connsiteY4-80" fmla="*/ 0 h 1233714"/>
                <a:gd name="connsiteX0-81" fmla="*/ 0 w 783379"/>
                <a:gd name="connsiteY0-82" fmla="*/ 0 h 1233714"/>
                <a:gd name="connsiteX1-83" fmla="*/ 696892 w 783379"/>
                <a:gd name="connsiteY1-84" fmla="*/ 54553 h 1233714"/>
                <a:gd name="connsiteX2-85" fmla="*/ 783379 w 783379"/>
                <a:gd name="connsiteY2-86" fmla="*/ 1233714 h 1233714"/>
                <a:gd name="connsiteX3-87" fmla="*/ 0 w 783379"/>
                <a:gd name="connsiteY3-88" fmla="*/ 1233714 h 1233714"/>
                <a:gd name="connsiteX4-89" fmla="*/ 0 w 783379"/>
                <a:gd name="connsiteY4-90" fmla="*/ 0 h 1233714"/>
                <a:gd name="connsiteX0-91" fmla="*/ 0 w 783379"/>
                <a:gd name="connsiteY0-92" fmla="*/ 13944 h 1247658"/>
                <a:gd name="connsiteX1-93" fmla="*/ 696892 w 783379"/>
                <a:gd name="connsiteY1-94" fmla="*/ 68497 h 1247658"/>
                <a:gd name="connsiteX2-95" fmla="*/ 783379 w 783379"/>
                <a:gd name="connsiteY2-96" fmla="*/ 1247658 h 1247658"/>
                <a:gd name="connsiteX3-97" fmla="*/ 0 w 783379"/>
                <a:gd name="connsiteY3-98" fmla="*/ 1247658 h 1247658"/>
                <a:gd name="connsiteX4-99" fmla="*/ 0 w 783379"/>
                <a:gd name="connsiteY4-100" fmla="*/ 13944 h 1247658"/>
                <a:gd name="connsiteX0-101" fmla="*/ 0 w 783379"/>
                <a:gd name="connsiteY0-102" fmla="*/ 13944 h 1247658"/>
                <a:gd name="connsiteX1-103" fmla="*/ 696892 w 783379"/>
                <a:gd name="connsiteY1-104" fmla="*/ 68497 h 1247658"/>
                <a:gd name="connsiteX2-105" fmla="*/ 783379 w 783379"/>
                <a:gd name="connsiteY2-106" fmla="*/ 1247658 h 1247658"/>
                <a:gd name="connsiteX3-107" fmla="*/ 0 w 783379"/>
                <a:gd name="connsiteY3-108" fmla="*/ 1247658 h 1247658"/>
                <a:gd name="connsiteX4-109" fmla="*/ 0 w 783379"/>
                <a:gd name="connsiteY4-110" fmla="*/ 13944 h 1247658"/>
                <a:gd name="connsiteX0-111" fmla="*/ 0 w 783379"/>
                <a:gd name="connsiteY0-112" fmla="*/ 13944 h 1247658"/>
                <a:gd name="connsiteX1-113" fmla="*/ 696892 w 783379"/>
                <a:gd name="connsiteY1-114" fmla="*/ 68497 h 1247658"/>
                <a:gd name="connsiteX2-115" fmla="*/ 783379 w 783379"/>
                <a:gd name="connsiteY2-116" fmla="*/ 1247658 h 1247658"/>
                <a:gd name="connsiteX3-117" fmla="*/ 0 w 783379"/>
                <a:gd name="connsiteY3-118" fmla="*/ 1247658 h 1247658"/>
                <a:gd name="connsiteX4-119" fmla="*/ 0 w 783379"/>
                <a:gd name="connsiteY4-120" fmla="*/ 13944 h 1247658"/>
                <a:gd name="connsiteX0-121" fmla="*/ 0 w 783379"/>
                <a:gd name="connsiteY0-122" fmla="*/ 2131 h 1235845"/>
                <a:gd name="connsiteX1-123" fmla="*/ 682604 w 783379"/>
                <a:gd name="connsiteY1-124" fmla="*/ 81430 h 1235845"/>
                <a:gd name="connsiteX2-125" fmla="*/ 783379 w 783379"/>
                <a:gd name="connsiteY2-126" fmla="*/ 1235845 h 1235845"/>
                <a:gd name="connsiteX3-127" fmla="*/ 0 w 783379"/>
                <a:gd name="connsiteY3-128" fmla="*/ 1235845 h 1235845"/>
                <a:gd name="connsiteX4-129" fmla="*/ 0 w 783379"/>
                <a:gd name="connsiteY4-130" fmla="*/ 2131 h 1235845"/>
                <a:gd name="connsiteX0-131" fmla="*/ 0 w 783379"/>
                <a:gd name="connsiteY0-132" fmla="*/ 2378 h 1236092"/>
                <a:gd name="connsiteX1-133" fmla="*/ 682604 w 783379"/>
                <a:gd name="connsiteY1-134" fmla="*/ 81677 h 1236092"/>
                <a:gd name="connsiteX2-135" fmla="*/ 783379 w 783379"/>
                <a:gd name="connsiteY2-136" fmla="*/ 1236092 h 1236092"/>
                <a:gd name="connsiteX3-137" fmla="*/ 0 w 783379"/>
                <a:gd name="connsiteY3-138" fmla="*/ 1236092 h 1236092"/>
                <a:gd name="connsiteX4-139" fmla="*/ 0 w 783379"/>
                <a:gd name="connsiteY4-140" fmla="*/ 2378 h 1236092"/>
                <a:gd name="connsiteX0-141" fmla="*/ 0 w 783379"/>
                <a:gd name="connsiteY0-142" fmla="*/ 2378 h 1236092"/>
                <a:gd name="connsiteX1-143" fmla="*/ 682604 w 783379"/>
                <a:gd name="connsiteY1-144" fmla="*/ 81677 h 1236092"/>
                <a:gd name="connsiteX2-145" fmla="*/ 783379 w 783379"/>
                <a:gd name="connsiteY2-146" fmla="*/ 1236092 h 1236092"/>
                <a:gd name="connsiteX3-147" fmla="*/ 0 w 783379"/>
                <a:gd name="connsiteY3-148" fmla="*/ 1236092 h 1236092"/>
                <a:gd name="connsiteX4-149" fmla="*/ 0 w 783379"/>
                <a:gd name="connsiteY4-150" fmla="*/ 2378 h 123609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783379" h="1236092">
                  <a:moveTo>
                    <a:pt x="0" y="2378"/>
                  </a:moveTo>
                  <a:cubicBezTo>
                    <a:pt x="246315" y="12157"/>
                    <a:pt x="560240" y="-38015"/>
                    <a:pt x="682604" y="81677"/>
                  </a:cubicBezTo>
                  <a:cubicBezTo>
                    <a:pt x="794102" y="128347"/>
                    <a:pt x="774492" y="830721"/>
                    <a:pt x="783379" y="1236092"/>
                  </a:cubicBezTo>
                  <a:lnTo>
                    <a:pt x="0" y="1236092"/>
                  </a:lnTo>
                  <a:lnTo>
                    <a:pt x="0" y="237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87" name="平行四边形 4"/>
            <p:cNvSpPr/>
            <p:nvPr/>
          </p:nvSpPr>
          <p:spPr>
            <a:xfrm rot="11300649">
              <a:off x="7029" y="1926"/>
              <a:ext cx="1372" cy="247"/>
            </a:xfrm>
            <a:custGeom>
              <a:avLst/>
              <a:gdLst>
                <a:gd name="connsiteX0" fmla="*/ 0 w 1349669"/>
                <a:gd name="connsiteY0" fmla="*/ 185915 h 185915"/>
                <a:gd name="connsiteX1" fmla="*/ 46479 w 1349669"/>
                <a:gd name="connsiteY1" fmla="*/ 0 h 185915"/>
                <a:gd name="connsiteX2" fmla="*/ 1349669 w 1349669"/>
                <a:gd name="connsiteY2" fmla="*/ 0 h 185915"/>
                <a:gd name="connsiteX3" fmla="*/ 1303190 w 1349669"/>
                <a:gd name="connsiteY3" fmla="*/ 185915 h 185915"/>
                <a:gd name="connsiteX4" fmla="*/ 0 w 1349669"/>
                <a:gd name="connsiteY4" fmla="*/ 185915 h 185915"/>
                <a:gd name="connsiteX0-1" fmla="*/ 0 w 1349669"/>
                <a:gd name="connsiteY0-2" fmla="*/ 185915 h 216879"/>
                <a:gd name="connsiteX1-3" fmla="*/ 46479 w 1349669"/>
                <a:gd name="connsiteY1-4" fmla="*/ 0 h 216879"/>
                <a:gd name="connsiteX2-5" fmla="*/ 1349669 w 1349669"/>
                <a:gd name="connsiteY2-6" fmla="*/ 0 h 216879"/>
                <a:gd name="connsiteX3-7" fmla="*/ 1161595 w 1349669"/>
                <a:gd name="connsiteY3-8" fmla="*/ 216879 h 216879"/>
                <a:gd name="connsiteX4-9" fmla="*/ 0 w 1349669"/>
                <a:gd name="connsiteY4-10" fmla="*/ 185915 h 216879"/>
                <a:gd name="connsiteX0-11" fmla="*/ 0 w 1520597"/>
                <a:gd name="connsiteY0-12" fmla="*/ 181718 h 216879"/>
                <a:gd name="connsiteX1-13" fmla="*/ 217407 w 1520597"/>
                <a:gd name="connsiteY1-14" fmla="*/ 0 h 216879"/>
                <a:gd name="connsiteX2-15" fmla="*/ 1520597 w 1520597"/>
                <a:gd name="connsiteY2-16" fmla="*/ 0 h 216879"/>
                <a:gd name="connsiteX3-17" fmla="*/ 1332523 w 1520597"/>
                <a:gd name="connsiteY3-18" fmla="*/ 216879 h 216879"/>
                <a:gd name="connsiteX4-19" fmla="*/ 0 w 1520597"/>
                <a:gd name="connsiteY4-20" fmla="*/ 181718 h 216879"/>
                <a:gd name="connsiteX0-21" fmla="*/ 0 w 1544954"/>
                <a:gd name="connsiteY0-22" fmla="*/ 174515 h 216879"/>
                <a:gd name="connsiteX1-23" fmla="*/ 241764 w 1544954"/>
                <a:gd name="connsiteY1-24" fmla="*/ 0 h 216879"/>
                <a:gd name="connsiteX2-25" fmla="*/ 1544954 w 1544954"/>
                <a:gd name="connsiteY2-26" fmla="*/ 0 h 216879"/>
                <a:gd name="connsiteX3-27" fmla="*/ 1356880 w 1544954"/>
                <a:gd name="connsiteY3-28" fmla="*/ 216879 h 216879"/>
                <a:gd name="connsiteX4-29" fmla="*/ 0 w 1544954"/>
                <a:gd name="connsiteY4-30" fmla="*/ 174515 h 216879"/>
                <a:gd name="connsiteX0-31" fmla="*/ 0 w 1544954"/>
                <a:gd name="connsiteY0-32" fmla="*/ 174515 h 216879"/>
                <a:gd name="connsiteX1-33" fmla="*/ 241764 w 1544954"/>
                <a:gd name="connsiteY1-34" fmla="*/ 0 h 216879"/>
                <a:gd name="connsiteX2-35" fmla="*/ 1544954 w 1544954"/>
                <a:gd name="connsiteY2-36" fmla="*/ 0 h 216879"/>
                <a:gd name="connsiteX3-37" fmla="*/ 1356880 w 1544954"/>
                <a:gd name="connsiteY3-38" fmla="*/ 216879 h 216879"/>
                <a:gd name="connsiteX4-39" fmla="*/ 0 w 1544954"/>
                <a:gd name="connsiteY4-40" fmla="*/ 174515 h 216879"/>
                <a:gd name="connsiteX0-41" fmla="*/ 0 w 1544954"/>
                <a:gd name="connsiteY0-42" fmla="*/ 174515 h 216879"/>
                <a:gd name="connsiteX1-43" fmla="*/ 241764 w 1544954"/>
                <a:gd name="connsiteY1-44" fmla="*/ 0 h 216879"/>
                <a:gd name="connsiteX2-45" fmla="*/ 1544954 w 1544954"/>
                <a:gd name="connsiteY2-46" fmla="*/ 0 h 216879"/>
                <a:gd name="connsiteX3-47" fmla="*/ 1356880 w 1544954"/>
                <a:gd name="connsiteY3-48" fmla="*/ 216879 h 216879"/>
                <a:gd name="connsiteX4-49" fmla="*/ 0 w 1544954"/>
                <a:gd name="connsiteY4-50" fmla="*/ 174515 h 216879"/>
                <a:gd name="connsiteX0-51" fmla="*/ 0 w 1586892"/>
                <a:gd name="connsiteY0-52" fmla="*/ 181978 h 224342"/>
                <a:gd name="connsiteX1-53" fmla="*/ 241764 w 1586892"/>
                <a:gd name="connsiteY1-54" fmla="*/ 7463 h 224342"/>
                <a:gd name="connsiteX2-55" fmla="*/ 1586892 w 1586892"/>
                <a:gd name="connsiteY2-56" fmla="*/ 0 h 224342"/>
                <a:gd name="connsiteX3-57" fmla="*/ 1356880 w 1586892"/>
                <a:gd name="connsiteY3-58" fmla="*/ 224342 h 224342"/>
                <a:gd name="connsiteX4-59" fmla="*/ 0 w 1586892"/>
                <a:gd name="connsiteY4-60" fmla="*/ 181978 h 224342"/>
                <a:gd name="connsiteX0-61" fmla="*/ 0 w 1586892"/>
                <a:gd name="connsiteY0-62" fmla="*/ 181978 h 224342"/>
                <a:gd name="connsiteX1-63" fmla="*/ 241764 w 1586892"/>
                <a:gd name="connsiteY1-64" fmla="*/ 7463 h 224342"/>
                <a:gd name="connsiteX2-65" fmla="*/ 1586892 w 1586892"/>
                <a:gd name="connsiteY2-66" fmla="*/ 0 h 224342"/>
                <a:gd name="connsiteX3-67" fmla="*/ 1356880 w 1586892"/>
                <a:gd name="connsiteY3-68" fmla="*/ 224342 h 224342"/>
                <a:gd name="connsiteX4-69" fmla="*/ 0 w 1586892"/>
                <a:gd name="connsiteY4-70" fmla="*/ 181978 h 224342"/>
                <a:gd name="connsiteX0-71" fmla="*/ 0 w 1586892"/>
                <a:gd name="connsiteY0-72" fmla="*/ 181978 h 224342"/>
                <a:gd name="connsiteX1-73" fmla="*/ 241764 w 1586892"/>
                <a:gd name="connsiteY1-74" fmla="*/ 7463 h 224342"/>
                <a:gd name="connsiteX2-75" fmla="*/ 1586892 w 1586892"/>
                <a:gd name="connsiteY2-76" fmla="*/ 0 h 224342"/>
                <a:gd name="connsiteX3-77" fmla="*/ 1356880 w 1586892"/>
                <a:gd name="connsiteY3-78" fmla="*/ 224342 h 224342"/>
                <a:gd name="connsiteX4-79" fmla="*/ 0 w 1586892"/>
                <a:gd name="connsiteY4-80" fmla="*/ 181978 h 224342"/>
                <a:gd name="connsiteX0-81" fmla="*/ 0 w 1352325"/>
                <a:gd name="connsiteY0-82" fmla="*/ 284458 h 284458"/>
                <a:gd name="connsiteX1-83" fmla="*/ 7197 w 1352325"/>
                <a:gd name="connsiteY1-84" fmla="*/ 7463 h 284458"/>
                <a:gd name="connsiteX2-85" fmla="*/ 1352325 w 1352325"/>
                <a:gd name="connsiteY2-86" fmla="*/ 0 h 284458"/>
                <a:gd name="connsiteX3-87" fmla="*/ 1122313 w 1352325"/>
                <a:gd name="connsiteY3-88" fmla="*/ 224342 h 284458"/>
                <a:gd name="connsiteX4-89" fmla="*/ 0 w 1352325"/>
                <a:gd name="connsiteY4-90" fmla="*/ 284458 h 284458"/>
                <a:gd name="connsiteX0-91" fmla="*/ 0 w 1602673"/>
                <a:gd name="connsiteY0-92" fmla="*/ 190553 h 224342"/>
                <a:gd name="connsiteX1-93" fmla="*/ 257545 w 1602673"/>
                <a:gd name="connsiteY1-94" fmla="*/ 7463 h 224342"/>
                <a:gd name="connsiteX2-95" fmla="*/ 1602673 w 1602673"/>
                <a:gd name="connsiteY2-96" fmla="*/ 0 h 224342"/>
                <a:gd name="connsiteX3-97" fmla="*/ 1372661 w 1602673"/>
                <a:gd name="connsiteY3-98" fmla="*/ 224342 h 224342"/>
                <a:gd name="connsiteX4-99" fmla="*/ 0 w 1602673"/>
                <a:gd name="connsiteY4-100" fmla="*/ 190553 h 224342"/>
                <a:gd name="connsiteX0-101" fmla="*/ 0 w 1602673"/>
                <a:gd name="connsiteY0-102" fmla="*/ 190553 h 224342"/>
                <a:gd name="connsiteX1-103" fmla="*/ 257545 w 1602673"/>
                <a:gd name="connsiteY1-104" fmla="*/ 7463 h 224342"/>
                <a:gd name="connsiteX2-105" fmla="*/ 1602673 w 1602673"/>
                <a:gd name="connsiteY2-106" fmla="*/ 0 h 224342"/>
                <a:gd name="connsiteX3-107" fmla="*/ 1372661 w 1602673"/>
                <a:gd name="connsiteY3-108" fmla="*/ 224342 h 224342"/>
                <a:gd name="connsiteX4-109" fmla="*/ 0 w 1602673"/>
                <a:gd name="connsiteY4-110" fmla="*/ 190553 h 224342"/>
                <a:gd name="connsiteX0-111" fmla="*/ 0 w 1602673"/>
                <a:gd name="connsiteY0-112" fmla="*/ 197497 h 231286"/>
                <a:gd name="connsiteX1-113" fmla="*/ 208830 w 1602673"/>
                <a:gd name="connsiteY1-114" fmla="*/ 0 h 231286"/>
                <a:gd name="connsiteX2-115" fmla="*/ 1602673 w 1602673"/>
                <a:gd name="connsiteY2-116" fmla="*/ 6944 h 231286"/>
                <a:gd name="connsiteX3-117" fmla="*/ 1372661 w 1602673"/>
                <a:gd name="connsiteY3-118" fmla="*/ 231286 h 231286"/>
                <a:gd name="connsiteX4-119" fmla="*/ 0 w 1602673"/>
                <a:gd name="connsiteY4-120" fmla="*/ 197497 h 231286"/>
                <a:gd name="connsiteX0-121" fmla="*/ 0 w 1602673"/>
                <a:gd name="connsiteY0-122" fmla="*/ 198870 h 232659"/>
                <a:gd name="connsiteX1-123" fmla="*/ 248967 w 1602673"/>
                <a:gd name="connsiteY1-124" fmla="*/ 0 h 232659"/>
                <a:gd name="connsiteX2-125" fmla="*/ 1602673 w 1602673"/>
                <a:gd name="connsiteY2-126" fmla="*/ 8317 h 232659"/>
                <a:gd name="connsiteX3-127" fmla="*/ 1372661 w 1602673"/>
                <a:gd name="connsiteY3-128" fmla="*/ 232659 h 232659"/>
                <a:gd name="connsiteX4-129" fmla="*/ 0 w 1602673"/>
                <a:gd name="connsiteY4-130" fmla="*/ 198870 h 232659"/>
                <a:gd name="connsiteX0-131" fmla="*/ 0 w 1602673"/>
                <a:gd name="connsiteY0-132" fmla="*/ 197625 h 231414"/>
                <a:gd name="connsiteX1-133" fmla="*/ 241978 w 1602673"/>
                <a:gd name="connsiteY1-134" fmla="*/ 0 h 231414"/>
                <a:gd name="connsiteX2-135" fmla="*/ 1602673 w 1602673"/>
                <a:gd name="connsiteY2-136" fmla="*/ 7072 h 231414"/>
                <a:gd name="connsiteX3-137" fmla="*/ 1372661 w 1602673"/>
                <a:gd name="connsiteY3-138" fmla="*/ 231414 h 231414"/>
                <a:gd name="connsiteX4-139" fmla="*/ 0 w 1602673"/>
                <a:gd name="connsiteY4-140" fmla="*/ 197625 h 231414"/>
                <a:gd name="connsiteX0-141" fmla="*/ 0 w 1602673"/>
                <a:gd name="connsiteY0-142" fmla="*/ 197625 h 231414"/>
                <a:gd name="connsiteX1-143" fmla="*/ 241978 w 1602673"/>
                <a:gd name="connsiteY1-144" fmla="*/ 0 h 231414"/>
                <a:gd name="connsiteX2-145" fmla="*/ 1602673 w 1602673"/>
                <a:gd name="connsiteY2-146" fmla="*/ 7072 h 231414"/>
                <a:gd name="connsiteX3-147" fmla="*/ 1372661 w 1602673"/>
                <a:gd name="connsiteY3-148" fmla="*/ 231414 h 231414"/>
                <a:gd name="connsiteX4-149" fmla="*/ 0 w 1602673"/>
                <a:gd name="connsiteY4-150" fmla="*/ 197625 h 231414"/>
                <a:gd name="connsiteX0-151" fmla="*/ 0 w 1602673"/>
                <a:gd name="connsiteY0-152" fmla="*/ 197625 h 231414"/>
                <a:gd name="connsiteX1-153" fmla="*/ 241978 w 1602673"/>
                <a:gd name="connsiteY1-154" fmla="*/ 0 h 231414"/>
                <a:gd name="connsiteX2-155" fmla="*/ 1602673 w 1602673"/>
                <a:gd name="connsiteY2-156" fmla="*/ 7072 h 231414"/>
                <a:gd name="connsiteX3-157" fmla="*/ 1372661 w 1602673"/>
                <a:gd name="connsiteY3-158" fmla="*/ 231414 h 231414"/>
                <a:gd name="connsiteX4-159" fmla="*/ 0 w 1602673"/>
                <a:gd name="connsiteY4-160" fmla="*/ 197625 h 231414"/>
                <a:gd name="connsiteX0-161" fmla="*/ 0 w 1602673"/>
                <a:gd name="connsiteY0-162" fmla="*/ 197625 h 231414"/>
                <a:gd name="connsiteX1-163" fmla="*/ 241978 w 1602673"/>
                <a:gd name="connsiteY1-164" fmla="*/ 0 h 231414"/>
                <a:gd name="connsiteX2-165" fmla="*/ 1602673 w 1602673"/>
                <a:gd name="connsiteY2-166" fmla="*/ 7072 h 231414"/>
                <a:gd name="connsiteX3-167" fmla="*/ 1372661 w 1602673"/>
                <a:gd name="connsiteY3-168" fmla="*/ 231414 h 231414"/>
                <a:gd name="connsiteX4-169" fmla="*/ 0 w 1602673"/>
                <a:gd name="connsiteY4-170" fmla="*/ 197625 h 231414"/>
                <a:gd name="connsiteX0-171" fmla="*/ 0 w 1605755"/>
                <a:gd name="connsiteY0-172" fmla="*/ 226408 h 231414"/>
                <a:gd name="connsiteX1-173" fmla="*/ 245060 w 1605755"/>
                <a:gd name="connsiteY1-174" fmla="*/ 0 h 231414"/>
                <a:gd name="connsiteX2-175" fmla="*/ 1605755 w 1605755"/>
                <a:gd name="connsiteY2-176" fmla="*/ 7072 h 231414"/>
                <a:gd name="connsiteX3-177" fmla="*/ 1375743 w 1605755"/>
                <a:gd name="connsiteY3-178" fmla="*/ 231414 h 231414"/>
                <a:gd name="connsiteX4-179" fmla="*/ 0 w 1605755"/>
                <a:gd name="connsiteY4-180" fmla="*/ 226408 h 231414"/>
                <a:gd name="connsiteX0-181" fmla="*/ 0 w 1605755"/>
                <a:gd name="connsiteY0-182" fmla="*/ 226408 h 231538"/>
                <a:gd name="connsiteX1-183" fmla="*/ 245060 w 1605755"/>
                <a:gd name="connsiteY1-184" fmla="*/ 0 h 231538"/>
                <a:gd name="connsiteX2-185" fmla="*/ 1605755 w 1605755"/>
                <a:gd name="connsiteY2-186" fmla="*/ 7072 h 231538"/>
                <a:gd name="connsiteX3-187" fmla="*/ 1362376 w 1605755"/>
                <a:gd name="connsiteY3-188" fmla="*/ 231538 h 231538"/>
                <a:gd name="connsiteX4-189" fmla="*/ 0 w 1605755"/>
                <a:gd name="connsiteY4-190" fmla="*/ 226408 h 231538"/>
                <a:gd name="connsiteX0-191" fmla="*/ 0 w 1605755"/>
                <a:gd name="connsiteY0-192" fmla="*/ 226408 h 231538"/>
                <a:gd name="connsiteX1-193" fmla="*/ 245060 w 1605755"/>
                <a:gd name="connsiteY1-194" fmla="*/ 0 h 231538"/>
                <a:gd name="connsiteX2-195" fmla="*/ 1605755 w 1605755"/>
                <a:gd name="connsiteY2-196" fmla="*/ 7072 h 231538"/>
                <a:gd name="connsiteX3-197" fmla="*/ 1362376 w 1605755"/>
                <a:gd name="connsiteY3-198" fmla="*/ 231538 h 231538"/>
                <a:gd name="connsiteX4-199" fmla="*/ 0 w 1605755"/>
                <a:gd name="connsiteY4-200" fmla="*/ 226408 h 231538"/>
                <a:gd name="connsiteX0-201" fmla="*/ 0 w 1605755"/>
                <a:gd name="connsiteY0-202" fmla="*/ 226408 h 231538"/>
                <a:gd name="connsiteX1-203" fmla="*/ 245060 w 1605755"/>
                <a:gd name="connsiteY1-204" fmla="*/ 0 h 231538"/>
                <a:gd name="connsiteX2-205" fmla="*/ 1605755 w 1605755"/>
                <a:gd name="connsiteY2-206" fmla="*/ 7072 h 231538"/>
                <a:gd name="connsiteX3-207" fmla="*/ 1362376 w 1605755"/>
                <a:gd name="connsiteY3-208" fmla="*/ 231538 h 231538"/>
                <a:gd name="connsiteX4-209" fmla="*/ 0 w 1605755"/>
                <a:gd name="connsiteY4-210" fmla="*/ 226408 h 231538"/>
                <a:gd name="connsiteX0-211" fmla="*/ 0 w 1605755"/>
                <a:gd name="connsiteY0-212" fmla="*/ 226408 h 226408"/>
                <a:gd name="connsiteX1-213" fmla="*/ 245060 w 1605755"/>
                <a:gd name="connsiteY1-214" fmla="*/ 0 h 226408"/>
                <a:gd name="connsiteX2-215" fmla="*/ 1605755 w 1605755"/>
                <a:gd name="connsiteY2-216" fmla="*/ 7072 h 226408"/>
                <a:gd name="connsiteX3-217" fmla="*/ 1356419 w 1605755"/>
                <a:gd name="connsiteY3-218" fmla="*/ 209249 h 226408"/>
                <a:gd name="connsiteX4-219" fmla="*/ 0 w 1605755"/>
                <a:gd name="connsiteY4-220" fmla="*/ 226408 h 226408"/>
                <a:gd name="connsiteX0-221" fmla="*/ 0 w 1605755"/>
                <a:gd name="connsiteY0-222" fmla="*/ 226408 h 226408"/>
                <a:gd name="connsiteX1-223" fmla="*/ 245060 w 1605755"/>
                <a:gd name="connsiteY1-224" fmla="*/ 0 h 226408"/>
                <a:gd name="connsiteX2-225" fmla="*/ 1605755 w 1605755"/>
                <a:gd name="connsiteY2-226" fmla="*/ 7072 h 226408"/>
                <a:gd name="connsiteX3-227" fmla="*/ 1356419 w 1605755"/>
                <a:gd name="connsiteY3-228" fmla="*/ 209249 h 226408"/>
                <a:gd name="connsiteX4-229" fmla="*/ 0 w 1605755"/>
                <a:gd name="connsiteY4-230" fmla="*/ 226408 h 226408"/>
                <a:gd name="connsiteX0-231" fmla="*/ 0 w 1613484"/>
                <a:gd name="connsiteY0-232" fmla="*/ 240032 h 240032"/>
                <a:gd name="connsiteX1-233" fmla="*/ 245060 w 1613484"/>
                <a:gd name="connsiteY1-234" fmla="*/ 13624 h 240032"/>
                <a:gd name="connsiteX2-235" fmla="*/ 1613484 w 1613484"/>
                <a:gd name="connsiteY2-236" fmla="*/ 0 h 240032"/>
                <a:gd name="connsiteX3-237" fmla="*/ 1356419 w 1613484"/>
                <a:gd name="connsiteY3-238" fmla="*/ 222873 h 240032"/>
                <a:gd name="connsiteX4-239" fmla="*/ 0 w 1613484"/>
                <a:gd name="connsiteY4-240" fmla="*/ 240032 h 240032"/>
                <a:gd name="connsiteX0-241" fmla="*/ 0 w 1613484"/>
                <a:gd name="connsiteY0-242" fmla="*/ 240032 h 240032"/>
                <a:gd name="connsiteX1-243" fmla="*/ 245060 w 1613484"/>
                <a:gd name="connsiteY1-244" fmla="*/ 13624 h 240032"/>
                <a:gd name="connsiteX2-245" fmla="*/ 1613484 w 1613484"/>
                <a:gd name="connsiteY2-246" fmla="*/ 0 h 240032"/>
                <a:gd name="connsiteX3-247" fmla="*/ 1356419 w 1613484"/>
                <a:gd name="connsiteY3-248" fmla="*/ 222873 h 240032"/>
                <a:gd name="connsiteX4-249" fmla="*/ 0 w 1613484"/>
                <a:gd name="connsiteY4-250" fmla="*/ 240032 h 240032"/>
                <a:gd name="connsiteX0-251" fmla="*/ 0 w 1613484"/>
                <a:gd name="connsiteY0-252" fmla="*/ 240032 h 240032"/>
                <a:gd name="connsiteX1-253" fmla="*/ 262324 w 1613484"/>
                <a:gd name="connsiteY1-254" fmla="*/ 22018 h 240032"/>
                <a:gd name="connsiteX2-255" fmla="*/ 1613484 w 1613484"/>
                <a:gd name="connsiteY2-256" fmla="*/ 0 h 240032"/>
                <a:gd name="connsiteX3-257" fmla="*/ 1356419 w 1613484"/>
                <a:gd name="connsiteY3-258" fmla="*/ 222873 h 240032"/>
                <a:gd name="connsiteX4-259" fmla="*/ 0 w 1613484"/>
                <a:gd name="connsiteY4-260" fmla="*/ 240032 h 240032"/>
                <a:gd name="connsiteX0-261" fmla="*/ 0 w 1613484"/>
                <a:gd name="connsiteY0-262" fmla="*/ 240032 h 240032"/>
                <a:gd name="connsiteX1-263" fmla="*/ 262324 w 1613484"/>
                <a:gd name="connsiteY1-264" fmla="*/ 22018 h 240032"/>
                <a:gd name="connsiteX2-265" fmla="*/ 1613484 w 1613484"/>
                <a:gd name="connsiteY2-266" fmla="*/ 0 h 240032"/>
                <a:gd name="connsiteX3-267" fmla="*/ 1356419 w 1613484"/>
                <a:gd name="connsiteY3-268" fmla="*/ 222873 h 240032"/>
                <a:gd name="connsiteX4-269" fmla="*/ 0 w 1613484"/>
                <a:gd name="connsiteY4-270" fmla="*/ 240032 h 240032"/>
                <a:gd name="connsiteX0-271" fmla="*/ 0 w 1613484"/>
                <a:gd name="connsiteY0-272" fmla="*/ 240032 h 240032"/>
                <a:gd name="connsiteX1-273" fmla="*/ 262324 w 1613484"/>
                <a:gd name="connsiteY1-274" fmla="*/ 22018 h 240032"/>
                <a:gd name="connsiteX2-275" fmla="*/ 1613484 w 1613484"/>
                <a:gd name="connsiteY2-276" fmla="*/ 0 h 240032"/>
                <a:gd name="connsiteX3-277" fmla="*/ 1356419 w 1613484"/>
                <a:gd name="connsiteY3-278" fmla="*/ 222873 h 240032"/>
                <a:gd name="connsiteX4-279" fmla="*/ 0 w 1613484"/>
                <a:gd name="connsiteY4-280" fmla="*/ 240032 h 240032"/>
                <a:gd name="connsiteX0-281" fmla="*/ 0 w 1613484"/>
                <a:gd name="connsiteY0-282" fmla="*/ 240032 h 240032"/>
                <a:gd name="connsiteX1-283" fmla="*/ 262324 w 1613484"/>
                <a:gd name="connsiteY1-284" fmla="*/ 22018 h 240032"/>
                <a:gd name="connsiteX2-285" fmla="*/ 1613484 w 1613484"/>
                <a:gd name="connsiteY2-286" fmla="*/ 0 h 240032"/>
                <a:gd name="connsiteX3-287" fmla="*/ 1356419 w 1613484"/>
                <a:gd name="connsiteY3-288" fmla="*/ 222873 h 240032"/>
                <a:gd name="connsiteX4-289" fmla="*/ 0 w 1613484"/>
                <a:gd name="connsiteY4-290" fmla="*/ 240032 h 240032"/>
                <a:gd name="connsiteX0-291" fmla="*/ 0 w 1613484"/>
                <a:gd name="connsiteY0-292" fmla="*/ 240032 h 240032"/>
                <a:gd name="connsiteX1-293" fmla="*/ 262324 w 1613484"/>
                <a:gd name="connsiteY1-294" fmla="*/ 22018 h 240032"/>
                <a:gd name="connsiteX2-295" fmla="*/ 1613484 w 1613484"/>
                <a:gd name="connsiteY2-296" fmla="*/ 0 h 240032"/>
                <a:gd name="connsiteX3-297" fmla="*/ 1356419 w 1613484"/>
                <a:gd name="connsiteY3-298" fmla="*/ 222873 h 240032"/>
                <a:gd name="connsiteX4-299" fmla="*/ 0 w 1613484"/>
                <a:gd name="connsiteY4-300" fmla="*/ 240032 h 24003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13484" h="240032">
                  <a:moveTo>
                    <a:pt x="0" y="240032"/>
                  </a:moveTo>
                  <a:cubicBezTo>
                    <a:pt x="241729" y="163961"/>
                    <a:pt x="226096" y="66750"/>
                    <a:pt x="262324" y="22018"/>
                  </a:cubicBezTo>
                  <a:lnTo>
                    <a:pt x="1613484" y="0"/>
                  </a:lnTo>
                  <a:cubicBezTo>
                    <a:pt x="1574036" y="105654"/>
                    <a:pt x="1571019" y="157953"/>
                    <a:pt x="1356419" y="222873"/>
                  </a:cubicBezTo>
                  <a:cubicBezTo>
                    <a:pt x="1303391" y="238655"/>
                    <a:pt x="452140" y="234312"/>
                    <a:pt x="0" y="240032"/>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dirty="0">
                <a:cs typeface="+mn-ea"/>
                <a:sym typeface="+mn-lt"/>
              </a:endParaRPr>
            </a:p>
          </p:txBody>
        </p:sp>
        <p:sp>
          <p:nvSpPr>
            <p:cNvPr id="188" name="等腰三角形 187"/>
            <p:cNvSpPr/>
            <p:nvPr/>
          </p:nvSpPr>
          <p:spPr>
            <a:xfrm rot="17992130">
              <a:off x="7033" y="1765"/>
              <a:ext cx="919" cy="1069"/>
            </a:xfrm>
            <a:prstGeom prst="triangle">
              <a:avLst>
                <a:gd name="adj" fmla="val 49954"/>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89" name="矩形 13"/>
            <p:cNvSpPr/>
            <p:nvPr/>
          </p:nvSpPr>
          <p:spPr>
            <a:xfrm rot="5415679">
              <a:off x="8556" y="5350"/>
              <a:ext cx="1056" cy="1666"/>
            </a:xfrm>
            <a:custGeom>
              <a:avLst/>
              <a:gdLst>
                <a:gd name="connsiteX0" fmla="*/ 0 w 783379"/>
                <a:gd name="connsiteY0" fmla="*/ 0 h 1233714"/>
                <a:gd name="connsiteX1" fmla="*/ 783379 w 783379"/>
                <a:gd name="connsiteY1" fmla="*/ 0 h 1233714"/>
                <a:gd name="connsiteX2" fmla="*/ 783379 w 783379"/>
                <a:gd name="connsiteY2" fmla="*/ 1233714 h 1233714"/>
                <a:gd name="connsiteX3" fmla="*/ 0 w 783379"/>
                <a:gd name="connsiteY3" fmla="*/ 1233714 h 1233714"/>
                <a:gd name="connsiteX4" fmla="*/ 0 w 783379"/>
                <a:gd name="connsiteY4" fmla="*/ 0 h 1233714"/>
                <a:gd name="connsiteX0-1" fmla="*/ 0 w 783379"/>
                <a:gd name="connsiteY0-2" fmla="*/ 0 h 1233714"/>
                <a:gd name="connsiteX1-3" fmla="*/ 756718 w 783379"/>
                <a:gd name="connsiteY1-4" fmla="*/ 17602 h 1233714"/>
                <a:gd name="connsiteX2-5" fmla="*/ 783379 w 783379"/>
                <a:gd name="connsiteY2-6" fmla="*/ 1233714 h 1233714"/>
                <a:gd name="connsiteX3-7" fmla="*/ 0 w 783379"/>
                <a:gd name="connsiteY3-8" fmla="*/ 1233714 h 1233714"/>
                <a:gd name="connsiteX4-9" fmla="*/ 0 w 783379"/>
                <a:gd name="connsiteY4-10" fmla="*/ 0 h 1233714"/>
                <a:gd name="connsiteX0-11" fmla="*/ 0 w 783379"/>
                <a:gd name="connsiteY0-12" fmla="*/ 0 h 1233714"/>
                <a:gd name="connsiteX1-13" fmla="*/ 756718 w 783379"/>
                <a:gd name="connsiteY1-14" fmla="*/ 17602 h 1233714"/>
                <a:gd name="connsiteX2-15" fmla="*/ 783379 w 783379"/>
                <a:gd name="connsiteY2-16" fmla="*/ 1233714 h 1233714"/>
                <a:gd name="connsiteX3-17" fmla="*/ 0 w 783379"/>
                <a:gd name="connsiteY3-18" fmla="*/ 1233714 h 1233714"/>
                <a:gd name="connsiteX4-19" fmla="*/ 0 w 783379"/>
                <a:gd name="connsiteY4-20" fmla="*/ 0 h 1233714"/>
                <a:gd name="connsiteX0-21" fmla="*/ 0 w 783379"/>
                <a:gd name="connsiteY0-22" fmla="*/ 0 h 1233714"/>
                <a:gd name="connsiteX1-23" fmla="*/ 738945 w 783379"/>
                <a:gd name="connsiteY1-24" fmla="*/ 29338 h 1233714"/>
                <a:gd name="connsiteX2-25" fmla="*/ 783379 w 783379"/>
                <a:gd name="connsiteY2-26" fmla="*/ 1233714 h 1233714"/>
                <a:gd name="connsiteX3-27" fmla="*/ 0 w 783379"/>
                <a:gd name="connsiteY3-28" fmla="*/ 1233714 h 1233714"/>
                <a:gd name="connsiteX4-29" fmla="*/ 0 w 783379"/>
                <a:gd name="connsiteY4-30" fmla="*/ 0 h 1233714"/>
                <a:gd name="connsiteX0-31" fmla="*/ 0 w 783379"/>
                <a:gd name="connsiteY0-32" fmla="*/ 0 h 1233714"/>
                <a:gd name="connsiteX1-33" fmla="*/ 738945 w 783379"/>
                <a:gd name="connsiteY1-34" fmla="*/ 29338 h 1233714"/>
                <a:gd name="connsiteX2-35" fmla="*/ 783379 w 783379"/>
                <a:gd name="connsiteY2-36" fmla="*/ 1233714 h 1233714"/>
                <a:gd name="connsiteX3-37" fmla="*/ 0 w 783379"/>
                <a:gd name="connsiteY3-38" fmla="*/ 1233714 h 1233714"/>
                <a:gd name="connsiteX4-39" fmla="*/ 0 w 783379"/>
                <a:gd name="connsiteY4-40" fmla="*/ 0 h 1233714"/>
                <a:gd name="connsiteX0-41" fmla="*/ 0 w 783379"/>
                <a:gd name="connsiteY0-42" fmla="*/ 6927 h 1240641"/>
                <a:gd name="connsiteX1-43" fmla="*/ 738945 w 783379"/>
                <a:gd name="connsiteY1-44" fmla="*/ 36265 h 1240641"/>
                <a:gd name="connsiteX2-45" fmla="*/ 783379 w 783379"/>
                <a:gd name="connsiteY2-46" fmla="*/ 1240641 h 1240641"/>
                <a:gd name="connsiteX3-47" fmla="*/ 0 w 783379"/>
                <a:gd name="connsiteY3-48" fmla="*/ 1240641 h 1240641"/>
                <a:gd name="connsiteX4-49" fmla="*/ 0 w 783379"/>
                <a:gd name="connsiteY4-50" fmla="*/ 6927 h 1240641"/>
                <a:gd name="connsiteX0-51" fmla="*/ 0 w 783379"/>
                <a:gd name="connsiteY0-52" fmla="*/ 0 h 1233714"/>
                <a:gd name="connsiteX1-53" fmla="*/ 722915 w 783379"/>
                <a:gd name="connsiteY1-54" fmla="*/ 47580 h 1233714"/>
                <a:gd name="connsiteX2-55" fmla="*/ 783379 w 783379"/>
                <a:gd name="connsiteY2-56" fmla="*/ 1233714 h 1233714"/>
                <a:gd name="connsiteX3-57" fmla="*/ 0 w 783379"/>
                <a:gd name="connsiteY3-58" fmla="*/ 1233714 h 1233714"/>
                <a:gd name="connsiteX4-59" fmla="*/ 0 w 783379"/>
                <a:gd name="connsiteY4-60" fmla="*/ 0 h 1233714"/>
                <a:gd name="connsiteX0-61" fmla="*/ 0 w 783379"/>
                <a:gd name="connsiteY0-62" fmla="*/ 0 h 1233714"/>
                <a:gd name="connsiteX1-63" fmla="*/ 722915 w 783379"/>
                <a:gd name="connsiteY1-64" fmla="*/ 47580 h 1233714"/>
                <a:gd name="connsiteX2-65" fmla="*/ 783379 w 783379"/>
                <a:gd name="connsiteY2-66" fmla="*/ 1233714 h 1233714"/>
                <a:gd name="connsiteX3-67" fmla="*/ 0 w 783379"/>
                <a:gd name="connsiteY3-68" fmla="*/ 1233714 h 1233714"/>
                <a:gd name="connsiteX4-69" fmla="*/ 0 w 783379"/>
                <a:gd name="connsiteY4-70" fmla="*/ 0 h 1233714"/>
                <a:gd name="connsiteX0-71" fmla="*/ 0 w 783379"/>
                <a:gd name="connsiteY0-72" fmla="*/ 0 h 1233714"/>
                <a:gd name="connsiteX1-73" fmla="*/ 696892 w 783379"/>
                <a:gd name="connsiteY1-74" fmla="*/ 54553 h 1233714"/>
                <a:gd name="connsiteX2-75" fmla="*/ 783379 w 783379"/>
                <a:gd name="connsiteY2-76" fmla="*/ 1233714 h 1233714"/>
                <a:gd name="connsiteX3-77" fmla="*/ 0 w 783379"/>
                <a:gd name="connsiteY3-78" fmla="*/ 1233714 h 1233714"/>
                <a:gd name="connsiteX4-79" fmla="*/ 0 w 783379"/>
                <a:gd name="connsiteY4-80" fmla="*/ 0 h 1233714"/>
                <a:gd name="connsiteX0-81" fmla="*/ 0 w 783379"/>
                <a:gd name="connsiteY0-82" fmla="*/ 0 h 1233714"/>
                <a:gd name="connsiteX1-83" fmla="*/ 696892 w 783379"/>
                <a:gd name="connsiteY1-84" fmla="*/ 54553 h 1233714"/>
                <a:gd name="connsiteX2-85" fmla="*/ 783379 w 783379"/>
                <a:gd name="connsiteY2-86" fmla="*/ 1233714 h 1233714"/>
                <a:gd name="connsiteX3-87" fmla="*/ 0 w 783379"/>
                <a:gd name="connsiteY3-88" fmla="*/ 1233714 h 1233714"/>
                <a:gd name="connsiteX4-89" fmla="*/ 0 w 783379"/>
                <a:gd name="connsiteY4-90" fmla="*/ 0 h 1233714"/>
                <a:gd name="connsiteX0-91" fmla="*/ 0 w 783379"/>
                <a:gd name="connsiteY0-92" fmla="*/ 13944 h 1247658"/>
                <a:gd name="connsiteX1-93" fmla="*/ 696892 w 783379"/>
                <a:gd name="connsiteY1-94" fmla="*/ 68497 h 1247658"/>
                <a:gd name="connsiteX2-95" fmla="*/ 783379 w 783379"/>
                <a:gd name="connsiteY2-96" fmla="*/ 1247658 h 1247658"/>
                <a:gd name="connsiteX3-97" fmla="*/ 0 w 783379"/>
                <a:gd name="connsiteY3-98" fmla="*/ 1247658 h 1247658"/>
                <a:gd name="connsiteX4-99" fmla="*/ 0 w 783379"/>
                <a:gd name="connsiteY4-100" fmla="*/ 13944 h 1247658"/>
                <a:gd name="connsiteX0-101" fmla="*/ 0 w 783379"/>
                <a:gd name="connsiteY0-102" fmla="*/ 13944 h 1247658"/>
                <a:gd name="connsiteX1-103" fmla="*/ 696892 w 783379"/>
                <a:gd name="connsiteY1-104" fmla="*/ 68497 h 1247658"/>
                <a:gd name="connsiteX2-105" fmla="*/ 783379 w 783379"/>
                <a:gd name="connsiteY2-106" fmla="*/ 1247658 h 1247658"/>
                <a:gd name="connsiteX3-107" fmla="*/ 0 w 783379"/>
                <a:gd name="connsiteY3-108" fmla="*/ 1247658 h 1247658"/>
                <a:gd name="connsiteX4-109" fmla="*/ 0 w 783379"/>
                <a:gd name="connsiteY4-110" fmla="*/ 13944 h 1247658"/>
                <a:gd name="connsiteX0-111" fmla="*/ 0 w 783379"/>
                <a:gd name="connsiteY0-112" fmla="*/ 13944 h 1247658"/>
                <a:gd name="connsiteX1-113" fmla="*/ 696892 w 783379"/>
                <a:gd name="connsiteY1-114" fmla="*/ 68497 h 1247658"/>
                <a:gd name="connsiteX2-115" fmla="*/ 783379 w 783379"/>
                <a:gd name="connsiteY2-116" fmla="*/ 1247658 h 1247658"/>
                <a:gd name="connsiteX3-117" fmla="*/ 0 w 783379"/>
                <a:gd name="connsiteY3-118" fmla="*/ 1247658 h 1247658"/>
                <a:gd name="connsiteX4-119" fmla="*/ 0 w 783379"/>
                <a:gd name="connsiteY4-120" fmla="*/ 13944 h 1247658"/>
                <a:gd name="connsiteX0-121" fmla="*/ 0 w 783379"/>
                <a:gd name="connsiteY0-122" fmla="*/ 2131 h 1235845"/>
                <a:gd name="connsiteX1-123" fmla="*/ 682604 w 783379"/>
                <a:gd name="connsiteY1-124" fmla="*/ 81430 h 1235845"/>
                <a:gd name="connsiteX2-125" fmla="*/ 783379 w 783379"/>
                <a:gd name="connsiteY2-126" fmla="*/ 1235845 h 1235845"/>
                <a:gd name="connsiteX3-127" fmla="*/ 0 w 783379"/>
                <a:gd name="connsiteY3-128" fmla="*/ 1235845 h 1235845"/>
                <a:gd name="connsiteX4-129" fmla="*/ 0 w 783379"/>
                <a:gd name="connsiteY4-130" fmla="*/ 2131 h 1235845"/>
                <a:gd name="connsiteX0-131" fmla="*/ 0 w 783379"/>
                <a:gd name="connsiteY0-132" fmla="*/ 2378 h 1236092"/>
                <a:gd name="connsiteX1-133" fmla="*/ 682604 w 783379"/>
                <a:gd name="connsiteY1-134" fmla="*/ 81677 h 1236092"/>
                <a:gd name="connsiteX2-135" fmla="*/ 783379 w 783379"/>
                <a:gd name="connsiteY2-136" fmla="*/ 1236092 h 1236092"/>
                <a:gd name="connsiteX3-137" fmla="*/ 0 w 783379"/>
                <a:gd name="connsiteY3-138" fmla="*/ 1236092 h 1236092"/>
                <a:gd name="connsiteX4-139" fmla="*/ 0 w 783379"/>
                <a:gd name="connsiteY4-140" fmla="*/ 2378 h 1236092"/>
                <a:gd name="connsiteX0-141" fmla="*/ 0 w 783379"/>
                <a:gd name="connsiteY0-142" fmla="*/ 2378 h 1236092"/>
                <a:gd name="connsiteX1-143" fmla="*/ 682604 w 783379"/>
                <a:gd name="connsiteY1-144" fmla="*/ 81677 h 1236092"/>
                <a:gd name="connsiteX2-145" fmla="*/ 783379 w 783379"/>
                <a:gd name="connsiteY2-146" fmla="*/ 1236092 h 1236092"/>
                <a:gd name="connsiteX3-147" fmla="*/ 0 w 783379"/>
                <a:gd name="connsiteY3-148" fmla="*/ 1236092 h 1236092"/>
                <a:gd name="connsiteX4-149" fmla="*/ 0 w 783379"/>
                <a:gd name="connsiteY4-150" fmla="*/ 2378 h 123609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783379" h="1236092">
                  <a:moveTo>
                    <a:pt x="0" y="2378"/>
                  </a:moveTo>
                  <a:cubicBezTo>
                    <a:pt x="246315" y="12157"/>
                    <a:pt x="560240" y="-38015"/>
                    <a:pt x="682604" y="81677"/>
                  </a:cubicBezTo>
                  <a:cubicBezTo>
                    <a:pt x="794102" y="128347"/>
                    <a:pt x="774492" y="830721"/>
                    <a:pt x="783379" y="1236092"/>
                  </a:cubicBezTo>
                  <a:lnTo>
                    <a:pt x="0" y="1236092"/>
                  </a:lnTo>
                  <a:lnTo>
                    <a:pt x="0" y="2378"/>
                  </a:lnTo>
                  <a:close/>
                </a:path>
              </a:pathLst>
            </a:custGeom>
            <a:solidFill>
              <a:srgbClr val="F54A3D"/>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90" name="矩形 13"/>
            <p:cNvSpPr/>
            <p:nvPr/>
          </p:nvSpPr>
          <p:spPr>
            <a:xfrm rot="5415679">
              <a:off x="8554" y="5354"/>
              <a:ext cx="1056" cy="1666"/>
            </a:xfrm>
            <a:custGeom>
              <a:avLst/>
              <a:gdLst>
                <a:gd name="connsiteX0" fmla="*/ 0 w 783379"/>
                <a:gd name="connsiteY0" fmla="*/ 0 h 1233714"/>
                <a:gd name="connsiteX1" fmla="*/ 783379 w 783379"/>
                <a:gd name="connsiteY1" fmla="*/ 0 h 1233714"/>
                <a:gd name="connsiteX2" fmla="*/ 783379 w 783379"/>
                <a:gd name="connsiteY2" fmla="*/ 1233714 h 1233714"/>
                <a:gd name="connsiteX3" fmla="*/ 0 w 783379"/>
                <a:gd name="connsiteY3" fmla="*/ 1233714 h 1233714"/>
                <a:gd name="connsiteX4" fmla="*/ 0 w 783379"/>
                <a:gd name="connsiteY4" fmla="*/ 0 h 1233714"/>
                <a:gd name="connsiteX0-1" fmla="*/ 0 w 783379"/>
                <a:gd name="connsiteY0-2" fmla="*/ 0 h 1233714"/>
                <a:gd name="connsiteX1-3" fmla="*/ 756718 w 783379"/>
                <a:gd name="connsiteY1-4" fmla="*/ 17602 h 1233714"/>
                <a:gd name="connsiteX2-5" fmla="*/ 783379 w 783379"/>
                <a:gd name="connsiteY2-6" fmla="*/ 1233714 h 1233714"/>
                <a:gd name="connsiteX3-7" fmla="*/ 0 w 783379"/>
                <a:gd name="connsiteY3-8" fmla="*/ 1233714 h 1233714"/>
                <a:gd name="connsiteX4-9" fmla="*/ 0 w 783379"/>
                <a:gd name="connsiteY4-10" fmla="*/ 0 h 1233714"/>
                <a:gd name="connsiteX0-11" fmla="*/ 0 w 783379"/>
                <a:gd name="connsiteY0-12" fmla="*/ 0 h 1233714"/>
                <a:gd name="connsiteX1-13" fmla="*/ 756718 w 783379"/>
                <a:gd name="connsiteY1-14" fmla="*/ 17602 h 1233714"/>
                <a:gd name="connsiteX2-15" fmla="*/ 783379 w 783379"/>
                <a:gd name="connsiteY2-16" fmla="*/ 1233714 h 1233714"/>
                <a:gd name="connsiteX3-17" fmla="*/ 0 w 783379"/>
                <a:gd name="connsiteY3-18" fmla="*/ 1233714 h 1233714"/>
                <a:gd name="connsiteX4-19" fmla="*/ 0 w 783379"/>
                <a:gd name="connsiteY4-20" fmla="*/ 0 h 1233714"/>
                <a:gd name="connsiteX0-21" fmla="*/ 0 w 783379"/>
                <a:gd name="connsiteY0-22" fmla="*/ 0 h 1233714"/>
                <a:gd name="connsiteX1-23" fmla="*/ 738945 w 783379"/>
                <a:gd name="connsiteY1-24" fmla="*/ 29338 h 1233714"/>
                <a:gd name="connsiteX2-25" fmla="*/ 783379 w 783379"/>
                <a:gd name="connsiteY2-26" fmla="*/ 1233714 h 1233714"/>
                <a:gd name="connsiteX3-27" fmla="*/ 0 w 783379"/>
                <a:gd name="connsiteY3-28" fmla="*/ 1233714 h 1233714"/>
                <a:gd name="connsiteX4-29" fmla="*/ 0 w 783379"/>
                <a:gd name="connsiteY4-30" fmla="*/ 0 h 1233714"/>
                <a:gd name="connsiteX0-31" fmla="*/ 0 w 783379"/>
                <a:gd name="connsiteY0-32" fmla="*/ 0 h 1233714"/>
                <a:gd name="connsiteX1-33" fmla="*/ 738945 w 783379"/>
                <a:gd name="connsiteY1-34" fmla="*/ 29338 h 1233714"/>
                <a:gd name="connsiteX2-35" fmla="*/ 783379 w 783379"/>
                <a:gd name="connsiteY2-36" fmla="*/ 1233714 h 1233714"/>
                <a:gd name="connsiteX3-37" fmla="*/ 0 w 783379"/>
                <a:gd name="connsiteY3-38" fmla="*/ 1233714 h 1233714"/>
                <a:gd name="connsiteX4-39" fmla="*/ 0 w 783379"/>
                <a:gd name="connsiteY4-40" fmla="*/ 0 h 1233714"/>
                <a:gd name="connsiteX0-41" fmla="*/ 0 w 783379"/>
                <a:gd name="connsiteY0-42" fmla="*/ 6927 h 1240641"/>
                <a:gd name="connsiteX1-43" fmla="*/ 738945 w 783379"/>
                <a:gd name="connsiteY1-44" fmla="*/ 36265 h 1240641"/>
                <a:gd name="connsiteX2-45" fmla="*/ 783379 w 783379"/>
                <a:gd name="connsiteY2-46" fmla="*/ 1240641 h 1240641"/>
                <a:gd name="connsiteX3-47" fmla="*/ 0 w 783379"/>
                <a:gd name="connsiteY3-48" fmla="*/ 1240641 h 1240641"/>
                <a:gd name="connsiteX4-49" fmla="*/ 0 w 783379"/>
                <a:gd name="connsiteY4-50" fmla="*/ 6927 h 1240641"/>
                <a:gd name="connsiteX0-51" fmla="*/ 0 w 783379"/>
                <a:gd name="connsiteY0-52" fmla="*/ 0 h 1233714"/>
                <a:gd name="connsiteX1-53" fmla="*/ 722915 w 783379"/>
                <a:gd name="connsiteY1-54" fmla="*/ 47580 h 1233714"/>
                <a:gd name="connsiteX2-55" fmla="*/ 783379 w 783379"/>
                <a:gd name="connsiteY2-56" fmla="*/ 1233714 h 1233714"/>
                <a:gd name="connsiteX3-57" fmla="*/ 0 w 783379"/>
                <a:gd name="connsiteY3-58" fmla="*/ 1233714 h 1233714"/>
                <a:gd name="connsiteX4-59" fmla="*/ 0 w 783379"/>
                <a:gd name="connsiteY4-60" fmla="*/ 0 h 1233714"/>
                <a:gd name="connsiteX0-61" fmla="*/ 0 w 783379"/>
                <a:gd name="connsiteY0-62" fmla="*/ 0 h 1233714"/>
                <a:gd name="connsiteX1-63" fmla="*/ 722915 w 783379"/>
                <a:gd name="connsiteY1-64" fmla="*/ 47580 h 1233714"/>
                <a:gd name="connsiteX2-65" fmla="*/ 783379 w 783379"/>
                <a:gd name="connsiteY2-66" fmla="*/ 1233714 h 1233714"/>
                <a:gd name="connsiteX3-67" fmla="*/ 0 w 783379"/>
                <a:gd name="connsiteY3-68" fmla="*/ 1233714 h 1233714"/>
                <a:gd name="connsiteX4-69" fmla="*/ 0 w 783379"/>
                <a:gd name="connsiteY4-70" fmla="*/ 0 h 1233714"/>
                <a:gd name="connsiteX0-71" fmla="*/ 0 w 783379"/>
                <a:gd name="connsiteY0-72" fmla="*/ 0 h 1233714"/>
                <a:gd name="connsiteX1-73" fmla="*/ 696892 w 783379"/>
                <a:gd name="connsiteY1-74" fmla="*/ 54553 h 1233714"/>
                <a:gd name="connsiteX2-75" fmla="*/ 783379 w 783379"/>
                <a:gd name="connsiteY2-76" fmla="*/ 1233714 h 1233714"/>
                <a:gd name="connsiteX3-77" fmla="*/ 0 w 783379"/>
                <a:gd name="connsiteY3-78" fmla="*/ 1233714 h 1233714"/>
                <a:gd name="connsiteX4-79" fmla="*/ 0 w 783379"/>
                <a:gd name="connsiteY4-80" fmla="*/ 0 h 1233714"/>
                <a:gd name="connsiteX0-81" fmla="*/ 0 w 783379"/>
                <a:gd name="connsiteY0-82" fmla="*/ 0 h 1233714"/>
                <a:gd name="connsiteX1-83" fmla="*/ 696892 w 783379"/>
                <a:gd name="connsiteY1-84" fmla="*/ 54553 h 1233714"/>
                <a:gd name="connsiteX2-85" fmla="*/ 783379 w 783379"/>
                <a:gd name="connsiteY2-86" fmla="*/ 1233714 h 1233714"/>
                <a:gd name="connsiteX3-87" fmla="*/ 0 w 783379"/>
                <a:gd name="connsiteY3-88" fmla="*/ 1233714 h 1233714"/>
                <a:gd name="connsiteX4-89" fmla="*/ 0 w 783379"/>
                <a:gd name="connsiteY4-90" fmla="*/ 0 h 1233714"/>
                <a:gd name="connsiteX0-91" fmla="*/ 0 w 783379"/>
                <a:gd name="connsiteY0-92" fmla="*/ 13944 h 1247658"/>
                <a:gd name="connsiteX1-93" fmla="*/ 696892 w 783379"/>
                <a:gd name="connsiteY1-94" fmla="*/ 68497 h 1247658"/>
                <a:gd name="connsiteX2-95" fmla="*/ 783379 w 783379"/>
                <a:gd name="connsiteY2-96" fmla="*/ 1247658 h 1247658"/>
                <a:gd name="connsiteX3-97" fmla="*/ 0 w 783379"/>
                <a:gd name="connsiteY3-98" fmla="*/ 1247658 h 1247658"/>
                <a:gd name="connsiteX4-99" fmla="*/ 0 w 783379"/>
                <a:gd name="connsiteY4-100" fmla="*/ 13944 h 1247658"/>
                <a:gd name="connsiteX0-101" fmla="*/ 0 w 783379"/>
                <a:gd name="connsiteY0-102" fmla="*/ 13944 h 1247658"/>
                <a:gd name="connsiteX1-103" fmla="*/ 696892 w 783379"/>
                <a:gd name="connsiteY1-104" fmla="*/ 68497 h 1247658"/>
                <a:gd name="connsiteX2-105" fmla="*/ 783379 w 783379"/>
                <a:gd name="connsiteY2-106" fmla="*/ 1247658 h 1247658"/>
                <a:gd name="connsiteX3-107" fmla="*/ 0 w 783379"/>
                <a:gd name="connsiteY3-108" fmla="*/ 1247658 h 1247658"/>
                <a:gd name="connsiteX4-109" fmla="*/ 0 w 783379"/>
                <a:gd name="connsiteY4-110" fmla="*/ 13944 h 1247658"/>
                <a:gd name="connsiteX0-111" fmla="*/ 0 w 783379"/>
                <a:gd name="connsiteY0-112" fmla="*/ 13944 h 1247658"/>
                <a:gd name="connsiteX1-113" fmla="*/ 696892 w 783379"/>
                <a:gd name="connsiteY1-114" fmla="*/ 68497 h 1247658"/>
                <a:gd name="connsiteX2-115" fmla="*/ 783379 w 783379"/>
                <a:gd name="connsiteY2-116" fmla="*/ 1247658 h 1247658"/>
                <a:gd name="connsiteX3-117" fmla="*/ 0 w 783379"/>
                <a:gd name="connsiteY3-118" fmla="*/ 1247658 h 1247658"/>
                <a:gd name="connsiteX4-119" fmla="*/ 0 w 783379"/>
                <a:gd name="connsiteY4-120" fmla="*/ 13944 h 1247658"/>
                <a:gd name="connsiteX0-121" fmla="*/ 0 w 783379"/>
                <a:gd name="connsiteY0-122" fmla="*/ 2131 h 1235845"/>
                <a:gd name="connsiteX1-123" fmla="*/ 682604 w 783379"/>
                <a:gd name="connsiteY1-124" fmla="*/ 81430 h 1235845"/>
                <a:gd name="connsiteX2-125" fmla="*/ 783379 w 783379"/>
                <a:gd name="connsiteY2-126" fmla="*/ 1235845 h 1235845"/>
                <a:gd name="connsiteX3-127" fmla="*/ 0 w 783379"/>
                <a:gd name="connsiteY3-128" fmla="*/ 1235845 h 1235845"/>
                <a:gd name="connsiteX4-129" fmla="*/ 0 w 783379"/>
                <a:gd name="connsiteY4-130" fmla="*/ 2131 h 1235845"/>
                <a:gd name="connsiteX0-131" fmla="*/ 0 w 783379"/>
                <a:gd name="connsiteY0-132" fmla="*/ 2378 h 1236092"/>
                <a:gd name="connsiteX1-133" fmla="*/ 682604 w 783379"/>
                <a:gd name="connsiteY1-134" fmla="*/ 81677 h 1236092"/>
                <a:gd name="connsiteX2-135" fmla="*/ 783379 w 783379"/>
                <a:gd name="connsiteY2-136" fmla="*/ 1236092 h 1236092"/>
                <a:gd name="connsiteX3-137" fmla="*/ 0 w 783379"/>
                <a:gd name="connsiteY3-138" fmla="*/ 1236092 h 1236092"/>
                <a:gd name="connsiteX4-139" fmla="*/ 0 w 783379"/>
                <a:gd name="connsiteY4-140" fmla="*/ 2378 h 1236092"/>
                <a:gd name="connsiteX0-141" fmla="*/ 0 w 783379"/>
                <a:gd name="connsiteY0-142" fmla="*/ 2378 h 1236092"/>
                <a:gd name="connsiteX1-143" fmla="*/ 682604 w 783379"/>
                <a:gd name="connsiteY1-144" fmla="*/ 81677 h 1236092"/>
                <a:gd name="connsiteX2-145" fmla="*/ 783379 w 783379"/>
                <a:gd name="connsiteY2-146" fmla="*/ 1236092 h 1236092"/>
                <a:gd name="connsiteX3-147" fmla="*/ 0 w 783379"/>
                <a:gd name="connsiteY3-148" fmla="*/ 1236092 h 1236092"/>
                <a:gd name="connsiteX4-149" fmla="*/ 0 w 783379"/>
                <a:gd name="connsiteY4-150" fmla="*/ 2378 h 123609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783379" h="1236092">
                  <a:moveTo>
                    <a:pt x="0" y="2378"/>
                  </a:moveTo>
                  <a:cubicBezTo>
                    <a:pt x="246315" y="12157"/>
                    <a:pt x="560240" y="-38015"/>
                    <a:pt x="682604" y="81677"/>
                  </a:cubicBezTo>
                  <a:cubicBezTo>
                    <a:pt x="794102" y="128347"/>
                    <a:pt x="774492" y="830721"/>
                    <a:pt x="783379" y="1236092"/>
                  </a:cubicBezTo>
                  <a:lnTo>
                    <a:pt x="0" y="1236092"/>
                  </a:lnTo>
                  <a:lnTo>
                    <a:pt x="0" y="237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91" name="平行四边形 4"/>
            <p:cNvSpPr/>
            <p:nvPr/>
          </p:nvSpPr>
          <p:spPr>
            <a:xfrm rot="18516328">
              <a:off x="9434" y="5865"/>
              <a:ext cx="1372" cy="247"/>
            </a:xfrm>
            <a:custGeom>
              <a:avLst/>
              <a:gdLst>
                <a:gd name="connsiteX0" fmla="*/ 0 w 1349669"/>
                <a:gd name="connsiteY0" fmla="*/ 185915 h 185915"/>
                <a:gd name="connsiteX1" fmla="*/ 46479 w 1349669"/>
                <a:gd name="connsiteY1" fmla="*/ 0 h 185915"/>
                <a:gd name="connsiteX2" fmla="*/ 1349669 w 1349669"/>
                <a:gd name="connsiteY2" fmla="*/ 0 h 185915"/>
                <a:gd name="connsiteX3" fmla="*/ 1303190 w 1349669"/>
                <a:gd name="connsiteY3" fmla="*/ 185915 h 185915"/>
                <a:gd name="connsiteX4" fmla="*/ 0 w 1349669"/>
                <a:gd name="connsiteY4" fmla="*/ 185915 h 185915"/>
                <a:gd name="connsiteX0-1" fmla="*/ 0 w 1349669"/>
                <a:gd name="connsiteY0-2" fmla="*/ 185915 h 216879"/>
                <a:gd name="connsiteX1-3" fmla="*/ 46479 w 1349669"/>
                <a:gd name="connsiteY1-4" fmla="*/ 0 h 216879"/>
                <a:gd name="connsiteX2-5" fmla="*/ 1349669 w 1349669"/>
                <a:gd name="connsiteY2-6" fmla="*/ 0 h 216879"/>
                <a:gd name="connsiteX3-7" fmla="*/ 1161595 w 1349669"/>
                <a:gd name="connsiteY3-8" fmla="*/ 216879 h 216879"/>
                <a:gd name="connsiteX4-9" fmla="*/ 0 w 1349669"/>
                <a:gd name="connsiteY4-10" fmla="*/ 185915 h 216879"/>
                <a:gd name="connsiteX0-11" fmla="*/ 0 w 1520597"/>
                <a:gd name="connsiteY0-12" fmla="*/ 181718 h 216879"/>
                <a:gd name="connsiteX1-13" fmla="*/ 217407 w 1520597"/>
                <a:gd name="connsiteY1-14" fmla="*/ 0 h 216879"/>
                <a:gd name="connsiteX2-15" fmla="*/ 1520597 w 1520597"/>
                <a:gd name="connsiteY2-16" fmla="*/ 0 h 216879"/>
                <a:gd name="connsiteX3-17" fmla="*/ 1332523 w 1520597"/>
                <a:gd name="connsiteY3-18" fmla="*/ 216879 h 216879"/>
                <a:gd name="connsiteX4-19" fmla="*/ 0 w 1520597"/>
                <a:gd name="connsiteY4-20" fmla="*/ 181718 h 216879"/>
                <a:gd name="connsiteX0-21" fmla="*/ 0 w 1544954"/>
                <a:gd name="connsiteY0-22" fmla="*/ 174515 h 216879"/>
                <a:gd name="connsiteX1-23" fmla="*/ 241764 w 1544954"/>
                <a:gd name="connsiteY1-24" fmla="*/ 0 h 216879"/>
                <a:gd name="connsiteX2-25" fmla="*/ 1544954 w 1544954"/>
                <a:gd name="connsiteY2-26" fmla="*/ 0 h 216879"/>
                <a:gd name="connsiteX3-27" fmla="*/ 1356880 w 1544954"/>
                <a:gd name="connsiteY3-28" fmla="*/ 216879 h 216879"/>
                <a:gd name="connsiteX4-29" fmla="*/ 0 w 1544954"/>
                <a:gd name="connsiteY4-30" fmla="*/ 174515 h 216879"/>
                <a:gd name="connsiteX0-31" fmla="*/ 0 w 1544954"/>
                <a:gd name="connsiteY0-32" fmla="*/ 174515 h 216879"/>
                <a:gd name="connsiteX1-33" fmla="*/ 241764 w 1544954"/>
                <a:gd name="connsiteY1-34" fmla="*/ 0 h 216879"/>
                <a:gd name="connsiteX2-35" fmla="*/ 1544954 w 1544954"/>
                <a:gd name="connsiteY2-36" fmla="*/ 0 h 216879"/>
                <a:gd name="connsiteX3-37" fmla="*/ 1356880 w 1544954"/>
                <a:gd name="connsiteY3-38" fmla="*/ 216879 h 216879"/>
                <a:gd name="connsiteX4-39" fmla="*/ 0 w 1544954"/>
                <a:gd name="connsiteY4-40" fmla="*/ 174515 h 216879"/>
                <a:gd name="connsiteX0-41" fmla="*/ 0 w 1544954"/>
                <a:gd name="connsiteY0-42" fmla="*/ 174515 h 216879"/>
                <a:gd name="connsiteX1-43" fmla="*/ 241764 w 1544954"/>
                <a:gd name="connsiteY1-44" fmla="*/ 0 h 216879"/>
                <a:gd name="connsiteX2-45" fmla="*/ 1544954 w 1544954"/>
                <a:gd name="connsiteY2-46" fmla="*/ 0 h 216879"/>
                <a:gd name="connsiteX3-47" fmla="*/ 1356880 w 1544954"/>
                <a:gd name="connsiteY3-48" fmla="*/ 216879 h 216879"/>
                <a:gd name="connsiteX4-49" fmla="*/ 0 w 1544954"/>
                <a:gd name="connsiteY4-50" fmla="*/ 174515 h 216879"/>
                <a:gd name="connsiteX0-51" fmla="*/ 0 w 1586892"/>
                <a:gd name="connsiteY0-52" fmla="*/ 181978 h 224342"/>
                <a:gd name="connsiteX1-53" fmla="*/ 241764 w 1586892"/>
                <a:gd name="connsiteY1-54" fmla="*/ 7463 h 224342"/>
                <a:gd name="connsiteX2-55" fmla="*/ 1586892 w 1586892"/>
                <a:gd name="connsiteY2-56" fmla="*/ 0 h 224342"/>
                <a:gd name="connsiteX3-57" fmla="*/ 1356880 w 1586892"/>
                <a:gd name="connsiteY3-58" fmla="*/ 224342 h 224342"/>
                <a:gd name="connsiteX4-59" fmla="*/ 0 w 1586892"/>
                <a:gd name="connsiteY4-60" fmla="*/ 181978 h 224342"/>
                <a:gd name="connsiteX0-61" fmla="*/ 0 w 1586892"/>
                <a:gd name="connsiteY0-62" fmla="*/ 181978 h 224342"/>
                <a:gd name="connsiteX1-63" fmla="*/ 241764 w 1586892"/>
                <a:gd name="connsiteY1-64" fmla="*/ 7463 h 224342"/>
                <a:gd name="connsiteX2-65" fmla="*/ 1586892 w 1586892"/>
                <a:gd name="connsiteY2-66" fmla="*/ 0 h 224342"/>
                <a:gd name="connsiteX3-67" fmla="*/ 1356880 w 1586892"/>
                <a:gd name="connsiteY3-68" fmla="*/ 224342 h 224342"/>
                <a:gd name="connsiteX4-69" fmla="*/ 0 w 1586892"/>
                <a:gd name="connsiteY4-70" fmla="*/ 181978 h 224342"/>
                <a:gd name="connsiteX0-71" fmla="*/ 0 w 1586892"/>
                <a:gd name="connsiteY0-72" fmla="*/ 181978 h 224342"/>
                <a:gd name="connsiteX1-73" fmla="*/ 241764 w 1586892"/>
                <a:gd name="connsiteY1-74" fmla="*/ 7463 h 224342"/>
                <a:gd name="connsiteX2-75" fmla="*/ 1586892 w 1586892"/>
                <a:gd name="connsiteY2-76" fmla="*/ 0 h 224342"/>
                <a:gd name="connsiteX3-77" fmla="*/ 1356880 w 1586892"/>
                <a:gd name="connsiteY3-78" fmla="*/ 224342 h 224342"/>
                <a:gd name="connsiteX4-79" fmla="*/ 0 w 1586892"/>
                <a:gd name="connsiteY4-80" fmla="*/ 181978 h 224342"/>
                <a:gd name="connsiteX0-81" fmla="*/ 0 w 1352325"/>
                <a:gd name="connsiteY0-82" fmla="*/ 284458 h 284458"/>
                <a:gd name="connsiteX1-83" fmla="*/ 7197 w 1352325"/>
                <a:gd name="connsiteY1-84" fmla="*/ 7463 h 284458"/>
                <a:gd name="connsiteX2-85" fmla="*/ 1352325 w 1352325"/>
                <a:gd name="connsiteY2-86" fmla="*/ 0 h 284458"/>
                <a:gd name="connsiteX3-87" fmla="*/ 1122313 w 1352325"/>
                <a:gd name="connsiteY3-88" fmla="*/ 224342 h 284458"/>
                <a:gd name="connsiteX4-89" fmla="*/ 0 w 1352325"/>
                <a:gd name="connsiteY4-90" fmla="*/ 284458 h 284458"/>
                <a:gd name="connsiteX0-91" fmla="*/ 0 w 1602673"/>
                <a:gd name="connsiteY0-92" fmla="*/ 190553 h 224342"/>
                <a:gd name="connsiteX1-93" fmla="*/ 257545 w 1602673"/>
                <a:gd name="connsiteY1-94" fmla="*/ 7463 h 224342"/>
                <a:gd name="connsiteX2-95" fmla="*/ 1602673 w 1602673"/>
                <a:gd name="connsiteY2-96" fmla="*/ 0 h 224342"/>
                <a:gd name="connsiteX3-97" fmla="*/ 1372661 w 1602673"/>
                <a:gd name="connsiteY3-98" fmla="*/ 224342 h 224342"/>
                <a:gd name="connsiteX4-99" fmla="*/ 0 w 1602673"/>
                <a:gd name="connsiteY4-100" fmla="*/ 190553 h 224342"/>
                <a:gd name="connsiteX0-101" fmla="*/ 0 w 1602673"/>
                <a:gd name="connsiteY0-102" fmla="*/ 190553 h 224342"/>
                <a:gd name="connsiteX1-103" fmla="*/ 257545 w 1602673"/>
                <a:gd name="connsiteY1-104" fmla="*/ 7463 h 224342"/>
                <a:gd name="connsiteX2-105" fmla="*/ 1602673 w 1602673"/>
                <a:gd name="connsiteY2-106" fmla="*/ 0 h 224342"/>
                <a:gd name="connsiteX3-107" fmla="*/ 1372661 w 1602673"/>
                <a:gd name="connsiteY3-108" fmla="*/ 224342 h 224342"/>
                <a:gd name="connsiteX4-109" fmla="*/ 0 w 1602673"/>
                <a:gd name="connsiteY4-110" fmla="*/ 190553 h 224342"/>
                <a:gd name="connsiteX0-111" fmla="*/ 0 w 1602673"/>
                <a:gd name="connsiteY0-112" fmla="*/ 197497 h 231286"/>
                <a:gd name="connsiteX1-113" fmla="*/ 208830 w 1602673"/>
                <a:gd name="connsiteY1-114" fmla="*/ 0 h 231286"/>
                <a:gd name="connsiteX2-115" fmla="*/ 1602673 w 1602673"/>
                <a:gd name="connsiteY2-116" fmla="*/ 6944 h 231286"/>
                <a:gd name="connsiteX3-117" fmla="*/ 1372661 w 1602673"/>
                <a:gd name="connsiteY3-118" fmla="*/ 231286 h 231286"/>
                <a:gd name="connsiteX4-119" fmla="*/ 0 w 1602673"/>
                <a:gd name="connsiteY4-120" fmla="*/ 197497 h 231286"/>
                <a:gd name="connsiteX0-121" fmla="*/ 0 w 1602673"/>
                <a:gd name="connsiteY0-122" fmla="*/ 198870 h 232659"/>
                <a:gd name="connsiteX1-123" fmla="*/ 248967 w 1602673"/>
                <a:gd name="connsiteY1-124" fmla="*/ 0 h 232659"/>
                <a:gd name="connsiteX2-125" fmla="*/ 1602673 w 1602673"/>
                <a:gd name="connsiteY2-126" fmla="*/ 8317 h 232659"/>
                <a:gd name="connsiteX3-127" fmla="*/ 1372661 w 1602673"/>
                <a:gd name="connsiteY3-128" fmla="*/ 232659 h 232659"/>
                <a:gd name="connsiteX4-129" fmla="*/ 0 w 1602673"/>
                <a:gd name="connsiteY4-130" fmla="*/ 198870 h 232659"/>
                <a:gd name="connsiteX0-131" fmla="*/ 0 w 1602673"/>
                <a:gd name="connsiteY0-132" fmla="*/ 197625 h 231414"/>
                <a:gd name="connsiteX1-133" fmla="*/ 241978 w 1602673"/>
                <a:gd name="connsiteY1-134" fmla="*/ 0 h 231414"/>
                <a:gd name="connsiteX2-135" fmla="*/ 1602673 w 1602673"/>
                <a:gd name="connsiteY2-136" fmla="*/ 7072 h 231414"/>
                <a:gd name="connsiteX3-137" fmla="*/ 1372661 w 1602673"/>
                <a:gd name="connsiteY3-138" fmla="*/ 231414 h 231414"/>
                <a:gd name="connsiteX4-139" fmla="*/ 0 w 1602673"/>
                <a:gd name="connsiteY4-140" fmla="*/ 197625 h 231414"/>
                <a:gd name="connsiteX0-141" fmla="*/ 0 w 1602673"/>
                <a:gd name="connsiteY0-142" fmla="*/ 197625 h 231414"/>
                <a:gd name="connsiteX1-143" fmla="*/ 241978 w 1602673"/>
                <a:gd name="connsiteY1-144" fmla="*/ 0 h 231414"/>
                <a:gd name="connsiteX2-145" fmla="*/ 1602673 w 1602673"/>
                <a:gd name="connsiteY2-146" fmla="*/ 7072 h 231414"/>
                <a:gd name="connsiteX3-147" fmla="*/ 1372661 w 1602673"/>
                <a:gd name="connsiteY3-148" fmla="*/ 231414 h 231414"/>
                <a:gd name="connsiteX4-149" fmla="*/ 0 w 1602673"/>
                <a:gd name="connsiteY4-150" fmla="*/ 197625 h 231414"/>
                <a:gd name="connsiteX0-151" fmla="*/ 0 w 1602673"/>
                <a:gd name="connsiteY0-152" fmla="*/ 197625 h 231414"/>
                <a:gd name="connsiteX1-153" fmla="*/ 241978 w 1602673"/>
                <a:gd name="connsiteY1-154" fmla="*/ 0 h 231414"/>
                <a:gd name="connsiteX2-155" fmla="*/ 1602673 w 1602673"/>
                <a:gd name="connsiteY2-156" fmla="*/ 7072 h 231414"/>
                <a:gd name="connsiteX3-157" fmla="*/ 1372661 w 1602673"/>
                <a:gd name="connsiteY3-158" fmla="*/ 231414 h 231414"/>
                <a:gd name="connsiteX4-159" fmla="*/ 0 w 1602673"/>
                <a:gd name="connsiteY4-160" fmla="*/ 197625 h 231414"/>
                <a:gd name="connsiteX0-161" fmla="*/ 0 w 1602673"/>
                <a:gd name="connsiteY0-162" fmla="*/ 197625 h 231414"/>
                <a:gd name="connsiteX1-163" fmla="*/ 241978 w 1602673"/>
                <a:gd name="connsiteY1-164" fmla="*/ 0 h 231414"/>
                <a:gd name="connsiteX2-165" fmla="*/ 1602673 w 1602673"/>
                <a:gd name="connsiteY2-166" fmla="*/ 7072 h 231414"/>
                <a:gd name="connsiteX3-167" fmla="*/ 1372661 w 1602673"/>
                <a:gd name="connsiteY3-168" fmla="*/ 231414 h 231414"/>
                <a:gd name="connsiteX4-169" fmla="*/ 0 w 1602673"/>
                <a:gd name="connsiteY4-170" fmla="*/ 197625 h 231414"/>
                <a:gd name="connsiteX0-171" fmla="*/ 0 w 1605755"/>
                <a:gd name="connsiteY0-172" fmla="*/ 226408 h 231414"/>
                <a:gd name="connsiteX1-173" fmla="*/ 245060 w 1605755"/>
                <a:gd name="connsiteY1-174" fmla="*/ 0 h 231414"/>
                <a:gd name="connsiteX2-175" fmla="*/ 1605755 w 1605755"/>
                <a:gd name="connsiteY2-176" fmla="*/ 7072 h 231414"/>
                <a:gd name="connsiteX3-177" fmla="*/ 1375743 w 1605755"/>
                <a:gd name="connsiteY3-178" fmla="*/ 231414 h 231414"/>
                <a:gd name="connsiteX4-179" fmla="*/ 0 w 1605755"/>
                <a:gd name="connsiteY4-180" fmla="*/ 226408 h 231414"/>
                <a:gd name="connsiteX0-181" fmla="*/ 0 w 1605755"/>
                <a:gd name="connsiteY0-182" fmla="*/ 226408 h 231538"/>
                <a:gd name="connsiteX1-183" fmla="*/ 245060 w 1605755"/>
                <a:gd name="connsiteY1-184" fmla="*/ 0 h 231538"/>
                <a:gd name="connsiteX2-185" fmla="*/ 1605755 w 1605755"/>
                <a:gd name="connsiteY2-186" fmla="*/ 7072 h 231538"/>
                <a:gd name="connsiteX3-187" fmla="*/ 1362376 w 1605755"/>
                <a:gd name="connsiteY3-188" fmla="*/ 231538 h 231538"/>
                <a:gd name="connsiteX4-189" fmla="*/ 0 w 1605755"/>
                <a:gd name="connsiteY4-190" fmla="*/ 226408 h 231538"/>
                <a:gd name="connsiteX0-191" fmla="*/ 0 w 1605755"/>
                <a:gd name="connsiteY0-192" fmla="*/ 226408 h 231538"/>
                <a:gd name="connsiteX1-193" fmla="*/ 245060 w 1605755"/>
                <a:gd name="connsiteY1-194" fmla="*/ 0 h 231538"/>
                <a:gd name="connsiteX2-195" fmla="*/ 1605755 w 1605755"/>
                <a:gd name="connsiteY2-196" fmla="*/ 7072 h 231538"/>
                <a:gd name="connsiteX3-197" fmla="*/ 1362376 w 1605755"/>
                <a:gd name="connsiteY3-198" fmla="*/ 231538 h 231538"/>
                <a:gd name="connsiteX4-199" fmla="*/ 0 w 1605755"/>
                <a:gd name="connsiteY4-200" fmla="*/ 226408 h 231538"/>
                <a:gd name="connsiteX0-201" fmla="*/ 0 w 1605755"/>
                <a:gd name="connsiteY0-202" fmla="*/ 226408 h 231538"/>
                <a:gd name="connsiteX1-203" fmla="*/ 245060 w 1605755"/>
                <a:gd name="connsiteY1-204" fmla="*/ 0 h 231538"/>
                <a:gd name="connsiteX2-205" fmla="*/ 1605755 w 1605755"/>
                <a:gd name="connsiteY2-206" fmla="*/ 7072 h 231538"/>
                <a:gd name="connsiteX3-207" fmla="*/ 1362376 w 1605755"/>
                <a:gd name="connsiteY3-208" fmla="*/ 231538 h 231538"/>
                <a:gd name="connsiteX4-209" fmla="*/ 0 w 1605755"/>
                <a:gd name="connsiteY4-210" fmla="*/ 226408 h 231538"/>
                <a:gd name="connsiteX0-211" fmla="*/ 0 w 1605755"/>
                <a:gd name="connsiteY0-212" fmla="*/ 226408 h 226408"/>
                <a:gd name="connsiteX1-213" fmla="*/ 245060 w 1605755"/>
                <a:gd name="connsiteY1-214" fmla="*/ 0 h 226408"/>
                <a:gd name="connsiteX2-215" fmla="*/ 1605755 w 1605755"/>
                <a:gd name="connsiteY2-216" fmla="*/ 7072 h 226408"/>
                <a:gd name="connsiteX3-217" fmla="*/ 1356419 w 1605755"/>
                <a:gd name="connsiteY3-218" fmla="*/ 209249 h 226408"/>
                <a:gd name="connsiteX4-219" fmla="*/ 0 w 1605755"/>
                <a:gd name="connsiteY4-220" fmla="*/ 226408 h 226408"/>
                <a:gd name="connsiteX0-221" fmla="*/ 0 w 1605755"/>
                <a:gd name="connsiteY0-222" fmla="*/ 226408 h 226408"/>
                <a:gd name="connsiteX1-223" fmla="*/ 245060 w 1605755"/>
                <a:gd name="connsiteY1-224" fmla="*/ 0 h 226408"/>
                <a:gd name="connsiteX2-225" fmla="*/ 1605755 w 1605755"/>
                <a:gd name="connsiteY2-226" fmla="*/ 7072 h 226408"/>
                <a:gd name="connsiteX3-227" fmla="*/ 1356419 w 1605755"/>
                <a:gd name="connsiteY3-228" fmla="*/ 209249 h 226408"/>
                <a:gd name="connsiteX4-229" fmla="*/ 0 w 1605755"/>
                <a:gd name="connsiteY4-230" fmla="*/ 226408 h 226408"/>
                <a:gd name="connsiteX0-231" fmla="*/ 0 w 1613484"/>
                <a:gd name="connsiteY0-232" fmla="*/ 240032 h 240032"/>
                <a:gd name="connsiteX1-233" fmla="*/ 245060 w 1613484"/>
                <a:gd name="connsiteY1-234" fmla="*/ 13624 h 240032"/>
                <a:gd name="connsiteX2-235" fmla="*/ 1613484 w 1613484"/>
                <a:gd name="connsiteY2-236" fmla="*/ 0 h 240032"/>
                <a:gd name="connsiteX3-237" fmla="*/ 1356419 w 1613484"/>
                <a:gd name="connsiteY3-238" fmla="*/ 222873 h 240032"/>
                <a:gd name="connsiteX4-239" fmla="*/ 0 w 1613484"/>
                <a:gd name="connsiteY4-240" fmla="*/ 240032 h 240032"/>
                <a:gd name="connsiteX0-241" fmla="*/ 0 w 1613484"/>
                <a:gd name="connsiteY0-242" fmla="*/ 240032 h 240032"/>
                <a:gd name="connsiteX1-243" fmla="*/ 245060 w 1613484"/>
                <a:gd name="connsiteY1-244" fmla="*/ 13624 h 240032"/>
                <a:gd name="connsiteX2-245" fmla="*/ 1613484 w 1613484"/>
                <a:gd name="connsiteY2-246" fmla="*/ 0 h 240032"/>
                <a:gd name="connsiteX3-247" fmla="*/ 1356419 w 1613484"/>
                <a:gd name="connsiteY3-248" fmla="*/ 222873 h 240032"/>
                <a:gd name="connsiteX4-249" fmla="*/ 0 w 1613484"/>
                <a:gd name="connsiteY4-250" fmla="*/ 240032 h 240032"/>
                <a:gd name="connsiteX0-251" fmla="*/ 0 w 1613484"/>
                <a:gd name="connsiteY0-252" fmla="*/ 240032 h 240032"/>
                <a:gd name="connsiteX1-253" fmla="*/ 262324 w 1613484"/>
                <a:gd name="connsiteY1-254" fmla="*/ 22018 h 240032"/>
                <a:gd name="connsiteX2-255" fmla="*/ 1613484 w 1613484"/>
                <a:gd name="connsiteY2-256" fmla="*/ 0 h 240032"/>
                <a:gd name="connsiteX3-257" fmla="*/ 1356419 w 1613484"/>
                <a:gd name="connsiteY3-258" fmla="*/ 222873 h 240032"/>
                <a:gd name="connsiteX4-259" fmla="*/ 0 w 1613484"/>
                <a:gd name="connsiteY4-260" fmla="*/ 240032 h 240032"/>
                <a:gd name="connsiteX0-261" fmla="*/ 0 w 1613484"/>
                <a:gd name="connsiteY0-262" fmla="*/ 240032 h 240032"/>
                <a:gd name="connsiteX1-263" fmla="*/ 262324 w 1613484"/>
                <a:gd name="connsiteY1-264" fmla="*/ 22018 h 240032"/>
                <a:gd name="connsiteX2-265" fmla="*/ 1613484 w 1613484"/>
                <a:gd name="connsiteY2-266" fmla="*/ 0 h 240032"/>
                <a:gd name="connsiteX3-267" fmla="*/ 1356419 w 1613484"/>
                <a:gd name="connsiteY3-268" fmla="*/ 222873 h 240032"/>
                <a:gd name="connsiteX4-269" fmla="*/ 0 w 1613484"/>
                <a:gd name="connsiteY4-270" fmla="*/ 240032 h 240032"/>
                <a:gd name="connsiteX0-271" fmla="*/ 0 w 1613484"/>
                <a:gd name="connsiteY0-272" fmla="*/ 240032 h 240032"/>
                <a:gd name="connsiteX1-273" fmla="*/ 262324 w 1613484"/>
                <a:gd name="connsiteY1-274" fmla="*/ 22018 h 240032"/>
                <a:gd name="connsiteX2-275" fmla="*/ 1613484 w 1613484"/>
                <a:gd name="connsiteY2-276" fmla="*/ 0 h 240032"/>
                <a:gd name="connsiteX3-277" fmla="*/ 1356419 w 1613484"/>
                <a:gd name="connsiteY3-278" fmla="*/ 222873 h 240032"/>
                <a:gd name="connsiteX4-279" fmla="*/ 0 w 1613484"/>
                <a:gd name="connsiteY4-280" fmla="*/ 240032 h 240032"/>
                <a:gd name="connsiteX0-281" fmla="*/ 0 w 1613484"/>
                <a:gd name="connsiteY0-282" fmla="*/ 240032 h 240032"/>
                <a:gd name="connsiteX1-283" fmla="*/ 262324 w 1613484"/>
                <a:gd name="connsiteY1-284" fmla="*/ 22018 h 240032"/>
                <a:gd name="connsiteX2-285" fmla="*/ 1613484 w 1613484"/>
                <a:gd name="connsiteY2-286" fmla="*/ 0 h 240032"/>
                <a:gd name="connsiteX3-287" fmla="*/ 1356419 w 1613484"/>
                <a:gd name="connsiteY3-288" fmla="*/ 222873 h 240032"/>
                <a:gd name="connsiteX4-289" fmla="*/ 0 w 1613484"/>
                <a:gd name="connsiteY4-290" fmla="*/ 240032 h 240032"/>
                <a:gd name="connsiteX0-291" fmla="*/ 0 w 1613484"/>
                <a:gd name="connsiteY0-292" fmla="*/ 240032 h 240032"/>
                <a:gd name="connsiteX1-293" fmla="*/ 262324 w 1613484"/>
                <a:gd name="connsiteY1-294" fmla="*/ 22018 h 240032"/>
                <a:gd name="connsiteX2-295" fmla="*/ 1613484 w 1613484"/>
                <a:gd name="connsiteY2-296" fmla="*/ 0 h 240032"/>
                <a:gd name="connsiteX3-297" fmla="*/ 1356419 w 1613484"/>
                <a:gd name="connsiteY3-298" fmla="*/ 222873 h 240032"/>
                <a:gd name="connsiteX4-299" fmla="*/ 0 w 1613484"/>
                <a:gd name="connsiteY4-300" fmla="*/ 240032 h 24003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13484" h="240032">
                  <a:moveTo>
                    <a:pt x="0" y="240032"/>
                  </a:moveTo>
                  <a:cubicBezTo>
                    <a:pt x="241729" y="163961"/>
                    <a:pt x="226096" y="66750"/>
                    <a:pt x="262324" y="22018"/>
                  </a:cubicBezTo>
                  <a:lnTo>
                    <a:pt x="1613484" y="0"/>
                  </a:lnTo>
                  <a:cubicBezTo>
                    <a:pt x="1574036" y="105654"/>
                    <a:pt x="1571019" y="157953"/>
                    <a:pt x="1356419" y="222873"/>
                  </a:cubicBezTo>
                  <a:cubicBezTo>
                    <a:pt x="1303391" y="238655"/>
                    <a:pt x="452140" y="234312"/>
                    <a:pt x="0" y="240032"/>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dirty="0">
                <a:cs typeface="+mn-ea"/>
                <a:sym typeface="+mn-lt"/>
              </a:endParaRPr>
            </a:p>
          </p:txBody>
        </p:sp>
        <p:sp>
          <p:nvSpPr>
            <p:cNvPr id="192" name="下箭头 191"/>
            <p:cNvSpPr/>
            <p:nvPr/>
          </p:nvSpPr>
          <p:spPr>
            <a:xfrm rot="9015679">
              <a:off x="8162" y="2717"/>
              <a:ext cx="2133" cy="3167"/>
            </a:xfrm>
            <a:prstGeom prst="downArrow">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93" name="等腰三角形 192"/>
            <p:cNvSpPr/>
            <p:nvPr/>
          </p:nvSpPr>
          <p:spPr>
            <a:xfrm rot="3607809">
              <a:off x="9556" y="5137"/>
              <a:ext cx="919" cy="1069"/>
            </a:xfrm>
            <a:prstGeom prst="triangle">
              <a:avLst>
                <a:gd name="adj" fmla="val 49954"/>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94" name="矩形 13"/>
            <p:cNvSpPr/>
            <p:nvPr/>
          </p:nvSpPr>
          <p:spPr>
            <a:xfrm rot="12610314">
              <a:off x="5364" y="4266"/>
              <a:ext cx="1056" cy="1666"/>
            </a:xfrm>
            <a:custGeom>
              <a:avLst/>
              <a:gdLst>
                <a:gd name="connsiteX0" fmla="*/ 0 w 783379"/>
                <a:gd name="connsiteY0" fmla="*/ 0 h 1233714"/>
                <a:gd name="connsiteX1" fmla="*/ 783379 w 783379"/>
                <a:gd name="connsiteY1" fmla="*/ 0 h 1233714"/>
                <a:gd name="connsiteX2" fmla="*/ 783379 w 783379"/>
                <a:gd name="connsiteY2" fmla="*/ 1233714 h 1233714"/>
                <a:gd name="connsiteX3" fmla="*/ 0 w 783379"/>
                <a:gd name="connsiteY3" fmla="*/ 1233714 h 1233714"/>
                <a:gd name="connsiteX4" fmla="*/ 0 w 783379"/>
                <a:gd name="connsiteY4" fmla="*/ 0 h 1233714"/>
                <a:gd name="connsiteX0-1" fmla="*/ 0 w 783379"/>
                <a:gd name="connsiteY0-2" fmla="*/ 0 h 1233714"/>
                <a:gd name="connsiteX1-3" fmla="*/ 756718 w 783379"/>
                <a:gd name="connsiteY1-4" fmla="*/ 17602 h 1233714"/>
                <a:gd name="connsiteX2-5" fmla="*/ 783379 w 783379"/>
                <a:gd name="connsiteY2-6" fmla="*/ 1233714 h 1233714"/>
                <a:gd name="connsiteX3-7" fmla="*/ 0 w 783379"/>
                <a:gd name="connsiteY3-8" fmla="*/ 1233714 h 1233714"/>
                <a:gd name="connsiteX4-9" fmla="*/ 0 w 783379"/>
                <a:gd name="connsiteY4-10" fmla="*/ 0 h 1233714"/>
                <a:gd name="connsiteX0-11" fmla="*/ 0 w 783379"/>
                <a:gd name="connsiteY0-12" fmla="*/ 0 h 1233714"/>
                <a:gd name="connsiteX1-13" fmla="*/ 756718 w 783379"/>
                <a:gd name="connsiteY1-14" fmla="*/ 17602 h 1233714"/>
                <a:gd name="connsiteX2-15" fmla="*/ 783379 w 783379"/>
                <a:gd name="connsiteY2-16" fmla="*/ 1233714 h 1233714"/>
                <a:gd name="connsiteX3-17" fmla="*/ 0 w 783379"/>
                <a:gd name="connsiteY3-18" fmla="*/ 1233714 h 1233714"/>
                <a:gd name="connsiteX4-19" fmla="*/ 0 w 783379"/>
                <a:gd name="connsiteY4-20" fmla="*/ 0 h 1233714"/>
                <a:gd name="connsiteX0-21" fmla="*/ 0 w 783379"/>
                <a:gd name="connsiteY0-22" fmla="*/ 0 h 1233714"/>
                <a:gd name="connsiteX1-23" fmla="*/ 738945 w 783379"/>
                <a:gd name="connsiteY1-24" fmla="*/ 29338 h 1233714"/>
                <a:gd name="connsiteX2-25" fmla="*/ 783379 w 783379"/>
                <a:gd name="connsiteY2-26" fmla="*/ 1233714 h 1233714"/>
                <a:gd name="connsiteX3-27" fmla="*/ 0 w 783379"/>
                <a:gd name="connsiteY3-28" fmla="*/ 1233714 h 1233714"/>
                <a:gd name="connsiteX4-29" fmla="*/ 0 w 783379"/>
                <a:gd name="connsiteY4-30" fmla="*/ 0 h 1233714"/>
                <a:gd name="connsiteX0-31" fmla="*/ 0 w 783379"/>
                <a:gd name="connsiteY0-32" fmla="*/ 0 h 1233714"/>
                <a:gd name="connsiteX1-33" fmla="*/ 738945 w 783379"/>
                <a:gd name="connsiteY1-34" fmla="*/ 29338 h 1233714"/>
                <a:gd name="connsiteX2-35" fmla="*/ 783379 w 783379"/>
                <a:gd name="connsiteY2-36" fmla="*/ 1233714 h 1233714"/>
                <a:gd name="connsiteX3-37" fmla="*/ 0 w 783379"/>
                <a:gd name="connsiteY3-38" fmla="*/ 1233714 h 1233714"/>
                <a:gd name="connsiteX4-39" fmla="*/ 0 w 783379"/>
                <a:gd name="connsiteY4-40" fmla="*/ 0 h 1233714"/>
                <a:gd name="connsiteX0-41" fmla="*/ 0 w 783379"/>
                <a:gd name="connsiteY0-42" fmla="*/ 6927 h 1240641"/>
                <a:gd name="connsiteX1-43" fmla="*/ 738945 w 783379"/>
                <a:gd name="connsiteY1-44" fmla="*/ 36265 h 1240641"/>
                <a:gd name="connsiteX2-45" fmla="*/ 783379 w 783379"/>
                <a:gd name="connsiteY2-46" fmla="*/ 1240641 h 1240641"/>
                <a:gd name="connsiteX3-47" fmla="*/ 0 w 783379"/>
                <a:gd name="connsiteY3-48" fmla="*/ 1240641 h 1240641"/>
                <a:gd name="connsiteX4-49" fmla="*/ 0 w 783379"/>
                <a:gd name="connsiteY4-50" fmla="*/ 6927 h 1240641"/>
                <a:gd name="connsiteX0-51" fmla="*/ 0 w 783379"/>
                <a:gd name="connsiteY0-52" fmla="*/ 0 h 1233714"/>
                <a:gd name="connsiteX1-53" fmla="*/ 722915 w 783379"/>
                <a:gd name="connsiteY1-54" fmla="*/ 47580 h 1233714"/>
                <a:gd name="connsiteX2-55" fmla="*/ 783379 w 783379"/>
                <a:gd name="connsiteY2-56" fmla="*/ 1233714 h 1233714"/>
                <a:gd name="connsiteX3-57" fmla="*/ 0 w 783379"/>
                <a:gd name="connsiteY3-58" fmla="*/ 1233714 h 1233714"/>
                <a:gd name="connsiteX4-59" fmla="*/ 0 w 783379"/>
                <a:gd name="connsiteY4-60" fmla="*/ 0 h 1233714"/>
                <a:gd name="connsiteX0-61" fmla="*/ 0 w 783379"/>
                <a:gd name="connsiteY0-62" fmla="*/ 0 h 1233714"/>
                <a:gd name="connsiteX1-63" fmla="*/ 722915 w 783379"/>
                <a:gd name="connsiteY1-64" fmla="*/ 47580 h 1233714"/>
                <a:gd name="connsiteX2-65" fmla="*/ 783379 w 783379"/>
                <a:gd name="connsiteY2-66" fmla="*/ 1233714 h 1233714"/>
                <a:gd name="connsiteX3-67" fmla="*/ 0 w 783379"/>
                <a:gd name="connsiteY3-68" fmla="*/ 1233714 h 1233714"/>
                <a:gd name="connsiteX4-69" fmla="*/ 0 w 783379"/>
                <a:gd name="connsiteY4-70" fmla="*/ 0 h 1233714"/>
                <a:gd name="connsiteX0-71" fmla="*/ 0 w 783379"/>
                <a:gd name="connsiteY0-72" fmla="*/ 0 h 1233714"/>
                <a:gd name="connsiteX1-73" fmla="*/ 696892 w 783379"/>
                <a:gd name="connsiteY1-74" fmla="*/ 54553 h 1233714"/>
                <a:gd name="connsiteX2-75" fmla="*/ 783379 w 783379"/>
                <a:gd name="connsiteY2-76" fmla="*/ 1233714 h 1233714"/>
                <a:gd name="connsiteX3-77" fmla="*/ 0 w 783379"/>
                <a:gd name="connsiteY3-78" fmla="*/ 1233714 h 1233714"/>
                <a:gd name="connsiteX4-79" fmla="*/ 0 w 783379"/>
                <a:gd name="connsiteY4-80" fmla="*/ 0 h 1233714"/>
                <a:gd name="connsiteX0-81" fmla="*/ 0 w 783379"/>
                <a:gd name="connsiteY0-82" fmla="*/ 0 h 1233714"/>
                <a:gd name="connsiteX1-83" fmla="*/ 696892 w 783379"/>
                <a:gd name="connsiteY1-84" fmla="*/ 54553 h 1233714"/>
                <a:gd name="connsiteX2-85" fmla="*/ 783379 w 783379"/>
                <a:gd name="connsiteY2-86" fmla="*/ 1233714 h 1233714"/>
                <a:gd name="connsiteX3-87" fmla="*/ 0 w 783379"/>
                <a:gd name="connsiteY3-88" fmla="*/ 1233714 h 1233714"/>
                <a:gd name="connsiteX4-89" fmla="*/ 0 w 783379"/>
                <a:gd name="connsiteY4-90" fmla="*/ 0 h 1233714"/>
                <a:gd name="connsiteX0-91" fmla="*/ 0 w 783379"/>
                <a:gd name="connsiteY0-92" fmla="*/ 13944 h 1247658"/>
                <a:gd name="connsiteX1-93" fmla="*/ 696892 w 783379"/>
                <a:gd name="connsiteY1-94" fmla="*/ 68497 h 1247658"/>
                <a:gd name="connsiteX2-95" fmla="*/ 783379 w 783379"/>
                <a:gd name="connsiteY2-96" fmla="*/ 1247658 h 1247658"/>
                <a:gd name="connsiteX3-97" fmla="*/ 0 w 783379"/>
                <a:gd name="connsiteY3-98" fmla="*/ 1247658 h 1247658"/>
                <a:gd name="connsiteX4-99" fmla="*/ 0 w 783379"/>
                <a:gd name="connsiteY4-100" fmla="*/ 13944 h 1247658"/>
                <a:gd name="connsiteX0-101" fmla="*/ 0 w 783379"/>
                <a:gd name="connsiteY0-102" fmla="*/ 13944 h 1247658"/>
                <a:gd name="connsiteX1-103" fmla="*/ 696892 w 783379"/>
                <a:gd name="connsiteY1-104" fmla="*/ 68497 h 1247658"/>
                <a:gd name="connsiteX2-105" fmla="*/ 783379 w 783379"/>
                <a:gd name="connsiteY2-106" fmla="*/ 1247658 h 1247658"/>
                <a:gd name="connsiteX3-107" fmla="*/ 0 w 783379"/>
                <a:gd name="connsiteY3-108" fmla="*/ 1247658 h 1247658"/>
                <a:gd name="connsiteX4-109" fmla="*/ 0 w 783379"/>
                <a:gd name="connsiteY4-110" fmla="*/ 13944 h 1247658"/>
                <a:gd name="connsiteX0-111" fmla="*/ 0 w 783379"/>
                <a:gd name="connsiteY0-112" fmla="*/ 13944 h 1247658"/>
                <a:gd name="connsiteX1-113" fmla="*/ 696892 w 783379"/>
                <a:gd name="connsiteY1-114" fmla="*/ 68497 h 1247658"/>
                <a:gd name="connsiteX2-115" fmla="*/ 783379 w 783379"/>
                <a:gd name="connsiteY2-116" fmla="*/ 1247658 h 1247658"/>
                <a:gd name="connsiteX3-117" fmla="*/ 0 w 783379"/>
                <a:gd name="connsiteY3-118" fmla="*/ 1247658 h 1247658"/>
                <a:gd name="connsiteX4-119" fmla="*/ 0 w 783379"/>
                <a:gd name="connsiteY4-120" fmla="*/ 13944 h 1247658"/>
                <a:gd name="connsiteX0-121" fmla="*/ 0 w 783379"/>
                <a:gd name="connsiteY0-122" fmla="*/ 2131 h 1235845"/>
                <a:gd name="connsiteX1-123" fmla="*/ 682604 w 783379"/>
                <a:gd name="connsiteY1-124" fmla="*/ 81430 h 1235845"/>
                <a:gd name="connsiteX2-125" fmla="*/ 783379 w 783379"/>
                <a:gd name="connsiteY2-126" fmla="*/ 1235845 h 1235845"/>
                <a:gd name="connsiteX3-127" fmla="*/ 0 w 783379"/>
                <a:gd name="connsiteY3-128" fmla="*/ 1235845 h 1235845"/>
                <a:gd name="connsiteX4-129" fmla="*/ 0 w 783379"/>
                <a:gd name="connsiteY4-130" fmla="*/ 2131 h 1235845"/>
                <a:gd name="connsiteX0-131" fmla="*/ 0 w 783379"/>
                <a:gd name="connsiteY0-132" fmla="*/ 2378 h 1236092"/>
                <a:gd name="connsiteX1-133" fmla="*/ 682604 w 783379"/>
                <a:gd name="connsiteY1-134" fmla="*/ 81677 h 1236092"/>
                <a:gd name="connsiteX2-135" fmla="*/ 783379 w 783379"/>
                <a:gd name="connsiteY2-136" fmla="*/ 1236092 h 1236092"/>
                <a:gd name="connsiteX3-137" fmla="*/ 0 w 783379"/>
                <a:gd name="connsiteY3-138" fmla="*/ 1236092 h 1236092"/>
                <a:gd name="connsiteX4-139" fmla="*/ 0 w 783379"/>
                <a:gd name="connsiteY4-140" fmla="*/ 2378 h 1236092"/>
                <a:gd name="connsiteX0-141" fmla="*/ 0 w 783379"/>
                <a:gd name="connsiteY0-142" fmla="*/ 2378 h 1236092"/>
                <a:gd name="connsiteX1-143" fmla="*/ 682604 w 783379"/>
                <a:gd name="connsiteY1-144" fmla="*/ 81677 h 1236092"/>
                <a:gd name="connsiteX2-145" fmla="*/ 783379 w 783379"/>
                <a:gd name="connsiteY2-146" fmla="*/ 1236092 h 1236092"/>
                <a:gd name="connsiteX3-147" fmla="*/ 0 w 783379"/>
                <a:gd name="connsiteY3-148" fmla="*/ 1236092 h 1236092"/>
                <a:gd name="connsiteX4-149" fmla="*/ 0 w 783379"/>
                <a:gd name="connsiteY4-150" fmla="*/ 2378 h 123609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783379" h="1236092">
                  <a:moveTo>
                    <a:pt x="0" y="2378"/>
                  </a:moveTo>
                  <a:cubicBezTo>
                    <a:pt x="246315" y="12157"/>
                    <a:pt x="560240" y="-38015"/>
                    <a:pt x="682604" y="81677"/>
                  </a:cubicBezTo>
                  <a:cubicBezTo>
                    <a:pt x="794102" y="128347"/>
                    <a:pt x="774492" y="830721"/>
                    <a:pt x="783379" y="1236092"/>
                  </a:cubicBezTo>
                  <a:lnTo>
                    <a:pt x="0" y="1236092"/>
                  </a:lnTo>
                  <a:lnTo>
                    <a:pt x="0" y="2378"/>
                  </a:lnTo>
                  <a:close/>
                </a:path>
              </a:pathLst>
            </a:custGeom>
            <a:solidFill>
              <a:srgbClr val="F29600"/>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95" name="矩形 13"/>
            <p:cNvSpPr/>
            <p:nvPr/>
          </p:nvSpPr>
          <p:spPr>
            <a:xfrm rot="12610314">
              <a:off x="5362" y="4262"/>
              <a:ext cx="1056" cy="1666"/>
            </a:xfrm>
            <a:custGeom>
              <a:avLst/>
              <a:gdLst>
                <a:gd name="connsiteX0" fmla="*/ 0 w 783379"/>
                <a:gd name="connsiteY0" fmla="*/ 0 h 1233714"/>
                <a:gd name="connsiteX1" fmla="*/ 783379 w 783379"/>
                <a:gd name="connsiteY1" fmla="*/ 0 h 1233714"/>
                <a:gd name="connsiteX2" fmla="*/ 783379 w 783379"/>
                <a:gd name="connsiteY2" fmla="*/ 1233714 h 1233714"/>
                <a:gd name="connsiteX3" fmla="*/ 0 w 783379"/>
                <a:gd name="connsiteY3" fmla="*/ 1233714 h 1233714"/>
                <a:gd name="connsiteX4" fmla="*/ 0 w 783379"/>
                <a:gd name="connsiteY4" fmla="*/ 0 h 1233714"/>
                <a:gd name="connsiteX0-1" fmla="*/ 0 w 783379"/>
                <a:gd name="connsiteY0-2" fmla="*/ 0 h 1233714"/>
                <a:gd name="connsiteX1-3" fmla="*/ 756718 w 783379"/>
                <a:gd name="connsiteY1-4" fmla="*/ 17602 h 1233714"/>
                <a:gd name="connsiteX2-5" fmla="*/ 783379 w 783379"/>
                <a:gd name="connsiteY2-6" fmla="*/ 1233714 h 1233714"/>
                <a:gd name="connsiteX3-7" fmla="*/ 0 w 783379"/>
                <a:gd name="connsiteY3-8" fmla="*/ 1233714 h 1233714"/>
                <a:gd name="connsiteX4-9" fmla="*/ 0 w 783379"/>
                <a:gd name="connsiteY4-10" fmla="*/ 0 h 1233714"/>
                <a:gd name="connsiteX0-11" fmla="*/ 0 w 783379"/>
                <a:gd name="connsiteY0-12" fmla="*/ 0 h 1233714"/>
                <a:gd name="connsiteX1-13" fmla="*/ 756718 w 783379"/>
                <a:gd name="connsiteY1-14" fmla="*/ 17602 h 1233714"/>
                <a:gd name="connsiteX2-15" fmla="*/ 783379 w 783379"/>
                <a:gd name="connsiteY2-16" fmla="*/ 1233714 h 1233714"/>
                <a:gd name="connsiteX3-17" fmla="*/ 0 w 783379"/>
                <a:gd name="connsiteY3-18" fmla="*/ 1233714 h 1233714"/>
                <a:gd name="connsiteX4-19" fmla="*/ 0 w 783379"/>
                <a:gd name="connsiteY4-20" fmla="*/ 0 h 1233714"/>
                <a:gd name="connsiteX0-21" fmla="*/ 0 w 783379"/>
                <a:gd name="connsiteY0-22" fmla="*/ 0 h 1233714"/>
                <a:gd name="connsiteX1-23" fmla="*/ 738945 w 783379"/>
                <a:gd name="connsiteY1-24" fmla="*/ 29338 h 1233714"/>
                <a:gd name="connsiteX2-25" fmla="*/ 783379 w 783379"/>
                <a:gd name="connsiteY2-26" fmla="*/ 1233714 h 1233714"/>
                <a:gd name="connsiteX3-27" fmla="*/ 0 w 783379"/>
                <a:gd name="connsiteY3-28" fmla="*/ 1233714 h 1233714"/>
                <a:gd name="connsiteX4-29" fmla="*/ 0 w 783379"/>
                <a:gd name="connsiteY4-30" fmla="*/ 0 h 1233714"/>
                <a:gd name="connsiteX0-31" fmla="*/ 0 w 783379"/>
                <a:gd name="connsiteY0-32" fmla="*/ 0 h 1233714"/>
                <a:gd name="connsiteX1-33" fmla="*/ 738945 w 783379"/>
                <a:gd name="connsiteY1-34" fmla="*/ 29338 h 1233714"/>
                <a:gd name="connsiteX2-35" fmla="*/ 783379 w 783379"/>
                <a:gd name="connsiteY2-36" fmla="*/ 1233714 h 1233714"/>
                <a:gd name="connsiteX3-37" fmla="*/ 0 w 783379"/>
                <a:gd name="connsiteY3-38" fmla="*/ 1233714 h 1233714"/>
                <a:gd name="connsiteX4-39" fmla="*/ 0 w 783379"/>
                <a:gd name="connsiteY4-40" fmla="*/ 0 h 1233714"/>
                <a:gd name="connsiteX0-41" fmla="*/ 0 w 783379"/>
                <a:gd name="connsiteY0-42" fmla="*/ 6927 h 1240641"/>
                <a:gd name="connsiteX1-43" fmla="*/ 738945 w 783379"/>
                <a:gd name="connsiteY1-44" fmla="*/ 36265 h 1240641"/>
                <a:gd name="connsiteX2-45" fmla="*/ 783379 w 783379"/>
                <a:gd name="connsiteY2-46" fmla="*/ 1240641 h 1240641"/>
                <a:gd name="connsiteX3-47" fmla="*/ 0 w 783379"/>
                <a:gd name="connsiteY3-48" fmla="*/ 1240641 h 1240641"/>
                <a:gd name="connsiteX4-49" fmla="*/ 0 w 783379"/>
                <a:gd name="connsiteY4-50" fmla="*/ 6927 h 1240641"/>
                <a:gd name="connsiteX0-51" fmla="*/ 0 w 783379"/>
                <a:gd name="connsiteY0-52" fmla="*/ 0 h 1233714"/>
                <a:gd name="connsiteX1-53" fmla="*/ 722915 w 783379"/>
                <a:gd name="connsiteY1-54" fmla="*/ 47580 h 1233714"/>
                <a:gd name="connsiteX2-55" fmla="*/ 783379 w 783379"/>
                <a:gd name="connsiteY2-56" fmla="*/ 1233714 h 1233714"/>
                <a:gd name="connsiteX3-57" fmla="*/ 0 w 783379"/>
                <a:gd name="connsiteY3-58" fmla="*/ 1233714 h 1233714"/>
                <a:gd name="connsiteX4-59" fmla="*/ 0 w 783379"/>
                <a:gd name="connsiteY4-60" fmla="*/ 0 h 1233714"/>
                <a:gd name="connsiteX0-61" fmla="*/ 0 w 783379"/>
                <a:gd name="connsiteY0-62" fmla="*/ 0 h 1233714"/>
                <a:gd name="connsiteX1-63" fmla="*/ 722915 w 783379"/>
                <a:gd name="connsiteY1-64" fmla="*/ 47580 h 1233714"/>
                <a:gd name="connsiteX2-65" fmla="*/ 783379 w 783379"/>
                <a:gd name="connsiteY2-66" fmla="*/ 1233714 h 1233714"/>
                <a:gd name="connsiteX3-67" fmla="*/ 0 w 783379"/>
                <a:gd name="connsiteY3-68" fmla="*/ 1233714 h 1233714"/>
                <a:gd name="connsiteX4-69" fmla="*/ 0 w 783379"/>
                <a:gd name="connsiteY4-70" fmla="*/ 0 h 1233714"/>
                <a:gd name="connsiteX0-71" fmla="*/ 0 w 783379"/>
                <a:gd name="connsiteY0-72" fmla="*/ 0 h 1233714"/>
                <a:gd name="connsiteX1-73" fmla="*/ 696892 w 783379"/>
                <a:gd name="connsiteY1-74" fmla="*/ 54553 h 1233714"/>
                <a:gd name="connsiteX2-75" fmla="*/ 783379 w 783379"/>
                <a:gd name="connsiteY2-76" fmla="*/ 1233714 h 1233714"/>
                <a:gd name="connsiteX3-77" fmla="*/ 0 w 783379"/>
                <a:gd name="connsiteY3-78" fmla="*/ 1233714 h 1233714"/>
                <a:gd name="connsiteX4-79" fmla="*/ 0 w 783379"/>
                <a:gd name="connsiteY4-80" fmla="*/ 0 h 1233714"/>
                <a:gd name="connsiteX0-81" fmla="*/ 0 w 783379"/>
                <a:gd name="connsiteY0-82" fmla="*/ 0 h 1233714"/>
                <a:gd name="connsiteX1-83" fmla="*/ 696892 w 783379"/>
                <a:gd name="connsiteY1-84" fmla="*/ 54553 h 1233714"/>
                <a:gd name="connsiteX2-85" fmla="*/ 783379 w 783379"/>
                <a:gd name="connsiteY2-86" fmla="*/ 1233714 h 1233714"/>
                <a:gd name="connsiteX3-87" fmla="*/ 0 w 783379"/>
                <a:gd name="connsiteY3-88" fmla="*/ 1233714 h 1233714"/>
                <a:gd name="connsiteX4-89" fmla="*/ 0 w 783379"/>
                <a:gd name="connsiteY4-90" fmla="*/ 0 h 1233714"/>
                <a:gd name="connsiteX0-91" fmla="*/ 0 w 783379"/>
                <a:gd name="connsiteY0-92" fmla="*/ 13944 h 1247658"/>
                <a:gd name="connsiteX1-93" fmla="*/ 696892 w 783379"/>
                <a:gd name="connsiteY1-94" fmla="*/ 68497 h 1247658"/>
                <a:gd name="connsiteX2-95" fmla="*/ 783379 w 783379"/>
                <a:gd name="connsiteY2-96" fmla="*/ 1247658 h 1247658"/>
                <a:gd name="connsiteX3-97" fmla="*/ 0 w 783379"/>
                <a:gd name="connsiteY3-98" fmla="*/ 1247658 h 1247658"/>
                <a:gd name="connsiteX4-99" fmla="*/ 0 w 783379"/>
                <a:gd name="connsiteY4-100" fmla="*/ 13944 h 1247658"/>
                <a:gd name="connsiteX0-101" fmla="*/ 0 w 783379"/>
                <a:gd name="connsiteY0-102" fmla="*/ 13944 h 1247658"/>
                <a:gd name="connsiteX1-103" fmla="*/ 696892 w 783379"/>
                <a:gd name="connsiteY1-104" fmla="*/ 68497 h 1247658"/>
                <a:gd name="connsiteX2-105" fmla="*/ 783379 w 783379"/>
                <a:gd name="connsiteY2-106" fmla="*/ 1247658 h 1247658"/>
                <a:gd name="connsiteX3-107" fmla="*/ 0 w 783379"/>
                <a:gd name="connsiteY3-108" fmla="*/ 1247658 h 1247658"/>
                <a:gd name="connsiteX4-109" fmla="*/ 0 w 783379"/>
                <a:gd name="connsiteY4-110" fmla="*/ 13944 h 1247658"/>
                <a:gd name="connsiteX0-111" fmla="*/ 0 w 783379"/>
                <a:gd name="connsiteY0-112" fmla="*/ 13944 h 1247658"/>
                <a:gd name="connsiteX1-113" fmla="*/ 696892 w 783379"/>
                <a:gd name="connsiteY1-114" fmla="*/ 68497 h 1247658"/>
                <a:gd name="connsiteX2-115" fmla="*/ 783379 w 783379"/>
                <a:gd name="connsiteY2-116" fmla="*/ 1247658 h 1247658"/>
                <a:gd name="connsiteX3-117" fmla="*/ 0 w 783379"/>
                <a:gd name="connsiteY3-118" fmla="*/ 1247658 h 1247658"/>
                <a:gd name="connsiteX4-119" fmla="*/ 0 w 783379"/>
                <a:gd name="connsiteY4-120" fmla="*/ 13944 h 1247658"/>
                <a:gd name="connsiteX0-121" fmla="*/ 0 w 783379"/>
                <a:gd name="connsiteY0-122" fmla="*/ 2131 h 1235845"/>
                <a:gd name="connsiteX1-123" fmla="*/ 682604 w 783379"/>
                <a:gd name="connsiteY1-124" fmla="*/ 81430 h 1235845"/>
                <a:gd name="connsiteX2-125" fmla="*/ 783379 w 783379"/>
                <a:gd name="connsiteY2-126" fmla="*/ 1235845 h 1235845"/>
                <a:gd name="connsiteX3-127" fmla="*/ 0 w 783379"/>
                <a:gd name="connsiteY3-128" fmla="*/ 1235845 h 1235845"/>
                <a:gd name="connsiteX4-129" fmla="*/ 0 w 783379"/>
                <a:gd name="connsiteY4-130" fmla="*/ 2131 h 1235845"/>
                <a:gd name="connsiteX0-131" fmla="*/ 0 w 783379"/>
                <a:gd name="connsiteY0-132" fmla="*/ 2378 h 1236092"/>
                <a:gd name="connsiteX1-133" fmla="*/ 682604 w 783379"/>
                <a:gd name="connsiteY1-134" fmla="*/ 81677 h 1236092"/>
                <a:gd name="connsiteX2-135" fmla="*/ 783379 w 783379"/>
                <a:gd name="connsiteY2-136" fmla="*/ 1236092 h 1236092"/>
                <a:gd name="connsiteX3-137" fmla="*/ 0 w 783379"/>
                <a:gd name="connsiteY3-138" fmla="*/ 1236092 h 1236092"/>
                <a:gd name="connsiteX4-139" fmla="*/ 0 w 783379"/>
                <a:gd name="connsiteY4-140" fmla="*/ 2378 h 1236092"/>
                <a:gd name="connsiteX0-141" fmla="*/ 0 w 783379"/>
                <a:gd name="connsiteY0-142" fmla="*/ 2378 h 1236092"/>
                <a:gd name="connsiteX1-143" fmla="*/ 682604 w 783379"/>
                <a:gd name="connsiteY1-144" fmla="*/ 81677 h 1236092"/>
                <a:gd name="connsiteX2-145" fmla="*/ 783379 w 783379"/>
                <a:gd name="connsiteY2-146" fmla="*/ 1236092 h 1236092"/>
                <a:gd name="connsiteX3-147" fmla="*/ 0 w 783379"/>
                <a:gd name="connsiteY3-148" fmla="*/ 1236092 h 1236092"/>
                <a:gd name="connsiteX4-149" fmla="*/ 0 w 783379"/>
                <a:gd name="connsiteY4-150" fmla="*/ 2378 h 123609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783379" h="1236092">
                  <a:moveTo>
                    <a:pt x="0" y="2378"/>
                  </a:moveTo>
                  <a:cubicBezTo>
                    <a:pt x="246315" y="12157"/>
                    <a:pt x="560240" y="-38015"/>
                    <a:pt x="682604" y="81677"/>
                  </a:cubicBezTo>
                  <a:cubicBezTo>
                    <a:pt x="794102" y="128347"/>
                    <a:pt x="774492" y="830721"/>
                    <a:pt x="783379" y="1236092"/>
                  </a:cubicBezTo>
                  <a:lnTo>
                    <a:pt x="0" y="1236092"/>
                  </a:lnTo>
                  <a:lnTo>
                    <a:pt x="0" y="237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96" name="平行四边形 4"/>
            <p:cNvSpPr/>
            <p:nvPr/>
          </p:nvSpPr>
          <p:spPr>
            <a:xfrm rot="4110963">
              <a:off x="4859" y="5970"/>
              <a:ext cx="1372" cy="247"/>
            </a:xfrm>
            <a:custGeom>
              <a:avLst/>
              <a:gdLst>
                <a:gd name="connsiteX0" fmla="*/ 0 w 1349669"/>
                <a:gd name="connsiteY0" fmla="*/ 185915 h 185915"/>
                <a:gd name="connsiteX1" fmla="*/ 46479 w 1349669"/>
                <a:gd name="connsiteY1" fmla="*/ 0 h 185915"/>
                <a:gd name="connsiteX2" fmla="*/ 1349669 w 1349669"/>
                <a:gd name="connsiteY2" fmla="*/ 0 h 185915"/>
                <a:gd name="connsiteX3" fmla="*/ 1303190 w 1349669"/>
                <a:gd name="connsiteY3" fmla="*/ 185915 h 185915"/>
                <a:gd name="connsiteX4" fmla="*/ 0 w 1349669"/>
                <a:gd name="connsiteY4" fmla="*/ 185915 h 185915"/>
                <a:gd name="connsiteX0-1" fmla="*/ 0 w 1349669"/>
                <a:gd name="connsiteY0-2" fmla="*/ 185915 h 216879"/>
                <a:gd name="connsiteX1-3" fmla="*/ 46479 w 1349669"/>
                <a:gd name="connsiteY1-4" fmla="*/ 0 h 216879"/>
                <a:gd name="connsiteX2-5" fmla="*/ 1349669 w 1349669"/>
                <a:gd name="connsiteY2-6" fmla="*/ 0 h 216879"/>
                <a:gd name="connsiteX3-7" fmla="*/ 1161595 w 1349669"/>
                <a:gd name="connsiteY3-8" fmla="*/ 216879 h 216879"/>
                <a:gd name="connsiteX4-9" fmla="*/ 0 w 1349669"/>
                <a:gd name="connsiteY4-10" fmla="*/ 185915 h 216879"/>
                <a:gd name="connsiteX0-11" fmla="*/ 0 w 1520597"/>
                <a:gd name="connsiteY0-12" fmla="*/ 181718 h 216879"/>
                <a:gd name="connsiteX1-13" fmla="*/ 217407 w 1520597"/>
                <a:gd name="connsiteY1-14" fmla="*/ 0 h 216879"/>
                <a:gd name="connsiteX2-15" fmla="*/ 1520597 w 1520597"/>
                <a:gd name="connsiteY2-16" fmla="*/ 0 h 216879"/>
                <a:gd name="connsiteX3-17" fmla="*/ 1332523 w 1520597"/>
                <a:gd name="connsiteY3-18" fmla="*/ 216879 h 216879"/>
                <a:gd name="connsiteX4-19" fmla="*/ 0 w 1520597"/>
                <a:gd name="connsiteY4-20" fmla="*/ 181718 h 216879"/>
                <a:gd name="connsiteX0-21" fmla="*/ 0 w 1544954"/>
                <a:gd name="connsiteY0-22" fmla="*/ 174515 h 216879"/>
                <a:gd name="connsiteX1-23" fmla="*/ 241764 w 1544954"/>
                <a:gd name="connsiteY1-24" fmla="*/ 0 h 216879"/>
                <a:gd name="connsiteX2-25" fmla="*/ 1544954 w 1544954"/>
                <a:gd name="connsiteY2-26" fmla="*/ 0 h 216879"/>
                <a:gd name="connsiteX3-27" fmla="*/ 1356880 w 1544954"/>
                <a:gd name="connsiteY3-28" fmla="*/ 216879 h 216879"/>
                <a:gd name="connsiteX4-29" fmla="*/ 0 w 1544954"/>
                <a:gd name="connsiteY4-30" fmla="*/ 174515 h 216879"/>
                <a:gd name="connsiteX0-31" fmla="*/ 0 w 1544954"/>
                <a:gd name="connsiteY0-32" fmla="*/ 174515 h 216879"/>
                <a:gd name="connsiteX1-33" fmla="*/ 241764 w 1544954"/>
                <a:gd name="connsiteY1-34" fmla="*/ 0 h 216879"/>
                <a:gd name="connsiteX2-35" fmla="*/ 1544954 w 1544954"/>
                <a:gd name="connsiteY2-36" fmla="*/ 0 h 216879"/>
                <a:gd name="connsiteX3-37" fmla="*/ 1356880 w 1544954"/>
                <a:gd name="connsiteY3-38" fmla="*/ 216879 h 216879"/>
                <a:gd name="connsiteX4-39" fmla="*/ 0 w 1544954"/>
                <a:gd name="connsiteY4-40" fmla="*/ 174515 h 216879"/>
                <a:gd name="connsiteX0-41" fmla="*/ 0 w 1544954"/>
                <a:gd name="connsiteY0-42" fmla="*/ 174515 h 216879"/>
                <a:gd name="connsiteX1-43" fmla="*/ 241764 w 1544954"/>
                <a:gd name="connsiteY1-44" fmla="*/ 0 h 216879"/>
                <a:gd name="connsiteX2-45" fmla="*/ 1544954 w 1544954"/>
                <a:gd name="connsiteY2-46" fmla="*/ 0 h 216879"/>
                <a:gd name="connsiteX3-47" fmla="*/ 1356880 w 1544954"/>
                <a:gd name="connsiteY3-48" fmla="*/ 216879 h 216879"/>
                <a:gd name="connsiteX4-49" fmla="*/ 0 w 1544954"/>
                <a:gd name="connsiteY4-50" fmla="*/ 174515 h 216879"/>
                <a:gd name="connsiteX0-51" fmla="*/ 0 w 1586892"/>
                <a:gd name="connsiteY0-52" fmla="*/ 181978 h 224342"/>
                <a:gd name="connsiteX1-53" fmla="*/ 241764 w 1586892"/>
                <a:gd name="connsiteY1-54" fmla="*/ 7463 h 224342"/>
                <a:gd name="connsiteX2-55" fmla="*/ 1586892 w 1586892"/>
                <a:gd name="connsiteY2-56" fmla="*/ 0 h 224342"/>
                <a:gd name="connsiteX3-57" fmla="*/ 1356880 w 1586892"/>
                <a:gd name="connsiteY3-58" fmla="*/ 224342 h 224342"/>
                <a:gd name="connsiteX4-59" fmla="*/ 0 w 1586892"/>
                <a:gd name="connsiteY4-60" fmla="*/ 181978 h 224342"/>
                <a:gd name="connsiteX0-61" fmla="*/ 0 w 1586892"/>
                <a:gd name="connsiteY0-62" fmla="*/ 181978 h 224342"/>
                <a:gd name="connsiteX1-63" fmla="*/ 241764 w 1586892"/>
                <a:gd name="connsiteY1-64" fmla="*/ 7463 h 224342"/>
                <a:gd name="connsiteX2-65" fmla="*/ 1586892 w 1586892"/>
                <a:gd name="connsiteY2-66" fmla="*/ 0 h 224342"/>
                <a:gd name="connsiteX3-67" fmla="*/ 1356880 w 1586892"/>
                <a:gd name="connsiteY3-68" fmla="*/ 224342 h 224342"/>
                <a:gd name="connsiteX4-69" fmla="*/ 0 w 1586892"/>
                <a:gd name="connsiteY4-70" fmla="*/ 181978 h 224342"/>
                <a:gd name="connsiteX0-71" fmla="*/ 0 w 1586892"/>
                <a:gd name="connsiteY0-72" fmla="*/ 181978 h 224342"/>
                <a:gd name="connsiteX1-73" fmla="*/ 241764 w 1586892"/>
                <a:gd name="connsiteY1-74" fmla="*/ 7463 h 224342"/>
                <a:gd name="connsiteX2-75" fmla="*/ 1586892 w 1586892"/>
                <a:gd name="connsiteY2-76" fmla="*/ 0 h 224342"/>
                <a:gd name="connsiteX3-77" fmla="*/ 1356880 w 1586892"/>
                <a:gd name="connsiteY3-78" fmla="*/ 224342 h 224342"/>
                <a:gd name="connsiteX4-79" fmla="*/ 0 w 1586892"/>
                <a:gd name="connsiteY4-80" fmla="*/ 181978 h 224342"/>
                <a:gd name="connsiteX0-81" fmla="*/ 0 w 1352325"/>
                <a:gd name="connsiteY0-82" fmla="*/ 284458 h 284458"/>
                <a:gd name="connsiteX1-83" fmla="*/ 7197 w 1352325"/>
                <a:gd name="connsiteY1-84" fmla="*/ 7463 h 284458"/>
                <a:gd name="connsiteX2-85" fmla="*/ 1352325 w 1352325"/>
                <a:gd name="connsiteY2-86" fmla="*/ 0 h 284458"/>
                <a:gd name="connsiteX3-87" fmla="*/ 1122313 w 1352325"/>
                <a:gd name="connsiteY3-88" fmla="*/ 224342 h 284458"/>
                <a:gd name="connsiteX4-89" fmla="*/ 0 w 1352325"/>
                <a:gd name="connsiteY4-90" fmla="*/ 284458 h 284458"/>
                <a:gd name="connsiteX0-91" fmla="*/ 0 w 1602673"/>
                <a:gd name="connsiteY0-92" fmla="*/ 190553 h 224342"/>
                <a:gd name="connsiteX1-93" fmla="*/ 257545 w 1602673"/>
                <a:gd name="connsiteY1-94" fmla="*/ 7463 h 224342"/>
                <a:gd name="connsiteX2-95" fmla="*/ 1602673 w 1602673"/>
                <a:gd name="connsiteY2-96" fmla="*/ 0 h 224342"/>
                <a:gd name="connsiteX3-97" fmla="*/ 1372661 w 1602673"/>
                <a:gd name="connsiteY3-98" fmla="*/ 224342 h 224342"/>
                <a:gd name="connsiteX4-99" fmla="*/ 0 w 1602673"/>
                <a:gd name="connsiteY4-100" fmla="*/ 190553 h 224342"/>
                <a:gd name="connsiteX0-101" fmla="*/ 0 w 1602673"/>
                <a:gd name="connsiteY0-102" fmla="*/ 190553 h 224342"/>
                <a:gd name="connsiteX1-103" fmla="*/ 257545 w 1602673"/>
                <a:gd name="connsiteY1-104" fmla="*/ 7463 h 224342"/>
                <a:gd name="connsiteX2-105" fmla="*/ 1602673 w 1602673"/>
                <a:gd name="connsiteY2-106" fmla="*/ 0 h 224342"/>
                <a:gd name="connsiteX3-107" fmla="*/ 1372661 w 1602673"/>
                <a:gd name="connsiteY3-108" fmla="*/ 224342 h 224342"/>
                <a:gd name="connsiteX4-109" fmla="*/ 0 w 1602673"/>
                <a:gd name="connsiteY4-110" fmla="*/ 190553 h 224342"/>
                <a:gd name="connsiteX0-111" fmla="*/ 0 w 1602673"/>
                <a:gd name="connsiteY0-112" fmla="*/ 197497 h 231286"/>
                <a:gd name="connsiteX1-113" fmla="*/ 208830 w 1602673"/>
                <a:gd name="connsiteY1-114" fmla="*/ 0 h 231286"/>
                <a:gd name="connsiteX2-115" fmla="*/ 1602673 w 1602673"/>
                <a:gd name="connsiteY2-116" fmla="*/ 6944 h 231286"/>
                <a:gd name="connsiteX3-117" fmla="*/ 1372661 w 1602673"/>
                <a:gd name="connsiteY3-118" fmla="*/ 231286 h 231286"/>
                <a:gd name="connsiteX4-119" fmla="*/ 0 w 1602673"/>
                <a:gd name="connsiteY4-120" fmla="*/ 197497 h 231286"/>
                <a:gd name="connsiteX0-121" fmla="*/ 0 w 1602673"/>
                <a:gd name="connsiteY0-122" fmla="*/ 198870 h 232659"/>
                <a:gd name="connsiteX1-123" fmla="*/ 248967 w 1602673"/>
                <a:gd name="connsiteY1-124" fmla="*/ 0 h 232659"/>
                <a:gd name="connsiteX2-125" fmla="*/ 1602673 w 1602673"/>
                <a:gd name="connsiteY2-126" fmla="*/ 8317 h 232659"/>
                <a:gd name="connsiteX3-127" fmla="*/ 1372661 w 1602673"/>
                <a:gd name="connsiteY3-128" fmla="*/ 232659 h 232659"/>
                <a:gd name="connsiteX4-129" fmla="*/ 0 w 1602673"/>
                <a:gd name="connsiteY4-130" fmla="*/ 198870 h 232659"/>
                <a:gd name="connsiteX0-131" fmla="*/ 0 w 1602673"/>
                <a:gd name="connsiteY0-132" fmla="*/ 197625 h 231414"/>
                <a:gd name="connsiteX1-133" fmla="*/ 241978 w 1602673"/>
                <a:gd name="connsiteY1-134" fmla="*/ 0 h 231414"/>
                <a:gd name="connsiteX2-135" fmla="*/ 1602673 w 1602673"/>
                <a:gd name="connsiteY2-136" fmla="*/ 7072 h 231414"/>
                <a:gd name="connsiteX3-137" fmla="*/ 1372661 w 1602673"/>
                <a:gd name="connsiteY3-138" fmla="*/ 231414 h 231414"/>
                <a:gd name="connsiteX4-139" fmla="*/ 0 w 1602673"/>
                <a:gd name="connsiteY4-140" fmla="*/ 197625 h 231414"/>
                <a:gd name="connsiteX0-141" fmla="*/ 0 w 1602673"/>
                <a:gd name="connsiteY0-142" fmla="*/ 197625 h 231414"/>
                <a:gd name="connsiteX1-143" fmla="*/ 241978 w 1602673"/>
                <a:gd name="connsiteY1-144" fmla="*/ 0 h 231414"/>
                <a:gd name="connsiteX2-145" fmla="*/ 1602673 w 1602673"/>
                <a:gd name="connsiteY2-146" fmla="*/ 7072 h 231414"/>
                <a:gd name="connsiteX3-147" fmla="*/ 1372661 w 1602673"/>
                <a:gd name="connsiteY3-148" fmla="*/ 231414 h 231414"/>
                <a:gd name="connsiteX4-149" fmla="*/ 0 w 1602673"/>
                <a:gd name="connsiteY4-150" fmla="*/ 197625 h 231414"/>
                <a:gd name="connsiteX0-151" fmla="*/ 0 w 1602673"/>
                <a:gd name="connsiteY0-152" fmla="*/ 197625 h 231414"/>
                <a:gd name="connsiteX1-153" fmla="*/ 241978 w 1602673"/>
                <a:gd name="connsiteY1-154" fmla="*/ 0 h 231414"/>
                <a:gd name="connsiteX2-155" fmla="*/ 1602673 w 1602673"/>
                <a:gd name="connsiteY2-156" fmla="*/ 7072 h 231414"/>
                <a:gd name="connsiteX3-157" fmla="*/ 1372661 w 1602673"/>
                <a:gd name="connsiteY3-158" fmla="*/ 231414 h 231414"/>
                <a:gd name="connsiteX4-159" fmla="*/ 0 w 1602673"/>
                <a:gd name="connsiteY4-160" fmla="*/ 197625 h 231414"/>
                <a:gd name="connsiteX0-161" fmla="*/ 0 w 1602673"/>
                <a:gd name="connsiteY0-162" fmla="*/ 197625 h 231414"/>
                <a:gd name="connsiteX1-163" fmla="*/ 241978 w 1602673"/>
                <a:gd name="connsiteY1-164" fmla="*/ 0 h 231414"/>
                <a:gd name="connsiteX2-165" fmla="*/ 1602673 w 1602673"/>
                <a:gd name="connsiteY2-166" fmla="*/ 7072 h 231414"/>
                <a:gd name="connsiteX3-167" fmla="*/ 1372661 w 1602673"/>
                <a:gd name="connsiteY3-168" fmla="*/ 231414 h 231414"/>
                <a:gd name="connsiteX4-169" fmla="*/ 0 w 1602673"/>
                <a:gd name="connsiteY4-170" fmla="*/ 197625 h 231414"/>
                <a:gd name="connsiteX0-171" fmla="*/ 0 w 1605755"/>
                <a:gd name="connsiteY0-172" fmla="*/ 226408 h 231414"/>
                <a:gd name="connsiteX1-173" fmla="*/ 245060 w 1605755"/>
                <a:gd name="connsiteY1-174" fmla="*/ 0 h 231414"/>
                <a:gd name="connsiteX2-175" fmla="*/ 1605755 w 1605755"/>
                <a:gd name="connsiteY2-176" fmla="*/ 7072 h 231414"/>
                <a:gd name="connsiteX3-177" fmla="*/ 1375743 w 1605755"/>
                <a:gd name="connsiteY3-178" fmla="*/ 231414 h 231414"/>
                <a:gd name="connsiteX4-179" fmla="*/ 0 w 1605755"/>
                <a:gd name="connsiteY4-180" fmla="*/ 226408 h 231414"/>
                <a:gd name="connsiteX0-181" fmla="*/ 0 w 1605755"/>
                <a:gd name="connsiteY0-182" fmla="*/ 226408 h 231538"/>
                <a:gd name="connsiteX1-183" fmla="*/ 245060 w 1605755"/>
                <a:gd name="connsiteY1-184" fmla="*/ 0 h 231538"/>
                <a:gd name="connsiteX2-185" fmla="*/ 1605755 w 1605755"/>
                <a:gd name="connsiteY2-186" fmla="*/ 7072 h 231538"/>
                <a:gd name="connsiteX3-187" fmla="*/ 1362376 w 1605755"/>
                <a:gd name="connsiteY3-188" fmla="*/ 231538 h 231538"/>
                <a:gd name="connsiteX4-189" fmla="*/ 0 w 1605755"/>
                <a:gd name="connsiteY4-190" fmla="*/ 226408 h 231538"/>
                <a:gd name="connsiteX0-191" fmla="*/ 0 w 1605755"/>
                <a:gd name="connsiteY0-192" fmla="*/ 226408 h 231538"/>
                <a:gd name="connsiteX1-193" fmla="*/ 245060 w 1605755"/>
                <a:gd name="connsiteY1-194" fmla="*/ 0 h 231538"/>
                <a:gd name="connsiteX2-195" fmla="*/ 1605755 w 1605755"/>
                <a:gd name="connsiteY2-196" fmla="*/ 7072 h 231538"/>
                <a:gd name="connsiteX3-197" fmla="*/ 1362376 w 1605755"/>
                <a:gd name="connsiteY3-198" fmla="*/ 231538 h 231538"/>
                <a:gd name="connsiteX4-199" fmla="*/ 0 w 1605755"/>
                <a:gd name="connsiteY4-200" fmla="*/ 226408 h 231538"/>
                <a:gd name="connsiteX0-201" fmla="*/ 0 w 1605755"/>
                <a:gd name="connsiteY0-202" fmla="*/ 226408 h 231538"/>
                <a:gd name="connsiteX1-203" fmla="*/ 245060 w 1605755"/>
                <a:gd name="connsiteY1-204" fmla="*/ 0 h 231538"/>
                <a:gd name="connsiteX2-205" fmla="*/ 1605755 w 1605755"/>
                <a:gd name="connsiteY2-206" fmla="*/ 7072 h 231538"/>
                <a:gd name="connsiteX3-207" fmla="*/ 1362376 w 1605755"/>
                <a:gd name="connsiteY3-208" fmla="*/ 231538 h 231538"/>
                <a:gd name="connsiteX4-209" fmla="*/ 0 w 1605755"/>
                <a:gd name="connsiteY4-210" fmla="*/ 226408 h 231538"/>
                <a:gd name="connsiteX0-211" fmla="*/ 0 w 1605755"/>
                <a:gd name="connsiteY0-212" fmla="*/ 226408 h 226408"/>
                <a:gd name="connsiteX1-213" fmla="*/ 245060 w 1605755"/>
                <a:gd name="connsiteY1-214" fmla="*/ 0 h 226408"/>
                <a:gd name="connsiteX2-215" fmla="*/ 1605755 w 1605755"/>
                <a:gd name="connsiteY2-216" fmla="*/ 7072 h 226408"/>
                <a:gd name="connsiteX3-217" fmla="*/ 1356419 w 1605755"/>
                <a:gd name="connsiteY3-218" fmla="*/ 209249 h 226408"/>
                <a:gd name="connsiteX4-219" fmla="*/ 0 w 1605755"/>
                <a:gd name="connsiteY4-220" fmla="*/ 226408 h 226408"/>
                <a:gd name="connsiteX0-221" fmla="*/ 0 w 1605755"/>
                <a:gd name="connsiteY0-222" fmla="*/ 226408 h 226408"/>
                <a:gd name="connsiteX1-223" fmla="*/ 245060 w 1605755"/>
                <a:gd name="connsiteY1-224" fmla="*/ 0 h 226408"/>
                <a:gd name="connsiteX2-225" fmla="*/ 1605755 w 1605755"/>
                <a:gd name="connsiteY2-226" fmla="*/ 7072 h 226408"/>
                <a:gd name="connsiteX3-227" fmla="*/ 1356419 w 1605755"/>
                <a:gd name="connsiteY3-228" fmla="*/ 209249 h 226408"/>
                <a:gd name="connsiteX4-229" fmla="*/ 0 w 1605755"/>
                <a:gd name="connsiteY4-230" fmla="*/ 226408 h 226408"/>
                <a:gd name="connsiteX0-231" fmla="*/ 0 w 1613484"/>
                <a:gd name="connsiteY0-232" fmla="*/ 240032 h 240032"/>
                <a:gd name="connsiteX1-233" fmla="*/ 245060 w 1613484"/>
                <a:gd name="connsiteY1-234" fmla="*/ 13624 h 240032"/>
                <a:gd name="connsiteX2-235" fmla="*/ 1613484 w 1613484"/>
                <a:gd name="connsiteY2-236" fmla="*/ 0 h 240032"/>
                <a:gd name="connsiteX3-237" fmla="*/ 1356419 w 1613484"/>
                <a:gd name="connsiteY3-238" fmla="*/ 222873 h 240032"/>
                <a:gd name="connsiteX4-239" fmla="*/ 0 w 1613484"/>
                <a:gd name="connsiteY4-240" fmla="*/ 240032 h 240032"/>
                <a:gd name="connsiteX0-241" fmla="*/ 0 w 1613484"/>
                <a:gd name="connsiteY0-242" fmla="*/ 240032 h 240032"/>
                <a:gd name="connsiteX1-243" fmla="*/ 245060 w 1613484"/>
                <a:gd name="connsiteY1-244" fmla="*/ 13624 h 240032"/>
                <a:gd name="connsiteX2-245" fmla="*/ 1613484 w 1613484"/>
                <a:gd name="connsiteY2-246" fmla="*/ 0 h 240032"/>
                <a:gd name="connsiteX3-247" fmla="*/ 1356419 w 1613484"/>
                <a:gd name="connsiteY3-248" fmla="*/ 222873 h 240032"/>
                <a:gd name="connsiteX4-249" fmla="*/ 0 w 1613484"/>
                <a:gd name="connsiteY4-250" fmla="*/ 240032 h 240032"/>
                <a:gd name="connsiteX0-251" fmla="*/ 0 w 1613484"/>
                <a:gd name="connsiteY0-252" fmla="*/ 240032 h 240032"/>
                <a:gd name="connsiteX1-253" fmla="*/ 262324 w 1613484"/>
                <a:gd name="connsiteY1-254" fmla="*/ 22018 h 240032"/>
                <a:gd name="connsiteX2-255" fmla="*/ 1613484 w 1613484"/>
                <a:gd name="connsiteY2-256" fmla="*/ 0 h 240032"/>
                <a:gd name="connsiteX3-257" fmla="*/ 1356419 w 1613484"/>
                <a:gd name="connsiteY3-258" fmla="*/ 222873 h 240032"/>
                <a:gd name="connsiteX4-259" fmla="*/ 0 w 1613484"/>
                <a:gd name="connsiteY4-260" fmla="*/ 240032 h 240032"/>
                <a:gd name="connsiteX0-261" fmla="*/ 0 w 1613484"/>
                <a:gd name="connsiteY0-262" fmla="*/ 240032 h 240032"/>
                <a:gd name="connsiteX1-263" fmla="*/ 262324 w 1613484"/>
                <a:gd name="connsiteY1-264" fmla="*/ 22018 h 240032"/>
                <a:gd name="connsiteX2-265" fmla="*/ 1613484 w 1613484"/>
                <a:gd name="connsiteY2-266" fmla="*/ 0 h 240032"/>
                <a:gd name="connsiteX3-267" fmla="*/ 1356419 w 1613484"/>
                <a:gd name="connsiteY3-268" fmla="*/ 222873 h 240032"/>
                <a:gd name="connsiteX4-269" fmla="*/ 0 w 1613484"/>
                <a:gd name="connsiteY4-270" fmla="*/ 240032 h 240032"/>
                <a:gd name="connsiteX0-271" fmla="*/ 0 w 1613484"/>
                <a:gd name="connsiteY0-272" fmla="*/ 240032 h 240032"/>
                <a:gd name="connsiteX1-273" fmla="*/ 262324 w 1613484"/>
                <a:gd name="connsiteY1-274" fmla="*/ 22018 h 240032"/>
                <a:gd name="connsiteX2-275" fmla="*/ 1613484 w 1613484"/>
                <a:gd name="connsiteY2-276" fmla="*/ 0 h 240032"/>
                <a:gd name="connsiteX3-277" fmla="*/ 1356419 w 1613484"/>
                <a:gd name="connsiteY3-278" fmla="*/ 222873 h 240032"/>
                <a:gd name="connsiteX4-279" fmla="*/ 0 w 1613484"/>
                <a:gd name="connsiteY4-280" fmla="*/ 240032 h 240032"/>
                <a:gd name="connsiteX0-281" fmla="*/ 0 w 1613484"/>
                <a:gd name="connsiteY0-282" fmla="*/ 240032 h 240032"/>
                <a:gd name="connsiteX1-283" fmla="*/ 262324 w 1613484"/>
                <a:gd name="connsiteY1-284" fmla="*/ 22018 h 240032"/>
                <a:gd name="connsiteX2-285" fmla="*/ 1613484 w 1613484"/>
                <a:gd name="connsiteY2-286" fmla="*/ 0 h 240032"/>
                <a:gd name="connsiteX3-287" fmla="*/ 1356419 w 1613484"/>
                <a:gd name="connsiteY3-288" fmla="*/ 222873 h 240032"/>
                <a:gd name="connsiteX4-289" fmla="*/ 0 w 1613484"/>
                <a:gd name="connsiteY4-290" fmla="*/ 240032 h 240032"/>
                <a:gd name="connsiteX0-291" fmla="*/ 0 w 1613484"/>
                <a:gd name="connsiteY0-292" fmla="*/ 240032 h 240032"/>
                <a:gd name="connsiteX1-293" fmla="*/ 262324 w 1613484"/>
                <a:gd name="connsiteY1-294" fmla="*/ 22018 h 240032"/>
                <a:gd name="connsiteX2-295" fmla="*/ 1613484 w 1613484"/>
                <a:gd name="connsiteY2-296" fmla="*/ 0 h 240032"/>
                <a:gd name="connsiteX3-297" fmla="*/ 1356419 w 1613484"/>
                <a:gd name="connsiteY3-298" fmla="*/ 222873 h 240032"/>
                <a:gd name="connsiteX4-299" fmla="*/ 0 w 1613484"/>
                <a:gd name="connsiteY4-300" fmla="*/ 240032 h 24003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13484" h="240032">
                  <a:moveTo>
                    <a:pt x="0" y="240032"/>
                  </a:moveTo>
                  <a:cubicBezTo>
                    <a:pt x="241729" y="163961"/>
                    <a:pt x="226096" y="66750"/>
                    <a:pt x="262324" y="22018"/>
                  </a:cubicBezTo>
                  <a:lnTo>
                    <a:pt x="1613484" y="0"/>
                  </a:lnTo>
                  <a:cubicBezTo>
                    <a:pt x="1574036" y="105654"/>
                    <a:pt x="1571019" y="157953"/>
                    <a:pt x="1356419" y="222873"/>
                  </a:cubicBezTo>
                  <a:cubicBezTo>
                    <a:pt x="1303391" y="238655"/>
                    <a:pt x="452140" y="234312"/>
                    <a:pt x="0" y="240032"/>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dirty="0">
                <a:cs typeface="+mn-ea"/>
                <a:sym typeface="+mn-lt"/>
              </a:endParaRPr>
            </a:p>
          </p:txBody>
        </p:sp>
        <p:sp>
          <p:nvSpPr>
            <p:cNvPr id="197" name="下箭头 196"/>
            <p:cNvSpPr/>
            <p:nvPr/>
          </p:nvSpPr>
          <p:spPr>
            <a:xfrm rot="16210314">
              <a:off x="6386" y="4580"/>
              <a:ext cx="2133" cy="3167"/>
            </a:xfrm>
            <a:prstGeom prst="downArrow">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98" name="等腰三角形 197"/>
            <p:cNvSpPr/>
            <p:nvPr/>
          </p:nvSpPr>
          <p:spPr>
            <a:xfrm rot="10802444">
              <a:off x="5413" y="5628"/>
              <a:ext cx="919" cy="1069"/>
            </a:xfrm>
            <a:prstGeom prst="triangle">
              <a:avLst>
                <a:gd name="adj" fmla="val 49954"/>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199" name="下箭头 198"/>
            <p:cNvSpPr/>
            <p:nvPr/>
          </p:nvSpPr>
          <p:spPr>
            <a:xfrm rot="1800000">
              <a:off x="5639" y="2087"/>
              <a:ext cx="2133" cy="3167"/>
            </a:xfrm>
            <a:prstGeom prst="downArrow">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201" name="任意多边形 200"/>
            <p:cNvSpPr/>
            <p:nvPr/>
          </p:nvSpPr>
          <p:spPr>
            <a:xfrm flipV="1">
              <a:off x="10283" y="4393"/>
              <a:ext cx="1441" cy="716"/>
            </a:xfrm>
            <a:custGeom>
              <a:avLst/>
              <a:gdLst>
                <a:gd name="connsiteX0" fmla="*/ 0 w 2819400"/>
                <a:gd name="connsiteY0" fmla="*/ 0 h 190500"/>
                <a:gd name="connsiteX1" fmla="*/ 2819400 w 2819400"/>
                <a:gd name="connsiteY1" fmla="*/ 0 h 190500"/>
                <a:gd name="connsiteX2" fmla="*/ 2819400 w 2819400"/>
                <a:gd name="connsiteY2" fmla="*/ 190500 h 190500"/>
                <a:gd name="connsiteX3" fmla="*/ 2762250 w 2819400"/>
                <a:gd name="connsiteY3" fmla="*/ 190500 h 190500"/>
                <a:gd name="connsiteX0-1" fmla="*/ 0 w 2819400"/>
                <a:gd name="connsiteY0-2" fmla="*/ 0 h 190500"/>
                <a:gd name="connsiteX1-3" fmla="*/ 2819400 w 2819400"/>
                <a:gd name="connsiteY1-4" fmla="*/ 0 h 190500"/>
                <a:gd name="connsiteX2-5" fmla="*/ 2819400 w 2819400"/>
                <a:gd name="connsiteY2-6" fmla="*/ 190500 h 190500"/>
              </a:gdLst>
              <a:ahLst/>
              <a:cxnLst>
                <a:cxn ang="0">
                  <a:pos x="connsiteX0-1" y="connsiteY0-2"/>
                </a:cxn>
                <a:cxn ang="0">
                  <a:pos x="connsiteX1-3" y="connsiteY1-4"/>
                </a:cxn>
                <a:cxn ang="0">
                  <a:pos x="connsiteX2-5" y="connsiteY2-6"/>
                </a:cxn>
              </a:cxnLst>
              <a:rect l="l" t="t" r="r" b="b"/>
              <a:pathLst>
                <a:path w="2819400" h="190500">
                  <a:moveTo>
                    <a:pt x="0" y="0"/>
                  </a:moveTo>
                  <a:lnTo>
                    <a:pt x="2819400" y="0"/>
                  </a:lnTo>
                  <a:lnTo>
                    <a:pt x="2819400" y="190500"/>
                  </a:lnTo>
                </a:path>
              </a:pathLst>
            </a:custGeom>
            <a:noFill/>
            <a:ln>
              <a:solidFill>
                <a:schemeClr val="accent1">
                  <a:lumMod val="75000"/>
                </a:schemeClr>
              </a:solidFill>
              <a:tailEnd type="ova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204" name="任意多边形 203"/>
            <p:cNvSpPr/>
            <p:nvPr/>
          </p:nvSpPr>
          <p:spPr>
            <a:xfrm flipH="1">
              <a:off x="3083" y="2283"/>
              <a:ext cx="3833" cy="479"/>
            </a:xfrm>
            <a:custGeom>
              <a:avLst/>
              <a:gdLst>
                <a:gd name="connsiteX0" fmla="*/ 0 w 2819400"/>
                <a:gd name="connsiteY0" fmla="*/ 0 h 190500"/>
                <a:gd name="connsiteX1" fmla="*/ 2819400 w 2819400"/>
                <a:gd name="connsiteY1" fmla="*/ 0 h 190500"/>
                <a:gd name="connsiteX2" fmla="*/ 2819400 w 2819400"/>
                <a:gd name="connsiteY2" fmla="*/ 190500 h 190500"/>
                <a:gd name="connsiteX3" fmla="*/ 2762250 w 2819400"/>
                <a:gd name="connsiteY3" fmla="*/ 190500 h 190500"/>
                <a:gd name="connsiteX0-1" fmla="*/ 0 w 2819400"/>
                <a:gd name="connsiteY0-2" fmla="*/ 0 h 190500"/>
                <a:gd name="connsiteX1-3" fmla="*/ 2819400 w 2819400"/>
                <a:gd name="connsiteY1-4" fmla="*/ 0 h 190500"/>
                <a:gd name="connsiteX2-5" fmla="*/ 2819400 w 2819400"/>
                <a:gd name="connsiteY2-6" fmla="*/ 190500 h 190500"/>
              </a:gdLst>
              <a:ahLst/>
              <a:cxnLst>
                <a:cxn ang="0">
                  <a:pos x="connsiteX0-1" y="connsiteY0-2"/>
                </a:cxn>
                <a:cxn ang="0">
                  <a:pos x="connsiteX1-3" y="connsiteY1-4"/>
                </a:cxn>
                <a:cxn ang="0">
                  <a:pos x="connsiteX2-5" y="connsiteY2-6"/>
                </a:cxn>
              </a:cxnLst>
              <a:rect l="l" t="t" r="r" b="b"/>
              <a:pathLst>
                <a:path w="2819400" h="190500">
                  <a:moveTo>
                    <a:pt x="0" y="0"/>
                  </a:moveTo>
                  <a:lnTo>
                    <a:pt x="2819400" y="0"/>
                  </a:lnTo>
                  <a:lnTo>
                    <a:pt x="2819400" y="190500"/>
                  </a:lnTo>
                </a:path>
              </a:pathLst>
            </a:custGeom>
            <a:noFill/>
            <a:ln>
              <a:solidFill>
                <a:schemeClr val="accent1">
                  <a:lumMod val="75000"/>
                </a:schemeClr>
              </a:solidFill>
              <a:tailEnd type="ova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sp>
          <p:nvSpPr>
            <p:cNvPr id="207" name="任意多边形 206"/>
            <p:cNvSpPr/>
            <p:nvPr/>
          </p:nvSpPr>
          <p:spPr>
            <a:xfrm flipH="1">
              <a:off x="4511" y="5988"/>
              <a:ext cx="861" cy="67"/>
            </a:xfrm>
            <a:custGeom>
              <a:avLst/>
              <a:gdLst>
                <a:gd name="connsiteX0" fmla="*/ 0 w 2819400"/>
                <a:gd name="connsiteY0" fmla="*/ 0 h 190500"/>
                <a:gd name="connsiteX1" fmla="*/ 2819400 w 2819400"/>
                <a:gd name="connsiteY1" fmla="*/ 0 h 190500"/>
                <a:gd name="connsiteX2" fmla="*/ 2819400 w 2819400"/>
                <a:gd name="connsiteY2" fmla="*/ 190500 h 190500"/>
                <a:gd name="connsiteX3" fmla="*/ 2762250 w 2819400"/>
                <a:gd name="connsiteY3" fmla="*/ 190500 h 190500"/>
                <a:gd name="connsiteX0-1" fmla="*/ 0 w 2819400"/>
                <a:gd name="connsiteY0-2" fmla="*/ 0 h 190500"/>
                <a:gd name="connsiteX1-3" fmla="*/ 2819400 w 2819400"/>
                <a:gd name="connsiteY1-4" fmla="*/ 0 h 190500"/>
                <a:gd name="connsiteX2-5" fmla="*/ 2819400 w 2819400"/>
                <a:gd name="connsiteY2-6" fmla="*/ 190500 h 190500"/>
              </a:gdLst>
              <a:ahLst/>
              <a:cxnLst>
                <a:cxn ang="0">
                  <a:pos x="connsiteX0-1" y="connsiteY0-2"/>
                </a:cxn>
                <a:cxn ang="0">
                  <a:pos x="connsiteX1-3" y="connsiteY1-4"/>
                </a:cxn>
                <a:cxn ang="0">
                  <a:pos x="connsiteX2-5" y="connsiteY2-6"/>
                </a:cxn>
              </a:cxnLst>
              <a:rect l="l" t="t" r="r" b="b"/>
              <a:pathLst>
                <a:path w="2819400" h="190500">
                  <a:moveTo>
                    <a:pt x="0" y="0"/>
                  </a:moveTo>
                  <a:lnTo>
                    <a:pt x="2819400" y="0"/>
                  </a:lnTo>
                  <a:lnTo>
                    <a:pt x="2819400" y="190500"/>
                  </a:lnTo>
                </a:path>
              </a:pathLst>
            </a:custGeom>
            <a:noFill/>
            <a:ln>
              <a:solidFill>
                <a:schemeClr val="accent1">
                  <a:lumMod val="75000"/>
                </a:schemeClr>
              </a:solidFill>
              <a:tailEnd type="ova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p>
              <a:pPr algn="ctr"/>
              <a:endParaRPr lang="zh-CN" altLang="en-US">
                <a:cs typeface="+mn-ea"/>
                <a:sym typeface="+mn-lt"/>
              </a:endParaRPr>
            </a:p>
          </p:txBody>
        </p:sp>
      </p:grpSp>
      <p:sp>
        <p:nvSpPr>
          <p:cNvPr id="213" name="文本框 212"/>
          <p:cNvSpPr txBox="1"/>
          <p:nvPr/>
        </p:nvSpPr>
        <p:spPr>
          <a:xfrm>
            <a:off x="8228965" y="1409065"/>
            <a:ext cx="3629660" cy="5255895"/>
          </a:xfrm>
          <a:prstGeom prst="rect">
            <a:avLst/>
          </a:prstGeom>
          <a:noFill/>
        </p:spPr>
        <p:txBody>
          <a:bodyPr wrap="square" rtlCol="0" anchor="t">
            <a:spAutoFit/>
          </a:bodyPr>
          <a:p>
            <a:pPr>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(2) Failure to integrate the change into the corporate culture</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a:p>
            <a:pPr>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"Empty talk harms the country", no matter in the process or the end of the reform, has a great impact on the current company's culture. However, most companies do not know that they need to combine the new working methods and values advocated with the corporate culture. As a result, the results of the change are seldom integrated into the organizational culture, which can not form long-term influence.</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215" name="文本框 214"/>
          <p:cNvSpPr txBox="1"/>
          <p:nvPr/>
        </p:nvSpPr>
        <p:spPr>
          <a:xfrm>
            <a:off x="83820" y="2013585"/>
            <a:ext cx="4926330" cy="4911725"/>
          </a:xfrm>
          <a:prstGeom prst="rect">
            <a:avLst/>
          </a:prstGeom>
          <a:noFill/>
        </p:spPr>
        <p:txBody>
          <a:bodyPr wrap="square" rtlCol="0" anchor="t">
            <a:spAutoFit/>
          </a:bodyPr>
          <a:p>
            <a:pPr algn="l">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(1) In any change, the leadership has a decisive impact on the success of the change</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a:p>
            <a:pPr algn="l">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The leadership of the change should be organized at the early stage of the change and should operate as independently as possible. A senior person with a bigger voice can act as a representative of the change leadership team, but cannot rely on just one senior manager to lead the whole change. In addition, the ability and skills of the change team should also be improved with the progress of the change. As a result, the reform process could not be pushed forward after the sudden departure of the person.</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218" name="文本框 217"/>
          <p:cNvSpPr txBox="1"/>
          <p:nvPr/>
        </p:nvSpPr>
        <p:spPr>
          <a:xfrm>
            <a:off x="244475" y="1121410"/>
            <a:ext cx="5728335" cy="521970"/>
          </a:xfrm>
          <a:prstGeom prst="rect">
            <a:avLst/>
          </a:prstGeom>
          <a:noFill/>
        </p:spPr>
        <p:txBody>
          <a:bodyPr wrap="none" rtlCol="0">
            <a:spAutoFit/>
          </a:bodyPr>
          <a:p>
            <a:pPr algn="l"/>
            <a:r>
              <a:rPr lang="zh-CN" altLang="en-US" sz="2800"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rPr>
              <a:t>2.2 Enlightenment of CX's reform</a:t>
            </a:r>
            <a:endParaRPr lang="zh-CN" altLang="en-US" sz="2800" u="sng">
              <a:solidFill>
                <a:schemeClr val="accent1">
                  <a:lumMod val="75000"/>
                </a:schemeClr>
              </a:solidFill>
              <a:latin typeface="汉仪铸字美心体W" panose="00020600040101010101" charset="-122"/>
              <a:ea typeface="汉仪铸字美心体W" panose="00020600040101010101" charset="-122"/>
              <a:cs typeface="汉仪旗黑-55简" panose="00020600040101010101" charset="-128"/>
            </a:endParaRPr>
          </a:p>
        </p:txBody>
      </p:sp>
    </p:spTree>
    <p:custDataLst>
      <p:tags r:id="rId2"/>
    </p:custData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9" name="矩形 8"/>
          <p:cNvSpPr/>
          <p:nvPr/>
        </p:nvSpPr>
        <p:spPr>
          <a:xfrm>
            <a:off x="1273175" y="300355"/>
            <a:ext cx="2580005" cy="583565"/>
          </a:xfrm>
          <a:prstGeom prst="rect">
            <a:avLst/>
          </a:prstGeom>
        </p:spPr>
        <p:txBody>
          <a:bodyPr wrap="square">
            <a:spAutoFit/>
          </a:bodyPr>
          <a:p>
            <a:pPr algn="l"/>
            <a:r>
              <a:rPr lang="zh-CN" altLang="en-US" sz="3200" b="1" kern="0" spc="300" dirty="0">
                <a:latin typeface="Times New Roman Bold" panose="02020603050405020304" charset="0"/>
                <a:ea typeface="汉仪铸字美心体W" panose="00020600040101010101" charset="-122"/>
                <a:cs typeface="Times New Roman Bold" panose="02020603050405020304" charset="0"/>
              </a:rPr>
              <a:t>Conclusion</a:t>
            </a:r>
            <a:endParaRPr lang="zh-CN" altLang="en-US" sz="3200" b="1" kern="0" spc="300" dirty="0">
              <a:latin typeface="Times New Roman Bold" panose="02020603050405020304" charset="0"/>
              <a:ea typeface="汉仪铸字美心体W" panose="00020600040101010101" charset="-122"/>
              <a:cs typeface="Times New Roman Bold" panose="02020603050405020304" charset="0"/>
            </a:endParaRPr>
          </a:p>
        </p:txBody>
      </p:sp>
      <p:sp>
        <p:nvSpPr>
          <p:cNvPr id="5" name="文本框 4"/>
          <p:cNvSpPr txBox="1"/>
          <p:nvPr/>
        </p:nvSpPr>
        <p:spPr>
          <a:xfrm>
            <a:off x="0" y="235268"/>
            <a:ext cx="1466850" cy="829945"/>
          </a:xfrm>
          <a:prstGeom prst="rect">
            <a:avLst/>
          </a:prstGeom>
          <a:noFill/>
        </p:spPr>
        <p:txBody>
          <a:bodyPr vert="horz" wrap="square" rtlCol="0" anchor="ctr" anchorCtr="0">
            <a:spAutoFit/>
          </a:bodyPr>
          <a:p>
            <a:pPr algn="ctr"/>
            <a:r>
              <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rPr>
              <a:t>03</a:t>
            </a:r>
            <a:endParaRPr lang="en-US" altLang="zh-CN" sz="4800" spc="120" dirty="0">
              <a:solidFill>
                <a:schemeClr val="tx2">
                  <a:lumMod val="25000"/>
                </a:schemeClr>
              </a:solidFill>
              <a:latin typeface="汉仪铸字美心体W" panose="00020600040101010101" charset="-122"/>
              <a:ea typeface="汉仪铸字美心体W" panose="00020600040101010101" charset="-122"/>
              <a:cs typeface="汉仪铸字美心体W" panose="00020600040101010101" charset="-122"/>
            </a:endParaRPr>
          </a:p>
        </p:txBody>
      </p:sp>
      <p:cxnSp>
        <p:nvCxnSpPr>
          <p:cNvPr id="2" name="直接连接符 1"/>
          <p:cNvCxnSpPr/>
          <p:nvPr/>
        </p:nvCxnSpPr>
        <p:spPr>
          <a:xfrm>
            <a:off x="-600" y="979170"/>
            <a:ext cx="12193200" cy="0"/>
          </a:xfrm>
          <a:prstGeom prst="line">
            <a:avLst/>
          </a:prstGeom>
          <a:ln w="25400">
            <a:solidFill>
              <a:schemeClr val="tx2">
                <a:lumMod val="25000"/>
              </a:schemeClr>
            </a:solidFill>
          </a:ln>
        </p:spPr>
        <p:style>
          <a:lnRef idx="1">
            <a:schemeClr val="accent1"/>
          </a:lnRef>
          <a:fillRef idx="0">
            <a:schemeClr val="accent1"/>
          </a:fillRef>
          <a:effectRef idx="0">
            <a:schemeClr val="accent1"/>
          </a:effectRef>
          <a:fontRef idx="minor">
            <a:schemeClr val="tx1"/>
          </a:fontRef>
        </p:style>
      </p:cxnSp>
      <p:sp>
        <p:nvSpPr>
          <p:cNvPr id="7" name="圆角矩形 6"/>
          <p:cNvSpPr/>
          <p:nvPr/>
        </p:nvSpPr>
        <p:spPr>
          <a:xfrm>
            <a:off x="156210" y="1062355"/>
            <a:ext cx="3609975" cy="546925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16" name="文本框 15"/>
          <p:cNvSpPr txBox="1"/>
          <p:nvPr/>
        </p:nvSpPr>
        <p:spPr>
          <a:xfrm>
            <a:off x="265430" y="1043305"/>
            <a:ext cx="3242310" cy="5600700"/>
          </a:xfrm>
          <a:prstGeom prst="rect">
            <a:avLst/>
          </a:prstGeom>
          <a:noFill/>
        </p:spPr>
        <p:txBody>
          <a:bodyPr wrap="square" rtlCol="0" anchor="t">
            <a:spAutoFit/>
          </a:bodyPr>
          <a:p>
            <a:pPr>
              <a:lnSpc>
                <a:spcPct val="140000"/>
              </a:lnSpc>
            </a:pPr>
            <a:r>
              <a:rPr lang="zh-CN" altLang="en-US" sz="1600">
                <a:solidFill>
                  <a:schemeClr val="bg1"/>
                </a:solidFill>
                <a:latin typeface="汉仪旗黑-55简" panose="00020600040101010101" charset="-128"/>
                <a:ea typeface="汉仪旗黑-55简" panose="00020600040101010101" charset="-128"/>
                <a:cs typeface="汉仪旗黑-55简" panose="00020600040101010101" charset="-128"/>
                <a:sym typeface="+mn-ea"/>
              </a:rPr>
              <a:t>(1) In the analysis of change readiness, the characteristics of branches in different regions should be combined to analyze their local market and their own functional characteristics. For example, as the business and data center in the Asia-Pacific region, the influence and effect of CX China branch in strategic transformation and reform will be far greater than that of the Japanese branch that only provides market and connects with local users. </a:t>
            </a:r>
            <a:endParaRPr lang="zh-CN" altLang="en-US" sz="16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grpSp>
        <p:nvGrpSpPr>
          <p:cNvPr id="18" name="组合 17"/>
          <p:cNvGrpSpPr/>
          <p:nvPr/>
        </p:nvGrpSpPr>
        <p:grpSpPr>
          <a:xfrm>
            <a:off x="3853180" y="1074420"/>
            <a:ext cx="3712210" cy="5469255"/>
            <a:chOff x="6743" y="1692"/>
            <a:chExt cx="5846" cy="8613"/>
          </a:xfrm>
        </p:grpSpPr>
        <p:sp>
          <p:nvSpPr>
            <p:cNvPr id="8" name="圆角矩形 7"/>
            <p:cNvSpPr/>
            <p:nvPr/>
          </p:nvSpPr>
          <p:spPr>
            <a:xfrm>
              <a:off x="6743" y="1692"/>
              <a:ext cx="5846" cy="8613"/>
            </a:xfrm>
            <a:prstGeom prst="roundRect">
              <a:avLst/>
            </a:prstGeom>
            <a:solidFill>
              <a:schemeClr val="bg1"/>
            </a:solidFill>
            <a:ln w="31750">
              <a:solidFill>
                <a:schemeClr val="accent1">
                  <a:lumMod val="75000"/>
                </a:schemeClr>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21901" tIns="60949" rIns="121901" bIns="60949" numCol="1" spcCol="0" rtlCol="0" fromWordArt="0" anchor="ctr" anchorCtr="0" forceAA="0" compatLnSpc="1">
              <a:noAutofit/>
            </a:bodyPr>
            <a:lstStyle/>
            <a:p>
              <a:pPr lvl="0" algn="ctr">
                <a:buClrTx/>
                <a:buSzTx/>
                <a:buFontTx/>
              </a:pPr>
              <a:endParaRPr lang="zh-CN" altLang="en-US" sz="1400">
                <a:solidFill>
                  <a:schemeClr val="tx1">
                    <a:lumMod val="85000"/>
                    <a:lumOff val="15000"/>
                  </a:schemeClr>
                </a:solidFill>
                <a:cs typeface="+mn-ea"/>
                <a:sym typeface="+mn-ea"/>
              </a:endParaRPr>
            </a:p>
          </p:txBody>
        </p:sp>
        <p:sp>
          <p:nvSpPr>
            <p:cNvPr id="17" name="文本框 16"/>
            <p:cNvSpPr txBox="1"/>
            <p:nvPr/>
          </p:nvSpPr>
          <p:spPr>
            <a:xfrm>
              <a:off x="6981" y="2074"/>
              <a:ext cx="5088" cy="6651"/>
            </a:xfrm>
            <a:prstGeom prst="rect">
              <a:avLst/>
            </a:prstGeom>
            <a:noFill/>
          </p:spPr>
          <p:txBody>
            <a:bodyPr wrap="square" rtlCol="0" anchor="t">
              <a:spAutoFit/>
            </a:bodyPr>
            <a:p>
              <a:pPr>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(2) Communication and incentive measures are effective strategies in the change project of CX Company, and they are also one of the key factors for the success or failure of the change project. For employees with different cultural backgrounds, different communication methods should be adopted. </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grpSp>
      <p:grpSp>
        <p:nvGrpSpPr>
          <p:cNvPr id="19" name="组合 18"/>
          <p:cNvGrpSpPr/>
          <p:nvPr/>
        </p:nvGrpSpPr>
        <p:grpSpPr>
          <a:xfrm>
            <a:off x="7652385" y="1083310"/>
            <a:ext cx="3971925" cy="5485765"/>
            <a:chOff x="6947" y="1706"/>
            <a:chExt cx="6255" cy="8639"/>
          </a:xfrm>
        </p:grpSpPr>
        <p:sp>
          <p:nvSpPr>
            <p:cNvPr id="20" name="圆角矩形 19"/>
            <p:cNvSpPr/>
            <p:nvPr/>
          </p:nvSpPr>
          <p:spPr>
            <a:xfrm>
              <a:off x="6947" y="1706"/>
              <a:ext cx="6255" cy="8639"/>
            </a:xfrm>
            <a:prstGeom prst="roundRect">
              <a:avLst/>
            </a:prstGeom>
            <a:solidFill>
              <a:schemeClr val="bg1"/>
            </a:solidFill>
            <a:ln w="31750">
              <a:solidFill>
                <a:schemeClr val="accent1">
                  <a:lumMod val="75000"/>
                </a:schemeClr>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21901" tIns="60949" rIns="121901" bIns="60949" numCol="1" spcCol="0" rtlCol="0" fromWordArt="0" anchor="ctr" anchorCtr="0" forceAA="0" compatLnSpc="1">
              <a:noAutofit/>
            </a:bodyPr>
            <a:p>
              <a:pPr lvl="0" algn="ctr">
                <a:buClrTx/>
                <a:buSzTx/>
                <a:buFontTx/>
              </a:pPr>
              <a:endParaRPr lang="zh-CN" altLang="en-US" sz="1400">
                <a:solidFill>
                  <a:schemeClr val="tx1">
                    <a:lumMod val="85000"/>
                    <a:lumOff val="15000"/>
                  </a:schemeClr>
                </a:solidFill>
                <a:cs typeface="+mn-ea"/>
                <a:sym typeface="+mn-ea"/>
              </a:endParaRPr>
            </a:p>
          </p:txBody>
        </p:sp>
        <p:sp>
          <p:nvSpPr>
            <p:cNvPr id="22" name="文本框 21"/>
            <p:cNvSpPr txBox="1"/>
            <p:nvPr/>
          </p:nvSpPr>
          <p:spPr>
            <a:xfrm>
              <a:off x="7354" y="2074"/>
              <a:ext cx="5448" cy="3939"/>
            </a:xfrm>
            <a:prstGeom prst="rect">
              <a:avLst/>
            </a:prstGeom>
            <a:noFill/>
          </p:spPr>
          <p:txBody>
            <a:bodyPr wrap="square" rtlCol="0" anchor="t">
              <a:spAutoFit/>
            </a:bodyPr>
            <a:p>
              <a:pPr>
                <a:lnSpc>
                  <a:spcPct val="140000"/>
                </a:lnSpc>
              </a:pPr>
              <a:r>
                <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rPr>
                <a:t>(3) When formulating the objectives of the reform project, it is necessary to not only meet the strategic objectives of the whole enterprise, but also consider the specific status quo of different branches.</a:t>
              </a:r>
              <a:endParaRPr lang="zh-CN" altLang="en-US" sz="1600">
                <a:solidFill>
                  <a:schemeClr val="tx1">
                    <a:lumMod val="85000"/>
                    <a:lumOff val="15000"/>
                  </a:schemeClr>
                </a:solidFill>
                <a:latin typeface="汉仪旗黑-55简" panose="00020600040101010101" charset="-128"/>
                <a:ea typeface="汉仪旗黑-55简" panose="00020600040101010101" charset="-128"/>
                <a:cs typeface="汉仪旗黑-55简" panose="00020600040101010101" charset="-128"/>
                <a:sym typeface="+mn-ea"/>
              </a:endParaRPr>
            </a:p>
          </p:txBody>
        </p:sp>
      </p:grpSp>
    </p:spTree>
    <p:custDataLst>
      <p:tags r:id="rId2"/>
    </p:custData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t="-1000" b="-1000"/>
          </a:stretch>
        </a:blipFill>
        <a:effectLst/>
      </p:bgPr>
    </p:bg>
    <p:spTree>
      <p:nvGrpSpPr>
        <p:cNvPr id="1" name=""/>
        <p:cNvGrpSpPr/>
        <p:nvPr/>
      </p:nvGrpSpPr>
      <p:grpSpPr>
        <a:xfrm>
          <a:off x="0" y="0"/>
          <a:ext cx="0" cy="0"/>
          <a:chOff x="0" y="0"/>
          <a:chExt cx="0" cy="0"/>
        </a:xfrm>
      </p:grpSpPr>
      <p:sp>
        <p:nvSpPr>
          <p:cNvPr id="20" name="六边形 19"/>
          <p:cNvSpPr/>
          <p:nvPr/>
        </p:nvSpPr>
        <p:spPr>
          <a:xfrm rot="5400000">
            <a:off x="9036685" y="1619250"/>
            <a:ext cx="2195195" cy="1892300"/>
          </a:xfrm>
          <a:prstGeom prst="hexagon">
            <a:avLst/>
          </a:prstGeom>
          <a:solidFill>
            <a:schemeClr val="bg1"/>
          </a:solidFill>
          <a:ln w="63500" cap="rnd">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3" name="文本框 2"/>
          <p:cNvSpPr txBox="1"/>
          <p:nvPr/>
        </p:nvSpPr>
        <p:spPr>
          <a:xfrm>
            <a:off x="111760" y="0"/>
            <a:ext cx="11275060" cy="6419850"/>
          </a:xfrm>
          <a:prstGeom prst="rect">
            <a:avLst/>
          </a:prstGeom>
          <a:noFill/>
        </p:spPr>
        <p:txBody>
          <a:bodyPr wrap="square" rtlCol="0" anchor="t">
            <a:spAutoFit/>
          </a:bodyPr>
          <a:p>
            <a:pPr algn="l">
              <a:lnSpc>
                <a:spcPct val="170000"/>
              </a:lnSpc>
            </a:pPr>
            <a:r>
              <a:rPr lang="zh-CN" altLang="en-US" b="1">
                <a:solidFill>
                  <a:schemeClr val="tx1">
                    <a:lumMod val="85000"/>
                    <a:lumOff val="15000"/>
                  </a:schemeClr>
                </a:solidFill>
                <a:latin typeface="汉仪旗黑-55简" panose="00020600040101010101" charset="-128"/>
                <a:ea typeface="汉仪旗黑-55简" panose="00020600040101010101" charset="-128"/>
                <a:sym typeface="+mn-ea"/>
              </a:rPr>
              <a:t>References</a:t>
            </a:r>
            <a:endParaRPr lang="zh-CN" altLang="en-US" b="1">
              <a:solidFill>
                <a:schemeClr val="tx1">
                  <a:lumMod val="85000"/>
                  <a:lumOff val="15000"/>
                </a:schemeClr>
              </a:solidFill>
              <a:latin typeface="汉仪旗黑-55简" panose="00020600040101010101" charset="-128"/>
              <a:ea typeface="汉仪旗黑-55简" panose="00020600040101010101" charset="-128"/>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[1]</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Amburgey,T.L.&amp;Barnett,K.(2013).Resetting the clock:the dynamics of organizational change and failure. Administrative Science Quarterly, 38(1), 51-73.</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[2]</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Bercovitz,M.J.(2018).Academic entrepreneurs:organizational change at the individual level. Organization Science, 19(1), 69-89.</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[3]</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Becker, M.Lazaric,N.Nelson,R.&amp;Winter,S.G.(2015).Applying organizational routines in understanding organizational change. Post-Print, 14(5), 775-791.</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[4]</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Carlson, P.A.(2019). Information technology and organizational change. International Conference on Documentation. DBLP.</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[5]</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Hannan,M.T.&amp;Freeman,J.(2014).Structural inertia and organizational change. American Sociological Review.</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[6]</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Herscovitch, L.&amp;Meyer, J.P.(2012). Commitment to organizational change: extension of a three-component model. Journal of Applied Psychology, 87(3), 474-87.</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[7]</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Markus, M.L.&amp;Robey, D. (2018). Information technology and organizational change: causal structure in theory and research. Management Science, 34(5), 583-598.</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[8]</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Orlikowski,W.J.(2013).Case tools as organizational change: investigating incremental and radical changes in systems development. Mis Quarterly, 17(3), 309-340.</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[9]</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Pires,P.J.(2018).Winning through innovation:a practical guide to leading      organizational change and renewal. Revista De Administrao Contempornea, 10(1), 177-177.</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a:p>
            <a:pPr algn="l">
              <a:lnSpc>
                <a:spcPct val="170000"/>
              </a:lnSpc>
            </a:pPr>
            <a:r>
              <a:rPr lang="en-US" altLang="zh-CN"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[10]</a:t>
            </a:r>
            <a:r>
              <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rPr>
              <a:t>Smith,R.(2011).Managing innovation:integrating technological,market and organizational change. Technovation, 18(1), 369–370.</a:t>
            </a:r>
            <a:endParaRPr lang="zh-CN" altLang="en-US" sz="1400">
              <a:solidFill>
                <a:schemeClr val="tx1">
                  <a:lumMod val="85000"/>
                  <a:lumOff val="15000"/>
                </a:schemeClr>
              </a:solidFill>
              <a:latin typeface="Times New Roman Regular" panose="02020603050405020304" charset="0"/>
              <a:ea typeface="汉仪旗黑-55简" panose="00020600040101010101" charset="-128"/>
              <a:cs typeface="Times New Roman Regular" panose="02020603050405020304" charset="0"/>
              <a:sym typeface="+mn-ea"/>
            </a:endParaRPr>
          </a:p>
        </p:txBody>
      </p:sp>
    </p:spTree>
    <p:custDataLst>
      <p:tags r:id="rId2"/>
    </p:custDataLst>
  </p:cSld>
  <p:clrMapOvr>
    <a:masterClrMapping/>
  </p:clrMapOvr>
  <p:timing>
    <p:tnLst>
      <p:par>
        <p:cTn id="1" dur="indefinite" restart="never" nodeType="tmRoot"/>
      </p:par>
    </p:tn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4.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125.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26.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27.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28.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29.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30.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31.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32.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33.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34.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汉仪旗黑-55简"/>
        <a:ea typeface="汉仪旗黑-55简"/>
        <a:cs typeface=""/>
      </a:majorFont>
      <a:minorFont>
        <a:latin typeface="汉仪旗黑-55简"/>
        <a:ea typeface="汉仪旗黑-55简"/>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
      <a:dk1>
        <a:srgbClr val="000000"/>
      </a:dk1>
      <a:lt1>
        <a:srgbClr val="FFFFFF"/>
      </a:lt1>
      <a:dk2>
        <a:srgbClr val="E2EFFD"/>
      </a:dk2>
      <a:lt2>
        <a:srgbClr val="FEFEFF"/>
      </a:lt2>
      <a:accent1>
        <a:srgbClr val="003C83"/>
      </a:accent1>
      <a:accent2>
        <a:srgbClr val="015CB7"/>
      </a:accent2>
      <a:accent3>
        <a:srgbClr val="2573C5"/>
      </a:accent3>
      <a:accent4>
        <a:srgbClr val="3785D8"/>
      </a:accent4>
      <a:accent5>
        <a:srgbClr val="3D90E9"/>
      </a:accent5>
      <a:accent6>
        <a:srgbClr val="1D7ADC"/>
      </a:accent6>
      <a:hlink>
        <a:srgbClr val="0563C1"/>
      </a:hlink>
      <a:folHlink>
        <a:srgbClr val="954F72"/>
      </a:folHlink>
    </a:clrScheme>
    <a:fontScheme name="自定义 9">
      <a:majorFont>
        <a:latin typeface="汉仪旗黑-55简"/>
        <a:ea typeface="汉仪旗黑-55简"/>
        <a:cs typeface=""/>
      </a:majorFont>
      <a:minorFont>
        <a:latin typeface="汉仪旗黑-55简"/>
        <a:ea typeface="汉仪旗黑-55简"/>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objectDefaults>
    <a:txDef>
      <a:spPr>
        <a:noFill/>
      </a:spPr>
      <a:bodyPr wrap="square" rtlCol="0" anchor="t">
        <a:spAutoFit/>
      </a:bodyPr>
      <a:lstStyle>
        <a:defPPr>
          <a:lnSpc>
            <a:spcPct val="170000"/>
          </a:lnSpc>
          <a:defRPr lang="zh-CN" altLang="en-US">
            <a:solidFill>
              <a:schemeClr val="tx1">
                <a:lumMod val="85000"/>
                <a:lumOff val="15000"/>
              </a:schemeClr>
            </a:solidFill>
            <a:latin typeface="汉仪旗黑-55简" panose="00020600040101010101" charset="-128"/>
            <a:ea typeface="汉仪旗黑-55简" panose="00020600040101010101" charset="-128"/>
            <a:sym typeface="+mn-ea"/>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汉仪旗黑-55简"/>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汉仪旗黑-55简"/>
        <a:ea typeface=""/>
        <a:cs typeface=""/>
        <a:font script="Jpan" typeface="ＭＳ Ｐゴシック"/>
        <a:font script="Hang" typeface="맑은 고딕"/>
        <a:font script="Hans" typeface="汉仪旗黑-55简"/>
        <a:font script="Hant" typeface="新細明體"/>
        <a:font script="Arab" typeface="汉仪旗黑-55简"/>
        <a:font script="Hebr" typeface="汉仪旗黑-55简"/>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汉仪旗黑-55简"/>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汉仪旗黑-55简"/>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汉仪旗黑-55简"/>
        <a:ea typeface=""/>
        <a:cs typeface=""/>
        <a:font script="Jpan" typeface="ＭＳ Ｐゴシック"/>
        <a:font script="Hang" typeface="맑은 고딕"/>
        <a:font script="Hans" typeface="汉仪旗黑-55简"/>
        <a:font script="Hant" typeface="新細明體"/>
        <a:font script="Arab" typeface="汉仪旗黑-55简"/>
        <a:font script="Hebr" typeface="汉仪旗黑-55简"/>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汉仪旗黑-55简"/>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10852</Words>
  <Application>WPS 文字</Application>
  <PresentationFormat>宽屏</PresentationFormat>
  <Paragraphs>108</Paragraphs>
  <Slides>10</Slides>
  <Notes>4</Notes>
  <HiddenSlides>0</HiddenSlides>
  <MMClips>0</MMClips>
  <ScaleCrop>false</ScaleCrop>
  <HeadingPairs>
    <vt:vector size="6" baseType="variant">
      <vt:variant>
        <vt:lpstr>已用的字体</vt:lpstr>
      </vt:variant>
      <vt:variant>
        <vt:i4>23</vt:i4>
      </vt:variant>
      <vt:variant>
        <vt:lpstr>主题</vt:lpstr>
      </vt:variant>
      <vt:variant>
        <vt:i4>2</vt:i4>
      </vt:variant>
      <vt:variant>
        <vt:lpstr>幻灯片标题</vt:lpstr>
      </vt:variant>
      <vt:variant>
        <vt:i4>10</vt:i4>
      </vt:variant>
    </vt:vector>
  </HeadingPairs>
  <TitlesOfParts>
    <vt:vector size="35" baseType="lpstr">
      <vt:lpstr>Arial</vt:lpstr>
      <vt:lpstr>宋体</vt:lpstr>
      <vt:lpstr>Wingdings</vt:lpstr>
      <vt:lpstr>汉仪旗黑-55简</vt:lpstr>
      <vt:lpstr>汉仪中黑KW</vt:lpstr>
      <vt:lpstr>Wingdings</vt:lpstr>
      <vt:lpstr>汉仪铸字美心体W</vt:lpstr>
      <vt:lpstr>苹方-简</vt:lpstr>
      <vt:lpstr>微软雅黑</vt:lpstr>
      <vt:lpstr>黑体</vt:lpstr>
      <vt:lpstr>汉仪旗黑</vt:lpstr>
      <vt:lpstr>宋体</vt:lpstr>
      <vt:lpstr>Arial Unicode MS</vt:lpstr>
      <vt:lpstr>汉仪书宋二KW</vt:lpstr>
      <vt:lpstr>汉仪旗黑-55简</vt:lpstr>
      <vt:lpstr>汉仪铸字美心体W</vt:lpstr>
      <vt:lpstr>黑体</vt:lpstr>
      <vt:lpstr>Times New Roman Regular</vt:lpstr>
      <vt:lpstr>Times New Roman Italic</vt:lpstr>
      <vt:lpstr>Times New Roman Bold</vt:lpstr>
      <vt:lpstr>Yuanti SC Regular</vt:lpstr>
      <vt:lpstr>Heiti SC Light</vt:lpstr>
      <vt:lpstr>Times New Roman</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WPS_1676467384</cp:lastModifiedBy>
  <cp:revision>177</cp:revision>
  <dcterms:created xsi:type="dcterms:W3CDTF">2023-02-20T13:55:40Z</dcterms:created>
  <dcterms:modified xsi:type="dcterms:W3CDTF">2023-02-20T13:55:40Z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2052-5.2.1.7798</vt:lpwstr>
  </property>
  <property fmtid="{D5CDD505-2E9C-101B-9397-08002B2CF9AE}" pid="3" name="ICV">
    <vt:lpwstr>F187F2DBB666650CDB6FF363EDF1FB92_41</vt:lpwstr>
  </property>
  <property fmtid="{D5CDD505-2E9C-101B-9397-08002B2CF9AE}" pid="4" name="KSOTemplateUUID">
    <vt:lpwstr>v1.0_mb_SzAH3JjYpFgeRrjw8T2aag==</vt:lpwstr>
  </property>
</Properties>
</file>