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eb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2" r:id="rId3"/>
    <p:sldId id="261" r:id="rId4"/>
    <p:sldId id="269" r:id="rId5"/>
    <p:sldId id="258" r:id="rId6"/>
    <p:sldId id="266" r:id="rId7"/>
    <p:sldId id="260" r:id="rId8"/>
    <p:sldId id="264" r:id="rId9"/>
    <p:sldId id="267" r:id="rId10"/>
    <p:sldId id="268" r:id="rId11"/>
    <p:sldId id="27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1FB83F-9761-42B6-8BBE-978A160C9C48}" v="5" dt="2020-10-24T15:34:54.0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4660"/>
  </p:normalViewPr>
  <p:slideViewPr>
    <p:cSldViewPr snapToGrid="0">
      <p:cViewPr>
        <p:scale>
          <a:sx n="70" d="100"/>
          <a:sy n="70" d="100"/>
        </p:scale>
        <p:origin x="1003" y="3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userId="caaf74f17080dad8" providerId="LiveId" clId="{221FB83F-9761-42B6-8BBE-978A160C9C48}"/>
    <pc:docChg chg="undo custSel mod addSld delSld modSld sldOrd">
      <pc:chgData name="Natalie" userId="caaf74f17080dad8" providerId="LiveId" clId="{221FB83F-9761-42B6-8BBE-978A160C9C48}" dt="2020-10-26T15:12:32.630" v="3118" actId="948"/>
      <pc:docMkLst>
        <pc:docMk/>
      </pc:docMkLst>
      <pc:sldChg chg="addSp delSp modSp mod setBg modClrScheme setClrOvrMap chgLayout">
        <pc:chgData name="Natalie" userId="caaf74f17080dad8" providerId="LiveId" clId="{221FB83F-9761-42B6-8BBE-978A160C9C48}" dt="2020-10-24T13:03:16.120" v="129" actId="20577"/>
        <pc:sldMkLst>
          <pc:docMk/>
          <pc:sldMk cId="306108173" sldId="256"/>
        </pc:sldMkLst>
        <pc:spChg chg="del">
          <ac:chgData name="Natalie" userId="caaf74f17080dad8" providerId="LiveId" clId="{221FB83F-9761-42B6-8BBE-978A160C9C48}" dt="2020-10-21T07:29:47.613" v="1" actId="700"/>
          <ac:spMkLst>
            <pc:docMk/>
            <pc:sldMk cId="306108173" sldId="256"/>
            <ac:spMk id="2" creationId="{AFA4DE66-551D-46AD-8D08-9C5A272C7138}"/>
          </ac:spMkLst>
        </pc:spChg>
        <pc:spChg chg="del">
          <ac:chgData name="Natalie" userId="caaf74f17080dad8" providerId="LiveId" clId="{221FB83F-9761-42B6-8BBE-978A160C9C48}" dt="2020-10-21T07:29:47.613" v="1" actId="700"/>
          <ac:spMkLst>
            <pc:docMk/>
            <pc:sldMk cId="306108173" sldId="256"/>
            <ac:spMk id="3" creationId="{A18C168C-0A03-411C-9E6E-761B75D59D4E}"/>
          </ac:spMkLst>
        </pc:spChg>
        <pc:spChg chg="add mod ord">
          <ac:chgData name="Natalie" userId="caaf74f17080dad8" providerId="LiveId" clId="{221FB83F-9761-42B6-8BBE-978A160C9C48}" dt="2020-10-24T13:03:16.120" v="129" actId="20577"/>
          <ac:spMkLst>
            <pc:docMk/>
            <pc:sldMk cId="306108173" sldId="256"/>
            <ac:spMk id="4" creationId="{3F352E25-F385-4AD5-85C9-B8C749B30E6F}"/>
          </ac:spMkLst>
        </pc:spChg>
        <pc:spChg chg="add del">
          <ac:chgData name="Natalie" userId="caaf74f17080dad8" providerId="LiveId" clId="{221FB83F-9761-42B6-8BBE-978A160C9C48}" dt="2020-10-21T07:36:14.159" v="119" actId="26606"/>
          <ac:spMkLst>
            <pc:docMk/>
            <pc:sldMk cId="306108173" sldId="256"/>
            <ac:spMk id="10" creationId="{71FC7D98-7B8B-402A-90FC-F027482F2142}"/>
          </ac:spMkLst>
        </pc:spChg>
        <pc:spChg chg="add del">
          <ac:chgData name="Natalie" userId="caaf74f17080dad8" providerId="LiveId" clId="{221FB83F-9761-42B6-8BBE-978A160C9C48}" dt="2020-10-21T07:35:41.600" v="110" actId="26606"/>
          <ac:spMkLst>
            <pc:docMk/>
            <pc:sldMk cId="306108173" sldId="256"/>
            <ac:spMk id="11" creationId="{4FA4E651-C3D8-4DB8-A026-E8531C6AFACC}"/>
          </ac:spMkLst>
        </pc:spChg>
        <pc:spChg chg="add del">
          <ac:chgData name="Natalie" userId="caaf74f17080dad8" providerId="LiveId" clId="{221FB83F-9761-42B6-8BBE-978A160C9C48}" dt="2020-10-21T07:35:48.504" v="112" actId="26606"/>
          <ac:spMkLst>
            <pc:docMk/>
            <pc:sldMk cId="306108173" sldId="256"/>
            <ac:spMk id="14" creationId="{F40CA114-B78B-4E3B-A785-96745276B6FB}"/>
          </ac:spMkLst>
        </pc:spChg>
        <pc:spChg chg="add del">
          <ac:chgData name="Natalie" userId="caaf74f17080dad8" providerId="LiveId" clId="{221FB83F-9761-42B6-8BBE-978A160C9C48}" dt="2020-10-21T07:36:14.159" v="119" actId="26606"/>
          <ac:spMkLst>
            <pc:docMk/>
            <pc:sldMk cId="306108173" sldId="256"/>
            <ac:spMk id="15" creationId="{AD7356EA-285B-4E5D-8FEC-104659A4FD2C}"/>
          </ac:spMkLst>
        </pc:spChg>
        <pc:spChg chg="add del">
          <ac:chgData name="Natalie" userId="caaf74f17080dad8" providerId="LiveId" clId="{221FB83F-9761-42B6-8BBE-978A160C9C48}" dt="2020-10-21T07:36:25.488" v="121" actId="26606"/>
          <ac:spMkLst>
            <pc:docMk/>
            <pc:sldMk cId="306108173" sldId="256"/>
            <ac:spMk id="17" creationId="{5EB73228-F09B-409F-9EC1-7E853C4F5B43}"/>
          </ac:spMkLst>
        </pc:spChg>
        <pc:spChg chg="add del">
          <ac:chgData name="Natalie" userId="caaf74f17080dad8" providerId="LiveId" clId="{221FB83F-9761-42B6-8BBE-978A160C9C48}" dt="2020-10-21T07:36:25.488" v="121" actId="26606"/>
          <ac:spMkLst>
            <pc:docMk/>
            <pc:sldMk cId="306108173" sldId="256"/>
            <ac:spMk id="18" creationId="{3150A4AE-7BE7-480D-BD8C-3951E6479910}"/>
          </ac:spMkLst>
        </pc:spChg>
        <pc:spChg chg="add">
          <ac:chgData name="Natalie" userId="caaf74f17080dad8" providerId="LiveId" clId="{221FB83F-9761-42B6-8BBE-978A160C9C48}" dt="2020-10-21T07:36:39.796" v="124" actId="26606"/>
          <ac:spMkLst>
            <pc:docMk/>
            <pc:sldMk cId="306108173" sldId="256"/>
            <ac:spMk id="19" creationId="{9E8E3DD9-D235-48D9-A0EC-D6817EC84B75}"/>
          </ac:spMkLst>
        </pc:spChg>
        <pc:spChg chg="add del">
          <ac:chgData name="Natalie" userId="caaf74f17080dad8" providerId="LiveId" clId="{221FB83F-9761-42B6-8BBE-978A160C9C48}" dt="2020-10-21T07:36:39.780" v="123" actId="26606"/>
          <ac:spMkLst>
            <pc:docMk/>
            <pc:sldMk cId="306108173" sldId="256"/>
            <ac:spMk id="20" creationId="{3FA8EA49-487B-4E62-AC3C-3D4A96EF0A26}"/>
          </ac:spMkLst>
        </pc:spChg>
        <pc:spChg chg="add del">
          <ac:chgData name="Natalie" userId="caaf74f17080dad8" providerId="LiveId" clId="{221FB83F-9761-42B6-8BBE-978A160C9C48}" dt="2020-10-21T07:36:39.780" v="123" actId="26606"/>
          <ac:spMkLst>
            <pc:docMk/>
            <pc:sldMk cId="306108173" sldId="256"/>
            <ac:spMk id="21" creationId="{F3C8D54F-CA08-42F3-9924-FBA3CB680F28}"/>
          </ac:spMkLst>
        </pc:spChg>
        <pc:spChg chg="add">
          <ac:chgData name="Natalie" userId="caaf74f17080dad8" providerId="LiveId" clId="{221FB83F-9761-42B6-8BBE-978A160C9C48}" dt="2020-10-21T07:36:39.796" v="124" actId="26606"/>
          <ac:spMkLst>
            <pc:docMk/>
            <pc:sldMk cId="306108173" sldId="256"/>
            <ac:spMk id="23" creationId="{19245A10-7F37-4569-80D2-2F692931E300}"/>
          </ac:spMkLst>
        </pc:spChg>
        <pc:spChg chg="add">
          <ac:chgData name="Natalie" userId="caaf74f17080dad8" providerId="LiveId" clId="{221FB83F-9761-42B6-8BBE-978A160C9C48}" dt="2020-10-21T07:36:39.796" v="124" actId="26606"/>
          <ac:spMkLst>
            <pc:docMk/>
            <pc:sldMk cId="306108173" sldId="256"/>
            <ac:spMk id="24" creationId="{9267F70F-11C6-4597-9381-D0D80FC18FD9}"/>
          </ac:spMkLst>
        </pc:spChg>
        <pc:spChg chg="add">
          <ac:chgData name="Natalie" userId="caaf74f17080dad8" providerId="LiveId" clId="{221FB83F-9761-42B6-8BBE-978A160C9C48}" dt="2020-10-21T07:36:39.796" v="124" actId="26606"/>
          <ac:spMkLst>
            <pc:docMk/>
            <pc:sldMk cId="306108173" sldId="256"/>
            <ac:spMk id="25" creationId="{2C20A93E-E407-4683-A405-147DE26132AD}"/>
          </ac:spMkLst>
        </pc:spChg>
        <pc:spChg chg="add">
          <ac:chgData name="Natalie" userId="caaf74f17080dad8" providerId="LiveId" clId="{221FB83F-9761-42B6-8BBE-978A160C9C48}" dt="2020-10-21T07:36:39.796" v="124" actId="26606"/>
          <ac:spMkLst>
            <pc:docMk/>
            <pc:sldMk cId="306108173" sldId="256"/>
            <ac:spMk id="26" creationId="{EA83A145-578D-4A0B-94A7-AEAB2027D7EB}"/>
          </ac:spMkLst>
        </pc:spChg>
        <pc:picChg chg="add del mod">
          <ac:chgData name="Natalie" userId="caaf74f17080dad8" providerId="LiveId" clId="{221FB83F-9761-42B6-8BBE-978A160C9C48}" dt="2020-10-21T07:35:49.201" v="114" actId="931"/>
          <ac:picMkLst>
            <pc:docMk/>
            <pc:sldMk cId="306108173" sldId="256"/>
            <ac:picMk id="6" creationId="{0A872150-321C-4BE8-AEA6-AEDC4115B659}"/>
          </ac:picMkLst>
        </pc:picChg>
        <pc:picChg chg="add mod">
          <ac:chgData name="Natalie" userId="caaf74f17080dad8" providerId="LiveId" clId="{221FB83F-9761-42B6-8BBE-978A160C9C48}" dt="2020-10-21T07:36:39.796" v="124" actId="26606"/>
          <ac:picMkLst>
            <pc:docMk/>
            <pc:sldMk cId="306108173" sldId="256"/>
            <ac:picMk id="8" creationId="{BE9300D5-140D-400B-BC4B-6C5810BD06B6}"/>
          </ac:picMkLst>
        </pc:picChg>
        <pc:cxnChg chg="add del">
          <ac:chgData name="Natalie" userId="caaf74f17080dad8" providerId="LiveId" clId="{221FB83F-9761-42B6-8BBE-978A160C9C48}" dt="2020-10-21T07:35:48.504" v="112" actId="26606"/>
          <ac:cxnSpMkLst>
            <pc:docMk/>
            <pc:sldMk cId="306108173" sldId="256"/>
            <ac:cxnSpMk id="13" creationId="{E126E481-B945-4179-BD79-05E96E9B29E1}"/>
          </ac:cxnSpMkLst>
        </pc:cxnChg>
      </pc:sldChg>
      <pc:sldChg chg="addSp delSp modSp del mod setBg">
        <pc:chgData name="Natalie" userId="caaf74f17080dad8" providerId="LiveId" clId="{221FB83F-9761-42B6-8BBE-978A160C9C48}" dt="2020-10-24T15:29:44.399" v="213" actId="47"/>
        <pc:sldMkLst>
          <pc:docMk/>
          <pc:sldMk cId="3525398999" sldId="257"/>
        </pc:sldMkLst>
        <pc:spChg chg="add">
          <ac:chgData name="Natalie" userId="caaf74f17080dad8" providerId="LiveId" clId="{221FB83F-9761-42B6-8BBE-978A160C9C48}" dt="2020-10-24T15:29:04.967" v="212" actId="26606"/>
          <ac:spMkLst>
            <pc:docMk/>
            <pc:sldMk cId="3525398999" sldId="257"/>
            <ac:spMk id="10" creationId="{B670DBD5-770C-4383-9F54-5B86E86BD5BB}"/>
          </ac:spMkLst>
        </pc:spChg>
        <pc:picChg chg="add del mod">
          <ac:chgData name="Natalie" userId="caaf74f17080dad8" providerId="LiveId" clId="{221FB83F-9761-42B6-8BBE-978A160C9C48}" dt="2020-10-24T15:23:08.489" v="208" actId="478"/>
          <ac:picMkLst>
            <pc:docMk/>
            <pc:sldMk cId="3525398999" sldId="257"/>
            <ac:picMk id="3" creationId="{B6559556-A8D3-476D-90BC-16629F1DC4B8}"/>
          </ac:picMkLst>
        </pc:picChg>
        <pc:picChg chg="add mod">
          <ac:chgData name="Natalie" userId="caaf74f17080dad8" providerId="LiveId" clId="{221FB83F-9761-42B6-8BBE-978A160C9C48}" dt="2020-10-24T15:29:04.967" v="212" actId="26606"/>
          <ac:picMkLst>
            <pc:docMk/>
            <pc:sldMk cId="3525398999" sldId="257"/>
            <ac:picMk id="5" creationId="{B0E7B254-DDE0-42B6-8BA5-09BE5C18034F}"/>
          </ac:picMkLst>
        </pc:picChg>
      </pc:sldChg>
      <pc:sldChg chg="addSp modSp mod ord modNotesTx">
        <pc:chgData name="Natalie" userId="caaf74f17080dad8" providerId="LiveId" clId="{221FB83F-9761-42B6-8BBE-978A160C9C48}" dt="2020-10-26T14:51:18.226" v="2977" actId="207"/>
        <pc:sldMkLst>
          <pc:docMk/>
          <pc:sldMk cId="4128294867" sldId="258"/>
        </pc:sldMkLst>
        <pc:spChg chg="add mod">
          <ac:chgData name="Natalie" userId="caaf74f17080dad8" providerId="LiveId" clId="{221FB83F-9761-42B6-8BBE-978A160C9C48}" dt="2020-10-26T14:51:18.226" v="2977" actId="207"/>
          <ac:spMkLst>
            <pc:docMk/>
            <pc:sldMk cId="4128294867" sldId="258"/>
            <ac:spMk id="4" creationId="{34C4E8A6-0615-4A69-893D-B9F60B921A90}"/>
          </ac:spMkLst>
        </pc:spChg>
        <pc:picChg chg="add mod">
          <ac:chgData name="Natalie" userId="caaf74f17080dad8" providerId="LiveId" clId="{221FB83F-9761-42B6-8BBE-978A160C9C48}" dt="2020-10-24T15:35:43.806" v="219" actId="14100"/>
          <ac:picMkLst>
            <pc:docMk/>
            <pc:sldMk cId="4128294867" sldId="258"/>
            <ac:picMk id="3" creationId="{15C20134-BA8C-4F83-970D-1F583DF6655F}"/>
          </ac:picMkLst>
        </pc:picChg>
      </pc:sldChg>
      <pc:sldChg chg="addSp delSp modSp del mod ord setBg">
        <pc:chgData name="Natalie" userId="caaf74f17080dad8" providerId="LiveId" clId="{221FB83F-9761-42B6-8BBE-978A160C9C48}" dt="2020-10-24T17:43:11.020" v="1284" actId="2696"/>
        <pc:sldMkLst>
          <pc:docMk/>
          <pc:sldMk cId="3375839129" sldId="259"/>
        </pc:sldMkLst>
        <pc:spChg chg="add del">
          <ac:chgData name="Natalie" userId="caaf74f17080dad8" providerId="LiveId" clId="{221FB83F-9761-42B6-8BBE-978A160C9C48}" dt="2020-10-24T17:42:45.313" v="1282"/>
          <ac:spMkLst>
            <pc:docMk/>
            <pc:sldMk cId="3375839129" sldId="259"/>
            <ac:spMk id="4" creationId="{11B0787C-26F4-4097-9AFB-34A2F0B48552}"/>
          </ac:spMkLst>
        </pc:spChg>
        <pc:spChg chg="add del">
          <ac:chgData name="Natalie" userId="caaf74f17080dad8" providerId="LiveId" clId="{221FB83F-9761-42B6-8BBE-978A160C9C48}" dt="2020-10-24T17:41:29.066" v="1279" actId="26606"/>
          <ac:spMkLst>
            <pc:docMk/>
            <pc:sldMk cId="3375839129" sldId="259"/>
            <ac:spMk id="8" creationId="{B670DBD5-770C-4383-9F54-5B86E86BD5BB}"/>
          </ac:spMkLst>
        </pc:spChg>
        <pc:spChg chg="add del">
          <ac:chgData name="Natalie" userId="caaf74f17080dad8" providerId="LiveId" clId="{221FB83F-9761-42B6-8BBE-978A160C9C48}" dt="2020-10-24T17:41:20.584" v="1274" actId="26606"/>
          <ac:spMkLst>
            <pc:docMk/>
            <pc:sldMk cId="3375839129" sldId="259"/>
            <ac:spMk id="71" creationId="{82A5F716-98EF-42EF-A471-87C6DFDCC799}"/>
          </ac:spMkLst>
        </pc:spChg>
        <pc:spChg chg="add del">
          <ac:chgData name="Natalie" userId="caaf74f17080dad8" providerId="LiveId" clId="{221FB83F-9761-42B6-8BBE-978A160C9C48}" dt="2020-10-24T17:41:20.584" v="1274" actId="26606"/>
          <ac:spMkLst>
            <pc:docMk/>
            <pc:sldMk cId="3375839129" sldId="259"/>
            <ac:spMk id="73" creationId="{B87687D8-4EF1-4EF2-BF7E-74BB4A3D1806}"/>
          </ac:spMkLst>
        </pc:spChg>
        <pc:spChg chg="add del">
          <ac:chgData name="Natalie" userId="caaf74f17080dad8" providerId="LiveId" clId="{221FB83F-9761-42B6-8BBE-978A160C9C48}" dt="2020-10-24T17:41:23.249" v="1276" actId="26606"/>
          <ac:spMkLst>
            <pc:docMk/>
            <pc:sldMk cId="3375839129" sldId="259"/>
            <ac:spMk id="75" creationId="{ADAD1991-FFD1-4E94-ABAB-7560D33008E4}"/>
          </ac:spMkLst>
        </pc:spChg>
        <pc:spChg chg="add del">
          <ac:chgData name="Natalie" userId="caaf74f17080dad8" providerId="LiveId" clId="{221FB83F-9761-42B6-8BBE-978A160C9C48}" dt="2020-10-24T17:41:23.249" v="1276" actId="26606"/>
          <ac:spMkLst>
            <pc:docMk/>
            <pc:sldMk cId="3375839129" sldId="259"/>
            <ac:spMk id="4100" creationId="{57845966-6EFC-468A-9CC7-BAB4B95854E7}"/>
          </ac:spMkLst>
        </pc:spChg>
        <pc:spChg chg="add del">
          <ac:chgData name="Natalie" userId="caaf74f17080dad8" providerId="LiveId" clId="{221FB83F-9761-42B6-8BBE-978A160C9C48}" dt="2020-10-24T17:41:29.051" v="1278" actId="26606"/>
          <ac:spMkLst>
            <pc:docMk/>
            <pc:sldMk cId="3375839129" sldId="259"/>
            <ac:spMk id="4103" creationId="{82A5F716-98EF-42EF-A471-87C6DFDCC799}"/>
          </ac:spMkLst>
        </pc:spChg>
        <pc:spChg chg="add del">
          <ac:chgData name="Natalie" userId="caaf74f17080dad8" providerId="LiveId" clId="{221FB83F-9761-42B6-8BBE-978A160C9C48}" dt="2020-10-24T17:41:29.051" v="1278" actId="26606"/>
          <ac:spMkLst>
            <pc:docMk/>
            <pc:sldMk cId="3375839129" sldId="259"/>
            <ac:spMk id="4104" creationId="{B87687D8-4EF1-4EF2-BF7E-74BB4A3D1806}"/>
          </ac:spMkLst>
        </pc:spChg>
        <pc:spChg chg="add">
          <ac:chgData name="Natalie" userId="caaf74f17080dad8" providerId="LiveId" clId="{221FB83F-9761-42B6-8BBE-978A160C9C48}" dt="2020-10-24T17:41:29.066" v="1279" actId="26606"/>
          <ac:spMkLst>
            <pc:docMk/>
            <pc:sldMk cId="3375839129" sldId="259"/>
            <ac:spMk id="4106" creationId="{CA815F2C-4E80-4019-8E59-FAD3F7F8473D}"/>
          </ac:spMkLst>
        </pc:spChg>
        <pc:picChg chg="add del mod">
          <ac:chgData name="Natalie" userId="caaf74f17080dad8" providerId="LiveId" clId="{221FB83F-9761-42B6-8BBE-978A160C9C48}" dt="2020-10-24T17:39:09.803" v="1269" actId="478"/>
          <ac:picMkLst>
            <pc:docMk/>
            <pc:sldMk cId="3375839129" sldId="259"/>
            <ac:picMk id="3" creationId="{926CDFC8-DD37-4787-B9A4-1253F7542774}"/>
          </ac:picMkLst>
        </pc:picChg>
        <pc:picChg chg="add del mod">
          <ac:chgData name="Natalie" userId="caaf74f17080dad8" providerId="LiveId" clId="{221FB83F-9761-42B6-8BBE-978A160C9C48}" dt="2020-10-24T17:41:59.670" v="1280" actId="478"/>
          <ac:picMkLst>
            <pc:docMk/>
            <pc:sldMk cId="3375839129" sldId="259"/>
            <ac:picMk id="4098" creationId="{E63A4E17-7747-4755-8635-E8961CA8B24D}"/>
          </ac:picMkLst>
        </pc:picChg>
        <pc:picChg chg="add del">
          <ac:chgData name="Natalie" userId="caaf74f17080dad8" providerId="LiveId" clId="{221FB83F-9761-42B6-8BBE-978A160C9C48}" dt="2020-10-24T17:41:23.249" v="1276" actId="26606"/>
          <ac:picMkLst>
            <pc:docMk/>
            <pc:sldMk cId="3375839129" sldId="259"/>
            <ac:picMk id="4101" creationId="{75554383-98AF-4A47-BB65-705FAAA4BE6A}"/>
          </ac:picMkLst>
        </pc:picChg>
      </pc:sldChg>
      <pc:sldChg chg="addSp delSp modSp mod ord setBg">
        <pc:chgData name="Natalie" userId="caaf74f17080dad8" providerId="LiveId" clId="{221FB83F-9761-42B6-8BBE-978A160C9C48}" dt="2020-10-24T18:05:04.001" v="1417" actId="207"/>
        <pc:sldMkLst>
          <pc:docMk/>
          <pc:sldMk cId="833157061" sldId="260"/>
        </pc:sldMkLst>
        <pc:spChg chg="add mod">
          <ac:chgData name="Natalie" userId="caaf74f17080dad8" providerId="LiveId" clId="{221FB83F-9761-42B6-8BBE-978A160C9C48}" dt="2020-10-24T16:02:11.969" v="302" actId="26606"/>
          <ac:spMkLst>
            <pc:docMk/>
            <pc:sldMk cId="833157061" sldId="260"/>
            <ac:spMk id="4" creationId="{D7D9F167-9EED-47AA-A48E-B71EB4613E35}"/>
          </ac:spMkLst>
        </pc:spChg>
        <pc:spChg chg="add del">
          <ac:chgData name="Natalie" userId="caaf74f17080dad8" providerId="LiveId" clId="{221FB83F-9761-42B6-8BBE-978A160C9C48}" dt="2020-10-24T16:00:06.609" v="274" actId="26606"/>
          <ac:spMkLst>
            <pc:docMk/>
            <pc:sldMk cId="833157061" sldId="260"/>
            <ac:spMk id="8" creationId="{22F15A2D-2324-487D-A02A-BF46C5C580EB}"/>
          </ac:spMkLst>
        </pc:spChg>
        <pc:spChg chg="add del">
          <ac:chgData name="Natalie" userId="caaf74f17080dad8" providerId="LiveId" clId="{221FB83F-9761-42B6-8BBE-978A160C9C48}" dt="2020-10-24T16:00:06.609" v="274" actId="26606"/>
          <ac:spMkLst>
            <pc:docMk/>
            <pc:sldMk cId="833157061" sldId="260"/>
            <ac:spMk id="10" creationId="{2AEAFA59-923A-4F54-8B49-44C970BCC323}"/>
          </ac:spMkLst>
        </pc:spChg>
        <pc:spChg chg="add del">
          <ac:chgData name="Natalie" userId="caaf74f17080dad8" providerId="LiveId" clId="{221FB83F-9761-42B6-8BBE-978A160C9C48}" dt="2020-10-24T16:00:06.609" v="274" actId="26606"/>
          <ac:spMkLst>
            <pc:docMk/>
            <pc:sldMk cId="833157061" sldId="260"/>
            <ac:spMk id="12" creationId="{C37E9D4B-7BFA-4D10-B666-547BAC499469}"/>
          </ac:spMkLst>
        </pc:spChg>
        <pc:spChg chg="add del">
          <ac:chgData name="Natalie" userId="caaf74f17080dad8" providerId="LiveId" clId="{221FB83F-9761-42B6-8BBE-978A160C9C48}" dt="2020-10-24T16:02:11.969" v="302" actId="26606"/>
          <ac:spMkLst>
            <pc:docMk/>
            <pc:sldMk cId="833157061" sldId="260"/>
            <ac:spMk id="14" creationId="{CA815F2C-4E80-4019-8E59-FAD3F7F8473D}"/>
          </ac:spMkLst>
        </pc:spChg>
        <pc:spChg chg="add del">
          <ac:chgData name="Natalie" userId="caaf74f17080dad8" providerId="LiveId" clId="{221FB83F-9761-42B6-8BBE-978A160C9C48}" dt="2020-10-24T16:02:11.969" v="302" actId="26606"/>
          <ac:spMkLst>
            <pc:docMk/>
            <pc:sldMk cId="833157061" sldId="260"/>
            <ac:spMk id="16" creationId="{5D1D4658-32CD-4903-BDA6-7B54EEA4ED6F}"/>
          </ac:spMkLst>
        </pc:spChg>
        <pc:spChg chg="add del">
          <ac:chgData name="Natalie" userId="caaf74f17080dad8" providerId="LiveId" clId="{221FB83F-9761-42B6-8BBE-978A160C9C48}" dt="2020-10-24T15:56:31.956" v="262" actId="26606"/>
          <ac:spMkLst>
            <pc:docMk/>
            <pc:sldMk cId="833157061" sldId="260"/>
            <ac:spMk id="17" creationId="{B775CD93-9DF2-48CB-9F57-1BCA9A46C7FA}"/>
          </ac:spMkLst>
        </pc:spChg>
        <pc:spChg chg="add del">
          <ac:chgData name="Natalie" userId="caaf74f17080dad8" providerId="LiveId" clId="{221FB83F-9761-42B6-8BBE-978A160C9C48}" dt="2020-10-24T15:56:31.956" v="262" actId="26606"/>
          <ac:spMkLst>
            <pc:docMk/>
            <pc:sldMk cId="833157061" sldId="260"/>
            <ac:spMk id="19" creationId="{6166C6D1-23AC-49C4-BA07-238E4E9F8CEB}"/>
          </ac:spMkLst>
        </pc:spChg>
        <pc:spChg chg="add del">
          <ac:chgData name="Natalie" userId="caaf74f17080dad8" providerId="LiveId" clId="{221FB83F-9761-42B6-8BBE-978A160C9C48}" dt="2020-10-24T16:02:11.969" v="302" actId="26606"/>
          <ac:spMkLst>
            <pc:docMk/>
            <pc:sldMk cId="833157061" sldId="260"/>
            <ac:spMk id="21" creationId="{7A29A97C-0C3C-4F06-9CA4-68DFD1CE4039}"/>
          </ac:spMkLst>
        </pc:spChg>
        <pc:spChg chg="add del">
          <ac:chgData name="Natalie" userId="caaf74f17080dad8" providerId="LiveId" clId="{221FB83F-9761-42B6-8BBE-978A160C9C48}" dt="2020-10-24T16:02:11.969" v="302" actId="26606"/>
          <ac:spMkLst>
            <pc:docMk/>
            <pc:sldMk cId="833157061" sldId="260"/>
            <ac:spMk id="23" creationId="{801292C1-8B12-4AF2-9B59-8851A132E5E2}"/>
          </ac:spMkLst>
        </pc:spChg>
        <pc:graphicFrameChg chg="add del mod modGraphic">
          <ac:chgData name="Natalie" userId="caaf74f17080dad8" providerId="LiveId" clId="{221FB83F-9761-42B6-8BBE-978A160C9C48}" dt="2020-10-24T16:08:45.703" v="326" actId="478"/>
          <ac:graphicFrameMkLst>
            <pc:docMk/>
            <pc:sldMk cId="833157061" sldId="260"/>
            <ac:graphicFrameMk id="11" creationId="{B6697F70-0E88-4130-A1FF-DA5A3B739DCE}"/>
          </ac:graphicFrameMkLst>
        </pc:graphicFrameChg>
        <pc:graphicFrameChg chg="add del mod modGraphic">
          <ac:chgData name="Natalie" userId="caaf74f17080dad8" providerId="LiveId" clId="{221FB83F-9761-42B6-8BBE-978A160C9C48}" dt="2020-10-24T16:12:07.655" v="330"/>
          <ac:graphicFrameMkLst>
            <pc:docMk/>
            <pc:sldMk cId="833157061" sldId="260"/>
            <ac:graphicFrameMk id="13" creationId="{2F73F0E2-6BA2-4B55-B223-136C697E65E3}"/>
          </ac:graphicFrameMkLst>
        </pc:graphicFrameChg>
        <pc:graphicFrameChg chg="add del mod modGraphic">
          <ac:chgData name="Natalie" userId="caaf74f17080dad8" providerId="LiveId" clId="{221FB83F-9761-42B6-8BBE-978A160C9C48}" dt="2020-10-24T18:05:04.001" v="1417" actId="207"/>
          <ac:graphicFrameMkLst>
            <pc:docMk/>
            <pc:sldMk cId="833157061" sldId="260"/>
            <ac:graphicFrameMk id="15" creationId="{6C05B393-2426-4F06-AAE4-403B5737B07D}"/>
          </ac:graphicFrameMkLst>
        </pc:graphicFrameChg>
        <pc:picChg chg="add del mod">
          <ac:chgData name="Natalie" userId="caaf74f17080dad8" providerId="LiveId" clId="{221FB83F-9761-42B6-8BBE-978A160C9C48}" dt="2020-10-24T16:03:53.582" v="311" actId="478"/>
          <ac:picMkLst>
            <pc:docMk/>
            <pc:sldMk cId="833157061" sldId="260"/>
            <ac:picMk id="3" creationId="{9719E0EA-D174-4A0A-80D5-8BAB599593C0}"/>
          </ac:picMkLst>
        </pc:picChg>
        <pc:picChg chg="add del mod ord">
          <ac:chgData name="Natalie" userId="caaf74f17080dad8" providerId="LiveId" clId="{221FB83F-9761-42B6-8BBE-978A160C9C48}" dt="2020-10-24T16:02:14.588" v="305" actId="931"/>
          <ac:picMkLst>
            <pc:docMk/>
            <pc:sldMk cId="833157061" sldId="260"/>
            <ac:picMk id="6" creationId="{FD9E67FF-F50B-40E5-AFFD-55E9B1609058}"/>
          </ac:picMkLst>
        </pc:picChg>
        <pc:picChg chg="add mod">
          <ac:chgData name="Natalie" userId="caaf74f17080dad8" providerId="LiveId" clId="{221FB83F-9761-42B6-8BBE-978A160C9C48}" dt="2020-10-24T17:54:01.028" v="1374" actId="29295"/>
          <ac:picMkLst>
            <pc:docMk/>
            <pc:sldMk cId="833157061" sldId="260"/>
            <ac:picMk id="9" creationId="{85C93092-E960-4064-9837-11CDDF51799C}"/>
          </ac:picMkLst>
        </pc:picChg>
      </pc:sldChg>
      <pc:sldChg chg="addSp delSp modSp new mod setBg modClrScheme chgLayout modNotesTx">
        <pc:chgData name="Natalie" userId="caaf74f17080dad8" providerId="LiveId" clId="{221FB83F-9761-42B6-8BBE-978A160C9C48}" dt="2020-10-26T14:48:46.725" v="2976" actId="20577"/>
        <pc:sldMkLst>
          <pc:docMk/>
          <pc:sldMk cId="1772907704" sldId="261"/>
        </pc:sldMkLst>
        <pc:spChg chg="add del mod">
          <ac:chgData name="Natalie" userId="caaf74f17080dad8" providerId="LiveId" clId="{221FB83F-9761-42B6-8BBE-978A160C9C48}" dt="2020-10-24T17:16:55.012" v="985" actId="21"/>
          <ac:spMkLst>
            <pc:docMk/>
            <pc:sldMk cId="1772907704" sldId="261"/>
            <ac:spMk id="2" creationId="{470E58B9-C6BA-4BD4-B2A9-D6118378A89D}"/>
          </ac:spMkLst>
        </pc:spChg>
        <pc:spChg chg="add del mod">
          <ac:chgData name="Natalie" userId="caaf74f17080dad8" providerId="LiveId" clId="{221FB83F-9761-42B6-8BBE-978A160C9C48}" dt="2020-10-24T17:17:24.114" v="988" actId="478"/>
          <ac:spMkLst>
            <pc:docMk/>
            <pc:sldMk cId="1772907704" sldId="261"/>
            <ac:spMk id="5" creationId="{5016BB13-FF52-43BB-A773-7140E8CACBF0}"/>
          </ac:spMkLst>
        </pc:spChg>
        <pc:spChg chg="add mod">
          <ac:chgData name="Natalie" userId="caaf74f17080dad8" providerId="LiveId" clId="{221FB83F-9761-42B6-8BBE-978A160C9C48}" dt="2020-10-24T17:57:20.872" v="1387" actId="1076"/>
          <ac:spMkLst>
            <pc:docMk/>
            <pc:sldMk cId="1772907704" sldId="261"/>
            <ac:spMk id="7" creationId="{22F3C28F-020A-4473-8058-B3DA40C1D936}"/>
          </ac:spMkLst>
        </pc:spChg>
        <pc:spChg chg="add del">
          <ac:chgData name="Natalie" userId="caaf74f17080dad8" providerId="LiveId" clId="{221FB83F-9761-42B6-8BBE-978A160C9C48}" dt="2020-10-24T15:18:42.443" v="200" actId="26606"/>
          <ac:spMkLst>
            <pc:docMk/>
            <pc:sldMk cId="1772907704" sldId="261"/>
            <ac:spMk id="8" creationId="{87CC2527-562A-4F69-B487-4371E5B243E7}"/>
          </ac:spMkLst>
        </pc:spChg>
        <pc:spChg chg="add del">
          <ac:chgData name="Natalie" userId="caaf74f17080dad8" providerId="LiveId" clId="{221FB83F-9761-42B6-8BBE-978A160C9C48}" dt="2020-10-24T15:19:41.752" v="201" actId="26606"/>
          <ac:spMkLst>
            <pc:docMk/>
            <pc:sldMk cId="1772907704" sldId="261"/>
            <ac:spMk id="17" creationId="{35555856-9970-4BC3-9AA9-6A917F53AFBD}"/>
          </ac:spMkLst>
        </pc:spChg>
        <pc:spChg chg="add del">
          <ac:chgData name="Natalie" userId="caaf74f17080dad8" providerId="LiveId" clId="{221FB83F-9761-42B6-8BBE-978A160C9C48}" dt="2020-10-24T15:19:41.752" v="201" actId="26606"/>
          <ac:spMkLst>
            <pc:docMk/>
            <pc:sldMk cId="1772907704" sldId="261"/>
            <ac:spMk id="21" creationId="{13722DD7-BA73-4776-93A3-94491FEF7260}"/>
          </ac:spMkLst>
        </pc:spChg>
        <pc:spChg chg="add mod">
          <ac:chgData name="Natalie" userId="caaf74f17080dad8" providerId="LiveId" clId="{221FB83F-9761-42B6-8BBE-978A160C9C48}" dt="2020-10-26T14:48:46.725" v="2976" actId="20577"/>
          <ac:spMkLst>
            <pc:docMk/>
            <pc:sldMk cId="1772907704" sldId="261"/>
            <ac:spMk id="24" creationId="{28E8A384-FDDB-4DB7-A372-8F8B2802F037}"/>
          </ac:spMkLst>
        </pc:spChg>
        <pc:spChg chg="add del">
          <ac:chgData name="Natalie" userId="caaf74f17080dad8" providerId="LiveId" clId="{221FB83F-9761-42B6-8BBE-978A160C9C48}" dt="2020-10-24T15:20:04.489" v="205" actId="26606"/>
          <ac:spMkLst>
            <pc:docMk/>
            <pc:sldMk cId="1772907704" sldId="261"/>
            <ac:spMk id="26" creationId="{3E443FD7-A66B-4AA0-872D-B088B9BC5F17}"/>
          </ac:spMkLst>
        </pc:spChg>
        <pc:spChg chg="add del">
          <ac:chgData name="Natalie" userId="caaf74f17080dad8" providerId="LiveId" clId="{221FB83F-9761-42B6-8BBE-978A160C9C48}" dt="2020-10-24T15:20:04.489" v="205" actId="26606"/>
          <ac:spMkLst>
            <pc:docMk/>
            <pc:sldMk cId="1772907704" sldId="261"/>
            <ac:spMk id="28" creationId="{C04BE0EF-3561-49B4-9A29-F283168A91C7}"/>
          </ac:spMkLst>
        </pc:spChg>
        <pc:spChg chg="add del">
          <ac:chgData name="Natalie" userId="caaf74f17080dad8" providerId="LiveId" clId="{221FB83F-9761-42B6-8BBE-978A160C9C48}" dt="2020-10-24T15:20:04.489" v="204" actId="26606"/>
          <ac:spMkLst>
            <pc:docMk/>
            <pc:sldMk cId="1772907704" sldId="261"/>
            <ac:spMk id="33" creationId="{1ED8053C-AF28-403A-90F2-67A100EDECE4}"/>
          </ac:spMkLst>
        </pc:spChg>
        <pc:spChg chg="add del">
          <ac:chgData name="Natalie" userId="caaf74f17080dad8" providerId="LiveId" clId="{221FB83F-9761-42B6-8BBE-978A160C9C48}" dt="2020-10-24T16:56:20.369" v="891" actId="26606"/>
          <ac:spMkLst>
            <pc:docMk/>
            <pc:sldMk cId="1772907704" sldId="261"/>
            <ac:spMk id="39" creationId="{8AD13924-DC7C-4339-B194-8A4EFFBF2AC6}"/>
          </ac:spMkLst>
        </pc:spChg>
        <pc:spChg chg="add del">
          <ac:chgData name="Natalie" userId="caaf74f17080dad8" providerId="LiveId" clId="{221FB83F-9761-42B6-8BBE-978A160C9C48}" dt="2020-10-24T16:56:20.369" v="891" actId="26606"/>
          <ac:spMkLst>
            <pc:docMk/>
            <pc:sldMk cId="1772907704" sldId="261"/>
            <ac:spMk id="40" creationId="{72458505-C9BA-445F-AE75-CFC7FF04F4E7}"/>
          </ac:spMkLst>
        </pc:spChg>
        <pc:spChg chg="add">
          <ac:chgData name="Natalie" userId="caaf74f17080dad8" providerId="LiveId" clId="{221FB83F-9761-42B6-8BBE-978A160C9C48}" dt="2020-10-24T16:56:20.369" v="891" actId="26606"/>
          <ac:spMkLst>
            <pc:docMk/>
            <pc:sldMk cId="1772907704" sldId="261"/>
            <ac:spMk id="46" creationId="{3E443FD7-A66B-4AA0-872D-B088B9BC5F17}"/>
          </ac:spMkLst>
        </pc:spChg>
        <pc:spChg chg="add">
          <ac:chgData name="Natalie" userId="caaf74f17080dad8" providerId="LiveId" clId="{221FB83F-9761-42B6-8BBE-978A160C9C48}" dt="2020-10-24T16:56:20.369" v="891" actId="26606"/>
          <ac:spMkLst>
            <pc:docMk/>
            <pc:sldMk cId="1772907704" sldId="261"/>
            <ac:spMk id="48" creationId="{C04BE0EF-3561-49B4-9A29-F283168A91C7}"/>
          </ac:spMkLst>
        </pc:spChg>
        <pc:grpChg chg="add del">
          <ac:chgData name="Natalie" userId="caaf74f17080dad8" providerId="LiveId" clId="{221FB83F-9761-42B6-8BBE-978A160C9C48}" dt="2020-10-24T15:20:04.489" v="204" actId="26606"/>
          <ac:grpSpMkLst>
            <pc:docMk/>
            <pc:sldMk cId="1772907704" sldId="261"/>
            <ac:grpSpMk id="35" creationId="{F73EE64F-16AA-4E92-AC75-26714B95F45B}"/>
          </ac:grpSpMkLst>
        </pc:grpChg>
        <pc:picChg chg="add del">
          <ac:chgData name="Natalie" userId="caaf74f17080dad8" providerId="LiveId" clId="{221FB83F-9761-42B6-8BBE-978A160C9C48}" dt="2020-10-24T15:17:33.948" v="168" actId="478"/>
          <ac:picMkLst>
            <pc:docMk/>
            <pc:sldMk cId="1772907704" sldId="261"/>
            <ac:picMk id="4" creationId="{FE0A848B-2B19-4C20-B091-19C45E37CEE9}"/>
          </ac:picMkLst>
        </pc:picChg>
        <pc:picChg chg="add mod">
          <ac:chgData name="Natalie" userId="caaf74f17080dad8" providerId="LiveId" clId="{221FB83F-9761-42B6-8BBE-978A160C9C48}" dt="2020-10-24T17:21:52.649" v="1014" actId="1076"/>
          <ac:picMkLst>
            <pc:docMk/>
            <pc:sldMk cId="1772907704" sldId="261"/>
            <ac:picMk id="14" creationId="{E019D73B-0CAB-4D74-8C25-19EC0A449EBD}"/>
          </ac:picMkLst>
        </pc:picChg>
        <pc:picChg chg="add del">
          <ac:chgData name="Natalie" userId="caaf74f17080dad8" providerId="LiveId" clId="{221FB83F-9761-42B6-8BBE-978A160C9C48}" dt="2020-10-24T15:19:41.752" v="201" actId="26606"/>
          <ac:picMkLst>
            <pc:docMk/>
            <pc:sldMk cId="1772907704" sldId="261"/>
            <ac:picMk id="19" creationId="{7F487851-BFAF-46D8-A1ED-50CAD6E46F59}"/>
          </ac:picMkLst>
        </pc:picChg>
        <pc:cxnChg chg="add del">
          <ac:chgData name="Natalie" userId="caaf74f17080dad8" providerId="LiveId" clId="{221FB83F-9761-42B6-8BBE-978A160C9C48}" dt="2020-10-24T15:18:42.443" v="200" actId="26606"/>
          <ac:cxnSpMkLst>
            <pc:docMk/>
            <pc:sldMk cId="1772907704" sldId="261"/>
            <ac:cxnSpMk id="10" creationId="{BCDAEC91-5BCE-4B55-9CC0-43EF94CB734B}"/>
          </ac:cxnSpMkLst>
        </pc:cxnChg>
        <pc:cxnChg chg="add del">
          <ac:chgData name="Natalie" userId="caaf74f17080dad8" providerId="LiveId" clId="{221FB83F-9761-42B6-8BBE-978A160C9C48}" dt="2020-10-24T16:56:20.369" v="891" actId="26606"/>
          <ac:cxnSpMkLst>
            <pc:docMk/>
            <pc:sldMk cId="1772907704" sldId="261"/>
            <ac:cxnSpMk id="41" creationId="{492C71F2-7657-4A22-BE4C-647EEDE915B2}"/>
          </ac:cxnSpMkLst>
        </pc:cxnChg>
      </pc:sldChg>
      <pc:sldChg chg="addSp delSp modSp new mod ord setBg">
        <pc:chgData name="Natalie" userId="caaf74f17080dad8" providerId="LiveId" clId="{221FB83F-9761-42B6-8BBE-978A160C9C48}" dt="2020-10-26T15:03:08.091" v="3029" actId="255"/>
        <pc:sldMkLst>
          <pc:docMk/>
          <pc:sldMk cId="3702225725" sldId="262"/>
        </pc:sldMkLst>
        <pc:spChg chg="add mod">
          <ac:chgData name="Natalie" userId="caaf74f17080dad8" providerId="LiveId" clId="{221FB83F-9761-42B6-8BBE-978A160C9C48}" dt="2020-10-26T14:58:16.149" v="3002" actId="255"/>
          <ac:spMkLst>
            <pc:docMk/>
            <pc:sldMk cId="3702225725" sldId="262"/>
            <ac:spMk id="2" creationId="{79AFC566-16AB-43A2-9BFB-4971EA1E6670}"/>
          </ac:spMkLst>
        </pc:spChg>
        <pc:spChg chg="add mod">
          <ac:chgData name="Natalie" userId="caaf74f17080dad8" providerId="LiveId" clId="{221FB83F-9761-42B6-8BBE-978A160C9C48}" dt="2020-10-26T15:03:08.091" v="3029" actId="255"/>
          <ac:spMkLst>
            <pc:docMk/>
            <pc:sldMk cId="3702225725" sldId="262"/>
            <ac:spMk id="3" creationId="{301DCCF1-AED4-45E1-817D-90D391EC26FD}"/>
          </ac:spMkLst>
        </pc:spChg>
        <pc:spChg chg="add del">
          <ac:chgData name="Natalie" userId="caaf74f17080dad8" providerId="LiveId" clId="{221FB83F-9761-42B6-8BBE-978A160C9C48}" dt="2020-10-24T16:46:51.261" v="630" actId="26606"/>
          <ac:spMkLst>
            <pc:docMk/>
            <pc:sldMk cId="3702225725" sldId="262"/>
            <ac:spMk id="73" creationId="{A9F529C3-C941-49FD-8C67-82F134F64BDB}"/>
          </ac:spMkLst>
        </pc:spChg>
        <pc:spChg chg="add del">
          <ac:chgData name="Natalie" userId="caaf74f17080dad8" providerId="LiveId" clId="{221FB83F-9761-42B6-8BBE-978A160C9C48}" dt="2020-10-24T16:46:51.261" v="630" actId="26606"/>
          <ac:spMkLst>
            <pc:docMk/>
            <pc:sldMk cId="3702225725" sldId="262"/>
            <ac:spMk id="75" creationId="{20586029-32A0-47E5-9AEC-AE3ABA6B94D0}"/>
          </ac:spMkLst>
        </pc:spChg>
        <pc:spChg chg="add del">
          <ac:chgData name="Natalie" userId="caaf74f17080dad8" providerId="LiveId" clId="{221FB83F-9761-42B6-8BBE-978A160C9C48}" dt="2020-10-24T16:46:51.253" v="629" actId="26606"/>
          <ac:spMkLst>
            <pc:docMk/>
            <pc:sldMk cId="3702225725" sldId="262"/>
            <ac:spMk id="137" creationId="{22F15A2D-2324-487D-A02A-BF46C5C580EB}"/>
          </ac:spMkLst>
        </pc:spChg>
        <pc:spChg chg="add del">
          <ac:chgData name="Natalie" userId="caaf74f17080dad8" providerId="LiveId" clId="{221FB83F-9761-42B6-8BBE-978A160C9C48}" dt="2020-10-24T16:46:51.253" v="629" actId="26606"/>
          <ac:spMkLst>
            <pc:docMk/>
            <pc:sldMk cId="3702225725" sldId="262"/>
            <ac:spMk id="139" creationId="{17A7F34E-D418-47E2-9F86-2C45BBC31210}"/>
          </ac:spMkLst>
        </pc:spChg>
        <pc:spChg chg="add del">
          <ac:chgData name="Natalie" userId="caaf74f17080dad8" providerId="LiveId" clId="{221FB83F-9761-42B6-8BBE-978A160C9C48}" dt="2020-10-24T16:46:51.253" v="629" actId="26606"/>
          <ac:spMkLst>
            <pc:docMk/>
            <pc:sldMk cId="3702225725" sldId="262"/>
            <ac:spMk id="141" creationId="{2AEAFA59-923A-4F54-8B49-44C970BCC323}"/>
          </ac:spMkLst>
        </pc:spChg>
        <pc:spChg chg="add">
          <ac:chgData name="Natalie" userId="caaf74f17080dad8" providerId="LiveId" clId="{221FB83F-9761-42B6-8BBE-978A160C9C48}" dt="2020-10-24T16:46:51.261" v="630" actId="26606"/>
          <ac:spMkLst>
            <pc:docMk/>
            <pc:sldMk cId="3702225725" sldId="262"/>
            <ac:spMk id="1030" creationId="{A9F529C3-C941-49FD-8C67-82F134F64BDB}"/>
          </ac:spMkLst>
        </pc:spChg>
        <pc:spChg chg="add">
          <ac:chgData name="Natalie" userId="caaf74f17080dad8" providerId="LiveId" clId="{221FB83F-9761-42B6-8BBE-978A160C9C48}" dt="2020-10-24T16:46:51.261" v="630" actId="26606"/>
          <ac:spMkLst>
            <pc:docMk/>
            <pc:sldMk cId="3702225725" sldId="262"/>
            <ac:spMk id="1031" creationId="{20586029-32A0-47E5-9AEC-AE3ABA6B94D0}"/>
          </ac:spMkLst>
        </pc:spChg>
        <pc:picChg chg="add del mod ord">
          <ac:chgData name="Natalie" userId="caaf74f17080dad8" providerId="LiveId" clId="{221FB83F-9761-42B6-8BBE-978A160C9C48}" dt="2020-10-24T16:49:29.170" v="637" actId="478"/>
          <ac:picMkLst>
            <pc:docMk/>
            <pc:sldMk cId="3702225725" sldId="262"/>
            <ac:picMk id="1026" creationId="{863C1A06-469D-4E0F-9615-CABCDF68CEBC}"/>
          </ac:picMkLst>
        </pc:picChg>
        <pc:picChg chg="add mod">
          <ac:chgData name="Natalie" userId="caaf74f17080dad8" providerId="LiveId" clId="{221FB83F-9761-42B6-8BBE-978A160C9C48}" dt="2020-10-24T17:56:30.033" v="1380" actId="2085"/>
          <ac:picMkLst>
            <pc:docMk/>
            <pc:sldMk cId="3702225725" sldId="262"/>
            <ac:picMk id="1028" creationId="{0D182938-127E-4E89-B269-37EA4F051812}"/>
          </ac:picMkLst>
        </pc:picChg>
        <pc:cxnChg chg="add del">
          <ac:chgData name="Natalie" userId="caaf74f17080dad8" providerId="LiveId" clId="{221FB83F-9761-42B6-8BBE-978A160C9C48}" dt="2020-10-24T16:46:51.261" v="630" actId="26606"/>
          <ac:cxnSpMkLst>
            <pc:docMk/>
            <pc:sldMk cId="3702225725" sldId="262"/>
            <ac:cxnSpMk id="77" creationId="{8C730EAB-A532-4295-A302-FB4B90DB9F5E}"/>
          </ac:cxnSpMkLst>
        </pc:cxnChg>
        <pc:cxnChg chg="add">
          <ac:chgData name="Natalie" userId="caaf74f17080dad8" providerId="LiveId" clId="{221FB83F-9761-42B6-8BBE-978A160C9C48}" dt="2020-10-24T16:46:51.261" v="630" actId="26606"/>
          <ac:cxnSpMkLst>
            <pc:docMk/>
            <pc:sldMk cId="3702225725" sldId="262"/>
            <ac:cxnSpMk id="1032" creationId="{8C730EAB-A532-4295-A302-FB4B90DB9F5E}"/>
          </ac:cxnSpMkLst>
        </pc:cxnChg>
      </pc:sldChg>
      <pc:sldChg chg="addSp delSp modSp new del mod setBg">
        <pc:chgData name="Natalie" userId="caaf74f17080dad8" providerId="LiveId" clId="{221FB83F-9761-42B6-8BBE-978A160C9C48}" dt="2020-10-24T17:54:53.875" v="1376" actId="2696"/>
        <pc:sldMkLst>
          <pc:docMk/>
          <pc:sldMk cId="1109794831" sldId="263"/>
        </pc:sldMkLst>
        <pc:spChg chg="add del">
          <ac:chgData name="Natalie" userId="caaf74f17080dad8" providerId="LiveId" clId="{221FB83F-9761-42B6-8BBE-978A160C9C48}" dt="2020-10-24T15:57:22.209" v="263" actId="26606"/>
          <ac:spMkLst>
            <pc:docMk/>
            <pc:sldMk cId="1109794831" sldId="263"/>
            <ac:spMk id="8" creationId="{B775CD93-9DF2-48CB-9F57-1BCA9A46C7FA}"/>
          </ac:spMkLst>
        </pc:spChg>
        <pc:spChg chg="add del">
          <ac:chgData name="Natalie" userId="caaf74f17080dad8" providerId="LiveId" clId="{221FB83F-9761-42B6-8BBE-978A160C9C48}" dt="2020-10-24T15:57:22.209" v="263" actId="26606"/>
          <ac:spMkLst>
            <pc:docMk/>
            <pc:sldMk cId="1109794831" sldId="263"/>
            <ac:spMk id="10" creationId="{6166C6D1-23AC-49C4-BA07-238E4E9F8CEB}"/>
          </ac:spMkLst>
        </pc:spChg>
        <pc:spChg chg="add del">
          <ac:chgData name="Natalie" userId="caaf74f17080dad8" providerId="LiveId" clId="{221FB83F-9761-42B6-8BBE-978A160C9C48}" dt="2020-10-24T15:57:46.784" v="270" actId="26606"/>
          <ac:spMkLst>
            <pc:docMk/>
            <pc:sldMk cId="1109794831" sldId="263"/>
            <ac:spMk id="15" creationId="{22F15A2D-2324-487D-A02A-BF46C5C580EB}"/>
          </ac:spMkLst>
        </pc:spChg>
        <pc:spChg chg="add del">
          <ac:chgData name="Natalie" userId="caaf74f17080dad8" providerId="LiveId" clId="{221FB83F-9761-42B6-8BBE-978A160C9C48}" dt="2020-10-24T15:57:46.784" v="270" actId="26606"/>
          <ac:spMkLst>
            <pc:docMk/>
            <pc:sldMk cId="1109794831" sldId="263"/>
            <ac:spMk id="17" creationId="{2AEAFA59-923A-4F54-8B49-44C970BCC323}"/>
          </ac:spMkLst>
        </pc:spChg>
        <pc:spChg chg="add del">
          <ac:chgData name="Natalie" userId="caaf74f17080dad8" providerId="LiveId" clId="{221FB83F-9761-42B6-8BBE-978A160C9C48}" dt="2020-10-24T15:57:46.784" v="270" actId="26606"/>
          <ac:spMkLst>
            <pc:docMk/>
            <pc:sldMk cId="1109794831" sldId="263"/>
            <ac:spMk id="19" creationId="{C37E9D4B-7BFA-4D10-B666-547BAC499469}"/>
          </ac:spMkLst>
        </pc:spChg>
        <pc:spChg chg="add">
          <ac:chgData name="Natalie" userId="caaf74f17080dad8" providerId="LiveId" clId="{221FB83F-9761-42B6-8BBE-978A160C9C48}" dt="2020-10-24T15:57:46.784" v="270" actId="26606"/>
          <ac:spMkLst>
            <pc:docMk/>
            <pc:sldMk cId="1109794831" sldId="263"/>
            <ac:spMk id="24" creationId="{CA815F2C-4E80-4019-8E59-FAD3F7F8473D}"/>
          </ac:spMkLst>
        </pc:spChg>
        <pc:graphicFrameChg chg="add del modGraphic">
          <ac:chgData name="Natalie" userId="caaf74f17080dad8" providerId="LiveId" clId="{221FB83F-9761-42B6-8BBE-978A160C9C48}" dt="2020-10-24T16:17:51.167" v="362" actId="478"/>
          <ac:graphicFrameMkLst>
            <pc:docMk/>
            <pc:sldMk cId="1109794831" sldId="263"/>
            <ac:graphicFrameMk id="7" creationId="{DEFB6DCF-E0A2-4F32-96DE-5FAB2CC3D13D}"/>
          </ac:graphicFrameMkLst>
        </pc:graphicFrameChg>
        <pc:picChg chg="add del mod">
          <ac:chgData name="Natalie" userId="caaf74f17080dad8" providerId="LiveId" clId="{221FB83F-9761-42B6-8BBE-978A160C9C48}" dt="2020-10-24T15:58:37.755" v="273" actId="478"/>
          <ac:picMkLst>
            <pc:docMk/>
            <pc:sldMk cId="1109794831" sldId="263"/>
            <ac:picMk id="3" creationId="{14C25BC4-DF5D-431B-B06F-0941ABADBD74}"/>
          </ac:picMkLst>
        </pc:picChg>
        <pc:picChg chg="add mod">
          <ac:chgData name="Natalie" userId="caaf74f17080dad8" providerId="LiveId" clId="{221FB83F-9761-42B6-8BBE-978A160C9C48}" dt="2020-10-24T16:04:17.808" v="314" actId="27614"/>
          <ac:picMkLst>
            <pc:docMk/>
            <pc:sldMk cId="1109794831" sldId="263"/>
            <ac:picMk id="5" creationId="{959E199A-DE86-4754-8C3D-F1A67E6129DE}"/>
          </ac:picMkLst>
        </pc:picChg>
      </pc:sldChg>
      <pc:sldChg chg="addSp delSp modSp new del mod setBg">
        <pc:chgData name="Natalie" userId="caaf74f17080dad8" providerId="LiveId" clId="{221FB83F-9761-42B6-8BBE-978A160C9C48}" dt="2020-10-24T16:17:29.452" v="360" actId="2696"/>
        <pc:sldMkLst>
          <pc:docMk/>
          <pc:sldMk cId="805536323" sldId="264"/>
        </pc:sldMkLst>
        <pc:spChg chg="add">
          <ac:chgData name="Natalie" userId="caaf74f17080dad8" providerId="LiveId" clId="{221FB83F-9761-42B6-8BBE-978A160C9C48}" dt="2020-10-24T16:14:11.637" v="333" actId="26606"/>
          <ac:spMkLst>
            <pc:docMk/>
            <pc:sldMk cId="805536323" sldId="264"/>
            <ac:spMk id="7" creationId="{B649E800-A5C8-49A0-A453-ED537DA3156A}"/>
          </ac:spMkLst>
        </pc:spChg>
        <pc:spChg chg="add">
          <ac:chgData name="Natalie" userId="caaf74f17080dad8" providerId="LiveId" clId="{221FB83F-9761-42B6-8BBE-978A160C9C48}" dt="2020-10-24T16:14:11.637" v="333" actId="26606"/>
          <ac:spMkLst>
            <pc:docMk/>
            <pc:sldMk cId="805536323" sldId="264"/>
            <ac:spMk id="9" creationId="{8BA67DD7-B75D-4A30-90A4-EEA9F64AF11B}"/>
          </ac:spMkLst>
        </pc:spChg>
        <pc:grpChg chg="add">
          <ac:chgData name="Natalie" userId="caaf74f17080dad8" providerId="LiveId" clId="{221FB83F-9761-42B6-8BBE-978A160C9C48}" dt="2020-10-24T16:14:11.637" v="333" actId="26606"/>
          <ac:grpSpMkLst>
            <pc:docMk/>
            <pc:sldMk cId="805536323" sldId="264"/>
            <ac:grpSpMk id="11" creationId="{E8C5FC48-0A3C-4D6D-A0D5-EEE93213DBBE}"/>
          </ac:grpSpMkLst>
        </pc:grpChg>
        <pc:graphicFrameChg chg="add del mod modGraphic">
          <ac:chgData name="Natalie" userId="caaf74f17080dad8" providerId="LiveId" clId="{221FB83F-9761-42B6-8BBE-978A160C9C48}" dt="2020-10-24T16:17:11.859" v="359" actId="478"/>
          <ac:graphicFrameMkLst>
            <pc:docMk/>
            <pc:sldMk cId="805536323" sldId="264"/>
            <ac:graphicFrameMk id="2" creationId="{7A6893E2-E591-4EDD-8F08-2D475192B30A}"/>
          </ac:graphicFrameMkLst>
        </pc:graphicFrameChg>
      </pc:sldChg>
      <pc:sldChg chg="modSp add mod">
        <pc:chgData name="Natalie" userId="caaf74f17080dad8" providerId="LiveId" clId="{221FB83F-9761-42B6-8BBE-978A160C9C48}" dt="2020-10-24T18:08:04.711" v="1440" actId="207"/>
        <pc:sldMkLst>
          <pc:docMk/>
          <pc:sldMk cId="2182467105" sldId="264"/>
        </pc:sldMkLst>
        <pc:graphicFrameChg chg="mod modGraphic">
          <ac:chgData name="Natalie" userId="caaf74f17080dad8" providerId="LiveId" clId="{221FB83F-9761-42B6-8BBE-978A160C9C48}" dt="2020-10-24T18:08:04.711" v="1440" actId="207"/>
          <ac:graphicFrameMkLst>
            <pc:docMk/>
            <pc:sldMk cId="2182467105" sldId="264"/>
            <ac:graphicFrameMk id="15" creationId="{6C05B393-2426-4F06-AAE4-403B5737B07D}"/>
          </ac:graphicFrameMkLst>
        </pc:graphicFrameChg>
        <pc:picChg chg="mod">
          <ac:chgData name="Natalie" userId="caaf74f17080dad8" providerId="LiveId" clId="{221FB83F-9761-42B6-8BBE-978A160C9C48}" dt="2020-10-24T17:53:27.716" v="1372" actId="29295"/>
          <ac:picMkLst>
            <pc:docMk/>
            <pc:sldMk cId="2182467105" sldId="264"/>
            <ac:picMk id="9" creationId="{85C93092-E960-4064-9837-11CDDF51799C}"/>
          </ac:picMkLst>
        </pc:picChg>
      </pc:sldChg>
      <pc:sldChg chg="addSp delSp new del mod">
        <pc:chgData name="Natalie" userId="caaf74f17080dad8" providerId="LiveId" clId="{221FB83F-9761-42B6-8BBE-978A160C9C48}" dt="2020-10-24T16:29:55.890" v="485" actId="680"/>
        <pc:sldMkLst>
          <pc:docMk/>
          <pc:sldMk cId="3261535124" sldId="264"/>
        </pc:sldMkLst>
        <pc:graphicFrameChg chg="add del">
          <ac:chgData name="Natalie" userId="caaf74f17080dad8" providerId="LiveId" clId="{221FB83F-9761-42B6-8BBE-978A160C9C48}" dt="2020-10-24T16:29:54.959" v="484" actId="22"/>
          <ac:graphicFrameMkLst>
            <pc:docMk/>
            <pc:sldMk cId="3261535124" sldId="264"/>
            <ac:graphicFrameMk id="3" creationId="{3F30FBDB-7A22-48E1-89D4-E0F26CE97A82}"/>
          </ac:graphicFrameMkLst>
        </pc:graphicFrameChg>
      </pc:sldChg>
      <pc:sldChg chg="addSp delSp modSp new del mod ord">
        <pc:chgData name="Natalie" userId="caaf74f17080dad8" providerId="LiveId" clId="{221FB83F-9761-42B6-8BBE-978A160C9C48}" dt="2020-10-26T13:44:50.481" v="2435" actId="2696"/>
        <pc:sldMkLst>
          <pc:docMk/>
          <pc:sldMk cId="1808320484" sldId="265"/>
        </pc:sldMkLst>
        <pc:spChg chg="add del">
          <ac:chgData name="Natalie" userId="caaf74f17080dad8" providerId="LiveId" clId="{221FB83F-9761-42B6-8BBE-978A160C9C48}" dt="2020-10-24T16:55:19.415" v="888" actId="22"/>
          <ac:spMkLst>
            <pc:docMk/>
            <pc:sldMk cId="1808320484" sldId="265"/>
            <ac:spMk id="3" creationId="{BB06ED05-8385-47B6-8DA9-EDDC9CF8C96F}"/>
          </ac:spMkLst>
        </pc:spChg>
        <pc:spChg chg="add mod">
          <ac:chgData name="Natalie" userId="caaf74f17080dad8" providerId="LiveId" clId="{221FB83F-9761-42B6-8BBE-978A160C9C48}" dt="2020-10-26T13:39:32.538" v="2378" actId="20577"/>
          <ac:spMkLst>
            <pc:docMk/>
            <pc:sldMk cId="1808320484" sldId="265"/>
            <ac:spMk id="4" creationId="{BBD78B80-BB98-49E4-A5F5-1D7DD2EC7B14}"/>
          </ac:spMkLst>
        </pc:spChg>
        <pc:spChg chg="add mod">
          <ac:chgData name="Natalie" userId="caaf74f17080dad8" providerId="LiveId" clId="{221FB83F-9761-42B6-8BBE-978A160C9C48}" dt="2020-10-26T13:42:43.659" v="2434" actId="20577"/>
          <ac:spMkLst>
            <pc:docMk/>
            <pc:sldMk cId="1808320484" sldId="265"/>
            <ac:spMk id="5" creationId="{09B8AB1A-2BFF-4A98-8DC1-029FE872807C}"/>
          </ac:spMkLst>
        </pc:spChg>
        <pc:picChg chg="add del mod">
          <ac:chgData name="Natalie" userId="caaf74f17080dad8" providerId="LiveId" clId="{221FB83F-9761-42B6-8BBE-978A160C9C48}" dt="2020-10-26T13:39:28.133" v="2354" actId="478"/>
          <ac:picMkLst>
            <pc:docMk/>
            <pc:sldMk cId="1808320484" sldId="265"/>
            <ac:picMk id="3" creationId="{ECE804C5-6ECB-4039-9907-BA71846DF8AE}"/>
          </ac:picMkLst>
        </pc:picChg>
      </pc:sldChg>
      <pc:sldChg chg="addSp delSp modSp new mod setBg modNotesTx">
        <pc:chgData name="Natalie" userId="caaf74f17080dad8" providerId="LiveId" clId="{221FB83F-9761-42B6-8BBE-978A160C9C48}" dt="2020-10-26T14:55:22.254" v="2999" actId="14100"/>
        <pc:sldMkLst>
          <pc:docMk/>
          <pc:sldMk cId="1780939611" sldId="266"/>
        </pc:sldMkLst>
        <pc:spChg chg="add mod">
          <ac:chgData name="Natalie" userId="caaf74f17080dad8" providerId="LiveId" clId="{221FB83F-9761-42B6-8BBE-978A160C9C48}" dt="2020-10-26T14:55:22.254" v="2999" actId="14100"/>
          <ac:spMkLst>
            <pc:docMk/>
            <pc:sldMk cId="1780939611" sldId="266"/>
            <ac:spMk id="4" creationId="{F94ADF66-7429-4772-B552-4A0B835E2692}"/>
          </ac:spMkLst>
        </pc:spChg>
        <pc:spChg chg="add mod">
          <ac:chgData name="Natalie" userId="caaf74f17080dad8" providerId="LiveId" clId="{221FB83F-9761-42B6-8BBE-978A160C9C48}" dt="2020-10-24T18:00:26.701" v="1398" actId="207"/>
          <ac:spMkLst>
            <pc:docMk/>
            <pc:sldMk cId="1780939611" sldId="266"/>
            <ac:spMk id="6" creationId="{0BD0DEE4-872F-494E-99E0-1ED9E578E198}"/>
          </ac:spMkLst>
        </pc:spChg>
        <pc:spChg chg="add del">
          <ac:chgData name="Natalie" userId="caaf74f17080dad8" providerId="LiveId" clId="{221FB83F-9761-42B6-8BBE-978A160C9C48}" dt="2020-10-24T17:49:45.992" v="1316" actId="26606"/>
          <ac:spMkLst>
            <pc:docMk/>
            <pc:sldMk cId="1780939611" sldId="266"/>
            <ac:spMk id="8" creationId="{F3060C83-F051-4F0E-ABAD-AA0DFC48B218}"/>
          </ac:spMkLst>
        </pc:spChg>
        <pc:spChg chg="add del">
          <ac:chgData name="Natalie" userId="caaf74f17080dad8" providerId="LiveId" clId="{221FB83F-9761-42B6-8BBE-978A160C9C48}" dt="2020-10-24T17:49:45.992" v="1316" actId="26606"/>
          <ac:spMkLst>
            <pc:docMk/>
            <pc:sldMk cId="1780939611" sldId="266"/>
            <ac:spMk id="10" creationId="{83C98ABE-055B-441F-B07E-44F97F083C39}"/>
          </ac:spMkLst>
        </pc:spChg>
        <pc:spChg chg="add del">
          <ac:chgData name="Natalie" userId="caaf74f17080dad8" providerId="LiveId" clId="{221FB83F-9761-42B6-8BBE-978A160C9C48}" dt="2020-10-24T17:49:45.992" v="1316" actId="26606"/>
          <ac:spMkLst>
            <pc:docMk/>
            <pc:sldMk cId="1780939611" sldId="266"/>
            <ac:spMk id="12" creationId="{29FDB030-9B49-4CED-8CCD-4D99382388AC}"/>
          </ac:spMkLst>
        </pc:spChg>
        <pc:spChg chg="add del">
          <ac:chgData name="Natalie" userId="caaf74f17080dad8" providerId="LiveId" clId="{221FB83F-9761-42B6-8BBE-978A160C9C48}" dt="2020-10-24T17:49:45.992" v="1316" actId="26606"/>
          <ac:spMkLst>
            <pc:docMk/>
            <pc:sldMk cId="1780939611" sldId="266"/>
            <ac:spMk id="14" creationId="{3783CA14-24A1-485C-8B30-D6A5D87987AD}"/>
          </ac:spMkLst>
        </pc:spChg>
        <pc:spChg chg="add del">
          <ac:chgData name="Natalie" userId="caaf74f17080dad8" providerId="LiveId" clId="{221FB83F-9761-42B6-8BBE-978A160C9C48}" dt="2020-10-24T17:49:45.992" v="1316" actId="26606"/>
          <ac:spMkLst>
            <pc:docMk/>
            <pc:sldMk cId="1780939611" sldId="266"/>
            <ac:spMk id="16" creationId="{9A97C86A-04D6-40F7-AE84-31AB43E6A846}"/>
          </ac:spMkLst>
        </pc:spChg>
        <pc:spChg chg="add del">
          <ac:chgData name="Natalie" userId="caaf74f17080dad8" providerId="LiveId" clId="{221FB83F-9761-42B6-8BBE-978A160C9C48}" dt="2020-10-24T17:49:45.992" v="1316" actId="26606"/>
          <ac:spMkLst>
            <pc:docMk/>
            <pc:sldMk cId="1780939611" sldId="266"/>
            <ac:spMk id="18" creationId="{FF9F2414-84E8-453E-B1F3-389FDE8192D9}"/>
          </ac:spMkLst>
        </pc:spChg>
        <pc:spChg chg="add del">
          <ac:chgData name="Natalie" userId="caaf74f17080dad8" providerId="LiveId" clId="{221FB83F-9761-42B6-8BBE-978A160C9C48}" dt="2020-10-24T17:49:45.992" v="1316" actId="26606"/>
          <ac:spMkLst>
            <pc:docMk/>
            <pc:sldMk cId="1780939611" sldId="266"/>
            <ac:spMk id="20" creationId="{3ECA69A1-7536-43AC-85EF-C7106179F5ED}"/>
          </ac:spMkLst>
        </pc:spChg>
        <pc:spChg chg="add">
          <ac:chgData name="Natalie" userId="caaf74f17080dad8" providerId="LiveId" clId="{221FB83F-9761-42B6-8BBE-978A160C9C48}" dt="2020-10-24T17:49:45.992" v="1316" actId="26606"/>
          <ac:spMkLst>
            <pc:docMk/>
            <pc:sldMk cId="1780939611" sldId="266"/>
            <ac:spMk id="22" creationId="{EE5F705A-5E81-4B3A-8EF4-911982DB313C}"/>
          </ac:spMkLst>
        </pc:spChg>
        <pc:spChg chg="add">
          <ac:chgData name="Natalie" userId="caaf74f17080dad8" providerId="LiveId" clId="{221FB83F-9761-42B6-8BBE-978A160C9C48}" dt="2020-10-24T17:49:45.992" v="1316" actId="26606"/>
          <ac:spMkLst>
            <pc:docMk/>
            <pc:sldMk cId="1780939611" sldId="266"/>
            <ac:spMk id="23" creationId="{AD8F92D9-1751-4ABF-9CB7-D198C9A05A46}"/>
          </ac:spMkLst>
        </pc:spChg>
        <pc:spChg chg="add">
          <ac:chgData name="Natalie" userId="caaf74f17080dad8" providerId="LiveId" clId="{221FB83F-9761-42B6-8BBE-978A160C9C48}" dt="2020-10-24T17:49:45.992" v="1316" actId="26606"/>
          <ac:spMkLst>
            <pc:docMk/>
            <pc:sldMk cId="1780939611" sldId="266"/>
            <ac:spMk id="24" creationId="{6D6B998F-CA62-4EE6-B7E7-046377D4F7EF}"/>
          </ac:spMkLst>
        </pc:spChg>
        <pc:spChg chg="add del">
          <ac:chgData name="Natalie" userId="caaf74f17080dad8" providerId="LiveId" clId="{221FB83F-9761-42B6-8BBE-978A160C9C48}" dt="2020-10-24T17:48:39.759" v="1299" actId="26606"/>
          <ac:spMkLst>
            <pc:docMk/>
            <pc:sldMk cId="1780939611" sldId="266"/>
            <ac:spMk id="25" creationId="{1FE21981-771D-4A29-8D3A-D068BE54BFE9}"/>
          </ac:spMkLst>
        </pc:spChg>
        <pc:spChg chg="add del">
          <ac:chgData name="Natalie" userId="caaf74f17080dad8" providerId="LiveId" clId="{221FB83F-9761-42B6-8BBE-978A160C9C48}" dt="2020-10-24T17:48:43.192" v="1301" actId="26606"/>
          <ac:spMkLst>
            <pc:docMk/>
            <pc:sldMk cId="1780939611" sldId="266"/>
            <ac:spMk id="27" creationId="{AD8F92D9-1751-4ABF-9CB7-D198C9A05A46}"/>
          </ac:spMkLst>
        </pc:spChg>
        <pc:spChg chg="add del">
          <ac:chgData name="Natalie" userId="caaf74f17080dad8" providerId="LiveId" clId="{221FB83F-9761-42B6-8BBE-978A160C9C48}" dt="2020-10-24T17:48:43.192" v="1301" actId="26606"/>
          <ac:spMkLst>
            <pc:docMk/>
            <pc:sldMk cId="1780939611" sldId="266"/>
            <ac:spMk id="28" creationId="{EE5F705A-5E81-4B3A-8EF4-911982DB313C}"/>
          </ac:spMkLst>
        </pc:spChg>
        <pc:spChg chg="add del">
          <ac:chgData name="Natalie" userId="caaf74f17080dad8" providerId="LiveId" clId="{221FB83F-9761-42B6-8BBE-978A160C9C48}" dt="2020-10-24T17:48:43.192" v="1301" actId="26606"/>
          <ac:spMkLst>
            <pc:docMk/>
            <pc:sldMk cId="1780939611" sldId="266"/>
            <ac:spMk id="29" creationId="{6D6B998F-CA62-4EE6-B7E7-046377D4F7EF}"/>
          </ac:spMkLst>
        </pc:spChg>
        <pc:spChg chg="add del">
          <ac:chgData name="Natalie" userId="caaf74f17080dad8" providerId="LiveId" clId="{221FB83F-9761-42B6-8BBE-978A160C9C48}" dt="2020-10-24T17:48:46.602" v="1303" actId="26606"/>
          <ac:spMkLst>
            <pc:docMk/>
            <pc:sldMk cId="1780939611" sldId="266"/>
            <ac:spMk id="31" creationId="{1FE21981-771D-4A29-8D3A-D068BE54BFE9}"/>
          </ac:spMkLst>
        </pc:spChg>
        <pc:spChg chg="add del">
          <ac:chgData name="Natalie" userId="caaf74f17080dad8" providerId="LiveId" clId="{221FB83F-9761-42B6-8BBE-978A160C9C48}" dt="2020-10-24T17:49:00.586" v="1305" actId="26606"/>
          <ac:spMkLst>
            <pc:docMk/>
            <pc:sldMk cId="1780939611" sldId="266"/>
            <ac:spMk id="33" creationId="{EE5F705A-5E81-4B3A-8EF4-911982DB313C}"/>
          </ac:spMkLst>
        </pc:spChg>
        <pc:spChg chg="add del">
          <ac:chgData name="Natalie" userId="caaf74f17080dad8" providerId="LiveId" clId="{221FB83F-9761-42B6-8BBE-978A160C9C48}" dt="2020-10-24T17:49:00.586" v="1305" actId="26606"/>
          <ac:spMkLst>
            <pc:docMk/>
            <pc:sldMk cId="1780939611" sldId="266"/>
            <ac:spMk id="34" creationId="{AD8F92D9-1751-4ABF-9CB7-D198C9A05A46}"/>
          </ac:spMkLst>
        </pc:spChg>
        <pc:spChg chg="add del">
          <ac:chgData name="Natalie" userId="caaf74f17080dad8" providerId="LiveId" clId="{221FB83F-9761-42B6-8BBE-978A160C9C48}" dt="2020-10-24T17:49:00.586" v="1305" actId="26606"/>
          <ac:spMkLst>
            <pc:docMk/>
            <pc:sldMk cId="1780939611" sldId="266"/>
            <ac:spMk id="35" creationId="{6D6B998F-CA62-4EE6-B7E7-046377D4F7EF}"/>
          </ac:spMkLst>
        </pc:spChg>
        <pc:spChg chg="add del">
          <ac:chgData name="Natalie" userId="caaf74f17080dad8" providerId="LiveId" clId="{221FB83F-9761-42B6-8BBE-978A160C9C48}" dt="2020-10-24T17:49:36.756" v="1315" actId="26606"/>
          <ac:spMkLst>
            <pc:docMk/>
            <pc:sldMk cId="1780939611" sldId="266"/>
            <ac:spMk id="37" creationId="{8950AD4C-6AF3-49F8-94E1-DBCAFB39478B}"/>
          </ac:spMkLst>
        </pc:spChg>
        <pc:spChg chg="add del">
          <ac:chgData name="Natalie" userId="caaf74f17080dad8" providerId="LiveId" clId="{221FB83F-9761-42B6-8BBE-978A160C9C48}" dt="2020-10-24T17:49:36.756" v="1315" actId="26606"/>
          <ac:spMkLst>
            <pc:docMk/>
            <pc:sldMk cId="1780939611" sldId="266"/>
            <ac:spMk id="38" creationId="{0ACBD85E-A404-45CB-B532-1039E479D4C6}"/>
          </ac:spMkLst>
        </pc:spChg>
        <pc:spChg chg="add del">
          <ac:chgData name="Natalie" userId="caaf74f17080dad8" providerId="LiveId" clId="{221FB83F-9761-42B6-8BBE-978A160C9C48}" dt="2020-10-24T17:49:36.756" v="1315" actId="26606"/>
          <ac:spMkLst>
            <pc:docMk/>
            <pc:sldMk cId="1780939611" sldId="266"/>
            <ac:spMk id="39" creationId="{DB1626B1-BAC7-4893-A5AC-620597685187}"/>
          </ac:spMkLst>
        </pc:spChg>
        <pc:spChg chg="add del">
          <ac:chgData name="Natalie" userId="caaf74f17080dad8" providerId="LiveId" clId="{221FB83F-9761-42B6-8BBE-978A160C9C48}" dt="2020-10-24T17:49:36.756" v="1315" actId="26606"/>
          <ac:spMkLst>
            <pc:docMk/>
            <pc:sldMk cId="1780939611" sldId="266"/>
            <ac:spMk id="40" creationId="{D64E9910-51FE-45BF-973D-9D2401FD3C63}"/>
          </ac:spMkLst>
        </pc:spChg>
        <pc:picChg chg="add mod">
          <ac:chgData name="Natalie" userId="caaf74f17080dad8" providerId="LiveId" clId="{221FB83F-9761-42B6-8BBE-978A160C9C48}" dt="2020-10-25T09:49:06.742" v="1725" actId="1076"/>
          <ac:picMkLst>
            <pc:docMk/>
            <pc:sldMk cId="1780939611" sldId="266"/>
            <ac:picMk id="2" creationId="{F2E163FF-D5CC-4092-8BE6-232CE595EE1A}"/>
          </ac:picMkLst>
        </pc:picChg>
        <pc:picChg chg="add mod ord">
          <ac:chgData name="Natalie" userId="caaf74f17080dad8" providerId="LiveId" clId="{221FB83F-9761-42B6-8BBE-978A160C9C48}" dt="2020-10-26T14:54:46.550" v="2996" actId="1076"/>
          <ac:picMkLst>
            <pc:docMk/>
            <pc:sldMk cId="1780939611" sldId="266"/>
            <ac:picMk id="3" creationId="{8B7575CF-FE0D-4C8B-A4DA-61E5ED82621E}"/>
          </ac:picMkLst>
        </pc:picChg>
        <pc:picChg chg="add del mod">
          <ac:chgData name="Natalie" userId="caaf74f17080dad8" providerId="LiveId" clId="{221FB83F-9761-42B6-8BBE-978A160C9C48}" dt="2020-10-25T09:48:56.864" v="1723" actId="478"/>
          <ac:picMkLst>
            <pc:docMk/>
            <pc:sldMk cId="1780939611" sldId="266"/>
            <ac:picMk id="5" creationId="{D2CFD16D-A07F-43EA-BC1B-F5383128E7DA}"/>
          </ac:picMkLst>
        </pc:picChg>
        <pc:cxnChg chg="add mod">
          <ac:chgData name="Natalie" userId="caaf74f17080dad8" providerId="LiveId" clId="{221FB83F-9761-42B6-8BBE-978A160C9C48}" dt="2020-10-24T17:59:52.312" v="1395" actId="13822"/>
          <ac:cxnSpMkLst>
            <pc:docMk/>
            <pc:sldMk cId="1780939611" sldId="266"/>
            <ac:cxnSpMk id="9" creationId="{BB9CCCAE-4FC2-4C7A-8A8A-E36A3B474303}"/>
          </ac:cxnSpMkLst>
        </pc:cxnChg>
      </pc:sldChg>
      <pc:sldChg chg="addSp delSp modSp new mod modNotesTx">
        <pc:chgData name="Natalie" userId="caaf74f17080dad8" providerId="LiveId" clId="{221FB83F-9761-42B6-8BBE-978A160C9C48}" dt="2020-10-26T15:03:44.610" v="3039" actId="20577"/>
        <pc:sldMkLst>
          <pc:docMk/>
          <pc:sldMk cId="1590199571" sldId="267"/>
        </pc:sldMkLst>
        <pc:spChg chg="add del mod">
          <ac:chgData name="Natalie" userId="caaf74f17080dad8" providerId="LiveId" clId="{221FB83F-9761-42B6-8BBE-978A160C9C48}" dt="2020-10-25T09:31:55.668" v="1524" actId="478"/>
          <ac:spMkLst>
            <pc:docMk/>
            <pc:sldMk cId="1590199571" sldId="267"/>
            <ac:spMk id="2" creationId="{A208CA2F-C0A4-4F81-A2D0-2D8616FA5777}"/>
          </ac:spMkLst>
        </pc:spChg>
        <pc:spChg chg="add del mod">
          <ac:chgData name="Natalie" userId="caaf74f17080dad8" providerId="LiveId" clId="{221FB83F-9761-42B6-8BBE-978A160C9C48}" dt="2020-10-25T10:57:46.904" v="2054" actId="478"/>
          <ac:spMkLst>
            <pc:docMk/>
            <pc:sldMk cId="1590199571" sldId="267"/>
            <ac:spMk id="4" creationId="{608CAB3F-A84F-4560-8456-5B0F064514EB}"/>
          </ac:spMkLst>
        </pc:spChg>
        <pc:spChg chg="add del mod">
          <ac:chgData name="Natalie" userId="caaf74f17080dad8" providerId="LiveId" clId="{221FB83F-9761-42B6-8BBE-978A160C9C48}" dt="2020-10-25T09:30:51.991" v="1518" actId="478"/>
          <ac:spMkLst>
            <pc:docMk/>
            <pc:sldMk cId="1590199571" sldId="267"/>
            <ac:spMk id="5" creationId="{8C3E49DF-C93D-4C74-9A03-8CA17940E7E0}"/>
          </ac:spMkLst>
        </pc:spChg>
        <pc:spChg chg="add del mod">
          <ac:chgData name="Natalie" userId="caaf74f17080dad8" providerId="LiveId" clId="{221FB83F-9761-42B6-8BBE-978A160C9C48}" dt="2020-10-25T09:30:58.940" v="1519" actId="478"/>
          <ac:spMkLst>
            <pc:docMk/>
            <pc:sldMk cId="1590199571" sldId="267"/>
            <ac:spMk id="6" creationId="{1575F5D2-2865-44D0-87E5-64C0334A9336}"/>
          </ac:spMkLst>
        </pc:spChg>
        <pc:spChg chg="add mod">
          <ac:chgData name="Natalie" userId="caaf74f17080dad8" providerId="LiveId" clId="{221FB83F-9761-42B6-8BBE-978A160C9C48}" dt="2020-10-25T10:48:20.584" v="2001" actId="20577"/>
          <ac:spMkLst>
            <pc:docMk/>
            <pc:sldMk cId="1590199571" sldId="267"/>
            <ac:spMk id="14" creationId="{577A9EE9-905C-4889-99D1-B762A9842297}"/>
          </ac:spMkLst>
        </pc:spChg>
        <pc:spChg chg="add del mod">
          <ac:chgData name="Natalie" userId="caaf74f17080dad8" providerId="LiveId" clId="{221FB83F-9761-42B6-8BBE-978A160C9C48}" dt="2020-10-25T10:29:05.366" v="1806" actId="767"/>
          <ac:spMkLst>
            <pc:docMk/>
            <pc:sldMk cId="1590199571" sldId="267"/>
            <ac:spMk id="23" creationId="{90AC93CD-E3F7-49A5-9AE3-371EA89EF40B}"/>
          </ac:spMkLst>
        </pc:spChg>
        <pc:spChg chg="add del mod">
          <ac:chgData name="Natalie" userId="caaf74f17080dad8" providerId="LiveId" clId="{221FB83F-9761-42B6-8BBE-978A160C9C48}" dt="2020-10-25T10:29:33.923" v="1809"/>
          <ac:spMkLst>
            <pc:docMk/>
            <pc:sldMk cId="1590199571" sldId="267"/>
            <ac:spMk id="24" creationId="{61304E23-759E-4279-9B03-FCC6AFD8E2A8}"/>
          </ac:spMkLst>
        </pc:spChg>
        <pc:spChg chg="add mod">
          <ac:chgData name="Natalie" userId="caaf74f17080dad8" providerId="LiveId" clId="{221FB83F-9761-42B6-8BBE-978A160C9C48}" dt="2020-10-25T10:30:13.536" v="1814" actId="20577"/>
          <ac:spMkLst>
            <pc:docMk/>
            <pc:sldMk cId="1590199571" sldId="267"/>
            <ac:spMk id="25" creationId="{90CF76E2-5A04-438A-98F6-1D3DF2CD9F9A}"/>
          </ac:spMkLst>
        </pc:spChg>
        <pc:spChg chg="add del mod">
          <ac:chgData name="Natalie" userId="caaf74f17080dad8" providerId="LiveId" clId="{221FB83F-9761-42B6-8BBE-978A160C9C48}" dt="2020-10-25T10:36:30.035" v="1816" actId="767"/>
          <ac:spMkLst>
            <pc:docMk/>
            <pc:sldMk cId="1590199571" sldId="267"/>
            <ac:spMk id="26" creationId="{5FD5F98D-092C-4C98-96DA-37B59349D25F}"/>
          </ac:spMkLst>
        </pc:spChg>
        <pc:spChg chg="add mod">
          <ac:chgData name="Natalie" userId="caaf74f17080dad8" providerId="LiveId" clId="{221FB83F-9761-42B6-8BBE-978A160C9C48}" dt="2020-10-25T10:36:52" v="1821" actId="20577"/>
          <ac:spMkLst>
            <pc:docMk/>
            <pc:sldMk cId="1590199571" sldId="267"/>
            <ac:spMk id="27" creationId="{4EF32C28-2E9D-439E-AA6A-15F85FCB3CC1}"/>
          </ac:spMkLst>
        </pc:spChg>
        <pc:spChg chg="add mod">
          <ac:chgData name="Natalie" userId="caaf74f17080dad8" providerId="LiveId" clId="{221FB83F-9761-42B6-8BBE-978A160C9C48}" dt="2020-10-25T10:37:52.748" v="1837" actId="20577"/>
          <ac:spMkLst>
            <pc:docMk/>
            <pc:sldMk cId="1590199571" sldId="267"/>
            <ac:spMk id="28" creationId="{4ABC5AB5-BEE6-49A8-8981-13D8EBA92B14}"/>
          </ac:spMkLst>
        </pc:spChg>
        <pc:spChg chg="add mod">
          <ac:chgData name="Natalie" userId="caaf74f17080dad8" providerId="LiveId" clId="{221FB83F-9761-42B6-8BBE-978A160C9C48}" dt="2020-10-25T10:41:22.796" v="1959" actId="20577"/>
          <ac:spMkLst>
            <pc:docMk/>
            <pc:sldMk cId="1590199571" sldId="267"/>
            <ac:spMk id="29" creationId="{7E84CB9E-27E4-4157-B440-11E9FE7F2CB7}"/>
          </ac:spMkLst>
        </pc:spChg>
        <pc:graphicFrameChg chg="add del mod modGraphic">
          <ac:chgData name="Natalie" userId="caaf74f17080dad8" providerId="LiveId" clId="{221FB83F-9761-42B6-8BBE-978A160C9C48}" dt="2020-10-25T09:32:23.591" v="1529" actId="478"/>
          <ac:graphicFrameMkLst>
            <pc:docMk/>
            <pc:sldMk cId="1590199571" sldId="267"/>
            <ac:graphicFrameMk id="3" creationId="{B693155D-5794-4C4D-8D2E-D4467F542C91}"/>
          </ac:graphicFrameMkLst>
        </pc:graphicFrameChg>
        <pc:graphicFrameChg chg="add mod modGraphic">
          <ac:chgData name="Natalie" userId="caaf74f17080dad8" providerId="LiveId" clId="{221FB83F-9761-42B6-8BBE-978A160C9C48}" dt="2020-10-25T10:57:41.008" v="2053"/>
          <ac:graphicFrameMkLst>
            <pc:docMk/>
            <pc:sldMk cId="1590199571" sldId="267"/>
            <ac:graphicFrameMk id="7" creationId="{3AECF2F0-3F54-453E-A598-3BD47752DAC4}"/>
          </ac:graphicFrameMkLst>
        </pc:graphicFrameChg>
        <pc:picChg chg="add del mod">
          <ac:chgData name="Natalie" userId="caaf74f17080dad8" providerId="LiveId" clId="{221FB83F-9761-42B6-8BBE-978A160C9C48}" dt="2020-10-25T09:48:02.098" v="1717" actId="931"/>
          <ac:picMkLst>
            <pc:docMk/>
            <pc:sldMk cId="1590199571" sldId="267"/>
            <ac:picMk id="16" creationId="{B9752418-EC4E-4012-8BEA-4F361130FFB9}"/>
          </ac:picMkLst>
        </pc:picChg>
        <pc:picChg chg="add del mod">
          <ac:chgData name="Natalie" userId="caaf74f17080dad8" providerId="LiveId" clId="{221FB83F-9761-42B6-8BBE-978A160C9C48}" dt="2020-10-25T09:48:43.710" v="1722" actId="21"/>
          <ac:picMkLst>
            <pc:docMk/>
            <pc:sldMk cId="1590199571" sldId="267"/>
            <ac:picMk id="18" creationId="{7826796D-B96E-4FC9-BDA4-3D98661AA985}"/>
          </ac:picMkLst>
        </pc:picChg>
        <pc:picChg chg="add del mod">
          <ac:chgData name="Natalie" userId="caaf74f17080dad8" providerId="LiveId" clId="{221FB83F-9761-42B6-8BBE-978A160C9C48}" dt="2020-10-25T09:50:46.426" v="1734" actId="931"/>
          <ac:picMkLst>
            <pc:docMk/>
            <pc:sldMk cId="1590199571" sldId="267"/>
            <ac:picMk id="20" creationId="{9F547AD0-C2F5-4480-A4F3-0DB1F5ED8CD8}"/>
          </ac:picMkLst>
        </pc:picChg>
        <pc:picChg chg="add del mod">
          <ac:chgData name="Natalie" userId="caaf74f17080dad8" providerId="LiveId" clId="{221FB83F-9761-42B6-8BBE-978A160C9C48}" dt="2020-10-25T09:51:08.034" v="1738" actId="22"/>
          <ac:picMkLst>
            <pc:docMk/>
            <pc:sldMk cId="1590199571" sldId="267"/>
            <ac:picMk id="22" creationId="{A85A0C0D-62B9-49E4-B780-A29BF1CCBEFC}"/>
          </ac:picMkLst>
        </pc:picChg>
        <pc:picChg chg="add del mod">
          <ac:chgData name="Natalie" userId="caaf74f17080dad8" providerId="LiveId" clId="{221FB83F-9761-42B6-8BBE-978A160C9C48}" dt="2020-10-25T10:49:04.083" v="2006" actId="478"/>
          <ac:picMkLst>
            <pc:docMk/>
            <pc:sldMk cId="1590199571" sldId="267"/>
            <ac:picMk id="31" creationId="{B54D9EA9-7F2E-4483-B478-DD3DA0B376E1}"/>
          </ac:picMkLst>
        </pc:picChg>
        <pc:picChg chg="add del">
          <ac:chgData name="Natalie" userId="caaf74f17080dad8" providerId="LiveId" clId="{221FB83F-9761-42B6-8BBE-978A160C9C48}" dt="2020-10-25T09:59:33.706" v="1740"/>
          <ac:picMkLst>
            <pc:docMk/>
            <pc:sldMk cId="1590199571" sldId="267"/>
            <ac:picMk id="2054" creationId="{E18F9BA4-3254-4F54-8C3D-5FB3930AFEA0}"/>
          </ac:picMkLst>
        </pc:picChg>
        <pc:picChg chg="add del mod">
          <ac:chgData name="Natalie" userId="caaf74f17080dad8" providerId="LiveId" clId="{221FB83F-9761-42B6-8BBE-978A160C9C48}" dt="2020-10-25T10:01:18.506" v="1750"/>
          <ac:picMkLst>
            <pc:docMk/>
            <pc:sldMk cId="1590199571" sldId="267"/>
            <ac:picMk id="2056" creationId="{E38ABC24-BB26-4DB6-9F9B-19B075554F3F}"/>
          </ac:picMkLst>
        </pc:picChg>
        <pc:picChg chg="add del mod">
          <ac:chgData name="Natalie" userId="caaf74f17080dad8" providerId="LiveId" clId="{221FB83F-9761-42B6-8BBE-978A160C9C48}" dt="2020-10-25T10:05:40.868" v="1761" actId="21"/>
          <ac:picMkLst>
            <pc:docMk/>
            <pc:sldMk cId="1590199571" sldId="267"/>
            <ac:picMk id="2058" creationId="{C49F6D67-ABA5-4D67-A3EF-E3EA425A74F2}"/>
          </ac:picMkLst>
        </pc:picChg>
        <pc:picChg chg="add del mod">
          <ac:chgData name="Natalie" userId="caaf74f17080dad8" providerId="LiveId" clId="{221FB83F-9761-42B6-8BBE-978A160C9C48}" dt="2020-10-25T10:58:08.335" v="2055" actId="1440"/>
          <ac:picMkLst>
            <pc:docMk/>
            <pc:sldMk cId="1590199571" sldId="267"/>
            <ac:picMk id="2060" creationId="{9162D006-BADB-4A58-9424-12A705668A45}"/>
          </ac:picMkLst>
        </pc:picChg>
        <pc:picChg chg="add del mod">
          <ac:chgData name="Natalie" userId="caaf74f17080dad8" providerId="LiveId" clId="{221FB83F-9761-42B6-8BBE-978A160C9C48}" dt="2020-10-25T10:56:40.167" v="2051"/>
          <ac:picMkLst>
            <pc:docMk/>
            <pc:sldMk cId="1590199571" sldId="267"/>
            <ac:picMk id="2062" creationId="{75731441-7138-4E42-BB79-34F759E5D5D9}"/>
          </ac:picMkLst>
        </pc:picChg>
        <pc:cxnChg chg="add mod">
          <ac:chgData name="Natalie" userId="caaf74f17080dad8" providerId="LiveId" clId="{221FB83F-9761-42B6-8BBE-978A160C9C48}" dt="2020-10-25T10:38:15.903" v="1838" actId="1076"/>
          <ac:cxnSpMkLst>
            <pc:docMk/>
            <pc:sldMk cId="1590199571" sldId="267"/>
            <ac:cxnSpMk id="9" creationId="{11F2B457-8E39-4536-8CDE-150771C870EF}"/>
          </ac:cxnSpMkLst>
        </pc:cxnChg>
        <pc:cxnChg chg="add mod">
          <ac:chgData name="Natalie" userId="caaf74f17080dad8" providerId="LiveId" clId="{221FB83F-9761-42B6-8BBE-978A160C9C48}" dt="2020-10-25T10:10:23.049" v="1775" actId="1076"/>
          <ac:cxnSpMkLst>
            <pc:docMk/>
            <pc:sldMk cId="1590199571" sldId="267"/>
            <ac:cxnSpMk id="11" creationId="{AA0F5C85-6B33-4455-953E-009BA0B4E757}"/>
          </ac:cxnSpMkLst>
        </pc:cxnChg>
      </pc:sldChg>
      <pc:sldChg chg="addSp delSp modSp new mod setBg">
        <pc:chgData name="Natalie" userId="caaf74f17080dad8" providerId="LiveId" clId="{221FB83F-9761-42B6-8BBE-978A160C9C48}" dt="2020-10-26T14:28:02.435" v="2941" actId="113"/>
        <pc:sldMkLst>
          <pc:docMk/>
          <pc:sldMk cId="2530864874" sldId="268"/>
        </pc:sldMkLst>
        <pc:spChg chg="add del mod">
          <ac:chgData name="Natalie" userId="caaf74f17080dad8" providerId="LiveId" clId="{221FB83F-9761-42B6-8BBE-978A160C9C48}" dt="2020-10-26T14:28:02.435" v="2941" actId="113"/>
          <ac:spMkLst>
            <pc:docMk/>
            <pc:sldMk cId="2530864874" sldId="268"/>
            <ac:spMk id="2" creationId="{55FF4D7D-CEB7-427A-B682-1AD7FB08C9C1}"/>
          </ac:spMkLst>
        </pc:spChg>
        <pc:spChg chg="add mod">
          <ac:chgData name="Natalie" userId="caaf74f17080dad8" providerId="LiveId" clId="{221FB83F-9761-42B6-8BBE-978A160C9C48}" dt="2020-10-26T10:54:25.396" v="2247" actId="255"/>
          <ac:spMkLst>
            <pc:docMk/>
            <pc:sldMk cId="2530864874" sldId="268"/>
            <ac:spMk id="15" creationId="{E24EEB91-9EC5-4994-A2EA-E453D8D5EF9A}"/>
          </ac:spMkLst>
        </pc:spChg>
        <pc:spChg chg="add del">
          <ac:chgData name="Natalie" userId="caaf74f17080dad8" providerId="LiveId" clId="{221FB83F-9761-42B6-8BBE-978A160C9C48}" dt="2020-10-26T10:53:13.975" v="2219" actId="26606"/>
          <ac:spMkLst>
            <pc:docMk/>
            <pc:sldMk cId="2530864874" sldId="268"/>
            <ac:spMk id="19" creationId="{1ED8053C-AF28-403A-90F2-67A100EDECE4}"/>
          </ac:spMkLst>
        </pc:spChg>
        <pc:spChg chg="add del">
          <ac:chgData name="Natalie" userId="caaf74f17080dad8" providerId="LiveId" clId="{221FB83F-9761-42B6-8BBE-978A160C9C48}" dt="2020-10-26T10:53:13.975" v="2219" actId="26606"/>
          <ac:spMkLst>
            <pc:docMk/>
            <pc:sldMk cId="2530864874" sldId="268"/>
            <ac:spMk id="21" creationId="{F588A414-617F-4601-9AE3-621229A34D81}"/>
          </ac:spMkLst>
        </pc:spChg>
        <pc:spChg chg="add">
          <ac:chgData name="Natalie" userId="caaf74f17080dad8" providerId="LiveId" clId="{221FB83F-9761-42B6-8BBE-978A160C9C48}" dt="2020-10-26T10:53:13.975" v="2219" actId="26606"/>
          <ac:spMkLst>
            <pc:docMk/>
            <pc:sldMk cId="2530864874" sldId="268"/>
            <ac:spMk id="26" creationId="{C6B8CC7F-3622-46E3-9272-E1956397D21B}"/>
          </ac:spMkLst>
        </pc:spChg>
        <pc:spChg chg="add">
          <ac:chgData name="Natalie" userId="caaf74f17080dad8" providerId="LiveId" clId="{221FB83F-9761-42B6-8BBE-978A160C9C48}" dt="2020-10-26T10:53:13.975" v="2219" actId="26606"/>
          <ac:spMkLst>
            <pc:docMk/>
            <pc:sldMk cId="2530864874" sldId="268"/>
            <ac:spMk id="28" creationId="{F3FE55B4-2EE5-4A4A-AD80-1A14F660FEF5}"/>
          </ac:spMkLst>
        </pc:spChg>
        <pc:spChg chg="add">
          <ac:chgData name="Natalie" userId="caaf74f17080dad8" providerId="LiveId" clId="{221FB83F-9761-42B6-8BBE-978A160C9C48}" dt="2020-10-26T10:53:13.975" v="2219" actId="26606"/>
          <ac:spMkLst>
            <pc:docMk/>
            <pc:sldMk cId="2530864874" sldId="268"/>
            <ac:spMk id="32" creationId="{F62B8A8C-A996-46DA-AB61-1A4DD707348F}"/>
          </ac:spMkLst>
        </pc:spChg>
        <pc:spChg chg="add">
          <ac:chgData name="Natalie" userId="caaf74f17080dad8" providerId="LiveId" clId="{221FB83F-9761-42B6-8BBE-978A160C9C48}" dt="2020-10-26T10:53:13.975" v="2219" actId="26606"/>
          <ac:spMkLst>
            <pc:docMk/>
            <pc:sldMk cId="2530864874" sldId="268"/>
            <ac:spMk id="34" creationId="{F429BE5F-6DE0-4144-A557-3BE62DC2D816}"/>
          </ac:spMkLst>
        </pc:spChg>
        <pc:spChg chg="add">
          <ac:chgData name="Natalie" userId="caaf74f17080dad8" providerId="LiveId" clId="{221FB83F-9761-42B6-8BBE-978A160C9C48}" dt="2020-10-26T10:53:13.975" v="2219" actId="26606"/>
          <ac:spMkLst>
            <pc:docMk/>
            <pc:sldMk cId="2530864874" sldId="268"/>
            <ac:spMk id="36" creationId="{CE1EFC02-FB03-4241-83C8-4FBA4CAD6570}"/>
          </ac:spMkLst>
        </pc:spChg>
        <pc:graphicFrameChg chg="add del">
          <ac:chgData name="Natalie" userId="caaf74f17080dad8" providerId="LiveId" clId="{221FB83F-9761-42B6-8BBE-978A160C9C48}" dt="2020-10-25T10:56:26.038" v="2038" actId="22"/>
          <ac:graphicFrameMkLst>
            <pc:docMk/>
            <pc:sldMk cId="2530864874" sldId="268"/>
            <ac:graphicFrameMk id="6" creationId="{9019402C-F87D-4EB9-A5A4-659A8BD4EC9F}"/>
          </ac:graphicFrameMkLst>
        </pc:graphicFrameChg>
        <pc:picChg chg="add del mod">
          <ac:chgData name="Natalie" userId="caaf74f17080dad8" providerId="LiveId" clId="{221FB83F-9761-42B6-8BBE-978A160C9C48}" dt="2020-10-25T10:56:32.503" v="2047" actId="22"/>
          <ac:picMkLst>
            <pc:docMk/>
            <pc:sldMk cId="2530864874" sldId="268"/>
            <ac:picMk id="4" creationId="{4CD46AB3-BDE8-4BFE-9284-46EEB07C22D0}"/>
          </ac:picMkLst>
        </pc:picChg>
        <pc:picChg chg="add mod ord">
          <ac:chgData name="Natalie" userId="caaf74f17080dad8" providerId="LiveId" clId="{221FB83F-9761-42B6-8BBE-978A160C9C48}" dt="2020-10-26T10:55:47.399" v="2252" actId="207"/>
          <ac:picMkLst>
            <pc:docMk/>
            <pc:sldMk cId="2530864874" sldId="268"/>
            <ac:picMk id="8" creationId="{882F48B3-4043-40BF-9512-BD7117F9399E}"/>
          </ac:picMkLst>
        </pc:picChg>
        <pc:picChg chg="add del mod">
          <ac:chgData name="Natalie" userId="caaf74f17080dad8" providerId="LiveId" clId="{221FB83F-9761-42B6-8BBE-978A160C9C48}" dt="2020-10-26T10:20:31.757" v="2068" actId="478"/>
          <ac:picMkLst>
            <pc:docMk/>
            <pc:sldMk cId="2530864874" sldId="268"/>
            <ac:picMk id="10" creationId="{A4D786E6-50D1-444B-A70A-0AF190BCEC78}"/>
          </ac:picMkLst>
        </pc:picChg>
        <pc:picChg chg="add mod ord">
          <ac:chgData name="Natalie" userId="caaf74f17080dad8" providerId="LiveId" clId="{221FB83F-9761-42B6-8BBE-978A160C9C48}" dt="2020-10-26T10:55:36.872" v="2251" actId="207"/>
          <ac:picMkLst>
            <pc:docMk/>
            <pc:sldMk cId="2530864874" sldId="268"/>
            <ac:picMk id="12" creationId="{E2946522-E2A7-49EE-ABE0-B89D8ABF9082}"/>
          </ac:picMkLst>
        </pc:picChg>
        <pc:picChg chg="add mod">
          <ac:chgData name="Natalie" userId="caaf74f17080dad8" providerId="LiveId" clId="{221FB83F-9761-42B6-8BBE-978A160C9C48}" dt="2020-10-26T10:56:12.156" v="2253" actId="207"/>
          <ac:picMkLst>
            <pc:docMk/>
            <pc:sldMk cId="2530864874" sldId="268"/>
            <ac:picMk id="14" creationId="{96ABCE06-4E06-46BE-B31E-FCA260515DCD}"/>
          </ac:picMkLst>
        </pc:picChg>
        <pc:picChg chg="add">
          <ac:chgData name="Natalie" userId="caaf74f17080dad8" providerId="LiveId" clId="{221FB83F-9761-42B6-8BBE-978A160C9C48}" dt="2020-10-26T10:53:13.975" v="2219" actId="26606"/>
          <ac:picMkLst>
            <pc:docMk/>
            <pc:sldMk cId="2530864874" sldId="268"/>
            <ac:picMk id="30" creationId="{7267E9C1-58F1-46EE-9BBE-108764BF9E2F}"/>
          </ac:picMkLst>
        </pc:picChg>
      </pc:sldChg>
      <pc:sldChg chg="addSp delSp modSp new mod ord">
        <pc:chgData name="Natalie" userId="caaf74f17080dad8" providerId="LiveId" clId="{221FB83F-9761-42B6-8BBE-978A160C9C48}" dt="2020-10-26T14:28:38.097" v="2949" actId="1076"/>
        <pc:sldMkLst>
          <pc:docMk/>
          <pc:sldMk cId="226066186" sldId="269"/>
        </pc:sldMkLst>
        <pc:spChg chg="add del mod">
          <ac:chgData name="Natalie" userId="caaf74f17080dad8" providerId="LiveId" clId="{221FB83F-9761-42B6-8BBE-978A160C9C48}" dt="2020-10-26T13:47:32.962" v="2444" actId="767"/>
          <ac:spMkLst>
            <pc:docMk/>
            <pc:sldMk cId="226066186" sldId="269"/>
            <ac:spMk id="4" creationId="{49725A81-BFF6-4EE5-A6A3-74419E1E50C7}"/>
          </ac:spMkLst>
        </pc:spChg>
        <pc:spChg chg="add mod">
          <ac:chgData name="Natalie" userId="caaf74f17080dad8" providerId="LiveId" clId="{221FB83F-9761-42B6-8BBE-978A160C9C48}" dt="2020-10-26T14:28:31.007" v="2946" actId="20577"/>
          <ac:spMkLst>
            <pc:docMk/>
            <pc:sldMk cId="226066186" sldId="269"/>
            <ac:spMk id="5" creationId="{8EA2E42C-835A-4BCF-BBAD-DD34571CB1B0}"/>
          </ac:spMkLst>
        </pc:spChg>
        <pc:spChg chg="add mod">
          <ac:chgData name="Natalie" userId="caaf74f17080dad8" providerId="LiveId" clId="{221FB83F-9761-42B6-8BBE-978A160C9C48}" dt="2020-10-26T14:28:36.254" v="2948" actId="20577"/>
          <ac:spMkLst>
            <pc:docMk/>
            <pc:sldMk cId="226066186" sldId="269"/>
            <ac:spMk id="6" creationId="{F0BD1D9C-68C7-455D-B441-505D0B28796D}"/>
          </ac:spMkLst>
        </pc:spChg>
        <pc:spChg chg="add del mod">
          <ac:chgData name="Natalie" userId="caaf74f17080dad8" providerId="LiveId" clId="{221FB83F-9761-42B6-8BBE-978A160C9C48}" dt="2020-10-26T14:16:24.963" v="2917" actId="478"/>
          <ac:spMkLst>
            <pc:docMk/>
            <pc:sldMk cId="226066186" sldId="269"/>
            <ac:spMk id="7" creationId="{DF5D9181-A3CE-490D-A73B-5729CF0BEF20}"/>
          </ac:spMkLst>
        </pc:spChg>
        <pc:spChg chg="add del mod">
          <ac:chgData name="Natalie" userId="caaf74f17080dad8" providerId="LiveId" clId="{221FB83F-9761-42B6-8BBE-978A160C9C48}" dt="2020-10-26T14:09:38.926" v="2844"/>
          <ac:spMkLst>
            <pc:docMk/>
            <pc:sldMk cId="226066186" sldId="269"/>
            <ac:spMk id="8" creationId="{C0621110-B6A7-435C-BB5E-4D5EE4AC4D20}"/>
          </ac:spMkLst>
        </pc:spChg>
        <pc:spChg chg="add mod">
          <ac:chgData name="Natalie" userId="caaf74f17080dad8" providerId="LiveId" clId="{221FB83F-9761-42B6-8BBE-978A160C9C48}" dt="2020-10-26T14:11:34.100" v="2868" actId="14100"/>
          <ac:spMkLst>
            <pc:docMk/>
            <pc:sldMk cId="226066186" sldId="269"/>
            <ac:spMk id="9" creationId="{B70EA4D9-3F4C-46E5-8326-F36DD56E2D61}"/>
          </ac:spMkLst>
        </pc:spChg>
        <pc:spChg chg="add mod">
          <ac:chgData name="Natalie" userId="caaf74f17080dad8" providerId="LiveId" clId="{221FB83F-9761-42B6-8BBE-978A160C9C48}" dt="2020-10-26T14:17:32.897" v="2928" actId="14100"/>
          <ac:spMkLst>
            <pc:docMk/>
            <pc:sldMk cId="226066186" sldId="269"/>
            <ac:spMk id="10" creationId="{B493FB22-ADD7-4FF2-B95F-E3ACE68AF7B3}"/>
          </ac:spMkLst>
        </pc:spChg>
        <pc:picChg chg="add mod">
          <ac:chgData name="Natalie" userId="caaf74f17080dad8" providerId="LiveId" clId="{221FB83F-9761-42B6-8BBE-978A160C9C48}" dt="2020-10-26T14:28:38.097" v="2949" actId="1076"/>
          <ac:picMkLst>
            <pc:docMk/>
            <pc:sldMk cId="226066186" sldId="269"/>
            <ac:picMk id="3" creationId="{6EB9E178-EE94-4DB2-A68D-2F08959BECC4}"/>
          </ac:picMkLst>
        </pc:picChg>
      </pc:sldChg>
      <pc:sldChg chg="addSp delSp modSp new del mod">
        <pc:chgData name="Natalie" userId="caaf74f17080dad8" providerId="LiveId" clId="{221FB83F-9761-42B6-8BBE-978A160C9C48}" dt="2020-10-26T15:07:31.947" v="3067" actId="680"/>
        <pc:sldMkLst>
          <pc:docMk/>
          <pc:sldMk cId="1842420724" sldId="270"/>
        </pc:sldMkLst>
        <pc:spChg chg="add del">
          <ac:chgData name="Natalie" userId="caaf74f17080dad8" providerId="LiveId" clId="{221FB83F-9761-42B6-8BBE-978A160C9C48}" dt="2020-10-26T15:06:39.467" v="3044"/>
          <ac:spMkLst>
            <pc:docMk/>
            <pc:sldMk cId="1842420724" sldId="270"/>
            <ac:spMk id="4" creationId="{5963F5FA-4F2E-4EA8-B3DB-7882C57B374E}"/>
          </ac:spMkLst>
        </pc:spChg>
        <pc:spChg chg="add del mod">
          <ac:chgData name="Natalie" userId="caaf74f17080dad8" providerId="LiveId" clId="{221FB83F-9761-42B6-8BBE-978A160C9C48}" dt="2020-10-26T15:07:31.710" v="3066" actId="767"/>
          <ac:spMkLst>
            <pc:docMk/>
            <pc:sldMk cId="1842420724" sldId="270"/>
            <ac:spMk id="5" creationId="{EF33029F-EC4E-4122-995D-2602DA9303A9}"/>
          </ac:spMkLst>
        </pc:spChg>
        <pc:spChg chg="add del">
          <ac:chgData name="Natalie" userId="caaf74f17080dad8" providerId="LiveId" clId="{221FB83F-9761-42B6-8BBE-978A160C9C48}" dt="2020-10-26T15:07:29.783" v="3063"/>
          <ac:spMkLst>
            <pc:docMk/>
            <pc:sldMk cId="1842420724" sldId="270"/>
            <ac:spMk id="6" creationId="{20DD8109-1F35-4F7B-A850-0DE44870C04E}"/>
          </ac:spMkLst>
        </pc:spChg>
        <pc:graphicFrameChg chg="add del modGraphic">
          <ac:chgData name="Natalie" userId="caaf74f17080dad8" providerId="LiveId" clId="{221FB83F-9761-42B6-8BBE-978A160C9C48}" dt="2020-10-26T15:06:23.942" v="3042" actId="27309"/>
          <ac:graphicFrameMkLst>
            <pc:docMk/>
            <pc:sldMk cId="1842420724" sldId="270"/>
            <ac:graphicFrameMk id="3" creationId="{0952A991-B247-4D68-8B84-8068D0AF489E}"/>
          </ac:graphicFrameMkLst>
        </pc:graphicFrameChg>
      </pc:sldChg>
      <pc:sldChg chg="addSp delSp modSp new mod">
        <pc:chgData name="Natalie" userId="caaf74f17080dad8" providerId="LiveId" clId="{221FB83F-9761-42B6-8BBE-978A160C9C48}" dt="2020-10-26T15:12:32.630" v="3118" actId="948"/>
        <pc:sldMkLst>
          <pc:docMk/>
          <pc:sldMk cId="2705240366" sldId="270"/>
        </pc:sldMkLst>
        <pc:spChg chg="add mod">
          <ac:chgData name="Natalie" userId="caaf74f17080dad8" providerId="LiveId" clId="{221FB83F-9761-42B6-8BBE-978A160C9C48}" dt="2020-10-26T15:08:32.512" v="3081" actId="255"/>
          <ac:spMkLst>
            <pc:docMk/>
            <pc:sldMk cId="2705240366" sldId="270"/>
            <ac:spMk id="2" creationId="{3DDE3116-8E96-4DE9-9AD9-FEE6DA06801A}"/>
          </ac:spMkLst>
        </pc:spChg>
        <pc:spChg chg="add del mod">
          <ac:chgData name="Natalie" userId="caaf74f17080dad8" providerId="LiveId" clId="{221FB83F-9761-42B6-8BBE-978A160C9C48}" dt="2020-10-26T15:10:05.131" v="3096"/>
          <ac:spMkLst>
            <pc:docMk/>
            <pc:sldMk cId="2705240366" sldId="270"/>
            <ac:spMk id="3" creationId="{6880E312-E532-4B86-8DEE-38D391A494DF}"/>
          </ac:spMkLst>
        </pc:spChg>
        <pc:spChg chg="add mod">
          <ac:chgData name="Natalie" userId="caaf74f17080dad8" providerId="LiveId" clId="{221FB83F-9761-42B6-8BBE-978A160C9C48}" dt="2020-10-26T15:12:32.630" v="3118" actId="948"/>
          <ac:spMkLst>
            <pc:docMk/>
            <pc:sldMk cId="2705240366" sldId="270"/>
            <ac:spMk id="4" creationId="{01327CF7-6E1B-406A-8A54-B22747E98CF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89D0CF-EDA3-42C5-8376-6FDDDA5152C4}" type="datetimeFigureOut">
              <a:rPr lang="en-GB" smtClean="0"/>
              <a:t>25/10/2020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A53D90-12C9-4E65-92F1-0CC6A4631C45}" type="slidenum">
              <a:rPr lang="en-GB" smtClean="0"/>
              <a:t>‹#›</a:t>
            </a:fld>
            <a:endParaRPr lang="en-GB"/>
          </a:p>
        </p:txBody>
      </p:sp>
    </p:spTree>
    <p:extLst>
      <p:ext uri="{BB962C8B-B14F-4D97-AF65-F5344CB8AC3E}">
        <p14:creationId xmlns:p14="http://schemas.microsoft.com/office/powerpoint/2010/main" val="2802077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an explanation </a:t>
            </a:r>
          </a:p>
        </p:txBody>
      </p:sp>
      <p:sp>
        <p:nvSpPr>
          <p:cNvPr id="4" name="Slide Number Placeholder 3"/>
          <p:cNvSpPr>
            <a:spLocks noGrp="1"/>
          </p:cNvSpPr>
          <p:nvPr>
            <p:ph type="sldNum" sz="quarter" idx="5"/>
          </p:nvPr>
        </p:nvSpPr>
        <p:spPr/>
        <p:txBody>
          <a:bodyPr/>
          <a:lstStyle/>
          <a:p>
            <a:fld id="{F0A53D90-12C9-4E65-92F1-0CC6A4631C45}" type="slidenum">
              <a:rPr lang="en-GB" smtClean="0"/>
              <a:t>3</a:t>
            </a:fld>
            <a:endParaRPr lang="en-GB"/>
          </a:p>
        </p:txBody>
      </p:sp>
    </p:spTree>
    <p:extLst>
      <p:ext uri="{BB962C8B-B14F-4D97-AF65-F5344CB8AC3E}">
        <p14:creationId xmlns:p14="http://schemas.microsoft.com/office/powerpoint/2010/main" val="3088159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Position within the current market </a:t>
            </a:r>
          </a:p>
        </p:txBody>
      </p:sp>
      <p:sp>
        <p:nvSpPr>
          <p:cNvPr id="4" name="Slide Number Placeholder 3"/>
          <p:cNvSpPr>
            <a:spLocks noGrp="1"/>
          </p:cNvSpPr>
          <p:nvPr>
            <p:ph type="sldNum" sz="quarter" idx="5"/>
          </p:nvPr>
        </p:nvSpPr>
        <p:spPr/>
        <p:txBody>
          <a:bodyPr/>
          <a:lstStyle/>
          <a:p>
            <a:fld id="{F0A53D90-12C9-4E65-92F1-0CC6A4631C45}" type="slidenum">
              <a:rPr lang="en-GB" smtClean="0"/>
              <a:t>5</a:t>
            </a:fld>
            <a:endParaRPr lang="en-GB"/>
          </a:p>
        </p:txBody>
      </p:sp>
    </p:spTree>
    <p:extLst>
      <p:ext uri="{BB962C8B-B14F-4D97-AF65-F5344CB8AC3E}">
        <p14:creationId xmlns:p14="http://schemas.microsoft.com/office/powerpoint/2010/main" val="835813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Bowmans </a:t>
            </a:r>
            <a:endParaRPr lang="en-GB" dirty="0"/>
          </a:p>
        </p:txBody>
      </p:sp>
      <p:sp>
        <p:nvSpPr>
          <p:cNvPr id="4" name="Slide Number Placeholder 3"/>
          <p:cNvSpPr>
            <a:spLocks noGrp="1"/>
          </p:cNvSpPr>
          <p:nvPr>
            <p:ph type="sldNum" sz="quarter" idx="5"/>
          </p:nvPr>
        </p:nvSpPr>
        <p:spPr/>
        <p:txBody>
          <a:bodyPr/>
          <a:lstStyle/>
          <a:p>
            <a:fld id="{F0A53D90-12C9-4E65-92F1-0CC6A4631C45}" type="slidenum">
              <a:rPr lang="en-GB" smtClean="0"/>
              <a:t>6</a:t>
            </a:fld>
            <a:endParaRPr lang="en-GB"/>
          </a:p>
        </p:txBody>
      </p:sp>
    </p:spTree>
    <p:extLst>
      <p:ext uri="{BB962C8B-B14F-4D97-AF65-F5344CB8AC3E}">
        <p14:creationId xmlns:p14="http://schemas.microsoft.com/office/powerpoint/2010/main" val="493316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A53D90-12C9-4E65-92F1-0CC6A4631C45}" type="slidenum">
              <a:rPr lang="en-GB" smtClean="0"/>
              <a:t>9</a:t>
            </a:fld>
            <a:endParaRPr lang="en-GB"/>
          </a:p>
        </p:txBody>
      </p:sp>
    </p:spTree>
    <p:extLst>
      <p:ext uri="{BB962C8B-B14F-4D97-AF65-F5344CB8AC3E}">
        <p14:creationId xmlns:p14="http://schemas.microsoft.com/office/powerpoint/2010/main" val="8950150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A53D90-12C9-4E65-92F1-0CC6A4631C45}" type="slidenum">
              <a:rPr lang="en-GB" smtClean="0"/>
              <a:t>10</a:t>
            </a:fld>
            <a:endParaRPr lang="en-GB"/>
          </a:p>
        </p:txBody>
      </p:sp>
    </p:spTree>
    <p:extLst>
      <p:ext uri="{BB962C8B-B14F-4D97-AF65-F5344CB8AC3E}">
        <p14:creationId xmlns:p14="http://schemas.microsoft.com/office/powerpoint/2010/main" val="15083527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8FE77-9A6F-4B38-9884-AD24CF33D2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421963-AD17-4832-A780-E2A223182F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47CD58-8006-4D1A-B1BC-4B55AC760C9C}"/>
              </a:ext>
            </a:extLst>
          </p:cNvPr>
          <p:cNvSpPr>
            <a:spLocks noGrp="1"/>
          </p:cNvSpPr>
          <p:nvPr>
            <p:ph type="dt" sz="half" idx="10"/>
          </p:nvPr>
        </p:nvSpPr>
        <p:spPr/>
        <p:txBody>
          <a:bodyPr/>
          <a:lstStyle/>
          <a:p>
            <a:fld id="{4F378B42-C7F2-4C0A-A09F-534F7F7950CA}" type="datetimeFigureOut">
              <a:rPr lang="en-GB" smtClean="0"/>
              <a:t>25/10/2020</a:t>
            </a:fld>
            <a:endParaRPr lang="en-GB"/>
          </a:p>
        </p:txBody>
      </p:sp>
      <p:sp>
        <p:nvSpPr>
          <p:cNvPr id="5" name="Footer Placeholder 4">
            <a:extLst>
              <a:ext uri="{FF2B5EF4-FFF2-40B4-BE49-F238E27FC236}">
                <a16:creationId xmlns:a16="http://schemas.microsoft.com/office/drawing/2014/main" id="{2455FD7E-00DA-4823-872E-CB9994A48F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745F7-5905-4352-A7EE-5BEC5E024891}"/>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1934503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A718C-C296-48CD-9C78-3432216F5A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6BAE9B-8AED-4401-9B5A-AFB91EAA25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23BB10-1034-4CC6-8A1C-DCD2E5C20BD1}"/>
              </a:ext>
            </a:extLst>
          </p:cNvPr>
          <p:cNvSpPr>
            <a:spLocks noGrp="1"/>
          </p:cNvSpPr>
          <p:nvPr>
            <p:ph type="dt" sz="half" idx="10"/>
          </p:nvPr>
        </p:nvSpPr>
        <p:spPr/>
        <p:txBody>
          <a:bodyPr/>
          <a:lstStyle/>
          <a:p>
            <a:fld id="{4F378B42-C7F2-4C0A-A09F-534F7F7950CA}" type="datetimeFigureOut">
              <a:rPr lang="en-GB" smtClean="0"/>
              <a:t>25/10/2020</a:t>
            </a:fld>
            <a:endParaRPr lang="en-GB"/>
          </a:p>
        </p:txBody>
      </p:sp>
      <p:sp>
        <p:nvSpPr>
          <p:cNvPr id="5" name="Footer Placeholder 4">
            <a:extLst>
              <a:ext uri="{FF2B5EF4-FFF2-40B4-BE49-F238E27FC236}">
                <a16:creationId xmlns:a16="http://schemas.microsoft.com/office/drawing/2014/main" id="{E1918B98-1F05-4D26-9F57-5FB115E1CE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3F0582-92E3-42DF-BC21-7A340373D489}"/>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3850782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01F16-5D75-49C7-9245-6103E7A77E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4B0B74-93F0-4F21-A8C3-073EEBE912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9A8384-41D8-4C0B-A8E9-BEC1FC90235E}"/>
              </a:ext>
            </a:extLst>
          </p:cNvPr>
          <p:cNvSpPr>
            <a:spLocks noGrp="1"/>
          </p:cNvSpPr>
          <p:nvPr>
            <p:ph type="dt" sz="half" idx="10"/>
          </p:nvPr>
        </p:nvSpPr>
        <p:spPr/>
        <p:txBody>
          <a:bodyPr/>
          <a:lstStyle/>
          <a:p>
            <a:fld id="{4F378B42-C7F2-4C0A-A09F-534F7F7950CA}" type="datetimeFigureOut">
              <a:rPr lang="en-GB" smtClean="0"/>
              <a:t>25/10/2020</a:t>
            </a:fld>
            <a:endParaRPr lang="en-GB"/>
          </a:p>
        </p:txBody>
      </p:sp>
      <p:sp>
        <p:nvSpPr>
          <p:cNvPr id="5" name="Footer Placeholder 4">
            <a:extLst>
              <a:ext uri="{FF2B5EF4-FFF2-40B4-BE49-F238E27FC236}">
                <a16:creationId xmlns:a16="http://schemas.microsoft.com/office/drawing/2014/main" id="{0E2E9BBB-DD7B-470F-B058-7D87BA8147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74DC6-B267-4C8E-92BA-C61EB78353E9}"/>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2120507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F3123-DCFD-442D-83A0-C38AA899CF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0507A8-A3DE-4FE3-86FD-37B1C5B6DE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E39C6C-F40A-4E31-BA88-27A3319FC5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43E908-2C9E-4AAE-B520-BEEEF5270692}"/>
              </a:ext>
            </a:extLst>
          </p:cNvPr>
          <p:cNvSpPr>
            <a:spLocks noGrp="1"/>
          </p:cNvSpPr>
          <p:nvPr>
            <p:ph type="dt" sz="half" idx="10"/>
          </p:nvPr>
        </p:nvSpPr>
        <p:spPr/>
        <p:txBody>
          <a:bodyPr/>
          <a:lstStyle/>
          <a:p>
            <a:fld id="{4F378B42-C7F2-4C0A-A09F-534F7F7950CA}" type="datetimeFigureOut">
              <a:rPr lang="en-GB" smtClean="0"/>
              <a:t>25/10/2020</a:t>
            </a:fld>
            <a:endParaRPr lang="en-GB"/>
          </a:p>
        </p:txBody>
      </p:sp>
      <p:sp>
        <p:nvSpPr>
          <p:cNvPr id="6" name="Footer Placeholder 5">
            <a:extLst>
              <a:ext uri="{FF2B5EF4-FFF2-40B4-BE49-F238E27FC236}">
                <a16:creationId xmlns:a16="http://schemas.microsoft.com/office/drawing/2014/main" id="{A6A65318-D51E-4CE1-9732-8654C11E8E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1E88DB-459B-4C96-B085-F491A521C39C}"/>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3262002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DE6E7-9BF2-4522-961B-45FB2F2B44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0C36BD-0369-49A4-8871-BD3303E0E7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BF3177-5982-4E83-833C-67CB6A944D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E5FB003-5217-499E-A0FB-A6F60AFEED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114C94-0966-42DF-82D0-922DC8F484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82EAFBA-C1B3-4681-85BE-39E1D87A1761}"/>
              </a:ext>
            </a:extLst>
          </p:cNvPr>
          <p:cNvSpPr>
            <a:spLocks noGrp="1"/>
          </p:cNvSpPr>
          <p:nvPr>
            <p:ph type="dt" sz="half" idx="10"/>
          </p:nvPr>
        </p:nvSpPr>
        <p:spPr/>
        <p:txBody>
          <a:bodyPr/>
          <a:lstStyle/>
          <a:p>
            <a:fld id="{4F378B42-C7F2-4C0A-A09F-534F7F7950CA}" type="datetimeFigureOut">
              <a:rPr lang="en-GB" smtClean="0"/>
              <a:t>25/10/2020</a:t>
            </a:fld>
            <a:endParaRPr lang="en-GB"/>
          </a:p>
        </p:txBody>
      </p:sp>
      <p:sp>
        <p:nvSpPr>
          <p:cNvPr id="8" name="Footer Placeholder 7">
            <a:extLst>
              <a:ext uri="{FF2B5EF4-FFF2-40B4-BE49-F238E27FC236}">
                <a16:creationId xmlns:a16="http://schemas.microsoft.com/office/drawing/2014/main" id="{8A517119-53DC-4C3A-B5C9-0BD8FE8A60A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C885E7-B3D2-4FD7-A045-8882E33909B0}"/>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1262266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EB65-7866-41B8-962A-D1D4C58F9E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F3485B-019B-41BF-AB65-2C5252FAC6DB}"/>
              </a:ext>
            </a:extLst>
          </p:cNvPr>
          <p:cNvSpPr>
            <a:spLocks noGrp="1"/>
          </p:cNvSpPr>
          <p:nvPr>
            <p:ph type="dt" sz="half" idx="10"/>
          </p:nvPr>
        </p:nvSpPr>
        <p:spPr/>
        <p:txBody>
          <a:bodyPr/>
          <a:lstStyle/>
          <a:p>
            <a:fld id="{4F378B42-C7F2-4C0A-A09F-534F7F7950CA}" type="datetimeFigureOut">
              <a:rPr lang="en-GB" smtClean="0"/>
              <a:t>25/10/2020</a:t>
            </a:fld>
            <a:endParaRPr lang="en-GB"/>
          </a:p>
        </p:txBody>
      </p:sp>
      <p:sp>
        <p:nvSpPr>
          <p:cNvPr id="4" name="Footer Placeholder 3">
            <a:extLst>
              <a:ext uri="{FF2B5EF4-FFF2-40B4-BE49-F238E27FC236}">
                <a16:creationId xmlns:a16="http://schemas.microsoft.com/office/drawing/2014/main" id="{D4867009-8AB3-44D7-835F-85B8547E9B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72FA1A-380B-41DF-8D2D-219EF94F392F}"/>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3186543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51D551-6BBE-4F4E-8719-57CA4406B87E}"/>
              </a:ext>
            </a:extLst>
          </p:cNvPr>
          <p:cNvSpPr>
            <a:spLocks noGrp="1"/>
          </p:cNvSpPr>
          <p:nvPr>
            <p:ph type="dt" sz="half" idx="10"/>
          </p:nvPr>
        </p:nvSpPr>
        <p:spPr/>
        <p:txBody>
          <a:bodyPr/>
          <a:lstStyle/>
          <a:p>
            <a:fld id="{4F378B42-C7F2-4C0A-A09F-534F7F7950CA}" type="datetimeFigureOut">
              <a:rPr lang="en-GB" smtClean="0"/>
              <a:t>25/10/2020</a:t>
            </a:fld>
            <a:endParaRPr lang="en-GB"/>
          </a:p>
        </p:txBody>
      </p:sp>
      <p:sp>
        <p:nvSpPr>
          <p:cNvPr id="3" name="Footer Placeholder 2">
            <a:extLst>
              <a:ext uri="{FF2B5EF4-FFF2-40B4-BE49-F238E27FC236}">
                <a16:creationId xmlns:a16="http://schemas.microsoft.com/office/drawing/2014/main" id="{5B4D9094-7412-4A1D-857A-9BD56002AD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8A6D91C-05E9-4600-A352-9E4C5CF749BD}"/>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4010280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E8E37-7872-4A9A-95B2-64B48473ED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D07852-B364-416D-A07C-744FEDAEFC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69FDD8-AD28-472F-8604-98BD70A2B0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26DFFC-762D-4684-8316-C8A4F8089048}"/>
              </a:ext>
            </a:extLst>
          </p:cNvPr>
          <p:cNvSpPr>
            <a:spLocks noGrp="1"/>
          </p:cNvSpPr>
          <p:nvPr>
            <p:ph type="dt" sz="half" idx="10"/>
          </p:nvPr>
        </p:nvSpPr>
        <p:spPr/>
        <p:txBody>
          <a:bodyPr/>
          <a:lstStyle/>
          <a:p>
            <a:fld id="{4F378B42-C7F2-4C0A-A09F-534F7F7950CA}" type="datetimeFigureOut">
              <a:rPr lang="en-GB" smtClean="0"/>
              <a:t>25/10/2020</a:t>
            </a:fld>
            <a:endParaRPr lang="en-GB"/>
          </a:p>
        </p:txBody>
      </p:sp>
      <p:sp>
        <p:nvSpPr>
          <p:cNvPr id="6" name="Footer Placeholder 5">
            <a:extLst>
              <a:ext uri="{FF2B5EF4-FFF2-40B4-BE49-F238E27FC236}">
                <a16:creationId xmlns:a16="http://schemas.microsoft.com/office/drawing/2014/main" id="{8315D5DE-9291-4AF3-95DA-6756BA7698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AB482F-78AE-40FC-B42F-8B47FA886C50}"/>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178471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F4F56-B79C-4482-9FF8-D61630122C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4747649-7C18-4338-87E8-5FFD81243A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8FAFDB-7993-4D6A-8343-2013D1C221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952849-4CBE-4211-84AF-87E84346393B}"/>
              </a:ext>
            </a:extLst>
          </p:cNvPr>
          <p:cNvSpPr>
            <a:spLocks noGrp="1"/>
          </p:cNvSpPr>
          <p:nvPr>
            <p:ph type="dt" sz="half" idx="10"/>
          </p:nvPr>
        </p:nvSpPr>
        <p:spPr/>
        <p:txBody>
          <a:bodyPr/>
          <a:lstStyle/>
          <a:p>
            <a:fld id="{4F378B42-C7F2-4C0A-A09F-534F7F7950CA}" type="datetimeFigureOut">
              <a:rPr lang="en-GB" smtClean="0"/>
              <a:t>25/10/2020</a:t>
            </a:fld>
            <a:endParaRPr lang="en-GB"/>
          </a:p>
        </p:txBody>
      </p:sp>
      <p:sp>
        <p:nvSpPr>
          <p:cNvPr id="6" name="Footer Placeholder 5">
            <a:extLst>
              <a:ext uri="{FF2B5EF4-FFF2-40B4-BE49-F238E27FC236}">
                <a16:creationId xmlns:a16="http://schemas.microsoft.com/office/drawing/2014/main" id="{FB7498CF-D239-4D9C-8F00-55D9838A74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8D8425-4AE2-4D2D-B357-8575179AB4B3}"/>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2714201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575D8-5824-4B22-B131-A63780D151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1C65D3-3AFE-4F5C-A012-B22897DB4F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172F10-F69E-46C8-B6BD-DE49DDEECD17}"/>
              </a:ext>
            </a:extLst>
          </p:cNvPr>
          <p:cNvSpPr>
            <a:spLocks noGrp="1"/>
          </p:cNvSpPr>
          <p:nvPr>
            <p:ph type="dt" sz="half" idx="10"/>
          </p:nvPr>
        </p:nvSpPr>
        <p:spPr/>
        <p:txBody>
          <a:bodyPr/>
          <a:lstStyle/>
          <a:p>
            <a:fld id="{4F378B42-C7F2-4C0A-A09F-534F7F7950CA}" type="datetimeFigureOut">
              <a:rPr lang="en-GB" smtClean="0"/>
              <a:t>25/10/2020</a:t>
            </a:fld>
            <a:endParaRPr lang="en-GB"/>
          </a:p>
        </p:txBody>
      </p:sp>
      <p:sp>
        <p:nvSpPr>
          <p:cNvPr id="5" name="Footer Placeholder 4">
            <a:extLst>
              <a:ext uri="{FF2B5EF4-FFF2-40B4-BE49-F238E27FC236}">
                <a16:creationId xmlns:a16="http://schemas.microsoft.com/office/drawing/2014/main" id="{0FE82BC9-85FC-498B-A80D-7B484C3954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0E2321-7CAD-43B5-A484-569B317F37D6}"/>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34800666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DCC7E8-2415-4E1C-8B92-17D458B585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E0D970-AAA4-47BE-9C7B-60924903B3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C0D699-8548-4C08-A1CF-C9F6A75E505F}"/>
              </a:ext>
            </a:extLst>
          </p:cNvPr>
          <p:cNvSpPr>
            <a:spLocks noGrp="1"/>
          </p:cNvSpPr>
          <p:nvPr>
            <p:ph type="dt" sz="half" idx="10"/>
          </p:nvPr>
        </p:nvSpPr>
        <p:spPr/>
        <p:txBody>
          <a:bodyPr/>
          <a:lstStyle/>
          <a:p>
            <a:fld id="{4F378B42-C7F2-4C0A-A09F-534F7F7950CA}" type="datetimeFigureOut">
              <a:rPr lang="en-GB" smtClean="0"/>
              <a:t>25/10/2020</a:t>
            </a:fld>
            <a:endParaRPr lang="en-GB"/>
          </a:p>
        </p:txBody>
      </p:sp>
      <p:sp>
        <p:nvSpPr>
          <p:cNvPr id="5" name="Footer Placeholder 4">
            <a:extLst>
              <a:ext uri="{FF2B5EF4-FFF2-40B4-BE49-F238E27FC236}">
                <a16:creationId xmlns:a16="http://schemas.microsoft.com/office/drawing/2014/main" id="{E7957F9D-E0DC-40A9-8D7A-B929D7986F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586A37-B5AB-4770-A137-25A921EE0F1D}"/>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3553955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71A1E0-9111-4282-90C5-BE46686FD7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42790D-2500-4AD1-8396-8B6BB7C119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02188D-66D3-4254-B515-093832648A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378B42-C7F2-4C0A-A09F-534F7F7950CA}" type="datetimeFigureOut">
              <a:rPr lang="en-GB" smtClean="0"/>
              <a:t>25/10/2020</a:t>
            </a:fld>
            <a:endParaRPr lang="en-GB"/>
          </a:p>
        </p:txBody>
      </p:sp>
      <p:sp>
        <p:nvSpPr>
          <p:cNvPr id="5" name="Footer Placeholder 4">
            <a:extLst>
              <a:ext uri="{FF2B5EF4-FFF2-40B4-BE49-F238E27FC236}">
                <a16:creationId xmlns:a16="http://schemas.microsoft.com/office/drawing/2014/main" id="{4A676A5D-B4AD-4396-9736-B51566F299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E3B1D3-432C-41E0-8C50-3E93E19241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4BD09B-CCBB-46C3-97B6-ABEC04EA9ED8}" type="slidenum">
              <a:rPr lang="en-GB" smtClean="0"/>
              <a:t>‹#›</a:t>
            </a:fld>
            <a:endParaRPr lang="en-GB"/>
          </a:p>
        </p:txBody>
      </p:sp>
    </p:spTree>
    <p:extLst>
      <p:ext uri="{BB962C8B-B14F-4D97-AF65-F5344CB8AC3E}">
        <p14:creationId xmlns:p14="http://schemas.microsoft.com/office/powerpoint/2010/main" val="2307048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2" Type="http://schemas.openxmlformats.org/officeDocument/2006/relationships/image" Target="../media/image5.webp"/><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 Id="rId9" Type="http://schemas.openxmlformats.org/officeDocument/2006/relationships/image" Target="../media/image17.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2">
            <a:extLst>
              <a:ext uri="{FF2B5EF4-FFF2-40B4-BE49-F238E27FC236}">
                <a16:creationId xmlns:a16="http://schemas.microsoft.com/office/drawing/2014/main" id="{19245A10-7F37-4569-80D2-2F692931E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8">
            <a:extLst>
              <a:ext uri="{FF2B5EF4-FFF2-40B4-BE49-F238E27FC236}">
                <a16:creationId xmlns:a16="http://schemas.microsoft.com/office/drawing/2014/main" id="{9267F70F-11C6-4597-9381-D0D80FC18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6152" y="2355786"/>
            <a:ext cx="498574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3">
            <a:extLst>
              <a:ext uri="{FF2B5EF4-FFF2-40B4-BE49-F238E27FC236}">
                <a16:creationId xmlns:a16="http://schemas.microsoft.com/office/drawing/2014/main" id="{3F352E25-F385-4AD5-85C9-B8C749B30E6F}"/>
              </a:ext>
            </a:extLst>
          </p:cNvPr>
          <p:cNvSpPr>
            <a:spLocks noGrp="1"/>
          </p:cNvSpPr>
          <p:nvPr>
            <p:ph type="title"/>
          </p:nvPr>
        </p:nvSpPr>
        <p:spPr>
          <a:xfrm>
            <a:off x="7559812" y="2723322"/>
            <a:ext cx="3510355" cy="2236738"/>
          </a:xfrm>
        </p:spPr>
        <p:txBody>
          <a:bodyPr vert="horz" lIns="91440" tIns="45720" rIns="91440" bIns="45720" rtlCol="0" anchor="b">
            <a:normAutofit/>
          </a:bodyPr>
          <a:lstStyle/>
          <a:p>
            <a:r>
              <a:rPr lang="en-US" sz="2800" dirty="0">
                <a:solidFill>
                  <a:srgbClr val="FFFFFF"/>
                </a:solidFill>
              </a:rPr>
              <a:t>BMSP6006 Strategies for Resilience and Prosperity</a:t>
            </a:r>
            <a:br>
              <a:rPr lang="en-US" sz="2800" dirty="0">
                <a:solidFill>
                  <a:srgbClr val="FFFFFF"/>
                </a:solidFill>
              </a:rPr>
            </a:br>
            <a:r>
              <a:rPr lang="en-US" sz="2800" dirty="0">
                <a:solidFill>
                  <a:srgbClr val="FFFFFF"/>
                </a:solidFill>
              </a:rPr>
              <a:t>Natalie Emma Male 1702161</a:t>
            </a:r>
          </a:p>
        </p:txBody>
      </p:sp>
      <p:sp>
        <p:nvSpPr>
          <p:cNvPr id="25" name="Freeform 5">
            <a:extLst>
              <a:ext uri="{FF2B5EF4-FFF2-40B4-BE49-F238E27FC236}">
                <a16:creationId xmlns:a16="http://schemas.microsoft.com/office/drawing/2014/main" id="{2C20A93E-E407-4683-A405-147DE2613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9782" y="1654168"/>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6">
            <a:extLst>
              <a:ext uri="{FF2B5EF4-FFF2-40B4-BE49-F238E27FC236}">
                <a16:creationId xmlns:a16="http://schemas.microsoft.com/office/drawing/2014/main" id="{9E8E3DD9-D235-48D9-A0EC-D6817EC84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311136"/>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
            <a:extLst>
              <a:ext uri="{FF2B5EF4-FFF2-40B4-BE49-F238E27FC236}">
                <a16:creationId xmlns:a16="http://schemas.microsoft.com/office/drawing/2014/main" id="{EA83A145-578D-4A0B-94A7-AEAB2027D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126737"/>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pic>
        <p:nvPicPr>
          <p:cNvPr id="8" name="Picture 7" descr="A picture containing food, fish&#10;&#10;Description automatically generated">
            <a:extLst>
              <a:ext uri="{FF2B5EF4-FFF2-40B4-BE49-F238E27FC236}">
                <a16:creationId xmlns:a16="http://schemas.microsoft.com/office/drawing/2014/main" id="{BE9300D5-140D-400B-BC4B-6C5810BD06B6}"/>
              </a:ext>
            </a:extLst>
          </p:cNvPr>
          <p:cNvPicPr>
            <a:picLocks noChangeAspect="1"/>
          </p:cNvPicPr>
          <p:nvPr/>
        </p:nvPicPr>
        <p:blipFill rotWithShape="1">
          <a:blip r:embed="rId2">
            <a:extLst>
              <a:ext uri="{28A0092B-C50C-407E-A947-70E740481C1C}">
                <a14:useLocalDpi xmlns:a14="http://schemas.microsoft.com/office/drawing/2010/main" val="0"/>
              </a:ext>
            </a:extLst>
          </a:blip>
          <a:srcRect l="5002" r="11080" b="2"/>
          <a:stretch/>
        </p:blipFill>
        <p:spPr>
          <a:xfrm>
            <a:off x="1258859" y="1120046"/>
            <a:ext cx="5635819" cy="3509504"/>
          </a:xfrm>
          <a:prstGeom prst="rect">
            <a:avLst/>
          </a:prstGeom>
        </p:spPr>
      </p:pic>
    </p:spTree>
    <p:extLst>
      <p:ext uri="{BB962C8B-B14F-4D97-AF65-F5344CB8AC3E}">
        <p14:creationId xmlns:p14="http://schemas.microsoft.com/office/powerpoint/2010/main" val="3061081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0" name="Rectangle 136">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1" name="Rectangle 138">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Unilever Brands">
            <a:extLst>
              <a:ext uri="{FF2B5EF4-FFF2-40B4-BE49-F238E27FC236}">
                <a16:creationId xmlns:a16="http://schemas.microsoft.com/office/drawing/2014/main" id="{0D182938-127E-4E89-B269-37EA4F05181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9478" y="1813559"/>
            <a:ext cx="4958014" cy="2931161"/>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cxnSp>
        <p:nvCxnSpPr>
          <p:cNvPr id="1032" name="Straight Connector 140">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9AFC566-16AB-43A2-9BFB-4971EA1E6670}"/>
              </a:ext>
            </a:extLst>
          </p:cNvPr>
          <p:cNvSpPr txBox="1"/>
          <p:nvPr/>
        </p:nvSpPr>
        <p:spPr>
          <a:xfrm>
            <a:off x="6234505" y="-289678"/>
            <a:ext cx="4961816" cy="5386090"/>
          </a:xfrm>
          <a:prstGeom prst="rect">
            <a:avLst/>
          </a:prstGeom>
          <a:noFill/>
        </p:spPr>
        <p:txBody>
          <a:bodyPr wrap="square" rtlCol="0">
            <a:spAutoFit/>
          </a:bodyPr>
          <a:lstStyle/>
          <a:p>
            <a:pPr algn="l" rtl="0"/>
            <a:endParaRPr lang="en-GB" b="0" i="0" dirty="0">
              <a:solidFill>
                <a:srgbClr val="73706E"/>
              </a:solidFill>
              <a:effectLst/>
              <a:latin typeface="UnileverShilling"/>
            </a:endParaRPr>
          </a:p>
          <a:p>
            <a:pPr algn="l" rtl="0"/>
            <a:endParaRPr lang="en-GB" dirty="0">
              <a:solidFill>
                <a:srgbClr val="73706E"/>
              </a:solidFill>
              <a:latin typeface="UnileverShilling"/>
            </a:endParaRPr>
          </a:p>
          <a:p>
            <a:pPr algn="l" rtl="0"/>
            <a:endParaRPr lang="en-GB" b="0" i="0" dirty="0">
              <a:solidFill>
                <a:srgbClr val="73706E"/>
              </a:solidFill>
              <a:effectLst/>
              <a:latin typeface="UnileverShilling"/>
            </a:endParaRPr>
          </a:p>
          <a:p>
            <a:pPr algn="l" rtl="0"/>
            <a:endParaRPr lang="en-GB" dirty="0">
              <a:solidFill>
                <a:srgbClr val="73706E"/>
              </a:solidFill>
              <a:latin typeface="UnileverShilling"/>
            </a:endParaRPr>
          </a:p>
          <a:p>
            <a:pPr algn="l" rtl="0"/>
            <a:endParaRPr lang="en-GB" b="0" i="0" dirty="0">
              <a:solidFill>
                <a:srgbClr val="73706E"/>
              </a:solidFill>
              <a:effectLst/>
              <a:latin typeface="UnileverShilling"/>
            </a:endParaRPr>
          </a:p>
          <a:p>
            <a:pPr algn="l" rtl="0"/>
            <a:endParaRPr lang="en-GB" dirty="0">
              <a:solidFill>
                <a:srgbClr val="73706E"/>
              </a:solidFill>
              <a:latin typeface="UnileverShilling"/>
            </a:endParaRPr>
          </a:p>
          <a:p>
            <a:pPr algn="l" rtl="0"/>
            <a:endParaRPr lang="en-GB" b="0" i="0" dirty="0">
              <a:solidFill>
                <a:srgbClr val="73706E"/>
              </a:solidFill>
              <a:effectLst/>
              <a:latin typeface="UnileverShilling"/>
            </a:endParaRPr>
          </a:p>
          <a:p>
            <a:pPr algn="l" rtl="0"/>
            <a:endParaRPr lang="en-GB" b="0" i="0" dirty="0">
              <a:solidFill>
                <a:srgbClr val="73706E"/>
              </a:solidFill>
              <a:effectLst/>
              <a:latin typeface="UnileverShilling"/>
            </a:endParaRPr>
          </a:p>
          <a:p>
            <a:pPr algn="l" rtl="0"/>
            <a:r>
              <a:rPr lang="en-GB" sz="2000" b="1" i="0" dirty="0">
                <a:effectLst/>
              </a:rPr>
              <a:t>2.5 billion</a:t>
            </a:r>
            <a:r>
              <a:rPr lang="en-GB" sz="2000" b="0" i="0" dirty="0">
                <a:effectLst/>
              </a:rPr>
              <a:t> people use our products each day</a:t>
            </a:r>
          </a:p>
          <a:p>
            <a:pPr algn="l" rtl="0"/>
            <a:endParaRPr lang="en-GB" sz="2000" b="0" i="0" dirty="0">
              <a:effectLst/>
            </a:endParaRPr>
          </a:p>
          <a:p>
            <a:pPr algn="l" rtl="0"/>
            <a:r>
              <a:rPr lang="en-GB" sz="2000" b="1" i="0" dirty="0">
                <a:effectLst/>
              </a:rPr>
              <a:t>400+</a:t>
            </a:r>
            <a:r>
              <a:rPr lang="en-GB" sz="2000" b="0" i="0" dirty="0">
                <a:effectLst/>
              </a:rPr>
              <a:t> Unilever brands are used by consumers worldwide</a:t>
            </a:r>
          </a:p>
          <a:p>
            <a:pPr algn="l" rtl="0"/>
            <a:endParaRPr lang="en-GB" sz="2000" b="0" i="0" dirty="0">
              <a:effectLst/>
            </a:endParaRPr>
          </a:p>
          <a:p>
            <a:pPr algn="l" rtl="0"/>
            <a:r>
              <a:rPr lang="en-GB" sz="2000" b="1" i="0" dirty="0">
                <a:effectLst/>
              </a:rPr>
              <a:t>190</a:t>
            </a:r>
            <a:r>
              <a:rPr lang="en-GB" sz="2000" b="0" i="0" dirty="0">
                <a:effectLst/>
              </a:rPr>
              <a:t> Countries in which our brands are sold</a:t>
            </a:r>
          </a:p>
          <a:p>
            <a:pPr algn="l" rtl="0"/>
            <a:endParaRPr lang="en-GB" sz="2000" b="0" i="0" dirty="0">
              <a:effectLst/>
            </a:endParaRPr>
          </a:p>
          <a:p>
            <a:pPr algn="l" rtl="0"/>
            <a:r>
              <a:rPr lang="en-GB" sz="2000" b="1" i="0" dirty="0">
                <a:effectLst/>
              </a:rPr>
              <a:t>155,000</a:t>
            </a:r>
            <a:r>
              <a:rPr lang="en-GB" sz="2000" b="0" i="0" dirty="0">
                <a:effectLst/>
              </a:rPr>
              <a:t> Unilever people deliver our success</a:t>
            </a:r>
          </a:p>
          <a:p>
            <a:pPr algn="l" rtl="0"/>
            <a:endParaRPr lang="en-GB" sz="2000" b="0" i="0" dirty="0">
              <a:effectLst/>
            </a:endParaRPr>
          </a:p>
          <a:p>
            <a:pPr algn="l" rtl="0"/>
            <a:r>
              <a:rPr lang="en-GB" sz="2000" b="1" i="0" dirty="0">
                <a:effectLst/>
              </a:rPr>
              <a:t>€52 billion</a:t>
            </a:r>
            <a:r>
              <a:rPr lang="en-GB" sz="2000" b="0" i="0" dirty="0">
                <a:effectLst/>
              </a:rPr>
              <a:t> Our turnover in 2019   </a:t>
            </a:r>
          </a:p>
        </p:txBody>
      </p:sp>
      <p:sp>
        <p:nvSpPr>
          <p:cNvPr id="3" name="TextBox 2">
            <a:extLst>
              <a:ext uri="{FF2B5EF4-FFF2-40B4-BE49-F238E27FC236}">
                <a16:creationId xmlns:a16="http://schemas.microsoft.com/office/drawing/2014/main" id="{301DCCF1-AED4-45E1-817D-90D391EC26FD}"/>
              </a:ext>
            </a:extLst>
          </p:cNvPr>
          <p:cNvSpPr txBox="1"/>
          <p:nvPr/>
        </p:nvSpPr>
        <p:spPr>
          <a:xfrm>
            <a:off x="7380514" y="5192486"/>
            <a:ext cx="2558079" cy="677108"/>
          </a:xfrm>
          <a:prstGeom prst="rect">
            <a:avLst/>
          </a:prstGeom>
          <a:noFill/>
        </p:spPr>
        <p:txBody>
          <a:bodyPr wrap="square" rtlCol="0">
            <a:spAutoFit/>
          </a:bodyPr>
          <a:lstStyle/>
          <a:p>
            <a:r>
              <a:rPr lang="en-GB" sz="2000" dirty="0"/>
              <a:t>About Unilever (2020)</a:t>
            </a:r>
          </a:p>
          <a:p>
            <a:endParaRPr lang="en-GB" dirty="0"/>
          </a:p>
        </p:txBody>
      </p:sp>
    </p:spTree>
    <p:extLst>
      <p:ext uri="{BB962C8B-B14F-4D97-AF65-F5344CB8AC3E}">
        <p14:creationId xmlns:p14="http://schemas.microsoft.com/office/powerpoint/2010/main" val="3702225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Graphic 13" descr="Chess Pieces">
            <a:extLst>
              <a:ext uri="{FF2B5EF4-FFF2-40B4-BE49-F238E27FC236}">
                <a16:creationId xmlns:a16="http://schemas.microsoft.com/office/drawing/2014/main" id="{E019D73B-0CAB-4D74-8C25-19EC0A449EB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80090" y="992170"/>
            <a:ext cx="1640053" cy="1640053"/>
          </a:xfrm>
          <a:prstGeom prst="rect">
            <a:avLst/>
          </a:prstGeom>
        </p:spPr>
      </p:pic>
      <p:sp>
        <p:nvSpPr>
          <p:cNvPr id="24" name="TextBox 23">
            <a:extLst>
              <a:ext uri="{FF2B5EF4-FFF2-40B4-BE49-F238E27FC236}">
                <a16:creationId xmlns:a16="http://schemas.microsoft.com/office/drawing/2014/main" id="{28E8A384-FDDB-4DB7-A372-8F8B2802F037}"/>
              </a:ext>
            </a:extLst>
          </p:cNvPr>
          <p:cNvSpPr txBox="1"/>
          <p:nvPr/>
        </p:nvSpPr>
        <p:spPr>
          <a:xfrm>
            <a:off x="158360" y="360385"/>
            <a:ext cx="6293394" cy="5421036"/>
          </a:xfrm>
          <a:prstGeom prst="rect">
            <a:avLst/>
          </a:prstGeom>
          <a:noFill/>
        </p:spPr>
        <p:txBody>
          <a:bodyPr wrap="square">
            <a:spAutoFit/>
          </a:bodyPr>
          <a:lstStyle/>
          <a:p>
            <a:pPr>
              <a:lnSpc>
                <a:spcPct val="107000"/>
              </a:lnSpc>
              <a:spcAft>
                <a:spcPts val="800"/>
              </a:spcAft>
            </a:pPr>
            <a:endParaRPr lang="en-GB"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“Strategy is the direction and scope of an organisation over the long term, which achieves advantage in a changing environment through its configuration of resources and competences with the aim of fulfilling stakeholder expectations” </a:t>
            </a:r>
            <a:r>
              <a:rPr lang="en-GB" sz="2400" dirty="0">
                <a:latin typeface="Calibri" panose="020F0502020204030204" pitchFamily="34" charset="0"/>
                <a:ea typeface="Calibri" panose="020F0502020204030204" pitchFamily="34" charset="0"/>
                <a:cs typeface="Calibri" panose="020F0502020204030204" pitchFamily="34" charset="0"/>
              </a:rPr>
              <a:t>(Johnson et al; 2007)</a:t>
            </a:r>
          </a:p>
          <a:p>
            <a:pPr>
              <a:lnSpc>
                <a:spcPct val="107000"/>
              </a:lnSpc>
              <a:spcAft>
                <a:spcPts val="800"/>
              </a:spcAft>
            </a:pPr>
            <a:endParaRPr lang="en-GB" sz="24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2400" dirty="0">
                <a:effectLst/>
                <a:latin typeface="Calibri" panose="020F0502020204030204" pitchFamily="34" charset="0"/>
                <a:ea typeface="Calibri" panose="020F0502020204030204" pitchFamily="34" charset="0"/>
              </a:rPr>
              <a:t> “Strategic management is exciting and challenging. It makes fundamental decisions about the future direction of an organisation, its purpose, its resources and how it interacts in the world in which it operates. (Lynch, 2018)</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22F3C28F-020A-4473-8058-B3DA40C1D936}"/>
              </a:ext>
            </a:extLst>
          </p:cNvPr>
          <p:cNvSpPr txBox="1"/>
          <p:nvPr/>
        </p:nvSpPr>
        <p:spPr>
          <a:xfrm>
            <a:off x="7953193" y="2822021"/>
            <a:ext cx="2468880" cy="1323439"/>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algn="ctr"/>
            <a:r>
              <a:rPr lang="en-GB" sz="3600" dirty="0"/>
              <a:t>             </a:t>
            </a:r>
            <a:r>
              <a:rPr lang="en-GB" sz="4400" dirty="0"/>
              <a:t>Strategy</a:t>
            </a:r>
          </a:p>
        </p:txBody>
      </p:sp>
    </p:spTree>
    <p:extLst>
      <p:ext uri="{BB962C8B-B14F-4D97-AF65-F5344CB8AC3E}">
        <p14:creationId xmlns:p14="http://schemas.microsoft.com/office/powerpoint/2010/main" val="1772907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6EB9E178-EE94-4DB2-A68D-2F08959BECC4}"/>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0" y="-174172"/>
            <a:ext cx="12192000" cy="6857999"/>
          </a:xfrm>
          <a:prstGeom prst="rect">
            <a:avLst/>
          </a:prstGeom>
        </p:spPr>
      </p:pic>
      <p:sp>
        <p:nvSpPr>
          <p:cNvPr id="5" name="TextBox 4">
            <a:extLst>
              <a:ext uri="{FF2B5EF4-FFF2-40B4-BE49-F238E27FC236}">
                <a16:creationId xmlns:a16="http://schemas.microsoft.com/office/drawing/2014/main" id="{8EA2E42C-835A-4BCF-BBAD-DD34571CB1B0}"/>
              </a:ext>
            </a:extLst>
          </p:cNvPr>
          <p:cNvSpPr txBox="1"/>
          <p:nvPr/>
        </p:nvSpPr>
        <p:spPr>
          <a:xfrm>
            <a:off x="702128" y="4550559"/>
            <a:ext cx="9693729" cy="954107"/>
          </a:xfrm>
          <a:prstGeom prst="rect">
            <a:avLst/>
          </a:prstGeom>
          <a:noFill/>
        </p:spPr>
        <p:txBody>
          <a:bodyPr wrap="square" rtlCol="0">
            <a:spAutoFit/>
          </a:bodyPr>
          <a:lstStyle/>
          <a:p>
            <a:r>
              <a:rPr lang="en-GB" sz="2800" dirty="0"/>
              <a:t> </a:t>
            </a:r>
            <a:r>
              <a:rPr lang="en-GB" sz="2800" b="1" i="1" dirty="0"/>
              <a:t>Vision</a:t>
            </a:r>
            <a:r>
              <a:rPr lang="en-GB" sz="2800" dirty="0"/>
              <a:t> -  “T</a:t>
            </a:r>
            <a:r>
              <a:rPr lang="en-GB" sz="2800" b="0" i="0" dirty="0">
                <a:effectLst/>
              </a:rPr>
              <a:t>o be the global leader in sustainable business”.</a:t>
            </a:r>
          </a:p>
          <a:p>
            <a:r>
              <a:rPr lang="en-GB" sz="2800" b="0" i="0" dirty="0">
                <a:effectLst/>
              </a:rPr>
              <a:t>                                                                                 </a:t>
            </a:r>
            <a:endParaRPr lang="en-GB" sz="2800" dirty="0"/>
          </a:p>
        </p:txBody>
      </p:sp>
      <p:sp>
        <p:nvSpPr>
          <p:cNvPr id="6" name="TextBox 5">
            <a:extLst>
              <a:ext uri="{FF2B5EF4-FFF2-40B4-BE49-F238E27FC236}">
                <a16:creationId xmlns:a16="http://schemas.microsoft.com/office/drawing/2014/main" id="{F0BD1D9C-68C7-455D-B441-505D0B28796D}"/>
              </a:ext>
            </a:extLst>
          </p:cNvPr>
          <p:cNvSpPr txBox="1"/>
          <p:nvPr/>
        </p:nvSpPr>
        <p:spPr>
          <a:xfrm>
            <a:off x="702128" y="2340490"/>
            <a:ext cx="10700657" cy="2246769"/>
          </a:xfrm>
          <a:prstGeom prst="rect">
            <a:avLst/>
          </a:prstGeom>
          <a:noFill/>
        </p:spPr>
        <p:txBody>
          <a:bodyPr wrap="square" rtlCol="0">
            <a:spAutoFit/>
          </a:bodyPr>
          <a:lstStyle/>
          <a:p>
            <a:pPr algn="l" rtl="0"/>
            <a:r>
              <a:rPr lang="en-GB" sz="2800" b="1" i="1" dirty="0">
                <a:effectLst/>
              </a:rPr>
              <a:t>Values</a:t>
            </a:r>
            <a:r>
              <a:rPr lang="en-GB" sz="2800" i="0" dirty="0">
                <a:effectLst/>
              </a:rPr>
              <a:t> - “Our Corporate Purpose states that to succeed requires "the highest standards of corporate behaviour towards everyone we work with, the communities we touch, and the environment on which we have an impact."</a:t>
            </a:r>
          </a:p>
          <a:p>
            <a:endParaRPr lang="en-GB" sz="2800" dirty="0"/>
          </a:p>
        </p:txBody>
      </p:sp>
      <p:sp>
        <p:nvSpPr>
          <p:cNvPr id="9" name="TextBox 8">
            <a:extLst>
              <a:ext uri="{FF2B5EF4-FFF2-40B4-BE49-F238E27FC236}">
                <a16:creationId xmlns:a16="http://schemas.microsoft.com/office/drawing/2014/main" id="{B70EA4D9-3F4C-46E5-8326-F36DD56E2D61}"/>
              </a:ext>
            </a:extLst>
          </p:cNvPr>
          <p:cNvSpPr txBox="1"/>
          <p:nvPr/>
        </p:nvSpPr>
        <p:spPr>
          <a:xfrm>
            <a:off x="4321629" y="5984380"/>
            <a:ext cx="3722913" cy="461665"/>
          </a:xfrm>
          <a:prstGeom prst="rect">
            <a:avLst/>
          </a:prstGeom>
          <a:noFill/>
        </p:spPr>
        <p:txBody>
          <a:bodyPr wrap="square" rtlCol="0">
            <a:spAutoFit/>
          </a:bodyPr>
          <a:lstStyle/>
          <a:p>
            <a:r>
              <a:rPr lang="en-GB" dirty="0"/>
              <a:t>(</a:t>
            </a:r>
            <a:r>
              <a:rPr lang="en-GB" sz="2400" dirty="0"/>
              <a:t>Who we are,Unilever 2020)</a:t>
            </a:r>
          </a:p>
        </p:txBody>
      </p:sp>
      <p:sp>
        <p:nvSpPr>
          <p:cNvPr id="10" name="TextBox 9">
            <a:extLst>
              <a:ext uri="{FF2B5EF4-FFF2-40B4-BE49-F238E27FC236}">
                <a16:creationId xmlns:a16="http://schemas.microsoft.com/office/drawing/2014/main" id="{B493FB22-ADD7-4FF2-B95F-E3ACE68AF7B3}"/>
              </a:ext>
            </a:extLst>
          </p:cNvPr>
          <p:cNvSpPr txBox="1"/>
          <p:nvPr/>
        </p:nvSpPr>
        <p:spPr>
          <a:xfrm>
            <a:off x="702128" y="1471074"/>
            <a:ext cx="10205357" cy="523220"/>
          </a:xfrm>
          <a:prstGeom prst="rect">
            <a:avLst/>
          </a:prstGeom>
          <a:noFill/>
        </p:spPr>
        <p:txBody>
          <a:bodyPr wrap="square" rtlCol="0">
            <a:spAutoFit/>
          </a:bodyPr>
          <a:lstStyle/>
          <a:p>
            <a:r>
              <a:rPr lang="en-GB" sz="2800" b="1" i="1" dirty="0"/>
              <a:t>Mission</a:t>
            </a:r>
            <a:r>
              <a:rPr lang="en-GB" sz="2800" dirty="0"/>
              <a:t> -  “</a:t>
            </a:r>
            <a:r>
              <a:rPr lang="en-GB" sz="2800" b="0" i="0" dirty="0">
                <a:effectLst/>
              </a:rPr>
              <a:t>Making sustainable living commonplace”.</a:t>
            </a:r>
            <a:endParaRPr lang="en-GB" sz="2800" dirty="0"/>
          </a:p>
        </p:txBody>
      </p:sp>
    </p:spTree>
    <p:extLst>
      <p:ext uri="{BB962C8B-B14F-4D97-AF65-F5344CB8AC3E}">
        <p14:creationId xmlns:p14="http://schemas.microsoft.com/office/powerpoint/2010/main" val="226066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15C20134-BA8C-4F83-970D-1F583DF665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443" y="664030"/>
            <a:ext cx="5514472" cy="4858358"/>
          </a:xfrm>
          <a:prstGeom prst="rect">
            <a:avLst/>
          </a:prstGeom>
        </p:spPr>
      </p:pic>
      <p:sp>
        <p:nvSpPr>
          <p:cNvPr id="4" name="TextBox 3">
            <a:extLst>
              <a:ext uri="{FF2B5EF4-FFF2-40B4-BE49-F238E27FC236}">
                <a16:creationId xmlns:a16="http://schemas.microsoft.com/office/drawing/2014/main" id="{34C4E8A6-0615-4A69-893D-B9F60B921A90}"/>
              </a:ext>
            </a:extLst>
          </p:cNvPr>
          <p:cNvSpPr txBox="1"/>
          <p:nvPr/>
        </p:nvSpPr>
        <p:spPr>
          <a:xfrm>
            <a:off x="5878286" y="2057400"/>
            <a:ext cx="5704114" cy="3108543"/>
          </a:xfrm>
          <a:prstGeom prst="rect">
            <a:avLst/>
          </a:prstGeom>
          <a:noFill/>
        </p:spPr>
        <p:txBody>
          <a:bodyPr wrap="square" rtlCol="0">
            <a:spAutoFit/>
          </a:bodyPr>
          <a:lstStyle/>
          <a:p>
            <a:r>
              <a:rPr lang="en-GB" sz="2800" b="0" i="0" dirty="0">
                <a:effectLst/>
                <a:latin typeface="UnileverShilling"/>
              </a:rPr>
              <a:t>“A belief that sustainable business drives superior performance lies at the heart of the Unilever Compass – our strategy to create long-term value for our stakeholders”. </a:t>
            </a:r>
            <a:r>
              <a:rPr lang="en-GB" sz="2800" dirty="0">
                <a:effectLst/>
                <a:latin typeface="Calibri" panose="020F0502020204030204" pitchFamily="34" charset="0"/>
                <a:ea typeface="Calibri" panose="020F0502020204030204" pitchFamily="34" charset="0"/>
                <a:cs typeface="Times New Roman" panose="02020603050405020304" pitchFamily="18" charset="0"/>
              </a:rPr>
              <a:t>(Our Strategy, 2020)</a:t>
            </a:r>
          </a:p>
          <a:p>
            <a:endParaRPr lang="en-GB" sz="2800" dirty="0"/>
          </a:p>
        </p:txBody>
      </p:sp>
    </p:spTree>
    <p:extLst>
      <p:ext uri="{BB962C8B-B14F-4D97-AF65-F5344CB8AC3E}">
        <p14:creationId xmlns:p14="http://schemas.microsoft.com/office/powerpoint/2010/main" val="4128294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EE5F705A-5E81-4B3A-8EF4-911982DB3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6">
            <a:extLst>
              <a:ext uri="{FF2B5EF4-FFF2-40B4-BE49-F238E27FC236}">
                <a16:creationId xmlns:a16="http://schemas.microsoft.com/office/drawing/2014/main" id="{AD8F92D9-1751-4ABF-9CB7-D198C9A05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9067" y="0"/>
            <a:ext cx="1715241" cy="6858000"/>
          </a:xfrm>
          <a:custGeom>
            <a:avLst/>
            <a:gdLst>
              <a:gd name="connsiteX0" fmla="*/ 1619628 w 1715241"/>
              <a:gd name="connsiteY0" fmla="*/ 0 h 6858000"/>
              <a:gd name="connsiteX1" fmla="*/ 1715241 w 1715241"/>
              <a:gd name="connsiteY1" fmla="*/ 0 h 6858000"/>
              <a:gd name="connsiteX2" fmla="*/ 1711235 w 1715241"/>
              <a:gd name="connsiteY2" fmla="*/ 3148 h 6858000"/>
              <a:gd name="connsiteX3" fmla="*/ 95613 w 1715241"/>
              <a:gd name="connsiteY3" fmla="*/ 3429000 h 6858000"/>
              <a:gd name="connsiteX4" fmla="*/ 1711235 w 1715241"/>
              <a:gd name="connsiteY4" fmla="*/ 6854853 h 6858000"/>
              <a:gd name="connsiteX5" fmla="*/ 1715240 w 1715241"/>
              <a:gd name="connsiteY5" fmla="*/ 6858000 h 6858000"/>
              <a:gd name="connsiteX6" fmla="*/ 1619627 w 1715241"/>
              <a:gd name="connsiteY6" fmla="*/ 6858000 h 6858000"/>
              <a:gd name="connsiteX7" fmla="*/ 1615622 w 1715241"/>
              <a:gd name="connsiteY7" fmla="*/ 6854853 h 6858000"/>
              <a:gd name="connsiteX8" fmla="*/ 0 w 1715241"/>
              <a:gd name="connsiteY8" fmla="*/ 3429000 h 6858000"/>
              <a:gd name="connsiteX9" fmla="*/ 1615622 w 1715241"/>
              <a:gd name="connsiteY9" fmla="*/ 314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5241" h="6858000">
                <a:moveTo>
                  <a:pt x="1619628" y="0"/>
                </a:moveTo>
                <a:lnTo>
                  <a:pt x="1715241" y="0"/>
                </a:lnTo>
                <a:lnTo>
                  <a:pt x="1711235" y="3148"/>
                </a:lnTo>
                <a:cubicBezTo>
                  <a:pt x="724534" y="817446"/>
                  <a:pt x="95613" y="2049777"/>
                  <a:pt x="95613" y="3429000"/>
                </a:cubicBezTo>
                <a:cubicBezTo>
                  <a:pt x="95613" y="4808224"/>
                  <a:pt x="724534" y="6040555"/>
                  <a:pt x="1711235" y="6854853"/>
                </a:cubicBezTo>
                <a:lnTo>
                  <a:pt x="1715240" y="6858000"/>
                </a:lnTo>
                <a:lnTo>
                  <a:pt x="1619627" y="6858000"/>
                </a:lnTo>
                <a:lnTo>
                  <a:pt x="1615622" y="6854853"/>
                </a:lnTo>
                <a:cubicBezTo>
                  <a:pt x="628921" y="6040555"/>
                  <a:pt x="0" y="4808224"/>
                  <a:pt x="0" y="3429000"/>
                </a:cubicBezTo>
                <a:cubicBezTo>
                  <a:pt x="0" y="2049777"/>
                  <a:pt x="628921" y="817446"/>
                  <a:pt x="1615622" y="3148"/>
                </a:cubicBezTo>
                <a:close/>
              </a:path>
            </a:pathLst>
          </a:custGeom>
          <a:solidFill>
            <a:schemeClr val="accent6">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2" descr="Chart, radar chart&#10;&#10;Description automatically generated">
            <a:extLst>
              <a:ext uri="{FF2B5EF4-FFF2-40B4-BE49-F238E27FC236}">
                <a16:creationId xmlns:a16="http://schemas.microsoft.com/office/drawing/2014/main" id="{8B7575CF-FE0D-4C8B-A4DA-61E5ED82621E}"/>
              </a:ext>
            </a:extLst>
          </p:cNvPr>
          <p:cNvPicPr>
            <a:picLocks noChangeAspect="1"/>
          </p:cNvPicPr>
          <p:nvPr/>
        </p:nvPicPr>
        <p:blipFill>
          <a:blip r:embed="rId3">
            <a:duotone>
              <a:prstClr val="black"/>
              <a:prstClr val="white"/>
            </a:duotone>
            <a:extLst>
              <a:ext uri="{28A0092B-C50C-407E-A947-70E740481C1C}">
                <a14:useLocalDpi xmlns:a14="http://schemas.microsoft.com/office/drawing/2010/main" val="0"/>
              </a:ext>
            </a:extLst>
          </a:blip>
          <a:stretch>
            <a:fillRect/>
          </a:stretch>
        </p:blipFill>
        <p:spPr>
          <a:xfrm>
            <a:off x="5719586" y="1758458"/>
            <a:ext cx="5235544" cy="3992102"/>
          </a:xfrm>
          <a:prstGeom prst="rect">
            <a:avLst/>
          </a:prstGeom>
        </p:spPr>
      </p:pic>
      <p:sp>
        <p:nvSpPr>
          <p:cNvPr id="24" name="Freeform: Shape 28">
            <a:extLst>
              <a:ext uri="{FF2B5EF4-FFF2-40B4-BE49-F238E27FC236}">
                <a16:creationId xmlns:a16="http://schemas.microsoft.com/office/drawing/2014/main" id="{6D6B998F-CA62-4EE6-B7E7-046377D4F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7816" y="2306119"/>
            <a:ext cx="1164184" cy="2245762"/>
          </a:xfrm>
          <a:custGeom>
            <a:avLst/>
            <a:gdLst>
              <a:gd name="connsiteX0" fmla="*/ 1436137 w 1488962"/>
              <a:gd name="connsiteY0" fmla="*/ 0 h 2872274"/>
              <a:gd name="connsiteX1" fmla="*/ 1488962 w 1488962"/>
              <a:gd name="connsiteY1" fmla="*/ 2668 h 2872274"/>
              <a:gd name="connsiteX2" fmla="*/ 1488962 w 1488962"/>
              <a:gd name="connsiteY2" fmla="*/ 2869607 h 2872274"/>
              <a:gd name="connsiteX3" fmla="*/ 1436137 w 1488962"/>
              <a:gd name="connsiteY3" fmla="*/ 2872274 h 2872274"/>
              <a:gd name="connsiteX4" fmla="*/ 0 w 1488962"/>
              <a:gd name="connsiteY4" fmla="*/ 1436137 h 2872274"/>
              <a:gd name="connsiteX5" fmla="*/ 1436137 w 1488962"/>
              <a:gd name="connsiteY5" fmla="*/ 0 h 287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8962" h="2872274">
                <a:moveTo>
                  <a:pt x="1436137" y="0"/>
                </a:moveTo>
                <a:lnTo>
                  <a:pt x="1488962" y="2668"/>
                </a:lnTo>
                <a:lnTo>
                  <a:pt x="1488962" y="2869607"/>
                </a:lnTo>
                <a:lnTo>
                  <a:pt x="1436137" y="2872274"/>
                </a:lnTo>
                <a:cubicBezTo>
                  <a:pt x="642980" y="2872274"/>
                  <a:pt x="0" y="2229294"/>
                  <a:pt x="0" y="1436137"/>
                </a:cubicBezTo>
                <a:cubicBezTo>
                  <a:pt x="0" y="642980"/>
                  <a:pt x="642980" y="0"/>
                  <a:pt x="1436137" y="0"/>
                </a:cubicBez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0BD0DEE4-872F-494E-99E0-1ED9E578E198}"/>
              </a:ext>
            </a:extLst>
          </p:cNvPr>
          <p:cNvSpPr txBox="1"/>
          <p:nvPr/>
        </p:nvSpPr>
        <p:spPr>
          <a:xfrm>
            <a:off x="481706" y="5153743"/>
            <a:ext cx="4573787" cy="707886"/>
          </a:xfrm>
          <a:prstGeom prst="rect">
            <a:avLst/>
          </a:prstGeom>
          <a:noFill/>
        </p:spPr>
        <p:txBody>
          <a:bodyPr wrap="square" rtlCol="0">
            <a:spAutoFit/>
          </a:bodyPr>
          <a:lstStyle/>
          <a:p>
            <a:pPr algn="ctr"/>
            <a:r>
              <a:rPr lang="en-GB" sz="4000" dirty="0">
                <a:solidFill>
                  <a:schemeClr val="bg2">
                    <a:lumMod val="50000"/>
                  </a:schemeClr>
                </a:solidFill>
              </a:rPr>
              <a:t>Differentiation </a:t>
            </a:r>
          </a:p>
        </p:txBody>
      </p:sp>
      <p:cxnSp>
        <p:nvCxnSpPr>
          <p:cNvPr id="9" name="Straight Connector 8">
            <a:extLst>
              <a:ext uri="{FF2B5EF4-FFF2-40B4-BE49-F238E27FC236}">
                <a16:creationId xmlns:a16="http://schemas.microsoft.com/office/drawing/2014/main" id="{BB9CCCAE-4FC2-4C7A-8A8A-E36A3B474303}"/>
              </a:ext>
            </a:extLst>
          </p:cNvPr>
          <p:cNvCxnSpPr/>
          <p:nvPr/>
        </p:nvCxnSpPr>
        <p:spPr>
          <a:xfrm>
            <a:off x="1148080" y="4998720"/>
            <a:ext cx="3241040" cy="0"/>
          </a:xfrm>
          <a:prstGeom prst="line">
            <a:avLst/>
          </a:prstGeom>
          <a:ln/>
        </p:spPr>
        <p:style>
          <a:lnRef idx="3">
            <a:schemeClr val="accent6"/>
          </a:lnRef>
          <a:fillRef idx="0">
            <a:schemeClr val="accent6"/>
          </a:fillRef>
          <a:effectRef idx="2">
            <a:schemeClr val="accent6"/>
          </a:effectRef>
          <a:fontRef idx="minor">
            <a:schemeClr val="tx1"/>
          </a:fontRef>
        </p:style>
      </p:cxnSp>
      <p:pic>
        <p:nvPicPr>
          <p:cNvPr id="2" name="Picture 1" descr="A picture containing food, fish&#10;&#10;Description automatically generated">
            <a:extLst>
              <a:ext uri="{FF2B5EF4-FFF2-40B4-BE49-F238E27FC236}">
                <a16:creationId xmlns:a16="http://schemas.microsoft.com/office/drawing/2014/main" id="{F2E163FF-D5CC-4092-8BE6-232CE595EE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2224" y="2982984"/>
            <a:ext cx="2952750" cy="1543050"/>
          </a:xfrm>
          <a:prstGeom prst="rect">
            <a:avLst/>
          </a:prstGeom>
        </p:spPr>
      </p:pic>
      <p:sp>
        <p:nvSpPr>
          <p:cNvPr id="4" name="TextBox 3">
            <a:extLst>
              <a:ext uri="{FF2B5EF4-FFF2-40B4-BE49-F238E27FC236}">
                <a16:creationId xmlns:a16="http://schemas.microsoft.com/office/drawing/2014/main" id="{F94ADF66-7429-4772-B552-4A0B835E2692}"/>
              </a:ext>
            </a:extLst>
          </p:cNvPr>
          <p:cNvSpPr txBox="1"/>
          <p:nvPr/>
        </p:nvSpPr>
        <p:spPr>
          <a:xfrm>
            <a:off x="7840612" y="5861629"/>
            <a:ext cx="2123948" cy="400110"/>
          </a:xfrm>
          <a:prstGeom prst="rect">
            <a:avLst/>
          </a:prstGeom>
          <a:noFill/>
        </p:spPr>
        <p:txBody>
          <a:bodyPr wrap="square" rtlCol="0">
            <a:spAutoFit/>
          </a:bodyPr>
          <a:lstStyle/>
          <a:p>
            <a:r>
              <a:rPr lang="en-GB" sz="2000" dirty="0"/>
              <a:t>Bhasin (2019)</a:t>
            </a:r>
          </a:p>
        </p:txBody>
      </p:sp>
    </p:spTree>
    <p:extLst>
      <p:ext uri="{BB962C8B-B14F-4D97-AF65-F5344CB8AC3E}">
        <p14:creationId xmlns:p14="http://schemas.microsoft.com/office/powerpoint/2010/main" val="1780939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6">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D7D9F167-9EED-47AA-A48E-B71EB4613E35}"/>
              </a:ext>
            </a:extLst>
          </p:cNvPr>
          <p:cNvSpPr txBox="1"/>
          <p:nvPr/>
        </p:nvSpPr>
        <p:spPr>
          <a:xfrm>
            <a:off x="10352314" y="1709057"/>
            <a:ext cx="1342572" cy="584775"/>
          </a:xfrm>
          <a:prstGeom prst="rect">
            <a:avLst/>
          </a:prstGeom>
          <a:noFill/>
        </p:spPr>
        <p:txBody>
          <a:bodyPr wrap="square" rtlCol="0">
            <a:spAutoFit/>
          </a:bodyPr>
          <a:lstStyle/>
          <a:p>
            <a:r>
              <a:rPr lang="en-GB" sz="3200" dirty="0"/>
              <a:t> </a:t>
            </a:r>
          </a:p>
        </p:txBody>
      </p:sp>
      <p:pic>
        <p:nvPicPr>
          <p:cNvPr id="9" name="Picture 8" descr="A drawing of a person&#10;&#10;Description automatically generated">
            <a:extLst>
              <a:ext uri="{FF2B5EF4-FFF2-40B4-BE49-F238E27FC236}">
                <a16:creationId xmlns:a16="http://schemas.microsoft.com/office/drawing/2014/main" id="{85C93092-E960-4064-9837-11CDDF51799C}"/>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10223500" y="1572986"/>
            <a:ext cx="1600200" cy="1143000"/>
          </a:xfrm>
          <a:prstGeom prst="rect">
            <a:avLst/>
          </a:prstGeom>
        </p:spPr>
      </p:pic>
      <p:graphicFrame>
        <p:nvGraphicFramePr>
          <p:cNvPr id="15" name="Table 17">
            <a:extLst>
              <a:ext uri="{FF2B5EF4-FFF2-40B4-BE49-F238E27FC236}">
                <a16:creationId xmlns:a16="http://schemas.microsoft.com/office/drawing/2014/main" id="{6C05B393-2426-4F06-AAE4-403B5737B07D}"/>
              </a:ext>
            </a:extLst>
          </p:cNvPr>
          <p:cNvGraphicFramePr>
            <a:graphicFrameLocks noGrp="1"/>
          </p:cNvGraphicFramePr>
          <p:nvPr>
            <p:extLst>
              <p:ext uri="{D42A27DB-BD31-4B8C-83A1-F6EECF244321}">
                <p14:modId xmlns:p14="http://schemas.microsoft.com/office/powerpoint/2010/main" val="816834933"/>
              </p:ext>
            </p:extLst>
          </p:nvPr>
        </p:nvGraphicFramePr>
        <p:xfrm>
          <a:off x="304800" y="264160"/>
          <a:ext cx="11704504" cy="6548479"/>
        </p:xfrm>
        <a:graphic>
          <a:graphicData uri="http://schemas.openxmlformats.org/drawingml/2006/table">
            <a:tbl>
              <a:tblPr firstRow="1" bandRow="1">
                <a:tableStyleId>{5940675A-B579-460E-94D1-54222C63F5DA}</a:tableStyleId>
              </a:tblPr>
              <a:tblGrid>
                <a:gridCol w="5821719">
                  <a:extLst>
                    <a:ext uri="{9D8B030D-6E8A-4147-A177-3AD203B41FA5}">
                      <a16:colId xmlns:a16="http://schemas.microsoft.com/office/drawing/2014/main" val="1875482836"/>
                    </a:ext>
                  </a:extLst>
                </a:gridCol>
                <a:gridCol w="5882785">
                  <a:extLst>
                    <a:ext uri="{9D8B030D-6E8A-4147-A177-3AD203B41FA5}">
                      <a16:colId xmlns:a16="http://schemas.microsoft.com/office/drawing/2014/main" val="1806508330"/>
                    </a:ext>
                  </a:extLst>
                </a:gridCol>
              </a:tblGrid>
              <a:tr h="744851">
                <a:tc>
                  <a:txBody>
                    <a:bodyPr/>
                    <a:lstStyle/>
                    <a:p>
                      <a:pPr algn="ctr"/>
                      <a:r>
                        <a:rPr lang="en-GB" sz="2400" b="1" dirty="0"/>
                        <a:t>STRENGHS</a:t>
                      </a:r>
                    </a:p>
                  </a:txBody>
                  <a:tcPr>
                    <a:solidFill>
                      <a:schemeClr val="bg1">
                        <a:lumMod val="95000"/>
                      </a:schemeClr>
                    </a:solidFill>
                  </a:tcPr>
                </a:tc>
                <a:tc>
                  <a:txBody>
                    <a:bodyPr/>
                    <a:lstStyle/>
                    <a:p>
                      <a:pPr algn="ctr"/>
                      <a:r>
                        <a:rPr lang="en-GB" sz="2400" b="1" dirty="0"/>
                        <a:t>WEAKNESSES</a:t>
                      </a:r>
                    </a:p>
                  </a:txBody>
                  <a:tcPr>
                    <a:solidFill>
                      <a:schemeClr val="tx2">
                        <a:lumMod val="40000"/>
                        <a:lumOff val="60000"/>
                      </a:schemeClr>
                    </a:solidFill>
                  </a:tcPr>
                </a:tc>
                <a:extLst>
                  <a:ext uri="{0D108BD9-81ED-4DB2-BD59-A6C34878D82A}">
                    <a16:rowId xmlns:a16="http://schemas.microsoft.com/office/drawing/2014/main" val="943741731"/>
                  </a:ext>
                </a:extLst>
              </a:tr>
              <a:tr h="2501564">
                <a:tc>
                  <a:txBody>
                    <a:bodyPr/>
                    <a:lstStyle/>
                    <a:p>
                      <a:r>
                        <a:rPr lang="en-GB" sz="1800" kern="1200" dirty="0">
                          <a:solidFill>
                            <a:schemeClr val="tx1"/>
                          </a:solidFill>
                          <a:effectLst/>
                          <a:latin typeface="+mn-lt"/>
                          <a:ea typeface="+mn-ea"/>
                          <a:cs typeface="+mn-cs"/>
                        </a:rPr>
                        <a:t>1.   Human capital- Staff knowledge, experience, value, large volume of expertise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Size and proven history of the organisation</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Operates in a large geographical market with a  </a:t>
                      </a:r>
                    </a:p>
                    <a:p>
                      <a:r>
                        <a:rPr lang="en-GB" sz="1800" kern="1200" dirty="0">
                          <a:solidFill>
                            <a:schemeClr val="tx1"/>
                          </a:solidFill>
                          <a:effectLst/>
                          <a:latin typeface="+mn-lt"/>
                          <a:ea typeface="+mn-ea"/>
                          <a:cs typeface="+mn-cs"/>
                        </a:rPr>
                        <a:t>high degree of sustainability and ethics</a:t>
                      </a:r>
                    </a:p>
                    <a:p>
                      <a:endParaRPr lang="en-GB" dirty="0"/>
                    </a:p>
                  </a:txBody>
                  <a:tcPr>
                    <a:solidFill>
                      <a:schemeClr val="bg1"/>
                    </a:solidFill>
                  </a:tcPr>
                </a:tc>
                <a:tc>
                  <a:txBody>
                    <a:bodyPr/>
                    <a:lstStyle/>
                    <a:p>
                      <a:r>
                        <a:rPr lang="en-GB" sz="1800" kern="1200" dirty="0">
                          <a:solidFill>
                            <a:schemeClr val="tx1"/>
                          </a:solidFill>
                          <a:effectLst/>
                          <a:latin typeface="+mn-lt"/>
                          <a:ea typeface="+mn-ea"/>
                          <a:cs typeface="+mn-cs"/>
                        </a:rPr>
                        <a:t>1.  High operational costs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Changing customer requirements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Prices are usually higher</a:t>
                      </a:r>
                      <a:endParaRPr lang="en-GB" dirty="0"/>
                    </a:p>
                  </a:txBody>
                  <a:tcPr>
                    <a:noFill/>
                  </a:tcPr>
                </a:tc>
                <a:extLst>
                  <a:ext uri="{0D108BD9-81ED-4DB2-BD59-A6C34878D82A}">
                    <a16:rowId xmlns:a16="http://schemas.microsoft.com/office/drawing/2014/main" val="754229079"/>
                  </a:ext>
                </a:extLst>
              </a:tr>
              <a:tr h="8005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   </a:t>
                      </a:r>
                      <a:r>
                        <a:rPr lang="en-GB" sz="2400" b="1" dirty="0"/>
                        <a:t>OPPPORTUNITIES</a:t>
                      </a:r>
                      <a:r>
                        <a:rPr lang="en-GB" sz="2400" dirty="0"/>
                        <a:t> </a:t>
                      </a:r>
                    </a:p>
                    <a:p>
                      <a:endParaRPr lang="en-GB" dirty="0"/>
                    </a:p>
                  </a:txBody>
                  <a:tcPr>
                    <a:solidFill>
                      <a:schemeClr val="tx2">
                        <a:lumMod val="40000"/>
                        <a:lumOff val="60000"/>
                      </a:schemeClr>
                    </a:solidFill>
                  </a:tcPr>
                </a:tc>
                <a:tc>
                  <a:txBody>
                    <a:bodyPr/>
                    <a:lstStyle/>
                    <a:p>
                      <a:pPr algn="ctr"/>
                      <a:r>
                        <a:rPr lang="en-GB" sz="2400" b="1" dirty="0"/>
                        <a:t>THREATS</a:t>
                      </a:r>
                    </a:p>
                  </a:txBody>
                  <a:tcPr>
                    <a:solidFill>
                      <a:schemeClr val="bg1">
                        <a:lumMod val="95000"/>
                      </a:schemeClr>
                    </a:solidFill>
                  </a:tcPr>
                </a:tc>
                <a:extLst>
                  <a:ext uri="{0D108BD9-81ED-4DB2-BD59-A6C34878D82A}">
                    <a16:rowId xmlns:a16="http://schemas.microsoft.com/office/drawing/2014/main" val="1454405328"/>
                  </a:ext>
                </a:extLst>
              </a:tr>
              <a:tr h="2501564">
                <a:tc>
                  <a:txBody>
                    <a:bodyPr/>
                    <a:lstStyle/>
                    <a:p>
                      <a:r>
                        <a:rPr lang="en-GB" sz="1800" kern="1200" dirty="0">
                          <a:solidFill>
                            <a:schemeClr val="tx1"/>
                          </a:solidFill>
                          <a:effectLst/>
                          <a:latin typeface="+mn-lt"/>
                          <a:ea typeface="+mn-ea"/>
                          <a:cs typeface="+mn-cs"/>
                        </a:rPr>
                        <a:t>1.  Further research and development into products, particularly cleaning products due to Covid 19</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Diversifying their food products into the health food market</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Social media marketing </a:t>
                      </a:r>
                      <a:endParaRPr lang="en-GB" dirty="0"/>
                    </a:p>
                  </a:txBody>
                  <a:tcPr>
                    <a:noFill/>
                  </a:tcPr>
                </a:tc>
                <a:tc>
                  <a:txBody>
                    <a:bodyPr/>
                    <a:lstStyle/>
                    <a:p>
                      <a:r>
                        <a:rPr lang="en-GB" sz="1800" kern="1200" dirty="0">
                          <a:solidFill>
                            <a:schemeClr val="tx1"/>
                          </a:solidFill>
                          <a:effectLst/>
                          <a:latin typeface="+mn-lt"/>
                          <a:ea typeface="+mn-ea"/>
                          <a:cs typeface="+mn-cs"/>
                        </a:rPr>
                        <a:t>1.  Fluctuating economy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Strong competition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Large proportion of products are premium brands </a:t>
                      </a:r>
                    </a:p>
                    <a:p>
                      <a:endParaRPr lang="en-GB" dirty="0"/>
                    </a:p>
                  </a:txBody>
                  <a:tcPr>
                    <a:solidFill>
                      <a:schemeClr val="bg1"/>
                    </a:solidFill>
                  </a:tcPr>
                </a:tc>
                <a:extLst>
                  <a:ext uri="{0D108BD9-81ED-4DB2-BD59-A6C34878D82A}">
                    <a16:rowId xmlns:a16="http://schemas.microsoft.com/office/drawing/2014/main" val="4288715349"/>
                  </a:ext>
                </a:extLst>
              </a:tr>
            </a:tbl>
          </a:graphicData>
        </a:graphic>
      </p:graphicFrame>
    </p:spTree>
    <p:extLst>
      <p:ext uri="{BB962C8B-B14F-4D97-AF65-F5344CB8AC3E}">
        <p14:creationId xmlns:p14="http://schemas.microsoft.com/office/powerpoint/2010/main" val="833157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6">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D7D9F167-9EED-47AA-A48E-B71EB4613E35}"/>
              </a:ext>
            </a:extLst>
          </p:cNvPr>
          <p:cNvSpPr txBox="1"/>
          <p:nvPr/>
        </p:nvSpPr>
        <p:spPr>
          <a:xfrm>
            <a:off x="10352314" y="1709057"/>
            <a:ext cx="1342572" cy="584775"/>
          </a:xfrm>
          <a:prstGeom prst="rect">
            <a:avLst/>
          </a:prstGeom>
          <a:noFill/>
        </p:spPr>
        <p:txBody>
          <a:bodyPr wrap="square" rtlCol="0">
            <a:spAutoFit/>
          </a:bodyPr>
          <a:lstStyle/>
          <a:p>
            <a:r>
              <a:rPr lang="en-GB" sz="3200" dirty="0"/>
              <a:t> </a:t>
            </a:r>
          </a:p>
        </p:txBody>
      </p:sp>
      <p:pic>
        <p:nvPicPr>
          <p:cNvPr id="9" name="Picture 8" descr="A drawing of a person&#10;&#10;Description automatically generated">
            <a:extLst>
              <a:ext uri="{FF2B5EF4-FFF2-40B4-BE49-F238E27FC236}">
                <a16:creationId xmlns:a16="http://schemas.microsoft.com/office/drawing/2014/main" id="{85C93092-E960-4064-9837-11CDDF51799C}"/>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10223500" y="1572986"/>
            <a:ext cx="1600200" cy="1143000"/>
          </a:xfrm>
          <a:prstGeom prst="rect">
            <a:avLst/>
          </a:prstGeom>
        </p:spPr>
      </p:pic>
      <p:graphicFrame>
        <p:nvGraphicFramePr>
          <p:cNvPr id="15" name="Table 17">
            <a:extLst>
              <a:ext uri="{FF2B5EF4-FFF2-40B4-BE49-F238E27FC236}">
                <a16:creationId xmlns:a16="http://schemas.microsoft.com/office/drawing/2014/main" id="{6C05B393-2426-4F06-AAE4-403B5737B07D}"/>
              </a:ext>
            </a:extLst>
          </p:cNvPr>
          <p:cNvGraphicFramePr>
            <a:graphicFrameLocks noGrp="1"/>
          </p:cNvGraphicFramePr>
          <p:nvPr>
            <p:extLst>
              <p:ext uri="{D42A27DB-BD31-4B8C-83A1-F6EECF244321}">
                <p14:modId xmlns:p14="http://schemas.microsoft.com/office/powerpoint/2010/main" val="1577769726"/>
              </p:ext>
            </p:extLst>
          </p:nvPr>
        </p:nvGraphicFramePr>
        <p:xfrm>
          <a:off x="283029" y="370114"/>
          <a:ext cx="9754867" cy="6380924"/>
        </p:xfrm>
        <a:graphic>
          <a:graphicData uri="http://schemas.openxmlformats.org/drawingml/2006/table">
            <a:tbl>
              <a:tblPr firstRow="1" bandRow="1">
                <a:tableStyleId>{5940675A-B579-460E-94D1-54222C63F5DA}</a:tableStyleId>
              </a:tblPr>
              <a:tblGrid>
                <a:gridCol w="4872946">
                  <a:extLst>
                    <a:ext uri="{9D8B030D-6E8A-4147-A177-3AD203B41FA5}">
                      <a16:colId xmlns:a16="http://schemas.microsoft.com/office/drawing/2014/main" val="1875482836"/>
                    </a:ext>
                  </a:extLst>
                </a:gridCol>
                <a:gridCol w="4881921">
                  <a:extLst>
                    <a:ext uri="{9D8B030D-6E8A-4147-A177-3AD203B41FA5}">
                      <a16:colId xmlns:a16="http://schemas.microsoft.com/office/drawing/2014/main" val="1806508330"/>
                    </a:ext>
                  </a:extLst>
                </a:gridCol>
              </a:tblGrid>
              <a:tr h="572805">
                <a:tc>
                  <a:txBody>
                    <a:bodyPr/>
                    <a:lstStyle/>
                    <a:p>
                      <a:pPr algn="ctr"/>
                      <a:r>
                        <a:rPr lang="en-GB" sz="2400" b="1" dirty="0"/>
                        <a:t>POLITICAL</a:t>
                      </a:r>
                    </a:p>
                  </a:txBody>
                  <a:tcPr>
                    <a:solidFill>
                      <a:schemeClr val="bg1">
                        <a:lumMod val="95000"/>
                      </a:schemeClr>
                    </a:solidFill>
                  </a:tcPr>
                </a:tc>
                <a:tc>
                  <a:txBody>
                    <a:bodyPr/>
                    <a:lstStyle/>
                    <a:p>
                      <a:pPr algn="ctr"/>
                      <a:r>
                        <a:rPr lang="en-GB" sz="2400" b="1" dirty="0"/>
                        <a:t>ECCONOMIC</a:t>
                      </a:r>
                    </a:p>
                  </a:txBody>
                  <a:tcPr>
                    <a:solidFill>
                      <a:schemeClr val="tx2">
                        <a:lumMod val="40000"/>
                        <a:lumOff val="60000"/>
                      </a:schemeClr>
                    </a:solidFill>
                  </a:tcPr>
                </a:tc>
                <a:extLst>
                  <a:ext uri="{0D108BD9-81ED-4DB2-BD59-A6C34878D82A}">
                    <a16:rowId xmlns:a16="http://schemas.microsoft.com/office/drawing/2014/main" val="943741731"/>
                  </a:ext>
                </a:extLst>
              </a:tr>
              <a:tr h="2460454">
                <a:tc>
                  <a:txBody>
                    <a:bodyPr/>
                    <a:lstStyle/>
                    <a:p>
                      <a:r>
                        <a:rPr lang="en-GB" sz="1800" kern="1200" dirty="0">
                          <a:solidFill>
                            <a:schemeClr val="tx1"/>
                          </a:solidFill>
                          <a:effectLst/>
                          <a:latin typeface="+mn-lt"/>
                          <a:ea typeface="+mn-ea"/>
                          <a:cs typeface="+mn-cs"/>
                        </a:rPr>
                        <a:t>1. Impact of Covid-19 and unpredictable changes in government policy</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Volatile emerging markets and uncertain trade agreements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Subject to regulations and laws in different countries</a:t>
                      </a:r>
                    </a:p>
                    <a:p>
                      <a:endParaRPr lang="en-GB" dirty="0"/>
                    </a:p>
                  </a:txBody>
                  <a:tcPr>
                    <a:solidFill>
                      <a:schemeClr val="bg1"/>
                    </a:solidFill>
                  </a:tcPr>
                </a:tc>
                <a:tc>
                  <a:txBody>
                    <a:bodyPr/>
                    <a:lstStyle/>
                    <a:p>
                      <a:r>
                        <a:rPr lang="en-GB" sz="1800" kern="1200" dirty="0">
                          <a:solidFill>
                            <a:schemeClr val="tx1"/>
                          </a:solidFill>
                          <a:effectLst/>
                          <a:latin typeface="+mn-lt"/>
                          <a:ea typeface="+mn-ea"/>
                          <a:cs typeface="+mn-cs"/>
                        </a:rPr>
                        <a:t>1. Economic recession due to lockdown restrictions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Reduced customer wealth due to furlough and loss of jobs</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Currency exchange rates </a:t>
                      </a:r>
                    </a:p>
                    <a:p>
                      <a:endParaRPr lang="en-GB" dirty="0"/>
                    </a:p>
                  </a:txBody>
                  <a:tcPr/>
                </a:tc>
                <a:extLst>
                  <a:ext uri="{0D108BD9-81ED-4DB2-BD59-A6C34878D82A}">
                    <a16:rowId xmlns:a16="http://schemas.microsoft.com/office/drawing/2014/main" val="754229079"/>
                  </a:ext>
                </a:extLst>
              </a:tr>
              <a:tr h="787345">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   </a:t>
                      </a:r>
                      <a:r>
                        <a:rPr lang="en-GB" sz="2400" b="1" dirty="0"/>
                        <a:t>SOCIAL</a:t>
                      </a:r>
                      <a:endParaRPr lang="en-GB" sz="2400" dirty="0"/>
                    </a:p>
                    <a:p>
                      <a:endParaRPr lang="en-GB" dirty="0"/>
                    </a:p>
                  </a:txBody>
                  <a:tcPr>
                    <a:solidFill>
                      <a:schemeClr val="tx2">
                        <a:lumMod val="40000"/>
                        <a:lumOff val="60000"/>
                      </a:schemeClr>
                    </a:solidFill>
                  </a:tcPr>
                </a:tc>
                <a:tc>
                  <a:txBody>
                    <a:bodyPr/>
                    <a:lstStyle/>
                    <a:p>
                      <a:pPr algn="ctr"/>
                      <a:r>
                        <a:rPr lang="en-GB" sz="2400" b="1" dirty="0"/>
                        <a:t>TECHNOLOGY</a:t>
                      </a:r>
                    </a:p>
                  </a:txBody>
                  <a:tcPr>
                    <a:solidFill>
                      <a:schemeClr val="bg1">
                        <a:lumMod val="95000"/>
                      </a:schemeClr>
                    </a:solidFill>
                  </a:tcPr>
                </a:tc>
                <a:extLst>
                  <a:ext uri="{0D108BD9-81ED-4DB2-BD59-A6C34878D82A}">
                    <a16:rowId xmlns:a16="http://schemas.microsoft.com/office/drawing/2014/main" val="1454405328"/>
                  </a:ext>
                </a:extLst>
              </a:tr>
              <a:tr h="2460454">
                <a:tc>
                  <a:txBody>
                    <a:bodyPr/>
                    <a:lstStyle/>
                    <a:p>
                      <a:r>
                        <a:rPr lang="en-GB" sz="1800" kern="1200" dirty="0">
                          <a:solidFill>
                            <a:schemeClr val="tx1"/>
                          </a:solidFill>
                          <a:effectLst/>
                          <a:latin typeface="+mn-lt"/>
                          <a:ea typeface="+mn-ea"/>
                          <a:cs typeface="+mn-cs"/>
                        </a:rPr>
                        <a:t>1.  Age demographics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Lifestyle preferences</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Population growth </a:t>
                      </a:r>
                      <a:endParaRPr lang="en-GB" dirty="0"/>
                    </a:p>
                  </a:txBody>
                  <a:tcPr>
                    <a:noFill/>
                  </a:tcPr>
                </a:tc>
                <a:tc>
                  <a:txBody>
                    <a:bodyPr/>
                    <a:lstStyle/>
                    <a:p>
                      <a:r>
                        <a:rPr lang="en-GB" sz="1800" kern="1200" dirty="0">
                          <a:solidFill>
                            <a:schemeClr val="tx1"/>
                          </a:solidFill>
                          <a:effectLst/>
                          <a:latin typeface="+mn-lt"/>
                          <a:ea typeface="+mn-ea"/>
                          <a:cs typeface="+mn-cs"/>
                        </a:rPr>
                        <a:t>1. High level of automation</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Advance technologies mean products can be copied by competitors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Development of E-commerce and marketing </a:t>
                      </a:r>
                    </a:p>
                    <a:p>
                      <a:endParaRPr lang="en-GB" dirty="0"/>
                    </a:p>
                  </a:txBody>
                  <a:tcPr>
                    <a:solidFill>
                      <a:schemeClr val="bg1"/>
                    </a:solidFill>
                  </a:tcPr>
                </a:tc>
                <a:extLst>
                  <a:ext uri="{0D108BD9-81ED-4DB2-BD59-A6C34878D82A}">
                    <a16:rowId xmlns:a16="http://schemas.microsoft.com/office/drawing/2014/main" val="4288715349"/>
                  </a:ext>
                </a:extLst>
              </a:tr>
            </a:tbl>
          </a:graphicData>
        </a:graphic>
      </p:graphicFrame>
    </p:spTree>
    <p:extLst>
      <p:ext uri="{BB962C8B-B14F-4D97-AF65-F5344CB8AC3E}">
        <p14:creationId xmlns:p14="http://schemas.microsoft.com/office/powerpoint/2010/main" val="2182467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3AECF2F0-3F54-453E-A598-3BD47752DAC4}"/>
              </a:ext>
            </a:extLst>
          </p:cNvPr>
          <p:cNvGraphicFramePr>
            <a:graphicFrameLocks noGrp="1"/>
          </p:cNvGraphicFramePr>
          <p:nvPr>
            <p:extLst>
              <p:ext uri="{D42A27DB-BD31-4B8C-83A1-F6EECF244321}">
                <p14:modId xmlns:p14="http://schemas.microsoft.com/office/powerpoint/2010/main" val="1782498532"/>
              </p:ext>
            </p:extLst>
          </p:nvPr>
        </p:nvGraphicFramePr>
        <p:xfrm>
          <a:off x="2656128" y="1855478"/>
          <a:ext cx="6205922" cy="4305836"/>
        </p:xfrm>
        <a:graphic>
          <a:graphicData uri="http://schemas.openxmlformats.org/drawingml/2006/table">
            <a:tbl>
              <a:tblPr firstRow="1" bandRow="1">
                <a:solidFill>
                  <a:schemeClr val="tx1"/>
                </a:solidFill>
                <a:tableStyleId>{93296810-A885-4BE3-A3E7-6D5BEEA58F35}</a:tableStyleId>
              </a:tblPr>
              <a:tblGrid>
                <a:gridCol w="2731135">
                  <a:extLst>
                    <a:ext uri="{9D8B030D-6E8A-4147-A177-3AD203B41FA5}">
                      <a16:colId xmlns:a16="http://schemas.microsoft.com/office/drawing/2014/main" val="1253863343"/>
                    </a:ext>
                  </a:extLst>
                </a:gridCol>
                <a:gridCol w="3474787">
                  <a:extLst>
                    <a:ext uri="{9D8B030D-6E8A-4147-A177-3AD203B41FA5}">
                      <a16:colId xmlns:a16="http://schemas.microsoft.com/office/drawing/2014/main" val="1056004487"/>
                    </a:ext>
                  </a:extLst>
                </a:gridCol>
              </a:tblGrid>
              <a:tr h="404396">
                <a:tc>
                  <a:txBody>
                    <a:bodyPr/>
                    <a:lstStyle/>
                    <a:p>
                      <a:r>
                        <a:rPr lang="en-GB" sz="2000" i="1" dirty="0">
                          <a:solidFill>
                            <a:schemeClr val="tx1"/>
                          </a:solidFill>
                        </a:rPr>
                        <a:t>Keep Satisfied </a:t>
                      </a:r>
                    </a:p>
                  </a:txBody>
                  <a:tcPr>
                    <a:solidFill>
                      <a:schemeClr val="bg2">
                        <a:lumMod val="90000"/>
                      </a:schemeClr>
                    </a:solidFill>
                  </a:tcPr>
                </a:tc>
                <a:tc>
                  <a:txBody>
                    <a:bodyPr/>
                    <a:lstStyle/>
                    <a:p>
                      <a:r>
                        <a:rPr lang="en-GB" sz="2000" i="1" dirty="0">
                          <a:solidFill>
                            <a:schemeClr val="tx1"/>
                          </a:solidFill>
                        </a:rPr>
                        <a:t>Manage Closely </a:t>
                      </a:r>
                    </a:p>
                  </a:txBody>
                  <a:tcPr>
                    <a:solidFill>
                      <a:schemeClr val="bg2">
                        <a:lumMod val="90000"/>
                      </a:schemeClr>
                    </a:solidFill>
                  </a:tcPr>
                </a:tc>
                <a:extLst>
                  <a:ext uri="{0D108BD9-81ED-4DB2-BD59-A6C34878D82A}">
                    <a16:rowId xmlns:a16="http://schemas.microsoft.com/office/drawing/2014/main" val="1188171670"/>
                  </a:ext>
                </a:extLst>
              </a:tr>
              <a:tr h="1905908">
                <a:tc>
                  <a:txBody>
                    <a:bodyPr/>
                    <a:lstStyle/>
                    <a:p>
                      <a:r>
                        <a:rPr lang="en-US" sz="1800" b="1" kern="1200" dirty="0">
                          <a:solidFill>
                            <a:schemeClr val="dk1"/>
                          </a:solidFill>
                          <a:effectLst/>
                          <a:latin typeface="+mn-lt"/>
                          <a:ea typeface="+mn-ea"/>
                          <a:cs typeface="+mn-cs"/>
                        </a:rPr>
                        <a:t>.   Stakeholders</a:t>
                      </a:r>
                      <a:endParaRPr lang="en-GB" sz="1800" b="1" kern="1200" dirty="0">
                        <a:solidFill>
                          <a:schemeClr val="dk1"/>
                        </a:solidFill>
                        <a:effectLst/>
                        <a:latin typeface="+mn-lt"/>
                        <a:ea typeface="+mn-ea"/>
                        <a:cs typeface="+mn-cs"/>
                      </a:endParaRPr>
                    </a:p>
                    <a:p>
                      <a:r>
                        <a:rPr lang="en-US" sz="1800" b="1" kern="1200" dirty="0">
                          <a:solidFill>
                            <a:schemeClr val="dk1"/>
                          </a:solidFill>
                          <a:effectLst/>
                          <a:latin typeface="+mn-lt"/>
                          <a:ea typeface="+mn-ea"/>
                          <a:cs typeface="+mn-cs"/>
                        </a:rPr>
                        <a:t>.   Government </a:t>
                      </a:r>
                      <a:endParaRPr lang="en-GB" sz="1800" b="1" kern="1200" dirty="0">
                        <a:solidFill>
                          <a:schemeClr val="dk1"/>
                        </a:solidFill>
                        <a:effectLst/>
                        <a:latin typeface="+mn-lt"/>
                        <a:ea typeface="+mn-ea"/>
                        <a:cs typeface="+mn-cs"/>
                      </a:endParaRPr>
                    </a:p>
                    <a:p>
                      <a:r>
                        <a:rPr lang="en-US" sz="1800" b="1" kern="1200" dirty="0">
                          <a:solidFill>
                            <a:schemeClr val="dk1"/>
                          </a:solidFill>
                          <a:effectLst/>
                          <a:latin typeface="+mn-lt"/>
                          <a:ea typeface="+mn-ea"/>
                          <a:cs typeface="+mn-cs"/>
                        </a:rPr>
                        <a:t>.   Suppliers </a:t>
                      </a:r>
                      <a:endParaRPr lang="en-GB" sz="1800" b="1" kern="1200" dirty="0">
                        <a:solidFill>
                          <a:schemeClr val="dk1"/>
                        </a:solidFill>
                        <a:effectLst/>
                        <a:latin typeface="+mn-lt"/>
                        <a:ea typeface="+mn-ea"/>
                        <a:cs typeface="+mn-cs"/>
                      </a:endParaRPr>
                    </a:p>
                    <a:p>
                      <a:r>
                        <a:rPr lang="en-US" sz="1800" b="1" kern="1200" dirty="0">
                          <a:solidFill>
                            <a:schemeClr val="dk1"/>
                          </a:solidFill>
                          <a:effectLst/>
                          <a:latin typeface="+mn-lt"/>
                          <a:ea typeface="+mn-ea"/>
                          <a:cs typeface="+mn-cs"/>
                        </a:rPr>
                        <a:t>.   Finance </a:t>
                      </a:r>
                      <a:endParaRPr lang="en-GB" sz="1800" b="1" kern="1200" dirty="0">
                        <a:solidFill>
                          <a:schemeClr val="dk1"/>
                        </a:solidFill>
                        <a:effectLst/>
                        <a:latin typeface="+mn-lt"/>
                        <a:ea typeface="+mn-ea"/>
                        <a:cs typeface="+mn-cs"/>
                      </a:endParaRPr>
                    </a:p>
                    <a:p>
                      <a:r>
                        <a:rPr lang="en-US" sz="1800" b="1" kern="1200" dirty="0">
                          <a:solidFill>
                            <a:schemeClr val="dk1"/>
                          </a:solidFill>
                          <a:effectLst/>
                          <a:latin typeface="+mn-lt"/>
                          <a:ea typeface="+mn-ea"/>
                          <a:cs typeface="+mn-cs"/>
                        </a:rPr>
                        <a:t>.   Legal department </a:t>
                      </a:r>
                    </a:p>
                    <a:p>
                      <a:endParaRPr lang="en-GB" sz="1800" kern="1200" dirty="0">
                        <a:solidFill>
                          <a:schemeClr val="dk1"/>
                        </a:solidFill>
                        <a:effectLst/>
                        <a:latin typeface="+mn-lt"/>
                        <a:ea typeface="+mn-ea"/>
                        <a:cs typeface="+mn-cs"/>
                      </a:endParaRPr>
                    </a:p>
                    <a:p>
                      <a:endParaRPr lang="en-GB" dirty="0"/>
                    </a:p>
                  </a:txBody>
                  <a:tcPr>
                    <a:solidFill>
                      <a:schemeClr val="bg1"/>
                    </a:solidFill>
                  </a:tcPr>
                </a:tc>
                <a:tc>
                  <a:txBody>
                    <a:bodyPr/>
                    <a:lstStyle/>
                    <a:p>
                      <a:r>
                        <a:rPr lang="en-US" sz="1800" b="1" kern="1200" dirty="0">
                          <a:solidFill>
                            <a:schemeClr val="dk1"/>
                          </a:solidFill>
                          <a:effectLst/>
                          <a:latin typeface="+mn-lt"/>
                          <a:ea typeface="+mn-ea"/>
                          <a:cs typeface="+mn-cs"/>
                        </a:rPr>
                        <a:t>.  Key shareholders </a:t>
                      </a:r>
                      <a:endParaRPr lang="en-GB" sz="1800" kern="1200" dirty="0">
                        <a:solidFill>
                          <a:schemeClr val="dk1"/>
                        </a:solidFill>
                        <a:effectLst/>
                        <a:latin typeface="+mn-lt"/>
                        <a:ea typeface="+mn-ea"/>
                        <a:cs typeface="+mn-cs"/>
                      </a:endParaRPr>
                    </a:p>
                    <a:p>
                      <a:r>
                        <a:rPr lang="en-US" sz="1800" b="1" kern="1200" dirty="0">
                          <a:solidFill>
                            <a:schemeClr val="dk1"/>
                          </a:solidFill>
                          <a:effectLst/>
                          <a:latin typeface="+mn-lt"/>
                          <a:ea typeface="+mn-ea"/>
                          <a:cs typeface="+mn-cs"/>
                        </a:rPr>
                        <a:t>.  Directors/executives </a:t>
                      </a:r>
                      <a:endParaRPr lang="en-GB" sz="1800" kern="1200" dirty="0">
                        <a:solidFill>
                          <a:schemeClr val="dk1"/>
                        </a:solidFill>
                        <a:effectLst/>
                        <a:latin typeface="+mn-lt"/>
                        <a:ea typeface="+mn-ea"/>
                        <a:cs typeface="+mn-cs"/>
                      </a:endParaRPr>
                    </a:p>
                    <a:p>
                      <a:r>
                        <a:rPr lang="en-GB" sz="1800" b="1" kern="1200" dirty="0">
                          <a:solidFill>
                            <a:schemeClr val="dk1"/>
                          </a:solidFill>
                          <a:effectLst/>
                          <a:latin typeface="+mn-lt"/>
                          <a:ea typeface="+mn-ea"/>
                          <a:cs typeface="+mn-cs"/>
                        </a:rPr>
                        <a:t>.  Competitors </a:t>
                      </a:r>
                      <a:endParaRPr lang="en-GB" dirty="0"/>
                    </a:p>
                  </a:txBody>
                  <a:tcPr>
                    <a:solidFill>
                      <a:schemeClr val="bg1"/>
                    </a:solidFill>
                  </a:tcPr>
                </a:tc>
                <a:extLst>
                  <a:ext uri="{0D108BD9-81ED-4DB2-BD59-A6C34878D82A}">
                    <a16:rowId xmlns:a16="http://schemas.microsoft.com/office/drawing/2014/main" val="1047253455"/>
                  </a:ext>
                </a:extLst>
              </a:tr>
              <a:tr h="486233">
                <a:tc>
                  <a:txBody>
                    <a:bodyPr/>
                    <a:lstStyle/>
                    <a:p>
                      <a:r>
                        <a:rPr lang="en-GB" sz="2000" b="1" i="1" dirty="0"/>
                        <a:t>Monitor (minimum effort)</a:t>
                      </a:r>
                    </a:p>
                  </a:txBody>
                  <a:tcPr>
                    <a:solidFill>
                      <a:schemeClr val="bg2">
                        <a:lumMod val="90000"/>
                      </a:schemeClr>
                    </a:solidFill>
                  </a:tcPr>
                </a:tc>
                <a:tc>
                  <a:txBody>
                    <a:bodyPr/>
                    <a:lstStyle/>
                    <a:p>
                      <a:r>
                        <a:rPr lang="en-GB" sz="2000" b="1" i="1" dirty="0"/>
                        <a:t>Keep Informed</a:t>
                      </a:r>
                    </a:p>
                  </a:txBody>
                  <a:tcPr>
                    <a:solidFill>
                      <a:schemeClr val="bg2">
                        <a:lumMod val="90000"/>
                      </a:schemeClr>
                    </a:solidFill>
                  </a:tcPr>
                </a:tc>
                <a:extLst>
                  <a:ext uri="{0D108BD9-81ED-4DB2-BD59-A6C34878D82A}">
                    <a16:rowId xmlns:a16="http://schemas.microsoft.com/office/drawing/2014/main" val="1861540869"/>
                  </a:ext>
                </a:extLst>
              </a:tr>
              <a:tr h="1126218">
                <a:tc>
                  <a:txBody>
                    <a:bodyPr/>
                    <a:lstStyle/>
                    <a:p>
                      <a:r>
                        <a:rPr lang="en-GB" sz="1800" b="1" kern="1200" dirty="0">
                          <a:solidFill>
                            <a:schemeClr val="dk1"/>
                          </a:solidFill>
                          <a:effectLst/>
                          <a:latin typeface="+mn-lt"/>
                          <a:ea typeface="+mn-ea"/>
                          <a:cs typeface="+mn-cs"/>
                        </a:rPr>
                        <a:t>. Media </a:t>
                      </a:r>
                      <a:endParaRPr lang="en-GB" sz="1800" kern="1200" dirty="0">
                        <a:solidFill>
                          <a:schemeClr val="dk1"/>
                        </a:solidFill>
                        <a:effectLst/>
                        <a:latin typeface="+mn-lt"/>
                        <a:ea typeface="+mn-ea"/>
                        <a:cs typeface="+mn-cs"/>
                      </a:endParaRPr>
                    </a:p>
                    <a:p>
                      <a:r>
                        <a:rPr lang="en-GB" sz="1800" b="1" kern="1200" dirty="0">
                          <a:solidFill>
                            <a:schemeClr val="dk1"/>
                          </a:solidFill>
                          <a:effectLst/>
                          <a:latin typeface="+mn-lt"/>
                          <a:ea typeface="+mn-ea"/>
                          <a:cs typeface="+mn-cs"/>
                        </a:rPr>
                        <a:t>. Customers </a:t>
                      </a:r>
                      <a:endParaRPr lang="en-GB" dirty="0"/>
                    </a:p>
                  </a:txBody>
                  <a:tcPr>
                    <a:solidFill>
                      <a:schemeClr val="bg1"/>
                    </a:solidFill>
                  </a:tcPr>
                </a:tc>
                <a:tc>
                  <a:txBody>
                    <a:bodyPr/>
                    <a:lstStyle/>
                    <a:p>
                      <a:r>
                        <a:rPr lang="en-GB" sz="1800" b="1" kern="1200" dirty="0">
                          <a:solidFill>
                            <a:schemeClr val="dk1"/>
                          </a:solidFill>
                          <a:effectLst/>
                          <a:latin typeface="+mn-lt"/>
                          <a:ea typeface="+mn-ea"/>
                          <a:cs typeface="+mn-cs"/>
                        </a:rPr>
                        <a:t>. Research and  development </a:t>
                      </a:r>
                      <a:endParaRPr lang="en-GB" sz="1800" kern="1200" dirty="0">
                        <a:solidFill>
                          <a:schemeClr val="dk1"/>
                        </a:solidFill>
                        <a:effectLst/>
                        <a:latin typeface="+mn-lt"/>
                        <a:ea typeface="+mn-ea"/>
                        <a:cs typeface="+mn-cs"/>
                      </a:endParaRPr>
                    </a:p>
                    <a:p>
                      <a:r>
                        <a:rPr lang="en-GB" sz="1800" b="1" kern="1200" dirty="0">
                          <a:solidFill>
                            <a:schemeClr val="dk1"/>
                          </a:solidFill>
                          <a:effectLst/>
                          <a:latin typeface="+mn-lt"/>
                          <a:ea typeface="+mn-ea"/>
                          <a:cs typeface="+mn-cs"/>
                        </a:rPr>
                        <a:t>. Employees </a:t>
                      </a:r>
                      <a:endParaRPr lang="en-GB" sz="1800" kern="1200" dirty="0">
                        <a:solidFill>
                          <a:schemeClr val="dk1"/>
                        </a:solidFill>
                        <a:effectLst/>
                        <a:latin typeface="+mn-lt"/>
                        <a:ea typeface="+mn-ea"/>
                        <a:cs typeface="+mn-cs"/>
                      </a:endParaRPr>
                    </a:p>
                    <a:p>
                      <a:r>
                        <a:rPr lang="en-GB" sz="1800" b="1" kern="1200" dirty="0">
                          <a:solidFill>
                            <a:schemeClr val="dk1"/>
                          </a:solidFill>
                          <a:effectLst/>
                          <a:latin typeface="+mn-lt"/>
                          <a:ea typeface="+mn-ea"/>
                          <a:cs typeface="+mn-cs"/>
                        </a:rPr>
                        <a:t>. Marketing </a:t>
                      </a:r>
                    </a:p>
                    <a:p>
                      <a:endParaRPr lang="en-GB" dirty="0"/>
                    </a:p>
                  </a:txBody>
                  <a:tcPr>
                    <a:solidFill>
                      <a:schemeClr val="bg1"/>
                    </a:solidFill>
                  </a:tcPr>
                </a:tc>
                <a:extLst>
                  <a:ext uri="{0D108BD9-81ED-4DB2-BD59-A6C34878D82A}">
                    <a16:rowId xmlns:a16="http://schemas.microsoft.com/office/drawing/2014/main" val="1188154768"/>
                  </a:ext>
                </a:extLst>
              </a:tr>
            </a:tbl>
          </a:graphicData>
        </a:graphic>
      </p:graphicFrame>
      <p:cxnSp>
        <p:nvCxnSpPr>
          <p:cNvPr id="9" name="Straight Arrow Connector 8">
            <a:extLst>
              <a:ext uri="{FF2B5EF4-FFF2-40B4-BE49-F238E27FC236}">
                <a16:creationId xmlns:a16="http://schemas.microsoft.com/office/drawing/2014/main" id="{11F2B457-8E39-4536-8CDE-150771C870EF}"/>
              </a:ext>
            </a:extLst>
          </p:cNvPr>
          <p:cNvCxnSpPr>
            <a:cxnSpLocks/>
          </p:cNvCxnSpPr>
          <p:nvPr/>
        </p:nvCxnSpPr>
        <p:spPr>
          <a:xfrm>
            <a:off x="4554582" y="1609717"/>
            <a:ext cx="189738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AA0F5C85-6B33-4455-953E-009BA0B4E757}"/>
              </a:ext>
            </a:extLst>
          </p:cNvPr>
          <p:cNvCxnSpPr>
            <a:cxnSpLocks/>
          </p:cNvCxnSpPr>
          <p:nvPr/>
        </p:nvCxnSpPr>
        <p:spPr>
          <a:xfrm>
            <a:off x="2329543" y="2719252"/>
            <a:ext cx="0" cy="174498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4" name="TextBox 13">
            <a:extLst>
              <a:ext uri="{FF2B5EF4-FFF2-40B4-BE49-F238E27FC236}">
                <a16:creationId xmlns:a16="http://schemas.microsoft.com/office/drawing/2014/main" id="{577A9EE9-905C-4889-99D1-B762A9842297}"/>
              </a:ext>
            </a:extLst>
          </p:cNvPr>
          <p:cNvSpPr txBox="1"/>
          <p:nvPr/>
        </p:nvSpPr>
        <p:spPr>
          <a:xfrm>
            <a:off x="480060" y="342743"/>
            <a:ext cx="3009900" cy="707886"/>
          </a:xfrm>
          <a:prstGeom prst="rect">
            <a:avLst/>
          </a:prstGeom>
          <a:noFill/>
        </p:spPr>
        <p:txBody>
          <a:bodyPr wrap="square" rtlCol="0">
            <a:spAutoFit/>
          </a:bodyPr>
          <a:lstStyle/>
          <a:p>
            <a:r>
              <a:rPr lang="en-GB" sz="2000" b="1" i="1" dirty="0"/>
              <a:t> </a:t>
            </a:r>
          </a:p>
          <a:p>
            <a:r>
              <a:rPr lang="en-GB" sz="2000" b="1" dirty="0"/>
              <a:t>                 </a:t>
            </a:r>
          </a:p>
        </p:txBody>
      </p:sp>
      <p:sp>
        <p:nvSpPr>
          <p:cNvPr id="25" name="TextBox 24">
            <a:extLst>
              <a:ext uri="{FF2B5EF4-FFF2-40B4-BE49-F238E27FC236}">
                <a16:creationId xmlns:a16="http://schemas.microsoft.com/office/drawing/2014/main" id="{90CF76E2-5A04-438A-98F6-1D3DF2CD9F9A}"/>
              </a:ext>
            </a:extLst>
          </p:cNvPr>
          <p:cNvSpPr txBox="1"/>
          <p:nvPr/>
        </p:nvSpPr>
        <p:spPr>
          <a:xfrm>
            <a:off x="1611086" y="1971675"/>
            <a:ext cx="718456" cy="369332"/>
          </a:xfrm>
          <a:prstGeom prst="rect">
            <a:avLst/>
          </a:prstGeom>
          <a:noFill/>
        </p:spPr>
        <p:txBody>
          <a:bodyPr wrap="square" rtlCol="0">
            <a:spAutoFit/>
          </a:bodyPr>
          <a:lstStyle/>
          <a:p>
            <a:r>
              <a:rPr lang="en-GB" dirty="0"/>
              <a:t>High</a:t>
            </a:r>
          </a:p>
        </p:txBody>
      </p:sp>
      <p:sp>
        <p:nvSpPr>
          <p:cNvPr id="27" name="TextBox 26">
            <a:extLst>
              <a:ext uri="{FF2B5EF4-FFF2-40B4-BE49-F238E27FC236}">
                <a16:creationId xmlns:a16="http://schemas.microsoft.com/office/drawing/2014/main" id="{4EF32C28-2E9D-439E-AA6A-15F85FCB3CC1}"/>
              </a:ext>
            </a:extLst>
          </p:cNvPr>
          <p:cNvSpPr txBox="1"/>
          <p:nvPr/>
        </p:nvSpPr>
        <p:spPr>
          <a:xfrm>
            <a:off x="1611086" y="4593771"/>
            <a:ext cx="718451" cy="369332"/>
          </a:xfrm>
          <a:prstGeom prst="rect">
            <a:avLst/>
          </a:prstGeom>
          <a:noFill/>
        </p:spPr>
        <p:txBody>
          <a:bodyPr wrap="square" rtlCol="0">
            <a:spAutoFit/>
          </a:bodyPr>
          <a:lstStyle/>
          <a:p>
            <a:r>
              <a:rPr lang="en-GB" dirty="0"/>
              <a:t>Low </a:t>
            </a:r>
          </a:p>
        </p:txBody>
      </p:sp>
      <p:sp>
        <p:nvSpPr>
          <p:cNvPr id="28" name="TextBox 27">
            <a:extLst>
              <a:ext uri="{FF2B5EF4-FFF2-40B4-BE49-F238E27FC236}">
                <a16:creationId xmlns:a16="http://schemas.microsoft.com/office/drawing/2014/main" id="{4ABC5AB5-BEE6-49A8-8981-13D8EBA92B14}"/>
              </a:ext>
            </a:extLst>
          </p:cNvPr>
          <p:cNvSpPr txBox="1"/>
          <p:nvPr/>
        </p:nvSpPr>
        <p:spPr>
          <a:xfrm>
            <a:off x="1763486" y="2601686"/>
            <a:ext cx="239471" cy="1477328"/>
          </a:xfrm>
          <a:prstGeom prst="rect">
            <a:avLst/>
          </a:prstGeom>
          <a:noFill/>
        </p:spPr>
        <p:txBody>
          <a:bodyPr wrap="square" rtlCol="0">
            <a:spAutoFit/>
          </a:bodyPr>
          <a:lstStyle/>
          <a:p>
            <a:r>
              <a:rPr lang="en-GB" dirty="0"/>
              <a:t>Power</a:t>
            </a:r>
          </a:p>
        </p:txBody>
      </p:sp>
      <p:sp>
        <p:nvSpPr>
          <p:cNvPr id="29" name="TextBox 28">
            <a:extLst>
              <a:ext uri="{FF2B5EF4-FFF2-40B4-BE49-F238E27FC236}">
                <a16:creationId xmlns:a16="http://schemas.microsoft.com/office/drawing/2014/main" id="{7E84CB9E-27E4-4157-B440-11E9FE7F2CB7}"/>
              </a:ext>
            </a:extLst>
          </p:cNvPr>
          <p:cNvSpPr txBox="1"/>
          <p:nvPr/>
        </p:nvSpPr>
        <p:spPr>
          <a:xfrm>
            <a:off x="2656128" y="1179291"/>
            <a:ext cx="6390993" cy="369332"/>
          </a:xfrm>
          <a:prstGeom prst="rect">
            <a:avLst/>
          </a:prstGeom>
          <a:noFill/>
        </p:spPr>
        <p:txBody>
          <a:bodyPr wrap="square" rtlCol="0">
            <a:spAutoFit/>
          </a:bodyPr>
          <a:lstStyle/>
          <a:p>
            <a:pPr algn="ctr"/>
            <a:r>
              <a:rPr lang="en-GB" dirty="0"/>
              <a:t>High                                  Interest                                               Low </a:t>
            </a:r>
          </a:p>
        </p:txBody>
      </p:sp>
      <p:pic>
        <p:nvPicPr>
          <p:cNvPr id="2060" name="Picture 12" descr="Scales Of Balance - Scales Of Justice Clip Art Transparent PNG - 560x483 -  Free Download on NicePNG">
            <a:extLst>
              <a:ext uri="{FF2B5EF4-FFF2-40B4-BE49-F238E27FC236}">
                <a16:creationId xmlns:a16="http://schemas.microsoft.com/office/drawing/2014/main" id="{9162D006-BADB-4A58-9424-12A705668A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7121" y="4715658"/>
            <a:ext cx="3079565" cy="211364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0199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6B8CC7F-3622-46E3-9272-E1956397D2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4905" cy="456278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3FE55B4-2EE5-4A4A-AD80-1A14F660F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4906" y="0"/>
            <a:ext cx="795640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7267E9C1-58F1-46EE-9BBE-108764BF9E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extBox 1">
            <a:extLst>
              <a:ext uri="{FF2B5EF4-FFF2-40B4-BE49-F238E27FC236}">
                <a16:creationId xmlns:a16="http://schemas.microsoft.com/office/drawing/2014/main" id="{55FF4D7D-CEB7-427A-B682-1AD7FB08C9C1}"/>
              </a:ext>
            </a:extLst>
          </p:cNvPr>
          <p:cNvSpPr txBox="1"/>
          <p:nvPr/>
        </p:nvSpPr>
        <p:spPr>
          <a:xfrm>
            <a:off x="804620" y="5073812"/>
            <a:ext cx="6331904" cy="1146013"/>
          </a:xfrm>
          <a:prstGeom prst="rect">
            <a:avLst/>
          </a:prstGeom>
        </p:spPr>
        <p:txBody>
          <a:bodyPr vert="horz" lIns="91440" tIns="45720" rIns="91440" bIns="45720" rtlCol="0" anchor="t">
            <a:normAutofit fontScale="85000" lnSpcReduction="20000"/>
          </a:bodyPr>
          <a:lstStyle/>
          <a:p>
            <a:pPr>
              <a:lnSpc>
                <a:spcPct val="90000"/>
              </a:lnSpc>
              <a:spcBef>
                <a:spcPct val="0"/>
              </a:spcBef>
              <a:spcAft>
                <a:spcPts val="600"/>
              </a:spcAft>
            </a:pPr>
            <a:r>
              <a:rPr lang="en-US" sz="2800" dirty="0">
                <a:solidFill>
                  <a:srgbClr val="000000"/>
                </a:solidFill>
                <a:ea typeface="+mj-ea"/>
                <a:cs typeface="+mj-cs"/>
              </a:rPr>
              <a:t>Products for the Health food market</a:t>
            </a:r>
          </a:p>
          <a:p>
            <a:pPr>
              <a:lnSpc>
                <a:spcPct val="90000"/>
              </a:lnSpc>
              <a:spcBef>
                <a:spcPct val="0"/>
              </a:spcBef>
              <a:spcAft>
                <a:spcPts val="600"/>
              </a:spcAft>
            </a:pPr>
            <a:r>
              <a:rPr lang="en-US" sz="2800" dirty="0">
                <a:solidFill>
                  <a:srgbClr val="000000"/>
                </a:solidFill>
                <a:ea typeface="+mj-ea"/>
                <a:cs typeface="+mj-cs"/>
              </a:rPr>
              <a:t>Budget cleaning products</a:t>
            </a:r>
          </a:p>
          <a:p>
            <a:pPr>
              <a:lnSpc>
                <a:spcPct val="90000"/>
              </a:lnSpc>
              <a:spcBef>
                <a:spcPct val="0"/>
              </a:spcBef>
              <a:spcAft>
                <a:spcPts val="600"/>
              </a:spcAft>
            </a:pPr>
            <a:r>
              <a:rPr lang="en-US" sz="2800" dirty="0">
                <a:solidFill>
                  <a:srgbClr val="000000"/>
                </a:solidFill>
                <a:ea typeface="+mj-ea"/>
                <a:cs typeface="+mj-cs"/>
              </a:rPr>
              <a:t>Budget make-up products  </a:t>
            </a:r>
          </a:p>
          <a:p>
            <a:pPr>
              <a:lnSpc>
                <a:spcPct val="90000"/>
              </a:lnSpc>
              <a:spcBef>
                <a:spcPct val="0"/>
              </a:spcBef>
              <a:spcAft>
                <a:spcPts val="600"/>
              </a:spcAft>
            </a:pPr>
            <a:endParaRPr lang="en-US" sz="2000" dirty="0">
              <a:solidFill>
                <a:srgbClr val="000000"/>
              </a:solidFill>
              <a:latin typeface="+mj-lt"/>
              <a:ea typeface="+mj-ea"/>
              <a:cs typeface="+mj-cs"/>
            </a:endParaRPr>
          </a:p>
        </p:txBody>
      </p:sp>
      <p:sp>
        <p:nvSpPr>
          <p:cNvPr id="32" name="Freeform: Shape 31">
            <a:extLst>
              <a:ext uri="{FF2B5EF4-FFF2-40B4-BE49-F238E27FC236}">
                <a16:creationId xmlns:a16="http://schemas.microsoft.com/office/drawing/2014/main" id="{F62B8A8C-A996-46DA-AB61-1A4DD70734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 y="2"/>
            <a:ext cx="3799103" cy="3822917"/>
          </a:xfrm>
          <a:custGeom>
            <a:avLst/>
            <a:gdLst>
              <a:gd name="connsiteX0" fmla="*/ 370922 w 3799103"/>
              <a:gd name="connsiteY0" fmla="*/ 0 h 3822917"/>
              <a:gd name="connsiteX1" fmla="*/ 2961741 w 3799103"/>
              <a:gd name="connsiteY1" fmla="*/ 0 h 3822917"/>
              <a:gd name="connsiteX2" fmla="*/ 3023310 w 3799103"/>
              <a:gd name="connsiteY2" fmla="*/ 46041 h 3822917"/>
              <a:gd name="connsiteX3" fmla="*/ 3799103 w 3799103"/>
              <a:gd name="connsiteY3" fmla="*/ 1691074 h 3822917"/>
              <a:gd name="connsiteX4" fmla="*/ 1667260 w 3799103"/>
              <a:gd name="connsiteY4" fmla="*/ 3822917 h 3822917"/>
              <a:gd name="connsiteX5" fmla="*/ 22227 w 3799103"/>
              <a:gd name="connsiteY5" fmla="*/ 3047124 h 3822917"/>
              <a:gd name="connsiteX6" fmla="*/ 0 w 3799103"/>
              <a:gd name="connsiteY6" fmla="*/ 3017401 h 3822917"/>
              <a:gd name="connsiteX7" fmla="*/ 0 w 3799103"/>
              <a:gd name="connsiteY7" fmla="*/ 364747 h 3822917"/>
              <a:gd name="connsiteX8" fmla="*/ 22227 w 3799103"/>
              <a:gd name="connsiteY8" fmla="*/ 335024 h 3822917"/>
              <a:gd name="connsiteX9" fmla="*/ 351088 w 3799103"/>
              <a:gd name="connsiteY9" fmla="*/ 13924 h 382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99103" h="3822917">
                <a:moveTo>
                  <a:pt x="370922" y="0"/>
                </a:moveTo>
                <a:lnTo>
                  <a:pt x="2961741" y="0"/>
                </a:lnTo>
                <a:lnTo>
                  <a:pt x="3023310" y="46041"/>
                </a:lnTo>
                <a:cubicBezTo>
                  <a:pt x="3497106" y="437052"/>
                  <a:pt x="3799103" y="1028796"/>
                  <a:pt x="3799103" y="1691074"/>
                </a:cubicBezTo>
                <a:cubicBezTo>
                  <a:pt x="3799103" y="2868458"/>
                  <a:pt x="2844644" y="3822917"/>
                  <a:pt x="1667260" y="3822917"/>
                </a:cubicBezTo>
                <a:cubicBezTo>
                  <a:pt x="1004982" y="3822917"/>
                  <a:pt x="413238" y="3520920"/>
                  <a:pt x="22227" y="3047124"/>
                </a:cubicBezTo>
                <a:lnTo>
                  <a:pt x="0" y="3017401"/>
                </a:lnTo>
                <a:lnTo>
                  <a:pt x="0" y="364747"/>
                </a:lnTo>
                <a:lnTo>
                  <a:pt x="22227" y="335024"/>
                </a:lnTo>
                <a:cubicBezTo>
                  <a:pt x="119980" y="216575"/>
                  <a:pt x="230278" y="108864"/>
                  <a:pt x="351088" y="1392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Graphic 13" descr="Mop and bucket">
            <a:extLst>
              <a:ext uri="{FF2B5EF4-FFF2-40B4-BE49-F238E27FC236}">
                <a16:creationId xmlns:a16="http://schemas.microsoft.com/office/drawing/2014/main" id="{96ABCE06-4E06-46BE-B31E-FCA260515DC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66100" y="389581"/>
            <a:ext cx="2629584" cy="2629584"/>
          </a:xfrm>
          <a:prstGeom prst="rect">
            <a:avLst/>
          </a:prstGeom>
        </p:spPr>
      </p:pic>
      <p:sp>
        <p:nvSpPr>
          <p:cNvPr id="34" name="Freeform 63">
            <a:extLst>
              <a:ext uri="{FF2B5EF4-FFF2-40B4-BE49-F238E27FC236}">
                <a16:creationId xmlns:a16="http://schemas.microsoft.com/office/drawing/2014/main" id="{F429BE5F-6DE0-4144-A557-3BE62DC2D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1589" y="2057400"/>
            <a:ext cx="4310411" cy="4800600"/>
          </a:xfrm>
          <a:custGeom>
            <a:avLst/>
            <a:gdLst>
              <a:gd name="connsiteX0" fmla="*/ 2631284 w 4180773"/>
              <a:gd name="connsiteY0" fmla="*/ 0 h 4656219"/>
              <a:gd name="connsiteX1" fmla="*/ 4102460 w 4180773"/>
              <a:gd name="connsiteY1" fmla="*/ 449382 h 4656219"/>
              <a:gd name="connsiteX2" fmla="*/ 4180773 w 4180773"/>
              <a:gd name="connsiteY2" fmla="*/ 507944 h 4656219"/>
              <a:gd name="connsiteX3" fmla="*/ 4180773 w 4180773"/>
              <a:gd name="connsiteY3" fmla="*/ 4656219 h 4656219"/>
              <a:gd name="connsiteX4" fmla="*/ 951501 w 4180773"/>
              <a:gd name="connsiteY4" fmla="*/ 4656219 h 4656219"/>
              <a:gd name="connsiteX5" fmla="*/ 770685 w 4180773"/>
              <a:gd name="connsiteY5" fmla="*/ 4491883 h 4656219"/>
              <a:gd name="connsiteX6" fmla="*/ 0 w 4180773"/>
              <a:gd name="connsiteY6" fmla="*/ 2631284 h 4656219"/>
              <a:gd name="connsiteX7" fmla="*/ 2631284 w 4180773"/>
              <a:gd name="connsiteY7" fmla="*/ 0 h 4656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80773" h="4656219">
                <a:moveTo>
                  <a:pt x="2631284" y="0"/>
                </a:moveTo>
                <a:cubicBezTo>
                  <a:pt x="3176241" y="0"/>
                  <a:pt x="3682504" y="165666"/>
                  <a:pt x="4102460" y="449382"/>
                </a:cubicBezTo>
                <a:lnTo>
                  <a:pt x="4180773" y="507944"/>
                </a:lnTo>
                <a:lnTo>
                  <a:pt x="4180773" y="4656219"/>
                </a:lnTo>
                <a:lnTo>
                  <a:pt x="951501" y="4656219"/>
                </a:lnTo>
                <a:lnTo>
                  <a:pt x="770685" y="4491883"/>
                </a:lnTo>
                <a:cubicBezTo>
                  <a:pt x="294517" y="4015714"/>
                  <a:pt x="0" y="3357893"/>
                  <a:pt x="0" y="2631284"/>
                </a:cubicBezTo>
                <a:cubicBezTo>
                  <a:pt x="0" y="1178066"/>
                  <a:pt x="1178066" y="0"/>
                  <a:pt x="2631284"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CE1EFC02-FB03-4241-83C8-4FBA4CAD65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7624" y="0"/>
            <a:ext cx="3383280" cy="2942512"/>
          </a:xfrm>
          <a:custGeom>
            <a:avLst/>
            <a:gdLst>
              <a:gd name="connsiteX0" fmla="*/ 555657 w 3383280"/>
              <a:gd name="connsiteY0" fmla="*/ 0 h 2942512"/>
              <a:gd name="connsiteX1" fmla="*/ 2827623 w 3383280"/>
              <a:gd name="connsiteY1" fmla="*/ 0 h 2942512"/>
              <a:gd name="connsiteX2" fmla="*/ 2887810 w 3383280"/>
              <a:gd name="connsiteY2" fmla="*/ 54702 h 2942512"/>
              <a:gd name="connsiteX3" fmla="*/ 3383280 w 3383280"/>
              <a:gd name="connsiteY3" fmla="*/ 1250872 h 2942512"/>
              <a:gd name="connsiteX4" fmla="*/ 1691640 w 3383280"/>
              <a:gd name="connsiteY4" fmla="*/ 2942512 h 2942512"/>
              <a:gd name="connsiteX5" fmla="*/ 0 w 3383280"/>
              <a:gd name="connsiteY5" fmla="*/ 1250872 h 2942512"/>
              <a:gd name="connsiteX6" fmla="*/ 495470 w 3383280"/>
              <a:gd name="connsiteY6" fmla="*/ 54702 h 2942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3280" h="2942512">
                <a:moveTo>
                  <a:pt x="555657" y="0"/>
                </a:moveTo>
                <a:lnTo>
                  <a:pt x="2827623" y="0"/>
                </a:lnTo>
                <a:lnTo>
                  <a:pt x="2887810" y="54702"/>
                </a:lnTo>
                <a:cubicBezTo>
                  <a:pt x="3193937" y="360829"/>
                  <a:pt x="3383280" y="783739"/>
                  <a:pt x="3383280" y="1250872"/>
                </a:cubicBezTo>
                <a:cubicBezTo>
                  <a:pt x="3383280" y="2185139"/>
                  <a:pt x="2625907" y="2942512"/>
                  <a:pt x="1691640" y="2942512"/>
                </a:cubicBezTo>
                <a:cubicBezTo>
                  <a:pt x="757373" y="2942512"/>
                  <a:pt x="0" y="2185139"/>
                  <a:pt x="0" y="1250872"/>
                </a:cubicBezTo>
                <a:cubicBezTo>
                  <a:pt x="0" y="783739"/>
                  <a:pt x="189344" y="360829"/>
                  <a:pt x="495470" y="54702"/>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Graphic 7" descr="Homeopathy">
            <a:extLst>
              <a:ext uri="{FF2B5EF4-FFF2-40B4-BE49-F238E27FC236}">
                <a16:creationId xmlns:a16="http://schemas.microsoft.com/office/drawing/2014/main" id="{882F48B3-4043-40BF-9512-BD7117F9399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242725" y="388314"/>
            <a:ext cx="1893076" cy="1893076"/>
          </a:xfrm>
          <a:prstGeom prst="rect">
            <a:avLst/>
          </a:prstGeom>
        </p:spPr>
      </p:pic>
      <p:pic>
        <p:nvPicPr>
          <p:cNvPr id="12" name="Graphic 11" descr="Cosmetics">
            <a:extLst>
              <a:ext uri="{FF2B5EF4-FFF2-40B4-BE49-F238E27FC236}">
                <a16:creationId xmlns:a16="http://schemas.microsoft.com/office/drawing/2014/main" id="{E2946522-E2A7-49EE-ABE0-B89D8ABF9082}"/>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704899" y="3214928"/>
            <a:ext cx="3217333" cy="3217333"/>
          </a:xfrm>
          <a:prstGeom prst="rect">
            <a:avLst/>
          </a:prstGeom>
        </p:spPr>
      </p:pic>
      <p:sp>
        <p:nvSpPr>
          <p:cNvPr id="15" name="TextBox 14">
            <a:extLst>
              <a:ext uri="{FF2B5EF4-FFF2-40B4-BE49-F238E27FC236}">
                <a16:creationId xmlns:a16="http://schemas.microsoft.com/office/drawing/2014/main" id="{E24EEB91-9EC5-4994-A2EA-E453D8D5EF9A}"/>
              </a:ext>
            </a:extLst>
          </p:cNvPr>
          <p:cNvSpPr txBox="1"/>
          <p:nvPr/>
        </p:nvSpPr>
        <p:spPr>
          <a:xfrm>
            <a:off x="8512629" y="388314"/>
            <a:ext cx="3383280" cy="584775"/>
          </a:xfrm>
          <a:prstGeom prst="rect">
            <a:avLst/>
          </a:prstGeom>
          <a:noFill/>
        </p:spPr>
        <p:txBody>
          <a:bodyPr wrap="square" rtlCol="0">
            <a:spAutoFit/>
          </a:bodyPr>
          <a:lstStyle/>
          <a:p>
            <a:r>
              <a:rPr lang="en-GB" sz="3200" dirty="0"/>
              <a:t>Recommendations</a:t>
            </a:r>
            <a:r>
              <a:rPr lang="en-GB" dirty="0"/>
              <a:t> </a:t>
            </a:r>
          </a:p>
        </p:txBody>
      </p:sp>
    </p:spTree>
    <p:extLst>
      <p:ext uri="{BB962C8B-B14F-4D97-AF65-F5344CB8AC3E}">
        <p14:creationId xmlns:p14="http://schemas.microsoft.com/office/powerpoint/2010/main" val="2530864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DE3116-8E96-4DE9-9AD9-FEE6DA06801A}"/>
              </a:ext>
            </a:extLst>
          </p:cNvPr>
          <p:cNvSpPr txBox="1"/>
          <p:nvPr/>
        </p:nvSpPr>
        <p:spPr>
          <a:xfrm>
            <a:off x="3712029" y="533400"/>
            <a:ext cx="4680857" cy="523220"/>
          </a:xfrm>
          <a:prstGeom prst="rect">
            <a:avLst/>
          </a:prstGeom>
          <a:noFill/>
        </p:spPr>
        <p:txBody>
          <a:bodyPr wrap="square" rtlCol="0">
            <a:spAutoFit/>
          </a:bodyPr>
          <a:lstStyle/>
          <a:p>
            <a:pPr algn="ctr"/>
            <a:r>
              <a:rPr lang="en-GB" sz="2800" dirty="0"/>
              <a:t>References</a:t>
            </a:r>
          </a:p>
        </p:txBody>
      </p:sp>
      <p:sp>
        <p:nvSpPr>
          <p:cNvPr id="4" name="Rectangle 1">
            <a:extLst>
              <a:ext uri="{FF2B5EF4-FFF2-40B4-BE49-F238E27FC236}">
                <a16:creationId xmlns:a16="http://schemas.microsoft.com/office/drawing/2014/main" id="{01327CF7-6E1B-406A-8A54-B22747E98CF0}"/>
              </a:ext>
            </a:extLst>
          </p:cNvPr>
          <p:cNvSpPr>
            <a:spLocks noChangeArrowheads="1"/>
          </p:cNvSpPr>
          <p:nvPr/>
        </p:nvSpPr>
        <p:spPr bwMode="auto">
          <a:xfrm>
            <a:off x="0" y="-57298"/>
            <a:ext cx="11560629" cy="6524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i="1"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i="1"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About Unilever </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(2020, 26th October ). Retrieved from Unilever.com:</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https://www.unilever.com/about/who-we-are/about-Unilever/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Bhasin, H. (2019, April 17th). </a:t>
            </a:r>
            <a:r>
              <a:rPr kumimoji="0" lang="en-GB"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Bowman’s Strategy Clock?</a:t>
            </a: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October 13th, 2020, from Marketing  91: https://www.marketing91.com/what-is-bowmans-strategy-clock/</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Johnson, G., Scholes, K., &amp; Whittington, R. (2007). </a:t>
            </a: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Exploring corporate strategy.</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London: Pearson Prentice Hall.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Lynch, R. (2018). </a:t>
            </a:r>
            <a:r>
              <a:rPr kumimoji="0" lang="en-GB"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Strategic management</a:t>
            </a: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(8th ed.). London: Pearson.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Our Strategy</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(2020, October 24th). Retrieved from Unilever: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https://www.unilever.com/about/who-we-are/our-strategy/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Who we are </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(2020, October 26th). Retrieved from Unilever.co.uk: https://www.unilever.com/about/who-we-are/</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05240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1979</TotalTime>
  <Words>799</Words>
  <Application>Microsoft Office PowerPoint</Application>
  <PresentationFormat>Widescreen</PresentationFormat>
  <Paragraphs>137</Paragraphs>
  <Slides>11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UnileverShilling</vt:lpstr>
      <vt:lpstr>Office Theme</vt:lpstr>
      <vt:lpstr>BMSP6006 Strategies for Resilience and Prosperity Natalie Emma Male 1702161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BMSP6006 Strategies for Resilience and Prosperity Natalie Emma Male 1702161</dc:title>
  <dc:creator>Natalie</dc:creator>
  <cp:lastModifiedBy>Natalie</cp:lastModifiedBy>
  <cp:revision>22</cp:revision>
  <dcterms:created xsi:type="dcterms:W3CDTF">2020-10-24T15:15:09Z</dcterms:created>
  <dcterms:modified xsi:type="dcterms:W3CDTF">2020-10-26T15:12:41Z</dcterms:modified>
</cp:coreProperties>
</file>