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5CE1DFC-085B-49C7-8695-A6F327F7ECE7}" v="124" dt="2023-10-14T14:18:01.936"/>
    <p1510:client id="{1CCAA9DB-B3FE-6559-13EB-D9CAFE727E42}" v="92" dt="2023-10-16T11:03:04.178"/>
    <p1510:client id="{66F1F864-B30F-23EE-FA1B-B12D6336CE4B}" v="368" dt="2023-10-24T19:53:24.949"/>
    <p1510:client id="{87FEB195-EC74-6DC1-1561-D12EE30CE75E}" v="11" dt="2023-10-24T19:13:23.519"/>
    <p1510:client id="{C5A36CFE-EAB8-8C60-D2FD-C1EE060BF964}" v="38" dt="2023-10-24T19:11:03.847"/>
    <p1510:client id="{DA82611D-B547-6135-1200-FB8DD870DF9D}" v="516" dt="2023-10-24T19:06:05.453"/>
    <p1510:client id="{FB4FB479-36E9-78A9-6D92-50D40D245296}" v="4" dt="2023-10-18T19:20:09.1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ionny Coombes (2208347)" userId="S::2208347@student.uwtsd.ac.uk::9dc8e44d-0bb1-4d72-be76-55858eb36239" providerId="AD" clId="Web-{1CCAA9DB-B3FE-6559-13EB-D9CAFE727E42}"/>
    <pc:docChg chg="modSld">
      <pc:chgData name="Brionny Coombes (2208347)" userId="S::2208347@student.uwtsd.ac.uk::9dc8e44d-0bb1-4d72-be76-55858eb36239" providerId="AD" clId="Web-{1CCAA9DB-B3FE-6559-13EB-D9CAFE727E42}" dt="2023-10-16T11:03:04.178" v="68" actId="1076"/>
      <pc:docMkLst>
        <pc:docMk/>
      </pc:docMkLst>
      <pc:sldChg chg="modSp mod setBg">
        <pc:chgData name="Brionny Coombes (2208347)" userId="S::2208347@student.uwtsd.ac.uk::9dc8e44d-0bb1-4d72-be76-55858eb36239" providerId="AD" clId="Web-{1CCAA9DB-B3FE-6559-13EB-D9CAFE727E42}" dt="2023-10-16T11:03:04.178" v="68" actId="1076"/>
        <pc:sldMkLst>
          <pc:docMk/>
          <pc:sldMk cId="109857222" sldId="256"/>
        </pc:sldMkLst>
        <pc:spChg chg="mod">
          <ac:chgData name="Brionny Coombes (2208347)" userId="S::2208347@student.uwtsd.ac.uk::9dc8e44d-0bb1-4d72-be76-55858eb36239" providerId="AD" clId="Web-{1CCAA9DB-B3FE-6559-13EB-D9CAFE727E42}" dt="2023-10-16T11:01:48.504" v="59"/>
          <ac:spMkLst>
            <pc:docMk/>
            <pc:sldMk cId="109857222" sldId="256"/>
            <ac:spMk id="5" creationId="{367F1C48-26C7-9370-2F0B-05CCEC0F0090}"/>
          </ac:spMkLst>
        </pc:spChg>
        <pc:spChg chg="mod">
          <ac:chgData name="Brionny Coombes (2208347)" userId="S::2208347@student.uwtsd.ac.uk::9dc8e44d-0bb1-4d72-be76-55858eb36239" providerId="AD" clId="Web-{1CCAA9DB-B3FE-6559-13EB-D9CAFE727E42}" dt="2023-10-16T11:02:08.474" v="61" actId="14100"/>
          <ac:spMkLst>
            <pc:docMk/>
            <pc:sldMk cId="109857222" sldId="256"/>
            <ac:spMk id="6" creationId="{102748E2-499E-2107-5A67-10E179E99F3A}"/>
          </ac:spMkLst>
        </pc:spChg>
        <pc:spChg chg="mod">
          <ac:chgData name="Brionny Coombes (2208347)" userId="S::2208347@student.uwtsd.ac.uk::9dc8e44d-0bb1-4d72-be76-55858eb36239" providerId="AD" clId="Web-{1CCAA9DB-B3FE-6559-13EB-D9CAFE727E42}" dt="2023-10-16T11:02:27.302" v="64" actId="14100"/>
          <ac:spMkLst>
            <pc:docMk/>
            <pc:sldMk cId="109857222" sldId="256"/>
            <ac:spMk id="7" creationId="{7BB4DAE6-1186-5F4D-D4BC-FCB6C97E493B}"/>
          </ac:spMkLst>
        </pc:spChg>
        <pc:spChg chg="mod">
          <ac:chgData name="Brionny Coombes (2208347)" userId="S::2208347@student.uwtsd.ac.uk::9dc8e44d-0bb1-4d72-be76-55858eb36239" providerId="AD" clId="Web-{1CCAA9DB-B3FE-6559-13EB-D9CAFE727E42}" dt="2023-10-16T11:02:56.475" v="67" actId="1076"/>
          <ac:spMkLst>
            <pc:docMk/>
            <pc:sldMk cId="109857222" sldId="256"/>
            <ac:spMk id="8" creationId="{26ACCC89-B5A4-2C11-A4C3-A185193BABC1}"/>
          </ac:spMkLst>
        </pc:spChg>
        <pc:spChg chg="mod">
          <ac:chgData name="Brionny Coombes (2208347)" userId="S::2208347@student.uwtsd.ac.uk::9dc8e44d-0bb1-4d72-be76-55858eb36239" providerId="AD" clId="Web-{1CCAA9DB-B3FE-6559-13EB-D9CAFE727E42}" dt="2023-10-16T11:01:48.504" v="59"/>
          <ac:spMkLst>
            <pc:docMk/>
            <pc:sldMk cId="109857222" sldId="256"/>
            <ac:spMk id="9" creationId="{E658196A-CEE8-08A0-5EDA-36604B87B6E3}"/>
          </ac:spMkLst>
        </pc:spChg>
        <pc:spChg chg="ord">
          <ac:chgData name="Brionny Coombes (2208347)" userId="S::2208347@student.uwtsd.ac.uk::9dc8e44d-0bb1-4d72-be76-55858eb36239" providerId="AD" clId="Web-{1CCAA9DB-B3FE-6559-13EB-D9CAFE727E42}" dt="2023-10-16T11:01:48.504" v="59"/>
          <ac:spMkLst>
            <pc:docMk/>
            <pc:sldMk cId="109857222" sldId="256"/>
            <ac:spMk id="10" creationId="{3C3A0761-4C7C-A33B-8D08-22042AD695AF}"/>
          </ac:spMkLst>
        </pc:spChg>
        <pc:spChg chg="mod">
          <ac:chgData name="Brionny Coombes (2208347)" userId="S::2208347@student.uwtsd.ac.uk::9dc8e44d-0bb1-4d72-be76-55858eb36239" providerId="AD" clId="Web-{1CCAA9DB-B3FE-6559-13EB-D9CAFE727E42}" dt="2023-10-16T11:02:15.911" v="62" actId="1076"/>
          <ac:spMkLst>
            <pc:docMk/>
            <pc:sldMk cId="109857222" sldId="256"/>
            <ac:spMk id="11" creationId="{490E819B-3803-CD87-0AF2-DD4504E081D0}"/>
          </ac:spMkLst>
        </pc:spChg>
        <pc:spChg chg="mod">
          <ac:chgData name="Brionny Coombes (2208347)" userId="S::2208347@student.uwtsd.ac.uk::9dc8e44d-0bb1-4d72-be76-55858eb36239" providerId="AD" clId="Web-{1CCAA9DB-B3FE-6559-13EB-D9CAFE727E42}" dt="2023-10-16T11:03:04.178" v="68" actId="1076"/>
          <ac:spMkLst>
            <pc:docMk/>
            <pc:sldMk cId="109857222" sldId="256"/>
            <ac:spMk id="12" creationId="{0E6608D7-B76F-4DE6-93B3-4BEA54451D10}"/>
          </ac:spMkLst>
        </pc:spChg>
        <pc:spChg chg="mod">
          <ac:chgData name="Brionny Coombes (2208347)" userId="S::2208347@student.uwtsd.ac.uk::9dc8e44d-0bb1-4d72-be76-55858eb36239" providerId="AD" clId="Web-{1CCAA9DB-B3FE-6559-13EB-D9CAFE727E42}" dt="2023-10-16T11:02:49.928" v="66" actId="1076"/>
          <ac:spMkLst>
            <pc:docMk/>
            <pc:sldMk cId="109857222" sldId="256"/>
            <ac:spMk id="13" creationId="{5BB3C759-048B-DFD5-B405-A900F2918D97}"/>
          </ac:spMkLst>
        </pc:spChg>
      </pc:sldChg>
    </pc:docChg>
  </pc:docChgLst>
  <pc:docChgLst>
    <pc:chgData name="Brionny Coombes (2208347)" userId="S::2208347@student.uwtsd.ac.uk::9dc8e44d-0bb1-4d72-be76-55858eb36239" providerId="AD" clId="Web-{87FEB195-EC74-6DC1-1561-D12EE30CE75E}"/>
    <pc:docChg chg="modSld">
      <pc:chgData name="Brionny Coombes (2208347)" userId="S::2208347@student.uwtsd.ac.uk::9dc8e44d-0bb1-4d72-be76-55858eb36239" providerId="AD" clId="Web-{87FEB195-EC74-6DC1-1561-D12EE30CE75E}" dt="2023-10-24T19:13:23.519" v="10" actId="20577"/>
      <pc:docMkLst>
        <pc:docMk/>
      </pc:docMkLst>
      <pc:sldChg chg="addSp modSp">
        <pc:chgData name="Brionny Coombes (2208347)" userId="S::2208347@student.uwtsd.ac.uk::9dc8e44d-0bb1-4d72-be76-55858eb36239" providerId="AD" clId="Web-{87FEB195-EC74-6DC1-1561-D12EE30CE75E}" dt="2023-10-24T19:13:23.519" v="10" actId="20577"/>
        <pc:sldMkLst>
          <pc:docMk/>
          <pc:sldMk cId="109857222" sldId="256"/>
        </pc:sldMkLst>
        <pc:spChg chg="mod">
          <ac:chgData name="Brionny Coombes (2208347)" userId="S::2208347@student.uwtsd.ac.uk::9dc8e44d-0bb1-4d72-be76-55858eb36239" providerId="AD" clId="Web-{87FEB195-EC74-6DC1-1561-D12EE30CE75E}" dt="2023-10-24T19:13:01.189" v="6" actId="1076"/>
          <ac:spMkLst>
            <pc:docMk/>
            <pc:sldMk cId="109857222" sldId="256"/>
            <ac:spMk id="3" creationId="{4B29424E-C64B-15A5-1599-8D0CF6D2403F}"/>
          </ac:spMkLst>
        </pc:spChg>
        <pc:spChg chg="add mod">
          <ac:chgData name="Brionny Coombes (2208347)" userId="S::2208347@student.uwtsd.ac.uk::9dc8e44d-0bb1-4d72-be76-55858eb36239" providerId="AD" clId="Web-{87FEB195-EC74-6DC1-1561-D12EE30CE75E}" dt="2023-10-24T19:13:23.519" v="10" actId="20577"/>
          <ac:spMkLst>
            <pc:docMk/>
            <pc:sldMk cId="109857222" sldId="256"/>
            <ac:spMk id="4" creationId="{9DF0DDC5-DA78-173E-8C9B-086D0AD2A2F3}"/>
          </ac:spMkLst>
        </pc:spChg>
        <pc:spChg chg="mod">
          <ac:chgData name="Brionny Coombes (2208347)" userId="S::2208347@student.uwtsd.ac.uk::9dc8e44d-0bb1-4d72-be76-55858eb36239" providerId="AD" clId="Web-{87FEB195-EC74-6DC1-1561-D12EE30CE75E}" dt="2023-10-24T19:12:49.298" v="4" actId="1076"/>
          <ac:spMkLst>
            <pc:docMk/>
            <pc:sldMk cId="109857222" sldId="256"/>
            <ac:spMk id="15" creationId="{22319F40-4A9C-4EBC-CAF1-FBCDB9DD9C07}"/>
          </ac:spMkLst>
        </pc:spChg>
      </pc:sldChg>
    </pc:docChg>
  </pc:docChgLst>
  <pc:docChgLst>
    <pc:chgData name="Brionny Coombes (2208347)" userId="S::2208347@student.uwtsd.ac.uk::9dc8e44d-0bb1-4d72-be76-55858eb36239" providerId="AD" clId="Web-{66F1F864-B30F-23EE-FA1B-B12D6336CE4B}"/>
    <pc:docChg chg="modSld">
      <pc:chgData name="Brionny Coombes (2208347)" userId="S::2208347@student.uwtsd.ac.uk::9dc8e44d-0bb1-4d72-be76-55858eb36239" providerId="AD" clId="Web-{66F1F864-B30F-23EE-FA1B-B12D6336CE4B}" dt="2023-10-24T19:53:16.137" v="213"/>
      <pc:docMkLst>
        <pc:docMk/>
      </pc:docMkLst>
      <pc:sldChg chg="addSp delSp modSp">
        <pc:chgData name="Brionny Coombes (2208347)" userId="S::2208347@student.uwtsd.ac.uk::9dc8e44d-0bb1-4d72-be76-55858eb36239" providerId="AD" clId="Web-{66F1F864-B30F-23EE-FA1B-B12D6336CE4B}" dt="2023-10-24T19:52:44.010" v="209" actId="1076"/>
        <pc:sldMkLst>
          <pc:docMk/>
          <pc:sldMk cId="109857222" sldId="256"/>
        </pc:sldMkLst>
        <pc:spChg chg="mod">
          <ac:chgData name="Brionny Coombes (2208347)" userId="S::2208347@student.uwtsd.ac.uk::9dc8e44d-0bb1-4d72-be76-55858eb36239" providerId="AD" clId="Web-{66F1F864-B30F-23EE-FA1B-B12D6336CE4B}" dt="2023-10-24T19:50:35.006" v="113" actId="20577"/>
          <ac:spMkLst>
            <pc:docMk/>
            <pc:sldMk cId="109857222" sldId="256"/>
            <ac:spMk id="3" creationId="{4B29424E-C64B-15A5-1599-8D0CF6D2403F}"/>
          </ac:spMkLst>
        </pc:spChg>
        <pc:spChg chg="add del">
          <ac:chgData name="Brionny Coombes (2208347)" userId="S::2208347@student.uwtsd.ac.uk::9dc8e44d-0bb1-4d72-be76-55858eb36239" providerId="AD" clId="Web-{66F1F864-B30F-23EE-FA1B-B12D6336CE4B}" dt="2023-10-24T19:49:18.066" v="95"/>
          <ac:spMkLst>
            <pc:docMk/>
            <pc:sldMk cId="109857222" sldId="256"/>
            <ac:spMk id="4" creationId="{1F3F21D5-80B7-F960-9A63-AC322BCD041C}"/>
          </ac:spMkLst>
        </pc:spChg>
        <pc:spChg chg="del mod">
          <ac:chgData name="Brionny Coombes (2208347)" userId="S::2208347@student.uwtsd.ac.uk::9dc8e44d-0bb1-4d72-be76-55858eb36239" providerId="AD" clId="Web-{66F1F864-B30F-23EE-FA1B-B12D6336CE4B}" dt="2023-10-24T19:18:45.047" v="23"/>
          <ac:spMkLst>
            <pc:docMk/>
            <pc:sldMk cId="109857222" sldId="256"/>
            <ac:spMk id="4" creationId="{9DF0DDC5-DA78-173E-8C9B-086D0AD2A2F3}"/>
          </ac:spMkLst>
        </pc:spChg>
        <pc:spChg chg="add mod">
          <ac:chgData name="Brionny Coombes (2208347)" userId="S::2208347@student.uwtsd.ac.uk::9dc8e44d-0bb1-4d72-be76-55858eb36239" providerId="AD" clId="Web-{66F1F864-B30F-23EE-FA1B-B12D6336CE4B}" dt="2023-10-24T19:50:28.147" v="111" actId="20577"/>
          <ac:spMkLst>
            <pc:docMk/>
            <pc:sldMk cId="109857222" sldId="256"/>
            <ac:spMk id="8" creationId="{77B1F08E-AB3A-700E-40A1-C40E5C595A73}"/>
          </ac:spMkLst>
        </pc:spChg>
        <pc:spChg chg="add del mod">
          <ac:chgData name="Brionny Coombes (2208347)" userId="S::2208347@student.uwtsd.ac.uk::9dc8e44d-0bb1-4d72-be76-55858eb36239" providerId="AD" clId="Web-{66F1F864-B30F-23EE-FA1B-B12D6336CE4B}" dt="2023-10-24T19:48:18.533" v="93"/>
          <ac:spMkLst>
            <pc:docMk/>
            <pc:sldMk cId="109857222" sldId="256"/>
            <ac:spMk id="9" creationId="{649512A0-A793-A238-44A8-3CE3458E3CCB}"/>
          </ac:spMkLst>
        </pc:spChg>
        <pc:spChg chg="add mod">
          <ac:chgData name="Brionny Coombes (2208347)" userId="S::2208347@student.uwtsd.ac.uk::9dc8e44d-0bb1-4d72-be76-55858eb36239" providerId="AD" clId="Web-{66F1F864-B30F-23EE-FA1B-B12D6336CE4B}" dt="2023-10-24T19:51:59.150" v="207" actId="20577"/>
          <ac:spMkLst>
            <pc:docMk/>
            <pc:sldMk cId="109857222" sldId="256"/>
            <ac:spMk id="14" creationId="{C55641FE-DE38-B8D2-DC76-5B0C23040611}"/>
          </ac:spMkLst>
        </pc:spChg>
        <pc:spChg chg="del mod">
          <ac:chgData name="Brionny Coombes (2208347)" userId="S::2208347@student.uwtsd.ac.uk::9dc8e44d-0bb1-4d72-be76-55858eb36239" providerId="AD" clId="Web-{66F1F864-B30F-23EE-FA1B-B12D6336CE4B}" dt="2023-10-24T19:18:40.922" v="22"/>
          <ac:spMkLst>
            <pc:docMk/>
            <pc:sldMk cId="109857222" sldId="256"/>
            <ac:spMk id="15" creationId="{22319F40-4A9C-4EBC-CAF1-FBCDB9DD9C07}"/>
          </ac:spMkLst>
        </pc:spChg>
        <pc:picChg chg="add del">
          <ac:chgData name="Brionny Coombes (2208347)" userId="S::2208347@student.uwtsd.ac.uk::9dc8e44d-0bb1-4d72-be76-55858eb36239" providerId="AD" clId="Web-{66F1F864-B30F-23EE-FA1B-B12D6336CE4B}" dt="2023-10-24T19:14:24.802" v="1"/>
          <ac:picMkLst>
            <pc:docMk/>
            <pc:sldMk cId="109857222" sldId="256"/>
            <ac:picMk id="8" creationId="{CE3348A5-58EC-53E3-34C0-9D4C36D7B521}"/>
          </ac:picMkLst>
        </pc:picChg>
        <pc:picChg chg="add mod">
          <ac:chgData name="Brionny Coombes (2208347)" userId="S::2208347@student.uwtsd.ac.uk::9dc8e44d-0bb1-4d72-be76-55858eb36239" providerId="AD" clId="Web-{66F1F864-B30F-23EE-FA1B-B12D6336CE4B}" dt="2023-10-24T19:52:44.010" v="209" actId="1076"/>
          <ac:picMkLst>
            <pc:docMk/>
            <pc:sldMk cId="109857222" sldId="256"/>
            <ac:picMk id="15" creationId="{5444A83F-FFB8-95BD-1F27-E4F9AE6A50E1}"/>
          </ac:picMkLst>
        </pc:picChg>
      </pc:sldChg>
      <pc:sldChg chg="addSp modSp mod setBg">
        <pc:chgData name="Brionny Coombes (2208347)" userId="S::2208347@student.uwtsd.ac.uk::9dc8e44d-0bb1-4d72-be76-55858eb36239" providerId="AD" clId="Web-{66F1F864-B30F-23EE-FA1B-B12D6336CE4B}" dt="2023-10-24T19:53:16.137" v="213"/>
        <pc:sldMkLst>
          <pc:docMk/>
          <pc:sldMk cId="3547725285" sldId="257"/>
        </pc:sldMkLst>
        <pc:spChg chg="mod">
          <ac:chgData name="Brionny Coombes (2208347)" userId="S::2208347@student.uwtsd.ac.uk::9dc8e44d-0bb1-4d72-be76-55858eb36239" providerId="AD" clId="Web-{66F1F864-B30F-23EE-FA1B-B12D6336CE4B}" dt="2023-10-24T19:53:16.137" v="213"/>
          <ac:spMkLst>
            <pc:docMk/>
            <pc:sldMk cId="3547725285" sldId="257"/>
            <ac:spMk id="2" creationId="{77771D7C-CBDC-B3B3-6C64-2B989DCA00D9}"/>
          </ac:spMkLst>
        </pc:spChg>
        <pc:spChg chg="mod">
          <ac:chgData name="Brionny Coombes (2208347)" userId="S::2208347@student.uwtsd.ac.uk::9dc8e44d-0bb1-4d72-be76-55858eb36239" providerId="AD" clId="Web-{66F1F864-B30F-23EE-FA1B-B12D6336CE4B}" dt="2023-10-24T19:53:16.137" v="213"/>
          <ac:spMkLst>
            <pc:docMk/>
            <pc:sldMk cId="3547725285" sldId="257"/>
            <ac:spMk id="3" creationId="{BD6D450C-EC26-0A32-3FE7-E1826C71A952}"/>
          </ac:spMkLst>
        </pc:spChg>
        <pc:spChg chg="add">
          <ac:chgData name="Brionny Coombes (2208347)" userId="S::2208347@student.uwtsd.ac.uk::9dc8e44d-0bb1-4d72-be76-55858eb36239" providerId="AD" clId="Web-{66F1F864-B30F-23EE-FA1B-B12D6336CE4B}" dt="2023-10-24T19:53:16.137" v="213"/>
          <ac:spMkLst>
            <pc:docMk/>
            <pc:sldMk cId="3547725285" sldId="257"/>
            <ac:spMk id="9" creationId="{9427AF5F-9A0E-42B7-A252-FD64C9885F9C}"/>
          </ac:spMkLst>
        </pc:spChg>
        <pc:picChg chg="add mod">
          <ac:chgData name="Brionny Coombes (2208347)" userId="S::2208347@student.uwtsd.ac.uk::9dc8e44d-0bb1-4d72-be76-55858eb36239" providerId="AD" clId="Web-{66F1F864-B30F-23EE-FA1B-B12D6336CE4B}" dt="2023-10-24T19:53:16.137" v="213"/>
          <ac:picMkLst>
            <pc:docMk/>
            <pc:sldMk cId="3547725285" sldId="257"/>
            <ac:picMk id="4" creationId="{0FC4BCB8-F995-3E3B-7D76-E27F6EEF361C}"/>
          </ac:picMkLst>
        </pc:picChg>
      </pc:sldChg>
    </pc:docChg>
  </pc:docChgLst>
  <pc:docChgLst>
    <pc:chgData name="Brionny Coombes (2208347)" userId="S::2208347@student.uwtsd.ac.uk::9dc8e44d-0bb1-4d72-be76-55858eb36239" providerId="AD" clId="Web-{C5A36CFE-EAB8-8C60-D2FD-C1EE060BF964}"/>
    <pc:docChg chg="modSld">
      <pc:chgData name="Brionny Coombes (2208347)" userId="S::2208347@student.uwtsd.ac.uk::9dc8e44d-0bb1-4d72-be76-55858eb36239" providerId="AD" clId="Web-{C5A36CFE-EAB8-8C60-D2FD-C1EE060BF964}" dt="2023-10-24T19:11:03.847" v="34"/>
      <pc:docMkLst>
        <pc:docMk/>
      </pc:docMkLst>
      <pc:sldChg chg="addSp delSp modSp">
        <pc:chgData name="Brionny Coombes (2208347)" userId="S::2208347@student.uwtsd.ac.uk::9dc8e44d-0bb1-4d72-be76-55858eb36239" providerId="AD" clId="Web-{C5A36CFE-EAB8-8C60-D2FD-C1EE060BF964}" dt="2023-10-24T19:11:03.847" v="34"/>
        <pc:sldMkLst>
          <pc:docMk/>
          <pc:sldMk cId="109857222" sldId="256"/>
        </pc:sldMkLst>
        <pc:spChg chg="mod">
          <ac:chgData name="Brionny Coombes (2208347)" userId="S::2208347@student.uwtsd.ac.uk::9dc8e44d-0bb1-4d72-be76-55858eb36239" providerId="AD" clId="Web-{C5A36CFE-EAB8-8C60-D2FD-C1EE060BF964}" dt="2023-10-24T19:08:09.074" v="12" actId="20577"/>
          <ac:spMkLst>
            <pc:docMk/>
            <pc:sldMk cId="109857222" sldId="256"/>
            <ac:spMk id="3" creationId="{4B29424E-C64B-15A5-1599-8D0CF6D2403F}"/>
          </ac:spMkLst>
        </pc:spChg>
        <pc:spChg chg="add del mod">
          <ac:chgData name="Brionny Coombes (2208347)" userId="S::2208347@student.uwtsd.ac.uk::9dc8e44d-0bb1-4d72-be76-55858eb36239" providerId="AD" clId="Web-{C5A36CFE-EAB8-8C60-D2FD-C1EE060BF964}" dt="2023-10-24T19:10:09.860" v="24"/>
          <ac:spMkLst>
            <pc:docMk/>
            <pc:sldMk cId="109857222" sldId="256"/>
            <ac:spMk id="4" creationId="{04BFBFF9-AF07-19EF-6E4A-193A1A1B163B}"/>
          </ac:spMkLst>
        </pc:spChg>
        <pc:spChg chg="mod">
          <ac:chgData name="Brionny Coombes (2208347)" userId="S::2208347@student.uwtsd.ac.uk::9dc8e44d-0bb1-4d72-be76-55858eb36239" providerId="AD" clId="Web-{C5A36CFE-EAB8-8C60-D2FD-C1EE060BF964}" dt="2023-10-24T19:07:16.517" v="8" actId="1076"/>
          <ac:spMkLst>
            <pc:docMk/>
            <pc:sldMk cId="109857222" sldId="256"/>
            <ac:spMk id="7" creationId="{7BB4DAE6-1186-5F4D-D4BC-FCB6C97E493B}"/>
          </ac:spMkLst>
        </pc:spChg>
        <pc:spChg chg="del mod">
          <ac:chgData name="Brionny Coombes (2208347)" userId="S::2208347@student.uwtsd.ac.uk::9dc8e44d-0bb1-4d72-be76-55858eb36239" providerId="AD" clId="Web-{C5A36CFE-EAB8-8C60-D2FD-C1EE060BF964}" dt="2023-10-24T19:08:34.747" v="13"/>
          <ac:spMkLst>
            <pc:docMk/>
            <pc:sldMk cId="109857222" sldId="256"/>
            <ac:spMk id="8" creationId="{26ACCC89-B5A4-2C11-A4C3-A185193BABC1}"/>
          </ac:spMkLst>
        </pc:spChg>
        <pc:spChg chg="add del">
          <ac:chgData name="Brionny Coombes (2208347)" userId="S::2208347@student.uwtsd.ac.uk::9dc8e44d-0bb1-4d72-be76-55858eb36239" providerId="AD" clId="Web-{C5A36CFE-EAB8-8C60-D2FD-C1EE060BF964}" dt="2023-10-24T19:10:22.673" v="26"/>
          <ac:spMkLst>
            <pc:docMk/>
            <pc:sldMk cId="109857222" sldId="256"/>
            <ac:spMk id="9" creationId="{FF6E75FD-6EB3-CA46-6325-E88BEA416E8A}"/>
          </ac:spMkLst>
        </pc:spChg>
        <pc:spChg chg="mod">
          <ac:chgData name="Brionny Coombes (2208347)" userId="S::2208347@student.uwtsd.ac.uk::9dc8e44d-0bb1-4d72-be76-55858eb36239" providerId="AD" clId="Web-{C5A36CFE-EAB8-8C60-D2FD-C1EE060BF964}" dt="2023-10-24T19:06:52.173" v="3" actId="1076"/>
          <ac:spMkLst>
            <pc:docMk/>
            <pc:sldMk cId="109857222" sldId="256"/>
            <ac:spMk id="12" creationId="{0E6608D7-B76F-4DE6-93B3-4BEA54451D10}"/>
          </ac:spMkLst>
        </pc:spChg>
        <pc:spChg chg="mod">
          <ac:chgData name="Brionny Coombes (2208347)" userId="S::2208347@student.uwtsd.ac.uk::9dc8e44d-0bb1-4d72-be76-55858eb36239" providerId="AD" clId="Web-{C5A36CFE-EAB8-8C60-D2FD-C1EE060BF964}" dt="2023-10-24T19:07:14.345" v="7" actId="1076"/>
          <ac:spMkLst>
            <pc:docMk/>
            <pc:sldMk cId="109857222" sldId="256"/>
            <ac:spMk id="13" creationId="{5BB3C759-048B-DFD5-B405-A900F2918D97}"/>
          </ac:spMkLst>
        </pc:spChg>
        <pc:spChg chg="add mod">
          <ac:chgData name="Brionny Coombes (2208347)" userId="S::2208347@student.uwtsd.ac.uk::9dc8e44d-0bb1-4d72-be76-55858eb36239" providerId="AD" clId="Web-{C5A36CFE-EAB8-8C60-D2FD-C1EE060BF964}" dt="2023-10-24T19:10:58.565" v="33" actId="20577"/>
          <ac:spMkLst>
            <pc:docMk/>
            <pc:sldMk cId="109857222" sldId="256"/>
            <ac:spMk id="15" creationId="{22319F40-4A9C-4EBC-CAF1-FBCDB9DD9C07}"/>
          </ac:spMkLst>
        </pc:spChg>
        <pc:picChg chg="add del mod">
          <ac:chgData name="Brionny Coombes (2208347)" userId="S::2208347@student.uwtsd.ac.uk::9dc8e44d-0bb1-4d72-be76-55858eb36239" providerId="AD" clId="Web-{C5A36CFE-EAB8-8C60-D2FD-C1EE060BF964}" dt="2023-10-24T19:11:03.847" v="34"/>
          <ac:picMkLst>
            <pc:docMk/>
            <pc:sldMk cId="109857222" sldId="256"/>
            <ac:picMk id="14" creationId="{248AF5E1-1063-C714-6A79-BB209FFDA6D1}"/>
          </ac:picMkLst>
        </pc:picChg>
      </pc:sldChg>
    </pc:docChg>
  </pc:docChgLst>
  <pc:docChgLst>
    <pc:chgData name="Brionny Coombes (2208347)" userId="S::2208347@student.uwtsd.ac.uk::9dc8e44d-0bb1-4d72-be76-55858eb36239" providerId="AD" clId="Web-{05CE1DFC-085B-49C7-8695-A6F327F7ECE7}"/>
    <pc:docChg chg="addSld modSld">
      <pc:chgData name="Brionny Coombes (2208347)" userId="S::2208347@student.uwtsd.ac.uk::9dc8e44d-0bb1-4d72-be76-55858eb36239" providerId="AD" clId="Web-{05CE1DFC-085B-49C7-8695-A6F327F7ECE7}" dt="2023-10-14T14:17:59.390" v="83" actId="20577"/>
      <pc:docMkLst>
        <pc:docMk/>
      </pc:docMkLst>
      <pc:sldChg chg="addSp delSp modSp">
        <pc:chgData name="Brionny Coombes (2208347)" userId="S::2208347@student.uwtsd.ac.uk::9dc8e44d-0bb1-4d72-be76-55858eb36239" providerId="AD" clId="Web-{05CE1DFC-085B-49C7-8695-A6F327F7ECE7}" dt="2023-10-14T14:17:59.390" v="83" actId="20577"/>
        <pc:sldMkLst>
          <pc:docMk/>
          <pc:sldMk cId="109857222" sldId="256"/>
        </pc:sldMkLst>
        <pc:spChg chg="del">
          <ac:chgData name="Brionny Coombes (2208347)" userId="S::2208347@student.uwtsd.ac.uk::9dc8e44d-0bb1-4d72-be76-55858eb36239" providerId="AD" clId="Web-{05CE1DFC-085B-49C7-8695-A6F327F7ECE7}" dt="2023-10-14T14:10:02.947" v="3"/>
          <ac:spMkLst>
            <pc:docMk/>
            <pc:sldMk cId="109857222" sldId="256"/>
            <ac:spMk id="2" creationId="{00000000-0000-0000-0000-000000000000}"/>
          </ac:spMkLst>
        </pc:spChg>
        <pc:spChg chg="del">
          <ac:chgData name="Brionny Coombes (2208347)" userId="S::2208347@student.uwtsd.ac.uk::9dc8e44d-0bb1-4d72-be76-55858eb36239" providerId="AD" clId="Web-{05CE1DFC-085B-49C7-8695-A6F327F7ECE7}" dt="2023-10-14T14:10:06.557" v="4"/>
          <ac:spMkLst>
            <pc:docMk/>
            <pc:sldMk cId="109857222" sldId="256"/>
            <ac:spMk id="3" creationId="{00000000-0000-0000-0000-000000000000}"/>
          </ac:spMkLst>
        </pc:spChg>
        <pc:spChg chg="add del">
          <ac:chgData name="Brionny Coombes (2208347)" userId="S::2208347@student.uwtsd.ac.uk::9dc8e44d-0bb1-4d72-be76-55858eb36239" providerId="AD" clId="Web-{05CE1DFC-085B-49C7-8695-A6F327F7ECE7}" dt="2023-10-14T14:09:58.807" v="2"/>
          <ac:spMkLst>
            <pc:docMk/>
            <pc:sldMk cId="109857222" sldId="256"/>
            <ac:spMk id="4" creationId="{FE37D012-A3E7-1A40-195F-CB3501829151}"/>
          </ac:spMkLst>
        </pc:spChg>
        <pc:spChg chg="add mod">
          <ac:chgData name="Brionny Coombes (2208347)" userId="S::2208347@student.uwtsd.ac.uk::9dc8e44d-0bb1-4d72-be76-55858eb36239" providerId="AD" clId="Web-{05CE1DFC-085B-49C7-8695-A6F327F7ECE7}" dt="2023-10-14T14:13:49.753" v="35" actId="1076"/>
          <ac:spMkLst>
            <pc:docMk/>
            <pc:sldMk cId="109857222" sldId="256"/>
            <ac:spMk id="5" creationId="{367F1C48-26C7-9370-2F0B-05CCEC0F0090}"/>
          </ac:spMkLst>
        </pc:spChg>
        <pc:spChg chg="add mod">
          <ac:chgData name="Brionny Coombes (2208347)" userId="S::2208347@student.uwtsd.ac.uk::9dc8e44d-0bb1-4d72-be76-55858eb36239" providerId="AD" clId="Web-{05CE1DFC-085B-49C7-8695-A6F327F7ECE7}" dt="2023-10-14T14:17:22.995" v="67" actId="20577"/>
          <ac:spMkLst>
            <pc:docMk/>
            <pc:sldMk cId="109857222" sldId="256"/>
            <ac:spMk id="6" creationId="{102748E2-499E-2107-5A67-10E179E99F3A}"/>
          </ac:spMkLst>
        </pc:spChg>
        <pc:spChg chg="add mod">
          <ac:chgData name="Brionny Coombes (2208347)" userId="S::2208347@student.uwtsd.ac.uk::9dc8e44d-0bb1-4d72-be76-55858eb36239" providerId="AD" clId="Web-{05CE1DFC-085B-49C7-8695-A6F327F7ECE7}" dt="2023-10-14T14:16:24.696" v="57" actId="1076"/>
          <ac:spMkLst>
            <pc:docMk/>
            <pc:sldMk cId="109857222" sldId="256"/>
            <ac:spMk id="7" creationId="{7BB4DAE6-1186-5F4D-D4BC-FCB6C97E493B}"/>
          </ac:spMkLst>
        </pc:spChg>
        <pc:spChg chg="add mod">
          <ac:chgData name="Brionny Coombes (2208347)" userId="S::2208347@student.uwtsd.ac.uk::9dc8e44d-0bb1-4d72-be76-55858eb36239" providerId="AD" clId="Web-{05CE1DFC-085B-49C7-8695-A6F327F7ECE7}" dt="2023-10-14T14:16:12.946" v="54" actId="1076"/>
          <ac:spMkLst>
            <pc:docMk/>
            <pc:sldMk cId="109857222" sldId="256"/>
            <ac:spMk id="8" creationId="{26ACCC89-B5A4-2C11-A4C3-A185193BABC1}"/>
          </ac:spMkLst>
        </pc:spChg>
        <pc:spChg chg="add mod">
          <ac:chgData name="Brionny Coombes (2208347)" userId="S::2208347@student.uwtsd.ac.uk::9dc8e44d-0bb1-4d72-be76-55858eb36239" providerId="AD" clId="Web-{05CE1DFC-085B-49C7-8695-A6F327F7ECE7}" dt="2023-10-14T14:13:55.300" v="36" actId="14100"/>
          <ac:spMkLst>
            <pc:docMk/>
            <pc:sldMk cId="109857222" sldId="256"/>
            <ac:spMk id="9" creationId="{E658196A-CEE8-08A0-5EDA-36604B87B6E3}"/>
          </ac:spMkLst>
        </pc:spChg>
        <pc:spChg chg="add">
          <ac:chgData name="Brionny Coombes (2208347)" userId="S::2208347@student.uwtsd.ac.uk::9dc8e44d-0bb1-4d72-be76-55858eb36239" providerId="AD" clId="Web-{05CE1DFC-085B-49C7-8695-A6F327F7ECE7}" dt="2023-10-14T14:13:29.893" v="27"/>
          <ac:spMkLst>
            <pc:docMk/>
            <pc:sldMk cId="109857222" sldId="256"/>
            <ac:spMk id="10" creationId="{3C3A0761-4C7C-A33B-8D08-22042AD695AF}"/>
          </ac:spMkLst>
        </pc:spChg>
        <pc:spChg chg="add mod">
          <ac:chgData name="Brionny Coombes (2208347)" userId="S::2208347@student.uwtsd.ac.uk::9dc8e44d-0bb1-4d72-be76-55858eb36239" providerId="AD" clId="Web-{05CE1DFC-085B-49C7-8695-A6F327F7ECE7}" dt="2023-10-14T14:17:33.839" v="71" actId="20577"/>
          <ac:spMkLst>
            <pc:docMk/>
            <pc:sldMk cId="109857222" sldId="256"/>
            <ac:spMk id="11" creationId="{490E819B-3803-CD87-0AF2-DD4504E081D0}"/>
          </ac:spMkLst>
        </pc:spChg>
        <pc:spChg chg="add mod">
          <ac:chgData name="Brionny Coombes (2208347)" userId="S::2208347@student.uwtsd.ac.uk::9dc8e44d-0bb1-4d72-be76-55858eb36239" providerId="AD" clId="Web-{05CE1DFC-085B-49C7-8695-A6F327F7ECE7}" dt="2023-10-14T14:17:40.480" v="76" actId="20577"/>
          <ac:spMkLst>
            <pc:docMk/>
            <pc:sldMk cId="109857222" sldId="256"/>
            <ac:spMk id="12" creationId="{0E6608D7-B76F-4DE6-93B3-4BEA54451D10}"/>
          </ac:spMkLst>
        </pc:spChg>
        <pc:spChg chg="add mod">
          <ac:chgData name="Brionny Coombes (2208347)" userId="S::2208347@student.uwtsd.ac.uk::9dc8e44d-0bb1-4d72-be76-55858eb36239" providerId="AD" clId="Web-{05CE1DFC-085B-49C7-8695-A6F327F7ECE7}" dt="2023-10-14T14:17:59.390" v="83" actId="20577"/>
          <ac:spMkLst>
            <pc:docMk/>
            <pc:sldMk cId="109857222" sldId="256"/>
            <ac:spMk id="13" creationId="{5BB3C759-048B-DFD5-B405-A900F2918D97}"/>
          </ac:spMkLst>
        </pc:spChg>
      </pc:sldChg>
      <pc:sldChg chg="new">
        <pc:chgData name="Brionny Coombes (2208347)" userId="S::2208347@student.uwtsd.ac.uk::9dc8e44d-0bb1-4d72-be76-55858eb36239" providerId="AD" clId="Web-{05CE1DFC-085B-49C7-8695-A6F327F7ECE7}" dt="2023-10-14T11:29:36.125" v="0"/>
        <pc:sldMkLst>
          <pc:docMk/>
          <pc:sldMk cId="3547725285" sldId="257"/>
        </pc:sldMkLst>
      </pc:sldChg>
    </pc:docChg>
  </pc:docChgLst>
  <pc:docChgLst>
    <pc:chgData name="Brionny Coombes (2208347)" userId="S::2208347@student.uwtsd.ac.uk::9dc8e44d-0bb1-4d72-be76-55858eb36239" providerId="AD" clId="Web-{FB4FB479-36E9-78A9-6D92-50D40D245296}"/>
    <pc:docChg chg="modSld">
      <pc:chgData name="Brionny Coombes (2208347)" userId="S::2208347@student.uwtsd.ac.uk::9dc8e44d-0bb1-4d72-be76-55858eb36239" providerId="AD" clId="Web-{FB4FB479-36E9-78A9-6D92-50D40D245296}" dt="2023-10-18T19:20:09.177" v="3" actId="1076"/>
      <pc:docMkLst>
        <pc:docMk/>
      </pc:docMkLst>
      <pc:sldChg chg="modSp">
        <pc:chgData name="Brionny Coombes (2208347)" userId="S::2208347@student.uwtsd.ac.uk::9dc8e44d-0bb1-4d72-be76-55858eb36239" providerId="AD" clId="Web-{FB4FB479-36E9-78A9-6D92-50D40D245296}" dt="2023-10-18T19:20:09.177" v="3" actId="1076"/>
        <pc:sldMkLst>
          <pc:docMk/>
          <pc:sldMk cId="109857222" sldId="256"/>
        </pc:sldMkLst>
        <pc:spChg chg="mod">
          <ac:chgData name="Brionny Coombes (2208347)" userId="S::2208347@student.uwtsd.ac.uk::9dc8e44d-0bb1-4d72-be76-55858eb36239" providerId="AD" clId="Web-{FB4FB479-36E9-78A9-6D92-50D40D245296}" dt="2023-10-18T19:20:02.099" v="2" actId="14100"/>
          <ac:spMkLst>
            <pc:docMk/>
            <pc:sldMk cId="109857222" sldId="256"/>
            <ac:spMk id="5" creationId="{367F1C48-26C7-9370-2F0B-05CCEC0F0090}"/>
          </ac:spMkLst>
        </pc:spChg>
        <pc:spChg chg="mod">
          <ac:chgData name="Brionny Coombes (2208347)" userId="S::2208347@student.uwtsd.ac.uk::9dc8e44d-0bb1-4d72-be76-55858eb36239" providerId="AD" clId="Web-{FB4FB479-36E9-78A9-6D92-50D40D245296}" dt="2023-10-18T19:20:09.177" v="3" actId="1076"/>
          <ac:spMkLst>
            <pc:docMk/>
            <pc:sldMk cId="109857222" sldId="256"/>
            <ac:spMk id="9" creationId="{E658196A-CEE8-08A0-5EDA-36604B87B6E3}"/>
          </ac:spMkLst>
        </pc:spChg>
      </pc:sldChg>
    </pc:docChg>
  </pc:docChgLst>
  <pc:docChgLst>
    <pc:chgData name="Brionny Coombes (2208347)" userId="S::2208347@student.uwtsd.ac.uk::9dc8e44d-0bb1-4d72-be76-55858eb36239" providerId="AD" clId="Web-{DA82611D-B547-6135-1200-FB8DD870DF9D}"/>
    <pc:docChg chg="modSld">
      <pc:chgData name="Brionny Coombes (2208347)" userId="S::2208347@student.uwtsd.ac.uk::9dc8e44d-0bb1-4d72-be76-55858eb36239" providerId="AD" clId="Web-{DA82611D-B547-6135-1200-FB8DD870DF9D}" dt="2023-10-24T19:06:05.453" v="347" actId="14100"/>
      <pc:docMkLst>
        <pc:docMk/>
      </pc:docMkLst>
      <pc:sldChg chg="addSp delSp modSp">
        <pc:chgData name="Brionny Coombes (2208347)" userId="S::2208347@student.uwtsd.ac.uk::9dc8e44d-0bb1-4d72-be76-55858eb36239" providerId="AD" clId="Web-{DA82611D-B547-6135-1200-FB8DD870DF9D}" dt="2023-10-24T19:06:05.453" v="347" actId="14100"/>
        <pc:sldMkLst>
          <pc:docMk/>
          <pc:sldMk cId="109857222" sldId="256"/>
        </pc:sldMkLst>
        <pc:spChg chg="add mod">
          <ac:chgData name="Brionny Coombes (2208347)" userId="S::2208347@student.uwtsd.ac.uk::9dc8e44d-0bb1-4d72-be76-55858eb36239" providerId="AD" clId="Web-{DA82611D-B547-6135-1200-FB8DD870DF9D}" dt="2023-10-24T18:56:31.782" v="233" actId="1076"/>
          <ac:spMkLst>
            <pc:docMk/>
            <pc:sldMk cId="109857222" sldId="256"/>
            <ac:spMk id="2" creationId="{5B5A5619-ACED-3C4A-00E3-AA2EC7F04103}"/>
          </ac:spMkLst>
        </pc:spChg>
        <pc:spChg chg="add mod">
          <ac:chgData name="Brionny Coombes (2208347)" userId="S::2208347@student.uwtsd.ac.uk::9dc8e44d-0bb1-4d72-be76-55858eb36239" providerId="AD" clId="Web-{DA82611D-B547-6135-1200-FB8DD870DF9D}" dt="2023-10-24T18:58:52.692" v="315" actId="1076"/>
          <ac:spMkLst>
            <pc:docMk/>
            <pc:sldMk cId="109857222" sldId="256"/>
            <ac:spMk id="3" creationId="{4B29424E-C64B-15A5-1599-8D0CF6D2403F}"/>
          </ac:spMkLst>
        </pc:spChg>
        <pc:spChg chg="mod">
          <ac:chgData name="Brionny Coombes (2208347)" userId="S::2208347@student.uwtsd.ac.uk::9dc8e44d-0bb1-4d72-be76-55858eb36239" providerId="AD" clId="Web-{DA82611D-B547-6135-1200-FB8DD870DF9D}" dt="2023-10-24T18:56:52.798" v="240"/>
          <ac:spMkLst>
            <pc:docMk/>
            <pc:sldMk cId="109857222" sldId="256"/>
            <ac:spMk id="5" creationId="{367F1C48-26C7-9370-2F0B-05CCEC0F0090}"/>
          </ac:spMkLst>
        </pc:spChg>
        <pc:spChg chg="mod">
          <ac:chgData name="Brionny Coombes (2208347)" userId="S::2208347@student.uwtsd.ac.uk::9dc8e44d-0bb1-4d72-be76-55858eb36239" providerId="AD" clId="Web-{DA82611D-B547-6135-1200-FB8DD870DF9D}" dt="2023-10-24T19:04:25.794" v="331" actId="20577"/>
          <ac:spMkLst>
            <pc:docMk/>
            <pc:sldMk cId="109857222" sldId="256"/>
            <ac:spMk id="6" creationId="{102748E2-499E-2107-5A67-10E179E99F3A}"/>
          </ac:spMkLst>
        </pc:spChg>
        <pc:spChg chg="mod">
          <ac:chgData name="Brionny Coombes (2208347)" userId="S::2208347@student.uwtsd.ac.uk::9dc8e44d-0bb1-4d72-be76-55858eb36239" providerId="AD" clId="Web-{DA82611D-B547-6135-1200-FB8DD870DF9D}" dt="2023-10-24T19:05:08.374" v="340" actId="20577"/>
          <ac:spMkLst>
            <pc:docMk/>
            <pc:sldMk cId="109857222" sldId="256"/>
            <ac:spMk id="7" creationId="{7BB4DAE6-1186-5F4D-D4BC-FCB6C97E493B}"/>
          </ac:spMkLst>
        </pc:spChg>
        <pc:spChg chg="mod">
          <ac:chgData name="Brionny Coombes (2208347)" userId="S::2208347@student.uwtsd.ac.uk::9dc8e44d-0bb1-4d72-be76-55858eb36239" providerId="AD" clId="Web-{DA82611D-B547-6135-1200-FB8DD870DF9D}" dt="2023-10-24T19:06:05.453" v="347" actId="14100"/>
          <ac:spMkLst>
            <pc:docMk/>
            <pc:sldMk cId="109857222" sldId="256"/>
            <ac:spMk id="8" creationId="{26ACCC89-B5A4-2C11-A4C3-A185193BABC1}"/>
          </ac:spMkLst>
        </pc:spChg>
        <pc:spChg chg="del">
          <ac:chgData name="Brionny Coombes (2208347)" userId="S::2208347@student.uwtsd.ac.uk::9dc8e44d-0bb1-4d72-be76-55858eb36239" providerId="AD" clId="Web-{DA82611D-B547-6135-1200-FB8DD870DF9D}" dt="2023-10-24T18:56:28.157" v="232"/>
          <ac:spMkLst>
            <pc:docMk/>
            <pc:sldMk cId="109857222" sldId="256"/>
            <ac:spMk id="9" creationId="{E658196A-CEE8-08A0-5EDA-36604B87B6E3}"/>
          </ac:spMkLst>
        </pc:spChg>
        <pc:spChg chg="mod">
          <ac:chgData name="Brionny Coombes (2208347)" userId="S::2208347@student.uwtsd.ac.uk::9dc8e44d-0bb1-4d72-be76-55858eb36239" providerId="AD" clId="Web-{DA82611D-B547-6135-1200-FB8DD870DF9D}" dt="2023-10-24T18:58:56.380" v="316" actId="1076"/>
          <ac:spMkLst>
            <pc:docMk/>
            <pc:sldMk cId="109857222" sldId="256"/>
            <ac:spMk id="11" creationId="{490E819B-3803-CD87-0AF2-DD4504E081D0}"/>
          </ac:spMkLst>
        </pc:spChg>
        <pc:spChg chg="mod">
          <ac:chgData name="Brionny Coombes (2208347)" userId="S::2208347@student.uwtsd.ac.uk::9dc8e44d-0bb1-4d72-be76-55858eb36239" providerId="AD" clId="Web-{DA82611D-B547-6135-1200-FB8DD870DF9D}" dt="2023-10-24T13:24:40.033" v="153" actId="1076"/>
          <ac:spMkLst>
            <pc:docMk/>
            <pc:sldMk cId="109857222" sldId="256"/>
            <ac:spMk id="12" creationId="{0E6608D7-B76F-4DE6-93B3-4BEA54451D10}"/>
          </ac:spMkLst>
        </pc:spChg>
        <pc:spChg chg="mod">
          <ac:chgData name="Brionny Coombes (2208347)" userId="S::2208347@student.uwtsd.ac.uk::9dc8e44d-0bb1-4d72-be76-55858eb36239" providerId="AD" clId="Web-{DA82611D-B547-6135-1200-FB8DD870DF9D}" dt="2023-10-24T18:59:07.896" v="318" actId="1076"/>
          <ac:spMkLst>
            <pc:docMk/>
            <pc:sldMk cId="109857222" sldId="256"/>
            <ac:spMk id="13" creationId="{5BB3C759-048B-DFD5-B405-A900F2918D97}"/>
          </ac:spMkLst>
        </pc:spChg>
      </pc:sldChg>
      <pc:sldChg chg="modSp">
        <pc:chgData name="Brionny Coombes (2208347)" userId="S::2208347@student.uwtsd.ac.uk::9dc8e44d-0bb1-4d72-be76-55858eb36239" providerId="AD" clId="Web-{DA82611D-B547-6135-1200-FB8DD870DF9D}" dt="2023-10-24T13:13:05.247" v="116" actId="20577"/>
        <pc:sldMkLst>
          <pc:docMk/>
          <pc:sldMk cId="3547725285" sldId="257"/>
        </pc:sldMkLst>
        <pc:spChg chg="mod">
          <ac:chgData name="Brionny Coombes (2208347)" userId="S::2208347@student.uwtsd.ac.uk::9dc8e44d-0bb1-4d72-be76-55858eb36239" providerId="AD" clId="Web-{DA82611D-B547-6135-1200-FB8DD870DF9D}" dt="2023-10-24T13:07:54.863" v="46" actId="20577"/>
          <ac:spMkLst>
            <pc:docMk/>
            <pc:sldMk cId="3547725285" sldId="257"/>
            <ac:spMk id="2" creationId="{77771D7C-CBDC-B3B3-6C64-2B989DCA00D9}"/>
          </ac:spMkLst>
        </pc:spChg>
        <pc:spChg chg="mod">
          <ac:chgData name="Brionny Coombes (2208347)" userId="S::2208347@student.uwtsd.ac.uk::9dc8e44d-0bb1-4d72-be76-55858eb36239" providerId="AD" clId="Web-{DA82611D-B547-6135-1200-FB8DD870DF9D}" dt="2023-10-24T13:13:05.247" v="116" actId="20577"/>
          <ac:spMkLst>
            <pc:docMk/>
            <pc:sldMk cId="3547725285" sldId="257"/>
            <ac:spMk id="3" creationId="{BD6D450C-EC26-0A32-3FE7-E1826C71A95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10/24/2023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10/24/2023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10/24/2023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10/24/2023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10/24/2023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3C3A0761-4C7C-A33B-8D08-22042AD695AF}"/>
              </a:ext>
            </a:extLst>
          </p:cNvPr>
          <p:cNvSpPr txBox="1"/>
          <p:nvPr/>
        </p:nvSpPr>
        <p:spPr>
          <a:xfrm>
            <a:off x="10545535" y="323169"/>
            <a:ext cx="1530803" cy="5442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5" name="TextBox 4">
            <a:extLst>
              <a:ext uri="{FF2B5EF4-FFF2-40B4-BE49-F238E27FC236}">
                <a16:creationId xmlns:a16="http://schemas.microsoft.com/office/drawing/2014/main" id="{367F1C48-26C7-9370-2F0B-05CCEC0F0090}"/>
              </a:ext>
            </a:extLst>
          </p:cNvPr>
          <p:cNvSpPr txBox="1"/>
          <p:nvPr/>
        </p:nvSpPr>
        <p:spPr>
          <a:xfrm>
            <a:off x="11205427" y="5328"/>
            <a:ext cx="982357" cy="707886"/>
          </a:xfrm>
          <a:prstGeom prst="rect">
            <a:avLst/>
          </a:prstGeom>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defTabSz="512064">
              <a:spcAft>
                <a:spcPts val="600"/>
              </a:spcAft>
            </a:pPr>
            <a:r>
              <a:rPr lang="en-US" sz="1000" kern="1200">
                <a:latin typeface="+mn-lt"/>
                <a:ea typeface="+mn-ea"/>
                <a:cs typeface="Calibri"/>
              </a:rPr>
              <a:t>ECEY4008 </a:t>
            </a:r>
          </a:p>
          <a:p>
            <a:pPr defTabSz="512064">
              <a:spcAft>
                <a:spcPts val="600"/>
              </a:spcAft>
            </a:pPr>
            <a:r>
              <a:rPr lang="en-US" sz="1000">
                <a:ea typeface="Calibri"/>
                <a:cs typeface="Calibri"/>
              </a:rPr>
              <a:t>2208347</a:t>
            </a:r>
          </a:p>
          <a:p>
            <a:pPr defTabSz="512064">
              <a:spcAft>
                <a:spcPts val="600"/>
              </a:spcAft>
            </a:pPr>
            <a:r>
              <a:rPr lang="en-US" sz="1000">
                <a:ea typeface="Calibri"/>
                <a:cs typeface="Calibri"/>
              </a:rPr>
              <a:t>#</a:t>
            </a:r>
          </a:p>
        </p:txBody>
      </p:sp>
      <p:sp>
        <p:nvSpPr>
          <p:cNvPr id="6" name="TextBox 5">
            <a:extLst>
              <a:ext uri="{FF2B5EF4-FFF2-40B4-BE49-F238E27FC236}">
                <a16:creationId xmlns:a16="http://schemas.microsoft.com/office/drawing/2014/main" id="{102748E2-499E-2107-5A67-10E179E99F3A}"/>
              </a:ext>
            </a:extLst>
          </p:cNvPr>
          <p:cNvSpPr txBox="1"/>
          <p:nvPr/>
        </p:nvSpPr>
        <p:spPr>
          <a:xfrm>
            <a:off x="96207" y="885340"/>
            <a:ext cx="3644243" cy="3870290"/>
          </a:xfrm>
          <a:prstGeom prst="rect">
            <a:avLst/>
          </a:prstGeom>
          <a:ln/>
        </p:spPr>
        <p:style>
          <a:lnRef idx="1">
            <a:schemeClr val="accent1"/>
          </a:lnRef>
          <a:fillRef idx="2">
            <a:schemeClr val="accent1"/>
          </a:fillRef>
          <a:effectRef idx="1">
            <a:schemeClr val="accent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512064">
              <a:lnSpc>
                <a:spcPct val="150000"/>
              </a:lnSpc>
              <a:spcAft>
                <a:spcPts val="600"/>
              </a:spcAft>
            </a:pPr>
            <a:r>
              <a:rPr lang="en-US" sz="900">
                <a:latin typeface="Arial Nova"/>
                <a:ea typeface="Calibri"/>
                <a:cs typeface="Calibri"/>
              </a:rPr>
              <a:t>The skills to note taking can include research, documenting and recording, academic reading, and ICT. It is important to take notes because it is a useful way to keep a record of key details which could be useful in the future, note taking can also help with understanding and assignments. with taking notes, learning how to be selective and knowing what information will be needed, that will give more time to continue to listen with what is being said, keeping short and simple notes, leaving room to add to the notes is important in case something has been missed, it will also make the work look neater and easier to find the information at a later date. There are strategies to take notes, including keywords, main ideas, and messages, recording the sources and underlining, highlighting or bullet pointing important notes, to avoid missing important points, do not copy large pieces of the information given, rewriting the notes to make it neater and forgetting the references, that would lead into plagiarism, this could lead to warnings and can be profoundly serious  </a:t>
            </a:r>
            <a:endParaRPr lang="en-US" sz="900" kern="1200">
              <a:latin typeface="Arial Nova"/>
              <a:ea typeface="Calibri"/>
              <a:cs typeface="Calibri"/>
            </a:endParaRPr>
          </a:p>
          <a:p>
            <a:pPr>
              <a:spcAft>
                <a:spcPts val="600"/>
              </a:spcAft>
            </a:pPr>
            <a:endParaRPr lang="en-US" sz="1100">
              <a:latin typeface="Calibri" panose="020F0502020204030204"/>
              <a:ea typeface="Calibri" panose="020F0502020204030204"/>
              <a:cs typeface="Calibri"/>
            </a:endParaRPr>
          </a:p>
        </p:txBody>
      </p:sp>
      <p:sp>
        <p:nvSpPr>
          <p:cNvPr id="7" name="TextBox 6">
            <a:extLst>
              <a:ext uri="{FF2B5EF4-FFF2-40B4-BE49-F238E27FC236}">
                <a16:creationId xmlns:a16="http://schemas.microsoft.com/office/drawing/2014/main" id="{7BB4DAE6-1186-5F4D-D4BC-FCB6C97E493B}"/>
              </a:ext>
            </a:extLst>
          </p:cNvPr>
          <p:cNvSpPr txBox="1"/>
          <p:nvPr/>
        </p:nvSpPr>
        <p:spPr>
          <a:xfrm>
            <a:off x="3966217" y="842210"/>
            <a:ext cx="3504152" cy="3955411"/>
          </a:xfrm>
          <a:prstGeom prst="rect">
            <a:avLst/>
          </a:prstGeom>
          <a:solidFill>
            <a:schemeClr val="accent3">
              <a:lumMod val="40000"/>
              <a:lumOff val="60000"/>
            </a:schemeClr>
          </a:solidFill>
          <a:ln>
            <a:solidFill>
              <a:srgbClr val="4472C4"/>
            </a:solidFill>
          </a:ln>
        </p:spPr>
        <p:style>
          <a:lnRef idx="1">
            <a:schemeClr val="dk1"/>
          </a:lnRef>
          <a:fillRef idx="2">
            <a:schemeClr val="dk1"/>
          </a:fillRef>
          <a:effectRef idx="1">
            <a:schemeClr val="dk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512064">
              <a:lnSpc>
                <a:spcPct val="150000"/>
              </a:lnSpc>
              <a:spcAft>
                <a:spcPts val="600"/>
              </a:spcAft>
            </a:pPr>
            <a:r>
              <a:rPr lang="en-US" sz="900">
                <a:latin typeface="Arial Nova"/>
                <a:ea typeface="Calibri"/>
                <a:cs typeface="Calibri"/>
              </a:rPr>
              <a:t>There are many unique styles to Academic writing. These can include writing in formal, writing in the Third person, referencing handbooks from Moodle, and giving evidence of the research that has been done to complete the work. To be successful in Academic writing the key points to remember are; to be objective and cautious, there is so much more especially to remember that Academic research is not in black and white and to remember to always right in the third person. To be formal to continue do not use slang, for example, write ‘cannot’ do not shorten down the words. Always write the words down fully instead of shortening words down. remember to be formal and not to use the words that people use daily, for example, ‘This is well out of order because.’ Make sure to never write down ‘kids,’ writing kids is very informal, always say children. Critical writing is also a key point in Academic writing, use the evidence provided and make notes to support and develop arguments. Think of each paragraph and why it is being written, for example, why is this being written? Or what point is being made? </a:t>
            </a:r>
          </a:p>
        </p:txBody>
      </p:sp>
      <p:sp>
        <p:nvSpPr>
          <p:cNvPr id="11" name="TextBox 10">
            <a:extLst>
              <a:ext uri="{FF2B5EF4-FFF2-40B4-BE49-F238E27FC236}">
                <a16:creationId xmlns:a16="http://schemas.microsoft.com/office/drawing/2014/main" id="{490E819B-3803-CD87-0AF2-DD4504E081D0}"/>
              </a:ext>
            </a:extLst>
          </p:cNvPr>
          <p:cNvSpPr txBox="1"/>
          <p:nvPr/>
        </p:nvSpPr>
        <p:spPr>
          <a:xfrm>
            <a:off x="100700" y="643147"/>
            <a:ext cx="2494525" cy="2474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512064">
              <a:spcAft>
                <a:spcPts val="600"/>
              </a:spcAft>
            </a:pPr>
            <a:r>
              <a:rPr lang="en-US" sz="1000" kern="1200">
                <a:latin typeface="Arial Nova"/>
                <a:cs typeface="Calibri"/>
              </a:rPr>
              <a:t>Note Taking</a:t>
            </a:r>
            <a:endParaRPr lang="en-US" sz="1000">
              <a:latin typeface="Arial Nova"/>
            </a:endParaRPr>
          </a:p>
        </p:txBody>
      </p:sp>
      <p:sp>
        <p:nvSpPr>
          <p:cNvPr id="12" name="TextBox 11">
            <a:extLst>
              <a:ext uri="{FF2B5EF4-FFF2-40B4-BE49-F238E27FC236}">
                <a16:creationId xmlns:a16="http://schemas.microsoft.com/office/drawing/2014/main" id="{0E6608D7-B76F-4DE6-93B3-4BEA54451D10}"/>
              </a:ext>
            </a:extLst>
          </p:cNvPr>
          <p:cNvSpPr txBox="1"/>
          <p:nvPr/>
        </p:nvSpPr>
        <p:spPr>
          <a:xfrm>
            <a:off x="7763745" y="571146"/>
            <a:ext cx="1896903" cy="2474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512064">
              <a:spcAft>
                <a:spcPts val="600"/>
              </a:spcAft>
            </a:pPr>
            <a:r>
              <a:rPr lang="en-US" sz="1008" kern="1200">
                <a:solidFill>
                  <a:schemeClr val="tx1"/>
                </a:solidFill>
                <a:latin typeface="+mn-lt"/>
                <a:ea typeface="+mn-ea"/>
                <a:cs typeface="Calibri"/>
              </a:rPr>
              <a:t>Academic writing</a:t>
            </a:r>
            <a:endParaRPr lang="en-US"/>
          </a:p>
        </p:txBody>
      </p:sp>
      <p:sp>
        <p:nvSpPr>
          <p:cNvPr id="13" name="TextBox 12">
            <a:extLst>
              <a:ext uri="{FF2B5EF4-FFF2-40B4-BE49-F238E27FC236}">
                <a16:creationId xmlns:a16="http://schemas.microsoft.com/office/drawing/2014/main" id="{5BB3C759-048B-DFD5-B405-A900F2918D97}"/>
              </a:ext>
            </a:extLst>
          </p:cNvPr>
          <p:cNvSpPr txBox="1"/>
          <p:nvPr/>
        </p:nvSpPr>
        <p:spPr>
          <a:xfrm>
            <a:off x="4392656" y="620032"/>
            <a:ext cx="1772358" cy="2474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512064">
              <a:spcAft>
                <a:spcPts val="600"/>
              </a:spcAft>
            </a:pPr>
            <a:r>
              <a:rPr lang="en-US" sz="1000" kern="1200">
                <a:latin typeface="Arial Nova"/>
                <a:cs typeface="Calibri"/>
              </a:rPr>
              <a:t>Time management </a:t>
            </a:r>
            <a:endParaRPr lang="en-US" sz="1000">
              <a:latin typeface="Arial Nova"/>
            </a:endParaRPr>
          </a:p>
        </p:txBody>
      </p:sp>
      <p:sp>
        <p:nvSpPr>
          <p:cNvPr id="2" name="TextBox 1">
            <a:extLst>
              <a:ext uri="{FF2B5EF4-FFF2-40B4-BE49-F238E27FC236}">
                <a16:creationId xmlns:a16="http://schemas.microsoft.com/office/drawing/2014/main" id="{5B5A5619-ACED-3C4A-00E3-AA2EC7F04103}"/>
              </a:ext>
            </a:extLst>
          </p:cNvPr>
          <p:cNvSpPr txBox="1"/>
          <p:nvPr/>
        </p:nvSpPr>
        <p:spPr>
          <a:xfrm>
            <a:off x="1458057" y="4884"/>
            <a:ext cx="8098692" cy="369332"/>
          </a:xfrm>
          <a:prstGeom prst="rect">
            <a:avLst/>
          </a:prstGeom>
        </p:spPr>
        <p:style>
          <a:lnRef idx="2">
            <a:schemeClr val="accent5"/>
          </a:lnRef>
          <a:fillRef idx="1">
            <a:schemeClr val="lt1"/>
          </a:fillRef>
          <a:effectRef idx="0">
            <a:schemeClr val="accent5"/>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cs typeface="Calibri"/>
              </a:rPr>
              <a:t>Skills and personal qualities that will contribute to development of Academic Writing.</a:t>
            </a:r>
          </a:p>
        </p:txBody>
      </p:sp>
      <p:sp>
        <p:nvSpPr>
          <p:cNvPr id="3" name="TextBox 2">
            <a:extLst>
              <a:ext uri="{FF2B5EF4-FFF2-40B4-BE49-F238E27FC236}">
                <a16:creationId xmlns:a16="http://schemas.microsoft.com/office/drawing/2014/main" id="{4B29424E-C64B-15A5-1599-8D0CF6D2403F}"/>
              </a:ext>
            </a:extLst>
          </p:cNvPr>
          <p:cNvSpPr txBox="1"/>
          <p:nvPr/>
        </p:nvSpPr>
        <p:spPr>
          <a:xfrm>
            <a:off x="163633" y="276679"/>
            <a:ext cx="1002567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dirty="0">
                <a:latin typeface="Arial Nova"/>
                <a:ea typeface="Calibri"/>
                <a:cs typeface="Calibri"/>
              </a:rPr>
              <a:t>Introduction:</a:t>
            </a:r>
          </a:p>
          <a:p>
            <a:r>
              <a:rPr lang="en-US" sz="900" dirty="0">
                <a:latin typeface="Arial Nova"/>
                <a:ea typeface="Calibri"/>
                <a:cs typeface="Calibri"/>
              </a:rPr>
              <a:t>In this piece of work, I will be taking about Skills and personal qualities which will contribute to development in Academic Writing. </a:t>
            </a:r>
          </a:p>
        </p:txBody>
      </p:sp>
      <p:sp>
        <p:nvSpPr>
          <p:cNvPr id="8" name="TextBox 7">
            <a:extLst>
              <a:ext uri="{FF2B5EF4-FFF2-40B4-BE49-F238E27FC236}">
                <a16:creationId xmlns:a16="http://schemas.microsoft.com/office/drawing/2014/main" id="{77B1F08E-AB3A-700E-40A1-C40E5C595A73}"/>
              </a:ext>
            </a:extLst>
          </p:cNvPr>
          <p:cNvSpPr txBox="1"/>
          <p:nvPr/>
        </p:nvSpPr>
        <p:spPr>
          <a:xfrm>
            <a:off x="7584965" y="751053"/>
            <a:ext cx="4504119" cy="4432688"/>
          </a:xfrm>
          <a:prstGeom prst="rect">
            <a:avLst/>
          </a:prstGeom>
          <a:solidFill>
            <a:schemeClr val="accent2"/>
          </a:solidFill>
          <a:ln>
            <a:solidFill>
              <a:schemeClr val="accent2">
                <a:lumMod val="75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lnSpc>
                <a:spcPct val="150000"/>
              </a:lnSpc>
            </a:pPr>
            <a:r>
              <a:rPr lang="en-US" sz="900" dirty="0">
                <a:latin typeface="Arial Nova"/>
              </a:rPr>
              <a:t>While planning time management, being realistic will make It easier to get all the work done in time before deadlines, as well as, having time for family, other studies and having a social life. Having effective time management will be more beneficial to having study achievements, by creating a timetable will make the work and having time for families, and social life, a lot easier and become organized for planning other activities. Creating the timetable on a weekly basis is more beneficial, it will also become easier over time to plan workload and other activities, however, having a mobile device can make it extremely hard to work because of the temptation on going on social media or texting friends, making sure the temptation is out of the way having the mobile phone out of reach and on silent will make the time to do work a lot easier. We never realize how long we spend on our mobile phones until we look at the clock to see hours have passed by and that we have not done any work or a small amount of work. It can be extremely easy to get distracted by anything, for example, a notification going off on a phone, or just seeing it in reach. Over the last few years, teenagers have doubled the amount of time spent on social media or on their phones in general, everything is on the internet, even when it comes to work! Everyone gets distracted by the internet; we get dug into something that we are reading and by the time we finish it is two hours later. Cottrell gave 10 steps to good time management, these can include being systemic in time management, finding out the time requirements, clarifying how to use the time currently. Having useful resources such as books, eBooks, articles, journals, websites, and documentaries.</a:t>
            </a:r>
            <a:endParaRPr lang="en-US"/>
          </a:p>
        </p:txBody>
      </p:sp>
      <p:sp>
        <p:nvSpPr>
          <p:cNvPr id="14" name="TextBox 13">
            <a:extLst>
              <a:ext uri="{FF2B5EF4-FFF2-40B4-BE49-F238E27FC236}">
                <a16:creationId xmlns:a16="http://schemas.microsoft.com/office/drawing/2014/main" id="{C55641FE-DE38-B8D2-DC76-5B0C23040611}"/>
              </a:ext>
            </a:extLst>
          </p:cNvPr>
          <p:cNvSpPr txBox="1"/>
          <p:nvPr/>
        </p:nvSpPr>
        <p:spPr>
          <a:xfrm>
            <a:off x="65689" y="4970516"/>
            <a:ext cx="6360948"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Calibri"/>
              </a:rPr>
              <a:t>Conclusion;</a:t>
            </a:r>
          </a:p>
          <a:p>
            <a:r>
              <a:rPr lang="en-US" dirty="0">
                <a:cs typeface="Calibri"/>
              </a:rPr>
              <a:t>From the research I have done, I have found that the three topics I have chosen are some of the most important skills and qualities to have to succeed in Academic Writing.</a:t>
            </a:r>
          </a:p>
        </p:txBody>
      </p:sp>
      <p:pic>
        <p:nvPicPr>
          <p:cNvPr id="15" name="Picture 14" descr="Image result for academic writing">
            <a:extLst>
              <a:ext uri="{FF2B5EF4-FFF2-40B4-BE49-F238E27FC236}">
                <a16:creationId xmlns:a16="http://schemas.microsoft.com/office/drawing/2014/main" id="{5444A83F-FFB8-95BD-1F27-E4F9AE6A50E1}"/>
              </a:ext>
            </a:extLst>
          </p:cNvPr>
          <p:cNvPicPr>
            <a:picLocks noChangeAspect="1"/>
          </p:cNvPicPr>
          <p:nvPr/>
        </p:nvPicPr>
        <p:blipFill>
          <a:blip r:embed="rId2"/>
          <a:stretch>
            <a:fillRect/>
          </a:stretch>
        </p:blipFill>
        <p:spPr>
          <a:xfrm>
            <a:off x="8367986" y="5180834"/>
            <a:ext cx="2743200" cy="159385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427AF5F-9A0E-42B7-A252-FD64C9885F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771D7C-CBDC-B3B3-6C64-2B989DCA00D9}"/>
              </a:ext>
            </a:extLst>
          </p:cNvPr>
          <p:cNvSpPr>
            <a:spLocks noGrp="1"/>
          </p:cNvSpPr>
          <p:nvPr>
            <p:ph type="title"/>
          </p:nvPr>
        </p:nvSpPr>
        <p:spPr>
          <a:xfrm>
            <a:off x="838200" y="365125"/>
            <a:ext cx="10515600" cy="1306443"/>
          </a:xfrm>
        </p:spPr>
        <p:txBody>
          <a:bodyPr>
            <a:normAutofit/>
          </a:bodyPr>
          <a:lstStyle/>
          <a:p>
            <a:r>
              <a:rPr lang="en-US" sz="4000">
                <a:ea typeface="Calibri Light"/>
                <a:cs typeface="Calibri Light"/>
              </a:rPr>
              <a:t>References </a:t>
            </a:r>
            <a:endParaRPr lang="en-US" sz="4000"/>
          </a:p>
        </p:txBody>
      </p:sp>
      <p:sp>
        <p:nvSpPr>
          <p:cNvPr id="3" name="Content Placeholder 2">
            <a:extLst>
              <a:ext uri="{FF2B5EF4-FFF2-40B4-BE49-F238E27FC236}">
                <a16:creationId xmlns:a16="http://schemas.microsoft.com/office/drawing/2014/main" id="{BD6D450C-EC26-0A32-3FE7-E1826C71A952}"/>
              </a:ext>
            </a:extLst>
          </p:cNvPr>
          <p:cNvSpPr>
            <a:spLocks noGrp="1"/>
          </p:cNvSpPr>
          <p:nvPr>
            <p:ph idx="1"/>
          </p:nvPr>
        </p:nvSpPr>
        <p:spPr>
          <a:xfrm>
            <a:off x="838200" y="1825625"/>
            <a:ext cx="4152774" cy="4303464"/>
          </a:xfrm>
        </p:spPr>
        <p:txBody>
          <a:bodyPr vert="horz" lIns="91440" tIns="45720" rIns="91440" bIns="45720" rtlCol="0">
            <a:normAutofit/>
          </a:bodyPr>
          <a:lstStyle/>
          <a:p>
            <a:r>
              <a:rPr lang="en-US" sz="2000">
                <a:latin typeface="Arial Nova"/>
                <a:ea typeface="+mn-lt"/>
                <a:cs typeface="+mn-lt"/>
              </a:rPr>
              <a:t>Cottell, 2013: p125. Cottrell, S. (2013) The Study Skills Handbook. (4th ed). Hampshire: Palgrave Macmillan</a:t>
            </a:r>
            <a:endParaRPr lang="en-US" sz="2000">
              <a:latin typeface="Arial Nova"/>
              <a:ea typeface="Calibri"/>
              <a:cs typeface="Calibri"/>
            </a:endParaRPr>
          </a:p>
          <a:p>
            <a:r>
              <a:rPr lang="en-US" sz="2000">
                <a:latin typeface="Arial Nova"/>
                <a:ea typeface="Calibri"/>
                <a:cs typeface="Calibri"/>
              </a:rPr>
              <a:t>UWTSD Powerpoint, Lecture 1, (2023)</a:t>
            </a:r>
            <a:endParaRPr lang="en-US" sz="2000"/>
          </a:p>
          <a:p>
            <a:r>
              <a:rPr lang="en-US" sz="2000">
                <a:latin typeface="Arial Nova"/>
                <a:ea typeface="Calibri"/>
                <a:cs typeface="Calibri"/>
              </a:rPr>
              <a:t>UWTSD Powerpoint, Lecture 2, (2023)</a:t>
            </a:r>
          </a:p>
          <a:p>
            <a:r>
              <a:rPr lang="en-US" sz="2000">
                <a:latin typeface="Arial Nova"/>
                <a:ea typeface="Calibri"/>
                <a:cs typeface="Calibri"/>
              </a:rPr>
              <a:t>UWTSD Powerpoint, Lecture 4, (2023)</a:t>
            </a:r>
          </a:p>
          <a:p>
            <a:endParaRPr lang="en-US" sz="2000">
              <a:latin typeface="Arial Nova"/>
              <a:ea typeface="Calibri"/>
              <a:cs typeface="Calibri"/>
            </a:endParaRPr>
          </a:p>
        </p:txBody>
      </p:sp>
      <p:pic>
        <p:nvPicPr>
          <p:cNvPr id="4" name="Picture 3" descr="Image result for references">
            <a:extLst>
              <a:ext uri="{FF2B5EF4-FFF2-40B4-BE49-F238E27FC236}">
                <a16:creationId xmlns:a16="http://schemas.microsoft.com/office/drawing/2014/main" id="{0FC4BCB8-F995-3E3B-7D76-E27F6EEF361C}"/>
              </a:ext>
            </a:extLst>
          </p:cNvPr>
          <p:cNvPicPr>
            <a:picLocks noChangeAspect="1"/>
          </p:cNvPicPr>
          <p:nvPr/>
        </p:nvPicPr>
        <p:blipFill rotWithShape="1">
          <a:blip r:embed="rId2"/>
          <a:srcRect r="2842" b="1"/>
          <a:stretch/>
        </p:blipFill>
        <p:spPr>
          <a:xfrm>
            <a:off x="5183500" y="1904282"/>
            <a:ext cx="6170299" cy="4224808"/>
          </a:xfrm>
          <a:prstGeom prst="rect">
            <a:avLst/>
          </a:prstGeom>
        </p:spPr>
      </p:pic>
    </p:spTree>
    <p:extLst>
      <p:ext uri="{BB962C8B-B14F-4D97-AF65-F5344CB8AC3E}">
        <p14:creationId xmlns:p14="http://schemas.microsoft.com/office/powerpoint/2010/main" val="35477252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Slides>
  <Notes>0</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35</cp:revision>
  <dcterms:created xsi:type="dcterms:W3CDTF">2023-10-14T11:29:26Z</dcterms:created>
  <dcterms:modified xsi:type="dcterms:W3CDTF">2023-10-24T19:53:26Z</dcterms:modified>
</cp:coreProperties>
</file>