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4" r:id="rId6"/>
    <p:sldMasterId id="2147483655" r:id="rId7"/>
    <p:sldMasterId id="2147483656" r:id="rId8"/>
    <p:sldMasterId id="2147483657" r:id="rId9"/>
    <p:sldMasterId id="2147483658" r:id="rId10"/>
    <p:sldMasterId id="2147483664" r:id="rId11"/>
  </p:sldMasterIdLst>
  <p:notesMasterIdLst>
    <p:notesMasterId r:id="rId180"/>
  </p:notesMasterIdLst>
  <p:sldIdLst>
    <p:sldId id="260" r:id="rId12"/>
    <p:sldId id="264" r:id="rId13"/>
    <p:sldId id="942" r:id="rId14"/>
    <p:sldId id="938" r:id="rId15"/>
    <p:sldId id="945" r:id="rId16"/>
    <p:sldId id="941" r:id="rId17"/>
    <p:sldId id="265" r:id="rId18"/>
    <p:sldId id="266" r:id="rId19"/>
    <p:sldId id="267" r:id="rId20"/>
    <p:sldId id="935" r:id="rId21"/>
    <p:sldId id="268" r:id="rId22"/>
    <p:sldId id="946" r:id="rId23"/>
    <p:sldId id="954" r:id="rId24"/>
    <p:sldId id="948" r:id="rId25"/>
    <p:sldId id="269" r:id="rId26"/>
    <p:sldId id="272" r:id="rId27"/>
    <p:sldId id="271" r:id="rId28"/>
    <p:sldId id="952" r:id="rId29"/>
    <p:sldId id="270" r:id="rId30"/>
    <p:sldId id="947" r:id="rId31"/>
    <p:sldId id="273" r:id="rId32"/>
    <p:sldId id="951" r:id="rId33"/>
    <p:sldId id="949" r:id="rId34"/>
    <p:sldId id="950" r:id="rId35"/>
    <p:sldId id="276" r:id="rId36"/>
    <p:sldId id="277" r:id="rId37"/>
    <p:sldId id="279" r:id="rId38"/>
    <p:sldId id="281" r:id="rId39"/>
    <p:sldId id="278" r:id="rId40"/>
    <p:sldId id="282" r:id="rId41"/>
    <p:sldId id="286" r:id="rId42"/>
    <p:sldId id="287" r:id="rId43"/>
    <p:sldId id="288" r:id="rId44"/>
    <p:sldId id="289" r:id="rId45"/>
    <p:sldId id="290" r:id="rId46"/>
    <p:sldId id="291" r:id="rId47"/>
    <p:sldId id="292" r:id="rId48"/>
    <p:sldId id="293" r:id="rId49"/>
    <p:sldId id="294" r:id="rId50"/>
    <p:sldId id="295" r:id="rId51"/>
    <p:sldId id="283" r:id="rId52"/>
    <p:sldId id="298" r:id="rId53"/>
    <p:sldId id="309" r:id="rId54"/>
    <p:sldId id="297" r:id="rId55"/>
    <p:sldId id="955" r:id="rId56"/>
    <p:sldId id="296" r:id="rId57"/>
    <p:sldId id="956" r:id="rId58"/>
    <p:sldId id="973" r:id="rId59"/>
    <p:sldId id="972" r:id="rId60"/>
    <p:sldId id="971" r:id="rId61"/>
    <p:sldId id="970" r:id="rId62"/>
    <p:sldId id="969" r:id="rId63"/>
    <p:sldId id="968" r:id="rId64"/>
    <p:sldId id="967" r:id="rId65"/>
    <p:sldId id="966" r:id="rId66"/>
    <p:sldId id="965" r:id="rId67"/>
    <p:sldId id="964" r:id="rId68"/>
    <p:sldId id="963" r:id="rId69"/>
    <p:sldId id="962" r:id="rId70"/>
    <p:sldId id="960" r:id="rId71"/>
    <p:sldId id="959" r:id="rId72"/>
    <p:sldId id="958" r:id="rId73"/>
    <p:sldId id="313" r:id="rId74"/>
    <p:sldId id="974" r:id="rId75"/>
    <p:sldId id="961" r:id="rId76"/>
    <p:sldId id="736" r:id="rId77"/>
    <p:sldId id="913" r:id="rId78"/>
    <p:sldId id="910" r:id="rId79"/>
    <p:sldId id="731" r:id="rId80"/>
    <p:sldId id="316" r:id="rId81"/>
    <p:sldId id="318" r:id="rId82"/>
    <p:sldId id="312" r:id="rId83"/>
    <p:sldId id="975" r:id="rId84"/>
    <p:sldId id="914" r:id="rId85"/>
    <p:sldId id="976" r:id="rId86"/>
    <p:sldId id="327" r:id="rId87"/>
    <p:sldId id="326" r:id="rId88"/>
    <p:sldId id="320" r:id="rId89"/>
    <p:sldId id="729" r:id="rId90"/>
    <p:sldId id="331" r:id="rId91"/>
    <p:sldId id="732" r:id="rId92"/>
    <p:sldId id="751" r:id="rId93"/>
    <p:sldId id="752" r:id="rId94"/>
    <p:sldId id="753" r:id="rId95"/>
    <p:sldId id="758" r:id="rId96"/>
    <p:sldId id="760" r:id="rId97"/>
    <p:sldId id="795" r:id="rId98"/>
    <p:sldId id="918" r:id="rId99"/>
    <p:sldId id="762" r:id="rId100"/>
    <p:sldId id="702" r:id="rId101"/>
    <p:sldId id="767" r:id="rId102"/>
    <p:sldId id="982" r:id="rId103"/>
    <p:sldId id="983" r:id="rId104"/>
    <p:sldId id="978" r:id="rId105"/>
    <p:sldId id="987" r:id="rId106"/>
    <p:sldId id="779" r:id="rId107"/>
    <p:sldId id="788" r:id="rId108"/>
    <p:sldId id="985" r:id="rId109"/>
    <p:sldId id="980" r:id="rId110"/>
    <p:sldId id="917" r:id="rId111"/>
    <p:sldId id="986" r:id="rId112"/>
    <p:sldId id="790" r:id="rId113"/>
    <p:sldId id="800" r:id="rId114"/>
    <p:sldId id="922" r:id="rId115"/>
    <p:sldId id="792" r:id="rId116"/>
    <p:sldId id="923" r:id="rId117"/>
    <p:sldId id="924" r:id="rId118"/>
    <p:sldId id="797" r:id="rId119"/>
    <p:sldId id="919" r:id="rId120"/>
    <p:sldId id="798" r:id="rId121"/>
    <p:sldId id="777" r:id="rId122"/>
    <p:sldId id="803" r:id="rId123"/>
    <p:sldId id="766" r:id="rId124"/>
    <p:sldId id="1021" r:id="rId125"/>
    <p:sldId id="830" r:id="rId126"/>
    <p:sldId id="808" r:id="rId127"/>
    <p:sldId id="925" r:id="rId128"/>
    <p:sldId id="877" r:id="rId129"/>
    <p:sldId id="840" r:id="rId130"/>
    <p:sldId id="1025" r:id="rId131"/>
    <p:sldId id="1018" r:id="rId132"/>
    <p:sldId id="1022" r:id="rId133"/>
    <p:sldId id="845" r:id="rId134"/>
    <p:sldId id="849" r:id="rId135"/>
    <p:sldId id="719" r:id="rId136"/>
    <p:sldId id="721" r:id="rId137"/>
    <p:sldId id="861" r:id="rId138"/>
    <p:sldId id="725" r:id="rId139"/>
    <p:sldId id="850" r:id="rId140"/>
    <p:sldId id="853" r:id="rId141"/>
    <p:sldId id="856" r:id="rId142"/>
    <p:sldId id="689" r:id="rId143"/>
    <p:sldId id="768" r:id="rId144"/>
    <p:sldId id="992" r:id="rId145"/>
    <p:sldId id="1020" r:id="rId146"/>
    <p:sldId id="927" r:id="rId147"/>
    <p:sldId id="1027" r:id="rId148"/>
    <p:sldId id="1026" r:id="rId149"/>
    <p:sldId id="816" r:id="rId150"/>
    <p:sldId id="928" r:id="rId151"/>
    <p:sldId id="710" r:id="rId152"/>
    <p:sldId id="926" r:id="rId153"/>
    <p:sldId id="932" r:id="rId154"/>
    <p:sldId id="835" r:id="rId155"/>
    <p:sldId id="834" r:id="rId156"/>
    <p:sldId id="988" r:id="rId157"/>
    <p:sldId id="989" r:id="rId158"/>
    <p:sldId id="836" r:id="rId159"/>
    <p:sldId id="875" r:id="rId160"/>
    <p:sldId id="990" r:id="rId161"/>
    <p:sldId id="995" r:id="rId162"/>
    <p:sldId id="1028" r:id="rId163"/>
    <p:sldId id="1019" r:id="rId164"/>
    <p:sldId id="1015" r:id="rId165"/>
    <p:sldId id="900" r:id="rId166"/>
    <p:sldId id="1016" r:id="rId167"/>
    <p:sldId id="996" r:id="rId168"/>
    <p:sldId id="1000" r:id="rId169"/>
    <p:sldId id="1014" r:id="rId170"/>
    <p:sldId id="1001" r:id="rId171"/>
    <p:sldId id="1006" r:id="rId172"/>
    <p:sldId id="1009" r:id="rId173"/>
    <p:sldId id="1011" r:id="rId174"/>
    <p:sldId id="1007" r:id="rId175"/>
    <p:sldId id="1013" r:id="rId176"/>
    <p:sldId id="1010" r:id="rId177"/>
    <p:sldId id="999" r:id="rId178"/>
    <p:sldId id="993" r:id="rId179"/>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5AAB"/>
    <a:srgbClr val="2ED92B"/>
    <a:srgbClr val="FFCCFF"/>
    <a:srgbClr val="FFFFCC"/>
    <a:srgbClr val="D4FDC3"/>
    <a:srgbClr val="FFE0C1"/>
    <a:srgbClr val="CCFFFF"/>
    <a:srgbClr val="5EA3AA"/>
    <a:srgbClr val="F01889"/>
    <a:srgbClr val="25B55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DF98EF-6174-CFF3-9ED1-06C29205D28B}" v="297" dt="2024-11-24T15:50:41.203"/>
    <p1510:client id="{6AA39D7C-4B0D-5CDB-C3E5-07F34D430D4D}" v="35" dt="2024-11-24T15:47:39.0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6.xml"/><Relationship Id="rId21" Type="http://schemas.openxmlformats.org/officeDocument/2006/relationships/slide" Target="slides/slide10.xml"/><Relationship Id="rId42" Type="http://schemas.openxmlformats.org/officeDocument/2006/relationships/slide" Target="slides/slide31.xml"/><Relationship Id="rId63" Type="http://schemas.openxmlformats.org/officeDocument/2006/relationships/slide" Target="slides/slide52.xml"/><Relationship Id="rId84" Type="http://schemas.openxmlformats.org/officeDocument/2006/relationships/slide" Target="slides/slide73.xml"/><Relationship Id="rId138" Type="http://schemas.openxmlformats.org/officeDocument/2006/relationships/slide" Target="slides/slide127.xml"/><Relationship Id="rId159" Type="http://schemas.openxmlformats.org/officeDocument/2006/relationships/slide" Target="slides/slide148.xml"/><Relationship Id="rId170" Type="http://schemas.openxmlformats.org/officeDocument/2006/relationships/slide" Target="slides/slide159.xml"/><Relationship Id="rId107" Type="http://schemas.openxmlformats.org/officeDocument/2006/relationships/slide" Target="slides/slide96.xml"/><Relationship Id="rId11" Type="http://schemas.openxmlformats.org/officeDocument/2006/relationships/slideMaster" Target="slideMasters/slideMaster8.xml"/><Relationship Id="rId32" Type="http://schemas.openxmlformats.org/officeDocument/2006/relationships/slide" Target="slides/slide21.xml"/><Relationship Id="rId53" Type="http://schemas.openxmlformats.org/officeDocument/2006/relationships/slide" Target="slides/slide42.xml"/><Relationship Id="rId74" Type="http://schemas.openxmlformats.org/officeDocument/2006/relationships/slide" Target="slides/slide63.xml"/><Relationship Id="rId128" Type="http://schemas.openxmlformats.org/officeDocument/2006/relationships/slide" Target="slides/slide117.xml"/><Relationship Id="rId149" Type="http://schemas.openxmlformats.org/officeDocument/2006/relationships/slide" Target="slides/slide138.xml"/><Relationship Id="rId5" Type="http://schemas.openxmlformats.org/officeDocument/2006/relationships/slideMaster" Target="slideMasters/slideMaster2.xml"/><Relationship Id="rId95" Type="http://schemas.openxmlformats.org/officeDocument/2006/relationships/slide" Target="slides/slide84.xml"/><Relationship Id="rId160" Type="http://schemas.openxmlformats.org/officeDocument/2006/relationships/slide" Target="slides/slide149.xml"/><Relationship Id="rId181" Type="http://schemas.openxmlformats.org/officeDocument/2006/relationships/presProps" Target="presProps.xml"/><Relationship Id="rId22" Type="http://schemas.openxmlformats.org/officeDocument/2006/relationships/slide" Target="slides/slide11.xml"/><Relationship Id="rId43" Type="http://schemas.openxmlformats.org/officeDocument/2006/relationships/slide" Target="slides/slide32.xml"/><Relationship Id="rId64" Type="http://schemas.openxmlformats.org/officeDocument/2006/relationships/slide" Target="slides/slide53.xml"/><Relationship Id="rId118" Type="http://schemas.openxmlformats.org/officeDocument/2006/relationships/slide" Target="slides/slide107.xml"/><Relationship Id="rId139" Type="http://schemas.openxmlformats.org/officeDocument/2006/relationships/slide" Target="slides/slide128.xml"/><Relationship Id="rId85" Type="http://schemas.openxmlformats.org/officeDocument/2006/relationships/slide" Target="slides/slide74.xml"/><Relationship Id="rId150" Type="http://schemas.openxmlformats.org/officeDocument/2006/relationships/slide" Target="slides/slide139.xml"/><Relationship Id="rId171" Type="http://schemas.openxmlformats.org/officeDocument/2006/relationships/slide" Target="slides/slide160.xml"/><Relationship Id="rId12" Type="http://schemas.openxmlformats.org/officeDocument/2006/relationships/slide" Target="slides/slide1.xml"/><Relationship Id="rId33" Type="http://schemas.openxmlformats.org/officeDocument/2006/relationships/slide" Target="slides/slide22.xml"/><Relationship Id="rId108" Type="http://schemas.openxmlformats.org/officeDocument/2006/relationships/slide" Target="slides/slide97.xml"/><Relationship Id="rId129" Type="http://schemas.openxmlformats.org/officeDocument/2006/relationships/slide" Target="slides/slide118.xml"/><Relationship Id="rId54" Type="http://schemas.openxmlformats.org/officeDocument/2006/relationships/slide" Target="slides/slide43.xml"/><Relationship Id="rId75" Type="http://schemas.openxmlformats.org/officeDocument/2006/relationships/slide" Target="slides/slide64.xml"/><Relationship Id="rId96" Type="http://schemas.openxmlformats.org/officeDocument/2006/relationships/slide" Target="slides/slide85.xml"/><Relationship Id="rId140" Type="http://schemas.openxmlformats.org/officeDocument/2006/relationships/slide" Target="slides/slide129.xml"/><Relationship Id="rId161" Type="http://schemas.openxmlformats.org/officeDocument/2006/relationships/slide" Target="slides/slide150.xml"/><Relationship Id="rId182" Type="http://schemas.openxmlformats.org/officeDocument/2006/relationships/viewProps" Target="viewProps.xml"/><Relationship Id="rId6" Type="http://schemas.openxmlformats.org/officeDocument/2006/relationships/slideMaster" Target="slideMasters/slideMaster3.xml"/><Relationship Id="rId23" Type="http://schemas.openxmlformats.org/officeDocument/2006/relationships/slide" Target="slides/slide12.xml"/><Relationship Id="rId119" Type="http://schemas.openxmlformats.org/officeDocument/2006/relationships/slide" Target="slides/slide108.xml"/><Relationship Id="rId44" Type="http://schemas.openxmlformats.org/officeDocument/2006/relationships/slide" Target="slides/slide33.xml"/><Relationship Id="rId65" Type="http://schemas.openxmlformats.org/officeDocument/2006/relationships/slide" Target="slides/slide54.xml"/><Relationship Id="rId86" Type="http://schemas.openxmlformats.org/officeDocument/2006/relationships/slide" Target="slides/slide75.xml"/><Relationship Id="rId130" Type="http://schemas.openxmlformats.org/officeDocument/2006/relationships/slide" Target="slides/slide119.xml"/><Relationship Id="rId151" Type="http://schemas.openxmlformats.org/officeDocument/2006/relationships/slide" Target="slides/slide140.xml"/><Relationship Id="rId172" Type="http://schemas.openxmlformats.org/officeDocument/2006/relationships/slide" Target="slides/slide161.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109" Type="http://schemas.openxmlformats.org/officeDocument/2006/relationships/slide" Target="slides/slide9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97" Type="http://schemas.openxmlformats.org/officeDocument/2006/relationships/slide" Target="slides/slide86.xml"/><Relationship Id="rId104" Type="http://schemas.openxmlformats.org/officeDocument/2006/relationships/slide" Target="slides/slide93.xml"/><Relationship Id="rId120" Type="http://schemas.openxmlformats.org/officeDocument/2006/relationships/slide" Target="slides/slide109.xml"/><Relationship Id="rId125" Type="http://schemas.openxmlformats.org/officeDocument/2006/relationships/slide" Target="slides/slide114.xml"/><Relationship Id="rId141" Type="http://schemas.openxmlformats.org/officeDocument/2006/relationships/slide" Target="slides/slide130.xml"/><Relationship Id="rId146" Type="http://schemas.openxmlformats.org/officeDocument/2006/relationships/slide" Target="slides/slide135.xml"/><Relationship Id="rId167" Type="http://schemas.openxmlformats.org/officeDocument/2006/relationships/slide" Target="slides/slide156.xml"/><Relationship Id="rId7" Type="http://schemas.openxmlformats.org/officeDocument/2006/relationships/slideMaster" Target="slideMasters/slideMaster4.xml"/><Relationship Id="rId71" Type="http://schemas.openxmlformats.org/officeDocument/2006/relationships/slide" Target="slides/slide60.xml"/><Relationship Id="rId92" Type="http://schemas.openxmlformats.org/officeDocument/2006/relationships/slide" Target="slides/slide81.xml"/><Relationship Id="rId162" Type="http://schemas.openxmlformats.org/officeDocument/2006/relationships/slide" Target="slides/slide151.xml"/><Relationship Id="rId183"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slide" Target="slides/slide18.xml"/><Relationship Id="rId24" Type="http://schemas.openxmlformats.org/officeDocument/2006/relationships/slide" Target="slides/slide13.xml"/><Relationship Id="rId40" Type="http://schemas.openxmlformats.org/officeDocument/2006/relationships/slide" Target="slides/slide29.xml"/><Relationship Id="rId45" Type="http://schemas.openxmlformats.org/officeDocument/2006/relationships/slide" Target="slides/slide34.xml"/><Relationship Id="rId66" Type="http://schemas.openxmlformats.org/officeDocument/2006/relationships/slide" Target="slides/slide55.xml"/><Relationship Id="rId87" Type="http://schemas.openxmlformats.org/officeDocument/2006/relationships/slide" Target="slides/slide76.xml"/><Relationship Id="rId110" Type="http://schemas.openxmlformats.org/officeDocument/2006/relationships/slide" Target="slides/slide99.xml"/><Relationship Id="rId115" Type="http://schemas.openxmlformats.org/officeDocument/2006/relationships/slide" Target="slides/slide104.xml"/><Relationship Id="rId131" Type="http://schemas.openxmlformats.org/officeDocument/2006/relationships/slide" Target="slides/slide120.xml"/><Relationship Id="rId136" Type="http://schemas.openxmlformats.org/officeDocument/2006/relationships/slide" Target="slides/slide125.xml"/><Relationship Id="rId157" Type="http://schemas.openxmlformats.org/officeDocument/2006/relationships/slide" Target="slides/slide146.xml"/><Relationship Id="rId178" Type="http://schemas.openxmlformats.org/officeDocument/2006/relationships/slide" Target="slides/slide167.xml"/><Relationship Id="rId61" Type="http://schemas.openxmlformats.org/officeDocument/2006/relationships/slide" Target="slides/slide50.xml"/><Relationship Id="rId82" Type="http://schemas.openxmlformats.org/officeDocument/2006/relationships/slide" Target="slides/slide71.xml"/><Relationship Id="rId152" Type="http://schemas.openxmlformats.org/officeDocument/2006/relationships/slide" Target="slides/slide141.xml"/><Relationship Id="rId173" Type="http://schemas.openxmlformats.org/officeDocument/2006/relationships/slide" Target="slides/slide162.xml"/><Relationship Id="rId19" Type="http://schemas.openxmlformats.org/officeDocument/2006/relationships/slide" Target="slides/slide8.xml"/><Relationship Id="rId14" Type="http://schemas.openxmlformats.org/officeDocument/2006/relationships/slide" Target="slides/slide3.xml"/><Relationship Id="rId30" Type="http://schemas.openxmlformats.org/officeDocument/2006/relationships/slide" Target="slides/slide19.xml"/><Relationship Id="rId35" Type="http://schemas.openxmlformats.org/officeDocument/2006/relationships/slide" Target="slides/slide24.xml"/><Relationship Id="rId56" Type="http://schemas.openxmlformats.org/officeDocument/2006/relationships/slide" Target="slides/slide45.xml"/><Relationship Id="rId77" Type="http://schemas.openxmlformats.org/officeDocument/2006/relationships/slide" Target="slides/slide66.xml"/><Relationship Id="rId100" Type="http://schemas.openxmlformats.org/officeDocument/2006/relationships/slide" Target="slides/slide89.xml"/><Relationship Id="rId105" Type="http://schemas.openxmlformats.org/officeDocument/2006/relationships/slide" Target="slides/slide94.xml"/><Relationship Id="rId126" Type="http://schemas.openxmlformats.org/officeDocument/2006/relationships/slide" Target="slides/slide115.xml"/><Relationship Id="rId147" Type="http://schemas.openxmlformats.org/officeDocument/2006/relationships/slide" Target="slides/slide136.xml"/><Relationship Id="rId168" Type="http://schemas.openxmlformats.org/officeDocument/2006/relationships/slide" Target="slides/slide157.xml"/><Relationship Id="rId8" Type="http://schemas.openxmlformats.org/officeDocument/2006/relationships/slideMaster" Target="slideMasters/slideMaster5.xml"/><Relationship Id="rId51" Type="http://schemas.openxmlformats.org/officeDocument/2006/relationships/slide" Target="slides/slide40.xml"/><Relationship Id="rId72" Type="http://schemas.openxmlformats.org/officeDocument/2006/relationships/slide" Target="slides/slide61.xml"/><Relationship Id="rId93" Type="http://schemas.openxmlformats.org/officeDocument/2006/relationships/slide" Target="slides/slide82.xml"/><Relationship Id="rId98" Type="http://schemas.openxmlformats.org/officeDocument/2006/relationships/slide" Target="slides/slide87.xml"/><Relationship Id="rId121" Type="http://schemas.openxmlformats.org/officeDocument/2006/relationships/slide" Target="slides/slide110.xml"/><Relationship Id="rId142" Type="http://schemas.openxmlformats.org/officeDocument/2006/relationships/slide" Target="slides/slide131.xml"/><Relationship Id="rId163" Type="http://schemas.openxmlformats.org/officeDocument/2006/relationships/slide" Target="slides/slide152.xml"/><Relationship Id="rId184" Type="http://schemas.openxmlformats.org/officeDocument/2006/relationships/tableStyles" Target="tableStyles.xml"/><Relationship Id="rId3" Type="http://schemas.openxmlformats.org/officeDocument/2006/relationships/customXml" Target="../customXml/item3.xml"/><Relationship Id="rId25" Type="http://schemas.openxmlformats.org/officeDocument/2006/relationships/slide" Target="slides/slide14.xml"/><Relationship Id="rId46" Type="http://schemas.openxmlformats.org/officeDocument/2006/relationships/slide" Target="slides/slide35.xml"/><Relationship Id="rId67" Type="http://schemas.openxmlformats.org/officeDocument/2006/relationships/slide" Target="slides/slide56.xml"/><Relationship Id="rId116" Type="http://schemas.openxmlformats.org/officeDocument/2006/relationships/slide" Target="slides/slide105.xml"/><Relationship Id="rId137" Type="http://schemas.openxmlformats.org/officeDocument/2006/relationships/slide" Target="slides/slide126.xml"/><Relationship Id="rId158" Type="http://schemas.openxmlformats.org/officeDocument/2006/relationships/slide" Target="slides/slide147.xml"/><Relationship Id="rId20" Type="http://schemas.openxmlformats.org/officeDocument/2006/relationships/slide" Target="slides/slide9.xml"/><Relationship Id="rId41" Type="http://schemas.openxmlformats.org/officeDocument/2006/relationships/slide" Target="slides/slide30.xml"/><Relationship Id="rId62" Type="http://schemas.openxmlformats.org/officeDocument/2006/relationships/slide" Target="slides/slide51.xml"/><Relationship Id="rId83" Type="http://schemas.openxmlformats.org/officeDocument/2006/relationships/slide" Target="slides/slide72.xml"/><Relationship Id="rId88" Type="http://schemas.openxmlformats.org/officeDocument/2006/relationships/slide" Target="slides/slide77.xml"/><Relationship Id="rId111" Type="http://schemas.openxmlformats.org/officeDocument/2006/relationships/slide" Target="slides/slide100.xml"/><Relationship Id="rId132" Type="http://schemas.openxmlformats.org/officeDocument/2006/relationships/slide" Target="slides/slide121.xml"/><Relationship Id="rId153" Type="http://schemas.openxmlformats.org/officeDocument/2006/relationships/slide" Target="slides/slide142.xml"/><Relationship Id="rId174" Type="http://schemas.openxmlformats.org/officeDocument/2006/relationships/slide" Target="slides/slide163.xml"/><Relationship Id="rId179" Type="http://schemas.openxmlformats.org/officeDocument/2006/relationships/slide" Target="slides/slide168.xml"/><Relationship Id="rId15" Type="http://schemas.openxmlformats.org/officeDocument/2006/relationships/slide" Target="slides/slide4.xml"/><Relationship Id="rId36" Type="http://schemas.openxmlformats.org/officeDocument/2006/relationships/slide" Target="slides/slide25.xml"/><Relationship Id="rId57" Type="http://schemas.openxmlformats.org/officeDocument/2006/relationships/slide" Target="slides/slide46.xml"/><Relationship Id="rId106" Type="http://schemas.openxmlformats.org/officeDocument/2006/relationships/slide" Target="slides/slide95.xml"/><Relationship Id="rId127" Type="http://schemas.openxmlformats.org/officeDocument/2006/relationships/slide" Target="slides/slide116.xml"/><Relationship Id="rId10" Type="http://schemas.openxmlformats.org/officeDocument/2006/relationships/slideMaster" Target="slideMasters/slideMaster7.xml"/><Relationship Id="rId31" Type="http://schemas.openxmlformats.org/officeDocument/2006/relationships/slide" Target="slides/slide20.xml"/><Relationship Id="rId52" Type="http://schemas.openxmlformats.org/officeDocument/2006/relationships/slide" Target="slides/slide41.xml"/><Relationship Id="rId73" Type="http://schemas.openxmlformats.org/officeDocument/2006/relationships/slide" Target="slides/slide62.xml"/><Relationship Id="rId78" Type="http://schemas.openxmlformats.org/officeDocument/2006/relationships/slide" Target="slides/slide67.xml"/><Relationship Id="rId94" Type="http://schemas.openxmlformats.org/officeDocument/2006/relationships/slide" Target="slides/slide83.xml"/><Relationship Id="rId99" Type="http://schemas.openxmlformats.org/officeDocument/2006/relationships/slide" Target="slides/slide88.xml"/><Relationship Id="rId101" Type="http://schemas.openxmlformats.org/officeDocument/2006/relationships/slide" Target="slides/slide90.xml"/><Relationship Id="rId122" Type="http://schemas.openxmlformats.org/officeDocument/2006/relationships/slide" Target="slides/slide111.xml"/><Relationship Id="rId143" Type="http://schemas.openxmlformats.org/officeDocument/2006/relationships/slide" Target="slides/slide132.xml"/><Relationship Id="rId148" Type="http://schemas.openxmlformats.org/officeDocument/2006/relationships/slide" Target="slides/slide137.xml"/><Relationship Id="rId164" Type="http://schemas.openxmlformats.org/officeDocument/2006/relationships/slide" Target="slides/slide153.xml"/><Relationship Id="rId169" Type="http://schemas.openxmlformats.org/officeDocument/2006/relationships/slide" Target="slides/slide158.xml"/><Relationship Id="rId18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80" Type="http://schemas.openxmlformats.org/officeDocument/2006/relationships/notesMaster" Target="notesMasters/notesMaster1.xml"/><Relationship Id="rId26" Type="http://schemas.openxmlformats.org/officeDocument/2006/relationships/slide" Target="slides/slide15.xml"/><Relationship Id="rId47" Type="http://schemas.openxmlformats.org/officeDocument/2006/relationships/slide" Target="slides/slide36.xml"/><Relationship Id="rId68" Type="http://schemas.openxmlformats.org/officeDocument/2006/relationships/slide" Target="slides/slide57.xml"/><Relationship Id="rId89" Type="http://schemas.openxmlformats.org/officeDocument/2006/relationships/slide" Target="slides/slide78.xml"/><Relationship Id="rId112" Type="http://schemas.openxmlformats.org/officeDocument/2006/relationships/slide" Target="slides/slide101.xml"/><Relationship Id="rId133" Type="http://schemas.openxmlformats.org/officeDocument/2006/relationships/slide" Target="slides/slide122.xml"/><Relationship Id="rId154" Type="http://schemas.openxmlformats.org/officeDocument/2006/relationships/slide" Target="slides/slide143.xml"/><Relationship Id="rId175" Type="http://schemas.openxmlformats.org/officeDocument/2006/relationships/slide" Target="slides/slide164.xml"/><Relationship Id="rId16" Type="http://schemas.openxmlformats.org/officeDocument/2006/relationships/slide" Target="slides/slide5.xml"/><Relationship Id="rId37" Type="http://schemas.openxmlformats.org/officeDocument/2006/relationships/slide" Target="slides/slide26.xml"/><Relationship Id="rId58" Type="http://schemas.openxmlformats.org/officeDocument/2006/relationships/slide" Target="slides/slide47.xml"/><Relationship Id="rId79" Type="http://schemas.openxmlformats.org/officeDocument/2006/relationships/slide" Target="slides/slide68.xml"/><Relationship Id="rId102" Type="http://schemas.openxmlformats.org/officeDocument/2006/relationships/slide" Target="slides/slide91.xml"/><Relationship Id="rId123" Type="http://schemas.openxmlformats.org/officeDocument/2006/relationships/slide" Target="slides/slide112.xml"/><Relationship Id="rId144" Type="http://schemas.openxmlformats.org/officeDocument/2006/relationships/slide" Target="slides/slide133.xml"/><Relationship Id="rId90" Type="http://schemas.openxmlformats.org/officeDocument/2006/relationships/slide" Target="slides/slide79.xml"/><Relationship Id="rId165" Type="http://schemas.openxmlformats.org/officeDocument/2006/relationships/slide" Target="slides/slide154.xml"/><Relationship Id="rId186" Type="http://schemas.microsoft.com/office/2015/10/relationships/revisionInfo" Target="revisionInfo.xml"/><Relationship Id="rId27" Type="http://schemas.openxmlformats.org/officeDocument/2006/relationships/slide" Target="slides/slide16.xml"/><Relationship Id="rId48" Type="http://schemas.openxmlformats.org/officeDocument/2006/relationships/slide" Target="slides/slide37.xml"/><Relationship Id="rId69" Type="http://schemas.openxmlformats.org/officeDocument/2006/relationships/slide" Target="slides/slide58.xml"/><Relationship Id="rId113" Type="http://schemas.openxmlformats.org/officeDocument/2006/relationships/slide" Target="slides/slide102.xml"/><Relationship Id="rId134" Type="http://schemas.openxmlformats.org/officeDocument/2006/relationships/slide" Target="slides/slide123.xml"/><Relationship Id="rId80" Type="http://schemas.openxmlformats.org/officeDocument/2006/relationships/slide" Target="slides/slide69.xml"/><Relationship Id="rId155" Type="http://schemas.openxmlformats.org/officeDocument/2006/relationships/slide" Target="slides/slide144.xml"/><Relationship Id="rId176" Type="http://schemas.openxmlformats.org/officeDocument/2006/relationships/slide" Target="slides/slide165.xml"/><Relationship Id="rId17" Type="http://schemas.openxmlformats.org/officeDocument/2006/relationships/slide" Target="slides/slide6.xml"/><Relationship Id="rId38" Type="http://schemas.openxmlformats.org/officeDocument/2006/relationships/slide" Target="slides/slide27.xml"/><Relationship Id="rId59" Type="http://schemas.openxmlformats.org/officeDocument/2006/relationships/slide" Target="slides/slide48.xml"/><Relationship Id="rId103" Type="http://schemas.openxmlformats.org/officeDocument/2006/relationships/slide" Target="slides/slide92.xml"/><Relationship Id="rId124" Type="http://schemas.openxmlformats.org/officeDocument/2006/relationships/slide" Target="slides/slide113.xml"/><Relationship Id="rId70" Type="http://schemas.openxmlformats.org/officeDocument/2006/relationships/slide" Target="slides/slide59.xml"/><Relationship Id="rId91" Type="http://schemas.openxmlformats.org/officeDocument/2006/relationships/slide" Target="slides/slide80.xml"/><Relationship Id="rId145" Type="http://schemas.openxmlformats.org/officeDocument/2006/relationships/slide" Target="slides/slide134.xml"/><Relationship Id="rId166" Type="http://schemas.openxmlformats.org/officeDocument/2006/relationships/slide" Target="slides/slide155.xml"/><Relationship Id="rId1" Type="http://schemas.openxmlformats.org/officeDocument/2006/relationships/customXml" Target="../customXml/item1.xml"/><Relationship Id="rId28" Type="http://schemas.openxmlformats.org/officeDocument/2006/relationships/slide" Target="slides/slide17.xml"/><Relationship Id="rId49" Type="http://schemas.openxmlformats.org/officeDocument/2006/relationships/slide" Target="slides/slide38.xml"/><Relationship Id="rId114" Type="http://schemas.openxmlformats.org/officeDocument/2006/relationships/slide" Target="slides/slide103.xml"/><Relationship Id="rId60" Type="http://schemas.openxmlformats.org/officeDocument/2006/relationships/slide" Target="slides/slide49.xml"/><Relationship Id="rId81" Type="http://schemas.openxmlformats.org/officeDocument/2006/relationships/slide" Target="slides/slide70.xml"/><Relationship Id="rId135" Type="http://schemas.openxmlformats.org/officeDocument/2006/relationships/slide" Target="slides/slide124.xml"/><Relationship Id="rId156" Type="http://schemas.openxmlformats.org/officeDocument/2006/relationships/slide" Target="slides/slide145.xml"/><Relationship Id="rId177" Type="http://schemas.openxmlformats.org/officeDocument/2006/relationships/slide" Target="slides/slide16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Stevenson" userId="S::a.stevenson@uwtsd.ac.uk::ae8dda73-5b0a-4ab6-8413-d9e5d0f56ad1" providerId="AD" clId="Web-{39124338-AFFB-211B-AE6E-6D8987BA1A1B}"/>
    <pc:docChg chg="modSld">
      <pc:chgData name="Anna Stevenson" userId="S::a.stevenson@uwtsd.ac.uk::ae8dda73-5b0a-4ab6-8413-d9e5d0f56ad1" providerId="AD" clId="Web-{39124338-AFFB-211B-AE6E-6D8987BA1A1B}" dt="2023-11-12T19:45:48.623" v="55" actId="20577"/>
      <pc:docMkLst>
        <pc:docMk/>
      </pc:docMkLst>
      <pc:sldChg chg="modSp">
        <pc:chgData name="Anna Stevenson" userId="S::a.stevenson@uwtsd.ac.uk::ae8dda73-5b0a-4ab6-8413-d9e5d0f56ad1" providerId="AD" clId="Web-{39124338-AFFB-211B-AE6E-6D8987BA1A1B}" dt="2023-11-12T19:42:23.975" v="46" actId="20577"/>
        <pc:sldMkLst>
          <pc:docMk/>
          <pc:sldMk cId="3396546530" sldId="813"/>
        </pc:sldMkLst>
        <pc:spChg chg="mod">
          <ac:chgData name="Anna Stevenson" userId="S::a.stevenson@uwtsd.ac.uk::ae8dda73-5b0a-4ab6-8413-d9e5d0f56ad1" providerId="AD" clId="Web-{39124338-AFFB-211B-AE6E-6D8987BA1A1B}" dt="2023-11-12T19:42:23.975" v="46" actId="20577"/>
          <ac:spMkLst>
            <pc:docMk/>
            <pc:sldMk cId="3396546530" sldId="813"/>
            <ac:spMk id="2" creationId="{81A0789F-CC0F-43E5-8A02-20BB1BD89B68}"/>
          </ac:spMkLst>
        </pc:spChg>
      </pc:sldChg>
      <pc:sldChg chg="modSp">
        <pc:chgData name="Anna Stevenson" userId="S::a.stevenson@uwtsd.ac.uk::ae8dda73-5b0a-4ab6-8413-d9e5d0f56ad1" providerId="AD" clId="Web-{39124338-AFFB-211B-AE6E-6D8987BA1A1B}" dt="2023-11-12T19:40:15.831" v="1" actId="20577"/>
        <pc:sldMkLst>
          <pc:docMk/>
          <pc:sldMk cId="1541611885" sldId="924"/>
        </pc:sldMkLst>
        <pc:spChg chg="mod">
          <ac:chgData name="Anna Stevenson" userId="S::a.stevenson@uwtsd.ac.uk::ae8dda73-5b0a-4ab6-8413-d9e5d0f56ad1" providerId="AD" clId="Web-{39124338-AFFB-211B-AE6E-6D8987BA1A1B}" dt="2023-11-12T19:40:15.831" v="1" actId="20577"/>
          <ac:spMkLst>
            <pc:docMk/>
            <pc:sldMk cId="1541611885" sldId="924"/>
            <ac:spMk id="2" creationId="{665D0F60-FDC4-413D-9F97-A42697CB77EF}"/>
          </ac:spMkLst>
        </pc:spChg>
      </pc:sldChg>
      <pc:sldChg chg="modSp">
        <pc:chgData name="Anna Stevenson" userId="S::a.stevenson@uwtsd.ac.uk::ae8dda73-5b0a-4ab6-8413-d9e5d0f56ad1" providerId="AD" clId="Web-{39124338-AFFB-211B-AE6E-6D8987BA1A1B}" dt="2023-11-12T19:45:48.623" v="55" actId="20577"/>
        <pc:sldMkLst>
          <pc:docMk/>
          <pc:sldMk cId="1532838554" sldId="926"/>
        </pc:sldMkLst>
        <pc:spChg chg="mod">
          <ac:chgData name="Anna Stevenson" userId="S::a.stevenson@uwtsd.ac.uk::ae8dda73-5b0a-4ab6-8413-d9e5d0f56ad1" providerId="AD" clId="Web-{39124338-AFFB-211B-AE6E-6D8987BA1A1B}" dt="2023-11-12T19:45:48.623" v="55" actId="20577"/>
          <ac:spMkLst>
            <pc:docMk/>
            <pc:sldMk cId="1532838554" sldId="926"/>
            <ac:spMk id="2" creationId="{EDD4C10A-E4A0-4C54-98D4-C13432B17C16}"/>
          </ac:spMkLst>
        </pc:spChg>
      </pc:sldChg>
    </pc:docChg>
  </pc:docChgLst>
  <pc:docChgLst>
    <pc:chgData name="Anna Stevenson" userId="S::a.stevenson@uwtsd.ac.uk::ae8dda73-5b0a-4ab6-8413-d9e5d0f56ad1" providerId="AD" clId="Web-{28D84D7C-9B85-7EBF-ED98-EBCB21B95D65}"/>
    <pc:docChg chg="addSld delSld modSld sldOrd">
      <pc:chgData name="Anna Stevenson" userId="S::a.stevenson@uwtsd.ac.uk::ae8dda73-5b0a-4ab6-8413-d9e5d0f56ad1" providerId="AD" clId="Web-{28D84D7C-9B85-7EBF-ED98-EBCB21B95D65}" dt="2023-10-16T10:52:38.550" v="198"/>
      <pc:docMkLst>
        <pc:docMk/>
      </pc:docMkLst>
      <pc:sldChg chg="del">
        <pc:chgData name="Anna Stevenson" userId="S::a.stevenson@uwtsd.ac.uk::ae8dda73-5b0a-4ab6-8413-d9e5d0f56ad1" providerId="AD" clId="Web-{28D84D7C-9B85-7EBF-ED98-EBCB21B95D65}" dt="2023-10-16T10:33:45.233" v="22"/>
        <pc:sldMkLst>
          <pc:docMk/>
          <pc:sldMk cId="62716786" sldId="285"/>
        </pc:sldMkLst>
      </pc:sldChg>
      <pc:sldChg chg="del">
        <pc:chgData name="Anna Stevenson" userId="S::a.stevenson@uwtsd.ac.uk::ae8dda73-5b0a-4ab6-8413-d9e5d0f56ad1" providerId="AD" clId="Web-{28D84D7C-9B85-7EBF-ED98-EBCB21B95D65}" dt="2023-10-16T10:33:52.905" v="25"/>
        <pc:sldMkLst>
          <pc:docMk/>
          <pc:sldMk cId="2496433376" sldId="299"/>
        </pc:sldMkLst>
      </pc:sldChg>
      <pc:sldChg chg="del">
        <pc:chgData name="Anna Stevenson" userId="S::a.stevenson@uwtsd.ac.uk::ae8dda73-5b0a-4ab6-8413-d9e5d0f56ad1" providerId="AD" clId="Web-{28D84D7C-9B85-7EBF-ED98-EBCB21B95D65}" dt="2023-10-16T10:34:07.750" v="26"/>
        <pc:sldMkLst>
          <pc:docMk/>
          <pc:sldMk cId="4162563142" sldId="300"/>
        </pc:sldMkLst>
      </pc:sldChg>
      <pc:sldChg chg="del">
        <pc:chgData name="Anna Stevenson" userId="S::a.stevenson@uwtsd.ac.uk::ae8dda73-5b0a-4ab6-8413-d9e5d0f56ad1" providerId="AD" clId="Web-{28D84D7C-9B85-7EBF-ED98-EBCB21B95D65}" dt="2023-10-16T10:34:08.234" v="27"/>
        <pc:sldMkLst>
          <pc:docMk/>
          <pc:sldMk cId="2239454493" sldId="301"/>
        </pc:sldMkLst>
      </pc:sldChg>
      <pc:sldChg chg="del">
        <pc:chgData name="Anna Stevenson" userId="S::a.stevenson@uwtsd.ac.uk::ae8dda73-5b0a-4ab6-8413-d9e5d0f56ad1" providerId="AD" clId="Web-{28D84D7C-9B85-7EBF-ED98-EBCB21B95D65}" dt="2023-10-16T10:34:08.828" v="28"/>
        <pc:sldMkLst>
          <pc:docMk/>
          <pc:sldMk cId="2883079127" sldId="302"/>
        </pc:sldMkLst>
      </pc:sldChg>
      <pc:sldChg chg="del">
        <pc:chgData name="Anna Stevenson" userId="S::a.stevenson@uwtsd.ac.uk::ae8dda73-5b0a-4ab6-8413-d9e5d0f56ad1" providerId="AD" clId="Web-{28D84D7C-9B85-7EBF-ED98-EBCB21B95D65}" dt="2023-10-16T10:34:09.984" v="29"/>
        <pc:sldMkLst>
          <pc:docMk/>
          <pc:sldMk cId="909021084" sldId="303"/>
        </pc:sldMkLst>
      </pc:sldChg>
      <pc:sldChg chg="del">
        <pc:chgData name="Anna Stevenson" userId="S::a.stevenson@uwtsd.ac.uk::ae8dda73-5b0a-4ab6-8413-d9e5d0f56ad1" providerId="AD" clId="Web-{28D84D7C-9B85-7EBF-ED98-EBCB21B95D65}" dt="2023-10-16T10:34:10.640" v="30"/>
        <pc:sldMkLst>
          <pc:docMk/>
          <pc:sldMk cId="473423706" sldId="304"/>
        </pc:sldMkLst>
      </pc:sldChg>
      <pc:sldChg chg="del">
        <pc:chgData name="Anna Stevenson" userId="S::a.stevenson@uwtsd.ac.uk::ae8dda73-5b0a-4ab6-8413-d9e5d0f56ad1" providerId="AD" clId="Web-{28D84D7C-9B85-7EBF-ED98-EBCB21B95D65}" dt="2023-10-16T10:34:11.062" v="31"/>
        <pc:sldMkLst>
          <pc:docMk/>
          <pc:sldMk cId="2490469620" sldId="305"/>
        </pc:sldMkLst>
      </pc:sldChg>
      <pc:sldChg chg="del">
        <pc:chgData name="Anna Stevenson" userId="S::a.stevenson@uwtsd.ac.uk::ae8dda73-5b0a-4ab6-8413-d9e5d0f56ad1" providerId="AD" clId="Web-{28D84D7C-9B85-7EBF-ED98-EBCB21B95D65}" dt="2023-10-16T10:34:11.953" v="32"/>
        <pc:sldMkLst>
          <pc:docMk/>
          <pc:sldMk cId="996976167" sldId="306"/>
        </pc:sldMkLst>
      </pc:sldChg>
      <pc:sldChg chg="del">
        <pc:chgData name="Anna Stevenson" userId="S::a.stevenson@uwtsd.ac.uk::ae8dda73-5b0a-4ab6-8413-d9e5d0f56ad1" providerId="AD" clId="Web-{28D84D7C-9B85-7EBF-ED98-EBCB21B95D65}" dt="2023-10-16T10:34:14.828" v="33"/>
        <pc:sldMkLst>
          <pc:docMk/>
          <pc:sldMk cId="988559561" sldId="307"/>
        </pc:sldMkLst>
      </pc:sldChg>
      <pc:sldChg chg="del">
        <pc:chgData name="Anna Stevenson" userId="S::a.stevenson@uwtsd.ac.uk::ae8dda73-5b0a-4ab6-8413-d9e5d0f56ad1" providerId="AD" clId="Web-{28D84D7C-9B85-7EBF-ED98-EBCB21B95D65}" dt="2023-10-16T10:34:16.734" v="34"/>
        <pc:sldMkLst>
          <pc:docMk/>
          <pc:sldMk cId="2949511055" sldId="308"/>
        </pc:sldMkLst>
      </pc:sldChg>
      <pc:sldChg chg="del">
        <pc:chgData name="Anna Stevenson" userId="S::a.stevenson@uwtsd.ac.uk::ae8dda73-5b0a-4ab6-8413-d9e5d0f56ad1" providerId="AD" clId="Web-{28D84D7C-9B85-7EBF-ED98-EBCB21B95D65}" dt="2023-10-16T10:34:33.829" v="37"/>
        <pc:sldMkLst>
          <pc:docMk/>
          <pc:sldMk cId="2220319254" sldId="311"/>
        </pc:sldMkLst>
      </pc:sldChg>
      <pc:sldChg chg="del">
        <pc:chgData name="Anna Stevenson" userId="S::a.stevenson@uwtsd.ac.uk::ae8dda73-5b0a-4ab6-8413-d9e5d0f56ad1" providerId="AD" clId="Web-{28D84D7C-9B85-7EBF-ED98-EBCB21B95D65}" dt="2023-10-16T10:33:50.327" v="23"/>
        <pc:sldMkLst>
          <pc:docMk/>
          <pc:sldMk cId="3044458608" sldId="906"/>
        </pc:sldMkLst>
      </pc:sldChg>
      <pc:sldChg chg="del">
        <pc:chgData name="Anna Stevenson" userId="S::a.stevenson@uwtsd.ac.uk::ae8dda73-5b0a-4ab6-8413-d9e5d0f56ad1" providerId="AD" clId="Web-{28D84D7C-9B85-7EBF-ED98-EBCB21B95D65}" dt="2023-10-16T10:34:30.954" v="35"/>
        <pc:sldMkLst>
          <pc:docMk/>
          <pc:sldMk cId="2397870114" sldId="907"/>
        </pc:sldMkLst>
      </pc:sldChg>
      <pc:sldChg chg="del">
        <pc:chgData name="Anna Stevenson" userId="S::a.stevenson@uwtsd.ac.uk::ae8dda73-5b0a-4ab6-8413-d9e5d0f56ad1" providerId="AD" clId="Web-{28D84D7C-9B85-7EBF-ED98-EBCB21B95D65}" dt="2023-10-16T10:34:32.485" v="36"/>
        <pc:sldMkLst>
          <pc:docMk/>
          <pc:sldMk cId="3183139491" sldId="908"/>
        </pc:sldMkLst>
      </pc:sldChg>
      <pc:sldChg chg="modNotes">
        <pc:chgData name="Anna Stevenson" userId="S::a.stevenson@uwtsd.ac.uk::ae8dda73-5b0a-4ab6-8413-d9e5d0f56ad1" providerId="AD" clId="Web-{28D84D7C-9B85-7EBF-ED98-EBCB21B95D65}" dt="2023-10-16T10:35:48.239" v="139"/>
        <pc:sldMkLst>
          <pc:docMk/>
          <pc:sldMk cId="3862825125" sldId="910"/>
        </pc:sldMkLst>
      </pc:sldChg>
      <pc:sldChg chg="modSp">
        <pc:chgData name="Anna Stevenson" userId="S::a.stevenson@uwtsd.ac.uk::ae8dda73-5b0a-4ab6-8413-d9e5d0f56ad1" providerId="AD" clId="Web-{28D84D7C-9B85-7EBF-ED98-EBCB21B95D65}" dt="2023-10-16T10:34:53.049" v="39" actId="20577"/>
        <pc:sldMkLst>
          <pc:docMk/>
          <pc:sldMk cId="3922572021" sldId="913"/>
        </pc:sldMkLst>
        <pc:spChg chg="mod">
          <ac:chgData name="Anna Stevenson" userId="S::a.stevenson@uwtsd.ac.uk::ae8dda73-5b0a-4ab6-8413-d9e5d0f56ad1" providerId="AD" clId="Web-{28D84D7C-9B85-7EBF-ED98-EBCB21B95D65}" dt="2023-10-16T10:34:53.049" v="39" actId="20577"/>
          <ac:spMkLst>
            <pc:docMk/>
            <pc:sldMk cId="3922572021" sldId="913"/>
            <ac:spMk id="8" creationId="{D81B3641-42DE-6BEB-030E-D9223381043C}"/>
          </ac:spMkLst>
        </pc:spChg>
      </pc:sldChg>
      <pc:sldChg chg="ord">
        <pc:chgData name="Anna Stevenson" userId="S::a.stevenson@uwtsd.ac.uk::ae8dda73-5b0a-4ab6-8413-d9e5d0f56ad1" providerId="AD" clId="Web-{28D84D7C-9B85-7EBF-ED98-EBCB21B95D65}" dt="2023-10-16T10:52:38.550" v="198"/>
        <pc:sldMkLst>
          <pc:docMk/>
          <pc:sldMk cId="3957268812" sldId="914"/>
        </pc:sldMkLst>
      </pc:sldChg>
      <pc:sldChg chg="del">
        <pc:chgData name="Anna Stevenson" userId="S::a.stevenson@uwtsd.ac.uk::ae8dda73-5b0a-4ab6-8413-d9e5d0f56ad1" providerId="AD" clId="Web-{28D84D7C-9B85-7EBF-ED98-EBCB21B95D65}" dt="2023-10-16T10:33:51.608" v="24"/>
        <pc:sldMkLst>
          <pc:docMk/>
          <pc:sldMk cId="736136671" sldId="957"/>
        </pc:sldMkLst>
      </pc:sldChg>
      <pc:sldChg chg="add">
        <pc:chgData name="Anna Stevenson" userId="S::a.stevenson@uwtsd.ac.uk::ae8dda73-5b0a-4ab6-8413-d9e5d0f56ad1" providerId="AD" clId="Web-{28D84D7C-9B85-7EBF-ED98-EBCB21B95D65}" dt="2023-10-16T10:28:59.782" v="0"/>
        <pc:sldMkLst>
          <pc:docMk/>
          <pc:sldMk cId="3629426141" sldId="958"/>
        </pc:sldMkLst>
      </pc:sldChg>
      <pc:sldChg chg="add">
        <pc:chgData name="Anna Stevenson" userId="S::a.stevenson@uwtsd.ac.uk::ae8dda73-5b0a-4ab6-8413-d9e5d0f56ad1" providerId="AD" clId="Web-{28D84D7C-9B85-7EBF-ED98-EBCB21B95D65}" dt="2023-10-16T10:29:00.282" v="1"/>
        <pc:sldMkLst>
          <pc:docMk/>
          <pc:sldMk cId="1315289524" sldId="959"/>
        </pc:sldMkLst>
      </pc:sldChg>
      <pc:sldChg chg="add">
        <pc:chgData name="Anna Stevenson" userId="S::a.stevenson@uwtsd.ac.uk::ae8dda73-5b0a-4ab6-8413-d9e5d0f56ad1" providerId="AD" clId="Web-{28D84D7C-9B85-7EBF-ED98-EBCB21B95D65}" dt="2023-10-16T10:29:00.939" v="2"/>
        <pc:sldMkLst>
          <pc:docMk/>
          <pc:sldMk cId="3967046797" sldId="960"/>
        </pc:sldMkLst>
      </pc:sldChg>
      <pc:sldChg chg="add">
        <pc:chgData name="Anna Stevenson" userId="S::a.stevenson@uwtsd.ac.uk::ae8dda73-5b0a-4ab6-8413-d9e5d0f56ad1" providerId="AD" clId="Web-{28D84D7C-9B85-7EBF-ED98-EBCB21B95D65}" dt="2023-10-16T10:29:01.704" v="3"/>
        <pc:sldMkLst>
          <pc:docMk/>
          <pc:sldMk cId="1565686875" sldId="961"/>
        </pc:sldMkLst>
      </pc:sldChg>
      <pc:sldChg chg="add">
        <pc:chgData name="Anna Stevenson" userId="S::a.stevenson@uwtsd.ac.uk::ae8dda73-5b0a-4ab6-8413-d9e5d0f56ad1" providerId="AD" clId="Web-{28D84D7C-9B85-7EBF-ED98-EBCB21B95D65}" dt="2023-10-16T10:29:02.329" v="4"/>
        <pc:sldMkLst>
          <pc:docMk/>
          <pc:sldMk cId="1136140320" sldId="962"/>
        </pc:sldMkLst>
      </pc:sldChg>
      <pc:sldChg chg="add">
        <pc:chgData name="Anna Stevenson" userId="S::a.stevenson@uwtsd.ac.uk::ae8dda73-5b0a-4ab6-8413-d9e5d0f56ad1" providerId="AD" clId="Web-{28D84D7C-9B85-7EBF-ED98-EBCB21B95D65}" dt="2023-10-16T10:29:02.860" v="5"/>
        <pc:sldMkLst>
          <pc:docMk/>
          <pc:sldMk cId="2578469369" sldId="963"/>
        </pc:sldMkLst>
      </pc:sldChg>
      <pc:sldChg chg="add">
        <pc:chgData name="Anna Stevenson" userId="S::a.stevenson@uwtsd.ac.uk::ae8dda73-5b0a-4ab6-8413-d9e5d0f56ad1" providerId="AD" clId="Web-{28D84D7C-9B85-7EBF-ED98-EBCB21B95D65}" dt="2023-10-16T10:29:03.454" v="6"/>
        <pc:sldMkLst>
          <pc:docMk/>
          <pc:sldMk cId="378530694" sldId="964"/>
        </pc:sldMkLst>
      </pc:sldChg>
      <pc:sldChg chg="add">
        <pc:chgData name="Anna Stevenson" userId="S::a.stevenson@uwtsd.ac.uk::ae8dda73-5b0a-4ab6-8413-d9e5d0f56ad1" providerId="AD" clId="Web-{28D84D7C-9B85-7EBF-ED98-EBCB21B95D65}" dt="2023-10-16T10:29:03.986" v="7"/>
        <pc:sldMkLst>
          <pc:docMk/>
          <pc:sldMk cId="3417316394" sldId="965"/>
        </pc:sldMkLst>
      </pc:sldChg>
      <pc:sldChg chg="add">
        <pc:chgData name="Anna Stevenson" userId="S::a.stevenson@uwtsd.ac.uk::ae8dda73-5b0a-4ab6-8413-d9e5d0f56ad1" providerId="AD" clId="Web-{28D84D7C-9B85-7EBF-ED98-EBCB21B95D65}" dt="2023-10-16T10:29:04.564" v="8"/>
        <pc:sldMkLst>
          <pc:docMk/>
          <pc:sldMk cId="3172283458" sldId="966"/>
        </pc:sldMkLst>
      </pc:sldChg>
      <pc:sldChg chg="add">
        <pc:chgData name="Anna Stevenson" userId="S::a.stevenson@uwtsd.ac.uk::ae8dda73-5b0a-4ab6-8413-d9e5d0f56ad1" providerId="AD" clId="Web-{28D84D7C-9B85-7EBF-ED98-EBCB21B95D65}" dt="2023-10-16T10:29:05.236" v="9"/>
        <pc:sldMkLst>
          <pc:docMk/>
          <pc:sldMk cId="4176890096" sldId="967"/>
        </pc:sldMkLst>
      </pc:sldChg>
      <pc:sldChg chg="add">
        <pc:chgData name="Anna Stevenson" userId="S::a.stevenson@uwtsd.ac.uk::ae8dda73-5b0a-4ab6-8413-d9e5d0f56ad1" providerId="AD" clId="Web-{28D84D7C-9B85-7EBF-ED98-EBCB21B95D65}" dt="2023-10-16T10:29:05.798" v="10"/>
        <pc:sldMkLst>
          <pc:docMk/>
          <pc:sldMk cId="2317028637" sldId="968"/>
        </pc:sldMkLst>
      </pc:sldChg>
      <pc:sldChg chg="add">
        <pc:chgData name="Anna Stevenson" userId="S::a.stevenson@uwtsd.ac.uk::ae8dda73-5b0a-4ab6-8413-d9e5d0f56ad1" providerId="AD" clId="Web-{28D84D7C-9B85-7EBF-ED98-EBCB21B95D65}" dt="2023-10-16T10:29:06.361" v="11"/>
        <pc:sldMkLst>
          <pc:docMk/>
          <pc:sldMk cId="2853491913" sldId="969"/>
        </pc:sldMkLst>
      </pc:sldChg>
      <pc:sldChg chg="add">
        <pc:chgData name="Anna Stevenson" userId="S::a.stevenson@uwtsd.ac.uk::ae8dda73-5b0a-4ab6-8413-d9e5d0f56ad1" providerId="AD" clId="Web-{28D84D7C-9B85-7EBF-ED98-EBCB21B95D65}" dt="2023-10-16T10:29:07.064" v="12"/>
        <pc:sldMkLst>
          <pc:docMk/>
          <pc:sldMk cId="2979537615" sldId="970"/>
        </pc:sldMkLst>
      </pc:sldChg>
      <pc:sldChg chg="add">
        <pc:chgData name="Anna Stevenson" userId="S::a.stevenson@uwtsd.ac.uk::ae8dda73-5b0a-4ab6-8413-d9e5d0f56ad1" providerId="AD" clId="Web-{28D84D7C-9B85-7EBF-ED98-EBCB21B95D65}" dt="2023-10-16T10:29:07.564" v="13"/>
        <pc:sldMkLst>
          <pc:docMk/>
          <pc:sldMk cId="1149806822" sldId="971"/>
        </pc:sldMkLst>
      </pc:sldChg>
      <pc:sldChg chg="add">
        <pc:chgData name="Anna Stevenson" userId="S::a.stevenson@uwtsd.ac.uk::ae8dda73-5b0a-4ab6-8413-d9e5d0f56ad1" providerId="AD" clId="Web-{28D84D7C-9B85-7EBF-ED98-EBCB21B95D65}" dt="2023-10-16T10:29:08.064" v="14"/>
        <pc:sldMkLst>
          <pc:docMk/>
          <pc:sldMk cId="1206939590" sldId="972"/>
        </pc:sldMkLst>
      </pc:sldChg>
      <pc:sldChg chg="add">
        <pc:chgData name="Anna Stevenson" userId="S::a.stevenson@uwtsd.ac.uk::ae8dda73-5b0a-4ab6-8413-d9e5d0f56ad1" providerId="AD" clId="Web-{28D84D7C-9B85-7EBF-ED98-EBCB21B95D65}" dt="2023-10-16T10:29:08.939" v="15"/>
        <pc:sldMkLst>
          <pc:docMk/>
          <pc:sldMk cId="2902674949" sldId="973"/>
        </pc:sldMkLst>
      </pc:sldChg>
      <pc:sldChg chg="addSp delSp modSp new ord">
        <pc:chgData name="Anna Stevenson" userId="S::a.stevenson@uwtsd.ac.uk::ae8dda73-5b0a-4ab6-8413-d9e5d0f56ad1" providerId="AD" clId="Web-{28D84D7C-9B85-7EBF-ED98-EBCB21B95D65}" dt="2023-10-16T10:33:20.935" v="21" actId="14100"/>
        <pc:sldMkLst>
          <pc:docMk/>
          <pc:sldMk cId="1968177427" sldId="974"/>
        </pc:sldMkLst>
        <pc:spChg chg="del">
          <ac:chgData name="Anna Stevenson" userId="S::a.stevenson@uwtsd.ac.uk::ae8dda73-5b0a-4ab6-8413-d9e5d0f56ad1" providerId="AD" clId="Web-{28D84D7C-9B85-7EBF-ED98-EBCB21B95D65}" dt="2023-10-16T10:33:15.091" v="18"/>
          <ac:spMkLst>
            <pc:docMk/>
            <pc:sldMk cId="1968177427" sldId="974"/>
            <ac:spMk id="3" creationId="{6936467A-7EA1-5819-1256-5C47482CC854}"/>
          </ac:spMkLst>
        </pc:spChg>
        <pc:picChg chg="add mod ord">
          <ac:chgData name="Anna Stevenson" userId="S::a.stevenson@uwtsd.ac.uk::ae8dda73-5b0a-4ab6-8413-d9e5d0f56ad1" providerId="AD" clId="Web-{28D84D7C-9B85-7EBF-ED98-EBCB21B95D65}" dt="2023-10-16T10:33:20.935" v="21" actId="14100"/>
          <ac:picMkLst>
            <pc:docMk/>
            <pc:sldMk cId="1968177427" sldId="974"/>
            <ac:picMk id="4" creationId="{40F4636B-1D86-3BD7-0EB2-1ABF527B5A1D}"/>
          </ac:picMkLst>
        </pc:picChg>
      </pc:sldChg>
      <pc:sldChg chg="modSp add ord replId">
        <pc:chgData name="Anna Stevenson" userId="S::a.stevenson@uwtsd.ac.uk::ae8dda73-5b0a-4ab6-8413-d9e5d0f56ad1" providerId="AD" clId="Web-{28D84D7C-9B85-7EBF-ED98-EBCB21B95D65}" dt="2023-10-16T10:52:35.065" v="197" actId="1076"/>
        <pc:sldMkLst>
          <pc:docMk/>
          <pc:sldMk cId="3064184352" sldId="975"/>
        </pc:sldMkLst>
        <pc:spChg chg="mod">
          <ac:chgData name="Anna Stevenson" userId="S::a.stevenson@uwtsd.ac.uk::ae8dda73-5b0a-4ab6-8413-d9e5d0f56ad1" providerId="AD" clId="Web-{28D84D7C-9B85-7EBF-ED98-EBCB21B95D65}" dt="2023-10-16T10:52:35.065" v="197" actId="1076"/>
          <ac:spMkLst>
            <pc:docMk/>
            <pc:sldMk cId="3064184352" sldId="975"/>
            <ac:spMk id="4" creationId="{136E9A0A-6730-4A02-9A6F-B5314CFA566A}"/>
          </ac:spMkLst>
        </pc:spChg>
      </pc:sldChg>
      <pc:sldChg chg="modSp new">
        <pc:chgData name="Anna Stevenson" userId="S::a.stevenson@uwtsd.ac.uk::ae8dda73-5b0a-4ab6-8413-d9e5d0f56ad1" providerId="AD" clId="Web-{28D84D7C-9B85-7EBF-ED98-EBCB21B95D65}" dt="2023-10-16T10:52:32.972" v="196" actId="20577"/>
        <pc:sldMkLst>
          <pc:docMk/>
          <pc:sldMk cId="445440710" sldId="976"/>
        </pc:sldMkLst>
        <pc:spChg chg="mod">
          <ac:chgData name="Anna Stevenson" userId="S::a.stevenson@uwtsd.ac.uk::ae8dda73-5b0a-4ab6-8413-d9e5d0f56ad1" providerId="AD" clId="Web-{28D84D7C-9B85-7EBF-ED98-EBCB21B95D65}" dt="2023-10-16T10:52:32.972" v="196" actId="20577"/>
          <ac:spMkLst>
            <pc:docMk/>
            <pc:sldMk cId="445440710" sldId="976"/>
            <ac:spMk id="2" creationId="{37AFF97A-3791-3C99-E376-9E2E2B30714F}"/>
          </ac:spMkLst>
        </pc:spChg>
      </pc:sldChg>
    </pc:docChg>
  </pc:docChgLst>
  <pc:docChgLst>
    <pc:chgData name="Kate Piper (IMH)" userId="S::k.piper1@uwtsd.ac.uk::f69ee4e2-845b-4a1f-89c4-60fce9da139f" providerId="AD" clId="Web-{971690BF-0E8B-4338-8346-D78E2CB5782F}"/>
    <pc:docChg chg="modSld">
      <pc:chgData name="Kate Piper (IMH)" userId="S::k.piper1@uwtsd.ac.uk::f69ee4e2-845b-4a1f-89c4-60fce9da139f" providerId="AD" clId="Web-{971690BF-0E8B-4338-8346-D78E2CB5782F}" dt="2024-09-26T08:28:08.344" v="19" actId="20577"/>
      <pc:docMkLst>
        <pc:docMk/>
      </pc:docMkLst>
      <pc:sldChg chg="modSp">
        <pc:chgData name="Kate Piper (IMH)" userId="S::k.piper1@uwtsd.ac.uk::f69ee4e2-845b-4a1f-89c4-60fce9da139f" providerId="AD" clId="Web-{971690BF-0E8B-4338-8346-D78E2CB5782F}" dt="2024-09-26T08:26:39.841" v="4" actId="20577"/>
        <pc:sldMkLst>
          <pc:docMk/>
          <pc:sldMk cId="2384245686" sldId="260"/>
        </pc:sldMkLst>
        <pc:spChg chg="mod">
          <ac:chgData name="Kate Piper (IMH)" userId="S::k.piper1@uwtsd.ac.uk::f69ee4e2-845b-4a1f-89c4-60fce9da139f" providerId="AD" clId="Web-{971690BF-0E8B-4338-8346-D78E2CB5782F}" dt="2024-09-26T08:26:39.841" v="4" actId="20577"/>
          <ac:spMkLst>
            <pc:docMk/>
            <pc:sldMk cId="2384245686" sldId="260"/>
            <ac:spMk id="2" creationId="{EDD4C10A-E4A0-4C54-98D4-C13432B17C16}"/>
          </ac:spMkLst>
        </pc:spChg>
      </pc:sldChg>
      <pc:sldChg chg="addSp delSp modSp">
        <pc:chgData name="Kate Piper (IMH)" userId="S::k.piper1@uwtsd.ac.uk::f69ee4e2-845b-4a1f-89c4-60fce9da139f" providerId="AD" clId="Web-{971690BF-0E8B-4338-8346-D78E2CB5782F}" dt="2024-09-26T08:27:23.468" v="11" actId="1076"/>
        <pc:sldMkLst>
          <pc:docMk/>
          <pc:sldMk cId="2004502413" sldId="264"/>
        </pc:sldMkLst>
        <pc:spChg chg="del">
          <ac:chgData name="Kate Piper (IMH)" userId="S::k.piper1@uwtsd.ac.uk::f69ee4e2-845b-4a1f-89c4-60fce9da139f" providerId="AD" clId="Web-{971690BF-0E8B-4338-8346-D78E2CB5782F}" dt="2024-09-26T08:26:44.576" v="5"/>
          <ac:spMkLst>
            <pc:docMk/>
            <pc:sldMk cId="2004502413" sldId="264"/>
            <ac:spMk id="23" creationId="{4667008D-1743-D4E4-B47E-AA2F4628387C}"/>
          </ac:spMkLst>
        </pc:spChg>
        <pc:picChg chg="add mod modCrop">
          <ac:chgData name="Kate Piper (IMH)" userId="S::k.piper1@uwtsd.ac.uk::f69ee4e2-845b-4a1f-89c4-60fce9da139f" providerId="AD" clId="Web-{971690BF-0E8B-4338-8346-D78E2CB5782F}" dt="2024-09-26T08:27:23.468" v="11" actId="1076"/>
          <ac:picMkLst>
            <pc:docMk/>
            <pc:sldMk cId="2004502413" sldId="264"/>
            <ac:picMk id="39" creationId="{DB720183-1D3E-439E-3BEC-691932847274}"/>
          </ac:picMkLst>
        </pc:picChg>
      </pc:sldChg>
      <pc:sldChg chg="modSp">
        <pc:chgData name="Kate Piper (IMH)" userId="S::k.piper1@uwtsd.ac.uk::f69ee4e2-845b-4a1f-89c4-60fce9da139f" providerId="AD" clId="Web-{971690BF-0E8B-4338-8346-D78E2CB5782F}" dt="2024-09-26T08:28:08.344" v="19" actId="20577"/>
        <pc:sldMkLst>
          <pc:docMk/>
          <pc:sldMk cId="1257702677" sldId="938"/>
        </pc:sldMkLst>
        <pc:spChg chg="mod">
          <ac:chgData name="Kate Piper (IMH)" userId="S::k.piper1@uwtsd.ac.uk::f69ee4e2-845b-4a1f-89c4-60fce9da139f" providerId="AD" clId="Web-{971690BF-0E8B-4338-8346-D78E2CB5782F}" dt="2024-09-26T08:28:08.344" v="19" actId="20577"/>
          <ac:spMkLst>
            <pc:docMk/>
            <pc:sldMk cId="1257702677" sldId="938"/>
            <ac:spMk id="2" creationId="{F78D6B0D-379E-4E4E-9087-8F6E00E433A5}"/>
          </ac:spMkLst>
        </pc:spChg>
      </pc:sldChg>
    </pc:docChg>
  </pc:docChgLst>
  <pc:docChgLst>
    <pc:chgData name="Kate Piper (IMH)" userId="S::k.piper1@uwtsd.ac.uk::f69ee4e2-845b-4a1f-89c4-60fce9da139f" providerId="AD" clId="Web-{EF18F9BE-2E8D-889F-4B09-7DE733D1BA87}"/>
    <pc:docChg chg="modSld">
      <pc:chgData name="Kate Piper (IMH)" userId="S::k.piper1@uwtsd.ac.uk::f69ee4e2-845b-4a1f-89c4-60fce9da139f" providerId="AD" clId="Web-{EF18F9BE-2E8D-889F-4B09-7DE733D1BA87}" dt="2024-09-30T07:51:14.746" v="50" actId="20577"/>
      <pc:docMkLst>
        <pc:docMk/>
      </pc:docMkLst>
      <pc:sldChg chg="modSp">
        <pc:chgData name="Kate Piper (IMH)" userId="S::k.piper1@uwtsd.ac.uk::f69ee4e2-845b-4a1f-89c4-60fce9da139f" providerId="AD" clId="Web-{EF18F9BE-2E8D-889F-4B09-7DE733D1BA87}" dt="2024-09-30T07:51:14.746" v="50" actId="20577"/>
        <pc:sldMkLst>
          <pc:docMk/>
          <pc:sldMk cId="2384245686" sldId="260"/>
        </pc:sldMkLst>
        <pc:spChg chg="mod">
          <ac:chgData name="Kate Piper (IMH)" userId="S::k.piper1@uwtsd.ac.uk::f69ee4e2-845b-4a1f-89c4-60fce9da139f" providerId="AD" clId="Web-{EF18F9BE-2E8D-889F-4B09-7DE733D1BA87}" dt="2024-09-30T07:51:14.746" v="50" actId="20577"/>
          <ac:spMkLst>
            <pc:docMk/>
            <pc:sldMk cId="2384245686" sldId="260"/>
            <ac:spMk id="2" creationId="{EDD4C10A-E4A0-4C54-98D4-C13432B17C16}"/>
          </ac:spMkLst>
        </pc:spChg>
      </pc:sldChg>
      <pc:sldChg chg="addSp delSp modSp">
        <pc:chgData name="Kate Piper (IMH)" userId="S::k.piper1@uwtsd.ac.uk::f69ee4e2-845b-4a1f-89c4-60fce9da139f" providerId="AD" clId="Web-{EF18F9BE-2E8D-889F-4B09-7DE733D1BA87}" dt="2024-09-30T07:36:41.120" v="8" actId="1076"/>
        <pc:sldMkLst>
          <pc:docMk/>
          <pc:sldMk cId="2021298333" sldId="271"/>
        </pc:sldMkLst>
        <pc:picChg chg="add del mod">
          <ac:chgData name="Kate Piper (IMH)" userId="S::k.piper1@uwtsd.ac.uk::f69ee4e2-845b-4a1f-89c4-60fce9da139f" providerId="AD" clId="Web-{EF18F9BE-2E8D-889F-4B09-7DE733D1BA87}" dt="2024-09-30T07:36:34.167" v="5"/>
          <ac:picMkLst>
            <pc:docMk/>
            <pc:sldMk cId="2021298333" sldId="271"/>
            <ac:picMk id="2" creationId="{298C3850-5793-134B-4C07-2270DC159FB0}"/>
          </ac:picMkLst>
        </pc:picChg>
        <pc:picChg chg="add mod modCrop">
          <ac:chgData name="Kate Piper (IMH)" userId="S::k.piper1@uwtsd.ac.uk::f69ee4e2-845b-4a1f-89c4-60fce9da139f" providerId="AD" clId="Web-{EF18F9BE-2E8D-889F-4B09-7DE733D1BA87}" dt="2024-09-30T07:36:41.120" v="8" actId="1076"/>
          <ac:picMkLst>
            <pc:docMk/>
            <pc:sldMk cId="2021298333" sldId="271"/>
            <ac:picMk id="3" creationId="{A79AF117-A65F-C4BF-1C51-144B94A0E182}"/>
          </ac:picMkLst>
        </pc:picChg>
        <pc:picChg chg="del">
          <ac:chgData name="Kate Piper (IMH)" userId="S::k.piper1@uwtsd.ac.uk::f69ee4e2-845b-4a1f-89c4-60fce9da139f" providerId="AD" clId="Web-{EF18F9BE-2E8D-889F-4B09-7DE733D1BA87}" dt="2024-09-30T07:35:59.619" v="0"/>
          <ac:picMkLst>
            <pc:docMk/>
            <pc:sldMk cId="2021298333" sldId="271"/>
            <ac:picMk id="5" creationId="{63C1E319-738F-49D9-A471-B252621D4073}"/>
          </ac:picMkLst>
        </pc:picChg>
      </pc:sldChg>
      <pc:sldChg chg="modSp">
        <pc:chgData name="Kate Piper (IMH)" userId="S::k.piper1@uwtsd.ac.uk::f69ee4e2-845b-4a1f-89c4-60fce9da139f" providerId="AD" clId="Web-{EF18F9BE-2E8D-889F-4B09-7DE733D1BA87}" dt="2024-09-30T07:41:23.396" v="49" actId="20577"/>
        <pc:sldMkLst>
          <pc:docMk/>
          <pc:sldMk cId="1999549982" sldId="947"/>
        </pc:sldMkLst>
        <pc:spChg chg="mod">
          <ac:chgData name="Kate Piper (IMH)" userId="S::k.piper1@uwtsd.ac.uk::f69ee4e2-845b-4a1f-89c4-60fce9da139f" providerId="AD" clId="Web-{EF18F9BE-2E8D-889F-4B09-7DE733D1BA87}" dt="2024-09-30T07:41:23.396" v="49" actId="20577"/>
          <ac:spMkLst>
            <pc:docMk/>
            <pc:sldMk cId="1999549982" sldId="947"/>
            <ac:spMk id="3" creationId="{CC15402C-18B2-8646-9EB7-599247C06079}"/>
          </ac:spMkLst>
        </pc:spChg>
      </pc:sldChg>
      <pc:sldChg chg="addAnim">
        <pc:chgData name="Kate Piper (IMH)" userId="S::k.piper1@uwtsd.ac.uk::f69ee4e2-845b-4a1f-89c4-60fce9da139f" providerId="AD" clId="Web-{EF18F9BE-2E8D-889F-4B09-7DE733D1BA87}" dt="2024-09-30T07:37:19.606" v="9"/>
        <pc:sldMkLst>
          <pc:docMk/>
          <pc:sldMk cId="389966335" sldId="952"/>
        </pc:sldMkLst>
      </pc:sldChg>
    </pc:docChg>
  </pc:docChgLst>
  <pc:docChgLst>
    <pc:chgData name="Anna Stevenson" userId="S::a.stevenson@uwtsd.ac.uk::ae8dda73-5b0a-4ab6-8413-d9e5d0f56ad1" providerId="AD" clId="Web-{EF3D6A11-E8F9-84C0-00BE-D2E77E386B49}"/>
    <pc:docChg chg="addSld modSld">
      <pc:chgData name="Anna Stevenson" userId="S::a.stevenson@uwtsd.ac.uk::ae8dda73-5b0a-4ab6-8413-d9e5d0f56ad1" providerId="AD" clId="Web-{EF3D6A11-E8F9-84C0-00BE-D2E77E386B49}" dt="2023-11-27T10:58:46.627" v="30" actId="20577"/>
      <pc:docMkLst>
        <pc:docMk/>
      </pc:docMkLst>
      <pc:sldChg chg="addSp modSp new">
        <pc:chgData name="Anna Stevenson" userId="S::a.stevenson@uwtsd.ac.uk::ae8dda73-5b0a-4ab6-8413-d9e5d0f56ad1" providerId="AD" clId="Web-{EF3D6A11-E8F9-84C0-00BE-D2E77E386B49}" dt="2023-11-27T10:58:46.627" v="30" actId="20577"/>
        <pc:sldMkLst>
          <pc:docMk/>
          <pc:sldMk cId="1479932691" sldId="989"/>
        </pc:sldMkLst>
        <pc:spChg chg="mod">
          <ac:chgData name="Anna Stevenson" userId="S::a.stevenson@uwtsd.ac.uk::ae8dda73-5b0a-4ab6-8413-d9e5d0f56ad1" providerId="AD" clId="Web-{EF3D6A11-E8F9-84C0-00BE-D2E77E386B49}" dt="2023-11-27T10:58:46.627" v="30" actId="20577"/>
          <ac:spMkLst>
            <pc:docMk/>
            <pc:sldMk cId="1479932691" sldId="989"/>
            <ac:spMk id="2" creationId="{9D0CCE68-D52D-FBE7-1A1C-721C14321D06}"/>
          </ac:spMkLst>
        </pc:spChg>
        <pc:spChg chg="add mod">
          <ac:chgData name="Anna Stevenson" userId="S::a.stevenson@uwtsd.ac.uk::ae8dda73-5b0a-4ab6-8413-d9e5d0f56ad1" providerId="AD" clId="Web-{EF3D6A11-E8F9-84C0-00BE-D2E77E386B49}" dt="2023-11-26T21:39:11.317" v="18" actId="20577"/>
          <ac:spMkLst>
            <pc:docMk/>
            <pc:sldMk cId="1479932691" sldId="989"/>
            <ac:spMk id="4" creationId="{623B1B68-9FC1-8ACB-5DA6-C772C2F515E9}"/>
          </ac:spMkLst>
        </pc:spChg>
      </pc:sldChg>
    </pc:docChg>
  </pc:docChgLst>
  <pc:docChgLst>
    <pc:chgData name="Anna Stevenson" userId="S::a.stevenson@uwtsd.ac.uk::ae8dda73-5b0a-4ab6-8413-d9e5d0f56ad1" providerId="AD" clId="Web-{5242EAEE-C31E-1A9F-0C26-9967CF80FBB3}"/>
    <pc:docChg chg="addSld modSld">
      <pc:chgData name="Anna Stevenson" userId="S::a.stevenson@uwtsd.ac.uk::ae8dda73-5b0a-4ab6-8413-d9e5d0f56ad1" providerId="AD" clId="Web-{5242EAEE-C31E-1A9F-0C26-9967CF80FBB3}" dt="2024-01-22T11:18:02.094" v="111" actId="20577"/>
      <pc:docMkLst>
        <pc:docMk/>
      </pc:docMkLst>
      <pc:sldChg chg="modSp">
        <pc:chgData name="Anna Stevenson" userId="S::a.stevenson@uwtsd.ac.uk::ae8dda73-5b0a-4ab6-8413-d9e5d0f56ad1" providerId="AD" clId="Web-{5242EAEE-C31E-1A9F-0C26-9967CF80FBB3}" dt="2024-01-22T11:18:02.094" v="111" actId="20577"/>
        <pc:sldMkLst>
          <pc:docMk/>
          <pc:sldMk cId="106009667" sldId="1001"/>
        </pc:sldMkLst>
        <pc:spChg chg="mod">
          <ac:chgData name="Anna Stevenson" userId="S::a.stevenson@uwtsd.ac.uk::ae8dda73-5b0a-4ab6-8413-d9e5d0f56ad1" providerId="AD" clId="Web-{5242EAEE-C31E-1A9F-0C26-9967CF80FBB3}" dt="2024-01-22T11:18:02.094" v="111" actId="20577"/>
          <ac:spMkLst>
            <pc:docMk/>
            <pc:sldMk cId="106009667" sldId="1001"/>
            <ac:spMk id="4" creationId="{C33B426E-4DF9-E458-EA57-9A979C309415}"/>
          </ac:spMkLst>
        </pc:spChg>
      </pc:sldChg>
      <pc:sldChg chg="modSp">
        <pc:chgData name="Anna Stevenson" userId="S::a.stevenson@uwtsd.ac.uk::ae8dda73-5b0a-4ab6-8413-d9e5d0f56ad1" providerId="AD" clId="Web-{5242EAEE-C31E-1A9F-0C26-9967CF80FBB3}" dt="2024-01-22T10:06:54.269" v="5" actId="20577"/>
        <pc:sldMkLst>
          <pc:docMk/>
          <pc:sldMk cId="1833445343" sldId="1007"/>
        </pc:sldMkLst>
        <pc:spChg chg="mod">
          <ac:chgData name="Anna Stevenson" userId="S::a.stevenson@uwtsd.ac.uk::ae8dda73-5b0a-4ab6-8413-d9e5d0f56ad1" providerId="AD" clId="Web-{5242EAEE-C31E-1A9F-0C26-9967CF80FBB3}" dt="2024-01-22T10:06:54.269" v="5" actId="20577"/>
          <ac:spMkLst>
            <pc:docMk/>
            <pc:sldMk cId="1833445343" sldId="1007"/>
            <ac:spMk id="5" creationId="{4B5734ED-AEA8-4B4C-8CE8-823D6C352C40}"/>
          </ac:spMkLst>
        </pc:spChg>
      </pc:sldChg>
      <pc:sldChg chg="modSp">
        <pc:chgData name="Anna Stevenson" userId="S::a.stevenson@uwtsd.ac.uk::ae8dda73-5b0a-4ab6-8413-d9e5d0f56ad1" providerId="AD" clId="Web-{5242EAEE-C31E-1A9F-0C26-9967CF80FBB3}" dt="2024-01-22T10:06:06.080" v="1" actId="20577"/>
        <pc:sldMkLst>
          <pc:docMk/>
          <pc:sldMk cId="2190153906" sldId="1009"/>
        </pc:sldMkLst>
        <pc:spChg chg="mod">
          <ac:chgData name="Anna Stevenson" userId="S::a.stevenson@uwtsd.ac.uk::ae8dda73-5b0a-4ab6-8413-d9e5d0f56ad1" providerId="AD" clId="Web-{5242EAEE-C31E-1A9F-0C26-9967CF80FBB3}" dt="2024-01-22T10:06:06.080" v="1" actId="20577"/>
          <ac:spMkLst>
            <pc:docMk/>
            <pc:sldMk cId="2190153906" sldId="1009"/>
            <ac:spMk id="5" creationId="{1B99DD9D-6F25-43C5-B221-DBF15DD342EA}"/>
          </ac:spMkLst>
        </pc:spChg>
      </pc:sldChg>
      <pc:sldChg chg="addSp delSp modSp">
        <pc:chgData name="Anna Stevenson" userId="S::a.stevenson@uwtsd.ac.uk::ae8dda73-5b0a-4ab6-8413-d9e5d0f56ad1" providerId="AD" clId="Web-{5242EAEE-C31E-1A9F-0C26-9967CF80FBB3}" dt="2024-01-22T10:07:23.645" v="26" actId="1076"/>
        <pc:sldMkLst>
          <pc:docMk/>
          <pc:sldMk cId="3762109219" sldId="1013"/>
        </pc:sldMkLst>
        <pc:spChg chg="add mod">
          <ac:chgData name="Anna Stevenson" userId="S::a.stevenson@uwtsd.ac.uk::ae8dda73-5b0a-4ab6-8413-d9e5d0f56ad1" providerId="AD" clId="Web-{5242EAEE-C31E-1A9F-0C26-9967CF80FBB3}" dt="2024-01-22T10:07:23.645" v="26" actId="1076"/>
          <ac:spMkLst>
            <pc:docMk/>
            <pc:sldMk cId="3762109219" sldId="1013"/>
            <ac:spMk id="3" creationId="{6D011A00-6FFC-EB0D-468F-F9D4A5A794C6}"/>
          </ac:spMkLst>
        </pc:spChg>
        <pc:graphicFrameChg chg="del mod">
          <ac:chgData name="Anna Stevenson" userId="S::a.stevenson@uwtsd.ac.uk::ae8dda73-5b0a-4ab6-8413-d9e5d0f56ad1" providerId="AD" clId="Web-{5242EAEE-C31E-1A9F-0C26-9967CF80FBB3}" dt="2024-01-22T10:07:02.050" v="7"/>
          <ac:graphicFrameMkLst>
            <pc:docMk/>
            <pc:sldMk cId="3762109219" sldId="1013"/>
            <ac:graphicFrameMk id="6" creationId="{2CED9787-A509-08C9-C235-3D35AC3D5E35}"/>
          </ac:graphicFrameMkLst>
        </pc:graphicFrameChg>
      </pc:sldChg>
      <pc:sldChg chg="addSp delSp modSp new">
        <pc:chgData name="Anna Stevenson" userId="S::a.stevenson@uwtsd.ac.uk::ae8dda73-5b0a-4ab6-8413-d9e5d0f56ad1" providerId="AD" clId="Web-{5242EAEE-C31E-1A9F-0C26-9967CF80FBB3}" dt="2024-01-22T11:17:56.094" v="109" actId="1076"/>
        <pc:sldMkLst>
          <pc:docMk/>
          <pc:sldMk cId="2270017466" sldId="1014"/>
        </pc:sldMkLst>
        <pc:spChg chg="mod">
          <ac:chgData name="Anna Stevenson" userId="S::a.stevenson@uwtsd.ac.uk::ae8dda73-5b0a-4ab6-8413-d9e5d0f56ad1" providerId="AD" clId="Web-{5242EAEE-C31E-1A9F-0C26-9967CF80FBB3}" dt="2024-01-22T11:17:50.640" v="106"/>
          <ac:spMkLst>
            <pc:docMk/>
            <pc:sldMk cId="2270017466" sldId="1014"/>
            <ac:spMk id="2" creationId="{3EF1DF5E-AF8A-5A61-710D-2367C539599A}"/>
          </ac:spMkLst>
        </pc:spChg>
        <pc:picChg chg="add del mod modCrop">
          <ac:chgData name="Anna Stevenson" userId="S::a.stevenson@uwtsd.ac.uk::ae8dda73-5b0a-4ab6-8413-d9e5d0f56ad1" providerId="AD" clId="Web-{5242EAEE-C31E-1A9F-0C26-9967CF80FBB3}" dt="2024-01-22T11:17:36.078" v="93"/>
          <ac:picMkLst>
            <pc:docMk/>
            <pc:sldMk cId="2270017466" sldId="1014"/>
            <ac:picMk id="3" creationId="{9B751743-2BBE-7DEC-6E8B-DC68ED7FB217}"/>
          </ac:picMkLst>
        </pc:picChg>
        <pc:picChg chg="add mod">
          <ac:chgData name="Anna Stevenson" userId="S::a.stevenson@uwtsd.ac.uk::ae8dda73-5b0a-4ab6-8413-d9e5d0f56ad1" providerId="AD" clId="Web-{5242EAEE-C31E-1A9F-0C26-9967CF80FBB3}" dt="2024-01-22T11:17:56.094" v="109" actId="1076"/>
          <ac:picMkLst>
            <pc:docMk/>
            <pc:sldMk cId="2270017466" sldId="1014"/>
            <ac:picMk id="4" creationId="{E3DB700E-7E8E-18EE-44E5-37347C995F6C}"/>
          </ac:picMkLst>
        </pc:picChg>
      </pc:sldChg>
    </pc:docChg>
  </pc:docChgLst>
  <pc:docChgLst>
    <pc:chgData name="Anna Stevenson" userId="S::a.stevenson@uwtsd.ac.uk::ae8dda73-5b0a-4ab6-8413-d9e5d0f56ad1" providerId="AD" clId="Web-{CE72230A-4DD7-7BAB-8072-1A1DE03CAEE1}"/>
    <pc:docChg chg="modSld">
      <pc:chgData name="Anna Stevenson" userId="S::a.stevenson@uwtsd.ac.uk::ae8dda73-5b0a-4ab6-8413-d9e5d0f56ad1" providerId="AD" clId="Web-{CE72230A-4DD7-7BAB-8072-1A1DE03CAEE1}" dt="2023-11-13T09:03:10.763" v="3" actId="20577"/>
      <pc:docMkLst>
        <pc:docMk/>
      </pc:docMkLst>
      <pc:sldChg chg="modSp">
        <pc:chgData name="Anna Stevenson" userId="S::a.stevenson@uwtsd.ac.uk::ae8dda73-5b0a-4ab6-8413-d9e5d0f56ad1" providerId="AD" clId="Web-{CE72230A-4DD7-7BAB-8072-1A1DE03CAEE1}" dt="2023-11-13T09:03:10.763" v="3" actId="20577"/>
        <pc:sldMkLst>
          <pc:docMk/>
          <pc:sldMk cId="2578717523" sldId="923"/>
        </pc:sldMkLst>
        <pc:spChg chg="mod">
          <ac:chgData name="Anna Stevenson" userId="S::a.stevenson@uwtsd.ac.uk::ae8dda73-5b0a-4ab6-8413-d9e5d0f56ad1" providerId="AD" clId="Web-{CE72230A-4DD7-7BAB-8072-1A1DE03CAEE1}" dt="2023-11-13T09:03:10.763" v="3" actId="20577"/>
          <ac:spMkLst>
            <pc:docMk/>
            <pc:sldMk cId="2578717523" sldId="923"/>
            <ac:spMk id="2" creationId="{EDD4C10A-E4A0-4C54-98D4-C13432B17C16}"/>
          </ac:spMkLst>
        </pc:spChg>
      </pc:sldChg>
    </pc:docChg>
  </pc:docChgLst>
  <pc:docChgLst>
    <pc:chgData name="Kate Piper (IMH)" userId="S::k.piper1@uwtsd.ac.uk::f69ee4e2-845b-4a1f-89c4-60fce9da139f" providerId="AD" clId="Web-{6AA39D7C-4B0D-5CDB-C3E5-07F34D430D4D}"/>
    <pc:docChg chg="addSld modSld sldOrd">
      <pc:chgData name="Kate Piper (IMH)" userId="S::k.piper1@uwtsd.ac.uk::f69ee4e2-845b-4a1f-89c4-60fce9da139f" providerId="AD" clId="Web-{6AA39D7C-4B0D-5CDB-C3E5-07F34D430D4D}" dt="2024-11-24T15:47:39.009" v="33" actId="20577"/>
      <pc:docMkLst>
        <pc:docMk/>
      </pc:docMkLst>
      <pc:sldChg chg="ord">
        <pc:chgData name="Kate Piper (IMH)" userId="S::k.piper1@uwtsd.ac.uk::f69ee4e2-845b-4a1f-89c4-60fce9da139f" providerId="AD" clId="Web-{6AA39D7C-4B0D-5CDB-C3E5-07F34D430D4D}" dt="2024-11-24T15:45:47.225" v="0"/>
        <pc:sldMkLst>
          <pc:docMk/>
          <pc:sldMk cId="954123938" sldId="990"/>
        </pc:sldMkLst>
      </pc:sldChg>
      <pc:sldChg chg="modSp">
        <pc:chgData name="Kate Piper (IMH)" userId="S::k.piper1@uwtsd.ac.uk::f69ee4e2-845b-4a1f-89c4-60fce9da139f" providerId="AD" clId="Web-{6AA39D7C-4B0D-5CDB-C3E5-07F34D430D4D}" dt="2024-11-24T15:47:39.009" v="33" actId="20577"/>
        <pc:sldMkLst>
          <pc:docMk/>
          <pc:sldMk cId="2448048177" sldId="995"/>
        </pc:sldMkLst>
        <pc:spChg chg="mod">
          <ac:chgData name="Kate Piper (IMH)" userId="S::k.piper1@uwtsd.ac.uk::f69ee4e2-845b-4a1f-89c4-60fce9da139f" providerId="AD" clId="Web-{6AA39D7C-4B0D-5CDB-C3E5-07F34D430D4D}" dt="2024-11-24T15:47:39.009" v="33" actId="20577"/>
          <ac:spMkLst>
            <pc:docMk/>
            <pc:sldMk cId="2448048177" sldId="995"/>
            <ac:spMk id="2" creationId="{9490710C-8118-BCCF-1BFD-333AD3EB01F0}"/>
          </ac:spMkLst>
        </pc:spChg>
      </pc:sldChg>
      <pc:sldChg chg="ord">
        <pc:chgData name="Kate Piper (IMH)" userId="S::k.piper1@uwtsd.ac.uk::f69ee4e2-845b-4a1f-89c4-60fce9da139f" providerId="AD" clId="Web-{6AA39D7C-4B0D-5CDB-C3E5-07F34D430D4D}" dt="2024-11-24T15:45:50.835" v="1"/>
        <pc:sldMkLst>
          <pc:docMk/>
          <pc:sldMk cId="2063644061" sldId="1019"/>
        </pc:sldMkLst>
      </pc:sldChg>
      <pc:sldChg chg="add replId">
        <pc:chgData name="Kate Piper (IMH)" userId="S::k.piper1@uwtsd.ac.uk::f69ee4e2-845b-4a1f-89c4-60fce9da139f" providerId="AD" clId="Web-{6AA39D7C-4B0D-5CDB-C3E5-07F34D430D4D}" dt="2024-11-24T15:46:10.851" v="2"/>
        <pc:sldMkLst>
          <pc:docMk/>
          <pc:sldMk cId="577908173" sldId="1028"/>
        </pc:sldMkLst>
      </pc:sldChg>
    </pc:docChg>
  </pc:docChgLst>
  <pc:docChgLst>
    <pc:chgData name="Anna Stevenson" userId="S::a.stevenson@uwtsd.ac.uk::ae8dda73-5b0a-4ab6-8413-d9e5d0f56ad1" providerId="AD" clId="Web-{063056C8-E5CD-8894-131E-AE215177566F}"/>
    <pc:docChg chg="addSld delSld modSld sldOrd">
      <pc:chgData name="Anna Stevenson" userId="S::a.stevenson@uwtsd.ac.uk::ae8dda73-5b0a-4ab6-8413-d9e5d0f56ad1" providerId="AD" clId="Web-{063056C8-E5CD-8894-131E-AE215177566F}" dt="2024-01-21T22:48:19.155" v="511"/>
      <pc:docMkLst>
        <pc:docMk/>
      </pc:docMkLst>
      <pc:sldChg chg="ord">
        <pc:chgData name="Anna Stevenson" userId="S::a.stevenson@uwtsd.ac.uk::ae8dda73-5b0a-4ab6-8413-d9e5d0f56ad1" providerId="AD" clId="Web-{063056C8-E5CD-8894-131E-AE215177566F}" dt="2024-01-21T22:13:38.622" v="49"/>
        <pc:sldMkLst>
          <pc:docMk/>
          <pc:sldMk cId="182599644" sldId="900"/>
        </pc:sldMkLst>
      </pc:sldChg>
      <pc:sldChg chg="modSp">
        <pc:chgData name="Anna Stevenson" userId="S::a.stevenson@uwtsd.ac.uk::ae8dda73-5b0a-4ab6-8413-d9e5d0f56ad1" providerId="AD" clId="Web-{063056C8-E5CD-8894-131E-AE215177566F}" dt="2024-01-21T22:16:52.486" v="155" actId="20577"/>
        <pc:sldMkLst>
          <pc:docMk/>
          <pc:sldMk cId="954123938" sldId="990"/>
        </pc:sldMkLst>
        <pc:spChg chg="mod">
          <ac:chgData name="Anna Stevenson" userId="S::a.stevenson@uwtsd.ac.uk::ae8dda73-5b0a-4ab6-8413-d9e5d0f56ad1" providerId="AD" clId="Web-{063056C8-E5CD-8894-131E-AE215177566F}" dt="2024-01-21T22:16:52.486" v="155" actId="20577"/>
          <ac:spMkLst>
            <pc:docMk/>
            <pc:sldMk cId="954123938" sldId="990"/>
            <ac:spMk id="5" creationId="{3542126E-1CB6-FD36-D284-232BD19EC0B1}"/>
          </ac:spMkLst>
        </pc:spChg>
      </pc:sldChg>
      <pc:sldChg chg="addSp modSp mod setBg">
        <pc:chgData name="Anna Stevenson" userId="S::a.stevenson@uwtsd.ac.uk::ae8dda73-5b0a-4ab6-8413-d9e5d0f56ad1" providerId="AD" clId="Web-{063056C8-E5CD-8894-131E-AE215177566F}" dt="2024-01-21T22:16:37.126" v="153" actId="20577"/>
        <pc:sldMkLst>
          <pc:docMk/>
          <pc:sldMk cId="2340974704" sldId="993"/>
        </pc:sldMkLst>
        <pc:spChg chg="mod ord">
          <ac:chgData name="Anna Stevenson" userId="S::a.stevenson@uwtsd.ac.uk::ae8dda73-5b0a-4ab6-8413-d9e5d0f56ad1" providerId="AD" clId="Web-{063056C8-E5CD-8894-131E-AE215177566F}" dt="2024-01-21T22:16:37.126" v="153" actId="20577"/>
          <ac:spMkLst>
            <pc:docMk/>
            <pc:sldMk cId="2340974704" sldId="993"/>
            <ac:spMk id="2" creationId="{D61340A8-E2CB-0B3E-BDC9-1140C4BA262F}"/>
          </ac:spMkLst>
        </pc:spChg>
        <pc:spChg chg="add mod">
          <ac:chgData name="Anna Stevenson" userId="S::a.stevenson@uwtsd.ac.uk::ae8dda73-5b0a-4ab6-8413-d9e5d0f56ad1" providerId="AD" clId="Web-{063056C8-E5CD-8894-131E-AE215177566F}" dt="2024-01-21T22:15:00.233" v="113" actId="20577"/>
          <ac:spMkLst>
            <pc:docMk/>
            <pc:sldMk cId="2340974704" sldId="993"/>
            <ac:spMk id="3" creationId="{DAAF1BB8-AE68-775A-27C3-04A5A0844A52}"/>
          </ac:spMkLst>
        </pc:spChg>
        <pc:spChg chg="add">
          <ac:chgData name="Anna Stevenson" userId="S::a.stevenson@uwtsd.ac.uk::ae8dda73-5b0a-4ab6-8413-d9e5d0f56ad1" providerId="AD" clId="Web-{063056C8-E5CD-8894-131E-AE215177566F}" dt="2024-01-21T22:14:52.108" v="110"/>
          <ac:spMkLst>
            <pc:docMk/>
            <pc:sldMk cId="2340974704" sldId="993"/>
            <ac:spMk id="8" creationId="{907EF6B7-1338-4443-8C46-6A318D952DFD}"/>
          </ac:spMkLst>
        </pc:spChg>
        <pc:spChg chg="add">
          <ac:chgData name="Anna Stevenson" userId="S::a.stevenson@uwtsd.ac.uk::ae8dda73-5b0a-4ab6-8413-d9e5d0f56ad1" providerId="AD" clId="Web-{063056C8-E5CD-8894-131E-AE215177566F}" dt="2024-01-21T22:14:52.108" v="110"/>
          <ac:spMkLst>
            <pc:docMk/>
            <pc:sldMk cId="2340974704" sldId="993"/>
            <ac:spMk id="10" creationId="{DAAE4CDD-124C-4DCF-9584-B6033B545DD5}"/>
          </ac:spMkLst>
        </pc:spChg>
        <pc:spChg chg="add">
          <ac:chgData name="Anna Stevenson" userId="S::a.stevenson@uwtsd.ac.uk::ae8dda73-5b0a-4ab6-8413-d9e5d0f56ad1" providerId="AD" clId="Web-{063056C8-E5CD-8894-131E-AE215177566F}" dt="2024-01-21T22:14:52.108" v="110"/>
          <ac:spMkLst>
            <pc:docMk/>
            <pc:sldMk cId="2340974704" sldId="993"/>
            <ac:spMk id="12" creationId="{081E4A58-353D-44AE-B2FC-2A74E2E400F7}"/>
          </ac:spMkLst>
        </pc:spChg>
      </pc:sldChg>
      <pc:sldChg chg="new del">
        <pc:chgData name="Anna Stevenson" userId="S::a.stevenson@uwtsd.ac.uk::ae8dda73-5b0a-4ab6-8413-d9e5d0f56ad1" providerId="AD" clId="Web-{063056C8-E5CD-8894-131E-AE215177566F}" dt="2024-01-21T22:13:34.528" v="48"/>
        <pc:sldMkLst>
          <pc:docMk/>
          <pc:sldMk cId="1204266896" sldId="994"/>
        </pc:sldMkLst>
      </pc:sldChg>
      <pc:sldChg chg="modSp add replId">
        <pc:chgData name="Anna Stevenson" userId="S::a.stevenson@uwtsd.ac.uk::ae8dda73-5b0a-4ab6-8413-d9e5d0f56ad1" providerId="AD" clId="Web-{063056C8-E5CD-8894-131E-AE215177566F}" dt="2024-01-21T22:13:33.856" v="47" actId="20577"/>
        <pc:sldMkLst>
          <pc:docMk/>
          <pc:sldMk cId="2448048177" sldId="995"/>
        </pc:sldMkLst>
        <pc:spChg chg="mod">
          <ac:chgData name="Anna Stevenson" userId="S::a.stevenson@uwtsd.ac.uk::ae8dda73-5b0a-4ab6-8413-d9e5d0f56ad1" providerId="AD" clId="Web-{063056C8-E5CD-8894-131E-AE215177566F}" dt="2024-01-21T22:13:33.856" v="47" actId="20577"/>
          <ac:spMkLst>
            <pc:docMk/>
            <pc:sldMk cId="2448048177" sldId="995"/>
            <ac:spMk id="2" creationId="{9490710C-8118-BCCF-1BFD-333AD3EB01F0}"/>
          </ac:spMkLst>
        </pc:spChg>
      </pc:sldChg>
      <pc:sldChg chg="addSp delSp modSp new ord">
        <pc:chgData name="Anna Stevenson" userId="S::a.stevenson@uwtsd.ac.uk::ae8dda73-5b0a-4ab6-8413-d9e5d0f56ad1" providerId="AD" clId="Web-{063056C8-E5CD-8894-131E-AE215177566F}" dt="2024-01-21T22:47:00.575" v="454" actId="20577"/>
        <pc:sldMkLst>
          <pc:docMk/>
          <pc:sldMk cId="2538775058" sldId="996"/>
        </pc:sldMkLst>
        <pc:spChg chg="del mod">
          <ac:chgData name="Anna Stevenson" userId="S::a.stevenson@uwtsd.ac.uk::ae8dda73-5b0a-4ab6-8413-d9e5d0f56ad1" providerId="AD" clId="Web-{063056C8-E5CD-8894-131E-AE215177566F}" dt="2024-01-21T22:45:37.010" v="400"/>
          <ac:spMkLst>
            <pc:docMk/>
            <pc:sldMk cId="2538775058" sldId="996"/>
            <ac:spMk id="2" creationId="{7831E8F5-106B-A9A2-4018-7FFE56FF4069}"/>
          </ac:spMkLst>
        </pc:spChg>
        <pc:spChg chg="add mod">
          <ac:chgData name="Anna Stevenson" userId="S::a.stevenson@uwtsd.ac.uk::ae8dda73-5b0a-4ab6-8413-d9e5d0f56ad1" providerId="AD" clId="Web-{063056C8-E5CD-8894-131E-AE215177566F}" dt="2024-01-21T22:46:44.559" v="434" actId="1076"/>
          <ac:spMkLst>
            <pc:docMk/>
            <pc:sldMk cId="2538775058" sldId="996"/>
            <ac:spMk id="97" creationId="{730E73B4-A918-5808-B981-D5FC5125ACE7}"/>
          </ac:spMkLst>
        </pc:spChg>
        <pc:graphicFrameChg chg="add modGraphic">
          <ac:chgData name="Anna Stevenson" userId="S::a.stevenson@uwtsd.ac.uk::ae8dda73-5b0a-4ab6-8413-d9e5d0f56ad1" providerId="AD" clId="Web-{063056C8-E5CD-8894-131E-AE215177566F}" dt="2024-01-21T22:47:00.575" v="454" actId="20577"/>
          <ac:graphicFrameMkLst>
            <pc:docMk/>
            <pc:sldMk cId="2538775058" sldId="996"/>
            <ac:graphicFrameMk id="4" creationId="{8AEE34C9-52C6-F1C5-F349-11B9B0ACC153}"/>
          </ac:graphicFrameMkLst>
        </pc:graphicFrameChg>
      </pc:sldChg>
      <pc:sldChg chg="new">
        <pc:chgData name="Anna Stevenson" userId="S::a.stevenson@uwtsd.ac.uk::ae8dda73-5b0a-4ab6-8413-d9e5d0f56ad1" providerId="AD" clId="Web-{063056C8-E5CD-8894-131E-AE215177566F}" dt="2024-01-21T22:24:47.169" v="216"/>
        <pc:sldMkLst>
          <pc:docMk/>
          <pc:sldMk cId="454196144" sldId="997"/>
        </pc:sldMkLst>
      </pc:sldChg>
      <pc:sldChg chg="new del">
        <pc:chgData name="Anna Stevenson" userId="S::a.stevenson@uwtsd.ac.uk::ae8dda73-5b0a-4ab6-8413-d9e5d0f56ad1" providerId="AD" clId="Web-{063056C8-E5CD-8894-131E-AE215177566F}" dt="2024-01-21T22:42:02.943" v="314"/>
        <pc:sldMkLst>
          <pc:docMk/>
          <pc:sldMk cId="1744583749" sldId="998"/>
        </pc:sldMkLst>
      </pc:sldChg>
      <pc:sldChg chg="modSp add replId">
        <pc:chgData name="Anna Stevenson" userId="S::a.stevenson@uwtsd.ac.uk::ae8dda73-5b0a-4ab6-8413-d9e5d0f56ad1" providerId="AD" clId="Web-{063056C8-E5CD-8894-131E-AE215177566F}" dt="2024-01-21T22:35:53.810" v="252" actId="20577"/>
        <pc:sldMkLst>
          <pc:docMk/>
          <pc:sldMk cId="3404458342" sldId="999"/>
        </pc:sldMkLst>
        <pc:spChg chg="mod">
          <ac:chgData name="Anna Stevenson" userId="S::a.stevenson@uwtsd.ac.uk::ae8dda73-5b0a-4ab6-8413-d9e5d0f56ad1" providerId="AD" clId="Web-{063056C8-E5CD-8894-131E-AE215177566F}" dt="2024-01-21T22:35:53.810" v="252" actId="20577"/>
          <ac:spMkLst>
            <pc:docMk/>
            <pc:sldMk cId="3404458342" sldId="999"/>
            <ac:spMk id="2" creationId="{77844AFD-C9A4-FBBB-54B8-3F81E3BB3793}"/>
          </ac:spMkLst>
        </pc:spChg>
      </pc:sldChg>
      <pc:sldChg chg="addSp modSp add ord replId">
        <pc:chgData name="Anna Stevenson" userId="S::a.stevenson@uwtsd.ac.uk::ae8dda73-5b0a-4ab6-8413-d9e5d0f56ad1" providerId="AD" clId="Web-{063056C8-E5CD-8894-131E-AE215177566F}" dt="2024-01-21T22:44:27.634" v="367"/>
        <pc:sldMkLst>
          <pc:docMk/>
          <pc:sldMk cId="2730466455" sldId="1000"/>
        </pc:sldMkLst>
        <pc:spChg chg="add mod">
          <ac:chgData name="Anna Stevenson" userId="S::a.stevenson@uwtsd.ac.uk::ae8dda73-5b0a-4ab6-8413-d9e5d0f56ad1" providerId="AD" clId="Web-{063056C8-E5CD-8894-131E-AE215177566F}" dt="2024-01-21T22:44:27.618" v="366"/>
          <ac:spMkLst>
            <pc:docMk/>
            <pc:sldMk cId="2730466455" sldId="1000"/>
            <ac:spMk id="2" creationId="{03D344F7-B648-8691-1636-2AE271F69D47}"/>
          </ac:spMkLst>
        </pc:spChg>
        <pc:spChg chg="mod">
          <ac:chgData name="Anna Stevenson" userId="S::a.stevenson@uwtsd.ac.uk::ae8dda73-5b0a-4ab6-8413-d9e5d0f56ad1" providerId="AD" clId="Web-{063056C8-E5CD-8894-131E-AE215177566F}" dt="2024-01-21T22:44:27.603" v="364"/>
          <ac:spMkLst>
            <pc:docMk/>
            <pc:sldMk cId="2730466455" sldId="1000"/>
            <ac:spMk id="3" creationId="{6D1E0EE0-8DC5-503C-0F21-A815CF137059}"/>
          </ac:spMkLst>
        </pc:spChg>
        <pc:spChg chg="mod">
          <ac:chgData name="Anna Stevenson" userId="S::a.stevenson@uwtsd.ac.uk::ae8dda73-5b0a-4ab6-8413-d9e5d0f56ad1" providerId="AD" clId="Web-{063056C8-E5CD-8894-131E-AE215177566F}" dt="2024-01-21T22:44:27.618" v="365"/>
          <ac:spMkLst>
            <pc:docMk/>
            <pc:sldMk cId="2730466455" sldId="1000"/>
            <ac:spMk id="4" creationId="{4E43F123-640C-5F46-5D6E-1DAA645A463D}"/>
          </ac:spMkLst>
        </pc:spChg>
        <pc:spChg chg="add mod">
          <ac:chgData name="Anna Stevenson" userId="S::a.stevenson@uwtsd.ac.uk::ae8dda73-5b0a-4ab6-8413-d9e5d0f56ad1" providerId="AD" clId="Web-{063056C8-E5CD-8894-131E-AE215177566F}" dt="2024-01-21T22:44:27.634" v="367"/>
          <ac:spMkLst>
            <pc:docMk/>
            <pc:sldMk cId="2730466455" sldId="1000"/>
            <ac:spMk id="5" creationId="{9D05AD2D-2B99-D673-A837-CE458105F4EF}"/>
          </ac:spMkLst>
        </pc:spChg>
      </pc:sldChg>
      <pc:sldChg chg="add replId">
        <pc:chgData name="Anna Stevenson" userId="S::a.stevenson@uwtsd.ac.uk::ae8dda73-5b0a-4ab6-8413-d9e5d0f56ad1" providerId="AD" clId="Web-{063056C8-E5CD-8894-131E-AE215177566F}" dt="2024-01-21T22:36:25.170" v="254"/>
        <pc:sldMkLst>
          <pc:docMk/>
          <pc:sldMk cId="106009667" sldId="1001"/>
        </pc:sldMkLst>
      </pc:sldChg>
      <pc:sldChg chg="new del">
        <pc:chgData name="Anna Stevenson" userId="S::a.stevenson@uwtsd.ac.uk::ae8dda73-5b0a-4ab6-8413-d9e5d0f56ad1" providerId="AD" clId="Web-{063056C8-E5CD-8894-131E-AE215177566F}" dt="2024-01-21T22:38:44.376" v="271"/>
        <pc:sldMkLst>
          <pc:docMk/>
          <pc:sldMk cId="235419407" sldId="1002"/>
        </pc:sldMkLst>
      </pc:sldChg>
      <pc:sldChg chg="new del">
        <pc:chgData name="Anna Stevenson" userId="S::a.stevenson@uwtsd.ac.uk::ae8dda73-5b0a-4ab6-8413-d9e5d0f56ad1" providerId="AD" clId="Web-{063056C8-E5CD-8894-131E-AE215177566F}" dt="2024-01-21T22:39:12.111" v="281"/>
        <pc:sldMkLst>
          <pc:docMk/>
          <pc:sldMk cId="824073520" sldId="1002"/>
        </pc:sldMkLst>
      </pc:sldChg>
      <pc:sldChg chg="add del replId">
        <pc:chgData name="Anna Stevenson" userId="S::a.stevenson@uwtsd.ac.uk::ae8dda73-5b0a-4ab6-8413-d9e5d0f56ad1" providerId="AD" clId="Web-{063056C8-E5CD-8894-131E-AE215177566F}" dt="2024-01-21T22:38:36.782" v="266"/>
        <pc:sldMkLst>
          <pc:docMk/>
          <pc:sldMk cId="1002186525" sldId="1002"/>
        </pc:sldMkLst>
      </pc:sldChg>
      <pc:sldChg chg="add del">
        <pc:chgData name="Anna Stevenson" userId="S::a.stevenson@uwtsd.ac.uk::ae8dda73-5b0a-4ab6-8413-d9e5d0f56ad1" providerId="AD" clId="Web-{063056C8-E5CD-8894-131E-AE215177566F}" dt="2024-01-21T22:41:39.942" v="307"/>
        <pc:sldMkLst>
          <pc:docMk/>
          <pc:sldMk cId="1740736738" sldId="1002"/>
        </pc:sldMkLst>
      </pc:sldChg>
      <pc:sldChg chg="add del">
        <pc:chgData name="Anna Stevenson" userId="S::a.stevenson@uwtsd.ac.uk::ae8dda73-5b0a-4ab6-8413-d9e5d0f56ad1" providerId="AD" clId="Web-{063056C8-E5CD-8894-131E-AE215177566F}" dt="2024-01-21T22:39:56.081" v="286"/>
        <pc:sldMkLst>
          <pc:docMk/>
          <pc:sldMk cId="1002186525" sldId="1003"/>
        </pc:sldMkLst>
      </pc:sldChg>
      <pc:sldChg chg="add">
        <pc:chgData name="Anna Stevenson" userId="S::a.stevenson@uwtsd.ac.uk::ae8dda73-5b0a-4ab6-8413-d9e5d0f56ad1" providerId="AD" clId="Web-{063056C8-E5CD-8894-131E-AE215177566F}" dt="2024-01-21T22:40:01.534" v="288"/>
        <pc:sldMkLst>
          <pc:docMk/>
          <pc:sldMk cId="3417556213" sldId="1003"/>
        </pc:sldMkLst>
      </pc:sldChg>
      <pc:sldChg chg="add del">
        <pc:chgData name="Anna Stevenson" userId="S::a.stevenson@uwtsd.ac.uk::ae8dda73-5b0a-4ab6-8413-d9e5d0f56ad1" providerId="AD" clId="Web-{063056C8-E5CD-8894-131E-AE215177566F}" dt="2024-01-21T22:38:36.782" v="265"/>
        <pc:sldMkLst>
          <pc:docMk/>
          <pc:sldMk cId="3895959594" sldId="1003"/>
        </pc:sldMkLst>
      </pc:sldChg>
      <pc:sldChg chg="add del">
        <pc:chgData name="Anna Stevenson" userId="S::a.stevenson@uwtsd.ac.uk::ae8dda73-5b0a-4ab6-8413-d9e5d0f56ad1" providerId="AD" clId="Web-{063056C8-E5CD-8894-131E-AE215177566F}" dt="2024-01-21T22:38:36.782" v="264"/>
        <pc:sldMkLst>
          <pc:docMk/>
          <pc:sldMk cId="2080888905" sldId="1004"/>
        </pc:sldMkLst>
      </pc:sldChg>
      <pc:sldChg chg="modSp add del">
        <pc:chgData name="Anna Stevenson" userId="S::a.stevenson@uwtsd.ac.uk::ae8dda73-5b0a-4ab6-8413-d9e5d0f56ad1" providerId="AD" clId="Web-{063056C8-E5CD-8894-131E-AE215177566F}" dt="2024-01-21T22:41:47.724" v="310"/>
        <pc:sldMkLst>
          <pc:docMk/>
          <pc:sldMk cId="2553868218" sldId="1004"/>
        </pc:sldMkLst>
        <pc:spChg chg="mod">
          <ac:chgData name="Anna Stevenson" userId="S::a.stevenson@uwtsd.ac.uk::ae8dda73-5b0a-4ab6-8413-d9e5d0f56ad1" providerId="AD" clId="Web-{063056C8-E5CD-8894-131E-AE215177566F}" dt="2024-01-21T22:41:45.036" v="309" actId="20577"/>
          <ac:spMkLst>
            <pc:docMk/>
            <pc:sldMk cId="2553868218" sldId="1004"/>
            <ac:spMk id="5" creationId="{7F8114DA-752C-4930-B54F-22D4BD4183CC}"/>
          </ac:spMkLst>
        </pc:spChg>
      </pc:sldChg>
      <pc:sldChg chg="add del">
        <pc:chgData name="Anna Stevenson" userId="S::a.stevenson@uwtsd.ac.uk::ae8dda73-5b0a-4ab6-8413-d9e5d0f56ad1" providerId="AD" clId="Web-{063056C8-E5CD-8894-131E-AE215177566F}" dt="2024-01-21T22:39:55.299" v="285"/>
        <pc:sldMkLst>
          <pc:docMk/>
          <pc:sldMk cId="3895959594" sldId="1004"/>
        </pc:sldMkLst>
      </pc:sldChg>
      <pc:sldChg chg="add">
        <pc:chgData name="Anna Stevenson" userId="S::a.stevenson@uwtsd.ac.uk::ae8dda73-5b0a-4ab6-8413-d9e5d0f56ad1" providerId="AD" clId="Web-{063056C8-E5CD-8894-131E-AE215177566F}" dt="2024-01-21T22:40:02.300" v="290"/>
        <pc:sldMkLst>
          <pc:docMk/>
          <pc:sldMk cId="1002186525" sldId="1005"/>
        </pc:sldMkLst>
      </pc:sldChg>
      <pc:sldChg chg="add del">
        <pc:chgData name="Anna Stevenson" userId="S::a.stevenson@uwtsd.ac.uk::ae8dda73-5b0a-4ab6-8413-d9e5d0f56ad1" providerId="AD" clId="Web-{063056C8-E5CD-8894-131E-AE215177566F}" dt="2024-01-21T22:39:55.018" v="284"/>
        <pc:sldMkLst>
          <pc:docMk/>
          <pc:sldMk cId="1833445343" sldId="1005"/>
        </pc:sldMkLst>
      </pc:sldChg>
      <pc:sldChg chg="add del">
        <pc:chgData name="Anna Stevenson" userId="S::a.stevenson@uwtsd.ac.uk::ae8dda73-5b0a-4ab6-8413-d9e5d0f56ad1" providerId="AD" clId="Web-{063056C8-E5CD-8894-131E-AE215177566F}" dt="2024-01-21T22:39:53.518" v="282"/>
        <pc:sldMkLst>
          <pc:docMk/>
          <pc:sldMk cId="2190153906" sldId="1006"/>
        </pc:sldMkLst>
      </pc:sldChg>
      <pc:sldChg chg="add ord">
        <pc:chgData name="Anna Stevenson" userId="S::a.stevenson@uwtsd.ac.uk::ae8dda73-5b0a-4ab6-8413-d9e5d0f56ad1" providerId="AD" clId="Web-{063056C8-E5CD-8894-131E-AE215177566F}" dt="2024-01-21T22:47:26.763" v="456"/>
        <pc:sldMkLst>
          <pc:docMk/>
          <pc:sldMk cId="3895959594" sldId="1006"/>
        </pc:sldMkLst>
      </pc:sldChg>
      <pc:sldChg chg="delSp modSp add addAnim delAnim">
        <pc:chgData name="Anna Stevenson" userId="S::a.stevenson@uwtsd.ac.uk::ae8dda73-5b0a-4ab6-8413-d9e5d0f56ad1" providerId="AD" clId="Web-{063056C8-E5CD-8894-131E-AE215177566F}" dt="2024-01-21T22:48:17.514" v="508"/>
        <pc:sldMkLst>
          <pc:docMk/>
          <pc:sldMk cId="1833445343" sldId="1007"/>
        </pc:sldMkLst>
        <pc:spChg chg="mod">
          <ac:chgData name="Anna Stevenson" userId="S::a.stevenson@uwtsd.ac.uk::ae8dda73-5b0a-4ab6-8413-d9e5d0f56ad1" providerId="AD" clId="Web-{063056C8-E5CD-8894-131E-AE215177566F}" dt="2024-01-21T22:47:56.779" v="501" actId="20577"/>
          <ac:spMkLst>
            <pc:docMk/>
            <pc:sldMk cId="1833445343" sldId="1007"/>
            <ac:spMk id="5" creationId="{4B5734ED-AEA8-4B4C-8CE8-823D6C352C40}"/>
          </ac:spMkLst>
        </pc:spChg>
        <pc:graphicFrameChg chg="del mod">
          <ac:chgData name="Anna Stevenson" userId="S::a.stevenson@uwtsd.ac.uk::ae8dda73-5b0a-4ab6-8413-d9e5d0f56ad1" providerId="AD" clId="Web-{063056C8-E5CD-8894-131E-AE215177566F}" dt="2024-01-21T22:48:17.514" v="508"/>
          <ac:graphicFrameMkLst>
            <pc:docMk/>
            <pc:sldMk cId="1833445343" sldId="1007"/>
            <ac:graphicFrameMk id="3" creationId="{F79D14A3-A700-4200-8C51-16B20F627726}"/>
          </ac:graphicFrameMkLst>
        </pc:graphicFrameChg>
        <pc:graphicFrameChg chg="del mod">
          <ac:chgData name="Anna Stevenson" userId="S::a.stevenson@uwtsd.ac.uk::ae8dda73-5b0a-4ab6-8413-d9e5d0f56ad1" providerId="AD" clId="Web-{063056C8-E5CD-8894-131E-AE215177566F}" dt="2024-01-21T22:48:17.514" v="507"/>
          <ac:graphicFrameMkLst>
            <pc:docMk/>
            <pc:sldMk cId="1833445343" sldId="1007"/>
            <ac:graphicFrameMk id="4" creationId="{BD25DEE4-F69E-4576-97E3-F0B4DEE84926}"/>
          </ac:graphicFrameMkLst>
        </pc:graphicFrameChg>
      </pc:sldChg>
      <pc:sldChg chg="add del replId">
        <pc:chgData name="Anna Stevenson" userId="S::a.stevenson@uwtsd.ac.uk::ae8dda73-5b0a-4ab6-8413-d9e5d0f56ad1" providerId="AD" clId="Web-{063056C8-E5CD-8894-131E-AE215177566F}" dt="2024-01-21T22:39:54.456" v="283"/>
        <pc:sldMkLst>
          <pc:docMk/>
          <pc:sldMk cId="2623821449" sldId="1007"/>
        </pc:sldMkLst>
      </pc:sldChg>
      <pc:sldChg chg="add">
        <pc:chgData name="Anna Stevenson" userId="S::a.stevenson@uwtsd.ac.uk::ae8dda73-5b0a-4ab6-8413-d9e5d0f56ad1" providerId="AD" clId="Web-{063056C8-E5CD-8894-131E-AE215177566F}" dt="2024-01-21T22:40:03.440" v="293"/>
        <pc:sldMkLst>
          <pc:docMk/>
          <pc:sldMk cId="2623821449" sldId="1008"/>
        </pc:sldMkLst>
      </pc:sldChg>
      <pc:sldChg chg="add">
        <pc:chgData name="Anna Stevenson" userId="S::a.stevenson@uwtsd.ac.uk::ae8dda73-5b0a-4ab6-8413-d9e5d0f56ad1" providerId="AD" clId="Web-{063056C8-E5CD-8894-131E-AE215177566F}" dt="2024-01-21T22:40:03.815" v="294"/>
        <pc:sldMkLst>
          <pc:docMk/>
          <pc:sldMk cId="2190153906" sldId="1009"/>
        </pc:sldMkLst>
      </pc:sldChg>
      <pc:sldChg chg="add ord replId">
        <pc:chgData name="Anna Stevenson" userId="S::a.stevenson@uwtsd.ac.uk::ae8dda73-5b0a-4ab6-8413-d9e5d0f56ad1" providerId="AD" clId="Web-{063056C8-E5CD-8894-131E-AE215177566F}" dt="2024-01-21T22:40:51.441" v="301"/>
        <pc:sldMkLst>
          <pc:docMk/>
          <pc:sldMk cId="4123514667" sldId="1010"/>
        </pc:sldMkLst>
      </pc:sldChg>
      <pc:sldChg chg="add ord replId">
        <pc:chgData name="Anna Stevenson" userId="S::a.stevenson@uwtsd.ac.uk::ae8dda73-5b0a-4ab6-8413-d9e5d0f56ad1" providerId="AD" clId="Web-{063056C8-E5CD-8894-131E-AE215177566F}" dt="2024-01-21T22:41:21.411" v="304"/>
        <pc:sldMkLst>
          <pc:docMk/>
          <pc:sldMk cId="570564860" sldId="1011"/>
        </pc:sldMkLst>
      </pc:sldChg>
      <pc:sldChg chg="add ord replId">
        <pc:chgData name="Anna Stevenson" userId="S::a.stevenson@uwtsd.ac.uk::ae8dda73-5b0a-4ab6-8413-d9e5d0f56ad1" providerId="AD" clId="Web-{063056C8-E5CD-8894-131E-AE215177566F}" dt="2024-01-21T22:41:35.895" v="306"/>
        <pc:sldMkLst>
          <pc:docMk/>
          <pc:sldMk cId="229481512" sldId="1012"/>
        </pc:sldMkLst>
      </pc:sldChg>
      <pc:sldChg chg="addSp delSp new del">
        <pc:chgData name="Anna Stevenson" userId="S::a.stevenson@uwtsd.ac.uk::ae8dda73-5b0a-4ab6-8413-d9e5d0f56ad1" providerId="AD" clId="Web-{063056C8-E5CD-8894-131E-AE215177566F}" dt="2024-01-21T22:46:45.731" v="435"/>
        <pc:sldMkLst>
          <pc:docMk/>
          <pc:sldMk cId="1510588020" sldId="1013"/>
        </pc:sldMkLst>
        <pc:spChg chg="add del">
          <ac:chgData name="Anna Stevenson" userId="S::a.stevenson@uwtsd.ac.uk::ae8dda73-5b0a-4ab6-8413-d9e5d0f56ad1" providerId="AD" clId="Web-{063056C8-E5CD-8894-131E-AE215177566F}" dt="2024-01-21T22:45:51.636" v="404"/>
          <ac:spMkLst>
            <pc:docMk/>
            <pc:sldMk cId="1510588020" sldId="1013"/>
            <ac:spMk id="4" creationId="{67CE0550-6CF9-121A-5C3F-1AA83C49259F}"/>
          </ac:spMkLst>
        </pc:spChg>
      </pc:sldChg>
      <pc:sldChg chg="addSp delSp modSp new">
        <pc:chgData name="Anna Stevenson" userId="S::a.stevenson@uwtsd.ac.uk::ae8dda73-5b0a-4ab6-8413-d9e5d0f56ad1" providerId="AD" clId="Web-{063056C8-E5CD-8894-131E-AE215177566F}" dt="2024-01-21T22:48:19.155" v="511"/>
        <pc:sldMkLst>
          <pc:docMk/>
          <pc:sldMk cId="3762109219" sldId="1013"/>
        </pc:sldMkLst>
        <pc:spChg chg="del">
          <ac:chgData name="Anna Stevenson" userId="S::a.stevenson@uwtsd.ac.uk::ae8dda73-5b0a-4ab6-8413-d9e5d0f56ad1" providerId="AD" clId="Web-{063056C8-E5CD-8894-131E-AE215177566F}" dt="2024-01-21T22:48:19.092" v="510"/>
          <ac:spMkLst>
            <pc:docMk/>
            <pc:sldMk cId="3762109219" sldId="1013"/>
            <ac:spMk id="2" creationId="{F88D6C01-E53B-C500-F577-4A79AD3F4ECD}"/>
          </ac:spMkLst>
        </pc:spChg>
        <pc:graphicFrameChg chg="add mod ord modGraphic">
          <ac:chgData name="Anna Stevenson" userId="S::a.stevenson@uwtsd.ac.uk::ae8dda73-5b0a-4ab6-8413-d9e5d0f56ad1" providerId="AD" clId="Web-{063056C8-E5CD-8894-131E-AE215177566F}" dt="2024-01-21T22:48:19.092" v="510"/>
          <ac:graphicFrameMkLst>
            <pc:docMk/>
            <pc:sldMk cId="3762109219" sldId="1013"/>
            <ac:graphicFrameMk id="4" creationId="{9036FA91-6982-EB3E-3BB8-E998E54D9DE5}"/>
          </ac:graphicFrameMkLst>
        </pc:graphicFrameChg>
        <pc:graphicFrameChg chg="add mod">
          <ac:chgData name="Anna Stevenson" userId="S::a.stevenson@uwtsd.ac.uk::ae8dda73-5b0a-4ab6-8413-d9e5d0f56ad1" providerId="AD" clId="Web-{063056C8-E5CD-8894-131E-AE215177566F}" dt="2024-01-21T22:48:19.155" v="511"/>
          <ac:graphicFrameMkLst>
            <pc:docMk/>
            <pc:sldMk cId="3762109219" sldId="1013"/>
            <ac:graphicFrameMk id="6" creationId="{2CED9787-A509-08C9-C235-3D35AC3D5E35}"/>
          </ac:graphicFrameMkLst>
        </pc:graphicFrameChg>
      </pc:sldChg>
      <pc:sldMasterChg chg="addSldLayout delSldLayout">
        <pc:chgData name="Anna Stevenson" userId="S::a.stevenson@uwtsd.ac.uk::ae8dda73-5b0a-4ab6-8413-d9e5d0f56ad1" providerId="AD" clId="Web-{063056C8-E5CD-8894-131E-AE215177566F}" dt="2024-01-21T22:38:36.782" v="266"/>
        <pc:sldMasterMkLst>
          <pc:docMk/>
          <pc:sldMasterMk cId="1086982509" sldId="2147483655"/>
        </pc:sldMasterMkLst>
        <pc:sldLayoutChg chg="add del">
          <pc:chgData name="Anna Stevenson" userId="S::a.stevenson@uwtsd.ac.uk::ae8dda73-5b0a-4ab6-8413-d9e5d0f56ad1" providerId="AD" clId="Web-{063056C8-E5CD-8894-131E-AE215177566F}" dt="2024-01-21T22:38:36.782" v="266"/>
          <pc:sldLayoutMkLst>
            <pc:docMk/>
            <pc:sldMasterMk cId="1086982509" sldId="2147483655"/>
            <pc:sldLayoutMk cId="4059128714" sldId="2147483709"/>
          </pc:sldLayoutMkLst>
        </pc:sldLayoutChg>
        <pc:sldLayoutChg chg="add del replId">
          <pc:chgData name="Anna Stevenson" userId="S::a.stevenson@uwtsd.ac.uk::ae8dda73-5b0a-4ab6-8413-d9e5d0f56ad1" providerId="AD" clId="Web-{063056C8-E5CD-8894-131E-AE215177566F}" dt="2024-01-21T22:38:36.782" v="265"/>
          <pc:sldLayoutMkLst>
            <pc:docMk/>
            <pc:sldMasterMk cId="1086982509" sldId="2147483655"/>
            <pc:sldLayoutMk cId="567317651" sldId="2147483711"/>
          </pc:sldLayoutMkLst>
        </pc:sldLayoutChg>
      </pc:sldMasterChg>
      <pc:sldMasterChg chg="addSldLayout">
        <pc:chgData name="Anna Stevenson" userId="S::a.stevenson@uwtsd.ac.uk::ae8dda73-5b0a-4ab6-8413-d9e5d0f56ad1" providerId="AD" clId="Web-{063056C8-E5CD-8894-131E-AE215177566F}" dt="2024-01-21T22:40:00.925" v="287"/>
        <pc:sldMasterMkLst>
          <pc:docMk/>
          <pc:sldMasterMk cId="1384196811" sldId="2147483658"/>
        </pc:sldMasterMkLst>
        <pc:sldLayoutChg chg="add">
          <pc:chgData name="Anna Stevenson" userId="S::a.stevenson@uwtsd.ac.uk::ae8dda73-5b0a-4ab6-8413-d9e5d0f56ad1" providerId="AD" clId="Web-{063056C8-E5CD-8894-131E-AE215177566F}" dt="2024-01-21T22:40:00.925" v="287"/>
          <pc:sldLayoutMkLst>
            <pc:docMk/>
            <pc:sldMasterMk cId="1384196811" sldId="2147483658"/>
            <pc:sldLayoutMk cId="2655116800" sldId="2147483711"/>
          </pc:sldLayoutMkLst>
        </pc:sldLayoutChg>
      </pc:sldMasterChg>
    </pc:docChg>
  </pc:docChgLst>
  <pc:docChgLst>
    <pc:chgData name="Anna Stevenson" userId="S::a.stevenson@uwtsd.ac.uk::ae8dda73-5b0a-4ab6-8413-d9e5d0f56ad1" providerId="AD" clId="Web-{CD51AB16-B31F-4CEE-DFC7-D17D28FF3BC0}"/>
    <pc:docChg chg="addSld delSld modSld sldOrd">
      <pc:chgData name="Anna Stevenson" userId="S::a.stevenson@uwtsd.ac.uk::ae8dda73-5b0a-4ab6-8413-d9e5d0f56ad1" providerId="AD" clId="Web-{CD51AB16-B31F-4CEE-DFC7-D17D28FF3BC0}" dt="2023-11-06T12:52:54.780" v="1837" actId="14100"/>
      <pc:docMkLst>
        <pc:docMk/>
      </pc:docMkLst>
      <pc:sldChg chg="ord">
        <pc:chgData name="Anna Stevenson" userId="S::a.stevenson@uwtsd.ac.uk::ae8dda73-5b0a-4ab6-8413-d9e5d0f56ad1" providerId="AD" clId="Web-{CD51AB16-B31F-4CEE-DFC7-D17D28FF3BC0}" dt="2023-11-05T20:34:06.904" v="0"/>
        <pc:sldMkLst>
          <pc:docMk/>
          <pc:sldMk cId="3924651329" sldId="767"/>
        </pc:sldMkLst>
      </pc:sldChg>
      <pc:sldChg chg="del">
        <pc:chgData name="Anna Stevenson" userId="S::a.stevenson@uwtsd.ac.uk::ae8dda73-5b0a-4ab6-8413-d9e5d0f56ad1" providerId="AD" clId="Web-{CD51AB16-B31F-4CEE-DFC7-D17D28FF3BC0}" dt="2023-11-05T21:28:59.831" v="1390"/>
        <pc:sldMkLst>
          <pc:docMk/>
          <pc:sldMk cId="2808984575" sldId="769"/>
        </pc:sldMkLst>
      </pc:sldChg>
      <pc:sldChg chg="modSp ord">
        <pc:chgData name="Anna Stevenson" userId="S::a.stevenson@uwtsd.ac.uk::ae8dda73-5b0a-4ab6-8413-d9e5d0f56ad1" providerId="AD" clId="Web-{CD51AB16-B31F-4CEE-DFC7-D17D28FF3BC0}" dt="2023-11-05T21:40:46.477" v="1715" actId="20577"/>
        <pc:sldMkLst>
          <pc:docMk/>
          <pc:sldMk cId="4194111258" sldId="779"/>
        </pc:sldMkLst>
        <pc:spChg chg="mod">
          <ac:chgData name="Anna Stevenson" userId="S::a.stevenson@uwtsd.ac.uk::ae8dda73-5b0a-4ab6-8413-d9e5d0f56ad1" providerId="AD" clId="Web-{CD51AB16-B31F-4CEE-DFC7-D17D28FF3BC0}" dt="2023-11-05T21:40:46.477" v="1715" actId="20577"/>
          <ac:spMkLst>
            <pc:docMk/>
            <pc:sldMk cId="4194111258" sldId="779"/>
            <ac:spMk id="4" creationId="{6CB4F8C4-D506-4714-8468-CD763B55DB05}"/>
          </ac:spMkLst>
        </pc:spChg>
        <pc:spChg chg="mod">
          <ac:chgData name="Anna Stevenson" userId="S::a.stevenson@uwtsd.ac.uk::ae8dda73-5b0a-4ab6-8413-d9e5d0f56ad1" providerId="AD" clId="Web-{CD51AB16-B31F-4CEE-DFC7-D17D28FF3BC0}" dt="2023-11-05T21:39:08.971" v="1621" actId="20577"/>
          <ac:spMkLst>
            <pc:docMk/>
            <pc:sldMk cId="4194111258" sldId="779"/>
            <ac:spMk id="5" creationId="{B94AC098-BAB3-43EF-8BD8-524513AB59D4}"/>
          </ac:spMkLst>
        </pc:spChg>
      </pc:sldChg>
      <pc:sldChg chg="ord">
        <pc:chgData name="Anna Stevenson" userId="S::a.stevenson@uwtsd.ac.uk::ae8dda73-5b0a-4ab6-8413-d9e5d0f56ad1" providerId="AD" clId="Web-{CD51AB16-B31F-4CEE-DFC7-D17D28FF3BC0}" dt="2023-11-05T21:32:10.569" v="1464"/>
        <pc:sldMkLst>
          <pc:docMk/>
          <pc:sldMk cId="818552409" sldId="788"/>
        </pc:sldMkLst>
      </pc:sldChg>
      <pc:sldChg chg="addSp modSp mod setBg modNotes">
        <pc:chgData name="Anna Stevenson" userId="S::a.stevenson@uwtsd.ac.uk::ae8dda73-5b0a-4ab6-8413-d9e5d0f56ad1" providerId="AD" clId="Web-{CD51AB16-B31F-4CEE-DFC7-D17D28FF3BC0}" dt="2023-11-05T21:34:18.493" v="1502" actId="20577"/>
        <pc:sldMkLst>
          <pc:docMk/>
          <pc:sldMk cId="210137361" sldId="790"/>
        </pc:sldMkLst>
        <pc:spChg chg="mod ord">
          <ac:chgData name="Anna Stevenson" userId="S::a.stevenson@uwtsd.ac.uk::ae8dda73-5b0a-4ab6-8413-d9e5d0f56ad1" providerId="AD" clId="Web-{CD51AB16-B31F-4CEE-DFC7-D17D28FF3BC0}" dt="2023-11-05T21:34:18.493" v="1502" actId="20577"/>
          <ac:spMkLst>
            <pc:docMk/>
            <pc:sldMk cId="210137361" sldId="790"/>
            <ac:spMk id="4" creationId="{6CB4F8C4-D506-4714-8468-CD763B55DB05}"/>
          </ac:spMkLst>
        </pc:spChg>
        <pc:spChg chg="mod">
          <ac:chgData name="Anna Stevenson" userId="S::a.stevenson@uwtsd.ac.uk::ae8dda73-5b0a-4ab6-8413-d9e5d0f56ad1" providerId="AD" clId="Web-{CD51AB16-B31F-4CEE-DFC7-D17D28FF3BC0}" dt="2023-11-05T21:33:59.977" v="1494"/>
          <ac:spMkLst>
            <pc:docMk/>
            <pc:sldMk cId="210137361" sldId="790"/>
            <ac:spMk id="5" creationId="{B94AC098-BAB3-43EF-8BD8-524513AB59D4}"/>
          </ac:spMkLst>
        </pc:spChg>
        <pc:spChg chg="add">
          <ac:chgData name="Anna Stevenson" userId="S::a.stevenson@uwtsd.ac.uk::ae8dda73-5b0a-4ab6-8413-d9e5d0f56ad1" providerId="AD" clId="Web-{CD51AB16-B31F-4CEE-DFC7-D17D28FF3BC0}" dt="2023-11-05T21:33:59.977" v="1494"/>
          <ac:spMkLst>
            <pc:docMk/>
            <pc:sldMk cId="210137361" sldId="790"/>
            <ac:spMk id="10" creationId="{F837543A-6020-4505-A233-C9DB4BF74011}"/>
          </ac:spMkLst>
        </pc:spChg>
        <pc:spChg chg="add">
          <ac:chgData name="Anna Stevenson" userId="S::a.stevenson@uwtsd.ac.uk::ae8dda73-5b0a-4ab6-8413-d9e5d0f56ad1" providerId="AD" clId="Web-{CD51AB16-B31F-4CEE-DFC7-D17D28FF3BC0}" dt="2023-11-05T21:33:59.977" v="1494"/>
          <ac:spMkLst>
            <pc:docMk/>
            <pc:sldMk cId="210137361" sldId="790"/>
            <ac:spMk id="12" creationId="{35B16301-FB18-48BA-A6DD-C37CAF6F9A18}"/>
          </ac:spMkLst>
        </pc:spChg>
        <pc:spChg chg="add">
          <ac:chgData name="Anna Stevenson" userId="S::a.stevenson@uwtsd.ac.uk::ae8dda73-5b0a-4ab6-8413-d9e5d0f56ad1" providerId="AD" clId="Web-{CD51AB16-B31F-4CEE-DFC7-D17D28FF3BC0}" dt="2023-11-05T21:33:59.977" v="1494"/>
          <ac:spMkLst>
            <pc:docMk/>
            <pc:sldMk cId="210137361" sldId="790"/>
            <ac:spMk id="14" creationId="{C3C0D90E-074A-4F52-9B11-B52BEF4BCBE5}"/>
          </ac:spMkLst>
        </pc:spChg>
        <pc:spChg chg="add">
          <ac:chgData name="Anna Stevenson" userId="S::a.stevenson@uwtsd.ac.uk::ae8dda73-5b0a-4ab6-8413-d9e5d0f56ad1" providerId="AD" clId="Web-{CD51AB16-B31F-4CEE-DFC7-D17D28FF3BC0}" dt="2023-11-05T21:33:59.977" v="1494"/>
          <ac:spMkLst>
            <pc:docMk/>
            <pc:sldMk cId="210137361" sldId="790"/>
            <ac:spMk id="16" creationId="{CABBD4C1-E6F8-46F6-8152-A8A97490BF4D}"/>
          </ac:spMkLst>
        </pc:spChg>
        <pc:spChg chg="add">
          <ac:chgData name="Anna Stevenson" userId="S::a.stevenson@uwtsd.ac.uk::ae8dda73-5b0a-4ab6-8413-d9e5d0f56ad1" providerId="AD" clId="Web-{CD51AB16-B31F-4CEE-DFC7-D17D28FF3BC0}" dt="2023-11-05T21:33:59.977" v="1494"/>
          <ac:spMkLst>
            <pc:docMk/>
            <pc:sldMk cId="210137361" sldId="790"/>
            <ac:spMk id="18" creationId="{83BA5EF5-1FE9-4BF9-83BB-269BCDDF6156}"/>
          </ac:spMkLst>
        </pc:spChg>
        <pc:spChg chg="add">
          <ac:chgData name="Anna Stevenson" userId="S::a.stevenson@uwtsd.ac.uk::ae8dda73-5b0a-4ab6-8413-d9e5d0f56ad1" providerId="AD" clId="Web-{CD51AB16-B31F-4CEE-DFC7-D17D28FF3BC0}" dt="2023-11-05T21:33:59.977" v="1494"/>
          <ac:spMkLst>
            <pc:docMk/>
            <pc:sldMk cId="210137361" sldId="790"/>
            <ac:spMk id="22" creationId="{88853921-7BC9-4BDE-ACAB-133C683C82D6}"/>
          </ac:spMkLst>
        </pc:spChg>
        <pc:spChg chg="add">
          <ac:chgData name="Anna Stevenson" userId="S::a.stevenson@uwtsd.ac.uk::ae8dda73-5b0a-4ab6-8413-d9e5d0f56ad1" providerId="AD" clId="Web-{CD51AB16-B31F-4CEE-DFC7-D17D28FF3BC0}" dt="2023-11-05T21:33:59.977" v="1494"/>
          <ac:spMkLst>
            <pc:docMk/>
            <pc:sldMk cId="210137361" sldId="790"/>
            <ac:spMk id="24" creationId="{09192968-3AE7-4470-A61C-97294BB92731}"/>
          </ac:spMkLst>
        </pc:spChg>
        <pc:spChg chg="add">
          <ac:chgData name="Anna Stevenson" userId="S::a.stevenson@uwtsd.ac.uk::ae8dda73-5b0a-4ab6-8413-d9e5d0f56ad1" providerId="AD" clId="Web-{CD51AB16-B31F-4CEE-DFC7-D17D28FF3BC0}" dt="2023-11-05T21:33:59.977" v="1494"/>
          <ac:spMkLst>
            <pc:docMk/>
            <pc:sldMk cId="210137361" sldId="790"/>
            <ac:spMk id="26" creationId="{3AB72E55-43E4-4356-BFE8-E2102CB0B505}"/>
          </ac:spMkLst>
        </pc:spChg>
        <pc:cxnChg chg="add">
          <ac:chgData name="Anna Stevenson" userId="S::a.stevenson@uwtsd.ac.uk::ae8dda73-5b0a-4ab6-8413-d9e5d0f56ad1" providerId="AD" clId="Web-{CD51AB16-B31F-4CEE-DFC7-D17D28FF3BC0}" dt="2023-11-05T21:33:59.977" v="1494"/>
          <ac:cxnSpMkLst>
            <pc:docMk/>
            <pc:sldMk cId="210137361" sldId="790"/>
            <ac:cxnSpMk id="20" creationId="{4B3BCACB-5880-460B-9606-8C433A9AF99D}"/>
          </ac:cxnSpMkLst>
        </pc:cxnChg>
      </pc:sldChg>
      <pc:sldChg chg="ord">
        <pc:chgData name="Anna Stevenson" userId="S::a.stevenson@uwtsd.ac.uk::ae8dda73-5b0a-4ab6-8413-d9e5d0f56ad1" providerId="AD" clId="Web-{CD51AB16-B31F-4CEE-DFC7-D17D28FF3BC0}" dt="2023-11-06T12:50:22.822" v="1737"/>
        <pc:sldMkLst>
          <pc:docMk/>
          <pc:sldMk cId="1967215544" sldId="792"/>
        </pc:sldMkLst>
      </pc:sldChg>
      <pc:sldChg chg="ord">
        <pc:chgData name="Anna Stevenson" userId="S::a.stevenson@uwtsd.ac.uk::ae8dda73-5b0a-4ab6-8413-d9e5d0f56ad1" providerId="AD" clId="Web-{CD51AB16-B31F-4CEE-DFC7-D17D28FF3BC0}" dt="2023-11-06T12:50:25.041" v="1738"/>
        <pc:sldMkLst>
          <pc:docMk/>
          <pc:sldMk cId="3045897248" sldId="797"/>
        </pc:sldMkLst>
      </pc:sldChg>
      <pc:sldChg chg="ord">
        <pc:chgData name="Anna Stevenson" userId="S::a.stevenson@uwtsd.ac.uk::ae8dda73-5b0a-4ab6-8413-d9e5d0f56ad1" providerId="AD" clId="Web-{CD51AB16-B31F-4CEE-DFC7-D17D28FF3BC0}" dt="2023-11-06T12:50:27.666" v="1739"/>
        <pc:sldMkLst>
          <pc:docMk/>
          <pc:sldMk cId="2516626183" sldId="798"/>
        </pc:sldMkLst>
      </pc:sldChg>
      <pc:sldChg chg="modNotes">
        <pc:chgData name="Anna Stevenson" userId="S::a.stevenson@uwtsd.ac.uk::ae8dda73-5b0a-4ab6-8413-d9e5d0f56ad1" providerId="AD" clId="Web-{CD51AB16-B31F-4CEE-DFC7-D17D28FF3BC0}" dt="2023-11-05T21:32:46.366" v="1471"/>
        <pc:sldMkLst>
          <pc:docMk/>
          <pc:sldMk cId="2818311942" sldId="800"/>
        </pc:sldMkLst>
      </pc:sldChg>
      <pc:sldChg chg="modSp">
        <pc:chgData name="Anna Stevenson" userId="S::a.stevenson@uwtsd.ac.uk::ae8dda73-5b0a-4ab6-8413-d9e5d0f56ad1" providerId="AD" clId="Web-{CD51AB16-B31F-4CEE-DFC7-D17D28FF3BC0}" dt="2023-11-05T21:41:11.040" v="1719"/>
        <pc:sldMkLst>
          <pc:docMk/>
          <pc:sldMk cId="520960840" sldId="917"/>
        </pc:sldMkLst>
        <pc:graphicFrameChg chg="mod modGraphic">
          <ac:chgData name="Anna Stevenson" userId="S::a.stevenson@uwtsd.ac.uk::ae8dda73-5b0a-4ab6-8413-d9e5d0f56ad1" providerId="AD" clId="Web-{CD51AB16-B31F-4CEE-DFC7-D17D28FF3BC0}" dt="2023-11-05T21:41:11.040" v="1719"/>
          <ac:graphicFrameMkLst>
            <pc:docMk/>
            <pc:sldMk cId="520960840" sldId="917"/>
            <ac:graphicFrameMk id="2" creationId="{9C9960F5-CFEF-5C4B-982D-D5707FBE3D01}"/>
          </ac:graphicFrameMkLst>
        </pc:graphicFrameChg>
      </pc:sldChg>
      <pc:sldChg chg="del">
        <pc:chgData name="Anna Stevenson" userId="S::a.stevenson@uwtsd.ac.uk::ae8dda73-5b0a-4ab6-8413-d9e5d0f56ad1" providerId="AD" clId="Web-{CD51AB16-B31F-4CEE-DFC7-D17D28FF3BC0}" dt="2023-11-05T21:28:06.330" v="1388"/>
        <pc:sldMkLst>
          <pc:docMk/>
          <pc:sldMk cId="3812469183" sldId="921"/>
        </pc:sldMkLst>
      </pc:sldChg>
      <pc:sldChg chg="modSp">
        <pc:chgData name="Anna Stevenson" userId="S::a.stevenson@uwtsd.ac.uk::ae8dda73-5b0a-4ab6-8413-d9e5d0f56ad1" providerId="AD" clId="Web-{CD51AB16-B31F-4CEE-DFC7-D17D28FF3BC0}" dt="2023-11-06T12:52:54.780" v="1837" actId="14100"/>
        <pc:sldMkLst>
          <pc:docMk/>
          <pc:sldMk cId="2578717523" sldId="923"/>
        </pc:sldMkLst>
        <pc:spChg chg="mod">
          <ac:chgData name="Anna Stevenson" userId="S::a.stevenson@uwtsd.ac.uk::ae8dda73-5b0a-4ab6-8413-d9e5d0f56ad1" providerId="AD" clId="Web-{CD51AB16-B31F-4CEE-DFC7-D17D28FF3BC0}" dt="2023-11-06T12:52:54.780" v="1837" actId="14100"/>
          <ac:spMkLst>
            <pc:docMk/>
            <pc:sldMk cId="2578717523" sldId="923"/>
            <ac:spMk id="2" creationId="{EDD4C10A-E4A0-4C54-98D4-C13432B17C16}"/>
          </ac:spMkLst>
        </pc:spChg>
      </pc:sldChg>
      <pc:sldChg chg="modSp addAnim">
        <pc:chgData name="Anna Stevenson" userId="S::a.stevenson@uwtsd.ac.uk::ae8dda73-5b0a-4ab6-8413-d9e5d0f56ad1" providerId="AD" clId="Web-{CD51AB16-B31F-4CEE-DFC7-D17D28FF3BC0}" dt="2023-11-06T12:52:20.248" v="1827"/>
        <pc:sldMkLst>
          <pc:docMk/>
          <pc:sldMk cId="1541611885" sldId="924"/>
        </pc:sldMkLst>
        <pc:spChg chg="mod">
          <ac:chgData name="Anna Stevenson" userId="S::a.stevenson@uwtsd.ac.uk::ae8dda73-5b0a-4ab6-8413-d9e5d0f56ad1" providerId="AD" clId="Web-{CD51AB16-B31F-4CEE-DFC7-D17D28FF3BC0}" dt="2023-11-06T12:51:36.559" v="1826" actId="20577"/>
          <ac:spMkLst>
            <pc:docMk/>
            <pc:sldMk cId="1541611885" sldId="924"/>
            <ac:spMk id="2" creationId="{665D0F60-FDC4-413D-9F97-A42697CB77EF}"/>
          </ac:spMkLst>
        </pc:spChg>
      </pc:sldChg>
      <pc:sldChg chg="del">
        <pc:chgData name="Anna Stevenson" userId="S::a.stevenson@uwtsd.ac.uk::ae8dda73-5b0a-4ab6-8413-d9e5d0f56ad1" providerId="AD" clId="Web-{CD51AB16-B31F-4CEE-DFC7-D17D28FF3BC0}" dt="2023-11-05T21:27:57.955" v="1387"/>
        <pc:sldMkLst>
          <pc:docMk/>
          <pc:sldMk cId="1469933670" sldId="977"/>
        </pc:sldMkLst>
      </pc:sldChg>
      <pc:sldChg chg="addSp delSp modSp new addAnim">
        <pc:chgData name="Anna Stevenson" userId="S::a.stevenson@uwtsd.ac.uk::ae8dda73-5b0a-4ab6-8413-d9e5d0f56ad1" providerId="AD" clId="Web-{CD51AB16-B31F-4CEE-DFC7-D17D28FF3BC0}" dt="2023-11-05T21:31:01.161" v="1460" actId="20577"/>
        <pc:sldMkLst>
          <pc:docMk/>
          <pc:sldMk cId="1958645270" sldId="978"/>
        </pc:sldMkLst>
        <pc:spChg chg="del mod">
          <ac:chgData name="Anna Stevenson" userId="S::a.stevenson@uwtsd.ac.uk::ae8dda73-5b0a-4ab6-8413-d9e5d0f56ad1" providerId="AD" clId="Web-{CD51AB16-B31F-4CEE-DFC7-D17D28FF3BC0}" dt="2023-11-05T20:50:41.329" v="239"/>
          <ac:spMkLst>
            <pc:docMk/>
            <pc:sldMk cId="1958645270" sldId="978"/>
            <ac:spMk id="2" creationId="{C2AD593A-AB3D-0308-1F03-4D2C807F23E8}"/>
          </ac:spMkLst>
        </pc:spChg>
        <pc:spChg chg="add mod">
          <ac:chgData name="Anna Stevenson" userId="S::a.stevenson@uwtsd.ac.uk::ae8dda73-5b0a-4ab6-8413-d9e5d0f56ad1" providerId="AD" clId="Web-{CD51AB16-B31F-4CEE-DFC7-D17D28FF3BC0}" dt="2023-11-05T21:31:01.161" v="1460" actId="20577"/>
          <ac:spMkLst>
            <pc:docMk/>
            <pc:sldMk cId="1958645270" sldId="978"/>
            <ac:spMk id="3" creationId="{78B815FD-83ED-B2C5-CEFC-375ADE826366}"/>
          </ac:spMkLst>
        </pc:spChg>
      </pc:sldChg>
      <pc:sldChg chg="addSp modSp new del modNotes">
        <pc:chgData name="Anna Stevenson" userId="S::a.stevenson@uwtsd.ac.uk::ae8dda73-5b0a-4ab6-8413-d9e5d0f56ad1" providerId="AD" clId="Web-{CD51AB16-B31F-4CEE-DFC7-D17D28FF3BC0}" dt="2023-11-05T21:40:49.399" v="1716"/>
        <pc:sldMkLst>
          <pc:docMk/>
          <pc:sldMk cId="1634522325" sldId="979"/>
        </pc:sldMkLst>
        <pc:spChg chg="mod">
          <ac:chgData name="Anna Stevenson" userId="S::a.stevenson@uwtsd.ac.uk::ae8dda73-5b0a-4ab6-8413-d9e5d0f56ad1" providerId="AD" clId="Web-{CD51AB16-B31F-4CEE-DFC7-D17D28FF3BC0}" dt="2023-11-05T21:31:53.397" v="1461" actId="20577"/>
          <ac:spMkLst>
            <pc:docMk/>
            <pc:sldMk cId="1634522325" sldId="979"/>
            <ac:spMk id="2" creationId="{B3405FB7-57BB-7131-81E4-1FFBE1E17A7E}"/>
          </ac:spMkLst>
        </pc:spChg>
        <pc:spChg chg="add mod">
          <ac:chgData name="Anna Stevenson" userId="S::a.stevenson@uwtsd.ac.uk::ae8dda73-5b0a-4ab6-8413-d9e5d0f56ad1" providerId="AD" clId="Web-{CD51AB16-B31F-4CEE-DFC7-D17D28FF3BC0}" dt="2023-11-05T21:23:43.669" v="1275" actId="20577"/>
          <ac:spMkLst>
            <pc:docMk/>
            <pc:sldMk cId="1634522325" sldId="979"/>
            <ac:spMk id="3" creationId="{5AF27993-E1C9-692D-FE29-AF8E7576B993}"/>
          </ac:spMkLst>
        </pc:spChg>
      </pc:sldChg>
      <pc:sldChg chg="addSp delSp modSp new">
        <pc:chgData name="Anna Stevenson" userId="S::a.stevenson@uwtsd.ac.uk::ae8dda73-5b0a-4ab6-8413-d9e5d0f56ad1" providerId="AD" clId="Web-{CD51AB16-B31F-4CEE-DFC7-D17D28FF3BC0}" dt="2023-11-05T21:11:14.514" v="789" actId="20577"/>
        <pc:sldMkLst>
          <pc:docMk/>
          <pc:sldMk cId="2021464490" sldId="980"/>
        </pc:sldMkLst>
        <pc:spChg chg="del mod">
          <ac:chgData name="Anna Stevenson" userId="S::a.stevenson@uwtsd.ac.uk::ae8dda73-5b0a-4ab6-8413-d9e5d0f56ad1" providerId="AD" clId="Web-{CD51AB16-B31F-4CEE-DFC7-D17D28FF3BC0}" dt="2023-11-05T21:02:30.857" v="540"/>
          <ac:spMkLst>
            <pc:docMk/>
            <pc:sldMk cId="2021464490" sldId="980"/>
            <ac:spMk id="2" creationId="{2BFC0085-5AAD-4EE5-ABA5-7CFF22D26764}"/>
          </ac:spMkLst>
        </pc:spChg>
        <pc:spChg chg="add mod">
          <ac:chgData name="Anna Stevenson" userId="S::a.stevenson@uwtsd.ac.uk::ae8dda73-5b0a-4ab6-8413-d9e5d0f56ad1" providerId="AD" clId="Web-{CD51AB16-B31F-4CEE-DFC7-D17D28FF3BC0}" dt="2023-11-05T21:11:14.514" v="789" actId="20577"/>
          <ac:spMkLst>
            <pc:docMk/>
            <pc:sldMk cId="2021464490" sldId="980"/>
            <ac:spMk id="3" creationId="{24754EB0-FDB3-BA94-D4A4-CC258AEAF621}"/>
          </ac:spMkLst>
        </pc:spChg>
        <pc:spChg chg="add mod">
          <ac:chgData name="Anna Stevenson" userId="S::a.stevenson@uwtsd.ac.uk::ae8dda73-5b0a-4ab6-8413-d9e5d0f56ad1" providerId="AD" clId="Web-{CD51AB16-B31F-4CEE-DFC7-D17D28FF3BC0}" dt="2023-11-05T21:08:51.850" v="787" actId="1076"/>
          <ac:spMkLst>
            <pc:docMk/>
            <pc:sldMk cId="2021464490" sldId="980"/>
            <ac:spMk id="4" creationId="{67AA3F97-F400-F37F-B818-595BD08F25A8}"/>
          </ac:spMkLst>
        </pc:spChg>
      </pc:sldChg>
      <pc:sldChg chg="modSp new del">
        <pc:chgData name="Anna Stevenson" userId="S::a.stevenson@uwtsd.ac.uk::ae8dda73-5b0a-4ab6-8413-d9e5d0f56ad1" providerId="AD" clId="Web-{CD51AB16-B31F-4CEE-DFC7-D17D28FF3BC0}" dt="2023-11-05T21:08:44.600" v="785"/>
        <pc:sldMkLst>
          <pc:docMk/>
          <pc:sldMk cId="2122219992" sldId="981"/>
        </pc:sldMkLst>
        <pc:spChg chg="mod">
          <ac:chgData name="Anna Stevenson" userId="S::a.stevenson@uwtsd.ac.uk::ae8dda73-5b0a-4ab6-8413-d9e5d0f56ad1" providerId="AD" clId="Web-{CD51AB16-B31F-4CEE-DFC7-D17D28FF3BC0}" dt="2023-11-05T21:06:17.439" v="680" actId="20577"/>
          <ac:spMkLst>
            <pc:docMk/>
            <pc:sldMk cId="2122219992" sldId="981"/>
            <ac:spMk id="2" creationId="{6C5E8709-0746-B210-F21C-C4BD098FB1E8}"/>
          </ac:spMkLst>
        </pc:spChg>
      </pc:sldChg>
      <pc:sldChg chg="addSp delSp modSp new ord">
        <pc:chgData name="Anna Stevenson" userId="S::a.stevenson@uwtsd.ac.uk::ae8dda73-5b0a-4ab6-8413-d9e5d0f56ad1" providerId="AD" clId="Web-{CD51AB16-B31F-4CEE-DFC7-D17D28FF3BC0}" dt="2023-11-05T21:29:16.550" v="1393" actId="20577"/>
        <pc:sldMkLst>
          <pc:docMk/>
          <pc:sldMk cId="2600542296" sldId="982"/>
        </pc:sldMkLst>
        <pc:spChg chg="del mod">
          <ac:chgData name="Anna Stevenson" userId="S::a.stevenson@uwtsd.ac.uk::ae8dda73-5b0a-4ab6-8413-d9e5d0f56ad1" providerId="AD" clId="Web-{CD51AB16-B31F-4CEE-DFC7-D17D28FF3BC0}" dt="2023-11-05T20:53:12.972" v="280"/>
          <ac:spMkLst>
            <pc:docMk/>
            <pc:sldMk cId="2600542296" sldId="982"/>
            <ac:spMk id="2" creationId="{BE800798-7D2A-F397-9517-12D506B4679D}"/>
          </ac:spMkLst>
        </pc:spChg>
        <pc:spChg chg="add mod">
          <ac:chgData name="Anna Stevenson" userId="S::a.stevenson@uwtsd.ac.uk::ae8dda73-5b0a-4ab6-8413-d9e5d0f56ad1" providerId="AD" clId="Web-{CD51AB16-B31F-4CEE-DFC7-D17D28FF3BC0}" dt="2023-11-05T21:29:16.550" v="1393" actId="20577"/>
          <ac:spMkLst>
            <pc:docMk/>
            <pc:sldMk cId="2600542296" sldId="982"/>
            <ac:spMk id="3" creationId="{B80ED0ED-5F1E-1AAA-80E5-F121004FC9CF}"/>
          </ac:spMkLst>
        </pc:spChg>
      </pc:sldChg>
      <pc:sldChg chg="addSp delSp modSp new ord modNotes">
        <pc:chgData name="Anna Stevenson" userId="S::a.stevenson@uwtsd.ac.uk::ae8dda73-5b0a-4ab6-8413-d9e5d0f56ad1" providerId="AD" clId="Web-{CD51AB16-B31F-4CEE-DFC7-D17D28FF3BC0}" dt="2023-11-05T21:30:39.051" v="1459" actId="20577"/>
        <pc:sldMkLst>
          <pc:docMk/>
          <pc:sldMk cId="3919581582" sldId="983"/>
        </pc:sldMkLst>
        <pc:spChg chg="del">
          <ac:chgData name="Anna Stevenson" userId="S::a.stevenson@uwtsd.ac.uk::ae8dda73-5b0a-4ab6-8413-d9e5d0f56ad1" providerId="AD" clId="Web-{CD51AB16-B31F-4CEE-DFC7-D17D28FF3BC0}" dt="2023-11-05T20:54:50.114" v="329"/>
          <ac:spMkLst>
            <pc:docMk/>
            <pc:sldMk cId="3919581582" sldId="983"/>
            <ac:spMk id="2" creationId="{C48C563E-B9FE-5FAC-0429-2784FDE09ACA}"/>
          </ac:spMkLst>
        </pc:spChg>
        <pc:spChg chg="add mod">
          <ac:chgData name="Anna Stevenson" userId="S::a.stevenson@uwtsd.ac.uk::ae8dda73-5b0a-4ab6-8413-d9e5d0f56ad1" providerId="AD" clId="Web-{CD51AB16-B31F-4CEE-DFC7-D17D28FF3BC0}" dt="2023-11-05T21:30:39.051" v="1459" actId="20577"/>
          <ac:spMkLst>
            <pc:docMk/>
            <pc:sldMk cId="3919581582" sldId="983"/>
            <ac:spMk id="4" creationId="{F0BF8DA9-CD2B-9D40-1DB2-22E610117FBD}"/>
          </ac:spMkLst>
        </pc:spChg>
      </pc:sldChg>
      <pc:sldChg chg="addSp delSp modSp new del">
        <pc:chgData name="Anna Stevenson" userId="S::a.stevenson@uwtsd.ac.uk::ae8dda73-5b0a-4ab6-8413-d9e5d0f56ad1" providerId="AD" clId="Web-{CD51AB16-B31F-4CEE-DFC7-D17D28FF3BC0}" dt="2023-11-05T21:26:21.500" v="1351"/>
        <pc:sldMkLst>
          <pc:docMk/>
          <pc:sldMk cId="1626479665" sldId="984"/>
        </pc:sldMkLst>
        <pc:spChg chg="del mod">
          <ac:chgData name="Anna Stevenson" userId="S::a.stevenson@uwtsd.ac.uk::ae8dda73-5b0a-4ab6-8413-d9e5d0f56ad1" providerId="AD" clId="Web-{CD51AB16-B31F-4CEE-DFC7-D17D28FF3BC0}" dt="2023-11-05T21:12:03.015" v="811"/>
          <ac:spMkLst>
            <pc:docMk/>
            <pc:sldMk cId="1626479665" sldId="984"/>
            <ac:spMk id="2" creationId="{FBF2A887-45B4-1F9A-6727-E24E7052D5F6}"/>
          </ac:spMkLst>
        </pc:spChg>
        <pc:spChg chg="add mod">
          <ac:chgData name="Anna Stevenson" userId="S::a.stevenson@uwtsd.ac.uk::ae8dda73-5b0a-4ab6-8413-d9e5d0f56ad1" providerId="AD" clId="Web-{CD51AB16-B31F-4CEE-DFC7-D17D28FF3BC0}" dt="2023-11-05T21:11:44.312" v="806" actId="20577"/>
          <ac:spMkLst>
            <pc:docMk/>
            <pc:sldMk cId="1626479665" sldId="984"/>
            <ac:spMk id="3" creationId="{132BCE72-DAAB-480E-D63B-150308A3A3D1}"/>
          </ac:spMkLst>
        </pc:spChg>
      </pc:sldChg>
      <pc:sldChg chg="addSp delSp modSp new">
        <pc:chgData name="Anna Stevenson" userId="S::a.stevenson@uwtsd.ac.uk::ae8dda73-5b0a-4ab6-8413-d9e5d0f56ad1" providerId="AD" clId="Web-{CD51AB16-B31F-4CEE-DFC7-D17D28FF3BC0}" dt="2023-11-06T12:50:00.056" v="1736" actId="20577"/>
        <pc:sldMkLst>
          <pc:docMk/>
          <pc:sldMk cId="2959123564" sldId="985"/>
        </pc:sldMkLst>
        <pc:spChg chg="add del mod">
          <ac:chgData name="Anna Stevenson" userId="S::a.stevenson@uwtsd.ac.uk::ae8dda73-5b0a-4ab6-8413-d9e5d0f56ad1" providerId="AD" clId="Web-{CD51AB16-B31F-4CEE-DFC7-D17D28FF3BC0}" dt="2023-11-06T12:50:00.056" v="1736" actId="20577"/>
          <ac:spMkLst>
            <pc:docMk/>
            <pc:sldMk cId="2959123564" sldId="985"/>
            <ac:spMk id="2" creationId="{EDA86BF6-211D-39FA-5744-977B4B40A8F8}"/>
          </ac:spMkLst>
        </pc:spChg>
        <pc:spChg chg="add mod">
          <ac:chgData name="Anna Stevenson" userId="S::a.stevenson@uwtsd.ac.uk::ae8dda73-5b0a-4ab6-8413-d9e5d0f56ad1" providerId="AD" clId="Web-{CD51AB16-B31F-4CEE-DFC7-D17D28FF3BC0}" dt="2023-11-05T21:37:36.532" v="1585" actId="20577"/>
          <ac:spMkLst>
            <pc:docMk/>
            <pc:sldMk cId="2959123564" sldId="985"/>
            <ac:spMk id="10" creationId="{204E3E3A-BD78-B04D-5F7C-0F76A6996680}"/>
          </ac:spMkLst>
        </pc:spChg>
        <pc:spChg chg="add mod">
          <ac:chgData name="Anna Stevenson" userId="S::a.stevenson@uwtsd.ac.uk::ae8dda73-5b0a-4ab6-8413-d9e5d0f56ad1" providerId="AD" clId="Web-{CD51AB16-B31F-4CEE-DFC7-D17D28FF3BC0}" dt="2023-11-05T21:38:21.221" v="1606" actId="14100"/>
          <ac:spMkLst>
            <pc:docMk/>
            <pc:sldMk cId="2959123564" sldId="985"/>
            <ac:spMk id="11" creationId="{C1A49920-8BB3-F9DA-DA66-E0328CDD2291}"/>
          </ac:spMkLst>
        </pc:spChg>
        <pc:spChg chg="add mod">
          <ac:chgData name="Anna Stevenson" userId="S::a.stevenson@uwtsd.ac.uk::ae8dda73-5b0a-4ab6-8413-d9e5d0f56ad1" providerId="AD" clId="Web-{CD51AB16-B31F-4CEE-DFC7-D17D28FF3BC0}" dt="2023-11-05T21:38:23.330" v="1610" actId="20577"/>
          <ac:spMkLst>
            <pc:docMk/>
            <pc:sldMk cId="2959123564" sldId="985"/>
            <ac:spMk id="12" creationId="{4A747386-4F54-A609-F168-76F0BD993619}"/>
          </ac:spMkLst>
        </pc:spChg>
        <pc:spChg chg="add mod">
          <ac:chgData name="Anna Stevenson" userId="S::a.stevenson@uwtsd.ac.uk::ae8dda73-5b0a-4ab6-8413-d9e5d0f56ad1" providerId="AD" clId="Web-{CD51AB16-B31F-4CEE-DFC7-D17D28FF3BC0}" dt="2023-11-05T21:38:21.252" v="1608" actId="14100"/>
          <ac:spMkLst>
            <pc:docMk/>
            <pc:sldMk cId="2959123564" sldId="985"/>
            <ac:spMk id="13" creationId="{06C00A6A-A96F-79E9-CA05-F4B0C14B0BA7}"/>
          </ac:spMkLst>
        </pc:spChg>
        <pc:graphicFrameChg chg="add del">
          <ac:chgData name="Anna Stevenson" userId="S::a.stevenson@uwtsd.ac.uk::ae8dda73-5b0a-4ab6-8413-d9e5d0f56ad1" providerId="AD" clId="Web-{CD51AB16-B31F-4CEE-DFC7-D17D28FF3BC0}" dt="2023-11-05T21:34:55.744" v="1506"/>
          <ac:graphicFrameMkLst>
            <pc:docMk/>
            <pc:sldMk cId="2959123564" sldId="985"/>
            <ac:graphicFrameMk id="4" creationId="{86FDB303-C6A0-968E-F571-F9FCBE60B2FD}"/>
          </ac:graphicFrameMkLst>
        </pc:graphicFrameChg>
      </pc:sldChg>
      <pc:sldChg chg="add replId">
        <pc:chgData name="Anna Stevenson" userId="S::a.stevenson@uwtsd.ac.uk::ae8dda73-5b0a-4ab6-8413-d9e5d0f56ad1" providerId="AD" clId="Web-{CD51AB16-B31F-4CEE-DFC7-D17D28FF3BC0}" dt="2023-11-05T21:28:41.049" v="1389"/>
        <pc:sldMkLst>
          <pc:docMk/>
          <pc:sldMk cId="1939131140" sldId="986"/>
        </pc:sldMkLst>
      </pc:sldChg>
      <pc:sldChg chg="add replId">
        <pc:chgData name="Anna Stevenson" userId="S::a.stevenson@uwtsd.ac.uk::ae8dda73-5b0a-4ab6-8413-d9e5d0f56ad1" providerId="AD" clId="Web-{CD51AB16-B31F-4CEE-DFC7-D17D28FF3BC0}" dt="2023-11-05T21:40:59.586" v="1717"/>
        <pc:sldMkLst>
          <pc:docMk/>
          <pc:sldMk cId="2141728897" sldId="987"/>
        </pc:sldMkLst>
      </pc:sldChg>
      <pc:sldChg chg="new del">
        <pc:chgData name="Anna Stevenson" userId="S::a.stevenson@uwtsd.ac.uk::ae8dda73-5b0a-4ab6-8413-d9e5d0f56ad1" providerId="AD" clId="Web-{CD51AB16-B31F-4CEE-DFC7-D17D28FF3BC0}" dt="2023-11-05T21:33:24.742" v="1475"/>
        <pc:sldMkLst>
          <pc:docMk/>
          <pc:sldMk cId="2795389556" sldId="987"/>
        </pc:sldMkLst>
      </pc:sldChg>
    </pc:docChg>
  </pc:docChgLst>
  <pc:docChgLst>
    <pc:chgData name="Anna Stevenson" userId="S::a.stevenson@uwtsd.ac.uk::ae8dda73-5b0a-4ab6-8413-d9e5d0f56ad1" providerId="AD" clId="Web-{5CDA05E3-6086-59BF-C7F6-9C758E697C9C}"/>
    <pc:docChg chg="addSld delSld modSld sldOrd">
      <pc:chgData name="Anna Stevenson" userId="S::a.stevenson@uwtsd.ac.uk::ae8dda73-5b0a-4ab6-8413-d9e5d0f56ad1" providerId="AD" clId="Web-{5CDA05E3-6086-59BF-C7F6-9C758E697C9C}" dt="2024-11-11T11:13:02.184" v="981" actId="14100"/>
      <pc:docMkLst>
        <pc:docMk/>
      </pc:docMkLst>
      <pc:sldChg chg="del">
        <pc:chgData name="Anna Stevenson" userId="S::a.stevenson@uwtsd.ac.uk::ae8dda73-5b0a-4ab6-8413-d9e5d0f56ad1" providerId="AD" clId="Web-{5CDA05E3-6086-59BF-C7F6-9C758E697C9C}" dt="2024-11-10T20:04:02.727" v="73"/>
        <pc:sldMkLst>
          <pc:docMk/>
          <pc:sldMk cId="51065875" sldId="708"/>
        </pc:sldMkLst>
      </pc:sldChg>
      <pc:sldChg chg="modSp modNotes">
        <pc:chgData name="Anna Stevenson" userId="S::a.stevenson@uwtsd.ac.uk::ae8dda73-5b0a-4ab6-8413-d9e5d0f56ad1" providerId="AD" clId="Web-{5CDA05E3-6086-59BF-C7F6-9C758E697C9C}" dt="2024-11-11T11:11:50.557" v="964"/>
        <pc:sldMkLst>
          <pc:docMk/>
          <pc:sldMk cId="3438198218" sldId="710"/>
        </pc:sldMkLst>
        <pc:spChg chg="mod">
          <ac:chgData name="Anna Stevenson" userId="S::a.stevenson@uwtsd.ac.uk::ae8dda73-5b0a-4ab6-8413-d9e5d0f56ad1" providerId="AD" clId="Web-{5CDA05E3-6086-59BF-C7F6-9C758E697C9C}" dt="2024-11-11T11:11:30.729" v="909" actId="20577"/>
          <ac:spMkLst>
            <pc:docMk/>
            <pc:sldMk cId="3438198218" sldId="710"/>
            <ac:spMk id="2" creationId="{333A9A2A-188F-494B-8E54-75BE26FB25C2}"/>
          </ac:spMkLst>
        </pc:spChg>
      </pc:sldChg>
      <pc:sldChg chg="modSp">
        <pc:chgData name="Anna Stevenson" userId="S::a.stevenson@uwtsd.ac.uk::ae8dda73-5b0a-4ab6-8413-d9e5d0f56ad1" providerId="AD" clId="Web-{5CDA05E3-6086-59BF-C7F6-9C758E697C9C}" dt="2024-11-10T20:11:59.799" v="232" actId="20577"/>
        <pc:sldMkLst>
          <pc:docMk/>
          <pc:sldMk cId="2623171087" sldId="725"/>
        </pc:sldMkLst>
        <pc:spChg chg="mod">
          <ac:chgData name="Anna Stevenson" userId="S::a.stevenson@uwtsd.ac.uk::ae8dda73-5b0a-4ab6-8413-d9e5d0f56ad1" providerId="AD" clId="Web-{5CDA05E3-6086-59BF-C7F6-9C758E697C9C}" dt="2024-11-10T20:11:59.799" v="232" actId="20577"/>
          <ac:spMkLst>
            <pc:docMk/>
            <pc:sldMk cId="2623171087" sldId="725"/>
            <ac:spMk id="8" creationId="{E544F05C-AB92-4BAB-9936-C27BA60E672B}"/>
          </ac:spMkLst>
        </pc:spChg>
      </pc:sldChg>
      <pc:sldChg chg="addSp delSp modSp">
        <pc:chgData name="Anna Stevenson" userId="S::a.stevenson@uwtsd.ac.uk::ae8dda73-5b0a-4ab6-8413-d9e5d0f56ad1" providerId="AD" clId="Web-{5CDA05E3-6086-59BF-C7F6-9C758E697C9C}" dt="2024-11-10T20:03:17.037" v="62"/>
        <pc:sldMkLst>
          <pc:docMk/>
          <pc:sldMk cId="2005846591" sldId="766"/>
        </pc:sldMkLst>
        <pc:spChg chg="add del">
          <ac:chgData name="Anna Stevenson" userId="S::a.stevenson@uwtsd.ac.uk::ae8dda73-5b0a-4ab6-8413-d9e5d0f56ad1" providerId="AD" clId="Web-{5CDA05E3-6086-59BF-C7F6-9C758E697C9C}" dt="2024-11-10T20:02:54.411" v="58"/>
          <ac:spMkLst>
            <pc:docMk/>
            <pc:sldMk cId="2005846591" sldId="766"/>
            <ac:spMk id="3" creationId="{0F27AB6C-E538-997C-BD8B-DE7BAA0FCA71}"/>
          </ac:spMkLst>
        </pc:spChg>
        <pc:spChg chg="mod">
          <ac:chgData name="Anna Stevenson" userId="S::a.stevenson@uwtsd.ac.uk::ae8dda73-5b0a-4ab6-8413-d9e5d0f56ad1" providerId="AD" clId="Web-{5CDA05E3-6086-59BF-C7F6-9C758E697C9C}" dt="2024-11-10T20:03:17.037" v="62"/>
          <ac:spMkLst>
            <pc:docMk/>
            <pc:sldMk cId="2005846591" sldId="766"/>
            <ac:spMk id="13" creationId="{D7BFFAD3-BCC3-43A0-A0E5-CF214C3780ED}"/>
          </ac:spMkLst>
        </pc:spChg>
      </pc:sldChg>
      <pc:sldChg chg="addSp delSp modSp ord">
        <pc:chgData name="Anna Stevenson" userId="S::a.stevenson@uwtsd.ac.uk::ae8dda73-5b0a-4ab6-8413-d9e5d0f56ad1" providerId="AD" clId="Web-{5CDA05E3-6086-59BF-C7F6-9C758E697C9C}" dt="2024-11-05T15:31:00.747" v="19"/>
        <pc:sldMkLst>
          <pc:docMk/>
          <pc:sldMk cId="1319729563" sldId="768"/>
        </pc:sldMkLst>
        <pc:spChg chg="del">
          <ac:chgData name="Anna Stevenson" userId="S::a.stevenson@uwtsd.ac.uk::ae8dda73-5b0a-4ab6-8413-d9e5d0f56ad1" providerId="AD" clId="Web-{5CDA05E3-6086-59BF-C7F6-9C758E697C9C}" dt="2024-11-05T15:30:53.059" v="13"/>
          <ac:spMkLst>
            <pc:docMk/>
            <pc:sldMk cId="1319729563" sldId="768"/>
            <ac:spMk id="2" creationId="{EDD4C10A-E4A0-4C54-98D4-C13432B17C16}"/>
          </ac:spMkLst>
        </pc:spChg>
        <pc:spChg chg="add del mod">
          <ac:chgData name="Anna Stevenson" userId="S::a.stevenson@uwtsd.ac.uk::ae8dda73-5b0a-4ab6-8413-d9e5d0f56ad1" providerId="AD" clId="Web-{5CDA05E3-6086-59BF-C7F6-9C758E697C9C}" dt="2024-11-05T15:30:55.372" v="15"/>
          <ac:spMkLst>
            <pc:docMk/>
            <pc:sldMk cId="1319729563" sldId="768"/>
            <ac:spMk id="4" creationId="{183337D5-83D7-F8DE-3A75-E19457DBC830}"/>
          </ac:spMkLst>
        </pc:spChg>
        <pc:spChg chg="add mod">
          <ac:chgData name="Anna Stevenson" userId="S::a.stevenson@uwtsd.ac.uk::ae8dda73-5b0a-4ab6-8413-d9e5d0f56ad1" providerId="AD" clId="Web-{5CDA05E3-6086-59BF-C7F6-9C758E697C9C}" dt="2024-11-05T15:31:00.669" v="16"/>
          <ac:spMkLst>
            <pc:docMk/>
            <pc:sldMk cId="1319729563" sldId="768"/>
            <ac:spMk id="5" creationId="{F88F33F7-37D3-2B4B-9BAB-1FC97B372031}"/>
          </ac:spMkLst>
        </pc:spChg>
        <pc:spChg chg="add mod">
          <ac:chgData name="Anna Stevenson" userId="S::a.stevenson@uwtsd.ac.uk::ae8dda73-5b0a-4ab6-8413-d9e5d0f56ad1" providerId="AD" clId="Web-{5CDA05E3-6086-59BF-C7F6-9C758E697C9C}" dt="2024-11-05T15:31:00.669" v="17"/>
          <ac:spMkLst>
            <pc:docMk/>
            <pc:sldMk cId="1319729563" sldId="768"/>
            <ac:spMk id="6" creationId="{7F8114DA-752C-4930-B54F-22D4BD4183CC}"/>
          </ac:spMkLst>
        </pc:spChg>
        <pc:spChg chg="add mod">
          <ac:chgData name="Anna Stevenson" userId="S::a.stevenson@uwtsd.ac.uk::ae8dda73-5b0a-4ab6-8413-d9e5d0f56ad1" providerId="AD" clId="Web-{5CDA05E3-6086-59BF-C7F6-9C758E697C9C}" dt="2024-11-05T15:31:00.669" v="18"/>
          <ac:spMkLst>
            <pc:docMk/>
            <pc:sldMk cId="1319729563" sldId="768"/>
            <ac:spMk id="7" creationId="{91BA72D8-30E1-4CC4-95FF-487851A78FD7}"/>
          </ac:spMkLst>
        </pc:spChg>
        <pc:spChg chg="add mod">
          <ac:chgData name="Anna Stevenson" userId="S::a.stevenson@uwtsd.ac.uk::ae8dda73-5b0a-4ab6-8413-d9e5d0f56ad1" providerId="AD" clId="Web-{5CDA05E3-6086-59BF-C7F6-9C758E697C9C}" dt="2024-11-05T15:31:00.747" v="19"/>
          <ac:spMkLst>
            <pc:docMk/>
            <pc:sldMk cId="1319729563" sldId="768"/>
            <ac:spMk id="8" creationId="{B99B80C7-0194-E8C7-6FDA-55303B4B801C}"/>
          </ac:spMkLst>
        </pc:spChg>
      </pc:sldChg>
      <pc:sldChg chg="modSp">
        <pc:chgData name="Anna Stevenson" userId="S::a.stevenson@uwtsd.ac.uk::ae8dda73-5b0a-4ab6-8413-d9e5d0f56ad1" providerId="AD" clId="Web-{5CDA05E3-6086-59BF-C7F6-9C758E697C9C}" dt="2024-11-10T22:23:22.404" v="596" actId="1076"/>
        <pc:sldMkLst>
          <pc:docMk/>
          <pc:sldMk cId="2358195289" sldId="777"/>
        </pc:sldMkLst>
        <pc:spChg chg="mod">
          <ac:chgData name="Anna Stevenson" userId="S::a.stevenson@uwtsd.ac.uk::ae8dda73-5b0a-4ab6-8413-d9e5d0f56ad1" providerId="AD" clId="Web-{5CDA05E3-6086-59BF-C7F6-9C758E697C9C}" dt="2024-11-10T22:23:22.404" v="596" actId="1076"/>
          <ac:spMkLst>
            <pc:docMk/>
            <pc:sldMk cId="2358195289" sldId="777"/>
            <ac:spMk id="5" creationId="{B94AC098-BAB3-43EF-8BD8-524513AB59D4}"/>
          </ac:spMkLst>
        </pc:spChg>
        <pc:spChg chg="mod">
          <ac:chgData name="Anna Stevenson" userId="S::a.stevenson@uwtsd.ac.uk::ae8dda73-5b0a-4ab6-8413-d9e5d0f56ad1" providerId="AD" clId="Web-{5CDA05E3-6086-59BF-C7F6-9C758E697C9C}" dt="2024-11-10T22:17:54.664" v="492" actId="14100"/>
          <ac:spMkLst>
            <pc:docMk/>
            <pc:sldMk cId="2358195289" sldId="777"/>
            <ac:spMk id="7" creationId="{B95D6027-DE80-4814-B890-27B3281F6AB3}"/>
          </ac:spMkLst>
        </pc:spChg>
        <pc:spChg chg="mod">
          <ac:chgData name="Anna Stevenson" userId="S::a.stevenson@uwtsd.ac.uk::ae8dda73-5b0a-4ab6-8413-d9e5d0f56ad1" providerId="AD" clId="Web-{5CDA05E3-6086-59BF-C7F6-9C758E697C9C}" dt="2024-11-10T22:17:58.086" v="493" actId="1076"/>
          <ac:spMkLst>
            <pc:docMk/>
            <pc:sldMk cId="2358195289" sldId="777"/>
            <ac:spMk id="8" creationId="{5A5009CC-AE1D-4BB6-9DED-BE1C23F5C908}"/>
          </ac:spMkLst>
        </pc:spChg>
      </pc:sldChg>
      <pc:sldChg chg="modSp">
        <pc:chgData name="Anna Stevenson" userId="S::a.stevenson@uwtsd.ac.uk::ae8dda73-5b0a-4ab6-8413-d9e5d0f56ad1" providerId="AD" clId="Web-{5CDA05E3-6086-59BF-C7F6-9C758E697C9C}" dt="2024-11-10T22:14:01.368" v="425" actId="20577"/>
        <pc:sldMkLst>
          <pc:docMk/>
          <pc:sldMk cId="3045897248" sldId="797"/>
        </pc:sldMkLst>
        <pc:spChg chg="mod">
          <ac:chgData name="Anna Stevenson" userId="S::a.stevenson@uwtsd.ac.uk::ae8dda73-5b0a-4ab6-8413-d9e5d0f56ad1" providerId="AD" clId="Web-{5CDA05E3-6086-59BF-C7F6-9C758E697C9C}" dt="2024-11-10T22:10:45.132" v="352" actId="1076"/>
          <ac:spMkLst>
            <pc:docMk/>
            <pc:sldMk cId="3045897248" sldId="797"/>
            <ac:spMk id="5" creationId="{560F3BC7-C55F-4F37-80BD-359CC00B92A9}"/>
          </ac:spMkLst>
        </pc:spChg>
        <pc:spChg chg="mod">
          <ac:chgData name="Anna Stevenson" userId="S::a.stevenson@uwtsd.ac.uk::ae8dda73-5b0a-4ab6-8413-d9e5d0f56ad1" providerId="AD" clId="Web-{5CDA05E3-6086-59BF-C7F6-9C758E697C9C}" dt="2024-11-10T22:10:45.132" v="353" actId="1076"/>
          <ac:spMkLst>
            <pc:docMk/>
            <pc:sldMk cId="3045897248" sldId="797"/>
            <ac:spMk id="6" creationId="{E7D3967E-9CF7-4FD2-8C8B-6890DA8B6D31}"/>
          </ac:spMkLst>
        </pc:spChg>
        <pc:spChg chg="mod">
          <ac:chgData name="Anna Stevenson" userId="S::a.stevenson@uwtsd.ac.uk::ae8dda73-5b0a-4ab6-8413-d9e5d0f56ad1" providerId="AD" clId="Web-{5CDA05E3-6086-59BF-C7F6-9C758E697C9C}" dt="2024-11-10T22:10:45.132" v="354" actId="1076"/>
          <ac:spMkLst>
            <pc:docMk/>
            <pc:sldMk cId="3045897248" sldId="797"/>
            <ac:spMk id="7" creationId="{A429A00A-43D3-4D6E-9931-16BDB1A1DE4A}"/>
          </ac:spMkLst>
        </pc:spChg>
        <pc:spChg chg="mod">
          <ac:chgData name="Anna Stevenson" userId="S::a.stevenson@uwtsd.ac.uk::ae8dda73-5b0a-4ab6-8413-d9e5d0f56ad1" providerId="AD" clId="Web-{5CDA05E3-6086-59BF-C7F6-9C758E697C9C}" dt="2024-11-10T22:13:06.177" v="361" actId="20577"/>
          <ac:spMkLst>
            <pc:docMk/>
            <pc:sldMk cId="3045897248" sldId="797"/>
            <ac:spMk id="8" creationId="{8672F05F-D9DF-4BCF-A8A2-C78A4BB4CF33}"/>
          </ac:spMkLst>
        </pc:spChg>
        <pc:spChg chg="mod">
          <ac:chgData name="Anna Stevenson" userId="S::a.stevenson@uwtsd.ac.uk::ae8dda73-5b0a-4ab6-8413-d9e5d0f56ad1" providerId="AD" clId="Web-{5CDA05E3-6086-59BF-C7F6-9C758E697C9C}" dt="2024-11-10T22:11:30.401" v="360" actId="20577"/>
          <ac:spMkLst>
            <pc:docMk/>
            <pc:sldMk cId="3045897248" sldId="797"/>
            <ac:spMk id="9" creationId="{2A4E94A1-DEF0-450E-B03C-F8022E438EF9}"/>
          </ac:spMkLst>
        </pc:spChg>
        <pc:spChg chg="mod">
          <ac:chgData name="Anna Stevenson" userId="S::a.stevenson@uwtsd.ac.uk::ae8dda73-5b0a-4ab6-8413-d9e5d0f56ad1" providerId="AD" clId="Web-{5CDA05E3-6086-59BF-C7F6-9C758E697C9C}" dt="2024-11-10T22:10:45.148" v="357" actId="1076"/>
          <ac:spMkLst>
            <pc:docMk/>
            <pc:sldMk cId="3045897248" sldId="797"/>
            <ac:spMk id="10" creationId="{625832C7-2CE7-48F2-97DF-A0C58C693284}"/>
          </ac:spMkLst>
        </pc:spChg>
        <pc:spChg chg="mod">
          <ac:chgData name="Anna Stevenson" userId="S::a.stevenson@uwtsd.ac.uk::ae8dda73-5b0a-4ab6-8413-d9e5d0f56ad1" providerId="AD" clId="Web-{5CDA05E3-6086-59BF-C7F6-9C758E697C9C}" dt="2024-11-10T22:14:01.368" v="425" actId="20577"/>
          <ac:spMkLst>
            <pc:docMk/>
            <pc:sldMk cId="3045897248" sldId="797"/>
            <ac:spMk id="12" creationId="{EF99D90A-A4EA-405A-A008-9617C725A40A}"/>
          </ac:spMkLst>
        </pc:spChg>
      </pc:sldChg>
      <pc:sldChg chg="modSp">
        <pc:chgData name="Anna Stevenson" userId="S::a.stevenson@uwtsd.ac.uk::ae8dda73-5b0a-4ab6-8413-d9e5d0f56ad1" providerId="AD" clId="Web-{5CDA05E3-6086-59BF-C7F6-9C758E697C9C}" dt="2024-11-10T22:23:10.747" v="595" actId="1076"/>
        <pc:sldMkLst>
          <pc:docMk/>
          <pc:sldMk cId="2516626183" sldId="798"/>
        </pc:sldMkLst>
        <pc:spChg chg="mod">
          <ac:chgData name="Anna Stevenson" userId="S::a.stevenson@uwtsd.ac.uk::ae8dda73-5b0a-4ab6-8413-d9e5d0f56ad1" providerId="AD" clId="Web-{5CDA05E3-6086-59BF-C7F6-9C758E697C9C}" dt="2024-11-10T22:22:58.465" v="583" actId="1076"/>
          <ac:spMkLst>
            <pc:docMk/>
            <pc:sldMk cId="2516626183" sldId="798"/>
            <ac:spMk id="2" creationId="{665D0F60-FDC4-413D-9F97-A42697CB77EF}"/>
          </ac:spMkLst>
        </pc:spChg>
        <pc:spChg chg="mod">
          <ac:chgData name="Anna Stevenson" userId="S::a.stevenson@uwtsd.ac.uk::ae8dda73-5b0a-4ab6-8413-d9e5d0f56ad1" providerId="AD" clId="Web-{5CDA05E3-6086-59BF-C7F6-9C758E697C9C}" dt="2024-11-10T22:23:10.638" v="584" actId="1076"/>
          <ac:spMkLst>
            <pc:docMk/>
            <pc:sldMk cId="2516626183" sldId="798"/>
            <ac:spMk id="4" creationId="{4F298057-123C-4785-AFD5-FDB07A53F2FB}"/>
          </ac:spMkLst>
        </pc:spChg>
        <pc:spChg chg="mod">
          <ac:chgData name="Anna Stevenson" userId="S::a.stevenson@uwtsd.ac.uk::ae8dda73-5b0a-4ab6-8413-d9e5d0f56ad1" providerId="AD" clId="Web-{5CDA05E3-6086-59BF-C7F6-9C758E697C9C}" dt="2024-11-10T22:23:10.638" v="585" actId="1076"/>
          <ac:spMkLst>
            <pc:docMk/>
            <pc:sldMk cId="2516626183" sldId="798"/>
            <ac:spMk id="6" creationId="{6AA08E08-8E0B-4E47-B0B2-B31A59EF15BB}"/>
          </ac:spMkLst>
        </pc:spChg>
        <pc:spChg chg="mod">
          <ac:chgData name="Anna Stevenson" userId="S::a.stevenson@uwtsd.ac.uk::ae8dda73-5b0a-4ab6-8413-d9e5d0f56ad1" providerId="AD" clId="Web-{5CDA05E3-6086-59BF-C7F6-9C758E697C9C}" dt="2024-11-10T22:23:10.654" v="586" actId="1076"/>
          <ac:spMkLst>
            <pc:docMk/>
            <pc:sldMk cId="2516626183" sldId="798"/>
            <ac:spMk id="10" creationId="{27EBB67D-C9CA-438F-9F52-13DA5DEECC06}"/>
          </ac:spMkLst>
        </pc:spChg>
        <pc:spChg chg="mod">
          <ac:chgData name="Anna Stevenson" userId="S::a.stevenson@uwtsd.ac.uk::ae8dda73-5b0a-4ab6-8413-d9e5d0f56ad1" providerId="AD" clId="Web-{5CDA05E3-6086-59BF-C7F6-9C758E697C9C}" dt="2024-11-10T22:23:10.654" v="587" actId="1076"/>
          <ac:spMkLst>
            <pc:docMk/>
            <pc:sldMk cId="2516626183" sldId="798"/>
            <ac:spMk id="11" creationId="{DD2B0A4B-A84C-4FC3-81D5-D9A50BC22AE1}"/>
          </ac:spMkLst>
        </pc:spChg>
        <pc:spChg chg="mod">
          <ac:chgData name="Anna Stevenson" userId="S::a.stevenson@uwtsd.ac.uk::ae8dda73-5b0a-4ab6-8413-d9e5d0f56ad1" providerId="AD" clId="Web-{5CDA05E3-6086-59BF-C7F6-9C758E697C9C}" dt="2024-11-10T22:23:10.669" v="588" actId="1076"/>
          <ac:spMkLst>
            <pc:docMk/>
            <pc:sldMk cId="2516626183" sldId="798"/>
            <ac:spMk id="13" creationId="{FA8C631C-3059-4EA4-BBCC-24FDDF495873}"/>
          </ac:spMkLst>
        </pc:spChg>
        <pc:spChg chg="mod">
          <ac:chgData name="Anna Stevenson" userId="S::a.stevenson@uwtsd.ac.uk::ae8dda73-5b0a-4ab6-8413-d9e5d0f56ad1" providerId="AD" clId="Web-{5CDA05E3-6086-59BF-C7F6-9C758E697C9C}" dt="2024-11-10T22:23:10.685" v="589" actId="1076"/>
          <ac:spMkLst>
            <pc:docMk/>
            <pc:sldMk cId="2516626183" sldId="798"/>
            <ac:spMk id="16" creationId="{5CD3C231-AC83-4590-98F2-243AC2BE5864}"/>
          </ac:spMkLst>
        </pc:spChg>
        <pc:spChg chg="mod">
          <ac:chgData name="Anna Stevenson" userId="S::a.stevenson@uwtsd.ac.uk::ae8dda73-5b0a-4ab6-8413-d9e5d0f56ad1" providerId="AD" clId="Web-{5CDA05E3-6086-59BF-C7F6-9C758E697C9C}" dt="2024-11-10T22:23:10.685" v="590" actId="1076"/>
          <ac:spMkLst>
            <pc:docMk/>
            <pc:sldMk cId="2516626183" sldId="798"/>
            <ac:spMk id="17" creationId="{2F3578F9-0ED0-46BB-8C02-0C73CE07F921}"/>
          </ac:spMkLst>
        </pc:spChg>
        <pc:spChg chg="mod">
          <ac:chgData name="Anna Stevenson" userId="S::a.stevenson@uwtsd.ac.uk::ae8dda73-5b0a-4ab6-8413-d9e5d0f56ad1" providerId="AD" clId="Web-{5CDA05E3-6086-59BF-C7F6-9C758E697C9C}" dt="2024-11-10T22:23:10.700" v="591" actId="1076"/>
          <ac:spMkLst>
            <pc:docMk/>
            <pc:sldMk cId="2516626183" sldId="798"/>
            <ac:spMk id="18" creationId="{D49F5C7A-7909-4DD3-8545-084D538229BA}"/>
          </ac:spMkLst>
        </pc:spChg>
        <pc:spChg chg="mod">
          <ac:chgData name="Anna Stevenson" userId="S::a.stevenson@uwtsd.ac.uk::ae8dda73-5b0a-4ab6-8413-d9e5d0f56ad1" providerId="AD" clId="Web-{5CDA05E3-6086-59BF-C7F6-9C758E697C9C}" dt="2024-11-10T22:23:10.700" v="592" actId="1076"/>
          <ac:spMkLst>
            <pc:docMk/>
            <pc:sldMk cId="2516626183" sldId="798"/>
            <ac:spMk id="19" creationId="{0A11D49C-DA47-4F80-A8CE-E23010026239}"/>
          </ac:spMkLst>
        </pc:spChg>
        <pc:spChg chg="mod">
          <ac:chgData name="Anna Stevenson" userId="S::a.stevenson@uwtsd.ac.uk::ae8dda73-5b0a-4ab6-8413-d9e5d0f56ad1" providerId="AD" clId="Web-{5CDA05E3-6086-59BF-C7F6-9C758E697C9C}" dt="2024-11-10T22:23:10.732" v="593" actId="1076"/>
          <ac:spMkLst>
            <pc:docMk/>
            <pc:sldMk cId="2516626183" sldId="798"/>
            <ac:spMk id="20" creationId="{EC370312-3B22-4751-B984-CCB561F92358}"/>
          </ac:spMkLst>
        </pc:spChg>
        <pc:spChg chg="mod">
          <ac:chgData name="Anna Stevenson" userId="S::a.stevenson@uwtsd.ac.uk::ae8dda73-5b0a-4ab6-8413-d9e5d0f56ad1" providerId="AD" clId="Web-{5CDA05E3-6086-59BF-C7F6-9C758E697C9C}" dt="2024-11-10T22:23:10.732" v="594" actId="1076"/>
          <ac:spMkLst>
            <pc:docMk/>
            <pc:sldMk cId="2516626183" sldId="798"/>
            <ac:spMk id="21" creationId="{7A77E238-ED39-4A6A-B7A8-B489E8068873}"/>
          </ac:spMkLst>
        </pc:spChg>
        <pc:spChg chg="mod">
          <ac:chgData name="Anna Stevenson" userId="S::a.stevenson@uwtsd.ac.uk::ae8dda73-5b0a-4ab6-8413-d9e5d0f56ad1" providerId="AD" clId="Web-{5CDA05E3-6086-59BF-C7F6-9C758E697C9C}" dt="2024-11-10T22:23:10.747" v="595" actId="1076"/>
          <ac:spMkLst>
            <pc:docMk/>
            <pc:sldMk cId="2516626183" sldId="798"/>
            <ac:spMk id="22" creationId="{AD2DE8F3-192B-4315-BAF2-7C4CE43B5278}"/>
          </ac:spMkLst>
        </pc:spChg>
      </pc:sldChg>
      <pc:sldChg chg="modSp del">
        <pc:chgData name="Anna Stevenson" userId="S::a.stevenson@uwtsd.ac.uk::ae8dda73-5b0a-4ab6-8413-d9e5d0f56ad1" providerId="AD" clId="Web-{5CDA05E3-6086-59BF-C7F6-9C758E697C9C}" dt="2024-11-10T22:41:10.934" v="769"/>
        <pc:sldMkLst>
          <pc:docMk/>
          <pc:sldMk cId="3396546530" sldId="813"/>
        </pc:sldMkLst>
        <pc:spChg chg="mod">
          <ac:chgData name="Anna Stevenson" userId="S::a.stevenson@uwtsd.ac.uk::ae8dda73-5b0a-4ab6-8413-d9e5d0f56ad1" providerId="AD" clId="Web-{5CDA05E3-6086-59BF-C7F6-9C758E697C9C}" dt="2024-11-10T22:40:57.511" v="764" actId="20577"/>
          <ac:spMkLst>
            <pc:docMk/>
            <pc:sldMk cId="3396546530" sldId="813"/>
            <ac:spMk id="2" creationId="{81A0789F-CC0F-43E5-8A02-20BB1BD89B68}"/>
          </ac:spMkLst>
        </pc:spChg>
      </pc:sldChg>
      <pc:sldChg chg="modSp">
        <pc:chgData name="Anna Stevenson" userId="S::a.stevenson@uwtsd.ac.uk::ae8dda73-5b0a-4ab6-8413-d9e5d0f56ad1" providerId="AD" clId="Web-{5CDA05E3-6086-59BF-C7F6-9C758E697C9C}" dt="2024-11-10T20:04:21.462" v="76" actId="1076"/>
        <pc:sldMkLst>
          <pc:docMk/>
          <pc:sldMk cId="371415386" sldId="845"/>
        </pc:sldMkLst>
        <pc:spChg chg="mod">
          <ac:chgData name="Anna Stevenson" userId="S::a.stevenson@uwtsd.ac.uk::ae8dda73-5b0a-4ab6-8413-d9e5d0f56ad1" providerId="AD" clId="Web-{5CDA05E3-6086-59BF-C7F6-9C758E697C9C}" dt="2024-11-10T20:04:17.400" v="75" actId="20577"/>
          <ac:spMkLst>
            <pc:docMk/>
            <pc:sldMk cId="371415386" sldId="845"/>
            <ac:spMk id="7" creationId="{C1C09991-C817-4E92-A75E-7FE90B12FDB1}"/>
          </ac:spMkLst>
        </pc:spChg>
        <pc:graphicFrameChg chg="mod">
          <ac:chgData name="Anna Stevenson" userId="S::a.stevenson@uwtsd.ac.uk::ae8dda73-5b0a-4ab6-8413-d9e5d0f56ad1" providerId="AD" clId="Web-{5CDA05E3-6086-59BF-C7F6-9C758E697C9C}" dt="2024-11-10T20:04:21.462" v="76" actId="1076"/>
          <ac:graphicFrameMkLst>
            <pc:docMk/>
            <pc:sldMk cId="371415386" sldId="845"/>
            <ac:graphicFrameMk id="10" creationId="{EF8D5ADC-7C85-4ACD-8D4C-BE5AB9E02CF6}"/>
          </ac:graphicFrameMkLst>
        </pc:graphicFrameChg>
      </pc:sldChg>
      <pc:sldChg chg="addSp modSp">
        <pc:chgData name="Anna Stevenson" userId="S::a.stevenson@uwtsd.ac.uk::ae8dda73-5b0a-4ab6-8413-d9e5d0f56ad1" providerId="AD" clId="Web-{5CDA05E3-6086-59BF-C7F6-9C758E697C9C}" dt="2024-11-10T20:09:31.870" v="162" actId="20577"/>
        <pc:sldMkLst>
          <pc:docMk/>
          <pc:sldMk cId="1058224380" sldId="850"/>
        </pc:sldMkLst>
        <pc:spChg chg="add mod">
          <ac:chgData name="Anna Stevenson" userId="S::a.stevenson@uwtsd.ac.uk::ae8dda73-5b0a-4ab6-8413-d9e5d0f56ad1" providerId="AD" clId="Web-{5CDA05E3-6086-59BF-C7F6-9C758E697C9C}" dt="2024-11-10T20:09:31.870" v="162" actId="20577"/>
          <ac:spMkLst>
            <pc:docMk/>
            <pc:sldMk cId="1058224380" sldId="850"/>
            <ac:spMk id="3" creationId="{E544F05C-AB92-4BAB-9936-C27BA60E672B}"/>
          </ac:spMkLst>
        </pc:spChg>
        <pc:spChg chg="mod">
          <ac:chgData name="Anna Stevenson" userId="S::a.stevenson@uwtsd.ac.uk::ae8dda73-5b0a-4ab6-8413-d9e5d0f56ad1" providerId="AD" clId="Web-{5CDA05E3-6086-59BF-C7F6-9C758E697C9C}" dt="2024-11-10T20:08:24.023" v="118" actId="1076"/>
          <ac:spMkLst>
            <pc:docMk/>
            <pc:sldMk cId="1058224380" sldId="850"/>
            <ac:spMk id="6" creationId="{9216E39A-0885-424F-9D4A-6A63A6619AED}"/>
          </ac:spMkLst>
        </pc:spChg>
        <pc:spChg chg="mod">
          <ac:chgData name="Anna Stevenson" userId="S::a.stevenson@uwtsd.ac.uk::ae8dda73-5b0a-4ab6-8413-d9e5d0f56ad1" providerId="AD" clId="Web-{5CDA05E3-6086-59BF-C7F6-9C758E697C9C}" dt="2024-11-10T20:08:24.038" v="119" actId="1076"/>
          <ac:spMkLst>
            <pc:docMk/>
            <pc:sldMk cId="1058224380" sldId="850"/>
            <ac:spMk id="7" creationId="{58BEBC09-BC4D-46F9-9907-06B03B357910}"/>
          </ac:spMkLst>
        </pc:spChg>
        <pc:spChg chg="mod">
          <ac:chgData name="Anna Stevenson" userId="S::a.stevenson@uwtsd.ac.uk::ae8dda73-5b0a-4ab6-8413-d9e5d0f56ad1" providerId="AD" clId="Web-{5CDA05E3-6086-59BF-C7F6-9C758E697C9C}" dt="2024-11-10T20:08:20.960" v="117" actId="1076"/>
          <ac:spMkLst>
            <pc:docMk/>
            <pc:sldMk cId="1058224380" sldId="850"/>
            <ac:spMk id="10" creationId="{E9164C90-B100-48DF-A066-8B0787474E5D}"/>
          </ac:spMkLst>
        </pc:spChg>
        <pc:graphicFrameChg chg="mod modGraphic">
          <ac:chgData name="Anna Stevenson" userId="S::a.stevenson@uwtsd.ac.uk::ae8dda73-5b0a-4ab6-8413-d9e5d0f56ad1" providerId="AD" clId="Web-{5CDA05E3-6086-59BF-C7F6-9C758E697C9C}" dt="2024-11-10T20:05:17.793" v="103"/>
          <ac:graphicFrameMkLst>
            <pc:docMk/>
            <pc:sldMk cId="1058224380" sldId="850"/>
            <ac:graphicFrameMk id="2" creationId="{9C9960F5-CFEF-5C4B-982D-D5707FBE3D01}"/>
          </ac:graphicFrameMkLst>
        </pc:graphicFrameChg>
        <pc:cxnChg chg="mod">
          <ac:chgData name="Anna Stevenson" userId="S::a.stevenson@uwtsd.ac.uk::ae8dda73-5b0a-4ab6-8413-d9e5d0f56ad1" providerId="AD" clId="Web-{5CDA05E3-6086-59BF-C7F6-9C758E697C9C}" dt="2024-11-10T20:08:24.038" v="120" actId="1076"/>
          <ac:cxnSpMkLst>
            <pc:docMk/>
            <pc:sldMk cId="1058224380" sldId="850"/>
            <ac:cxnSpMk id="8" creationId="{0A339CC8-D03A-4B51-AAC1-BC0444ACEF35}"/>
          </ac:cxnSpMkLst>
        </pc:cxnChg>
      </pc:sldChg>
      <pc:sldChg chg="del">
        <pc:chgData name="Anna Stevenson" userId="S::a.stevenson@uwtsd.ac.uk::ae8dda73-5b0a-4ab6-8413-d9e5d0f56ad1" providerId="AD" clId="Web-{5CDA05E3-6086-59BF-C7F6-9C758E697C9C}" dt="2024-11-10T20:05:55.250" v="110"/>
        <pc:sldMkLst>
          <pc:docMk/>
          <pc:sldMk cId="2031680109" sldId="852"/>
        </pc:sldMkLst>
      </pc:sldChg>
      <pc:sldChg chg="modSp">
        <pc:chgData name="Anna Stevenson" userId="S::a.stevenson@uwtsd.ac.uk::ae8dda73-5b0a-4ab6-8413-d9e5d0f56ad1" providerId="AD" clId="Web-{5CDA05E3-6086-59BF-C7F6-9C758E697C9C}" dt="2024-11-10T20:10:33.248" v="173" actId="1076"/>
        <pc:sldMkLst>
          <pc:docMk/>
          <pc:sldMk cId="1173156874" sldId="853"/>
        </pc:sldMkLst>
        <pc:spChg chg="mod">
          <ac:chgData name="Anna Stevenson" userId="S::a.stevenson@uwtsd.ac.uk::ae8dda73-5b0a-4ab6-8413-d9e5d0f56ad1" providerId="AD" clId="Web-{5CDA05E3-6086-59BF-C7F6-9C758E697C9C}" dt="2024-11-10T20:10:26.372" v="170" actId="20577"/>
          <ac:spMkLst>
            <pc:docMk/>
            <pc:sldMk cId="1173156874" sldId="853"/>
            <ac:spMk id="5" creationId="{FCC08E4A-34DF-476C-BAD9-F66265D4075E}"/>
          </ac:spMkLst>
        </pc:spChg>
        <pc:spChg chg="mod">
          <ac:chgData name="Anna Stevenson" userId="S::a.stevenson@uwtsd.ac.uk::ae8dda73-5b0a-4ab6-8413-d9e5d0f56ad1" providerId="AD" clId="Web-{5CDA05E3-6086-59BF-C7F6-9C758E697C9C}" dt="2024-11-10T20:10:33.216" v="171" actId="1076"/>
          <ac:spMkLst>
            <pc:docMk/>
            <pc:sldMk cId="1173156874" sldId="853"/>
            <ac:spMk id="7" creationId="{DA904D35-2562-4BEC-9B36-3CFC9349D1AF}"/>
          </ac:spMkLst>
        </pc:spChg>
        <pc:spChg chg="mod">
          <ac:chgData name="Anna Stevenson" userId="S::a.stevenson@uwtsd.ac.uk::ae8dda73-5b0a-4ab6-8413-d9e5d0f56ad1" providerId="AD" clId="Web-{5CDA05E3-6086-59BF-C7F6-9C758E697C9C}" dt="2024-11-10T20:10:33.232" v="172" actId="1076"/>
          <ac:spMkLst>
            <pc:docMk/>
            <pc:sldMk cId="1173156874" sldId="853"/>
            <ac:spMk id="9" creationId="{0E9ADF7F-6C80-4AC7-A691-90B5F091EA24}"/>
          </ac:spMkLst>
        </pc:spChg>
        <pc:spChg chg="mod">
          <ac:chgData name="Anna Stevenson" userId="S::a.stevenson@uwtsd.ac.uk::ae8dda73-5b0a-4ab6-8413-d9e5d0f56ad1" providerId="AD" clId="Web-{5CDA05E3-6086-59BF-C7F6-9C758E697C9C}" dt="2024-11-10T20:10:33.248" v="173" actId="1076"/>
          <ac:spMkLst>
            <pc:docMk/>
            <pc:sldMk cId="1173156874" sldId="853"/>
            <ac:spMk id="13" creationId="{7875710A-23D7-47E7-A04F-09F3BD527B1A}"/>
          </ac:spMkLst>
        </pc:spChg>
      </pc:sldChg>
      <pc:sldChg chg="addSp delSp modSp del">
        <pc:chgData name="Anna Stevenson" userId="S::a.stevenson@uwtsd.ac.uk::ae8dda73-5b0a-4ab6-8413-d9e5d0f56ad1" providerId="AD" clId="Web-{5CDA05E3-6086-59BF-C7F6-9C758E697C9C}" dt="2024-11-05T15:31:03.419" v="20"/>
        <pc:sldMkLst>
          <pc:docMk/>
          <pc:sldMk cId="3484118885" sldId="858"/>
        </pc:sldMkLst>
        <pc:spChg chg="del mod">
          <ac:chgData name="Anna Stevenson" userId="S::a.stevenson@uwtsd.ac.uk::ae8dda73-5b0a-4ab6-8413-d9e5d0f56ad1" providerId="AD" clId="Web-{5CDA05E3-6086-59BF-C7F6-9C758E697C9C}" dt="2024-11-05T15:30:49.575" v="9"/>
          <ac:spMkLst>
            <pc:docMk/>
            <pc:sldMk cId="3484118885" sldId="858"/>
            <ac:spMk id="2" creationId="{B99B80C7-0194-E8C7-6FDA-55303B4B801C}"/>
          </ac:spMkLst>
        </pc:spChg>
        <pc:spChg chg="add mod">
          <ac:chgData name="Anna Stevenson" userId="S::a.stevenson@uwtsd.ac.uk::ae8dda73-5b0a-4ab6-8413-d9e5d0f56ad1" providerId="AD" clId="Web-{5CDA05E3-6086-59BF-C7F6-9C758E697C9C}" dt="2024-11-05T15:30:49.903" v="11"/>
          <ac:spMkLst>
            <pc:docMk/>
            <pc:sldMk cId="3484118885" sldId="858"/>
            <ac:spMk id="4" creationId="{65FE0375-9B9C-7AAA-93CF-C21A3FBAF68C}"/>
          </ac:spMkLst>
        </pc:spChg>
        <pc:spChg chg="del mod">
          <ac:chgData name="Anna Stevenson" userId="S::a.stevenson@uwtsd.ac.uk::ae8dda73-5b0a-4ab6-8413-d9e5d0f56ad1" providerId="AD" clId="Web-{5CDA05E3-6086-59BF-C7F6-9C758E697C9C}" dt="2024-11-05T15:30:49.903" v="11"/>
          <ac:spMkLst>
            <pc:docMk/>
            <pc:sldMk cId="3484118885" sldId="858"/>
            <ac:spMk id="5" creationId="{7F8114DA-752C-4930-B54F-22D4BD4183CC}"/>
          </ac:spMkLst>
        </pc:spChg>
        <pc:spChg chg="del mod">
          <ac:chgData name="Anna Stevenson" userId="S::a.stevenson@uwtsd.ac.uk::ae8dda73-5b0a-4ab6-8413-d9e5d0f56ad1" providerId="AD" clId="Web-{5CDA05E3-6086-59BF-C7F6-9C758E697C9C}" dt="2024-11-05T15:30:49.903" v="12"/>
          <ac:spMkLst>
            <pc:docMk/>
            <pc:sldMk cId="3484118885" sldId="858"/>
            <ac:spMk id="6" creationId="{F88F33F7-37D3-2B4B-9BAB-1FC97B372031}"/>
          </ac:spMkLst>
        </pc:spChg>
        <pc:spChg chg="del mod">
          <ac:chgData name="Anna Stevenson" userId="S::a.stevenson@uwtsd.ac.uk::ae8dda73-5b0a-4ab6-8413-d9e5d0f56ad1" providerId="AD" clId="Web-{5CDA05E3-6086-59BF-C7F6-9C758E697C9C}" dt="2024-11-05T15:30:49.575" v="10"/>
          <ac:spMkLst>
            <pc:docMk/>
            <pc:sldMk cId="3484118885" sldId="858"/>
            <ac:spMk id="7" creationId="{91BA72D8-30E1-4CC4-95FF-487851A78FD7}"/>
          </ac:spMkLst>
        </pc:spChg>
      </pc:sldChg>
      <pc:sldChg chg="addSp delSp modSp">
        <pc:chgData name="Anna Stevenson" userId="S::a.stevenson@uwtsd.ac.uk::ae8dda73-5b0a-4ab6-8413-d9e5d0f56ad1" providerId="AD" clId="Web-{5CDA05E3-6086-59BF-C7F6-9C758E697C9C}" dt="2024-11-10T22:53:40.598" v="903" actId="14100"/>
        <pc:sldMkLst>
          <pc:docMk/>
          <pc:sldMk cId="2636876862" sldId="861"/>
        </pc:sldMkLst>
        <pc:spChg chg="mod">
          <ac:chgData name="Anna Stevenson" userId="S::a.stevenson@uwtsd.ac.uk::ae8dda73-5b0a-4ab6-8413-d9e5d0f56ad1" providerId="AD" clId="Web-{5CDA05E3-6086-59BF-C7F6-9C758E697C9C}" dt="2024-11-10T20:05:45.138" v="107" actId="1076"/>
          <ac:spMkLst>
            <pc:docMk/>
            <pc:sldMk cId="2636876862" sldId="861"/>
            <ac:spMk id="9" creationId="{7D45463A-B012-4007-A684-7202AF6A8554}"/>
          </ac:spMkLst>
        </pc:spChg>
        <pc:spChg chg="mod">
          <ac:chgData name="Anna Stevenson" userId="S::a.stevenson@uwtsd.ac.uk::ae8dda73-5b0a-4ab6-8413-d9e5d0f56ad1" providerId="AD" clId="Web-{5CDA05E3-6086-59BF-C7F6-9C758E697C9C}" dt="2024-11-10T22:53:40.598" v="903" actId="14100"/>
          <ac:spMkLst>
            <pc:docMk/>
            <pc:sldMk cId="2636876862" sldId="861"/>
            <ac:spMk id="11" creationId="{F691A7C7-A810-4C2C-897C-553A0070E18B}"/>
          </ac:spMkLst>
        </pc:spChg>
        <pc:spChg chg="add del">
          <ac:chgData name="Anna Stevenson" userId="S::a.stevenson@uwtsd.ac.uk::ae8dda73-5b0a-4ab6-8413-d9e5d0f56ad1" providerId="AD" clId="Web-{5CDA05E3-6086-59BF-C7F6-9C758E697C9C}" dt="2024-11-10T20:05:42.123" v="105"/>
          <ac:spMkLst>
            <pc:docMk/>
            <pc:sldMk cId="2636876862" sldId="861"/>
            <ac:spMk id="9223" creationId="{04812C46-200A-4DEB-A05E-3ED6C68C2387}"/>
          </ac:spMkLst>
        </pc:spChg>
        <pc:spChg chg="add del">
          <ac:chgData name="Anna Stevenson" userId="S::a.stevenson@uwtsd.ac.uk::ae8dda73-5b0a-4ab6-8413-d9e5d0f56ad1" providerId="AD" clId="Web-{5CDA05E3-6086-59BF-C7F6-9C758E697C9C}" dt="2024-11-10T20:05:42.123" v="105"/>
          <ac:spMkLst>
            <pc:docMk/>
            <pc:sldMk cId="2636876862" sldId="861"/>
            <ac:spMk id="9225" creationId="{D1EA859B-E555-4109-94F3-6700E046E008}"/>
          </ac:spMkLst>
        </pc:spChg>
        <pc:spChg chg="add">
          <ac:chgData name="Anna Stevenson" userId="S::a.stevenson@uwtsd.ac.uk::ae8dda73-5b0a-4ab6-8413-d9e5d0f56ad1" providerId="AD" clId="Web-{5CDA05E3-6086-59BF-C7F6-9C758E697C9C}" dt="2024-11-10T20:05:42.138" v="106"/>
          <ac:spMkLst>
            <pc:docMk/>
            <pc:sldMk cId="2636876862" sldId="861"/>
            <ac:spMk id="9227" creationId="{04812C46-200A-4DEB-A05E-3ED6C68C2387}"/>
          </ac:spMkLst>
        </pc:spChg>
        <pc:spChg chg="add">
          <ac:chgData name="Anna Stevenson" userId="S::a.stevenson@uwtsd.ac.uk::ae8dda73-5b0a-4ab6-8413-d9e5d0f56ad1" providerId="AD" clId="Web-{5CDA05E3-6086-59BF-C7F6-9C758E697C9C}" dt="2024-11-10T20:05:42.138" v="106"/>
          <ac:spMkLst>
            <pc:docMk/>
            <pc:sldMk cId="2636876862" sldId="861"/>
            <ac:spMk id="9228" creationId="{D1EA859B-E555-4109-94F3-6700E046E008}"/>
          </ac:spMkLst>
        </pc:spChg>
        <pc:picChg chg="mod">
          <ac:chgData name="Anna Stevenson" userId="S::a.stevenson@uwtsd.ac.uk::ae8dda73-5b0a-4ab6-8413-d9e5d0f56ad1" providerId="AD" clId="Web-{5CDA05E3-6086-59BF-C7F6-9C758E697C9C}" dt="2024-11-10T20:05:42.138" v="106"/>
          <ac:picMkLst>
            <pc:docMk/>
            <pc:sldMk cId="2636876862" sldId="861"/>
            <ac:picMk id="9218" creationId="{CC66DAC4-2662-4700-9AAF-CD1A35913363}"/>
          </ac:picMkLst>
        </pc:picChg>
      </pc:sldChg>
      <pc:sldChg chg="delSp modSp del">
        <pc:chgData name="Anna Stevenson" userId="S::a.stevenson@uwtsd.ac.uk::ae8dda73-5b0a-4ab6-8413-d9e5d0f56ad1" providerId="AD" clId="Web-{5CDA05E3-6086-59BF-C7F6-9C758E697C9C}" dt="2024-11-10T20:09:34.354" v="163"/>
        <pc:sldMkLst>
          <pc:docMk/>
          <pc:sldMk cId="2606652652" sldId="870"/>
        </pc:sldMkLst>
        <pc:spChg chg="del mod">
          <ac:chgData name="Anna Stevenson" userId="S::a.stevenson@uwtsd.ac.uk::ae8dda73-5b0a-4ab6-8413-d9e5d0f56ad1" providerId="AD" clId="Web-{5CDA05E3-6086-59BF-C7F6-9C758E697C9C}" dt="2024-11-10T20:08:11.178" v="113"/>
          <ac:spMkLst>
            <pc:docMk/>
            <pc:sldMk cId="2606652652" sldId="870"/>
            <ac:spMk id="8" creationId="{E544F05C-AB92-4BAB-9936-C27BA60E672B}"/>
          </ac:spMkLst>
        </pc:spChg>
      </pc:sldChg>
      <pc:sldChg chg="del ord">
        <pc:chgData name="Anna Stevenson" userId="S::a.stevenson@uwtsd.ac.uk::ae8dda73-5b0a-4ab6-8413-d9e5d0f56ad1" providerId="AD" clId="Web-{5CDA05E3-6086-59BF-C7F6-9C758E697C9C}" dt="2024-11-10T20:09:59.465" v="164"/>
        <pc:sldMkLst>
          <pc:docMk/>
          <pc:sldMk cId="3394268307" sldId="873"/>
        </pc:sldMkLst>
      </pc:sldChg>
      <pc:sldChg chg="addSp delSp modSp mod ord setBg">
        <pc:chgData name="Anna Stevenson" userId="S::a.stevenson@uwtsd.ac.uk::ae8dda73-5b0a-4ab6-8413-d9e5d0f56ad1" providerId="AD" clId="Web-{5CDA05E3-6086-59BF-C7F6-9C758E697C9C}" dt="2024-11-10T22:26:04.212" v="650" actId="14100"/>
        <pc:sldMkLst>
          <pc:docMk/>
          <pc:sldMk cId="2381223988" sldId="919"/>
        </pc:sldMkLst>
        <pc:spChg chg="del mod">
          <ac:chgData name="Anna Stevenson" userId="S::a.stevenson@uwtsd.ac.uk::ae8dda73-5b0a-4ab6-8413-d9e5d0f56ad1" providerId="AD" clId="Web-{5CDA05E3-6086-59BF-C7F6-9C758E697C9C}" dt="2024-11-10T22:10:09.192" v="345"/>
          <ac:spMkLst>
            <pc:docMk/>
            <pc:sldMk cId="2381223988" sldId="919"/>
            <ac:spMk id="2" creationId="{8C7FFAFF-4335-4F9A-7F47-5A7C815FF0EF}"/>
          </ac:spMkLst>
        </pc:spChg>
        <pc:spChg chg="del mod">
          <ac:chgData name="Anna Stevenson" userId="S::a.stevenson@uwtsd.ac.uk::ae8dda73-5b0a-4ab6-8413-d9e5d0f56ad1" providerId="AD" clId="Web-{5CDA05E3-6086-59BF-C7F6-9C758E697C9C}" dt="2024-11-10T22:08:29.574" v="278"/>
          <ac:spMkLst>
            <pc:docMk/>
            <pc:sldMk cId="2381223988" sldId="919"/>
            <ac:spMk id="6" creationId="{D2F4DF6E-3F95-C306-E5B6-30810F98356B}"/>
          </ac:spMkLst>
        </pc:spChg>
        <pc:spChg chg="add">
          <ac:chgData name="Anna Stevenson" userId="S::a.stevenson@uwtsd.ac.uk::ae8dda73-5b0a-4ab6-8413-d9e5d0f56ad1" providerId="AD" clId="Web-{5CDA05E3-6086-59BF-C7F6-9C758E697C9C}" dt="2024-11-10T22:08:29.574" v="278"/>
          <ac:spMkLst>
            <pc:docMk/>
            <pc:sldMk cId="2381223988" sldId="919"/>
            <ac:spMk id="12" creationId="{9165109B-7036-4613-93D4-579E77F6EF3C}"/>
          </ac:spMkLst>
        </pc:spChg>
        <pc:spChg chg="add">
          <ac:chgData name="Anna Stevenson" userId="S::a.stevenson@uwtsd.ac.uk::ae8dda73-5b0a-4ab6-8413-d9e5d0f56ad1" providerId="AD" clId="Web-{5CDA05E3-6086-59BF-C7F6-9C758E697C9C}" dt="2024-11-10T22:08:29.574" v="278"/>
          <ac:spMkLst>
            <pc:docMk/>
            <pc:sldMk cId="2381223988" sldId="919"/>
            <ac:spMk id="14" creationId="{43E8FEA2-54EE-4F84-B5DB-A055A7D805EE}"/>
          </ac:spMkLst>
        </pc:spChg>
        <pc:spChg chg="add del mod">
          <ac:chgData name="Anna Stevenson" userId="S::a.stevenson@uwtsd.ac.uk::ae8dda73-5b0a-4ab6-8413-d9e5d0f56ad1" providerId="AD" clId="Web-{5CDA05E3-6086-59BF-C7F6-9C758E697C9C}" dt="2024-11-10T22:19:35.890" v="561"/>
          <ac:spMkLst>
            <pc:docMk/>
            <pc:sldMk cId="2381223988" sldId="919"/>
            <ac:spMk id="873" creationId="{3B3192B8-94ED-80D2-47D8-FE8BC41E0B58}"/>
          </ac:spMkLst>
        </pc:spChg>
        <pc:spChg chg="add del mod">
          <ac:chgData name="Anna Stevenson" userId="S::a.stevenson@uwtsd.ac.uk::ae8dda73-5b0a-4ab6-8413-d9e5d0f56ad1" providerId="AD" clId="Web-{5CDA05E3-6086-59BF-C7F6-9C758E697C9C}" dt="2024-11-10T22:18:56.449" v="552"/>
          <ac:spMkLst>
            <pc:docMk/>
            <pc:sldMk cId="2381223988" sldId="919"/>
            <ac:spMk id="884" creationId="{F5CAF529-66AA-9224-6EA0-27CA6E846FD4}"/>
          </ac:spMkLst>
        </pc:spChg>
        <pc:graphicFrameChg chg="add del modGraphic">
          <ac:chgData name="Anna Stevenson" userId="S::a.stevenson@uwtsd.ac.uk::ae8dda73-5b0a-4ab6-8413-d9e5d0f56ad1" providerId="AD" clId="Web-{5CDA05E3-6086-59BF-C7F6-9C758E697C9C}" dt="2024-11-10T22:24:50.707" v="637" actId="20577"/>
          <ac:graphicFrameMkLst>
            <pc:docMk/>
            <pc:sldMk cId="2381223988" sldId="919"/>
            <ac:graphicFrameMk id="8" creationId="{0C154143-4B76-B419-7E5B-53E9C044D6EE}"/>
          </ac:graphicFrameMkLst>
        </pc:graphicFrameChg>
        <pc:picChg chg="add del mod">
          <ac:chgData name="Anna Stevenson" userId="S::a.stevenson@uwtsd.ac.uk::ae8dda73-5b0a-4ab6-8413-d9e5d0f56ad1" providerId="AD" clId="Web-{5CDA05E3-6086-59BF-C7F6-9C758E697C9C}" dt="2024-11-10T22:19:34.999" v="560"/>
          <ac:picMkLst>
            <pc:docMk/>
            <pc:sldMk cId="2381223988" sldId="919"/>
            <ac:picMk id="1236" creationId="{CC660CFD-9324-F99D-2950-56DB16740766}"/>
          </ac:picMkLst>
        </pc:picChg>
        <pc:picChg chg="add del mod">
          <ac:chgData name="Anna Stevenson" userId="S::a.stevenson@uwtsd.ac.uk::ae8dda73-5b0a-4ab6-8413-d9e5d0f56ad1" providerId="AD" clId="Web-{5CDA05E3-6086-59BF-C7F6-9C758E697C9C}" dt="2024-11-10T22:24:54.332" v="639"/>
          <ac:picMkLst>
            <pc:docMk/>
            <pc:sldMk cId="2381223988" sldId="919"/>
            <ac:picMk id="1367" creationId="{3491BA49-EE29-CA33-81C4-D025981D250C}"/>
          </ac:picMkLst>
        </pc:picChg>
        <pc:picChg chg="add mod">
          <ac:chgData name="Anna Stevenson" userId="S::a.stevenson@uwtsd.ac.uk::ae8dda73-5b0a-4ab6-8413-d9e5d0f56ad1" providerId="AD" clId="Web-{5CDA05E3-6086-59BF-C7F6-9C758E697C9C}" dt="2024-11-10T22:25:01.051" v="643" actId="1076"/>
          <ac:picMkLst>
            <pc:docMk/>
            <pc:sldMk cId="2381223988" sldId="919"/>
            <ac:picMk id="1368" creationId="{58BC784D-0E9E-B5A4-7DB8-602F72C64C36}"/>
          </ac:picMkLst>
        </pc:picChg>
        <pc:picChg chg="add mod">
          <ac:chgData name="Anna Stevenson" userId="S::a.stevenson@uwtsd.ac.uk::ae8dda73-5b0a-4ab6-8413-d9e5d0f56ad1" providerId="AD" clId="Web-{5CDA05E3-6086-59BF-C7F6-9C758E697C9C}" dt="2024-11-10T22:25:28.600" v="647"/>
          <ac:picMkLst>
            <pc:docMk/>
            <pc:sldMk cId="2381223988" sldId="919"/>
            <ac:picMk id="1671" creationId="{1E503B89-DB8C-3D1A-E9AA-040F8BC69054}"/>
          </ac:picMkLst>
        </pc:picChg>
        <pc:picChg chg="add mod">
          <ac:chgData name="Anna Stevenson" userId="S::a.stevenson@uwtsd.ac.uk::ae8dda73-5b0a-4ab6-8413-d9e5d0f56ad1" providerId="AD" clId="Web-{5CDA05E3-6086-59BF-C7F6-9C758E697C9C}" dt="2024-11-10T22:26:04.212" v="650" actId="14100"/>
          <ac:picMkLst>
            <pc:docMk/>
            <pc:sldMk cId="2381223988" sldId="919"/>
            <ac:picMk id="1672" creationId="{FD886569-E18F-08B1-93DC-C9DC985E5FF1}"/>
          </ac:picMkLst>
        </pc:picChg>
      </pc:sldChg>
      <pc:sldChg chg="addSp delSp modSp mod setBg">
        <pc:chgData name="Anna Stevenson" userId="S::a.stevenson@uwtsd.ac.uk::ae8dda73-5b0a-4ab6-8413-d9e5d0f56ad1" providerId="AD" clId="Web-{5CDA05E3-6086-59BF-C7F6-9C758E697C9C}" dt="2024-11-10T22:23:57.391" v="621" actId="20577"/>
        <pc:sldMkLst>
          <pc:docMk/>
          <pc:sldMk cId="1541611885" sldId="924"/>
        </pc:sldMkLst>
        <pc:spChg chg="mod ord">
          <ac:chgData name="Anna Stevenson" userId="S::a.stevenson@uwtsd.ac.uk::ae8dda73-5b0a-4ab6-8413-d9e5d0f56ad1" providerId="AD" clId="Web-{5CDA05E3-6086-59BF-C7F6-9C758E697C9C}" dt="2024-11-10T22:23:57.391" v="621" actId="20577"/>
          <ac:spMkLst>
            <pc:docMk/>
            <pc:sldMk cId="1541611885" sldId="924"/>
            <ac:spMk id="2" creationId="{665D0F60-FDC4-413D-9F97-A42697CB77EF}"/>
          </ac:spMkLst>
        </pc:spChg>
        <pc:spChg chg="mod">
          <ac:chgData name="Anna Stevenson" userId="S::a.stevenson@uwtsd.ac.uk::ae8dda73-5b0a-4ab6-8413-d9e5d0f56ad1" providerId="AD" clId="Web-{5CDA05E3-6086-59BF-C7F6-9C758E697C9C}" dt="2024-11-10T22:05:41.281" v="235"/>
          <ac:spMkLst>
            <pc:docMk/>
            <pc:sldMk cId="1541611885" sldId="924"/>
            <ac:spMk id="4" creationId="{AE2DA380-C2A2-4C4C-CC63-7D6C23A59965}"/>
          </ac:spMkLst>
        </pc:spChg>
        <pc:spChg chg="add del">
          <ac:chgData name="Anna Stevenson" userId="S::a.stevenson@uwtsd.ac.uk::ae8dda73-5b0a-4ab6-8413-d9e5d0f56ad1" providerId="AD" clId="Web-{5CDA05E3-6086-59BF-C7F6-9C758E697C9C}" dt="2024-11-10T22:05:41.266" v="234"/>
          <ac:spMkLst>
            <pc:docMk/>
            <pc:sldMk cId="1541611885" sldId="924"/>
            <ac:spMk id="9" creationId="{777A147A-9ED8-46B4-8660-1B3C2AA880B5}"/>
          </ac:spMkLst>
        </pc:spChg>
        <pc:spChg chg="add del">
          <ac:chgData name="Anna Stevenson" userId="S::a.stevenson@uwtsd.ac.uk::ae8dda73-5b0a-4ab6-8413-d9e5d0f56ad1" providerId="AD" clId="Web-{5CDA05E3-6086-59BF-C7F6-9C758E697C9C}" dt="2024-11-10T22:05:41.266" v="234"/>
          <ac:spMkLst>
            <pc:docMk/>
            <pc:sldMk cId="1541611885" sldId="924"/>
            <ac:spMk id="11" creationId="{5D6C15A0-C087-4593-8414-2B4EC1CDC3DE}"/>
          </ac:spMkLst>
        </pc:spChg>
        <pc:spChg chg="add">
          <ac:chgData name="Anna Stevenson" userId="S::a.stevenson@uwtsd.ac.uk::ae8dda73-5b0a-4ab6-8413-d9e5d0f56ad1" providerId="AD" clId="Web-{5CDA05E3-6086-59BF-C7F6-9C758E697C9C}" dt="2024-11-10T22:05:41.281" v="235"/>
          <ac:spMkLst>
            <pc:docMk/>
            <pc:sldMk cId="1541611885" sldId="924"/>
            <ac:spMk id="13" creationId="{081E4A58-353D-44AE-B2FC-2A74E2E400F7}"/>
          </ac:spMkLst>
        </pc:spChg>
        <pc:spChg chg="add">
          <ac:chgData name="Anna Stevenson" userId="S::a.stevenson@uwtsd.ac.uk::ae8dda73-5b0a-4ab6-8413-d9e5d0f56ad1" providerId="AD" clId="Web-{5CDA05E3-6086-59BF-C7F6-9C758E697C9C}" dt="2024-11-10T22:05:41.281" v="235"/>
          <ac:spMkLst>
            <pc:docMk/>
            <pc:sldMk cId="1541611885" sldId="924"/>
            <ac:spMk id="14" creationId="{907EF6B7-1338-4443-8C46-6A318D952DFD}"/>
          </ac:spMkLst>
        </pc:spChg>
        <pc:spChg chg="add">
          <ac:chgData name="Anna Stevenson" userId="S::a.stevenson@uwtsd.ac.uk::ae8dda73-5b0a-4ab6-8413-d9e5d0f56ad1" providerId="AD" clId="Web-{5CDA05E3-6086-59BF-C7F6-9C758E697C9C}" dt="2024-11-10T22:05:41.281" v="235"/>
          <ac:spMkLst>
            <pc:docMk/>
            <pc:sldMk cId="1541611885" sldId="924"/>
            <ac:spMk id="15" creationId="{DAAE4CDD-124C-4DCF-9584-B6033B545DD5}"/>
          </ac:spMkLst>
        </pc:spChg>
      </pc:sldChg>
      <pc:sldChg chg="modSp">
        <pc:chgData name="Anna Stevenson" userId="S::a.stevenson@uwtsd.ac.uk::ae8dda73-5b0a-4ab6-8413-d9e5d0f56ad1" providerId="AD" clId="Web-{5CDA05E3-6086-59BF-C7F6-9C758E697C9C}" dt="2024-11-10T22:38:08.810" v="653" actId="20577"/>
        <pc:sldMkLst>
          <pc:docMk/>
          <pc:sldMk cId="3298238428" sldId="925"/>
        </pc:sldMkLst>
        <pc:spChg chg="mod">
          <ac:chgData name="Anna Stevenson" userId="S::a.stevenson@uwtsd.ac.uk::ae8dda73-5b0a-4ab6-8413-d9e5d0f56ad1" providerId="AD" clId="Web-{5CDA05E3-6086-59BF-C7F6-9C758E697C9C}" dt="2024-11-10T22:38:08.810" v="653" actId="20577"/>
          <ac:spMkLst>
            <pc:docMk/>
            <pc:sldMk cId="3298238428" sldId="925"/>
            <ac:spMk id="4" creationId="{17FB63D7-2DDE-47B1-8A17-CC7F812AC535}"/>
          </ac:spMkLst>
        </pc:spChg>
      </pc:sldChg>
      <pc:sldChg chg="modSp">
        <pc:chgData name="Anna Stevenson" userId="S::a.stevenson@uwtsd.ac.uk::ae8dda73-5b0a-4ab6-8413-d9e5d0f56ad1" providerId="AD" clId="Web-{5CDA05E3-6086-59BF-C7F6-9C758E697C9C}" dt="2024-11-11T11:12:18.199" v="980" actId="20577"/>
        <pc:sldMkLst>
          <pc:docMk/>
          <pc:sldMk cId="1532838554" sldId="926"/>
        </pc:sldMkLst>
        <pc:spChg chg="mod">
          <ac:chgData name="Anna Stevenson" userId="S::a.stevenson@uwtsd.ac.uk::ae8dda73-5b0a-4ab6-8413-d9e5d0f56ad1" providerId="AD" clId="Web-{5CDA05E3-6086-59BF-C7F6-9C758E697C9C}" dt="2024-11-11T11:12:18.199" v="980" actId="20577"/>
          <ac:spMkLst>
            <pc:docMk/>
            <pc:sldMk cId="1532838554" sldId="926"/>
            <ac:spMk id="2" creationId="{EDD4C10A-E4A0-4C54-98D4-C13432B17C16}"/>
          </ac:spMkLst>
        </pc:spChg>
      </pc:sldChg>
      <pc:sldChg chg="modSp">
        <pc:chgData name="Anna Stevenson" userId="S::a.stevenson@uwtsd.ac.uk::ae8dda73-5b0a-4ab6-8413-d9e5d0f56ad1" providerId="AD" clId="Web-{5CDA05E3-6086-59BF-C7F6-9C758E697C9C}" dt="2024-11-11T11:13:02.184" v="981" actId="14100"/>
        <pc:sldMkLst>
          <pc:docMk/>
          <pc:sldMk cId="2340974704" sldId="993"/>
        </pc:sldMkLst>
        <pc:spChg chg="mod">
          <ac:chgData name="Anna Stevenson" userId="S::a.stevenson@uwtsd.ac.uk::ae8dda73-5b0a-4ab6-8413-d9e5d0f56ad1" providerId="AD" clId="Web-{5CDA05E3-6086-59BF-C7F6-9C758E697C9C}" dt="2024-11-11T11:13:02.184" v="981" actId="14100"/>
          <ac:spMkLst>
            <pc:docMk/>
            <pc:sldMk cId="2340974704" sldId="993"/>
            <ac:spMk id="2" creationId="{D61340A8-E2CB-0B3E-BDC9-1140C4BA262F}"/>
          </ac:spMkLst>
        </pc:spChg>
      </pc:sldChg>
      <pc:sldChg chg="delSp modSp">
        <pc:chgData name="Anna Stevenson" userId="S::a.stevenson@uwtsd.ac.uk::ae8dda73-5b0a-4ab6-8413-d9e5d0f56ad1" providerId="AD" clId="Web-{5CDA05E3-6086-59BF-C7F6-9C758E697C9C}" dt="2024-11-10T22:51:08.775" v="835" actId="1076"/>
        <pc:sldMkLst>
          <pc:docMk/>
          <pc:sldMk cId="1076348929" sldId="1018"/>
        </pc:sldMkLst>
        <pc:spChg chg="mod">
          <ac:chgData name="Anna Stevenson" userId="S::a.stevenson@uwtsd.ac.uk::ae8dda73-5b0a-4ab6-8413-d9e5d0f56ad1" providerId="AD" clId="Web-{5CDA05E3-6086-59BF-C7F6-9C758E697C9C}" dt="2024-11-10T22:51:08.760" v="832" actId="1076"/>
          <ac:spMkLst>
            <pc:docMk/>
            <pc:sldMk cId="1076348929" sldId="1018"/>
            <ac:spMk id="2" creationId="{577A0534-2CEB-4A72-9E02-28EBD8F3E98A}"/>
          </ac:spMkLst>
        </pc:spChg>
        <pc:spChg chg="del">
          <ac:chgData name="Anna Stevenson" userId="S::a.stevenson@uwtsd.ac.uk::ae8dda73-5b0a-4ab6-8413-d9e5d0f56ad1" providerId="AD" clId="Web-{5CDA05E3-6086-59BF-C7F6-9C758E697C9C}" dt="2024-11-10T22:39:08.504" v="686"/>
          <ac:spMkLst>
            <pc:docMk/>
            <pc:sldMk cId="1076348929" sldId="1018"/>
            <ac:spMk id="4" creationId="{6CB4F8C4-D506-4714-8468-CD763B55DB05}"/>
          </ac:spMkLst>
        </pc:spChg>
        <pc:spChg chg="mod">
          <ac:chgData name="Anna Stevenson" userId="S::a.stevenson@uwtsd.ac.uk::ae8dda73-5b0a-4ab6-8413-d9e5d0f56ad1" providerId="AD" clId="Web-{5CDA05E3-6086-59BF-C7F6-9C758E697C9C}" dt="2024-11-10T22:51:05.603" v="831" actId="20577"/>
          <ac:spMkLst>
            <pc:docMk/>
            <pc:sldMk cId="1076348929" sldId="1018"/>
            <ac:spMk id="5" creationId="{B94AC098-BAB3-43EF-8BD8-524513AB59D4}"/>
          </ac:spMkLst>
        </pc:spChg>
        <pc:spChg chg="mod">
          <ac:chgData name="Anna Stevenson" userId="S::a.stevenson@uwtsd.ac.uk::ae8dda73-5b0a-4ab6-8413-d9e5d0f56ad1" providerId="AD" clId="Web-{5CDA05E3-6086-59BF-C7F6-9C758E697C9C}" dt="2024-11-10T22:51:08.760" v="833" actId="1076"/>
          <ac:spMkLst>
            <pc:docMk/>
            <pc:sldMk cId="1076348929" sldId="1018"/>
            <ac:spMk id="6" creationId="{069BC7A3-14E7-40AE-B5ED-4270BFA43275}"/>
          </ac:spMkLst>
        </pc:spChg>
        <pc:spChg chg="mod">
          <ac:chgData name="Anna Stevenson" userId="S::a.stevenson@uwtsd.ac.uk::ae8dda73-5b0a-4ab6-8413-d9e5d0f56ad1" providerId="AD" clId="Web-{5CDA05E3-6086-59BF-C7F6-9C758E697C9C}" dt="2024-11-10T22:51:08.775" v="834" actId="1076"/>
          <ac:spMkLst>
            <pc:docMk/>
            <pc:sldMk cId="1076348929" sldId="1018"/>
            <ac:spMk id="7" creationId="{B95D6027-DE80-4814-B890-27B3281F6AB3}"/>
          </ac:spMkLst>
        </pc:spChg>
        <pc:spChg chg="mod">
          <ac:chgData name="Anna Stevenson" userId="S::a.stevenson@uwtsd.ac.uk::ae8dda73-5b0a-4ab6-8413-d9e5d0f56ad1" providerId="AD" clId="Web-{5CDA05E3-6086-59BF-C7F6-9C758E697C9C}" dt="2024-11-10T22:51:08.775" v="835" actId="1076"/>
          <ac:spMkLst>
            <pc:docMk/>
            <pc:sldMk cId="1076348929" sldId="1018"/>
            <ac:spMk id="8" creationId="{5A5009CC-AE1D-4BB6-9DED-BE1C23F5C908}"/>
          </ac:spMkLst>
        </pc:spChg>
        <pc:spChg chg="mod">
          <ac:chgData name="Anna Stevenson" userId="S::a.stevenson@uwtsd.ac.uk::ae8dda73-5b0a-4ab6-8413-d9e5d0f56ad1" providerId="AD" clId="Web-{5CDA05E3-6086-59BF-C7F6-9C758E697C9C}" dt="2024-11-10T22:40:15.774" v="756" actId="20577"/>
          <ac:spMkLst>
            <pc:docMk/>
            <pc:sldMk cId="1076348929" sldId="1018"/>
            <ac:spMk id="11" creationId="{E05E293D-F859-450D-86CE-E266915E6D3E}"/>
          </ac:spMkLst>
        </pc:spChg>
      </pc:sldChg>
      <pc:sldChg chg="add replId">
        <pc:chgData name="Anna Stevenson" userId="S::a.stevenson@uwtsd.ac.uk::ae8dda73-5b0a-4ab6-8413-d9e5d0f56ad1" providerId="AD" clId="Web-{5CDA05E3-6086-59BF-C7F6-9C758E697C9C}" dt="2024-11-05T15:30:42.996" v="7"/>
        <pc:sldMkLst>
          <pc:docMk/>
          <pc:sldMk cId="2170373896" sldId="1020"/>
        </pc:sldMkLst>
      </pc:sldChg>
      <pc:sldChg chg="add replId">
        <pc:chgData name="Anna Stevenson" userId="S::a.stevenson@uwtsd.ac.uk::ae8dda73-5b0a-4ab6-8413-d9e5d0f56ad1" providerId="AD" clId="Web-{5CDA05E3-6086-59BF-C7F6-9C758E697C9C}" dt="2024-11-10T20:03:21.709" v="63"/>
        <pc:sldMkLst>
          <pc:docMk/>
          <pc:sldMk cId="3284919765" sldId="1021"/>
        </pc:sldMkLst>
      </pc:sldChg>
      <pc:sldChg chg="modSp add replId">
        <pc:chgData name="Anna Stevenson" userId="S::a.stevenson@uwtsd.ac.uk::ae8dda73-5b0a-4ab6-8413-d9e5d0f56ad1" providerId="AD" clId="Web-{5CDA05E3-6086-59BF-C7F6-9C758E697C9C}" dt="2024-11-10T20:03:59.899" v="72"/>
        <pc:sldMkLst>
          <pc:docMk/>
          <pc:sldMk cId="1402846750" sldId="1022"/>
        </pc:sldMkLst>
        <pc:spChg chg="mod">
          <ac:chgData name="Anna Stevenson" userId="S::a.stevenson@uwtsd.ac.uk::ae8dda73-5b0a-4ab6-8413-d9e5d0f56ad1" providerId="AD" clId="Web-{5CDA05E3-6086-59BF-C7F6-9C758E697C9C}" dt="2024-11-10T20:03:56.039" v="71"/>
          <ac:spMkLst>
            <pc:docMk/>
            <pc:sldMk cId="1402846750" sldId="1022"/>
            <ac:spMk id="12" creationId="{A5FF95F4-47B7-4182-B3B5-B1DACBDC2B4F}"/>
          </ac:spMkLst>
        </pc:spChg>
        <pc:spChg chg="mod">
          <ac:chgData name="Anna Stevenson" userId="S::a.stevenson@uwtsd.ac.uk::ae8dda73-5b0a-4ab6-8413-d9e5d0f56ad1" providerId="AD" clId="Web-{5CDA05E3-6086-59BF-C7F6-9C758E697C9C}" dt="2024-11-10T20:03:59.899" v="72"/>
          <ac:spMkLst>
            <pc:docMk/>
            <pc:sldMk cId="1402846750" sldId="1022"/>
            <ac:spMk id="13" creationId="{D7BFFAD3-BCC3-43A0-A0E5-CF214C3780ED}"/>
          </ac:spMkLst>
        </pc:spChg>
      </pc:sldChg>
      <pc:sldChg chg="new del">
        <pc:chgData name="Anna Stevenson" userId="S::a.stevenson@uwtsd.ac.uk::ae8dda73-5b0a-4ab6-8413-d9e5d0f56ad1" providerId="AD" clId="Web-{5CDA05E3-6086-59BF-C7F6-9C758E697C9C}" dt="2024-11-10T22:41:13.903" v="771"/>
        <pc:sldMkLst>
          <pc:docMk/>
          <pc:sldMk cId="862737124" sldId="1023"/>
        </pc:sldMkLst>
      </pc:sldChg>
      <pc:sldChg chg="new del">
        <pc:chgData name="Anna Stevenson" userId="S::a.stevenson@uwtsd.ac.uk::ae8dda73-5b0a-4ab6-8413-d9e5d0f56ad1" providerId="AD" clId="Web-{5CDA05E3-6086-59BF-C7F6-9C758E697C9C}" dt="2024-11-10T22:41:12.527" v="770"/>
        <pc:sldMkLst>
          <pc:docMk/>
          <pc:sldMk cId="1699690865" sldId="1024"/>
        </pc:sldMkLst>
      </pc:sldChg>
      <pc:sldChg chg="addSp delSp modSp new mod setBg modNotes">
        <pc:chgData name="Anna Stevenson" userId="S::a.stevenson@uwtsd.ac.uk::ae8dda73-5b0a-4ab6-8413-d9e5d0f56ad1" providerId="AD" clId="Web-{5CDA05E3-6086-59BF-C7F6-9C758E697C9C}" dt="2024-11-10T22:52:59.533" v="902" actId="20577"/>
        <pc:sldMkLst>
          <pc:docMk/>
          <pc:sldMk cId="3422895238" sldId="1025"/>
        </pc:sldMkLst>
        <pc:spChg chg="mod">
          <ac:chgData name="Anna Stevenson" userId="S::a.stevenson@uwtsd.ac.uk::ae8dda73-5b0a-4ab6-8413-d9e5d0f56ad1" providerId="AD" clId="Web-{5CDA05E3-6086-59BF-C7F6-9C758E697C9C}" dt="2024-11-10T22:41:30.857" v="783" actId="20577"/>
          <ac:spMkLst>
            <pc:docMk/>
            <pc:sldMk cId="3422895238" sldId="1025"/>
            <ac:spMk id="2" creationId="{9D491958-E701-717D-75EF-563C3E608CD1}"/>
          </ac:spMkLst>
        </pc:spChg>
        <pc:spChg chg="del">
          <ac:chgData name="Anna Stevenson" userId="S::a.stevenson@uwtsd.ac.uk::ae8dda73-5b0a-4ab6-8413-d9e5d0f56ad1" providerId="AD" clId="Web-{5CDA05E3-6086-59BF-C7F6-9C758E697C9C}" dt="2024-11-10T22:40:52.151" v="762"/>
          <ac:spMkLst>
            <pc:docMk/>
            <pc:sldMk cId="3422895238" sldId="1025"/>
            <ac:spMk id="3" creationId="{7D7BD27E-6FA6-A34E-DB1B-0E35E2300C51}"/>
          </ac:spMkLst>
        </pc:spChg>
        <pc:spChg chg="add mod">
          <ac:chgData name="Anna Stevenson" userId="S::a.stevenson@uwtsd.ac.uk::ae8dda73-5b0a-4ab6-8413-d9e5d0f56ad1" providerId="AD" clId="Web-{5CDA05E3-6086-59BF-C7F6-9C758E697C9C}" dt="2024-11-10T22:52:59.533" v="902" actId="20577"/>
          <ac:spMkLst>
            <pc:docMk/>
            <pc:sldMk cId="3422895238" sldId="1025"/>
            <ac:spMk id="5" creationId="{8210C624-F5E8-E065-FF06-AC3906C9352E}"/>
          </ac:spMkLst>
        </pc:spChg>
        <pc:spChg chg="add">
          <ac:chgData name="Anna Stevenson" userId="S::a.stevenson@uwtsd.ac.uk::ae8dda73-5b0a-4ab6-8413-d9e5d0f56ad1" providerId="AD" clId="Web-{5CDA05E3-6086-59BF-C7F6-9C758E697C9C}" dt="2024-11-10T22:41:26.903" v="782"/>
          <ac:spMkLst>
            <pc:docMk/>
            <pc:sldMk cId="3422895238" sldId="1025"/>
            <ac:spMk id="10" creationId="{F13C74B1-5B17-4795-BED0-7140497B445A}"/>
          </ac:spMkLst>
        </pc:spChg>
        <pc:spChg chg="add">
          <ac:chgData name="Anna Stevenson" userId="S::a.stevenson@uwtsd.ac.uk::ae8dda73-5b0a-4ab6-8413-d9e5d0f56ad1" providerId="AD" clId="Web-{5CDA05E3-6086-59BF-C7F6-9C758E697C9C}" dt="2024-11-10T22:41:26.903" v="782"/>
          <ac:spMkLst>
            <pc:docMk/>
            <pc:sldMk cId="3422895238" sldId="1025"/>
            <ac:spMk id="12" creationId="{D4974D33-8DC5-464E-8C6D-BE58F0669C17}"/>
          </ac:spMkLst>
        </pc:spChg>
        <pc:picChg chg="add mod ord">
          <ac:chgData name="Anna Stevenson" userId="S::a.stevenson@uwtsd.ac.uk::ae8dda73-5b0a-4ab6-8413-d9e5d0f56ad1" providerId="AD" clId="Web-{5CDA05E3-6086-59BF-C7F6-9C758E697C9C}" dt="2024-11-10T22:41:26.903" v="782"/>
          <ac:picMkLst>
            <pc:docMk/>
            <pc:sldMk cId="3422895238" sldId="1025"/>
            <ac:picMk id="4" creationId="{AE811A7A-4CC1-90D2-E7AB-20CD2D079068}"/>
          </ac:picMkLst>
        </pc:picChg>
      </pc:sldChg>
    </pc:docChg>
  </pc:docChgLst>
  <pc:docChgLst>
    <pc:chgData name="Kate Piper (IMH)" userId="S::k.piper1@uwtsd.ac.uk::f69ee4e2-845b-4a1f-89c4-60fce9da139f" providerId="AD" clId="Web-{44DF98EF-6174-CFF3-9ED1-06C29205D28B}"/>
    <pc:docChg chg="modSld">
      <pc:chgData name="Kate Piper (IMH)" userId="S::k.piper1@uwtsd.ac.uk::f69ee4e2-845b-4a1f-89c4-60fce9da139f" providerId="AD" clId="Web-{44DF98EF-6174-CFF3-9ED1-06C29205D28B}" dt="2024-11-24T15:50:39.953" v="152" actId="20577"/>
      <pc:docMkLst>
        <pc:docMk/>
      </pc:docMkLst>
      <pc:sldChg chg="addSp delSp modSp">
        <pc:chgData name="Kate Piper (IMH)" userId="S::k.piper1@uwtsd.ac.uk::f69ee4e2-845b-4a1f-89c4-60fce9da139f" providerId="AD" clId="Web-{44DF98EF-6174-CFF3-9ED1-06C29205D28B}" dt="2024-11-24T15:50:39.953" v="152" actId="20577"/>
        <pc:sldMkLst>
          <pc:docMk/>
          <pc:sldMk cId="2448048177" sldId="995"/>
        </pc:sldMkLst>
        <pc:spChg chg="del">
          <ac:chgData name="Kate Piper (IMH)" userId="S::k.piper1@uwtsd.ac.uk::f69ee4e2-845b-4a1f-89c4-60fce9da139f" providerId="AD" clId="Web-{44DF98EF-6174-CFF3-9ED1-06C29205D28B}" dt="2024-11-24T15:50:07.765" v="146"/>
          <ac:spMkLst>
            <pc:docMk/>
            <pc:sldMk cId="2448048177" sldId="995"/>
            <ac:spMk id="2" creationId="{9490710C-8118-BCCF-1BFD-333AD3EB01F0}"/>
          </ac:spMkLst>
        </pc:spChg>
        <pc:spChg chg="add mod">
          <ac:chgData name="Kate Piper (IMH)" userId="S::k.piper1@uwtsd.ac.uk::f69ee4e2-845b-4a1f-89c4-60fce9da139f" providerId="AD" clId="Web-{44DF98EF-6174-CFF3-9ED1-06C29205D28B}" dt="2024-11-24T15:50:39.953" v="152" actId="20577"/>
          <ac:spMkLst>
            <pc:docMk/>
            <pc:sldMk cId="2448048177" sldId="995"/>
            <ac:spMk id="3" creationId="{E05DB817-9A43-D5EC-4A4E-C13443A01452}"/>
          </ac:spMkLst>
        </pc:spChg>
      </pc:sldChg>
    </pc:docChg>
  </pc:docChgLst>
  <pc:docChgLst>
    <pc:chgData name="Anna Stevenson" userId="S::a.stevenson@uwtsd.ac.uk::ae8dda73-5b0a-4ab6-8413-d9e5d0f56ad1" providerId="AD" clId="Web-{7C2AC208-BA3B-4992-7867-ADB6BD9CD502}"/>
    <pc:docChg chg="addSld delSld modSld">
      <pc:chgData name="Anna Stevenson" userId="S::a.stevenson@uwtsd.ac.uk::ae8dda73-5b0a-4ab6-8413-d9e5d0f56ad1" providerId="AD" clId="Web-{7C2AC208-BA3B-4992-7867-ADB6BD9CD502}" dt="2024-11-11T08:39:45.637" v="14" actId="20577"/>
      <pc:docMkLst>
        <pc:docMk/>
      </pc:docMkLst>
      <pc:sldChg chg="new del">
        <pc:chgData name="Anna Stevenson" userId="S::a.stevenson@uwtsd.ac.uk::ae8dda73-5b0a-4ab6-8413-d9e5d0f56ad1" providerId="AD" clId="Web-{7C2AC208-BA3B-4992-7867-ADB6BD9CD502}" dt="2024-11-11T08:39:19.308" v="2"/>
        <pc:sldMkLst>
          <pc:docMk/>
          <pc:sldMk cId="1745727447" sldId="1026"/>
        </pc:sldMkLst>
      </pc:sldChg>
      <pc:sldChg chg="modSp new">
        <pc:chgData name="Anna Stevenson" userId="S::a.stevenson@uwtsd.ac.uk::ae8dda73-5b0a-4ab6-8413-d9e5d0f56ad1" providerId="AD" clId="Web-{7C2AC208-BA3B-4992-7867-ADB6BD9CD502}" dt="2024-11-11T08:39:45.637" v="14" actId="20577"/>
        <pc:sldMkLst>
          <pc:docMk/>
          <pc:sldMk cId="1621984164" sldId="1027"/>
        </pc:sldMkLst>
        <pc:spChg chg="mod">
          <ac:chgData name="Anna Stevenson" userId="S::a.stevenson@uwtsd.ac.uk::ae8dda73-5b0a-4ab6-8413-d9e5d0f56ad1" providerId="AD" clId="Web-{7C2AC208-BA3B-4992-7867-ADB6BD9CD502}" dt="2024-11-11T08:39:45.637" v="14" actId="20577"/>
          <ac:spMkLst>
            <pc:docMk/>
            <pc:sldMk cId="1621984164" sldId="1027"/>
            <ac:spMk id="2" creationId="{2B0913F3-F302-594C-2890-E1891667AC6B}"/>
          </ac:spMkLst>
        </pc:spChg>
      </pc:sldChg>
    </pc:docChg>
  </pc:docChgLst>
  <pc:docChgLst>
    <pc:chgData name="Anna Stevenson" userId="S::a.stevenson@uwtsd.ac.uk::ae8dda73-5b0a-4ab6-8413-d9e5d0f56ad1" providerId="AD" clId="Web-{8B4C0A34-0C0E-CB20-3D96-A050BFE6E054}"/>
    <pc:docChg chg="modSld">
      <pc:chgData name="Anna Stevenson" userId="S::a.stevenson@uwtsd.ac.uk::ae8dda73-5b0a-4ab6-8413-d9e5d0f56ad1" providerId="AD" clId="Web-{8B4C0A34-0C0E-CB20-3D96-A050BFE6E054}" dt="2023-11-27T09:06:27.399" v="25" actId="20577"/>
      <pc:docMkLst>
        <pc:docMk/>
      </pc:docMkLst>
      <pc:sldChg chg="modSp">
        <pc:chgData name="Anna Stevenson" userId="S::a.stevenson@uwtsd.ac.uk::ae8dda73-5b0a-4ab6-8413-d9e5d0f56ad1" providerId="AD" clId="Web-{8B4C0A34-0C0E-CB20-3D96-A050BFE6E054}" dt="2023-11-27T09:06:27.399" v="25" actId="20577"/>
        <pc:sldMkLst>
          <pc:docMk/>
          <pc:sldMk cId="1479932691" sldId="989"/>
        </pc:sldMkLst>
        <pc:spChg chg="mod">
          <ac:chgData name="Anna Stevenson" userId="S::a.stevenson@uwtsd.ac.uk::ae8dda73-5b0a-4ab6-8413-d9e5d0f56ad1" providerId="AD" clId="Web-{8B4C0A34-0C0E-CB20-3D96-A050BFE6E054}" dt="2023-11-27T09:06:27.399" v="25" actId="20577"/>
          <ac:spMkLst>
            <pc:docMk/>
            <pc:sldMk cId="1479932691" sldId="989"/>
            <ac:spMk id="2" creationId="{9D0CCE68-D52D-FBE7-1A1C-721C14321D06}"/>
          </ac:spMkLst>
        </pc:spChg>
      </pc:sldChg>
    </pc:docChg>
  </pc:docChgLst>
  <pc:docChgLst>
    <pc:chgData clId="Web-{EF18F9BE-2E8D-889F-4B09-7DE733D1BA87}"/>
    <pc:docChg chg="modSld">
      <pc:chgData name="" userId="" providerId="" clId="Web-{EF18F9BE-2E8D-889F-4B09-7DE733D1BA87}" dt="2024-09-30T07:30:49.764" v="0"/>
      <pc:docMkLst>
        <pc:docMk/>
      </pc:docMkLst>
      <pc:sldChg chg="modNotes">
        <pc:chgData name="" userId="" providerId="" clId="Web-{EF18F9BE-2E8D-889F-4B09-7DE733D1BA87}" dt="2024-09-30T07:30:49.764" v="0"/>
        <pc:sldMkLst>
          <pc:docMk/>
          <pc:sldMk cId="2004502413" sldId="264"/>
        </pc:sldMkLst>
      </pc:sldChg>
    </pc:docChg>
  </pc:docChgLst>
  <pc:docChgLst>
    <pc:chgData name="Anna Stevenson" userId="S::a.stevenson@uwtsd.ac.uk::ae8dda73-5b0a-4ab6-8413-d9e5d0f56ad1" providerId="AD" clId="Web-{D1ED9090-A453-8C70-631C-420E6FCAD785}"/>
    <pc:docChg chg="addSld delSld modSld sldOrd">
      <pc:chgData name="Anna Stevenson" userId="S::a.stevenson@uwtsd.ac.uk::ae8dda73-5b0a-4ab6-8413-d9e5d0f56ad1" providerId="AD" clId="Web-{D1ED9090-A453-8C70-631C-420E6FCAD785}" dt="2024-09-06T10:48:39.403" v="290"/>
      <pc:docMkLst>
        <pc:docMk/>
      </pc:docMkLst>
      <pc:sldChg chg="modSp">
        <pc:chgData name="Anna Stevenson" userId="S::a.stevenson@uwtsd.ac.uk::ae8dda73-5b0a-4ab6-8413-d9e5d0f56ad1" providerId="AD" clId="Web-{D1ED9090-A453-8C70-631C-420E6FCAD785}" dt="2024-09-06T10:25:54.348" v="60" actId="1076"/>
        <pc:sldMkLst>
          <pc:docMk/>
          <pc:sldMk cId="2170149824" sldId="283"/>
        </pc:sldMkLst>
        <pc:spChg chg="mod">
          <ac:chgData name="Anna Stevenson" userId="S::a.stevenson@uwtsd.ac.uk::ae8dda73-5b0a-4ab6-8413-d9e5d0f56ad1" providerId="AD" clId="Web-{D1ED9090-A453-8C70-631C-420E6FCAD785}" dt="2024-09-06T10:25:54.348" v="60" actId="1076"/>
          <ac:spMkLst>
            <pc:docMk/>
            <pc:sldMk cId="2170149824" sldId="283"/>
            <ac:spMk id="2" creationId="{4D4D4381-FC2C-4B41-8F83-7FE4D2EFF8F3}"/>
          </ac:spMkLst>
        </pc:spChg>
      </pc:sldChg>
      <pc:sldChg chg="modNotes">
        <pc:chgData name="Anna Stevenson" userId="S::a.stevenson@uwtsd.ac.uk::ae8dda73-5b0a-4ab6-8413-d9e5d0f56ad1" providerId="AD" clId="Web-{D1ED9090-A453-8C70-631C-420E6FCAD785}" dt="2024-09-06T10:28:19.681" v="72"/>
        <pc:sldMkLst>
          <pc:docMk/>
          <pc:sldMk cId="1143503254" sldId="320"/>
        </pc:sldMkLst>
      </pc:sldChg>
      <pc:sldChg chg="del">
        <pc:chgData name="Anna Stevenson" userId="S::a.stevenson@uwtsd.ac.uk::ae8dda73-5b0a-4ab6-8413-d9e5d0f56ad1" providerId="AD" clId="Web-{D1ED9090-A453-8C70-631C-420E6FCAD785}" dt="2024-09-06T10:36:10.710" v="149"/>
        <pc:sldMkLst>
          <pc:docMk/>
          <pc:sldMk cId="745452567" sldId="763"/>
        </pc:sldMkLst>
      </pc:sldChg>
      <pc:sldChg chg="modNotes">
        <pc:chgData name="Anna Stevenson" userId="S::a.stevenson@uwtsd.ac.uk::ae8dda73-5b0a-4ab6-8413-d9e5d0f56ad1" providerId="AD" clId="Web-{D1ED9090-A453-8C70-631C-420E6FCAD785}" dt="2024-09-06T10:31:46.921" v="97"/>
        <pc:sldMkLst>
          <pc:docMk/>
          <pc:sldMk cId="818552409" sldId="788"/>
        </pc:sldMkLst>
      </pc:sldChg>
      <pc:sldChg chg="modSp">
        <pc:chgData name="Anna Stevenson" userId="S::a.stevenson@uwtsd.ac.uk::ae8dda73-5b0a-4ab6-8413-d9e5d0f56ad1" providerId="AD" clId="Web-{D1ED9090-A453-8C70-631C-420E6FCAD785}" dt="2024-09-06T10:34:19.347" v="148" actId="20577"/>
        <pc:sldMkLst>
          <pc:docMk/>
          <pc:sldMk cId="896613726" sldId="922"/>
        </pc:sldMkLst>
        <pc:spChg chg="mod">
          <ac:chgData name="Anna Stevenson" userId="S::a.stevenson@uwtsd.ac.uk::ae8dda73-5b0a-4ab6-8413-d9e5d0f56ad1" providerId="AD" clId="Web-{D1ED9090-A453-8C70-631C-420E6FCAD785}" dt="2024-09-06T10:34:19.347" v="148" actId="20577"/>
          <ac:spMkLst>
            <pc:docMk/>
            <pc:sldMk cId="896613726" sldId="922"/>
            <ac:spMk id="2" creationId="{665D0F60-FDC4-413D-9F97-A42697CB77EF}"/>
          </ac:spMkLst>
        </pc:spChg>
      </pc:sldChg>
      <pc:sldChg chg="modNotes">
        <pc:chgData name="Anna Stevenson" userId="S::a.stevenson@uwtsd.ac.uk::ae8dda73-5b0a-4ab6-8413-d9e5d0f56ad1" providerId="AD" clId="Web-{D1ED9090-A453-8C70-631C-420E6FCAD785}" dt="2024-09-06T10:37:14.227" v="198"/>
        <pc:sldMkLst>
          <pc:docMk/>
          <pc:sldMk cId="3298238428" sldId="925"/>
        </pc:sldMkLst>
      </pc:sldChg>
      <pc:sldChg chg="modSp">
        <pc:chgData name="Anna Stevenson" userId="S::a.stevenson@uwtsd.ac.uk::ae8dda73-5b0a-4ab6-8413-d9e5d0f56ad1" providerId="AD" clId="Web-{D1ED9090-A453-8C70-631C-420E6FCAD785}" dt="2024-09-06T10:22:13.170" v="21" actId="20577"/>
        <pc:sldMkLst>
          <pc:docMk/>
          <pc:sldMk cId="1809582817" sldId="948"/>
        </pc:sldMkLst>
        <pc:spChg chg="mod">
          <ac:chgData name="Anna Stevenson" userId="S::a.stevenson@uwtsd.ac.uk::ae8dda73-5b0a-4ab6-8413-d9e5d0f56ad1" providerId="AD" clId="Web-{D1ED9090-A453-8C70-631C-420E6FCAD785}" dt="2024-09-06T10:22:13.170" v="21" actId="20577"/>
          <ac:spMkLst>
            <pc:docMk/>
            <pc:sldMk cId="1809582817" sldId="948"/>
            <ac:spMk id="3" creationId="{27CB1A07-EAE8-5148-AB9E-33DF5C295CB3}"/>
          </ac:spMkLst>
        </pc:spChg>
      </pc:sldChg>
      <pc:sldChg chg="modSp">
        <pc:chgData name="Anna Stevenson" userId="S::a.stevenson@uwtsd.ac.uk::ae8dda73-5b0a-4ab6-8413-d9e5d0f56ad1" providerId="AD" clId="Web-{D1ED9090-A453-8C70-631C-420E6FCAD785}" dt="2024-09-06T10:26:39.475" v="65" actId="20577"/>
        <pc:sldMkLst>
          <pc:docMk/>
          <pc:sldMk cId="1353274413" sldId="956"/>
        </pc:sldMkLst>
        <pc:spChg chg="mod">
          <ac:chgData name="Anna Stevenson" userId="S::a.stevenson@uwtsd.ac.uk::ae8dda73-5b0a-4ab6-8413-d9e5d0f56ad1" providerId="AD" clId="Web-{D1ED9090-A453-8C70-631C-420E6FCAD785}" dt="2024-09-06T10:26:39.475" v="65" actId="20577"/>
          <ac:spMkLst>
            <pc:docMk/>
            <pc:sldMk cId="1353274413" sldId="956"/>
            <ac:spMk id="2" creationId="{4D4D4381-FC2C-4B41-8F83-7FE4D2EFF8F3}"/>
          </ac:spMkLst>
        </pc:spChg>
      </pc:sldChg>
      <pc:sldChg chg="add del">
        <pc:chgData name="Anna Stevenson" userId="S::a.stevenson@uwtsd.ac.uk::ae8dda73-5b0a-4ab6-8413-d9e5d0f56ad1" providerId="AD" clId="Web-{D1ED9090-A453-8C70-631C-420E6FCAD785}" dt="2024-09-06T10:32:31.891" v="102"/>
        <pc:sldMkLst>
          <pc:docMk/>
          <pc:sldMk cId="2021464490" sldId="980"/>
        </pc:sldMkLst>
      </pc:sldChg>
      <pc:sldChg chg="modSp">
        <pc:chgData name="Anna Stevenson" userId="S::a.stevenson@uwtsd.ac.uk::ae8dda73-5b0a-4ab6-8413-d9e5d0f56ad1" providerId="AD" clId="Web-{D1ED9090-A453-8C70-631C-420E6FCAD785}" dt="2024-09-06T10:32:22.938" v="100" actId="20577"/>
        <pc:sldMkLst>
          <pc:docMk/>
          <pc:sldMk cId="2959123564" sldId="985"/>
        </pc:sldMkLst>
        <pc:spChg chg="mod">
          <ac:chgData name="Anna Stevenson" userId="S::a.stevenson@uwtsd.ac.uk::ae8dda73-5b0a-4ab6-8413-d9e5d0f56ad1" providerId="AD" clId="Web-{D1ED9090-A453-8C70-631C-420E6FCAD785}" dt="2024-09-06T10:32:22.938" v="100" actId="20577"/>
          <ac:spMkLst>
            <pc:docMk/>
            <pc:sldMk cId="2959123564" sldId="985"/>
            <ac:spMk id="13" creationId="{06C00A6A-A96F-79E9-CA05-F4B0C14B0BA7}"/>
          </ac:spMkLst>
        </pc:spChg>
      </pc:sldChg>
      <pc:sldChg chg="modSp">
        <pc:chgData name="Anna Stevenson" userId="S::a.stevenson@uwtsd.ac.uk::ae8dda73-5b0a-4ab6-8413-d9e5d0f56ad1" providerId="AD" clId="Web-{D1ED9090-A453-8C70-631C-420E6FCAD785}" dt="2024-09-06T10:41:32.766" v="262" actId="20577"/>
        <pc:sldMkLst>
          <pc:docMk/>
          <pc:sldMk cId="1479932691" sldId="989"/>
        </pc:sldMkLst>
        <pc:spChg chg="mod">
          <ac:chgData name="Anna Stevenson" userId="S::a.stevenson@uwtsd.ac.uk::ae8dda73-5b0a-4ab6-8413-d9e5d0f56ad1" providerId="AD" clId="Web-{D1ED9090-A453-8C70-631C-420E6FCAD785}" dt="2024-09-06T10:41:32.766" v="262" actId="20577"/>
          <ac:spMkLst>
            <pc:docMk/>
            <pc:sldMk cId="1479932691" sldId="989"/>
            <ac:spMk id="2" creationId="{9D0CCE68-D52D-FBE7-1A1C-721C14321D06}"/>
          </ac:spMkLst>
        </pc:spChg>
      </pc:sldChg>
      <pc:sldChg chg="ord">
        <pc:chgData name="Anna Stevenson" userId="S::a.stevenson@uwtsd.ac.uk::ae8dda73-5b0a-4ab6-8413-d9e5d0f56ad1" providerId="AD" clId="Web-{D1ED9090-A453-8C70-631C-420E6FCAD785}" dt="2024-09-06T10:45:04.756" v="273"/>
        <pc:sldMkLst>
          <pc:docMk/>
          <pc:sldMk cId="954123938" sldId="990"/>
        </pc:sldMkLst>
      </pc:sldChg>
      <pc:sldChg chg="del">
        <pc:chgData name="Anna Stevenson" userId="S::a.stevenson@uwtsd.ac.uk::ae8dda73-5b0a-4ab6-8413-d9e5d0f56ad1" providerId="AD" clId="Web-{D1ED9090-A453-8C70-631C-420E6FCAD785}" dt="2024-09-06T10:47:46.433" v="283"/>
        <pc:sldMkLst>
          <pc:docMk/>
          <pc:sldMk cId="2623821449" sldId="1008"/>
        </pc:sldMkLst>
      </pc:sldChg>
      <pc:sldChg chg="modSp">
        <pc:chgData name="Anna Stevenson" userId="S::a.stevenson@uwtsd.ac.uk::ae8dda73-5b0a-4ab6-8413-d9e5d0f56ad1" providerId="AD" clId="Web-{D1ED9090-A453-8C70-631C-420E6FCAD785}" dt="2024-09-06T10:47:41.042" v="282" actId="1076"/>
        <pc:sldMkLst>
          <pc:docMk/>
          <pc:sldMk cId="2190153906" sldId="1009"/>
        </pc:sldMkLst>
        <pc:spChg chg="mod">
          <ac:chgData name="Anna Stevenson" userId="S::a.stevenson@uwtsd.ac.uk::ae8dda73-5b0a-4ab6-8413-d9e5d0f56ad1" providerId="AD" clId="Web-{D1ED9090-A453-8C70-631C-420E6FCAD785}" dt="2024-09-06T10:47:41.042" v="282" actId="1076"/>
          <ac:spMkLst>
            <pc:docMk/>
            <pc:sldMk cId="2190153906" sldId="1009"/>
            <ac:spMk id="5" creationId="{1B99DD9D-6F25-43C5-B221-DBF15DD342EA}"/>
          </ac:spMkLst>
        </pc:spChg>
      </pc:sldChg>
      <pc:sldChg chg="del">
        <pc:chgData name="Anna Stevenson" userId="S::a.stevenson@uwtsd.ac.uk::ae8dda73-5b0a-4ab6-8413-d9e5d0f56ad1" providerId="AD" clId="Web-{D1ED9090-A453-8C70-631C-420E6FCAD785}" dt="2024-09-06T10:47:50.698" v="284"/>
        <pc:sldMkLst>
          <pc:docMk/>
          <pc:sldMk cId="229481512" sldId="1012"/>
        </pc:sldMkLst>
      </pc:sldChg>
      <pc:sldChg chg="modSp ord">
        <pc:chgData name="Anna Stevenson" userId="S::a.stevenson@uwtsd.ac.uk::ae8dda73-5b0a-4ab6-8413-d9e5d0f56ad1" providerId="AD" clId="Web-{D1ED9090-A453-8C70-631C-420E6FCAD785}" dt="2024-09-06T10:48:39.403" v="290"/>
        <pc:sldMkLst>
          <pc:docMk/>
          <pc:sldMk cId="2711670812" sldId="1015"/>
        </pc:sldMkLst>
        <pc:spChg chg="mod">
          <ac:chgData name="Anna Stevenson" userId="S::a.stevenson@uwtsd.ac.uk::ae8dda73-5b0a-4ab6-8413-d9e5d0f56ad1" providerId="AD" clId="Web-{D1ED9090-A453-8C70-631C-420E6FCAD785}" dt="2024-09-06T10:44:31.865" v="272" actId="1076"/>
          <ac:spMkLst>
            <pc:docMk/>
            <pc:sldMk cId="2711670812" sldId="1015"/>
            <ac:spMk id="2" creationId="{10540EE0-355F-88EF-718B-A3E9B392B339}"/>
          </ac:spMkLst>
        </pc:spChg>
      </pc:sldChg>
      <pc:sldChg chg="modSp">
        <pc:chgData name="Anna Stevenson" userId="S::a.stevenson@uwtsd.ac.uk::ae8dda73-5b0a-4ab6-8413-d9e5d0f56ad1" providerId="AD" clId="Web-{D1ED9090-A453-8C70-631C-420E6FCAD785}" dt="2024-09-06T10:48:24.309" v="289" actId="20577"/>
        <pc:sldMkLst>
          <pc:docMk/>
          <pc:sldMk cId="3595005158" sldId="1016"/>
        </pc:sldMkLst>
        <pc:spChg chg="mod">
          <ac:chgData name="Anna Stevenson" userId="S::a.stevenson@uwtsd.ac.uk::ae8dda73-5b0a-4ab6-8413-d9e5d0f56ad1" providerId="AD" clId="Web-{D1ED9090-A453-8C70-631C-420E6FCAD785}" dt="2024-09-06T10:48:24.309" v="289" actId="20577"/>
          <ac:spMkLst>
            <pc:docMk/>
            <pc:sldMk cId="3595005158" sldId="1016"/>
            <ac:spMk id="2" creationId="{9490710C-8118-BCCF-1BFD-333AD3EB01F0}"/>
          </ac:spMkLst>
        </pc:spChg>
      </pc:sldChg>
      <pc:sldChg chg="new del">
        <pc:chgData name="Anna Stevenson" userId="S::a.stevenson@uwtsd.ac.uk::ae8dda73-5b0a-4ab6-8413-d9e5d0f56ad1" providerId="AD" clId="Web-{D1ED9090-A453-8C70-631C-420E6FCAD785}" dt="2024-09-06T10:37:59.853" v="201"/>
        <pc:sldMkLst>
          <pc:docMk/>
          <pc:sldMk cId="171383917" sldId="1017"/>
        </pc:sldMkLst>
      </pc:sldChg>
      <pc:sldChg chg="modSp add replId">
        <pc:chgData name="Anna Stevenson" userId="S::a.stevenson@uwtsd.ac.uk::ae8dda73-5b0a-4ab6-8413-d9e5d0f56ad1" providerId="AD" clId="Web-{D1ED9090-A453-8C70-631C-420E6FCAD785}" dt="2024-09-06T10:38:51.167" v="259" actId="20577"/>
        <pc:sldMkLst>
          <pc:docMk/>
          <pc:sldMk cId="1076348929" sldId="1018"/>
        </pc:sldMkLst>
        <pc:spChg chg="mod">
          <ac:chgData name="Anna Stevenson" userId="S::a.stevenson@uwtsd.ac.uk::ae8dda73-5b0a-4ab6-8413-d9e5d0f56ad1" providerId="AD" clId="Web-{D1ED9090-A453-8C70-631C-420E6FCAD785}" dt="2024-09-06T10:38:22.167" v="223" actId="20577"/>
          <ac:spMkLst>
            <pc:docMk/>
            <pc:sldMk cId="1076348929" sldId="1018"/>
            <ac:spMk id="4" creationId="{6CB4F8C4-D506-4714-8468-CD763B55DB05}"/>
          </ac:spMkLst>
        </pc:spChg>
        <pc:spChg chg="mod">
          <ac:chgData name="Anna Stevenson" userId="S::a.stevenson@uwtsd.ac.uk::ae8dda73-5b0a-4ab6-8413-d9e5d0f56ad1" providerId="AD" clId="Web-{D1ED9090-A453-8C70-631C-420E6FCAD785}" dt="2024-09-06T10:38:25.135" v="230" actId="20577"/>
          <ac:spMkLst>
            <pc:docMk/>
            <pc:sldMk cId="1076348929" sldId="1018"/>
            <ac:spMk id="5" creationId="{B94AC098-BAB3-43EF-8BD8-524513AB59D4}"/>
          </ac:spMkLst>
        </pc:spChg>
        <pc:spChg chg="mod">
          <ac:chgData name="Anna Stevenson" userId="S::a.stevenson@uwtsd.ac.uk::ae8dda73-5b0a-4ab6-8413-d9e5d0f56ad1" providerId="AD" clId="Web-{D1ED9090-A453-8C70-631C-420E6FCAD785}" dt="2024-09-06T10:38:51.167" v="259" actId="20577"/>
          <ac:spMkLst>
            <pc:docMk/>
            <pc:sldMk cId="1076348929" sldId="1018"/>
            <ac:spMk id="11" creationId="{E05E293D-F859-450D-86CE-E266915E6D3E}"/>
          </ac:spMkLst>
        </pc:spChg>
      </pc:sldChg>
      <pc:sldChg chg="addSp modSp new addAnim">
        <pc:chgData name="Anna Stevenson" userId="S::a.stevenson@uwtsd.ac.uk::ae8dda73-5b0a-4ab6-8413-d9e5d0f56ad1" providerId="AD" clId="Web-{D1ED9090-A453-8C70-631C-420E6FCAD785}" dt="2024-09-06T10:43:44.973" v="271" actId="20577"/>
        <pc:sldMkLst>
          <pc:docMk/>
          <pc:sldMk cId="2063644061" sldId="1019"/>
        </pc:sldMkLst>
        <pc:spChg chg="add mod">
          <ac:chgData name="Anna Stevenson" userId="S::a.stevenson@uwtsd.ac.uk::ae8dda73-5b0a-4ab6-8413-d9e5d0f56ad1" providerId="AD" clId="Web-{D1ED9090-A453-8C70-631C-420E6FCAD785}" dt="2024-09-06T10:43:44.973" v="271" actId="20577"/>
          <ac:spMkLst>
            <pc:docMk/>
            <pc:sldMk cId="2063644061" sldId="1019"/>
            <ac:spMk id="3" creationId="{92C11D68-BFA8-2313-FA64-8C32776E5A42}"/>
          </ac:spMkLst>
        </pc:spChg>
      </pc:sldChg>
    </pc:docChg>
  </pc:docChgLst>
  <pc:docChgLst>
    <pc:chgData name="Anna Stevenson" userId="S::a.stevenson@uwtsd.ac.uk::ae8dda73-5b0a-4ab6-8413-d9e5d0f56ad1" providerId="AD" clId="Web-{E7C604FD-324E-7606-ED42-7DA7E9ECB1E2}"/>
    <pc:docChg chg="addSld delSld modSld sldOrd">
      <pc:chgData name="Anna Stevenson" userId="S::a.stevenson@uwtsd.ac.uk::ae8dda73-5b0a-4ab6-8413-d9e5d0f56ad1" providerId="AD" clId="Web-{E7C604FD-324E-7606-ED42-7DA7E9ECB1E2}" dt="2023-10-30T13:19:57.848" v="25"/>
      <pc:docMkLst>
        <pc:docMk/>
      </pc:docMkLst>
      <pc:sldChg chg="ord">
        <pc:chgData name="Anna Stevenson" userId="S::a.stevenson@uwtsd.ac.uk::ae8dda73-5b0a-4ab6-8413-d9e5d0f56ad1" providerId="AD" clId="Web-{E7C604FD-324E-7606-ED42-7DA7E9ECB1E2}" dt="2023-10-30T13:18:46.799" v="19"/>
        <pc:sldMkLst>
          <pc:docMk/>
          <pc:sldMk cId="1515019946" sldId="702"/>
        </pc:sldMkLst>
      </pc:sldChg>
      <pc:sldChg chg="modSp">
        <pc:chgData name="Anna Stevenson" userId="S::a.stevenson@uwtsd.ac.uk::ae8dda73-5b0a-4ab6-8413-d9e5d0f56ad1" providerId="AD" clId="Web-{E7C604FD-324E-7606-ED42-7DA7E9ECB1E2}" dt="2023-10-30T13:18:42.237" v="17" actId="20577"/>
        <pc:sldMkLst>
          <pc:docMk/>
          <pc:sldMk cId="2147280106" sldId="760"/>
        </pc:sldMkLst>
        <pc:spChg chg="mod">
          <ac:chgData name="Anna Stevenson" userId="S::a.stevenson@uwtsd.ac.uk::ae8dda73-5b0a-4ab6-8413-d9e5d0f56ad1" providerId="AD" clId="Web-{E7C604FD-324E-7606-ED42-7DA7E9ECB1E2}" dt="2023-10-30T13:18:42.237" v="17" actId="20577"/>
          <ac:spMkLst>
            <pc:docMk/>
            <pc:sldMk cId="2147280106" sldId="760"/>
            <ac:spMk id="4" creationId="{C81A136E-8057-AA40-9C2B-05ACE4DE5685}"/>
          </ac:spMkLst>
        </pc:spChg>
      </pc:sldChg>
      <pc:sldChg chg="modSp">
        <pc:chgData name="Anna Stevenson" userId="S::a.stevenson@uwtsd.ac.uk::ae8dda73-5b0a-4ab6-8413-d9e5d0f56ad1" providerId="AD" clId="Web-{E7C604FD-324E-7606-ED42-7DA7E9ECB1E2}" dt="2023-10-30T13:18:26.486" v="12" actId="20577"/>
        <pc:sldMkLst>
          <pc:docMk/>
          <pc:sldMk cId="3293852191" sldId="762"/>
        </pc:sldMkLst>
        <pc:spChg chg="mod">
          <ac:chgData name="Anna Stevenson" userId="S::a.stevenson@uwtsd.ac.uk::ae8dda73-5b0a-4ab6-8413-d9e5d0f56ad1" providerId="AD" clId="Web-{E7C604FD-324E-7606-ED42-7DA7E9ECB1E2}" dt="2023-10-30T13:18:26.486" v="12" actId="20577"/>
          <ac:spMkLst>
            <pc:docMk/>
            <pc:sldMk cId="3293852191" sldId="762"/>
            <ac:spMk id="4" creationId="{C81A136E-8057-AA40-9C2B-05ACE4DE5685}"/>
          </ac:spMkLst>
        </pc:spChg>
      </pc:sldChg>
      <pc:sldChg chg="ord">
        <pc:chgData name="Anna Stevenson" userId="S::a.stevenson@uwtsd.ac.uk::ae8dda73-5b0a-4ab6-8413-d9e5d0f56ad1" providerId="AD" clId="Web-{E7C604FD-324E-7606-ED42-7DA7E9ECB1E2}" dt="2023-10-30T13:19:20.800" v="23"/>
        <pc:sldMkLst>
          <pc:docMk/>
          <pc:sldMk cId="3873592567" sldId="795"/>
        </pc:sldMkLst>
      </pc:sldChg>
      <pc:sldChg chg="add ord replId">
        <pc:chgData name="Anna Stevenson" userId="S::a.stevenson@uwtsd.ac.uk::ae8dda73-5b0a-4ab6-8413-d9e5d0f56ad1" providerId="AD" clId="Web-{E7C604FD-324E-7606-ED42-7DA7E9ECB1E2}" dt="2023-10-30T13:19:57.848" v="25"/>
        <pc:sldMkLst>
          <pc:docMk/>
          <pc:sldMk cId="1469933670" sldId="977"/>
        </pc:sldMkLst>
      </pc:sldChg>
      <pc:sldChg chg="modSp del">
        <pc:chgData name="Anna Stevenson" userId="S::a.stevenson@uwtsd.ac.uk::ae8dda73-5b0a-4ab6-8413-d9e5d0f56ad1" providerId="AD" clId="Web-{E7C604FD-324E-7606-ED42-7DA7E9ECB1E2}" dt="2023-10-30T13:18:42.534" v="18"/>
        <pc:sldMkLst>
          <pc:docMk/>
          <pc:sldMk cId="3413963458" sldId="978"/>
        </pc:sldMkLst>
        <pc:spChg chg="mod">
          <ac:chgData name="Anna Stevenson" userId="S::a.stevenson@uwtsd.ac.uk::ae8dda73-5b0a-4ab6-8413-d9e5d0f56ad1" providerId="AD" clId="Web-{E7C604FD-324E-7606-ED42-7DA7E9ECB1E2}" dt="2023-10-30T13:18:35.596" v="13" actId="20577"/>
          <ac:spMkLst>
            <pc:docMk/>
            <pc:sldMk cId="3413963458" sldId="978"/>
            <ac:spMk id="2" creationId="{81A34121-A838-9C30-581A-1654E3C57263}"/>
          </ac:spMkLst>
        </pc:spChg>
      </pc:sldChg>
    </pc:docChg>
  </pc:docChgLst>
  <pc:docChgLst>
    <pc:chgData name="Kate Piper (IMH)" userId="S::k.piper1@uwtsd.ac.uk::f69ee4e2-845b-4a1f-89c4-60fce9da139f" providerId="AD" clId="Web-{147CE1EA-9451-3EDD-8D5A-954347FF06D2}"/>
    <pc:docChg chg="sldOrd">
      <pc:chgData name="Kate Piper (IMH)" userId="S::k.piper1@uwtsd.ac.uk::f69ee4e2-845b-4a1f-89c4-60fce9da139f" providerId="AD" clId="Web-{147CE1EA-9451-3EDD-8D5A-954347FF06D2}" dt="2024-10-28T08:53:28.220" v="3"/>
      <pc:docMkLst>
        <pc:docMk/>
      </pc:docMkLst>
      <pc:sldChg chg="ord">
        <pc:chgData name="Kate Piper (IMH)" userId="S::k.piper1@uwtsd.ac.uk::f69ee4e2-845b-4a1f-89c4-60fce9da139f" providerId="AD" clId="Web-{147CE1EA-9451-3EDD-8D5A-954347FF06D2}" dt="2024-10-28T08:53:28.220" v="3"/>
        <pc:sldMkLst>
          <pc:docMk/>
          <pc:sldMk cId="1143503254" sldId="320"/>
        </pc:sldMkLst>
      </pc:sldChg>
      <pc:sldChg chg="ord">
        <pc:chgData name="Kate Piper (IMH)" userId="S::k.piper1@uwtsd.ac.uk::f69ee4e2-845b-4a1f-89c4-60fce9da139f" providerId="AD" clId="Web-{147CE1EA-9451-3EDD-8D5A-954347FF06D2}" dt="2024-10-28T08:53:28.220" v="2"/>
        <pc:sldMkLst>
          <pc:docMk/>
          <pc:sldMk cId="4173065434" sldId="729"/>
        </pc:sldMkLst>
      </pc:sldChg>
    </pc:docChg>
  </pc:docChgLst>
  <pc:docChgLst>
    <pc:chgData name="Kate Piper (IMH)" userId="S::k.piper1@uwtsd.ac.uk::f69ee4e2-845b-4a1f-89c4-60fce9da139f" providerId="AD" clId="Web-{093BCA9C-3B68-A389-D6CB-B3B865002981}"/>
    <pc:docChg chg="addSld delSld modSld sldOrd">
      <pc:chgData name="Kate Piper (IMH)" userId="S::k.piper1@uwtsd.ac.uk::f69ee4e2-845b-4a1f-89c4-60fce9da139f" providerId="AD" clId="Web-{093BCA9C-3B68-A389-D6CB-B3B865002981}" dt="2024-11-17T19:11:30.524" v="18"/>
      <pc:docMkLst>
        <pc:docMk/>
      </pc:docMkLst>
      <pc:sldChg chg="modSp">
        <pc:chgData name="Kate Piper (IMH)" userId="S::k.piper1@uwtsd.ac.uk::f69ee4e2-845b-4a1f-89c4-60fce9da139f" providerId="AD" clId="Web-{093BCA9C-3B68-A389-D6CB-B3B865002981}" dt="2024-11-17T19:11:28.477" v="17" actId="20577"/>
        <pc:sldMkLst>
          <pc:docMk/>
          <pc:sldMk cId="918806309" sldId="816"/>
        </pc:sldMkLst>
        <pc:spChg chg="mod">
          <ac:chgData name="Kate Piper (IMH)" userId="S::k.piper1@uwtsd.ac.uk::f69ee4e2-845b-4a1f-89c4-60fce9da139f" providerId="AD" clId="Web-{093BCA9C-3B68-A389-D6CB-B3B865002981}" dt="2024-11-17T19:11:28.477" v="17" actId="20577"/>
          <ac:spMkLst>
            <pc:docMk/>
            <pc:sldMk cId="918806309" sldId="816"/>
            <ac:spMk id="4" creationId="{C81A136E-8057-AA40-9C2B-05ACE4DE5685}"/>
          </ac:spMkLst>
        </pc:spChg>
      </pc:sldChg>
      <pc:sldChg chg="add del">
        <pc:chgData name="Kate Piper (IMH)" userId="S::k.piper1@uwtsd.ac.uk::f69ee4e2-845b-4a1f-89c4-60fce9da139f" providerId="AD" clId="Web-{093BCA9C-3B68-A389-D6CB-B3B865002981}" dt="2024-11-17T19:10:14.379" v="7"/>
        <pc:sldMkLst>
          <pc:docMk/>
          <pc:sldMk cId="371415386" sldId="845"/>
        </pc:sldMkLst>
      </pc:sldChg>
      <pc:sldChg chg="ord">
        <pc:chgData name="Kate Piper (IMH)" userId="S::k.piper1@uwtsd.ac.uk::f69ee4e2-845b-4a1f-89c4-60fce9da139f" providerId="AD" clId="Web-{093BCA9C-3B68-A389-D6CB-B3B865002981}" dt="2024-11-17T19:11:30.524" v="18"/>
        <pc:sldMkLst>
          <pc:docMk/>
          <pc:sldMk cId="1361059465" sldId="928"/>
        </pc:sldMkLst>
      </pc:sldChg>
      <pc:sldChg chg="add replId">
        <pc:chgData name="Kate Piper (IMH)" userId="S::k.piper1@uwtsd.ac.uk::f69ee4e2-845b-4a1f-89c4-60fce9da139f" providerId="AD" clId="Web-{093BCA9C-3B68-A389-D6CB-B3B865002981}" dt="2024-11-17T19:10:49.037" v="8"/>
        <pc:sldMkLst>
          <pc:docMk/>
          <pc:sldMk cId="101229178" sldId="1026"/>
        </pc:sldMkLst>
      </pc:sldChg>
      <pc:sldChg chg="add del replId">
        <pc:chgData name="Kate Piper (IMH)" userId="S::k.piper1@uwtsd.ac.uk::f69ee4e2-845b-4a1f-89c4-60fce9da139f" providerId="AD" clId="Web-{093BCA9C-3B68-A389-D6CB-B3B865002981}" dt="2024-11-17T19:10:09.738" v="5"/>
        <pc:sldMkLst>
          <pc:docMk/>
          <pc:sldMk cId="2035812442" sldId="1026"/>
        </pc:sldMkLst>
      </pc:sldChg>
      <pc:sldChg chg="add replId">
        <pc:chgData name="Kate Piper (IMH)" userId="S::k.piper1@uwtsd.ac.uk::f69ee4e2-845b-4a1f-89c4-60fce9da139f" providerId="AD" clId="Web-{093BCA9C-3B68-A389-D6CB-B3B865002981}" dt="2024-11-17T19:10:49.287" v="9"/>
        <pc:sldMkLst>
          <pc:docMk/>
          <pc:sldMk cId="1426835424" sldId="1027"/>
        </pc:sldMkLst>
      </pc:sldChg>
      <pc:sldChg chg="add del replId">
        <pc:chgData name="Kate Piper (IMH)" userId="S::k.piper1@uwtsd.ac.uk::f69ee4e2-845b-4a1f-89c4-60fce9da139f" providerId="AD" clId="Web-{093BCA9C-3B68-A389-D6CB-B3B865002981}" dt="2024-11-17T19:10:08.582" v="4"/>
        <pc:sldMkLst>
          <pc:docMk/>
          <pc:sldMk cId="2691074357" sldId="1027"/>
        </pc:sldMkLst>
      </pc:sldChg>
    </pc:docChg>
  </pc:docChgLst>
  <pc:docChgLst>
    <pc:chgData name="Anna Stevenson" userId="S::a.stevenson@uwtsd.ac.uk::ae8dda73-5b0a-4ab6-8413-d9e5d0f56ad1" providerId="AD" clId="Web-{FF2F024E-B740-B6DE-B483-3CE5CE891951}"/>
    <pc:docChg chg="addSld delSld modSld sldOrd">
      <pc:chgData name="Anna Stevenson" userId="S::a.stevenson@uwtsd.ac.uk::ae8dda73-5b0a-4ab6-8413-d9e5d0f56ad1" providerId="AD" clId="Web-{FF2F024E-B740-B6DE-B483-3CE5CE891951}" dt="2023-10-01T20:14:01.351" v="164" actId="1076"/>
      <pc:docMkLst>
        <pc:docMk/>
      </pc:docMkLst>
      <pc:sldChg chg="addSp delSp modSp mod setBg">
        <pc:chgData name="Anna Stevenson" userId="S::a.stevenson@uwtsd.ac.uk::ae8dda73-5b0a-4ab6-8413-d9e5d0f56ad1" providerId="AD" clId="Web-{FF2F024E-B740-B6DE-B483-3CE5CE891951}" dt="2023-10-01T20:13:31.318" v="160" actId="1076"/>
        <pc:sldMkLst>
          <pc:docMk/>
          <pc:sldMk cId="2004502413" sldId="264"/>
        </pc:sldMkLst>
        <pc:spChg chg="mod">
          <ac:chgData name="Anna Stevenson" userId="S::a.stevenson@uwtsd.ac.uk::ae8dda73-5b0a-4ab6-8413-d9e5d0f56ad1" providerId="AD" clId="Web-{FF2F024E-B740-B6DE-B483-3CE5CE891951}" dt="2023-10-01T20:13:08.566" v="153"/>
          <ac:spMkLst>
            <pc:docMk/>
            <pc:sldMk cId="2004502413" sldId="264"/>
            <ac:spMk id="2" creationId="{ACF345C3-FFD8-49AE-B7D0-A4DDA1E5B355}"/>
          </ac:spMkLst>
        </pc:spChg>
        <pc:spChg chg="del">
          <ac:chgData name="Anna Stevenson" userId="S::a.stevenson@uwtsd.ac.uk::ae8dda73-5b0a-4ab6-8413-d9e5d0f56ad1" providerId="AD" clId="Web-{FF2F024E-B740-B6DE-B483-3CE5CE891951}" dt="2023-10-01T19:33:44.596" v="0"/>
          <ac:spMkLst>
            <pc:docMk/>
            <pc:sldMk cId="2004502413" sldId="264"/>
            <ac:spMk id="3" creationId="{35B80D8E-24DC-4DB6-9B28-2C3CE35E0859}"/>
          </ac:spMkLst>
        </pc:spChg>
        <pc:spChg chg="add">
          <ac:chgData name="Anna Stevenson" userId="S::a.stevenson@uwtsd.ac.uk::ae8dda73-5b0a-4ab6-8413-d9e5d0f56ad1" providerId="AD" clId="Web-{FF2F024E-B740-B6DE-B483-3CE5CE891951}" dt="2023-10-01T19:33:44.596" v="0"/>
          <ac:spMkLst>
            <pc:docMk/>
            <pc:sldMk cId="2004502413" sldId="264"/>
            <ac:spMk id="9" creationId="{2659FDB4-FCBE-4A89-B46D-43D4FA54464D}"/>
          </ac:spMkLst>
        </pc:spChg>
        <pc:graphicFrameChg chg="add mod">
          <ac:chgData name="Anna Stevenson" userId="S::a.stevenson@uwtsd.ac.uk::ae8dda73-5b0a-4ab6-8413-d9e5d0f56ad1" providerId="AD" clId="Web-{FF2F024E-B740-B6DE-B483-3CE5CE891951}" dt="2023-10-01T20:13:03.894" v="148" actId="14100"/>
          <ac:graphicFrameMkLst>
            <pc:docMk/>
            <pc:sldMk cId="2004502413" sldId="264"/>
            <ac:graphicFrameMk id="5" creationId="{85697BB9-F909-E19F-E80E-34C75FFF492F}"/>
          </ac:graphicFrameMkLst>
        </pc:graphicFrameChg>
        <pc:picChg chg="add mod">
          <ac:chgData name="Anna Stevenson" userId="S::a.stevenson@uwtsd.ac.uk::ae8dda73-5b0a-4ab6-8413-d9e5d0f56ad1" providerId="AD" clId="Web-{FF2F024E-B740-B6DE-B483-3CE5CE891951}" dt="2023-10-01T20:13:31.318" v="160" actId="1076"/>
          <ac:picMkLst>
            <pc:docMk/>
            <pc:sldMk cId="2004502413" sldId="264"/>
            <ac:picMk id="118" creationId="{848EFB3D-7297-F8F2-9BFC-0ECC5BF783B1}"/>
          </ac:picMkLst>
        </pc:picChg>
        <pc:cxnChg chg="add">
          <ac:chgData name="Anna Stevenson" userId="S::a.stevenson@uwtsd.ac.uk::ae8dda73-5b0a-4ab6-8413-d9e5d0f56ad1" providerId="AD" clId="Web-{FF2F024E-B740-B6DE-B483-3CE5CE891951}" dt="2023-10-01T19:33:44.596" v="0"/>
          <ac:cxnSpMkLst>
            <pc:docMk/>
            <pc:sldMk cId="2004502413" sldId="264"/>
            <ac:cxnSpMk id="11" creationId="{C8F51B3F-8331-4E4A-AE96-D47B1006EEAD}"/>
          </ac:cxnSpMkLst>
        </pc:cxnChg>
      </pc:sldChg>
      <pc:sldChg chg="addSp modSp mod setBg modNotes">
        <pc:chgData name="Anna Stevenson" userId="S::a.stevenson@uwtsd.ac.uk::ae8dda73-5b0a-4ab6-8413-d9e5d0f56ad1" providerId="AD" clId="Web-{FF2F024E-B740-B6DE-B483-3CE5CE891951}" dt="2023-10-01T19:40:54.454" v="46"/>
        <pc:sldMkLst>
          <pc:docMk/>
          <pc:sldMk cId="58023367" sldId="270"/>
        </pc:sldMkLst>
        <pc:spChg chg="mod">
          <ac:chgData name="Anna Stevenson" userId="S::a.stevenson@uwtsd.ac.uk::ae8dda73-5b0a-4ab6-8413-d9e5d0f56ad1" providerId="AD" clId="Web-{FF2F024E-B740-B6DE-B483-3CE5CE891951}" dt="2023-10-01T19:40:47.032" v="41" actId="14100"/>
          <ac:spMkLst>
            <pc:docMk/>
            <pc:sldMk cId="58023367" sldId="270"/>
            <ac:spMk id="2" creationId="{DE1E7AB5-985F-4F49-8FCE-CE629C29FCDE}"/>
          </ac:spMkLst>
        </pc:spChg>
        <pc:spChg chg="mod">
          <ac:chgData name="Anna Stevenson" userId="S::a.stevenson@uwtsd.ac.uk::ae8dda73-5b0a-4ab6-8413-d9e5d0f56ad1" providerId="AD" clId="Web-{FF2F024E-B740-B6DE-B483-3CE5CE891951}" dt="2023-10-01T19:40:54.454" v="46"/>
          <ac:spMkLst>
            <pc:docMk/>
            <pc:sldMk cId="58023367" sldId="270"/>
            <ac:spMk id="3" creationId="{E43D6D02-35FC-43F2-8BE4-D69A63BAF7E8}"/>
          </ac:spMkLst>
        </pc:spChg>
        <pc:spChg chg="add">
          <ac:chgData name="Anna Stevenson" userId="S::a.stevenson@uwtsd.ac.uk::ae8dda73-5b0a-4ab6-8413-d9e5d0f56ad1" providerId="AD" clId="Web-{FF2F024E-B740-B6DE-B483-3CE5CE891951}" dt="2023-10-01T19:40:30.453" v="37"/>
          <ac:spMkLst>
            <pc:docMk/>
            <pc:sldMk cId="58023367" sldId="270"/>
            <ac:spMk id="9" creationId="{09CFCDAF-46CE-4056-866C-5EE9122FDCAB}"/>
          </ac:spMkLst>
        </pc:spChg>
        <pc:spChg chg="add">
          <ac:chgData name="Anna Stevenson" userId="S::a.stevenson@uwtsd.ac.uk::ae8dda73-5b0a-4ab6-8413-d9e5d0f56ad1" providerId="AD" clId="Web-{FF2F024E-B740-B6DE-B483-3CE5CE891951}" dt="2023-10-01T19:40:30.453" v="37"/>
          <ac:spMkLst>
            <pc:docMk/>
            <pc:sldMk cId="58023367" sldId="270"/>
            <ac:spMk id="11" creationId="{9F587EB1-1674-4B8B-88AD-2A81FFFB5F36}"/>
          </ac:spMkLst>
        </pc:spChg>
        <pc:spChg chg="add">
          <ac:chgData name="Anna Stevenson" userId="S::a.stevenson@uwtsd.ac.uk::ae8dda73-5b0a-4ab6-8413-d9e5d0f56ad1" providerId="AD" clId="Web-{FF2F024E-B740-B6DE-B483-3CE5CE891951}" dt="2023-10-01T19:40:30.453" v="37"/>
          <ac:spMkLst>
            <pc:docMk/>
            <pc:sldMk cId="58023367" sldId="270"/>
            <ac:spMk id="15" creationId="{6CB927A4-E432-4310-9CD5-E89FF5063179}"/>
          </ac:spMkLst>
        </pc:spChg>
        <pc:spChg chg="add">
          <ac:chgData name="Anna Stevenson" userId="S::a.stevenson@uwtsd.ac.uk::ae8dda73-5b0a-4ab6-8413-d9e5d0f56ad1" providerId="AD" clId="Web-{FF2F024E-B740-B6DE-B483-3CE5CE891951}" dt="2023-10-01T19:40:30.453" v="37"/>
          <ac:spMkLst>
            <pc:docMk/>
            <pc:sldMk cId="58023367" sldId="270"/>
            <ac:spMk id="17" creationId="{E3020543-B24B-4EC4-8FFC-8DD88EEA91A8}"/>
          </ac:spMkLst>
        </pc:spChg>
        <pc:spChg chg="add">
          <ac:chgData name="Anna Stevenson" userId="S::a.stevenson@uwtsd.ac.uk::ae8dda73-5b0a-4ab6-8413-d9e5d0f56ad1" providerId="AD" clId="Web-{FF2F024E-B740-B6DE-B483-3CE5CE891951}" dt="2023-10-01T19:40:30.453" v="37"/>
          <ac:spMkLst>
            <pc:docMk/>
            <pc:sldMk cId="58023367" sldId="270"/>
            <ac:spMk id="19" creationId="{1453BF6C-B012-48B7-B4E8-6D7AC7C27D02}"/>
          </ac:spMkLst>
        </pc:spChg>
        <pc:picChg chg="add">
          <ac:chgData name="Anna Stevenson" userId="S::a.stevenson@uwtsd.ac.uk::ae8dda73-5b0a-4ab6-8413-d9e5d0f56ad1" providerId="AD" clId="Web-{FF2F024E-B740-B6DE-B483-3CE5CE891951}" dt="2023-10-01T19:40:30.453" v="37"/>
          <ac:picMkLst>
            <pc:docMk/>
            <pc:sldMk cId="58023367" sldId="270"/>
            <ac:picMk id="5" creationId="{DCF921CE-3235-A1A6-585C-EDB0D12DACE0}"/>
          </ac:picMkLst>
        </pc:picChg>
        <pc:cxnChg chg="add">
          <ac:chgData name="Anna Stevenson" userId="S::a.stevenson@uwtsd.ac.uk::ae8dda73-5b0a-4ab6-8413-d9e5d0f56ad1" providerId="AD" clId="Web-{FF2F024E-B740-B6DE-B483-3CE5CE891951}" dt="2023-10-01T19:40:30.453" v="37"/>
          <ac:cxnSpMkLst>
            <pc:docMk/>
            <pc:sldMk cId="58023367" sldId="270"/>
            <ac:cxnSpMk id="13" creationId="{C49DA8F6-BCC1-4447-B54C-57856834B94B}"/>
          </ac:cxnSpMkLst>
        </pc:cxnChg>
      </pc:sldChg>
      <pc:sldChg chg="modSp">
        <pc:chgData name="Anna Stevenson" userId="S::a.stevenson@uwtsd.ac.uk::ae8dda73-5b0a-4ab6-8413-d9e5d0f56ad1" providerId="AD" clId="Web-{FF2F024E-B740-B6DE-B483-3CE5CE891951}" dt="2023-10-01T20:02:32.118" v="133" actId="20577"/>
        <pc:sldMkLst>
          <pc:docMk/>
          <pc:sldMk cId="86615483" sldId="327"/>
        </pc:sldMkLst>
        <pc:spChg chg="mod">
          <ac:chgData name="Anna Stevenson" userId="S::a.stevenson@uwtsd.ac.uk::ae8dda73-5b0a-4ab6-8413-d9e5d0f56ad1" providerId="AD" clId="Web-{FF2F024E-B740-B6DE-B483-3CE5CE891951}" dt="2023-10-01T20:02:32.118" v="133" actId="20577"/>
          <ac:spMkLst>
            <pc:docMk/>
            <pc:sldMk cId="86615483" sldId="327"/>
            <ac:spMk id="2" creationId="{EDD4C10A-E4A0-4C54-98D4-C13432B17C16}"/>
          </ac:spMkLst>
        </pc:spChg>
      </pc:sldChg>
      <pc:sldChg chg="modSp">
        <pc:chgData name="Anna Stevenson" userId="S::a.stevenson@uwtsd.ac.uk::ae8dda73-5b0a-4ab6-8413-d9e5d0f56ad1" providerId="AD" clId="Web-{FF2F024E-B740-B6DE-B483-3CE5CE891951}" dt="2023-10-01T19:37:23.227" v="29" actId="20577"/>
        <pc:sldMkLst>
          <pc:docMk/>
          <pc:sldMk cId="439787913" sldId="941"/>
        </pc:sldMkLst>
        <pc:spChg chg="mod">
          <ac:chgData name="Anna Stevenson" userId="S::a.stevenson@uwtsd.ac.uk::ae8dda73-5b0a-4ab6-8413-d9e5d0f56ad1" providerId="AD" clId="Web-{FF2F024E-B740-B6DE-B483-3CE5CE891951}" dt="2023-10-01T19:37:23.227" v="29" actId="20577"/>
          <ac:spMkLst>
            <pc:docMk/>
            <pc:sldMk cId="439787913" sldId="941"/>
            <ac:spMk id="2" creationId="{F78D6B0D-379E-4E4E-9087-8F6E00E433A5}"/>
          </ac:spMkLst>
        </pc:spChg>
        <pc:spChg chg="mod">
          <ac:chgData name="Anna Stevenson" userId="S::a.stevenson@uwtsd.ac.uk::ae8dda73-5b0a-4ab6-8413-d9e5d0f56ad1" providerId="AD" clId="Web-{FF2F024E-B740-B6DE-B483-3CE5CE891951}" dt="2023-10-01T19:37:07.070" v="27" actId="20577"/>
          <ac:spMkLst>
            <pc:docMk/>
            <pc:sldMk cId="439787913" sldId="941"/>
            <ac:spMk id="3" creationId="{36BE56E1-CD10-4C95-A976-915F81AFF9F1}"/>
          </ac:spMkLst>
        </pc:spChg>
      </pc:sldChg>
      <pc:sldChg chg="addSp delSp modSp">
        <pc:chgData name="Anna Stevenson" userId="S::a.stevenson@uwtsd.ac.uk::ae8dda73-5b0a-4ab6-8413-d9e5d0f56ad1" providerId="AD" clId="Web-{FF2F024E-B740-B6DE-B483-3CE5CE891951}" dt="2023-10-01T19:36:36.866" v="13"/>
        <pc:sldMkLst>
          <pc:docMk/>
          <pc:sldMk cId="3487858488" sldId="942"/>
        </pc:sldMkLst>
        <pc:spChg chg="del">
          <ac:chgData name="Anna Stevenson" userId="S::a.stevenson@uwtsd.ac.uk::ae8dda73-5b0a-4ab6-8413-d9e5d0f56ad1" providerId="AD" clId="Web-{FF2F024E-B740-B6DE-B483-3CE5CE891951}" dt="2023-10-01T19:34:18.331" v="1"/>
          <ac:spMkLst>
            <pc:docMk/>
            <pc:sldMk cId="3487858488" sldId="942"/>
            <ac:spMk id="2" creationId="{096DA88F-B517-6940-AA64-19D4204091FF}"/>
          </ac:spMkLst>
        </pc:spChg>
        <pc:graphicFrameChg chg="add mod modGraphic">
          <ac:chgData name="Anna Stevenson" userId="S::a.stevenson@uwtsd.ac.uk::ae8dda73-5b0a-4ab6-8413-d9e5d0f56ad1" providerId="AD" clId="Web-{FF2F024E-B740-B6DE-B483-3CE5CE891951}" dt="2023-10-01T19:36:36.866" v="13"/>
          <ac:graphicFrameMkLst>
            <pc:docMk/>
            <pc:sldMk cId="3487858488" sldId="942"/>
            <ac:graphicFrameMk id="4" creationId="{89DA973F-219D-F238-31FB-5D9C41904A56}"/>
          </ac:graphicFrameMkLst>
        </pc:graphicFrameChg>
      </pc:sldChg>
      <pc:sldChg chg="modSp">
        <pc:chgData name="Anna Stevenson" userId="S::a.stevenson@uwtsd.ac.uk::ae8dda73-5b0a-4ab6-8413-d9e5d0f56ad1" providerId="AD" clId="Web-{FF2F024E-B740-B6DE-B483-3CE5CE891951}" dt="2023-10-01T20:14:01.351" v="164" actId="1076"/>
        <pc:sldMkLst>
          <pc:docMk/>
          <pc:sldMk cId="2584362308" sldId="946"/>
        </pc:sldMkLst>
        <pc:spChg chg="mod">
          <ac:chgData name="Anna Stevenson" userId="S::a.stevenson@uwtsd.ac.uk::ae8dda73-5b0a-4ab6-8413-d9e5d0f56ad1" providerId="AD" clId="Web-{FF2F024E-B740-B6DE-B483-3CE5CE891951}" dt="2023-10-01T20:14:01.351" v="164" actId="1076"/>
          <ac:spMkLst>
            <pc:docMk/>
            <pc:sldMk cId="2584362308" sldId="946"/>
            <ac:spMk id="5" creationId="{65AE4A0E-B1B1-2344-9C87-77E3B637FC8E}"/>
          </ac:spMkLst>
        </pc:spChg>
      </pc:sldChg>
      <pc:sldChg chg="addSp delSp modSp mod setBg">
        <pc:chgData name="Anna Stevenson" userId="S::a.stevenson@uwtsd.ac.uk::ae8dda73-5b0a-4ab6-8413-d9e5d0f56ad1" providerId="AD" clId="Web-{FF2F024E-B740-B6DE-B483-3CE5CE891951}" dt="2023-10-01T19:43:23.942" v="102"/>
        <pc:sldMkLst>
          <pc:docMk/>
          <pc:sldMk cId="1809582817" sldId="948"/>
        </pc:sldMkLst>
        <pc:spChg chg="mod">
          <ac:chgData name="Anna Stevenson" userId="S::a.stevenson@uwtsd.ac.uk::ae8dda73-5b0a-4ab6-8413-d9e5d0f56ad1" providerId="AD" clId="Web-{FF2F024E-B740-B6DE-B483-3CE5CE891951}" dt="2023-10-01T19:43:23.942" v="102"/>
          <ac:spMkLst>
            <pc:docMk/>
            <pc:sldMk cId="1809582817" sldId="948"/>
            <ac:spMk id="2" creationId="{FEC849A7-B546-724B-8CED-2F3A6B744641}"/>
          </ac:spMkLst>
        </pc:spChg>
        <pc:spChg chg="mod">
          <ac:chgData name="Anna Stevenson" userId="S::a.stevenson@uwtsd.ac.uk::ae8dda73-5b0a-4ab6-8413-d9e5d0f56ad1" providerId="AD" clId="Web-{FF2F024E-B740-B6DE-B483-3CE5CE891951}" dt="2023-10-01T19:43:18.114" v="98"/>
          <ac:spMkLst>
            <pc:docMk/>
            <pc:sldMk cId="1809582817" sldId="948"/>
            <ac:spMk id="3" creationId="{27CB1A07-EAE8-5148-AB9E-33DF5C295CB3}"/>
          </ac:spMkLst>
        </pc:spChg>
        <pc:spChg chg="add del">
          <ac:chgData name="Anna Stevenson" userId="S::a.stevenson@uwtsd.ac.uk::ae8dda73-5b0a-4ab6-8413-d9e5d0f56ad1" providerId="AD" clId="Web-{FF2F024E-B740-B6DE-B483-3CE5CE891951}" dt="2023-10-01T19:42:52.301" v="87"/>
          <ac:spMkLst>
            <pc:docMk/>
            <pc:sldMk cId="1809582817" sldId="948"/>
            <ac:spMk id="9" creationId="{8181FC64-B306-4821-98E2-780662EFC486}"/>
          </ac:spMkLst>
        </pc:spChg>
        <pc:spChg chg="add del">
          <ac:chgData name="Anna Stevenson" userId="S::a.stevenson@uwtsd.ac.uk::ae8dda73-5b0a-4ab6-8413-d9e5d0f56ad1" providerId="AD" clId="Web-{FF2F024E-B740-B6DE-B483-3CE5CE891951}" dt="2023-10-01T19:42:52.301" v="87"/>
          <ac:spMkLst>
            <pc:docMk/>
            <pc:sldMk cId="1809582817" sldId="948"/>
            <ac:spMk id="11" creationId="{5871FC61-DD4E-47D4-81FD-8A7E7D12B371}"/>
          </ac:spMkLst>
        </pc:spChg>
        <pc:spChg chg="add del">
          <ac:chgData name="Anna Stevenson" userId="S::a.stevenson@uwtsd.ac.uk::ae8dda73-5b0a-4ab6-8413-d9e5d0f56ad1" providerId="AD" clId="Web-{FF2F024E-B740-B6DE-B483-3CE5CE891951}" dt="2023-10-01T19:42:52.301" v="87"/>
          <ac:spMkLst>
            <pc:docMk/>
            <pc:sldMk cId="1809582817" sldId="948"/>
            <ac:spMk id="13" creationId="{F9EC3F91-A75C-4F74-867E-E4C28C13546B}"/>
          </ac:spMkLst>
        </pc:spChg>
        <pc:spChg chg="add del">
          <ac:chgData name="Anna Stevenson" userId="S::a.stevenson@uwtsd.ac.uk::ae8dda73-5b0a-4ab6-8413-d9e5d0f56ad1" providerId="AD" clId="Web-{FF2F024E-B740-B6DE-B483-3CE5CE891951}" dt="2023-10-01T19:42:52.301" v="87"/>
          <ac:spMkLst>
            <pc:docMk/>
            <pc:sldMk cId="1809582817" sldId="948"/>
            <ac:spMk id="15" creationId="{829A1E2C-5AC8-40FC-99E9-832069D39792}"/>
          </ac:spMkLst>
        </pc:spChg>
        <pc:spChg chg="add">
          <ac:chgData name="Anna Stevenson" userId="S::a.stevenson@uwtsd.ac.uk::ae8dda73-5b0a-4ab6-8413-d9e5d0f56ad1" providerId="AD" clId="Web-{FF2F024E-B740-B6DE-B483-3CE5CE891951}" dt="2023-10-01T19:42:52.316" v="88"/>
          <ac:spMkLst>
            <pc:docMk/>
            <pc:sldMk cId="1809582817" sldId="948"/>
            <ac:spMk id="17" creationId="{8181FC64-B306-4821-98E2-780662EFC486}"/>
          </ac:spMkLst>
        </pc:spChg>
        <pc:spChg chg="add">
          <ac:chgData name="Anna Stevenson" userId="S::a.stevenson@uwtsd.ac.uk::ae8dda73-5b0a-4ab6-8413-d9e5d0f56ad1" providerId="AD" clId="Web-{FF2F024E-B740-B6DE-B483-3CE5CE891951}" dt="2023-10-01T19:42:52.316" v="88"/>
          <ac:spMkLst>
            <pc:docMk/>
            <pc:sldMk cId="1809582817" sldId="948"/>
            <ac:spMk id="18" creationId="{7D0B7289-120F-44DC-9769-2E096993B140}"/>
          </ac:spMkLst>
        </pc:spChg>
        <pc:spChg chg="add">
          <ac:chgData name="Anna Stevenson" userId="S::a.stevenson@uwtsd.ac.uk::ae8dda73-5b0a-4ab6-8413-d9e5d0f56ad1" providerId="AD" clId="Web-{FF2F024E-B740-B6DE-B483-3CE5CE891951}" dt="2023-10-01T19:42:52.316" v="88"/>
          <ac:spMkLst>
            <pc:docMk/>
            <pc:sldMk cId="1809582817" sldId="948"/>
            <ac:spMk id="19" creationId="{158468AF-8ABA-4771-9770-C8C79C0E6155}"/>
          </ac:spMkLst>
        </pc:spChg>
        <pc:spChg chg="add">
          <ac:chgData name="Anna Stevenson" userId="S::a.stevenson@uwtsd.ac.uk::ae8dda73-5b0a-4ab6-8413-d9e5d0f56ad1" providerId="AD" clId="Web-{FF2F024E-B740-B6DE-B483-3CE5CE891951}" dt="2023-10-01T19:42:52.316" v="88"/>
          <ac:spMkLst>
            <pc:docMk/>
            <pc:sldMk cId="1809582817" sldId="948"/>
            <ac:spMk id="21" creationId="{430FFA19-9577-4BA8-B103-A75613F3FA9A}"/>
          </ac:spMkLst>
        </pc:spChg>
        <pc:picChg chg="add del">
          <ac:chgData name="Anna Stevenson" userId="S::a.stevenson@uwtsd.ac.uk::ae8dda73-5b0a-4ab6-8413-d9e5d0f56ad1" providerId="AD" clId="Web-{FF2F024E-B740-B6DE-B483-3CE5CE891951}" dt="2023-10-01T19:42:52.301" v="87"/>
          <ac:picMkLst>
            <pc:docMk/>
            <pc:sldMk cId="1809582817" sldId="948"/>
            <ac:picMk id="5" creationId="{47E3D63A-DC39-0EA8-EB0B-311F6D58020E}"/>
          </ac:picMkLst>
        </pc:picChg>
        <pc:picChg chg="add">
          <ac:chgData name="Anna Stevenson" userId="S::a.stevenson@uwtsd.ac.uk::ae8dda73-5b0a-4ab6-8413-d9e5d0f56ad1" providerId="AD" clId="Web-{FF2F024E-B740-B6DE-B483-3CE5CE891951}" dt="2023-10-01T19:42:52.316" v="88"/>
          <ac:picMkLst>
            <pc:docMk/>
            <pc:sldMk cId="1809582817" sldId="948"/>
            <ac:picMk id="20" creationId="{8517E5A7-E465-2AC2-2E4F-0C828BCF32A0}"/>
          </ac:picMkLst>
        </pc:picChg>
      </pc:sldChg>
      <pc:sldChg chg="addSp modSp mod setBg">
        <pc:chgData name="Anna Stevenson" userId="S::a.stevenson@uwtsd.ac.uk::ae8dda73-5b0a-4ab6-8413-d9e5d0f56ad1" providerId="AD" clId="Web-{FF2F024E-B740-B6DE-B483-3CE5CE891951}" dt="2023-10-01T19:44:42.913" v="127" actId="1076"/>
        <pc:sldMkLst>
          <pc:docMk/>
          <pc:sldMk cId="4211915751" sldId="949"/>
        </pc:sldMkLst>
        <pc:spChg chg="mod">
          <ac:chgData name="Anna Stevenson" userId="S::a.stevenson@uwtsd.ac.uk::ae8dda73-5b0a-4ab6-8413-d9e5d0f56ad1" providerId="AD" clId="Web-{FF2F024E-B740-B6DE-B483-3CE5CE891951}" dt="2023-10-01T19:44:31.366" v="119"/>
          <ac:spMkLst>
            <pc:docMk/>
            <pc:sldMk cId="4211915751" sldId="949"/>
            <ac:spMk id="2" creationId="{1F0534BC-51B3-A844-95B5-F8E843EB683B}"/>
          </ac:spMkLst>
        </pc:spChg>
        <pc:spChg chg="mod">
          <ac:chgData name="Anna Stevenson" userId="S::a.stevenson@uwtsd.ac.uk::ae8dda73-5b0a-4ab6-8413-d9e5d0f56ad1" providerId="AD" clId="Web-{FF2F024E-B740-B6DE-B483-3CE5CE891951}" dt="2023-10-01T19:44:42.913" v="127" actId="1076"/>
          <ac:spMkLst>
            <pc:docMk/>
            <pc:sldMk cId="4211915751" sldId="949"/>
            <ac:spMk id="3" creationId="{D2629CF2-DA8B-7746-9DB3-97881CF38AC2}"/>
          </ac:spMkLst>
        </pc:spChg>
        <pc:spChg chg="add">
          <ac:chgData name="Anna Stevenson" userId="S::a.stevenson@uwtsd.ac.uk::ae8dda73-5b0a-4ab6-8413-d9e5d0f56ad1" providerId="AD" clId="Web-{FF2F024E-B740-B6DE-B483-3CE5CE891951}" dt="2023-10-01T19:44:31.366" v="119"/>
          <ac:spMkLst>
            <pc:docMk/>
            <pc:sldMk cId="4211915751" sldId="949"/>
            <ac:spMk id="8" creationId="{18873D23-2DCF-4B31-A009-95721C06E8E1}"/>
          </ac:spMkLst>
        </pc:spChg>
        <pc:spChg chg="add">
          <ac:chgData name="Anna Stevenson" userId="S::a.stevenson@uwtsd.ac.uk::ae8dda73-5b0a-4ab6-8413-d9e5d0f56ad1" providerId="AD" clId="Web-{FF2F024E-B740-B6DE-B483-3CE5CE891951}" dt="2023-10-01T19:44:31.366" v="119"/>
          <ac:spMkLst>
            <pc:docMk/>
            <pc:sldMk cId="4211915751" sldId="949"/>
            <ac:spMk id="10" creationId="{C13EF075-D4EF-4929-ADBC-91B27DA19955}"/>
          </ac:spMkLst>
        </pc:spChg>
        <pc:grpChg chg="add">
          <ac:chgData name="Anna Stevenson" userId="S::a.stevenson@uwtsd.ac.uk::ae8dda73-5b0a-4ab6-8413-d9e5d0f56ad1" providerId="AD" clId="Web-{FF2F024E-B740-B6DE-B483-3CE5CE891951}" dt="2023-10-01T19:44:31.366" v="119"/>
          <ac:grpSpMkLst>
            <pc:docMk/>
            <pc:sldMk cId="4211915751" sldId="949"/>
            <ac:grpSpMk id="12" creationId="{DAA26DFA-AAB2-4973-9C17-16D587C7B198}"/>
          </ac:grpSpMkLst>
        </pc:grpChg>
      </pc:sldChg>
      <pc:sldChg chg="addSp modSp mod setBg">
        <pc:chgData name="Anna Stevenson" userId="S::a.stevenson@uwtsd.ac.uk::ae8dda73-5b0a-4ab6-8413-d9e5d0f56ad1" providerId="AD" clId="Web-{FF2F024E-B740-B6DE-B483-3CE5CE891951}" dt="2023-10-01T19:44:18.413" v="118"/>
        <pc:sldMkLst>
          <pc:docMk/>
          <pc:sldMk cId="961913003" sldId="951"/>
        </pc:sldMkLst>
        <pc:spChg chg="mod">
          <ac:chgData name="Anna Stevenson" userId="S::a.stevenson@uwtsd.ac.uk::ae8dda73-5b0a-4ab6-8413-d9e5d0f56ad1" providerId="AD" clId="Web-{FF2F024E-B740-B6DE-B483-3CE5CE891951}" dt="2023-10-01T19:43:36.802" v="103"/>
          <ac:spMkLst>
            <pc:docMk/>
            <pc:sldMk cId="961913003" sldId="951"/>
            <ac:spMk id="2" creationId="{1F451C6D-EE49-1A42-9DCC-EB47AD489734}"/>
          </ac:spMkLst>
        </pc:spChg>
        <pc:spChg chg="mod">
          <ac:chgData name="Anna Stevenson" userId="S::a.stevenson@uwtsd.ac.uk::ae8dda73-5b0a-4ab6-8413-d9e5d0f56ad1" providerId="AD" clId="Web-{FF2F024E-B740-B6DE-B483-3CE5CE891951}" dt="2023-10-01T19:44:18.413" v="118"/>
          <ac:spMkLst>
            <pc:docMk/>
            <pc:sldMk cId="961913003" sldId="951"/>
            <ac:spMk id="3" creationId="{C32893F9-957D-D546-8593-63FE8B0048D9}"/>
          </ac:spMkLst>
        </pc:spChg>
        <pc:spChg chg="add">
          <ac:chgData name="Anna Stevenson" userId="S::a.stevenson@uwtsd.ac.uk::ae8dda73-5b0a-4ab6-8413-d9e5d0f56ad1" providerId="AD" clId="Web-{FF2F024E-B740-B6DE-B483-3CE5CE891951}" dt="2023-10-01T19:43:36.802" v="103"/>
          <ac:spMkLst>
            <pc:docMk/>
            <pc:sldMk cId="961913003" sldId="951"/>
            <ac:spMk id="9" creationId="{3ECBE1F1-D69B-4AFA-ABD5-8E41720EF6DE}"/>
          </ac:spMkLst>
        </pc:spChg>
        <pc:spChg chg="add">
          <ac:chgData name="Anna Stevenson" userId="S::a.stevenson@uwtsd.ac.uk::ae8dda73-5b0a-4ab6-8413-d9e5d0f56ad1" providerId="AD" clId="Web-{FF2F024E-B740-B6DE-B483-3CE5CE891951}" dt="2023-10-01T19:43:36.802" v="103"/>
          <ac:spMkLst>
            <pc:docMk/>
            <pc:sldMk cId="961913003" sldId="951"/>
            <ac:spMk id="11" creationId="{603A6265-E10C-4B85-9C20-E75FCAF9CC63}"/>
          </ac:spMkLst>
        </pc:spChg>
        <pc:picChg chg="add">
          <ac:chgData name="Anna Stevenson" userId="S::a.stevenson@uwtsd.ac.uk::ae8dda73-5b0a-4ab6-8413-d9e5d0f56ad1" providerId="AD" clId="Web-{FF2F024E-B740-B6DE-B483-3CE5CE891951}" dt="2023-10-01T19:43:36.802" v="103"/>
          <ac:picMkLst>
            <pc:docMk/>
            <pc:sldMk cId="961913003" sldId="951"/>
            <ac:picMk id="5" creationId="{D0EF240D-4A32-D5E7-43BB-42B03A995F48}"/>
          </ac:picMkLst>
        </pc:picChg>
      </pc:sldChg>
      <pc:sldChg chg="addSp modSp mod setBg">
        <pc:chgData name="Anna Stevenson" userId="S::a.stevenson@uwtsd.ac.uk::ae8dda73-5b0a-4ab6-8413-d9e5d0f56ad1" providerId="AD" clId="Web-{FF2F024E-B740-B6DE-B483-3CE5CE891951}" dt="2023-10-01T19:42:33.316" v="85" actId="14100"/>
        <pc:sldMkLst>
          <pc:docMk/>
          <pc:sldMk cId="389966335" sldId="952"/>
        </pc:sldMkLst>
        <pc:spChg chg="mod">
          <ac:chgData name="Anna Stevenson" userId="S::a.stevenson@uwtsd.ac.uk::ae8dda73-5b0a-4ab6-8413-d9e5d0f56ad1" providerId="AD" clId="Web-{FF2F024E-B740-B6DE-B483-3CE5CE891951}" dt="2023-10-01T19:42:33.316" v="85" actId="14100"/>
          <ac:spMkLst>
            <pc:docMk/>
            <pc:sldMk cId="389966335" sldId="952"/>
            <ac:spMk id="2" creationId="{A685422C-7ADC-2D47-B3FC-34C2D79CEC73}"/>
          </ac:spMkLst>
        </pc:spChg>
        <pc:spChg chg="mod">
          <ac:chgData name="Anna Stevenson" userId="S::a.stevenson@uwtsd.ac.uk::ae8dda73-5b0a-4ab6-8413-d9e5d0f56ad1" providerId="AD" clId="Web-{FF2F024E-B740-B6DE-B483-3CE5CE891951}" dt="2023-10-01T19:41:50.674" v="65" actId="1076"/>
          <ac:spMkLst>
            <pc:docMk/>
            <pc:sldMk cId="389966335" sldId="952"/>
            <ac:spMk id="3" creationId="{659DCA93-D7B2-BE41-B67C-00629CEAD2A1}"/>
          </ac:spMkLst>
        </pc:spChg>
        <pc:spChg chg="add">
          <ac:chgData name="Anna Stevenson" userId="S::a.stevenson@uwtsd.ac.uk::ae8dda73-5b0a-4ab6-8413-d9e5d0f56ad1" providerId="AD" clId="Web-{FF2F024E-B740-B6DE-B483-3CE5CE891951}" dt="2023-10-01T19:41:07.345" v="47"/>
          <ac:spMkLst>
            <pc:docMk/>
            <pc:sldMk cId="389966335" sldId="952"/>
            <ac:spMk id="9" creationId="{8181FC64-B306-4821-98E2-780662EFC486}"/>
          </ac:spMkLst>
        </pc:spChg>
        <pc:spChg chg="add">
          <ac:chgData name="Anna Stevenson" userId="S::a.stevenson@uwtsd.ac.uk::ae8dda73-5b0a-4ab6-8413-d9e5d0f56ad1" providerId="AD" clId="Web-{FF2F024E-B740-B6DE-B483-3CE5CE891951}" dt="2023-10-01T19:41:07.345" v="47"/>
          <ac:spMkLst>
            <pc:docMk/>
            <pc:sldMk cId="389966335" sldId="952"/>
            <ac:spMk id="11" creationId="{5871FC61-DD4E-47D4-81FD-8A7E7D12B371}"/>
          </ac:spMkLst>
        </pc:spChg>
        <pc:spChg chg="add">
          <ac:chgData name="Anna Stevenson" userId="S::a.stevenson@uwtsd.ac.uk::ae8dda73-5b0a-4ab6-8413-d9e5d0f56ad1" providerId="AD" clId="Web-{FF2F024E-B740-B6DE-B483-3CE5CE891951}" dt="2023-10-01T19:41:07.345" v="47"/>
          <ac:spMkLst>
            <pc:docMk/>
            <pc:sldMk cId="389966335" sldId="952"/>
            <ac:spMk id="13" creationId="{F9EC3F91-A75C-4F74-867E-E4C28C13546B}"/>
          </ac:spMkLst>
        </pc:spChg>
        <pc:spChg chg="add">
          <ac:chgData name="Anna Stevenson" userId="S::a.stevenson@uwtsd.ac.uk::ae8dda73-5b0a-4ab6-8413-d9e5d0f56ad1" providerId="AD" clId="Web-{FF2F024E-B740-B6DE-B483-3CE5CE891951}" dt="2023-10-01T19:41:07.345" v="47"/>
          <ac:spMkLst>
            <pc:docMk/>
            <pc:sldMk cId="389966335" sldId="952"/>
            <ac:spMk id="15" creationId="{829A1E2C-5AC8-40FC-99E9-832069D39792}"/>
          </ac:spMkLst>
        </pc:spChg>
        <pc:picChg chg="add mod">
          <ac:chgData name="Anna Stevenson" userId="S::a.stevenson@uwtsd.ac.uk::ae8dda73-5b0a-4ab6-8413-d9e5d0f56ad1" providerId="AD" clId="Web-{FF2F024E-B740-B6DE-B483-3CE5CE891951}" dt="2023-10-01T19:41:45.018" v="63" actId="1076"/>
          <ac:picMkLst>
            <pc:docMk/>
            <pc:sldMk cId="389966335" sldId="952"/>
            <ac:picMk id="5" creationId="{DECE79C9-1788-638A-7323-5E7AE820190D}"/>
          </ac:picMkLst>
        </pc:picChg>
      </pc:sldChg>
      <pc:sldChg chg="addSp delSp modSp new del ord">
        <pc:chgData name="Anna Stevenson" userId="S::a.stevenson@uwtsd.ac.uk::ae8dda73-5b0a-4ab6-8413-d9e5d0f56ad1" providerId="AD" clId="Web-{FF2F024E-B740-B6DE-B483-3CE5CE891951}" dt="2023-10-01T20:13:39.772" v="163"/>
        <pc:sldMkLst>
          <pc:docMk/>
          <pc:sldMk cId="464435825" sldId="955"/>
        </pc:sldMkLst>
        <pc:spChg chg="del">
          <ac:chgData name="Anna Stevenson" userId="S::a.stevenson@uwtsd.ac.uk::ae8dda73-5b0a-4ab6-8413-d9e5d0f56ad1" providerId="AD" clId="Web-{FF2F024E-B740-B6DE-B483-3CE5CE891951}" dt="2023-10-01T20:12:19.125" v="135"/>
          <ac:spMkLst>
            <pc:docMk/>
            <pc:sldMk cId="464435825" sldId="955"/>
            <ac:spMk id="3" creationId="{7B3E628B-73B2-C575-D734-74CABA83EE03}"/>
          </ac:spMkLst>
        </pc:spChg>
        <pc:spChg chg="add mod">
          <ac:chgData name="Anna Stevenson" userId="S::a.stevenson@uwtsd.ac.uk::ae8dda73-5b0a-4ab6-8413-d9e5d0f56ad1" providerId="AD" clId="Web-{FF2F024E-B740-B6DE-B483-3CE5CE891951}" dt="2023-10-01T20:13:12.582" v="154"/>
          <ac:spMkLst>
            <pc:docMk/>
            <pc:sldMk cId="464435825" sldId="955"/>
            <ac:spMk id="6" creationId="{FAD3FADB-5B5B-EDD3-B017-2B2C76C0E3A0}"/>
          </ac:spMkLst>
        </pc:spChg>
        <pc:picChg chg="add del mod ord">
          <ac:chgData name="Anna Stevenson" userId="S::a.stevenson@uwtsd.ac.uk::ae8dda73-5b0a-4ab6-8413-d9e5d0f56ad1" providerId="AD" clId="Web-{FF2F024E-B740-B6DE-B483-3CE5CE891951}" dt="2023-10-01T20:13:12.582" v="154"/>
          <ac:picMkLst>
            <pc:docMk/>
            <pc:sldMk cId="464435825" sldId="955"/>
            <ac:picMk id="4" creationId="{5DB390CC-7BD5-679A-6ACA-CFA30CCEAF2A}"/>
          </ac:picMkLst>
        </pc:picChg>
      </pc:sldChg>
      <pc:sldChg chg="add del replId">
        <pc:chgData name="Anna Stevenson" userId="S::a.stevenson@uwtsd.ac.uk::ae8dda73-5b0a-4ab6-8413-d9e5d0f56ad1" providerId="AD" clId="Web-{FF2F024E-B740-B6DE-B483-3CE5CE891951}" dt="2023-10-01T20:13:38.225" v="162"/>
        <pc:sldMkLst>
          <pc:docMk/>
          <pc:sldMk cId="2528435838" sldId="956"/>
        </pc:sldMkLst>
      </pc:sldChg>
    </pc:docChg>
  </pc:docChgLst>
  <pc:docChgLst>
    <pc:chgData name="Kate Piper (IMH)" userId="S::k.piper1@uwtsd.ac.uk::f69ee4e2-845b-4a1f-89c4-60fce9da139f" providerId="AD" clId="Web-{B4114755-E491-5A41-0BAE-6D21F09FAD18}"/>
    <pc:docChg chg="sldOrd">
      <pc:chgData name="Kate Piper (IMH)" userId="S::k.piper1@uwtsd.ac.uk::f69ee4e2-845b-4a1f-89c4-60fce9da139f" providerId="AD" clId="Web-{B4114755-E491-5A41-0BAE-6D21F09FAD18}" dt="2024-11-05T15:19:17.720" v="3"/>
      <pc:docMkLst>
        <pc:docMk/>
      </pc:docMkLst>
      <pc:sldChg chg="ord">
        <pc:chgData name="Kate Piper (IMH)" userId="S::k.piper1@uwtsd.ac.uk::f69ee4e2-845b-4a1f-89c4-60fce9da139f" providerId="AD" clId="Web-{B4114755-E491-5A41-0BAE-6D21F09FAD18}" dt="2024-11-05T15:18:01.265" v="1"/>
        <pc:sldMkLst>
          <pc:docMk/>
          <pc:sldMk cId="3045897248" sldId="797"/>
        </pc:sldMkLst>
      </pc:sldChg>
      <pc:sldChg chg="ord">
        <pc:chgData name="Kate Piper (IMH)" userId="S::k.piper1@uwtsd.ac.uk::f69ee4e2-845b-4a1f-89c4-60fce9da139f" providerId="AD" clId="Web-{B4114755-E491-5A41-0BAE-6D21F09FAD18}" dt="2024-11-05T15:18:01.265" v="0"/>
        <pc:sldMkLst>
          <pc:docMk/>
          <pc:sldMk cId="2516626183" sldId="798"/>
        </pc:sldMkLst>
      </pc:sldChg>
      <pc:sldChg chg="ord">
        <pc:chgData name="Kate Piper (IMH)" userId="S::k.piper1@uwtsd.ac.uk::f69ee4e2-845b-4a1f-89c4-60fce9da139f" providerId="AD" clId="Web-{B4114755-E491-5A41-0BAE-6D21F09FAD18}" dt="2024-11-05T15:18:01.265" v="2"/>
        <pc:sldMkLst>
          <pc:docMk/>
          <pc:sldMk cId="2381223988" sldId="919"/>
        </pc:sldMkLst>
      </pc:sldChg>
      <pc:sldChg chg="ord">
        <pc:chgData name="Kate Piper (IMH)" userId="S::k.piper1@uwtsd.ac.uk::f69ee4e2-845b-4a1f-89c4-60fce9da139f" providerId="AD" clId="Web-{B4114755-E491-5A41-0BAE-6D21F09FAD18}" dt="2024-11-05T15:19:17.720" v="3"/>
        <pc:sldMkLst>
          <pc:docMk/>
          <pc:sldMk cId="1541611885" sldId="924"/>
        </pc:sldMkLst>
      </pc:sldChg>
    </pc:docChg>
  </pc:docChgLst>
  <pc:docChgLst>
    <pc:chgData name="Anna Stevenson" userId="S::a.stevenson@uwtsd.ac.uk::ae8dda73-5b0a-4ab6-8413-d9e5d0f56ad1" providerId="AD" clId="Web-{FF245B72-47ED-A9CE-8847-0CD26BCB6A43}"/>
    <pc:docChg chg="addSld delSld modSld sldOrd">
      <pc:chgData name="Anna Stevenson" userId="S::a.stevenson@uwtsd.ac.uk::ae8dda73-5b0a-4ab6-8413-d9e5d0f56ad1" providerId="AD" clId="Web-{FF245B72-47ED-A9CE-8847-0CD26BCB6A43}" dt="2024-01-21T22:54:46.738" v="135" actId="1076"/>
      <pc:docMkLst>
        <pc:docMk/>
      </pc:docMkLst>
      <pc:sldChg chg="del">
        <pc:chgData name="Anna Stevenson" userId="S::a.stevenson@uwtsd.ac.uk::ae8dda73-5b0a-4ab6-8413-d9e5d0f56ad1" providerId="AD" clId="Web-{FF245B72-47ED-A9CE-8847-0CD26BCB6A43}" dt="2024-01-21T22:53:26.455" v="102"/>
        <pc:sldMkLst>
          <pc:docMk/>
          <pc:sldMk cId="454196144" sldId="997"/>
        </pc:sldMkLst>
      </pc:sldChg>
      <pc:sldChg chg="delSp modSp">
        <pc:chgData name="Anna Stevenson" userId="S::a.stevenson@uwtsd.ac.uk::ae8dda73-5b0a-4ab6-8413-d9e5d0f56ad1" providerId="AD" clId="Web-{FF245B72-47ED-A9CE-8847-0CD26BCB6A43}" dt="2024-01-21T22:54:46.738" v="135" actId="1076"/>
        <pc:sldMkLst>
          <pc:docMk/>
          <pc:sldMk cId="3404458342" sldId="999"/>
        </pc:sldMkLst>
        <pc:spChg chg="mod">
          <ac:chgData name="Anna Stevenson" userId="S::a.stevenson@uwtsd.ac.uk::ae8dda73-5b0a-4ab6-8413-d9e5d0f56ad1" providerId="AD" clId="Web-{FF245B72-47ED-A9CE-8847-0CD26BCB6A43}" dt="2024-01-21T22:53:37.768" v="104" actId="1076"/>
          <ac:spMkLst>
            <pc:docMk/>
            <pc:sldMk cId="3404458342" sldId="999"/>
            <ac:spMk id="2" creationId="{77844AFD-C9A4-FBBB-54B8-3F81E3BB3793}"/>
          </ac:spMkLst>
        </pc:spChg>
        <pc:spChg chg="mod">
          <ac:chgData name="Anna Stevenson" userId="S::a.stevenson@uwtsd.ac.uk::ae8dda73-5b0a-4ab6-8413-d9e5d0f56ad1" providerId="AD" clId="Web-{FF245B72-47ED-A9CE-8847-0CD26BCB6A43}" dt="2024-01-21T22:54:37.019" v="133" actId="1076"/>
          <ac:spMkLst>
            <pc:docMk/>
            <pc:sldMk cId="3404458342" sldId="999"/>
            <ac:spMk id="15" creationId="{638208DE-071C-DFB9-4665-46E8E8D59CF0}"/>
          </ac:spMkLst>
        </pc:spChg>
        <pc:spChg chg="mod">
          <ac:chgData name="Anna Stevenson" userId="S::a.stevenson@uwtsd.ac.uk::ae8dda73-5b0a-4ab6-8413-d9e5d0f56ad1" providerId="AD" clId="Web-{FF245B72-47ED-A9CE-8847-0CD26BCB6A43}" dt="2024-01-21T22:54:46.723" v="134" actId="1076"/>
          <ac:spMkLst>
            <pc:docMk/>
            <pc:sldMk cId="3404458342" sldId="999"/>
            <ac:spMk id="16" creationId="{1C7162EF-ABE4-0E44-1582-BAEA309E5848}"/>
          </ac:spMkLst>
        </pc:spChg>
        <pc:spChg chg="mod">
          <ac:chgData name="Anna Stevenson" userId="S::a.stevenson@uwtsd.ac.uk::ae8dda73-5b0a-4ab6-8413-d9e5d0f56ad1" providerId="AD" clId="Web-{FF245B72-47ED-A9CE-8847-0CD26BCB6A43}" dt="2024-01-21T22:54:46.738" v="135" actId="1076"/>
          <ac:spMkLst>
            <pc:docMk/>
            <pc:sldMk cId="3404458342" sldId="999"/>
            <ac:spMk id="17" creationId="{D5BDE24E-C472-8388-98BD-4460DA073B30}"/>
          </ac:spMkLst>
        </pc:spChg>
        <pc:spChg chg="del">
          <ac:chgData name="Anna Stevenson" userId="S::a.stevenson@uwtsd.ac.uk::ae8dda73-5b0a-4ab6-8413-d9e5d0f56ad1" providerId="AD" clId="Web-{FF245B72-47ED-A9CE-8847-0CD26BCB6A43}" dt="2024-01-21T22:53:55.237" v="122"/>
          <ac:spMkLst>
            <pc:docMk/>
            <pc:sldMk cId="3404458342" sldId="999"/>
            <ac:spMk id="19" creationId="{9EBA5862-8B15-15FA-7823-D1192BB306A7}"/>
          </ac:spMkLst>
        </pc:spChg>
      </pc:sldChg>
      <pc:sldChg chg="modSp ord">
        <pc:chgData name="Anna Stevenson" userId="S::a.stevenson@uwtsd.ac.uk::ae8dda73-5b0a-4ab6-8413-d9e5d0f56ad1" providerId="AD" clId="Web-{FF245B72-47ED-A9CE-8847-0CD26BCB6A43}" dt="2024-01-21T22:53:19.486" v="101"/>
        <pc:sldMkLst>
          <pc:docMk/>
          <pc:sldMk cId="106009667" sldId="1001"/>
        </pc:sldMkLst>
        <pc:spChg chg="mod">
          <ac:chgData name="Anna Stevenson" userId="S::a.stevenson@uwtsd.ac.uk::ae8dda73-5b0a-4ab6-8413-d9e5d0f56ad1" providerId="AD" clId="Web-{FF245B72-47ED-A9CE-8847-0CD26BCB6A43}" dt="2024-01-21T22:53:14.627" v="98" actId="20577"/>
          <ac:spMkLst>
            <pc:docMk/>
            <pc:sldMk cId="106009667" sldId="1001"/>
            <ac:spMk id="4" creationId="{C33B426E-4DF9-E458-EA57-9A979C309415}"/>
          </ac:spMkLst>
        </pc:spChg>
      </pc:sldChg>
      <pc:sldChg chg="del">
        <pc:chgData name="Anna Stevenson" userId="S::a.stevenson@uwtsd.ac.uk::ae8dda73-5b0a-4ab6-8413-d9e5d0f56ad1" providerId="AD" clId="Web-{FF245B72-47ED-A9CE-8847-0CD26BCB6A43}" dt="2024-01-21T22:51:59.906" v="53"/>
        <pc:sldMkLst>
          <pc:docMk/>
          <pc:sldMk cId="3417556213" sldId="1003"/>
        </pc:sldMkLst>
      </pc:sldChg>
      <pc:sldChg chg="modSp del ord">
        <pc:chgData name="Anna Stevenson" userId="S::a.stevenson@uwtsd.ac.uk::ae8dda73-5b0a-4ab6-8413-d9e5d0f56ad1" providerId="AD" clId="Web-{FF245B72-47ED-A9CE-8847-0CD26BCB6A43}" dt="2024-01-21T22:51:03.545" v="44"/>
        <pc:sldMkLst>
          <pc:docMk/>
          <pc:sldMk cId="1002186525" sldId="1005"/>
        </pc:sldMkLst>
        <pc:graphicFrameChg chg="mod modGraphic">
          <ac:chgData name="Anna Stevenson" userId="S::a.stevenson@uwtsd.ac.uk::ae8dda73-5b0a-4ab6-8413-d9e5d0f56ad1" providerId="AD" clId="Web-{FF245B72-47ED-A9CE-8847-0CD26BCB6A43}" dt="2024-01-21T22:50:06.341" v="26"/>
          <ac:graphicFrameMkLst>
            <pc:docMk/>
            <pc:sldMk cId="1002186525" sldId="1005"/>
            <ac:graphicFrameMk id="2" creationId="{9AF09B0D-2DA5-1203-34BB-E94CF780C4F5}"/>
          </ac:graphicFrameMkLst>
        </pc:graphicFrameChg>
      </pc:sldChg>
      <pc:sldChg chg="modSp">
        <pc:chgData name="Anna Stevenson" userId="S::a.stevenson@uwtsd.ac.uk::ae8dda73-5b0a-4ab6-8413-d9e5d0f56ad1" providerId="AD" clId="Web-{FF245B72-47ED-A9CE-8847-0CD26BCB6A43}" dt="2024-01-21T22:50:46.857" v="43"/>
        <pc:sldMkLst>
          <pc:docMk/>
          <pc:sldMk cId="3895959594" sldId="1006"/>
        </pc:sldMkLst>
        <pc:graphicFrameChg chg="mod modGraphic">
          <ac:chgData name="Anna Stevenson" userId="S::a.stevenson@uwtsd.ac.uk::ae8dda73-5b0a-4ab6-8413-d9e5d0f56ad1" providerId="AD" clId="Web-{FF245B72-47ED-A9CE-8847-0CD26BCB6A43}" dt="2024-01-21T22:50:46.857" v="43"/>
          <ac:graphicFrameMkLst>
            <pc:docMk/>
            <pc:sldMk cId="3895959594" sldId="1006"/>
            <ac:graphicFrameMk id="3" creationId="{A08F45A1-963A-4F3C-8AC4-2652B329FBDD}"/>
          </ac:graphicFrameMkLst>
        </pc:graphicFrameChg>
      </pc:sldChg>
      <pc:sldChg chg="addSp modSp mod ord setBg">
        <pc:chgData name="Anna Stevenson" userId="S::a.stevenson@uwtsd.ac.uk::ae8dda73-5b0a-4ab6-8413-d9e5d0f56ad1" providerId="AD" clId="Web-{FF245B72-47ED-A9CE-8847-0CD26BCB6A43}" dt="2024-01-21T22:49:37.121" v="22"/>
        <pc:sldMkLst>
          <pc:docMk/>
          <pc:sldMk cId="1833445343" sldId="1007"/>
        </pc:sldMkLst>
        <pc:spChg chg="mod">
          <ac:chgData name="Anna Stevenson" userId="S::a.stevenson@uwtsd.ac.uk::ae8dda73-5b0a-4ab6-8413-d9e5d0f56ad1" providerId="AD" clId="Web-{FF245B72-47ED-A9CE-8847-0CD26BCB6A43}" dt="2024-01-21T22:49:03.246" v="2" actId="20577"/>
          <ac:spMkLst>
            <pc:docMk/>
            <pc:sldMk cId="1833445343" sldId="1007"/>
            <ac:spMk id="5" creationId="{4B5734ED-AEA8-4B4C-8CE8-823D6C352C40}"/>
          </ac:spMkLst>
        </pc:spChg>
        <pc:spChg chg="add">
          <ac:chgData name="Anna Stevenson" userId="S::a.stevenson@uwtsd.ac.uk::ae8dda73-5b0a-4ab6-8413-d9e5d0f56ad1" providerId="AD" clId="Web-{FF245B72-47ED-A9CE-8847-0CD26BCB6A43}" dt="2024-01-21T22:48:55.761" v="0"/>
          <ac:spMkLst>
            <pc:docMk/>
            <pc:sldMk cId="1833445343" sldId="1007"/>
            <ac:spMk id="10" creationId="{4E1BEB12-92AF-4445-98AD-4C7756E7C93B}"/>
          </ac:spMkLst>
        </pc:spChg>
        <pc:spChg chg="add">
          <ac:chgData name="Anna Stevenson" userId="S::a.stevenson@uwtsd.ac.uk::ae8dda73-5b0a-4ab6-8413-d9e5d0f56ad1" providerId="AD" clId="Web-{FF245B72-47ED-A9CE-8847-0CD26BCB6A43}" dt="2024-01-21T22:48:55.761" v="0"/>
          <ac:spMkLst>
            <pc:docMk/>
            <pc:sldMk cId="1833445343" sldId="1007"/>
            <ac:spMk id="12" creationId="{D0522C2C-7B5C-48A7-A969-03941E5D2E76}"/>
          </ac:spMkLst>
        </pc:spChg>
        <pc:spChg chg="add">
          <ac:chgData name="Anna Stevenson" userId="S::a.stevenson@uwtsd.ac.uk::ae8dda73-5b0a-4ab6-8413-d9e5d0f56ad1" providerId="AD" clId="Web-{FF245B72-47ED-A9CE-8847-0CD26BCB6A43}" dt="2024-01-21T22:48:55.761" v="0"/>
          <ac:spMkLst>
            <pc:docMk/>
            <pc:sldMk cId="1833445343" sldId="1007"/>
            <ac:spMk id="14" creationId="{9C682A1A-5B2D-4111-BBD6-620165633E5B}"/>
          </ac:spMkLst>
        </pc:spChg>
        <pc:spChg chg="add">
          <ac:chgData name="Anna Stevenson" userId="S::a.stevenson@uwtsd.ac.uk::ae8dda73-5b0a-4ab6-8413-d9e5d0f56ad1" providerId="AD" clId="Web-{FF245B72-47ED-A9CE-8847-0CD26BCB6A43}" dt="2024-01-21T22:48:55.761" v="0"/>
          <ac:spMkLst>
            <pc:docMk/>
            <pc:sldMk cId="1833445343" sldId="1007"/>
            <ac:spMk id="16" creationId="{D6EE29F2-D77F-4BD0-A20B-334D316A1C9D}"/>
          </ac:spMkLst>
        </pc:spChg>
        <pc:spChg chg="add">
          <ac:chgData name="Anna Stevenson" userId="S::a.stevenson@uwtsd.ac.uk::ae8dda73-5b0a-4ab6-8413-d9e5d0f56ad1" providerId="AD" clId="Web-{FF245B72-47ED-A9CE-8847-0CD26BCB6A43}" dt="2024-01-21T22:48:55.761" v="0"/>
          <ac:spMkLst>
            <pc:docMk/>
            <pc:sldMk cId="1833445343" sldId="1007"/>
            <ac:spMk id="18" creationId="{22D09ED2-868F-42C6-866E-F92E0CEF314F}"/>
          </ac:spMkLst>
        </pc:spChg>
      </pc:sldChg>
      <pc:sldChg chg="modSp">
        <pc:chgData name="Anna Stevenson" userId="S::a.stevenson@uwtsd.ac.uk::ae8dda73-5b0a-4ab6-8413-d9e5d0f56ad1" providerId="AD" clId="Web-{FF245B72-47ED-A9CE-8847-0CD26BCB6A43}" dt="2024-01-21T22:49:33.434" v="20" actId="20577"/>
        <pc:sldMkLst>
          <pc:docMk/>
          <pc:sldMk cId="570564860" sldId="1011"/>
        </pc:sldMkLst>
        <pc:spChg chg="mod">
          <ac:chgData name="Anna Stevenson" userId="S::a.stevenson@uwtsd.ac.uk::ae8dda73-5b0a-4ab6-8413-d9e5d0f56ad1" providerId="AD" clId="Web-{FF245B72-47ED-A9CE-8847-0CD26BCB6A43}" dt="2024-01-21T22:49:33.434" v="20" actId="20577"/>
          <ac:spMkLst>
            <pc:docMk/>
            <pc:sldMk cId="570564860" sldId="1011"/>
            <ac:spMk id="8" creationId="{7E1834D6-2AFA-50D6-86E1-45437FCBBD24}"/>
          </ac:spMkLst>
        </pc:spChg>
      </pc:sldChg>
      <pc:sldChg chg="ord">
        <pc:chgData name="Anna Stevenson" userId="S::a.stevenson@uwtsd.ac.uk::ae8dda73-5b0a-4ab6-8413-d9e5d0f56ad1" providerId="AD" clId="Web-{FF245B72-47ED-A9CE-8847-0CD26BCB6A43}" dt="2024-01-21T22:49:45.356" v="23"/>
        <pc:sldMkLst>
          <pc:docMk/>
          <pc:sldMk cId="229481512" sldId="1012"/>
        </pc:sldMkLst>
      </pc:sldChg>
      <pc:sldChg chg="modSp ord">
        <pc:chgData name="Anna Stevenson" userId="S::a.stevenson@uwtsd.ac.uk::ae8dda73-5b0a-4ab6-8413-d9e5d0f56ad1" providerId="AD" clId="Web-{FF245B72-47ED-A9CE-8847-0CD26BCB6A43}" dt="2024-01-21T22:51:51.484" v="52"/>
        <pc:sldMkLst>
          <pc:docMk/>
          <pc:sldMk cId="3762109219" sldId="1013"/>
        </pc:sldMkLst>
        <pc:graphicFrameChg chg="mod modGraphic">
          <ac:chgData name="Anna Stevenson" userId="S::a.stevenson@uwtsd.ac.uk::ae8dda73-5b0a-4ab6-8413-d9e5d0f56ad1" providerId="AD" clId="Web-{FF245B72-47ED-A9CE-8847-0CD26BCB6A43}" dt="2024-01-21T22:51:39.140" v="48"/>
          <ac:graphicFrameMkLst>
            <pc:docMk/>
            <pc:sldMk cId="3762109219" sldId="1013"/>
            <ac:graphicFrameMk id="4" creationId="{9036FA91-6982-EB3E-3BB8-E998E54D9DE5}"/>
          </ac:graphicFrameMkLst>
        </pc:graphicFrameChg>
        <pc:graphicFrameChg chg="mod modGraphic">
          <ac:chgData name="Anna Stevenson" userId="S::a.stevenson@uwtsd.ac.uk::ae8dda73-5b0a-4ab6-8413-d9e5d0f56ad1" providerId="AD" clId="Web-{FF245B72-47ED-A9CE-8847-0CD26BCB6A43}" dt="2024-01-21T22:51:51.484" v="52"/>
          <ac:graphicFrameMkLst>
            <pc:docMk/>
            <pc:sldMk cId="3762109219" sldId="1013"/>
            <ac:graphicFrameMk id="6" creationId="{2CED9787-A509-08C9-C235-3D35AC3D5E35}"/>
          </ac:graphicFrameMkLst>
        </pc:graphicFrameChg>
      </pc:sldChg>
      <pc:sldChg chg="add del replId">
        <pc:chgData name="Anna Stevenson" userId="S::a.stevenson@uwtsd.ac.uk::ae8dda73-5b0a-4ab6-8413-d9e5d0f56ad1" providerId="AD" clId="Web-{FF245B72-47ED-A9CE-8847-0CD26BCB6A43}" dt="2024-01-21T22:51:27.608" v="46"/>
        <pc:sldMkLst>
          <pc:docMk/>
          <pc:sldMk cId="1778570014" sldId="1014"/>
        </pc:sldMkLst>
      </pc:sldChg>
    </pc:docChg>
  </pc:docChgLst>
  <pc:docChgLst>
    <pc:chgData name="Anna Stevenson" userId="S::a.stevenson@uwtsd.ac.uk::ae8dda73-5b0a-4ab6-8413-d9e5d0f56ad1" providerId="AD" clId="Web-{8F756503-4AC7-950B-0AC1-912AB6525C48}"/>
    <pc:docChg chg="delSld modSld">
      <pc:chgData name="Anna Stevenson" userId="S::a.stevenson@uwtsd.ac.uk::ae8dda73-5b0a-4ab6-8413-d9e5d0f56ad1" providerId="AD" clId="Web-{8F756503-4AC7-950B-0AC1-912AB6525C48}" dt="2023-10-06T08:47:10.551" v="56" actId="1076"/>
      <pc:docMkLst>
        <pc:docMk/>
      </pc:docMkLst>
      <pc:sldChg chg="addSp delSp modSp">
        <pc:chgData name="Anna Stevenson" userId="S::a.stevenson@uwtsd.ac.uk::ae8dda73-5b0a-4ab6-8413-d9e5d0f56ad1" providerId="AD" clId="Web-{8F756503-4AC7-950B-0AC1-912AB6525C48}" dt="2023-10-06T08:46:21.816" v="49" actId="20577"/>
        <pc:sldMkLst>
          <pc:docMk/>
          <pc:sldMk cId="1891712714" sldId="277"/>
        </pc:sldMkLst>
        <pc:spChg chg="mod">
          <ac:chgData name="Anna Stevenson" userId="S::a.stevenson@uwtsd.ac.uk::ae8dda73-5b0a-4ab6-8413-d9e5d0f56ad1" providerId="AD" clId="Web-{8F756503-4AC7-950B-0AC1-912AB6525C48}" dt="2023-10-06T08:45:53.893" v="37" actId="20577"/>
          <ac:spMkLst>
            <pc:docMk/>
            <pc:sldMk cId="1891712714" sldId="277"/>
            <ac:spMk id="2" creationId="{A7503A23-4F6D-41E8-A5AB-5B57AA13B989}"/>
          </ac:spMkLst>
        </pc:spChg>
        <pc:spChg chg="del">
          <ac:chgData name="Anna Stevenson" userId="S::a.stevenson@uwtsd.ac.uk::ae8dda73-5b0a-4ab6-8413-d9e5d0f56ad1" providerId="AD" clId="Web-{8F756503-4AC7-950B-0AC1-912AB6525C48}" dt="2023-10-06T08:45:26.487" v="29"/>
          <ac:spMkLst>
            <pc:docMk/>
            <pc:sldMk cId="1891712714" sldId="277"/>
            <ac:spMk id="4" creationId="{2FE593D6-3729-4932-8222-704A2E5E0F13}"/>
          </ac:spMkLst>
        </pc:spChg>
        <pc:spChg chg="del mod">
          <ac:chgData name="Anna Stevenson" userId="S::a.stevenson@uwtsd.ac.uk::ae8dda73-5b0a-4ab6-8413-d9e5d0f56ad1" providerId="AD" clId="Web-{8F756503-4AC7-950B-0AC1-912AB6525C48}" dt="2023-10-06T08:45:26.487" v="28"/>
          <ac:spMkLst>
            <pc:docMk/>
            <pc:sldMk cId="1891712714" sldId="277"/>
            <ac:spMk id="5" creationId="{6013960D-82C2-49B3-B481-4AFC1F7A61D7}"/>
          </ac:spMkLst>
        </pc:spChg>
        <pc:spChg chg="add">
          <ac:chgData name="Anna Stevenson" userId="S::a.stevenson@uwtsd.ac.uk::ae8dda73-5b0a-4ab6-8413-d9e5d0f56ad1" providerId="AD" clId="Web-{8F756503-4AC7-950B-0AC1-912AB6525C48}" dt="2023-10-06T08:45:26.939" v="30"/>
          <ac:spMkLst>
            <pc:docMk/>
            <pc:sldMk cId="1891712714" sldId="277"/>
            <ac:spMk id="6" creationId="{4FA2FD68-EDD2-0221-C95D-BFF3A62FECBE}"/>
          </ac:spMkLst>
        </pc:spChg>
        <pc:spChg chg="add mod">
          <ac:chgData name="Anna Stevenson" userId="S::a.stevenson@uwtsd.ac.uk::ae8dda73-5b0a-4ab6-8413-d9e5d0f56ad1" providerId="AD" clId="Web-{8F756503-4AC7-950B-0AC1-912AB6525C48}" dt="2023-10-06T08:46:21.816" v="49" actId="20577"/>
          <ac:spMkLst>
            <pc:docMk/>
            <pc:sldMk cId="1891712714" sldId="277"/>
            <ac:spMk id="8" creationId="{4FC88308-AEC6-BEF4-CB98-A4149BE12B0B}"/>
          </ac:spMkLst>
        </pc:spChg>
        <pc:spChg chg="add del">
          <ac:chgData name="Anna Stevenson" userId="S::a.stevenson@uwtsd.ac.uk::ae8dda73-5b0a-4ab6-8413-d9e5d0f56ad1" providerId="AD" clId="Web-{8F756503-4AC7-950B-0AC1-912AB6525C48}" dt="2023-10-06T08:45:29.721" v="33"/>
          <ac:spMkLst>
            <pc:docMk/>
            <pc:sldMk cId="1891712714" sldId="277"/>
            <ac:spMk id="10" creationId="{A910326F-83EA-51DE-A8EC-285FCD5A7088}"/>
          </ac:spMkLst>
        </pc:spChg>
      </pc:sldChg>
      <pc:sldChg chg="modSp">
        <pc:chgData name="Anna Stevenson" userId="S::a.stevenson@uwtsd.ac.uk::ae8dda73-5b0a-4ab6-8413-d9e5d0f56ad1" providerId="AD" clId="Web-{8F756503-4AC7-950B-0AC1-912AB6525C48}" dt="2023-10-06T08:47:10.551" v="56" actId="1076"/>
        <pc:sldMkLst>
          <pc:docMk/>
          <pc:sldMk cId="2659625211" sldId="278"/>
        </pc:sldMkLst>
        <pc:picChg chg="mod">
          <ac:chgData name="Anna Stevenson" userId="S::a.stevenson@uwtsd.ac.uk::ae8dda73-5b0a-4ab6-8413-d9e5d0f56ad1" providerId="AD" clId="Web-{8F756503-4AC7-950B-0AC1-912AB6525C48}" dt="2023-10-06T08:47:10.551" v="56" actId="1076"/>
          <ac:picMkLst>
            <pc:docMk/>
            <pc:sldMk cId="2659625211" sldId="278"/>
            <ac:picMk id="4" creationId="{8863DCCC-2107-46EF-B1EF-0C9895655708}"/>
          </ac:picMkLst>
        </pc:picChg>
      </pc:sldChg>
      <pc:sldChg chg="modSp">
        <pc:chgData name="Anna Stevenson" userId="S::a.stevenson@uwtsd.ac.uk::ae8dda73-5b0a-4ab6-8413-d9e5d0f56ad1" providerId="AD" clId="Web-{8F756503-4AC7-950B-0AC1-912AB6525C48}" dt="2023-10-06T08:46:28.425" v="50" actId="20577"/>
        <pc:sldMkLst>
          <pc:docMk/>
          <pc:sldMk cId="3559694203" sldId="279"/>
        </pc:sldMkLst>
        <pc:spChg chg="mod">
          <ac:chgData name="Anna Stevenson" userId="S::a.stevenson@uwtsd.ac.uk::ae8dda73-5b0a-4ab6-8413-d9e5d0f56ad1" providerId="AD" clId="Web-{8F756503-4AC7-950B-0AC1-912AB6525C48}" dt="2023-10-06T08:46:28.425" v="50" actId="20577"/>
          <ac:spMkLst>
            <pc:docMk/>
            <pc:sldMk cId="3559694203" sldId="279"/>
            <ac:spMk id="6" creationId="{C6A53BD7-D68D-4146-9168-C107F5303896}"/>
          </ac:spMkLst>
        </pc:spChg>
        <pc:spChg chg="mod">
          <ac:chgData name="Anna Stevenson" userId="S::a.stevenson@uwtsd.ac.uk::ae8dda73-5b0a-4ab6-8413-d9e5d0f56ad1" providerId="AD" clId="Web-{8F756503-4AC7-950B-0AC1-912AB6525C48}" dt="2023-10-06T08:45:43.909" v="34" actId="1076"/>
          <ac:spMkLst>
            <pc:docMk/>
            <pc:sldMk cId="3559694203" sldId="279"/>
            <ac:spMk id="8" creationId="{A4A65639-D0FF-482C-BF74-BA388F8AD22F}"/>
          </ac:spMkLst>
        </pc:spChg>
        <pc:spChg chg="mod">
          <ac:chgData name="Anna Stevenson" userId="S::a.stevenson@uwtsd.ac.uk::ae8dda73-5b0a-4ab6-8413-d9e5d0f56ad1" providerId="AD" clId="Web-{8F756503-4AC7-950B-0AC1-912AB6525C48}" dt="2023-10-06T08:45:48.659" v="36" actId="1076"/>
          <ac:spMkLst>
            <pc:docMk/>
            <pc:sldMk cId="3559694203" sldId="279"/>
            <ac:spMk id="17" creationId="{C92E9EFE-CCBB-4F38-98E3-842E03D95924}"/>
          </ac:spMkLst>
        </pc:spChg>
      </pc:sldChg>
      <pc:sldChg chg="addSp delSp modSp">
        <pc:chgData name="Anna Stevenson" userId="S::a.stevenson@uwtsd.ac.uk::ae8dda73-5b0a-4ab6-8413-d9e5d0f56ad1" providerId="AD" clId="Web-{8F756503-4AC7-950B-0AC1-912AB6525C48}" dt="2023-10-06T08:45:19.314" v="27"/>
        <pc:sldMkLst>
          <pc:docMk/>
          <pc:sldMk cId="3202609168" sldId="281"/>
        </pc:sldMkLst>
        <pc:spChg chg="del">
          <ac:chgData name="Anna Stevenson" userId="S::a.stevenson@uwtsd.ac.uk::ae8dda73-5b0a-4ab6-8413-d9e5d0f56ad1" providerId="AD" clId="Web-{8F756503-4AC7-950B-0AC1-912AB6525C48}" dt="2023-10-06T08:44:23.594" v="12"/>
          <ac:spMkLst>
            <pc:docMk/>
            <pc:sldMk cId="3202609168" sldId="281"/>
            <ac:spMk id="4" creationId="{2FE593D6-3729-4932-8222-704A2E5E0F13}"/>
          </ac:spMkLst>
        </pc:spChg>
        <pc:spChg chg="del">
          <ac:chgData name="Anna Stevenson" userId="S::a.stevenson@uwtsd.ac.uk::ae8dda73-5b0a-4ab6-8413-d9e5d0f56ad1" providerId="AD" clId="Web-{8F756503-4AC7-950B-0AC1-912AB6525C48}" dt="2023-10-06T08:44:23.594" v="11"/>
          <ac:spMkLst>
            <pc:docMk/>
            <pc:sldMk cId="3202609168" sldId="281"/>
            <ac:spMk id="5" creationId="{6013960D-82C2-49B3-B481-4AFC1F7A61D7}"/>
          </ac:spMkLst>
        </pc:spChg>
        <pc:spChg chg="mod ord">
          <ac:chgData name="Anna Stevenson" userId="S::a.stevenson@uwtsd.ac.uk::ae8dda73-5b0a-4ab6-8413-d9e5d0f56ad1" providerId="AD" clId="Web-{8F756503-4AC7-950B-0AC1-912AB6525C48}" dt="2023-10-06T08:45:01.658" v="23"/>
          <ac:spMkLst>
            <pc:docMk/>
            <pc:sldMk cId="3202609168" sldId="281"/>
            <ac:spMk id="6" creationId="{2059766E-E96A-4667-9282-016207DC02DB}"/>
          </ac:spMkLst>
        </pc:spChg>
        <pc:spChg chg="add mod">
          <ac:chgData name="Anna Stevenson" userId="S::a.stevenson@uwtsd.ac.uk::ae8dda73-5b0a-4ab6-8413-d9e5d0f56ad1" providerId="AD" clId="Web-{8F756503-4AC7-950B-0AC1-912AB6525C48}" dt="2023-10-06T08:45:19.314" v="27"/>
          <ac:spMkLst>
            <pc:docMk/>
            <pc:sldMk cId="3202609168" sldId="281"/>
            <ac:spMk id="7" creationId="{E55DB101-096C-815B-F9CE-645968E970C4}"/>
          </ac:spMkLst>
        </pc:spChg>
        <pc:spChg chg="add mod">
          <ac:chgData name="Anna Stevenson" userId="S::a.stevenson@uwtsd.ac.uk::ae8dda73-5b0a-4ab6-8413-d9e5d0f56ad1" providerId="AD" clId="Web-{8F756503-4AC7-950B-0AC1-912AB6525C48}" dt="2023-10-06T08:45:01.658" v="22"/>
          <ac:spMkLst>
            <pc:docMk/>
            <pc:sldMk cId="3202609168" sldId="281"/>
            <ac:spMk id="9" creationId="{747AB725-5586-14F3-4288-482A9D1C95D4}"/>
          </ac:spMkLst>
        </pc:spChg>
      </pc:sldChg>
      <pc:sldChg chg="modSp">
        <pc:chgData name="Anna Stevenson" userId="S::a.stevenson@uwtsd.ac.uk::ae8dda73-5b0a-4ab6-8413-d9e5d0f56ad1" providerId="AD" clId="Web-{8F756503-4AC7-950B-0AC1-912AB6525C48}" dt="2023-10-06T08:38:12.211" v="4" actId="20577"/>
        <pc:sldMkLst>
          <pc:docMk/>
          <pc:sldMk cId="2170149824" sldId="283"/>
        </pc:sldMkLst>
        <pc:spChg chg="mod">
          <ac:chgData name="Anna Stevenson" userId="S::a.stevenson@uwtsd.ac.uk::ae8dda73-5b0a-4ab6-8413-d9e5d0f56ad1" providerId="AD" clId="Web-{8F756503-4AC7-950B-0AC1-912AB6525C48}" dt="2023-10-06T08:38:12.211" v="4" actId="20577"/>
          <ac:spMkLst>
            <pc:docMk/>
            <pc:sldMk cId="2170149824" sldId="283"/>
            <ac:spMk id="2" creationId="{4D4D4381-FC2C-4B41-8F83-7FE4D2EFF8F3}"/>
          </ac:spMkLst>
        </pc:spChg>
      </pc:sldChg>
      <pc:sldChg chg="modSp">
        <pc:chgData name="Anna Stevenson" userId="S::a.stevenson@uwtsd.ac.uk::ae8dda73-5b0a-4ab6-8413-d9e5d0f56ad1" providerId="AD" clId="Web-{8F756503-4AC7-950B-0AC1-912AB6525C48}" dt="2023-10-06T08:30:31.155" v="2" actId="1076"/>
        <pc:sldMkLst>
          <pc:docMk/>
          <pc:sldMk cId="1543542511" sldId="291"/>
        </pc:sldMkLst>
        <pc:picChg chg="mod">
          <ac:chgData name="Anna Stevenson" userId="S::a.stevenson@uwtsd.ac.uk::ae8dda73-5b0a-4ab6-8413-d9e5d0f56ad1" providerId="AD" clId="Web-{8F756503-4AC7-950B-0AC1-912AB6525C48}" dt="2023-10-06T08:30:31.155" v="2" actId="1076"/>
          <ac:picMkLst>
            <pc:docMk/>
            <pc:sldMk cId="1543542511" sldId="291"/>
            <ac:picMk id="2" creationId="{1A6720FA-4D0B-4D50-A3B5-33C36B45872C}"/>
          </ac:picMkLst>
        </pc:picChg>
      </pc:sldChg>
      <pc:sldChg chg="del">
        <pc:chgData name="Anna Stevenson" userId="S::a.stevenson@uwtsd.ac.uk::ae8dda73-5b0a-4ab6-8413-d9e5d0f56ad1" providerId="AD" clId="Web-{8F756503-4AC7-950B-0AC1-912AB6525C48}" dt="2023-10-06T08:46:40.472" v="51"/>
        <pc:sldMkLst>
          <pc:docMk/>
          <pc:sldMk cId="701409301" sldId="905"/>
        </pc:sldMkLst>
      </pc:sldChg>
      <pc:sldChg chg="del">
        <pc:chgData name="Anna Stevenson" userId="S::a.stevenson@uwtsd.ac.uk::ae8dda73-5b0a-4ab6-8413-d9e5d0f56ad1" providerId="AD" clId="Web-{8F756503-4AC7-950B-0AC1-912AB6525C48}" dt="2023-10-06T08:38:16.727" v="7"/>
        <pc:sldMkLst>
          <pc:docMk/>
          <pc:sldMk cId="3612495240" sldId="955"/>
        </pc:sldMkLst>
      </pc:sldChg>
      <pc:sldChg chg="del">
        <pc:chgData name="Anna Stevenson" userId="S::a.stevenson@uwtsd.ac.uk::ae8dda73-5b0a-4ab6-8413-d9e5d0f56ad1" providerId="AD" clId="Web-{8F756503-4AC7-950B-0AC1-912AB6525C48}" dt="2023-10-06T08:38:15.384" v="6"/>
        <pc:sldMkLst>
          <pc:docMk/>
          <pc:sldMk cId="2943244744" sldId="956"/>
        </pc:sldMkLst>
      </pc:sldChg>
      <pc:sldChg chg="del">
        <pc:chgData name="Anna Stevenson" userId="S::a.stevenson@uwtsd.ac.uk::ae8dda73-5b0a-4ab6-8413-d9e5d0f56ad1" providerId="AD" clId="Web-{8F756503-4AC7-950B-0AC1-912AB6525C48}" dt="2023-10-06T08:38:12.899" v="5"/>
        <pc:sldMkLst>
          <pc:docMk/>
          <pc:sldMk cId="216267676" sldId="957"/>
        </pc:sldMkLst>
      </pc:sldChg>
    </pc:docChg>
  </pc:docChgLst>
  <pc:docChgLst>
    <pc:chgData name="Kate Piper (IMH)" userId="S::k.piper1@uwtsd.ac.uk::f69ee4e2-845b-4a1f-89c4-60fce9da139f" providerId="AD" clId="Web-{4480752A-C056-C323-911F-F8566BC52C35}"/>
    <pc:docChg chg="addSld delSld modSld sldOrd">
      <pc:chgData name="Kate Piper (IMH)" userId="S::k.piper1@uwtsd.ac.uk::f69ee4e2-845b-4a1f-89c4-60fce9da139f" providerId="AD" clId="Web-{4480752A-C056-C323-911F-F8566BC52C35}" dt="2024-11-05T15:29:12.657" v="97"/>
      <pc:docMkLst>
        <pc:docMk/>
      </pc:docMkLst>
      <pc:sldChg chg="add del">
        <pc:chgData name="Kate Piper (IMH)" userId="S::k.piper1@uwtsd.ac.uk::f69ee4e2-845b-4a1f-89c4-60fce9da139f" providerId="AD" clId="Web-{4480752A-C056-C323-911F-F8566BC52C35}" dt="2024-11-05T15:28:46.672" v="65"/>
        <pc:sldMkLst>
          <pc:docMk/>
          <pc:sldMk cId="1442551250" sldId="358"/>
        </pc:sldMkLst>
      </pc:sldChg>
      <pc:sldChg chg="add del">
        <pc:chgData name="Kate Piper (IMH)" userId="S::k.piper1@uwtsd.ac.uk::f69ee4e2-845b-4a1f-89c4-60fce9da139f" providerId="AD" clId="Web-{4480752A-C056-C323-911F-F8566BC52C35}" dt="2024-11-05T15:29:12.626" v="95"/>
        <pc:sldMkLst>
          <pc:docMk/>
          <pc:sldMk cId="255873202" sldId="689"/>
        </pc:sldMkLst>
      </pc:sldChg>
      <pc:sldChg chg="add del">
        <pc:chgData name="Kate Piper (IMH)" userId="S::k.piper1@uwtsd.ac.uk::f69ee4e2-845b-4a1f-89c4-60fce9da139f" providerId="AD" clId="Web-{4480752A-C056-C323-911F-F8566BC52C35}" dt="2024-11-05T15:29:12.423" v="82"/>
        <pc:sldMkLst>
          <pc:docMk/>
          <pc:sldMk cId="51065875" sldId="708"/>
        </pc:sldMkLst>
      </pc:sldChg>
      <pc:sldChg chg="add del">
        <pc:chgData name="Kate Piper (IMH)" userId="S::k.piper1@uwtsd.ac.uk::f69ee4e2-845b-4a1f-89c4-60fce9da139f" providerId="AD" clId="Web-{4480752A-C056-C323-911F-F8566BC52C35}" dt="2024-11-05T15:29:12.485" v="85"/>
        <pc:sldMkLst>
          <pc:docMk/>
          <pc:sldMk cId="3653642055" sldId="719"/>
        </pc:sldMkLst>
      </pc:sldChg>
      <pc:sldChg chg="add del">
        <pc:chgData name="Kate Piper (IMH)" userId="S::k.piper1@uwtsd.ac.uk::f69ee4e2-845b-4a1f-89c4-60fce9da139f" providerId="AD" clId="Web-{4480752A-C056-C323-911F-F8566BC52C35}" dt="2024-11-05T15:29:12.501" v="86"/>
        <pc:sldMkLst>
          <pc:docMk/>
          <pc:sldMk cId="159050195" sldId="721"/>
        </pc:sldMkLst>
      </pc:sldChg>
      <pc:sldChg chg="add del">
        <pc:chgData name="Kate Piper (IMH)" userId="S::k.piper1@uwtsd.ac.uk::f69ee4e2-845b-4a1f-89c4-60fce9da139f" providerId="AD" clId="Web-{4480752A-C056-C323-911F-F8566BC52C35}" dt="2024-11-05T15:29:12.517" v="88"/>
        <pc:sldMkLst>
          <pc:docMk/>
          <pc:sldMk cId="2623171087" sldId="725"/>
        </pc:sldMkLst>
      </pc:sldChg>
      <pc:sldChg chg="add del">
        <pc:chgData name="Kate Piper (IMH)" userId="S::k.piper1@uwtsd.ac.uk::f69ee4e2-845b-4a1f-89c4-60fce9da139f" providerId="AD" clId="Web-{4480752A-C056-C323-911F-F8566BC52C35}" dt="2024-11-05T15:29:12.438" v="83"/>
        <pc:sldMkLst>
          <pc:docMk/>
          <pc:sldMk cId="371415386" sldId="845"/>
        </pc:sldMkLst>
      </pc:sldChg>
      <pc:sldChg chg="add del">
        <pc:chgData name="Kate Piper (IMH)" userId="S::k.piper1@uwtsd.ac.uk::f69ee4e2-845b-4a1f-89c4-60fce9da139f" providerId="AD" clId="Web-{4480752A-C056-C323-911F-F8566BC52C35}" dt="2024-11-05T15:29:12.454" v="84"/>
        <pc:sldMkLst>
          <pc:docMk/>
          <pc:sldMk cId="1891982051" sldId="849"/>
        </pc:sldMkLst>
      </pc:sldChg>
      <pc:sldChg chg="add del">
        <pc:chgData name="Kate Piper (IMH)" userId="S::k.piper1@uwtsd.ac.uk::f69ee4e2-845b-4a1f-89c4-60fce9da139f" providerId="AD" clId="Web-{4480752A-C056-C323-911F-F8566BC52C35}" dt="2024-11-05T15:29:12.548" v="90"/>
        <pc:sldMkLst>
          <pc:docMk/>
          <pc:sldMk cId="1058224380" sldId="850"/>
        </pc:sldMkLst>
      </pc:sldChg>
      <pc:sldChg chg="add del">
        <pc:chgData name="Kate Piper (IMH)" userId="S::k.piper1@uwtsd.ac.uk::f69ee4e2-845b-4a1f-89c4-60fce9da139f" providerId="AD" clId="Web-{4480752A-C056-C323-911F-F8566BC52C35}" dt="2024-11-05T15:29:12.532" v="89"/>
        <pc:sldMkLst>
          <pc:docMk/>
          <pc:sldMk cId="2031680109" sldId="852"/>
        </pc:sldMkLst>
      </pc:sldChg>
      <pc:sldChg chg="add del">
        <pc:chgData name="Kate Piper (IMH)" userId="S::k.piper1@uwtsd.ac.uk::f69ee4e2-845b-4a1f-89c4-60fce9da139f" providerId="AD" clId="Web-{4480752A-C056-C323-911F-F8566BC52C35}" dt="2024-11-05T15:29:12.595" v="93"/>
        <pc:sldMkLst>
          <pc:docMk/>
          <pc:sldMk cId="1173156874" sldId="853"/>
        </pc:sldMkLst>
      </pc:sldChg>
      <pc:sldChg chg="add del">
        <pc:chgData name="Kate Piper (IMH)" userId="S::k.piper1@uwtsd.ac.uk::f69ee4e2-845b-4a1f-89c4-60fce9da139f" providerId="AD" clId="Web-{4480752A-C056-C323-911F-F8566BC52C35}" dt="2024-11-05T15:29:12.610" v="94"/>
        <pc:sldMkLst>
          <pc:docMk/>
          <pc:sldMk cId="2798408407" sldId="856"/>
        </pc:sldMkLst>
      </pc:sldChg>
      <pc:sldChg chg="add del">
        <pc:chgData name="Kate Piper (IMH)" userId="S::k.piper1@uwtsd.ac.uk::f69ee4e2-845b-4a1f-89c4-60fce9da139f" providerId="AD" clId="Web-{4480752A-C056-C323-911F-F8566BC52C35}" dt="2024-11-05T15:29:12.642" v="96"/>
        <pc:sldMkLst>
          <pc:docMk/>
          <pc:sldMk cId="3484118885" sldId="858"/>
        </pc:sldMkLst>
      </pc:sldChg>
      <pc:sldChg chg="add del">
        <pc:chgData name="Kate Piper (IMH)" userId="S::k.piper1@uwtsd.ac.uk::f69ee4e2-845b-4a1f-89c4-60fce9da139f" providerId="AD" clId="Web-{4480752A-C056-C323-911F-F8566BC52C35}" dt="2024-11-05T15:29:12.517" v="87"/>
        <pc:sldMkLst>
          <pc:docMk/>
          <pc:sldMk cId="2636876862" sldId="861"/>
        </pc:sldMkLst>
      </pc:sldChg>
      <pc:sldChg chg="add del">
        <pc:chgData name="Kate Piper (IMH)" userId="S::k.piper1@uwtsd.ac.uk::f69ee4e2-845b-4a1f-89c4-60fce9da139f" providerId="AD" clId="Web-{4480752A-C056-C323-911F-F8566BC52C35}" dt="2024-11-05T15:29:12.563" v="91"/>
        <pc:sldMkLst>
          <pc:docMk/>
          <pc:sldMk cId="2606652652" sldId="870"/>
        </pc:sldMkLst>
      </pc:sldChg>
      <pc:sldChg chg="add del">
        <pc:chgData name="Kate Piper (IMH)" userId="S::k.piper1@uwtsd.ac.uk::f69ee4e2-845b-4a1f-89c4-60fce9da139f" providerId="AD" clId="Web-{4480752A-C056-C323-911F-F8566BC52C35}" dt="2024-11-05T15:29:12.579" v="92"/>
        <pc:sldMkLst>
          <pc:docMk/>
          <pc:sldMk cId="3394268307" sldId="873"/>
        </pc:sldMkLst>
      </pc:sldChg>
      <pc:sldChg chg="ord">
        <pc:chgData name="Kate Piper (IMH)" userId="S::k.piper1@uwtsd.ac.uk::f69ee4e2-845b-4a1f-89c4-60fce9da139f" providerId="AD" clId="Web-{4480752A-C056-C323-911F-F8566BC52C35}" dt="2024-11-05T15:21:11.613" v="63"/>
        <pc:sldMkLst>
          <pc:docMk/>
          <pc:sldMk cId="2381223988" sldId="919"/>
        </pc:sldMkLst>
      </pc:sldChg>
      <pc:sldChg chg="modSp">
        <pc:chgData name="Kate Piper (IMH)" userId="S::k.piper1@uwtsd.ac.uk::f69ee4e2-845b-4a1f-89c4-60fce9da139f" providerId="AD" clId="Web-{4480752A-C056-C323-911F-F8566BC52C35}" dt="2024-11-05T15:21:04.316" v="62" actId="20577"/>
        <pc:sldMkLst>
          <pc:docMk/>
          <pc:sldMk cId="1541611885" sldId="924"/>
        </pc:sldMkLst>
        <pc:spChg chg="mod">
          <ac:chgData name="Kate Piper (IMH)" userId="S::k.piper1@uwtsd.ac.uk::f69ee4e2-845b-4a1f-89c4-60fce9da139f" providerId="AD" clId="Web-{4480752A-C056-C323-911F-F8566BC52C35}" dt="2024-11-05T15:21:04.316" v="62" actId="20577"/>
          <ac:spMkLst>
            <pc:docMk/>
            <pc:sldMk cId="1541611885" sldId="924"/>
            <ac:spMk id="2" creationId="{665D0F60-FDC4-413D-9F97-A42697CB77EF}"/>
          </ac:spMkLst>
        </pc:spChg>
        <pc:spChg chg="mod">
          <ac:chgData name="Kate Piper (IMH)" userId="S::k.piper1@uwtsd.ac.uk::f69ee4e2-845b-4a1f-89c4-60fce9da139f" providerId="AD" clId="Web-{4480752A-C056-C323-911F-F8566BC52C35}" dt="2024-11-05T15:20:29.299" v="19" actId="20577"/>
          <ac:spMkLst>
            <pc:docMk/>
            <pc:sldMk cId="1541611885" sldId="924"/>
            <ac:spMk id="4" creationId="{AE2DA380-C2A2-4C4C-CC63-7D6C23A59965}"/>
          </ac:spMkLst>
        </pc:spChg>
      </pc:sldChg>
      <pc:sldChg chg="add del">
        <pc:chgData name="Kate Piper (IMH)" userId="S::k.piper1@uwtsd.ac.uk::f69ee4e2-845b-4a1f-89c4-60fce9da139f" providerId="AD" clId="Web-{4480752A-C056-C323-911F-F8566BC52C35}" dt="2024-11-05T15:29:12.657" v="97"/>
        <pc:sldMkLst>
          <pc:docMk/>
          <pc:sldMk cId="1164527170" sldId="992"/>
        </pc:sldMkLst>
      </pc:sldChg>
    </pc:docChg>
  </pc:docChgLst>
  <pc:docChgLst>
    <pc:chgData name="Anna Stevenson" userId="S::a.stevenson@uwtsd.ac.uk::ae8dda73-5b0a-4ab6-8413-d9e5d0f56ad1" providerId="AD" clId="Web-{9CB4B588-394B-EE3A-F60C-04693F045FB9}"/>
    <pc:docChg chg="addSld delSld modSld">
      <pc:chgData name="Anna Stevenson" userId="S::a.stevenson@uwtsd.ac.uk::ae8dda73-5b0a-4ab6-8413-d9e5d0f56ad1" providerId="AD" clId="Web-{9CB4B588-394B-EE3A-F60C-04693F045FB9}" dt="2023-11-20T10:44:39.330" v="26"/>
      <pc:docMkLst>
        <pc:docMk/>
      </pc:docMkLst>
      <pc:sldChg chg="modSp">
        <pc:chgData name="Anna Stevenson" userId="S::a.stevenson@uwtsd.ac.uk::ae8dda73-5b0a-4ab6-8413-d9e5d0f56ad1" providerId="AD" clId="Web-{9CB4B588-394B-EE3A-F60C-04693F045FB9}" dt="2023-11-20T10:41:24.488" v="5" actId="20577"/>
        <pc:sldMkLst>
          <pc:docMk/>
          <pc:sldMk cId="3859417881" sldId="875"/>
        </pc:sldMkLst>
        <pc:spChg chg="mod">
          <ac:chgData name="Anna Stevenson" userId="S::a.stevenson@uwtsd.ac.uk::ae8dda73-5b0a-4ab6-8413-d9e5d0f56ad1" providerId="AD" clId="Web-{9CB4B588-394B-EE3A-F60C-04693F045FB9}" dt="2023-11-20T10:41:24.488" v="5" actId="20577"/>
          <ac:spMkLst>
            <pc:docMk/>
            <pc:sldMk cId="3859417881" sldId="875"/>
            <ac:spMk id="4" creationId="{E15E3085-0A1B-4607-9EFA-DA22502C4B51}"/>
          </ac:spMkLst>
        </pc:spChg>
      </pc:sldChg>
      <pc:sldChg chg="del">
        <pc:chgData name="Anna Stevenson" userId="S::a.stevenson@uwtsd.ac.uk::ae8dda73-5b0a-4ab6-8413-d9e5d0f56ad1" providerId="AD" clId="Web-{9CB4B588-394B-EE3A-F60C-04693F045FB9}" dt="2023-11-20T10:44:39.330" v="26"/>
        <pc:sldMkLst>
          <pc:docMk/>
          <pc:sldMk cId="3911172356" sldId="878"/>
        </pc:sldMkLst>
      </pc:sldChg>
      <pc:sldChg chg="modSp">
        <pc:chgData name="Anna Stevenson" userId="S::a.stevenson@uwtsd.ac.uk::ae8dda73-5b0a-4ab6-8413-d9e5d0f56ad1" providerId="AD" clId="Web-{9CB4B588-394B-EE3A-F60C-04693F045FB9}" dt="2023-11-20T10:40:51.720" v="1" actId="20577"/>
        <pc:sldMkLst>
          <pc:docMk/>
          <pc:sldMk cId="1532838554" sldId="926"/>
        </pc:sldMkLst>
        <pc:spChg chg="mod">
          <ac:chgData name="Anna Stevenson" userId="S::a.stevenson@uwtsd.ac.uk::ae8dda73-5b0a-4ab6-8413-d9e5d0f56ad1" providerId="AD" clId="Web-{9CB4B588-394B-EE3A-F60C-04693F045FB9}" dt="2023-11-20T10:40:51.720" v="1" actId="20577"/>
          <ac:spMkLst>
            <pc:docMk/>
            <pc:sldMk cId="1532838554" sldId="926"/>
            <ac:spMk id="2" creationId="{EDD4C10A-E4A0-4C54-98D4-C13432B17C16}"/>
          </ac:spMkLst>
        </pc:spChg>
      </pc:sldChg>
      <pc:sldChg chg="addSp delSp modSp new">
        <pc:chgData name="Anna Stevenson" userId="S::a.stevenson@uwtsd.ac.uk::ae8dda73-5b0a-4ab6-8413-d9e5d0f56ad1" providerId="AD" clId="Web-{9CB4B588-394B-EE3A-F60C-04693F045FB9}" dt="2023-11-20T10:44:33.001" v="25" actId="20577"/>
        <pc:sldMkLst>
          <pc:docMk/>
          <pc:sldMk cId="4182429070" sldId="988"/>
        </pc:sldMkLst>
        <pc:spChg chg="del">
          <ac:chgData name="Anna Stevenson" userId="S::a.stevenson@uwtsd.ac.uk::ae8dda73-5b0a-4ab6-8413-d9e5d0f56ad1" providerId="AD" clId="Web-{9CB4B588-394B-EE3A-F60C-04693F045FB9}" dt="2023-11-20T10:43:09.527" v="7"/>
          <ac:spMkLst>
            <pc:docMk/>
            <pc:sldMk cId="4182429070" sldId="988"/>
            <ac:spMk id="2" creationId="{BE164577-CFB5-7443-AB07-4EE239D1278F}"/>
          </ac:spMkLst>
        </pc:spChg>
        <pc:spChg chg="add del mod">
          <ac:chgData name="Anna Stevenson" userId="S::a.stevenson@uwtsd.ac.uk::ae8dda73-5b0a-4ab6-8413-d9e5d0f56ad1" providerId="AD" clId="Web-{9CB4B588-394B-EE3A-F60C-04693F045FB9}" dt="2023-11-20T10:44:04.812" v="17"/>
          <ac:spMkLst>
            <pc:docMk/>
            <pc:sldMk cId="4182429070" sldId="988"/>
            <ac:spMk id="4" creationId="{0E97EB67-17C8-AFCE-A261-26FC328E5A16}"/>
          </ac:spMkLst>
        </pc:spChg>
        <pc:spChg chg="add mod">
          <ac:chgData name="Anna Stevenson" userId="S::a.stevenson@uwtsd.ac.uk::ae8dda73-5b0a-4ab6-8413-d9e5d0f56ad1" providerId="AD" clId="Web-{9CB4B588-394B-EE3A-F60C-04693F045FB9}" dt="2023-11-20T10:44:33.001" v="25" actId="20577"/>
          <ac:spMkLst>
            <pc:docMk/>
            <pc:sldMk cId="4182429070" sldId="988"/>
            <ac:spMk id="6" creationId="{364327A5-4AB4-8734-A60A-10F125D00FE0}"/>
          </ac:spMkLst>
        </pc:spChg>
        <pc:picChg chg="add mod ord">
          <ac:chgData name="Anna Stevenson" userId="S::a.stevenson@uwtsd.ac.uk::ae8dda73-5b0a-4ab6-8413-d9e5d0f56ad1" providerId="AD" clId="Web-{9CB4B588-394B-EE3A-F60C-04693F045FB9}" dt="2023-11-20T10:43:45.670" v="14" actId="1076"/>
          <ac:picMkLst>
            <pc:docMk/>
            <pc:sldMk cId="4182429070" sldId="988"/>
            <ac:picMk id="3" creationId="{AC09CF50-F64C-9DC8-7CD8-F6C5161FE3CE}"/>
          </ac:picMkLst>
        </pc:picChg>
      </pc:sldChg>
    </pc:docChg>
  </pc:docChgLst>
  <pc:docChgLst>
    <pc:chgData name="Kate Piper (IMH)" userId="S::k.piper1@uwtsd.ac.uk::f69ee4e2-845b-4a1f-89c4-60fce9da139f" providerId="AD" clId="Web-{44AF615F-0E46-9281-C724-E11AE842934A}"/>
    <pc:docChg chg="modSld">
      <pc:chgData name="Kate Piper (IMH)" userId="S::k.piper1@uwtsd.ac.uk::f69ee4e2-845b-4a1f-89c4-60fce9da139f" providerId="AD" clId="Web-{44AF615F-0E46-9281-C724-E11AE842934A}" dt="2024-10-27T13:35:09.282" v="1" actId="20577"/>
      <pc:docMkLst>
        <pc:docMk/>
      </pc:docMkLst>
      <pc:sldChg chg="modSp">
        <pc:chgData name="Kate Piper (IMH)" userId="S::k.piper1@uwtsd.ac.uk::f69ee4e2-845b-4a1f-89c4-60fce9da139f" providerId="AD" clId="Web-{44AF615F-0E46-9281-C724-E11AE842934A}" dt="2024-10-27T13:35:09.282" v="1" actId="20577"/>
        <pc:sldMkLst>
          <pc:docMk/>
          <pc:sldMk cId="1515019946" sldId="702"/>
        </pc:sldMkLst>
        <pc:spChg chg="mod">
          <ac:chgData name="Kate Piper (IMH)" userId="S::k.piper1@uwtsd.ac.uk::f69ee4e2-845b-4a1f-89c4-60fce9da139f" providerId="AD" clId="Web-{44AF615F-0E46-9281-C724-E11AE842934A}" dt="2024-10-27T13:35:09.282" v="1" actId="20577"/>
          <ac:spMkLst>
            <pc:docMk/>
            <pc:sldMk cId="1515019946" sldId="702"/>
            <ac:spMk id="2" creationId="{EDD4C10A-E4A0-4C54-98D4-C13432B17C16}"/>
          </ac:spMkLst>
        </pc:spChg>
      </pc:sldChg>
    </pc:docChg>
  </pc:docChgLst>
  <pc:docChgLst>
    <pc:chgData name="Anna Stevenson" userId="S::a.stevenson@uwtsd.ac.uk::ae8dda73-5b0a-4ab6-8413-d9e5d0f56ad1" providerId="AD" clId="Web-{EE40DD9A-B351-3B4B-1A1A-E6303A23D508}"/>
    <pc:docChg chg="addSld delSld modSld sldOrd delMainMaster">
      <pc:chgData name="Anna Stevenson" userId="S::a.stevenson@uwtsd.ac.uk::ae8dda73-5b0a-4ab6-8413-d9e5d0f56ad1" providerId="AD" clId="Web-{EE40DD9A-B351-3B4B-1A1A-E6303A23D508}" dt="2024-09-05T11:02:23.213" v="199" actId="20577"/>
      <pc:docMkLst>
        <pc:docMk/>
      </pc:docMkLst>
      <pc:sldChg chg="modNotes">
        <pc:chgData name="Anna Stevenson" userId="S::a.stevenson@uwtsd.ac.uk::ae8dda73-5b0a-4ab6-8413-d9e5d0f56ad1" providerId="AD" clId="Web-{EE40DD9A-B351-3B4B-1A1A-E6303A23D508}" dt="2024-09-05T10:48:52.696" v="107"/>
        <pc:sldMkLst>
          <pc:docMk/>
          <pc:sldMk cId="4183116203" sldId="276"/>
        </pc:sldMkLst>
      </pc:sldChg>
      <pc:sldChg chg="modSp modNotes">
        <pc:chgData name="Anna Stevenson" userId="S::a.stevenson@uwtsd.ac.uk::ae8dda73-5b0a-4ab6-8413-d9e5d0f56ad1" providerId="AD" clId="Web-{EE40DD9A-B351-3B4B-1A1A-E6303A23D508}" dt="2024-09-05T10:48:23.492" v="95"/>
        <pc:sldMkLst>
          <pc:docMk/>
          <pc:sldMk cId="2170149824" sldId="283"/>
        </pc:sldMkLst>
        <pc:spChg chg="mod">
          <ac:chgData name="Anna Stevenson" userId="S::a.stevenson@uwtsd.ac.uk::ae8dda73-5b0a-4ab6-8413-d9e5d0f56ad1" providerId="AD" clId="Web-{EE40DD9A-B351-3B4B-1A1A-E6303A23D508}" dt="2024-09-05T10:48:21.258" v="94" actId="20577"/>
          <ac:spMkLst>
            <pc:docMk/>
            <pc:sldMk cId="2170149824" sldId="283"/>
            <ac:spMk id="2" creationId="{4D4D4381-FC2C-4B41-8F83-7FE4D2EFF8F3}"/>
          </ac:spMkLst>
        </pc:spChg>
      </pc:sldChg>
      <pc:sldChg chg="modSp">
        <pc:chgData name="Anna Stevenson" userId="S::a.stevenson@uwtsd.ac.uk::ae8dda73-5b0a-4ab6-8413-d9e5d0f56ad1" providerId="AD" clId="Web-{EE40DD9A-B351-3B4B-1A1A-E6303A23D508}" dt="2024-09-05T10:46:26.490" v="74" actId="1076"/>
        <pc:sldMkLst>
          <pc:docMk/>
          <pc:sldMk cId="2717769363" sldId="287"/>
        </pc:sldMkLst>
        <pc:spChg chg="mod">
          <ac:chgData name="Anna Stevenson" userId="S::a.stevenson@uwtsd.ac.uk::ae8dda73-5b0a-4ab6-8413-d9e5d0f56ad1" providerId="AD" clId="Web-{EE40DD9A-B351-3B4B-1A1A-E6303A23D508}" dt="2024-09-05T10:45:34.473" v="60" actId="1076"/>
          <ac:spMkLst>
            <pc:docMk/>
            <pc:sldMk cId="2717769363" sldId="287"/>
            <ac:spMk id="4" creationId="{90614728-86C2-4380-938F-511B3379EBDE}"/>
          </ac:spMkLst>
        </pc:spChg>
        <pc:spChg chg="mod">
          <ac:chgData name="Anna Stevenson" userId="S::a.stevenson@uwtsd.ac.uk::ae8dda73-5b0a-4ab6-8413-d9e5d0f56ad1" providerId="AD" clId="Web-{EE40DD9A-B351-3B4B-1A1A-E6303A23D508}" dt="2024-09-05T10:46:26.490" v="74" actId="1076"/>
          <ac:spMkLst>
            <pc:docMk/>
            <pc:sldMk cId="2717769363" sldId="287"/>
            <ac:spMk id="7" creationId="{F59AB89C-378E-43C6-BA8B-1C266C1EEFE1}"/>
          </ac:spMkLst>
        </pc:spChg>
        <pc:spChg chg="mod">
          <ac:chgData name="Anna Stevenson" userId="S::a.stevenson@uwtsd.ac.uk::ae8dda73-5b0a-4ab6-8413-d9e5d0f56ad1" providerId="AD" clId="Web-{EE40DD9A-B351-3B4B-1A1A-E6303A23D508}" dt="2024-09-05T10:45:10.457" v="49" actId="1076"/>
          <ac:spMkLst>
            <pc:docMk/>
            <pc:sldMk cId="2717769363" sldId="287"/>
            <ac:spMk id="10" creationId="{2A55E8E4-8CBA-4517-B30A-824AB0ADA895}"/>
          </ac:spMkLst>
        </pc:spChg>
        <pc:spChg chg="mod">
          <ac:chgData name="Anna Stevenson" userId="S::a.stevenson@uwtsd.ac.uk::ae8dda73-5b0a-4ab6-8413-d9e5d0f56ad1" providerId="AD" clId="Web-{EE40DD9A-B351-3B4B-1A1A-E6303A23D508}" dt="2024-09-05T10:45:49.333" v="62" actId="1076"/>
          <ac:spMkLst>
            <pc:docMk/>
            <pc:sldMk cId="2717769363" sldId="287"/>
            <ac:spMk id="11" creationId="{E7F60D26-08A7-41C6-85FB-6F9063E85FB1}"/>
          </ac:spMkLst>
        </pc:spChg>
        <pc:spChg chg="mod">
          <ac:chgData name="Anna Stevenson" userId="S::a.stevenson@uwtsd.ac.uk::ae8dda73-5b0a-4ab6-8413-d9e5d0f56ad1" providerId="AD" clId="Web-{EE40DD9A-B351-3B4B-1A1A-E6303A23D508}" dt="2024-09-05T10:46:01.817" v="66" actId="1076"/>
          <ac:spMkLst>
            <pc:docMk/>
            <pc:sldMk cId="2717769363" sldId="287"/>
            <ac:spMk id="12" creationId="{226DC220-68F6-47C9-B695-214DEF5DB0E6}"/>
          </ac:spMkLst>
        </pc:spChg>
        <pc:spChg chg="mod">
          <ac:chgData name="Anna Stevenson" userId="S::a.stevenson@uwtsd.ac.uk::ae8dda73-5b0a-4ab6-8413-d9e5d0f56ad1" providerId="AD" clId="Web-{EE40DD9A-B351-3B4B-1A1A-E6303A23D508}" dt="2024-09-05T10:44:30.378" v="33" actId="1076"/>
          <ac:spMkLst>
            <pc:docMk/>
            <pc:sldMk cId="2717769363" sldId="287"/>
            <ac:spMk id="14" creationId="{E02D461D-CC1D-4E06-AAA3-65133ED14393}"/>
          </ac:spMkLst>
        </pc:spChg>
        <pc:spChg chg="mod">
          <ac:chgData name="Anna Stevenson" userId="S::a.stevenson@uwtsd.ac.uk::ae8dda73-5b0a-4ab6-8413-d9e5d0f56ad1" providerId="AD" clId="Web-{EE40DD9A-B351-3B4B-1A1A-E6303A23D508}" dt="2024-09-05T10:46:05.692" v="68" actId="1076"/>
          <ac:spMkLst>
            <pc:docMk/>
            <pc:sldMk cId="2717769363" sldId="287"/>
            <ac:spMk id="17" creationId="{BD6950D6-E022-4A20-8E25-D76C878188D9}"/>
          </ac:spMkLst>
        </pc:spChg>
        <pc:spChg chg="mod">
          <ac:chgData name="Anna Stevenson" userId="S::a.stevenson@uwtsd.ac.uk::ae8dda73-5b0a-4ab6-8413-d9e5d0f56ad1" providerId="AD" clId="Web-{EE40DD9A-B351-3B4B-1A1A-E6303A23D508}" dt="2024-09-05T10:46:20.412" v="72" actId="1076"/>
          <ac:spMkLst>
            <pc:docMk/>
            <pc:sldMk cId="2717769363" sldId="287"/>
            <ac:spMk id="18" creationId="{3FD2F112-43DB-492D-A5F1-0B1BAD021701}"/>
          </ac:spMkLst>
        </pc:spChg>
        <pc:spChg chg="mod">
          <ac:chgData name="Anna Stevenson" userId="S::a.stevenson@uwtsd.ac.uk::ae8dda73-5b0a-4ab6-8413-d9e5d0f56ad1" providerId="AD" clId="Web-{EE40DD9A-B351-3B4B-1A1A-E6303A23D508}" dt="2024-09-05T10:45:49.364" v="63" actId="1076"/>
          <ac:spMkLst>
            <pc:docMk/>
            <pc:sldMk cId="2717769363" sldId="287"/>
            <ac:spMk id="19" creationId="{66CDAD55-BE4B-4446-92FC-58D0D23B15E7}"/>
          </ac:spMkLst>
        </pc:spChg>
        <pc:spChg chg="mod">
          <ac:chgData name="Anna Stevenson" userId="S::a.stevenson@uwtsd.ac.uk::ae8dda73-5b0a-4ab6-8413-d9e5d0f56ad1" providerId="AD" clId="Web-{EE40DD9A-B351-3B4B-1A1A-E6303A23D508}" dt="2024-09-05T10:45:34.442" v="59" actId="1076"/>
          <ac:spMkLst>
            <pc:docMk/>
            <pc:sldMk cId="2717769363" sldId="287"/>
            <ac:spMk id="26" creationId="{C38127EC-544C-4447-ADD2-80070E5ECAAD}"/>
          </ac:spMkLst>
        </pc:spChg>
        <pc:spChg chg="mod">
          <ac:chgData name="Anna Stevenson" userId="S::a.stevenson@uwtsd.ac.uk::ae8dda73-5b0a-4ab6-8413-d9e5d0f56ad1" providerId="AD" clId="Web-{EE40DD9A-B351-3B4B-1A1A-E6303A23D508}" dt="2024-09-05T10:45:53.302" v="65" actId="14100"/>
          <ac:spMkLst>
            <pc:docMk/>
            <pc:sldMk cId="2717769363" sldId="287"/>
            <ac:spMk id="27" creationId="{9113582E-2459-4320-BC49-8A0570BD256C}"/>
          </ac:spMkLst>
        </pc:spChg>
        <pc:spChg chg="mod">
          <ac:chgData name="Anna Stevenson" userId="S::a.stevenson@uwtsd.ac.uk::ae8dda73-5b0a-4ab6-8413-d9e5d0f56ad1" providerId="AD" clId="Web-{EE40DD9A-B351-3B4B-1A1A-E6303A23D508}" dt="2024-09-05T10:45:49.380" v="64" actId="1076"/>
          <ac:spMkLst>
            <pc:docMk/>
            <pc:sldMk cId="2717769363" sldId="287"/>
            <ac:spMk id="28" creationId="{9896908B-C5CD-4CB4-9108-68072E9ECA59}"/>
          </ac:spMkLst>
        </pc:spChg>
        <pc:spChg chg="mod">
          <ac:chgData name="Anna Stevenson" userId="S::a.stevenson@uwtsd.ac.uk::ae8dda73-5b0a-4ab6-8413-d9e5d0f56ad1" providerId="AD" clId="Web-{EE40DD9A-B351-3B4B-1A1A-E6303A23D508}" dt="2024-09-05T10:46:25.740" v="73" actId="14100"/>
          <ac:spMkLst>
            <pc:docMk/>
            <pc:sldMk cId="2717769363" sldId="287"/>
            <ac:spMk id="29" creationId="{95777122-140E-4AB3-A49E-2F0EDE5D74CC}"/>
          </ac:spMkLst>
        </pc:spChg>
        <pc:spChg chg="mod">
          <ac:chgData name="Anna Stevenson" userId="S::a.stevenson@uwtsd.ac.uk::ae8dda73-5b0a-4ab6-8413-d9e5d0f56ad1" providerId="AD" clId="Web-{EE40DD9A-B351-3B4B-1A1A-E6303A23D508}" dt="2024-09-05T10:46:10.286" v="69" actId="14100"/>
          <ac:spMkLst>
            <pc:docMk/>
            <pc:sldMk cId="2717769363" sldId="287"/>
            <ac:spMk id="30" creationId="{E0E073A7-DA1F-4964-8A4B-C1DF31AADC69}"/>
          </ac:spMkLst>
        </pc:spChg>
        <pc:spChg chg="mod">
          <ac:chgData name="Anna Stevenson" userId="S::a.stevenson@uwtsd.ac.uk::ae8dda73-5b0a-4ab6-8413-d9e5d0f56ad1" providerId="AD" clId="Web-{EE40DD9A-B351-3B4B-1A1A-E6303A23D508}" dt="2024-09-05T10:46:01.833" v="67" actId="1076"/>
          <ac:spMkLst>
            <pc:docMk/>
            <pc:sldMk cId="2717769363" sldId="287"/>
            <ac:spMk id="31" creationId="{D063FA2D-DBC0-4FA8-B560-350464B31ECD}"/>
          </ac:spMkLst>
        </pc:spChg>
        <pc:grpChg chg="mod">
          <ac:chgData name="Anna Stevenson" userId="S::a.stevenson@uwtsd.ac.uk::ae8dda73-5b0a-4ab6-8413-d9e5d0f56ad1" providerId="AD" clId="Web-{EE40DD9A-B351-3B4B-1A1A-E6303A23D508}" dt="2024-09-05T10:44:38.800" v="35" actId="1076"/>
          <ac:grpSpMkLst>
            <pc:docMk/>
            <pc:sldMk cId="2717769363" sldId="287"/>
            <ac:grpSpMk id="20" creationId="{C88F2EA6-1D4A-49A2-ABE2-24D67C9A27C0}"/>
          </ac:grpSpMkLst>
        </pc:grpChg>
        <pc:picChg chg="mod">
          <ac:chgData name="Anna Stevenson" userId="S::a.stevenson@uwtsd.ac.uk::ae8dda73-5b0a-4ab6-8413-d9e5d0f56ad1" providerId="AD" clId="Web-{EE40DD9A-B351-3B4B-1A1A-E6303A23D508}" dt="2024-09-05T10:45:02.582" v="45" actId="1076"/>
          <ac:picMkLst>
            <pc:docMk/>
            <pc:sldMk cId="2717769363" sldId="287"/>
            <ac:picMk id="9" creationId="{A70EB155-AE5A-4B02-B7BD-8CCD3A16423E}"/>
          </ac:picMkLst>
        </pc:picChg>
      </pc:sldChg>
      <pc:sldChg chg="modSp">
        <pc:chgData name="Anna Stevenson" userId="S::a.stevenson@uwtsd.ac.uk::ae8dda73-5b0a-4ab6-8413-d9e5d0f56ad1" providerId="AD" clId="Web-{EE40DD9A-B351-3B4B-1A1A-E6303A23D508}" dt="2024-09-05T10:58:20.192" v="148"/>
        <pc:sldMkLst>
          <pc:docMk/>
          <pc:sldMk cId="255873202" sldId="689"/>
        </pc:sldMkLst>
        <pc:graphicFrameChg chg="mod modGraphic">
          <ac:chgData name="Anna Stevenson" userId="S::a.stevenson@uwtsd.ac.uk::ae8dda73-5b0a-4ab6-8413-d9e5d0f56ad1" providerId="AD" clId="Web-{EE40DD9A-B351-3B4B-1A1A-E6303A23D508}" dt="2024-09-05T10:58:20.192" v="148"/>
          <ac:graphicFrameMkLst>
            <pc:docMk/>
            <pc:sldMk cId="255873202" sldId="689"/>
            <ac:graphicFrameMk id="2" creationId="{9C9960F5-CFEF-5C4B-982D-D5707FBE3D01}"/>
          </ac:graphicFrameMkLst>
        </pc:graphicFrameChg>
      </pc:sldChg>
      <pc:sldChg chg="modSp">
        <pc:chgData name="Anna Stevenson" userId="S::a.stevenson@uwtsd.ac.uk::ae8dda73-5b0a-4ab6-8413-d9e5d0f56ad1" providerId="AD" clId="Web-{EE40DD9A-B351-3B4B-1A1A-E6303A23D508}" dt="2024-09-05T10:42:19.250" v="3" actId="20577"/>
        <pc:sldMkLst>
          <pc:docMk/>
          <pc:sldMk cId="1257702677" sldId="938"/>
        </pc:sldMkLst>
        <pc:spChg chg="mod">
          <ac:chgData name="Anna Stevenson" userId="S::a.stevenson@uwtsd.ac.uk::ae8dda73-5b0a-4ab6-8413-d9e5d0f56ad1" providerId="AD" clId="Web-{EE40DD9A-B351-3B4B-1A1A-E6303A23D508}" dt="2024-09-05T10:42:19.250" v="3" actId="20577"/>
          <ac:spMkLst>
            <pc:docMk/>
            <pc:sldMk cId="1257702677" sldId="938"/>
            <ac:spMk id="2" creationId="{F78D6B0D-379E-4E4E-9087-8F6E00E433A5}"/>
          </ac:spMkLst>
        </pc:spChg>
      </pc:sldChg>
      <pc:sldChg chg="modSp">
        <pc:chgData name="Anna Stevenson" userId="S::a.stevenson@uwtsd.ac.uk::ae8dda73-5b0a-4ab6-8413-d9e5d0f56ad1" providerId="AD" clId="Web-{EE40DD9A-B351-3B4B-1A1A-E6303A23D508}" dt="2024-09-05T10:49:42.260" v="130" actId="20577"/>
        <pc:sldMkLst>
          <pc:docMk/>
          <pc:sldMk cId="1353274413" sldId="956"/>
        </pc:sldMkLst>
        <pc:spChg chg="mod">
          <ac:chgData name="Anna Stevenson" userId="S::a.stevenson@uwtsd.ac.uk::ae8dda73-5b0a-4ab6-8413-d9e5d0f56ad1" providerId="AD" clId="Web-{EE40DD9A-B351-3B4B-1A1A-E6303A23D508}" dt="2024-09-05T10:49:42.260" v="130" actId="20577"/>
          <ac:spMkLst>
            <pc:docMk/>
            <pc:sldMk cId="1353274413" sldId="956"/>
            <ac:spMk id="2" creationId="{4D4D4381-FC2C-4B41-8F83-7FE4D2EFF8F3}"/>
          </ac:spMkLst>
        </pc:spChg>
      </pc:sldChg>
      <pc:sldChg chg="modSp del">
        <pc:chgData name="Anna Stevenson" userId="S::a.stevenson@uwtsd.ac.uk::ae8dda73-5b0a-4ab6-8413-d9e5d0f56ad1" providerId="AD" clId="Web-{EE40DD9A-B351-3B4B-1A1A-E6303A23D508}" dt="2024-09-05T10:58:59.412" v="149"/>
        <pc:sldMkLst>
          <pc:docMk/>
          <pc:sldMk cId="27738949" sldId="991"/>
        </pc:sldMkLst>
        <pc:picChg chg="mod modCrop">
          <ac:chgData name="Anna Stevenson" userId="S::a.stevenson@uwtsd.ac.uk::ae8dda73-5b0a-4ab6-8413-d9e5d0f56ad1" providerId="AD" clId="Web-{EE40DD9A-B351-3B4B-1A1A-E6303A23D508}" dt="2024-09-05T10:58:13.349" v="144"/>
          <ac:picMkLst>
            <pc:docMk/>
            <pc:sldMk cId="27738949" sldId="991"/>
            <ac:picMk id="4" creationId="{C459C5AF-D99A-5BB0-8996-09DCA2817FCA}"/>
          </ac:picMkLst>
        </pc:picChg>
      </pc:sldChg>
      <pc:sldChg chg="modSp">
        <pc:chgData name="Anna Stevenson" userId="S::a.stevenson@uwtsd.ac.uk::ae8dda73-5b0a-4ab6-8413-d9e5d0f56ad1" providerId="AD" clId="Web-{EE40DD9A-B351-3B4B-1A1A-E6303A23D508}" dt="2024-09-05T11:01:21.321" v="170" actId="20577"/>
        <pc:sldMkLst>
          <pc:docMk/>
          <pc:sldMk cId="2340974704" sldId="993"/>
        </pc:sldMkLst>
        <pc:spChg chg="mod">
          <ac:chgData name="Anna Stevenson" userId="S::a.stevenson@uwtsd.ac.uk::ae8dda73-5b0a-4ab6-8413-d9e5d0f56ad1" providerId="AD" clId="Web-{EE40DD9A-B351-3B4B-1A1A-E6303A23D508}" dt="2024-09-05T11:01:21.321" v="170" actId="20577"/>
          <ac:spMkLst>
            <pc:docMk/>
            <pc:sldMk cId="2340974704" sldId="993"/>
            <ac:spMk id="2" creationId="{D61340A8-E2CB-0B3E-BDC9-1140C4BA262F}"/>
          </ac:spMkLst>
        </pc:spChg>
      </pc:sldChg>
      <pc:sldChg chg="modSp ord">
        <pc:chgData name="Anna Stevenson" userId="S::a.stevenson@uwtsd.ac.uk::ae8dda73-5b0a-4ab6-8413-d9e5d0f56ad1" providerId="AD" clId="Web-{EE40DD9A-B351-3B4B-1A1A-E6303A23D508}" dt="2024-09-05T11:01:50.962" v="174" actId="20577"/>
        <pc:sldMkLst>
          <pc:docMk/>
          <pc:sldMk cId="2448048177" sldId="995"/>
        </pc:sldMkLst>
        <pc:spChg chg="mod">
          <ac:chgData name="Anna Stevenson" userId="S::a.stevenson@uwtsd.ac.uk::ae8dda73-5b0a-4ab6-8413-d9e5d0f56ad1" providerId="AD" clId="Web-{EE40DD9A-B351-3B4B-1A1A-E6303A23D508}" dt="2024-09-05T11:01:50.962" v="174" actId="20577"/>
          <ac:spMkLst>
            <pc:docMk/>
            <pc:sldMk cId="2448048177" sldId="995"/>
            <ac:spMk id="2" creationId="{9490710C-8118-BCCF-1BFD-333AD3EB01F0}"/>
          </ac:spMkLst>
        </pc:spChg>
      </pc:sldChg>
      <pc:sldChg chg="modSp">
        <pc:chgData name="Anna Stevenson" userId="S::a.stevenson@uwtsd.ac.uk::ae8dda73-5b0a-4ab6-8413-d9e5d0f56ad1" providerId="AD" clId="Web-{EE40DD9A-B351-3B4B-1A1A-E6303A23D508}" dt="2024-09-05T11:00:50.742" v="167" actId="1076"/>
        <pc:sldMkLst>
          <pc:docMk/>
          <pc:sldMk cId="229481512" sldId="1012"/>
        </pc:sldMkLst>
        <pc:spChg chg="mod">
          <ac:chgData name="Anna Stevenson" userId="S::a.stevenson@uwtsd.ac.uk::ae8dda73-5b0a-4ab6-8413-d9e5d0f56ad1" providerId="AD" clId="Web-{EE40DD9A-B351-3B4B-1A1A-E6303A23D508}" dt="2024-09-05T11:00:50.742" v="167" actId="1076"/>
          <ac:spMkLst>
            <pc:docMk/>
            <pc:sldMk cId="229481512" sldId="1012"/>
            <ac:spMk id="6" creationId="{CFC4C1D8-242D-74B6-39F1-96B00FEEBEC6}"/>
          </ac:spMkLst>
        </pc:spChg>
      </pc:sldChg>
      <pc:sldChg chg="addSp delSp modSp new mod modClrScheme chgLayout">
        <pc:chgData name="Anna Stevenson" userId="S::a.stevenson@uwtsd.ac.uk::ae8dda73-5b0a-4ab6-8413-d9e5d0f56ad1" providerId="AD" clId="Web-{EE40DD9A-B351-3B4B-1A1A-E6303A23D508}" dt="2024-09-05T11:02:23.213" v="199" actId="20577"/>
        <pc:sldMkLst>
          <pc:docMk/>
          <pc:sldMk cId="2711670812" sldId="1015"/>
        </pc:sldMkLst>
        <pc:spChg chg="add mod">
          <ac:chgData name="Anna Stevenson" userId="S::a.stevenson@uwtsd.ac.uk::ae8dda73-5b0a-4ab6-8413-d9e5d0f56ad1" providerId="AD" clId="Web-{EE40DD9A-B351-3B4B-1A1A-E6303A23D508}" dt="2024-09-05T11:02:23.213" v="199" actId="20577"/>
          <ac:spMkLst>
            <pc:docMk/>
            <pc:sldMk cId="2711670812" sldId="1015"/>
            <ac:spMk id="2" creationId="{10540EE0-355F-88EF-718B-A3E9B392B339}"/>
          </ac:spMkLst>
        </pc:spChg>
        <pc:spChg chg="add del mod">
          <ac:chgData name="Anna Stevenson" userId="S::a.stevenson@uwtsd.ac.uk::ae8dda73-5b0a-4ab6-8413-d9e5d0f56ad1" providerId="AD" clId="Web-{EE40DD9A-B351-3B4B-1A1A-E6303A23D508}" dt="2024-09-05T11:02:00.947" v="176"/>
          <ac:spMkLst>
            <pc:docMk/>
            <pc:sldMk cId="2711670812" sldId="1015"/>
            <ac:spMk id="3" creationId="{B9D9AD7E-3E68-FF86-2263-85715A9B5804}"/>
          </ac:spMkLst>
        </pc:spChg>
      </pc:sldChg>
      <pc:sldChg chg="addSp delSp modSp new del">
        <pc:chgData name="Anna Stevenson" userId="S::a.stevenson@uwtsd.ac.uk::ae8dda73-5b0a-4ab6-8413-d9e5d0f56ad1" providerId="AD" clId="Web-{EE40DD9A-B351-3B4B-1A1A-E6303A23D508}" dt="2024-09-05T10:46:29.209" v="75"/>
        <pc:sldMkLst>
          <pc:docMk/>
          <pc:sldMk cId="2847191251" sldId="1015"/>
        </pc:sldMkLst>
        <pc:spChg chg="del mod">
          <ac:chgData name="Anna Stevenson" userId="S::a.stevenson@uwtsd.ac.uk::ae8dda73-5b0a-4ab6-8413-d9e5d0f56ad1" providerId="AD" clId="Web-{EE40DD9A-B351-3B4B-1A1A-E6303A23D508}" dt="2024-09-05T10:43:57.377" v="9"/>
          <ac:spMkLst>
            <pc:docMk/>
            <pc:sldMk cId="2847191251" sldId="1015"/>
            <ac:spMk id="2" creationId="{4CC65F1D-E3B8-2A37-F375-ECC5708CEEFE}"/>
          </ac:spMkLst>
        </pc:spChg>
        <pc:spChg chg="add mod">
          <ac:chgData name="Anna Stevenson" userId="S::a.stevenson@uwtsd.ac.uk::ae8dda73-5b0a-4ab6-8413-d9e5d0f56ad1" providerId="AD" clId="Web-{EE40DD9A-B351-3B4B-1A1A-E6303A23D508}" dt="2024-09-05T10:44:24.347" v="32" actId="1076"/>
          <ac:spMkLst>
            <pc:docMk/>
            <pc:sldMk cId="2847191251" sldId="1015"/>
            <ac:spMk id="3" creationId="{E3483CAB-8376-031E-2890-D8D11D0D3B68}"/>
          </ac:spMkLst>
        </pc:spChg>
      </pc:sldChg>
      <pc:sldChg chg="new del">
        <pc:chgData name="Anna Stevenson" userId="S::a.stevenson@uwtsd.ac.uk::ae8dda73-5b0a-4ab6-8413-d9e5d0f56ad1" providerId="AD" clId="Web-{EE40DD9A-B351-3B4B-1A1A-E6303A23D508}" dt="2024-09-05T11:00:11.679" v="166"/>
        <pc:sldMkLst>
          <pc:docMk/>
          <pc:sldMk cId="1813210959" sldId="1016"/>
        </pc:sldMkLst>
      </pc:sldChg>
      <pc:sldChg chg="add replId">
        <pc:chgData name="Anna Stevenson" userId="S::a.stevenson@uwtsd.ac.uk::ae8dda73-5b0a-4ab6-8413-d9e5d0f56ad1" providerId="AD" clId="Web-{EE40DD9A-B351-3B4B-1A1A-E6303A23D508}" dt="2024-09-05T11:01:42.494" v="171"/>
        <pc:sldMkLst>
          <pc:docMk/>
          <pc:sldMk cId="3595005158" sldId="1016"/>
        </pc:sldMkLst>
      </pc:sldChg>
      <pc:sldChg chg="new del">
        <pc:chgData name="Anna Stevenson" userId="S::a.stevenson@uwtsd.ac.uk::ae8dda73-5b0a-4ab6-8413-d9e5d0f56ad1" providerId="AD" clId="Web-{EE40DD9A-B351-3B4B-1A1A-E6303A23D508}" dt="2024-09-05T11:00:10.538" v="165"/>
        <pc:sldMkLst>
          <pc:docMk/>
          <pc:sldMk cId="1026012586" sldId="1017"/>
        </pc:sldMkLst>
      </pc:sldChg>
      <pc:sldChg chg="add del replId">
        <pc:chgData name="Anna Stevenson" userId="S::a.stevenson@uwtsd.ac.uk::ae8dda73-5b0a-4ab6-8413-d9e5d0f56ad1" providerId="AD" clId="Web-{EE40DD9A-B351-3B4B-1A1A-E6303A23D508}" dt="2024-09-05T11:02:07.510" v="178"/>
        <pc:sldMkLst>
          <pc:docMk/>
          <pc:sldMk cId="3833906286" sldId="1017"/>
        </pc:sldMkLst>
      </pc:sldChg>
      <pc:sldMasterChg chg="del delSldLayout">
        <pc:chgData name="Anna Stevenson" userId="S::a.stevenson@uwtsd.ac.uk::ae8dda73-5b0a-4ab6-8413-d9e5d0f56ad1" providerId="AD" clId="Web-{EE40DD9A-B351-3B4B-1A1A-E6303A23D508}" dt="2024-09-05T10:58:11.536" v="131"/>
        <pc:sldMasterMkLst>
          <pc:docMk/>
          <pc:sldMasterMk cId="3994187330" sldId="2147483650"/>
        </pc:sldMasterMkLst>
        <pc:sldLayoutChg chg="del">
          <pc:chgData name="Anna Stevenson" userId="S::a.stevenson@uwtsd.ac.uk::ae8dda73-5b0a-4ab6-8413-d9e5d0f56ad1" providerId="AD" clId="Web-{EE40DD9A-B351-3B4B-1A1A-E6303A23D508}" dt="2024-09-05T10:58:11.536" v="131"/>
          <pc:sldLayoutMkLst>
            <pc:docMk/>
            <pc:sldMasterMk cId="3994187330" sldId="2147483650"/>
            <pc:sldLayoutMk cId="4175462874" sldId="2147483675"/>
          </pc:sldLayoutMkLst>
        </pc:sldLayoutChg>
      </pc:sldMasterChg>
      <pc:sldMasterChg chg="del delSldLayout">
        <pc:chgData name="Anna Stevenson" userId="S::a.stevenson@uwtsd.ac.uk::ae8dda73-5b0a-4ab6-8413-d9e5d0f56ad1" providerId="AD" clId="Web-{EE40DD9A-B351-3B4B-1A1A-E6303A23D508}" dt="2024-09-05T10:58:11.536" v="132"/>
        <pc:sldMasterMkLst>
          <pc:docMk/>
          <pc:sldMasterMk cId="503966888" sldId="2147483653"/>
        </pc:sldMasterMkLst>
        <pc:sldLayoutChg chg="del">
          <pc:chgData name="Anna Stevenson" userId="S::a.stevenson@uwtsd.ac.uk::ae8dda73-5b0a-4ab6-8413-d9e5d0f56ad1" providerId="AD" clId="Web-{EE40DD9A-B351-3B4B-1A1A-E6303A23D508}" dt="2024-09-05T10:58:11.536" v="132"/>
          <pc:sldLayoutMkLst>
            <pc:docMk/>
            <pc:sldMasterMk cId="503966888" sldId="2147483653"/>
            <pc:sldLayoutMk cId="4216905086" sldId="2147483677"/>
          </pc:sldLayoutMkLst>
        </pc:sldLayoutChg>
      </pc:sldMasterChg>
      <pc:sldMasterChg chg="del delSldLayout">
        <pc:chgData name="Anna Stevenson" userId="S::a.stevenson@uwtsd.ac.uk::ae8dda73-5b0a-4ab6-8413-d9e5d0f56ad1" providerId="AD" clId="Web-{EE40DD9A-B351-3B4B-1A1A-E6303A23D508}" dt="2024-09-05T10:58:11.536" v="134"/>
        <pc:sldMasterMkLst>
          <pc:docMk/>
          <pc:sldMasterMk cId="1800093731" sldId="2147483659"/>
        </pc:sldMasterMkLst>
        <pc:sldLayoutChg chg="del">
          <pc:chgData name="Anna Stevenson" userId="S::a.stevenson@uwtsd.ac.uk::ae8dda73-5b0a-4ab6-8413-d9e5d0f56ad1" providerId="AD" clId="Web-{EE40DD9A-B351-3B4B-1A1A-E6303A23D508}" dt="2024-09-05T10:58:11.536" v="134"/>
          <pc:sldLayoutMkLst>
            <pc:docMk/>
            <pc:sldMasterMk cId="1800093731" sldId="2147483659"/>
            <pc:sldLayoutMk cId="1597148504" sldId="2147483684"/>
          </pc:sldLayoutMkLst>
        </pc:sldLayoutChg>
      </pc:sldMasterChg>
      <pc:sldMasterChg chg="del delSldLayout">
        <pc:chgData name="Anna Stevenson" userId="S::a.stevenson@uwtsd.ac.uk::ae8dda73-5b0a-4ab6-8413-d9e5d0f56ad1" providerId="AD" clId="Web-{EE40DD9A-B351-3B4B-1A1A-E6303A23D508}" dt="2024-09-05T10:58:11.536" v="133"/>
        <pc:sldMasterMkLst>
          <pc:docMk/>
          <pc:sldMasterMk cId="2215794927" sldId="2147483660"/>
        </pc:sldMasterMkLst>
        <pc:sldLayoutChg chg="del">
          <pc:chgData name="Anna Stevenson" userId="S::a.stevenson@uwtsd.ac.uk::ae8dda73-5b0a-4ab6-8413-d9e5d0f56ad1" providerId="AD" clId="Web-{EE40DD9A-B351-3B4B-1A1A-E6303A23D508}" dt="2024-09-05T10:58:11.536" v="133"/>
          <pc:sldLayoutMkLst>
            <pc:docMk/>
            <pc:sldMasterMk cId="2215794927" sldId="2147483660"/>
            <pc:sldLayoutMk cId="3475296125" sldId="2147483683"/>
          </pc:sldLayoutMkLst>
        </pc:sldLayoutChg>
      </pc:sldMasterChg>
      <pc:sldMasterChg chg="del delSldLayout">
        <pc:chgData name="Anna Stevenson" userId="S::a.stevenson@uwtsd.ac.uk::ae8dda73-5b0a-4ab6-8413-d9e5d0f56ad1" providerId="AD" clId="Web-{EE40DD9A-B351-3B4B-1A1A-E6303A23D508}" dt="2024-09-05T10:58:11.536" v="135"/>
        <pc:sldMasterMkLst>
          <pc:docMk/>
          <pc:sldMasterMk cId="3508390215" sldId="2147483661"/>
        </pc:sldMasterMkLst>
        <pc:sldLayoutChg chg="del">
          <pc:chgData name="Anna Stevenson" userId="S::a.stevenson@uwtsd.ac.uk::ae8dda73-5b0a-4ab6-8413-d9e5d0f56ad1" providerId="AD" clId="Web-{EE40DD9A-B351-3B4B-1A1A-E6303A23D508}" dt="2024-09-05T10:58:11.536" v="135"/>
          <pc:sldLayoutMkLst>
            <pc:docMk/>
            <pc:sldMasterMk cId="3508390215" sldId="2147483661"/>
            <pc:sldLayoutMk cId="724236427" sldId="2147483685"/>
          </pc:sldLayoutMkLst>
        </pc:sldLayoutChg>
      </pc:sldMasterChg>
      <pc:sldMasterChg chg="del delSldLayout">
        <pc:chgData name="Anna Stevenson" userId="S::a.stevenson@uwtsd.ac.uk::ae8dda73-5b0a-4ab6-8413-d9e5d0f56ad1" providerId="AD" clId="Web-{EE40DD9A-B351-3B4B-1A1A-E6303A23D508}" dt="2024-09-05T10:58:11.536" v="136"/>
        <pc:sldMasterMkLst>
          <pc:docMk/>
          <pc:sldMasterMk cId="2581267852" sldId="2147483662"/>
        </pc:sldMasterMkLst>
        <pc:sldLayoutChg chg="del">
          <pc:chgData name="Anna Stevenson" userId="S::a.stevenson@uwtsd.ac.uk::ae8dda73-5b0a-4ab6-8413-d9e5d0f56ad1" providerId="AD" clId="Web-{EE40DD9A-B351-3B4B-1A1A-E6303A23D508}" dt="2024-09-05T10:58:11.536" v="136"/>
          <pc:sldLayoutMkLst>
            <pc:docMk/>
            <pc:sldMasterMk cId="2581267852" sldId="2147483662"/>
            <pc:sldLayoutMk cId="196634507" sldId="2147483686"/>
          </pc:sldLayoutMkLst>
        </pc:sldLayoutChg>
      </pc:sldMasterChg>
      <pc:sldMasterChg chg="del delSldLayout">
        <pc:chgData name="Anna Stevenson" userId="S::a.stevenson@uwtsd.ac.uk::ae8dda73-5b0a-4ab6-8413-d9e5d0f56ad1" providerId="AD" clId="Web-{EE40DD9A-B351-3B4B-1A1A-E6303A23D508}" dt="2024-09-05T10:58:11.536" v="137"/>
        <pc:sldMasterMkLst>
          <pc:docMk/>
          <pc:sldMasterMk cId="1372220361" sldId="2147483663"/>
        </pc:sldMasterMkLst>
        <pc:sldLayoutChg chg="del">
          <pc:chgData name="Anna Stevenson" userId="S::a.stevenson@uwtsd.ac.uk::ae8dda73-5b0a-4ab6-8413-d9e5d0f56ad1" providerId="AD" clId="Web-{EE40DD9A-B351-3B4B-1A1A-E6303A23D508}" dt="2024-09-05T10:58:11.536" v="137"/>
          <pc:sldLayoutMkLst>
            <pc:docMk/>
            <pc:sldMasterMk cId="1372220361" sldId="2147483663"/>
            <pc:sldLayoutMk cId="2317885063" sldId="2147483687"/>
          </pc:sldLayoutMkLst>
        </pc:sldLayoutChg>
      </pc:sldMasterChg>
      <pc:sldMasterChg chg="del delSldLayout">
        <pc:chgData name="Anna Stevenson" userId="S::a.stevenson@uwtsd.ac.uk::ae8dda73-5b0a-4ab6-8413-d9e5d0f56ad1" providerId="AD" clId="Web-{EE40DD9A-B351-3B4B-1A1A-E6303A23D508}" dt="2024-09-05T10:58:11.536" v="138"/>
        <pc:sldMasterMkLst>
          <pc:docMk/>
          <pc:sldMasterMk cId="58822457" sldId="2147483665"/>
        </pc:sldMasterMkLst>
        <pc:sldLayoutChg chg="del">
          <pc:chgData name="Anna Stevenson" userId="S::a.stevenson@uwtsd.ac.uk::ae8dda73-5b0a-4ab6-8413-d9e5d0f56ad1" providerId="AD" clId="Web-{EE40DD9A-B351-3B4B-1A1A-E6303A23D508}" dt="2024-09-05T10:58:11.536" v="138"/>
          <pc:sldLayoutMkLst>
            <pc:docMk/>
            <pc:sldMasterMk cId="58822457" sldId="2147483665"/>
            <pc:sldLayoutMk cId="2624528723" sldId="2147483689"/>
          </pc:sldLayoutMkLst>
        </pc:sldLayoutChg>
      </pc:sldMasterChg>
      <pc:sldMasterChg chg="del delSldLayout">
        <pc:chgData name="Anna Stevenson" userId="S::a.stevenson@uwtsd.ac.uk::ae8dda73-5b0a-4ab6-8413-d9e5d0f56ad1" providerId="AD" clId="Web-{EE40DD9A-B351-3B4B-1A1A-E6303A23D508}" dt="2024-09-05T10:58:11.536" v="139"/>
        <pc:sldMasterMkLst>
          <pc:docMk/>
          <pc:sldMasterMk cId="754378712" sldId="2147483666"/>
        </pc:sldMasterMkLst>
        <pc:sldLayoutChg chg="del">
          <pc:chgData name="Anna Stevenson" userId="S::a.stevenson@uwtsd.ac.uk::ae8dda73-5b0a-4ab6-8413-d9e5d0f56ad1" providerId="AD" clId="Web-{EE40DD9A-B351-3B4B-1A1A-E6303A23D508}" dt="2024-09-05T10:58:11.536" v="139"/>
          <pc:sldLayoutMkLst>
            <pc:docMk/>
            <pc:sldMasterMk cId="754378712" sldId="2147483666"/>
            <pc:sldLayoutMk cId="3132846485" sldId="2147483690"/>
          </pc:sldLayoutMkLst>
        </pc:sldLayoutChg>
        <pc:sldLayoutChg chg="del">
          <pc:chgData name="Anna Stevenson" userId="S::a.stevenson@uwtsd.ac.uk::ae8dda73-5b0a-4ab6-8413-d9e5d0f56ad1" providerId="AD" clId="Web-{EE40DD9A-B351-3B4B-1A1A-E6303A23D508}" dt="2024-09-05T10:58:11.536" v="139"/>
          <pc:sldLayoutMkLst>
            <pc:docMk/>
            <pc:sldMasterMk cId="754378712" sldId="2147483666"/>
            <pc:sldLayoutMk cId="1638318787" sldId="2147483698"/>
          </pc:sldLayoutMkLst>
        </pc:sldLayoutChg>
        <pc:sldLayoutChg chg="del">
          <pc:chgData name="Anna Stevenson" userId="S::a.stevenson@uwtsd.ac.uk::ae8dda73-5b0a-4ab6-8413-d9e5d0f56ad1" providerId="AD" clId="Web-{EE40DD9A-B351-3B4B-1A1A-E6303A23D508}" dt="2024-09-05T10:58:11.536" v="139"/>
          <pc:sldLayoutMkLst>
            <pc:docMk/>
            <pc:sldMasterMk cId="754378712" sldId="2147483666"/>
            <pc:sldLayoutMk cId="1988994691" sldId="2147483699"/>
          </pc:sldLayoutMkLst>
        </pc:sldLayoutChg>
        <pc:sldLayoutChg chg="del">
          <pc:chgData name="Anna Stevenson" userId="S::a.stevenson@uwtsd.ac.uk::ae8dda73-5b0a-4ab6-8413-d9e5d0f56ad1" providerId="AD" clId="Web-{EE40DD9A-B351-3B4B-1A1A-E6303A23D508}" dt="2024-09-05T10:58:11.536" v="139"/>
          <pc:sldLayoutMkLst>
            <pc:docMk/>
            <pc:sldMasterMk cId="754378712" sldId="2147483666"/>
            <pc:sldLayoutMk cId="1668414652" sldId="2147483700"/>
          </pc:sldLayoutMkLst>
        </pc:sldLayoutChg>
        <pc:sldLayoutChg chg="del">
          <pc:chgData name="Anna Stevenson" userId="S::a.stevenson@uwtsd.ac.uk::ae8dda73-5b0a-4ab6-8413-d9e5d0f56ad1" providerId="AD" clId="Web-{EE40DD9A-B351-3B4B-1A1A-E6303A23D508}" dt="2024-09-05T10:58:11.536" v="139"/>
          <pc:sldLayoutMkLst>
            <pc:docMk/>
            <pc:sldMasterMk cId="754378712" sldId="2147483666"/>
            <pc:sldLayoutMk cId="3376813219" sldId="2147483701"/>
          </pc:sldLayoutMkLst>
        </pc:sldLayoutChg>
        <pc:sldLayoutChg chg="del">
          <pc:chgData name="Anna Stevenson" userId="S::a.stevenson@uwtsd.ac.uk::ae8dda73-5b0a-4ab6-8413-d9e5d0f56ad1" providerId="AD" clId="Web-{EE40DD9A-B351-3B4B-1A1A-E6303A23D508}" dt="2024-09-05T10:58:11.536" v="139"/>
          <pc:sldLayoutMkLst>
            <pc:docMk/>
            <pc:sldMasterMk cId="754378712" sldId="2147483666"/>
            <pc:sldLayoutMk cId="1322761775" sldId="2147483703"/>
          </pc:sldLayoutMkLst>
        </pc:sldLayoutChg>
        <pc:sldLayoutChg chg="del">
          <pc:chgData name="Anna Stevenson" userId="S::a.stevenson@uwtsd.ac.uk::ae8dda73-5b0a-4ab6-8413-d9e5d0f56ad1" providerId="AD" clId="Web-{EE40DD9A-B351-3B4B-1A1A-E6303A23D508}" dt="2024-09-05T10:58:11.536" v="139"/>
          <pc:sldLayoutMkLst>
            <pc:docMk/>
            <pc:sldMasterMk cId="754378712" sldId="2147483666"/>
            <pc:sldLayoutMk cId="1402491513" sldId="2147483704"/>
          </pc:sldLayoutMkLst>
        </pc:sldLayoutChg>
        <pc:sldLayoutChg chg="del">
          <pc:chgData name="Anna Stevenson" userId="S::a.stevenson@uwtsd.ac.uk::ae8dda73-5b0a-4ab6-8413-d9e5d0f56ad1" providerId="AD" clId="Web-{EE40DD9A-B351-3B4B-1A1A-E6303A23D508}" dt="2024-09-05T10:58:11.536" v="139"/>
          <pc:sldLayoutMkLst>
            <pc:docMk/>
            <pc:sldMasterMk cId="754378712" sldId="2147483666"/>
            <pc:sldLayoutMk cId="2661865558" sldId="2147483705"/>
          </pc:sldLayoutMkLst>
        </pc:sldLayoutChg>
      </pc:sldMasterChg>
      <pc:sldMasterChg chg="del delSldLayout">
        <pc:chgData name="Anna Stevenson" userId="S::a.stevenson@uwtsd.ac.uk::ae8dda73-5b0a-4ab6-8413-d9e5d0f56ad1" providerId="AD" clId="Web-{EE40DD9A-B351-3B4B-1A1A-E6303A23D508}" dt="2024-09-05T10:58:11.536" v="141"/>
        <pc:sldMasterMkLst>
          <pc:docMk/>
          <pc:sldMasterMk cId="217095490" sldId="2147483670"/>
        </pc:sldMasterMkLst>
        <pc:sldLayoutChg chg="del">
          <pc:chgData name="Anna Stevenson" userId="S::a.stevenson@uwtsd.ac.uk::ae8dda73-5b0a-4ab6-8413-d9e5d0f56ad1" providerId="AD" clId="Web-{EE40DD9A-B351-3B4B-1A1A-E6303A23D508}" dt="2024-09-05T10:58:11.536" v="141"/>
          <pc:sldLayoutMkLst>
            <pc:docMk/>
            <pc:sldMasterMk cId="217095490" sldId="2147483670"/>
            <pc:sldLayoutMk cId="3583415931" sldId="2147483696"/>
          </pc:sldLayoutMkLst>
        </pc:sldLayoutChg>
      </pc:sldMasterChg>
      <pc:sldMasterChg chg="del delSldLayout">
        <pc:chgData name="Anna Stevenson" userId="S::a.stevenson@uwtsd.ac.uk::ae8dda73-5b0a-4ab6-8413-d9e5d0f56ad1" providerId="AD" clId="Web-{EE40DD9A-B351-3B4B-1A1A-E6303A23D508}" dt="2024-09-05T10:58:11.536" v="142"/>
        <pc:sldMasterMkLst>
          <pc:docMk/>
          <pc:sldMasterMk cId="1743180627" sldId="2147483671"/>
        </pc:sldMasterMkLst>
        <pc:sldLayoutChg chg="del">
          <pc:chgData name="Anna Stevenson" userId="S::a.stevenson@uwtsd.ac.uk::ae8dda73-5b0a-4ab6-8413-d9e5d0f56ad1" providerId="AD" clId="Web-{EE40DD9A-B351-3B4B-1A1A-E6303A23D508}" dt="2024-09-05T10:58:11.536" v="142"/>
          <pc:sldLayoutMkLst>
            <pc:docMk/>
            <pc:sldMasterMk cId="1743180627" sldId="2147483671"/>
            <pc:sldLayoutMk cId="3714548059" sldId="2147483697"/>
          </pc:sldLayoutMkLst>
        </pc:sldLayoutChg>
      </pc:sldMasterChg>
      <pc:sldMasterChg chg="del delSldLayout">
        <pc:chgData name="Anna Stevenson" userId="S::a.stevenson@uwtsd.ac.uk::ae8dda73-5b0a-4ab6-8413-d9e5d0f56ad1" providerId="AD" clId="Web-{EE40DD9A-B351-3B4B-1A1A-E6303A23D508}" dt="2024-09-05T10:58:11.536" v="140"/>
        <pc:sldMasterMkLst>
          <pc:docMk/>
          <pc:sldMasterMk cId="130175223" sldId="2147483673"/>
        </pc:sldMasterMkLst>
        <pc:sldLayoutChg chg="del">
          <pc:chgData name="Anna Stevenson" userId="S::a.stevenson@uwtsd.ac.uk::ae8dda73-5b0a-4ab6-8413-d9e5d0f56ad1" providerId="AD" clId="Web-{EE40DD9A-B351-3B4B-1A1A-E6303A23D508}" dt="2024-09-05T10:58:11.536" v="140"/>
          <pc:sldLayoutMkLst>
            <pc:docMk/>
            <pc:sldMasterMk cId="130175223" sldId="2147483673"/>
            <pc:sldLayoutMk cId="324980695" sldId="2147483693"/>
          </pc:sldLayoutMkLst>
        </pc:sldLayoutChg>
      </pc:sldMasterChg>
    </pc:docChg>
  </pc:docChgLst>
  <pc:docChgLst>
    <pc:chgData name="Anna Stevenson" userId="S::a.stevenson@uwtsd.ac.uk::ae8dda73-5b0a-4ab6-8413-d9e5d0f56ad1" providerId="AD" clId="Web-{265F4F25-A9CB-2F06-80A6-81DB0BA329EE}"/>
    <pc:docChg chg="addSld modSld sldOrd">
      <pc:chgData name="Anna Stevenson" userId="S::a.stevenson@uwtsd.ac.uk::ae8dda73-5b0a-4ab6-8413-d9e5d0f56ad1" providerId="AD" clId="Web-{265F4F25-A9CB-2F06-80A6-81DB0BA329EE}" dt="2023-10-02T10:32:25.164" v="98" actId="20577"/>
      <pc:docMkLst>
        <pc:docMk/>
      </pc:docMkLst>
      <pc:sldChg chg="modSp modNotes">
        <pc:chgData name="Anna Stevenson" userId="S::a.stevenson@uwtsd.ac.uk::ae8dda73-5b0a-4ab6-8413-d9e5d0f56ad1" providerId="AD" clId="Web-{265F4F25-A9CB-2F06-80A6-81DB0BA329EE}" dt="2023-10-02T10:29:16.660" v="79"/>
        <pc:sldMkLst>
          <pc:docMk/>
          <pc:sldMk cId="1190265816" sldId="273"/>
        </pc:sldMkLst>
        <pc:spChg chg="mod">
          <ac:chgData name="Anna Stevenson" userId="S::a.stevenson@uwtsd.ac.uk::ae8dda73-5b0a-4ab6-8413-d9e5d0f56ad1" providerId="AD" clId="Web-{265F4F25-A9CB-2F06-80A6-81DB0BA329EE}" dt="2023-10-02T10:29:15.738" v="78" actId="20577"/>
          <ac:spMkLst>
            <pc:docMk/>
            <pc:sldMk cId="1190265816" sldId="273"/>
            <ac:spMk id="2" creationId="{4D4D4381-FC2C-4B41-8F83-7FE4D2EFF8F3}"/>
          </ac:spMkLst>
        </pc:spChg>
      </pc:sldChg>
      <pc:sldChg chg="ord">
        <pc:chgData name="Anna Stevenson" userId="S::a.stevenson@uwtsd.ac.uk::ae8dda73-5b0a-4ab6-8413-d9e5d0f56ad1" providerId="AD" clId="Web-{265F4F25-A9CB-2F06-80A6-81DB0BA329EE}" dt="2023-10-02T10:30:30.786" v="83"/>
        <pc:sldMkLst>
          <pc:docMk/>
          <pc:sldMk cId="2170149824" sldId="283"/>
        </pc:sldMkLst>
      </pc:sldChg>
      <pc:sldChg chg="modSp">
        <pc:chgData name="Anna Stevenson" userId="S::a.stevenson@uwtsd.ac.uk::ae8dda73-5b0a-4ab6-8413-d9e5d0f56ad1" providerId="AD" clId="Web-{265F4F25-A9CB-2F06-80A6-81DB0BA329EE}" dt="2023-10-02T10:31:37.772" v="92" actId="1076"/>
        <pc:sldMkLst>
          <pc:docMk/>
          <pc:sldMk cId="1543542511" sldId="291"/>
        </pc:sldMkLst>
        <pc:spChg chg="mod">
          <ac:chgData name="Anna Stevenson" userId="S::a.stevenson@uwtsd.ac.uk::ae8dda73-5b0a-4ab6-8413-d9e5d0f56ad1" providerId="AD" clId="Web-{265F4F25-A9CB-2F06-80A6-81DB0BA329EE}" dt="2023-10-02T10:31:37.772" v="92" actId="1076"/>
          <ac:spMkLst>
            <pc:docMk/>
            <pc:sldMk cId="1543542511" sldId="291"/>
            <ac:spMk id="3" creationId="{37012105-DE71-49DA-A21E-144783206038}"/>
          </ac:spMkLst>
        </pc:spChg>
        <pc:spChg chg="mod">
          <ac:chgData name="Anna Stevenson" userId="S::a.stevenson@uwtsd.ac.uk::ae8dda73-5b0a-4ab6-8413-d9e5d0f56ad1" providerId="AD" clId="Web-{265F4F25-A9CB-2F06-80A6-81DB0BA329EE}" dt="2023-10-02T10:31:37.772" v="91" actId="1076"/>
          <ac:spMkLst>
            <pc:docMk/>
            <pc:sldMk cId="1543542511" sldId="291"/>
            <ac:spMk id="4" creationId="{FA2B6BA0-E6AC-48D0-B10F-25A980F6C223}"/>
          </ac:spMkLst>
        </pc:spChg>
        <pc:picChg chg="mod">
          <ac:chgData name="Anna Stevenson" userId="S::a.stevenson@uwtsd.ac.uk::ae8dda73-5b0a-4ab6-8413-d9e5d0f56ad1" providerId="AD" clId="Web-{265F4F25-A9CB-2F06-80A6-81DB0BA329EE}" dt="2023-10-02T10:31:21.194" v="87" actId="14100"/>
          <ac:picMkLst>
            <pc:docMk/>
            <pc:sldMk cId="1543542511" sldId="291"/>
            <ac:picMk id="2" creationId="{1A6720FA-4D0B-4D50-A3B5-33C36B45872C}"/>
          </ac:picMkLst>
        </pc:picChg>
      </pc:sldChg>
      <pc:sldChg chg="modSp">
        <pc:chgData name="Anna Stevenson" userId="S::a.stevenson@uwtsd.ac.uk::ae8dda73-5b0a-4ab6-8413-d9e5d0f56ad1" providerId="AD" clId="Web-{265F4F25-A9CB-2F06-80A6-81DB0BA329EE}" dt="2023-10-02T10:31:45.194" v="94" actId="14100"/>
        <pc:sldMkLst>
          <pc:docMk/>
          <pc:sldMk cId="1878798166" sldId="292"/>
        </pc:sldMkLst>
        <pc:picChg chg="mod">
          <ac:chgData name="Anna Stevenson" userId="S::a.stevenson@uwtsd.ac.uk::ae8dda73-5b0a-4ab6-8413-d9e5d0f56ad1" providerId="AD" clId="Web-{265F4F25-A9CB-2F06-80A6-81DB0BA329EE}" dt="2023-10-02T10:31:45.194" v="94" actId="14100"/>
          <ac:picMkLst>
            <pc:docMk/>
            <pc:sldMk cId="1878798166" sldId="292"/>
            <ac:picMk id="2" creationId="{4A566D5F-F266-4394-BE11-30D9A5D5D71F}"/>
          </ac:picMkLst>
        </pc:picChg>
      </pc:sldChg>
      <pc:sldChg chg="modSp">
        <pc:chgData name="Anna Stevenson" userId="S::a.stevenson@uwtsd.ac.uk::ae8dda73-5b0a-4ab6-8413-d9e5d0f56ad1" providerId="AD" clId="Web-{265F4F25-A9CB-2F06-80A6-81DB0BA329EE}" dt="2023-10-02T10:30:50.928" v="86" actId="14100"/>
        <pc:sldMkLst>
          <pc:docMk/>
          <pc:sldMk cId="3723980440" sldId="293"/>
        </pc:sldMkLst>
        <pc:picChg chg="mod">
          <ac:chgData name="Anna Stevenson" userId="S::a.stevenson@uwtsd.ac.uk::ae8dda73-5b0a-4ab6-8413-d9e5d0f56ad1" providerId="AD" clId="Web-{265F4F25-A9CB-2F06-80A6-81DB0BA329EE}" dt="2023-10-02T10:30:50.928" v="86" actId="14100"/>
          <ac:picMkLst>
            <pc:docMk/>
            <pc:sldMk cId="3723980440" sldId="293"/>
            <ac:picMk id="2" creationId="{034B4B30-4640-46B3-AB60-5E2B5F7EC332}"/>
          </ac:picMkLst>
        </pc:picChg>
      </pc:sldChg>
      <pc:sldChg chg="modSp">
        <pc:chgData name="Anna Stevenson" userId="S::a.stevenson@uwtsd.ac.uk::ae8dda73-5b0a-4ab6-8413-d9e5d0f56ad1" providerId="AD" clId="Web-{265F4F25-A9CB-2F06-80A6-81DB0BA329EE}" dt="2023-10-02T10:30:42.240" v="84" actId="14100"/>
        <pc:sldMkLst>
          <pc:docMk/>
          <pc:sldMk cId="2698339271" sldId="295"/>
        </pc:sldMkLst>
        <pc:picChg chg="mod">
          <ac:chgData name="Anna Stevenson" userId="S::a.stevenson@uwtsd.ac.uk::ae8dda73-5b0a-4ab6-8413-d9e5d0f56ad1" providerId="AD" clId="Web-{265F4F25-A9CB-2F06-80A6-81DB0BA329EE}" dt="2023-10-02T10:30:42.240" v="84" actId="14100"/>
          <ac:picMkLst>
            <pc:docMk/>
            <pc:sldMk cId="2698339271" sldId="295"/>
            <ac:picMk id="8" creationId="{2980E84E-62EE-4FC9-B0E6-5197875E5B77}"/>
          </ac:picMkLst>
        </pc:picChg>
      </pc:sldChg>
      <pc:sldChg chg="modSp ord">
        <pc:chgData name="Anna Stevenson" userId="S::a.stevenson@uwtsd.ac.uk::ae8dda73-5b0a-4ab6-8413-d9e5d0f56ad1" providerId="AD" clId="Web-{265F4F25-A9CB-2F06-80A6-81DB0BA329EE}" dt="2023-10-02T10:28:25.893" v="11" actId="20577"/>
        <pc:sldMkLst>
          <pc:docMk/>
          <pc:sldMk cId="1809582817" sldId="948"/>
        </pc:sldMkLst>
        <pc:spChg chg="mod">
          <ac:chgData name="Anna Stevenson" userId="S::a.stevenson@uwtsd.ac.uk::ae8dda73-5b0a-4ab6-8413-d9e5d0f56ad1" providerId="AD" clId="Web-{265F4F25-A9CB-2F06-80A6-81DB0BA329EE}" dt="2023-10-02T10:28:25.893" v="11" actId="20577"/>
          <ac:spMkLst>
            <pc:docMk/>
            <pc:sldMk cId="1809582817" sldId="948"/>
            <ac:spMk id="2" creationId="{FEC849A7-B546-724B-8CED-2F3A6B744641}"/>
          </ac:spMkLst>
        </pc:spChg>
      </pc:sldChg>
      <pc:sldChg chg="new">
        <pc:chgData name="Anna Stevenson" userId="S::a.stevenson@uwtsd.ac.uk::ae8dda73-5b0a-4ab6-8413-d9e5d0f56ad1" providerId="AD" clId="Web-{265F4F25-A9CB-2F06-80A6-81DB0BA329EE}" dt="2023-10-02T10:30:20.849" v="80"/>
        <pc:sldMkLst>
          <pc:docMk/>
          <pc:sldMk cId="3612495240" sldId="955"/>
        </pc:sldMkLst>
      </pc:sldChg>
      <pc:sldChg chg="add replId">
        <pc:chgData name="Anna Stevenson" userId="S::a.stevenson@uwtsd.ac.uk::ae8dda73-5b0a-4ab6-8413-d9e5d0f56ad1" providerId="AD" clId="Web-{265F4F25-A9CB-2F06-80A6-81DB0BA329EE}" dt="2023-10-02T10:30:25.364" v="81"/>
        <pc:sldMkLst>
          <pc:docMk/>
          <pc:sldMk cId="2943244744" sldId="956"/>
        </pc:sldMkLst>
      </pc:sldChg>
      <pc:sldChg chg="modSp new">
        <pc:chgData name="Anna Stevenson" userId="S::a.stevenson@uwtsd.ac.uk::ae8dda73-5b0a-4ab6-8413-d9e5d0f56ad1" providerId="AD" clId="Web-{265F4F25-A9CB-2F06-80A6-81DB0BA329EE}" dt="2023-10-02T10:32:25.164" v="98" actId="20577"/>
        <pc:sldMkLst>
          <pc:docMk/>
          <pc:sldMk cId="216267676" sldId="957"/>
        </pc:sldMkLst>
        <pc:spChg chg="mod">
          <ac:chgData name="Anna Stevenson" userId="S::a.stevenson@uwtsd.ac.uk::ae8dda73-5b0a-4ab6-8413-d9e5d0f56ad1" providerId="AD" clId="Web-{265F4F25-A9CB-2F06-80A6-81DB0BA329EE}" dt="2023-10-02T10:32:25.164" v="98" actId="20577"/>
          <ac:spMkLst>
            <pc:docMk/>
            <pc:sldMk cId="216267676" sldId="957"/>
            <ac:spMk id="2" creationId="{396A0C19-7EEA-6CAF-8605-36A709BB56C3}"/>
          </ac:spMkLst>
        </pc:spChg>
      </pc:sldChg>
    </pc:docChg>
  </pc:docChgLst>
  <pc:docChgLst>
    <pc:chgData name="Anna Stevenson" userId="S::a.stevenson@uwtsd.ac.uk::ae8dda73-5b0a-4ab6-8413-d9e5d0f56ad1" providerId="AD" clId="Web-{5D169D19-BB78-E5CB-C755-A8E0EE7FC55F}"/>
    <pc:docChg chg="delSld modSld">
      <pc:chgData name="Anna Stevenson" userId="S::a.stevenson@uwtsd.ac.uk::ae8dda73-5b0a-4ab6-8413-d9e5d0f56ad1" providerId="AD" clId="Web-{5D169D19-BB78-E5CB-C755-A8E0EE7FC55F}" dt="2024-11-11T08:42:32.163" v="5"/>
      <pc:docMkLst>
        <pc:docMk/>
      </pc:docMkLst>
      <pc:sldChg chg="modSp del">
        <pc:chgData name="Anna Stevenson" userId="S::a.stevenson@uwtsd.ac.uk::ae8dda73-5b0a-4ab6-8413-d9e5d0f56ad1" providerId="AD" clId="Web-{5D169D19-BB78-E5CB-C755-A8E0EE7FC55F}" dt="2024-11-11T08:42:32.163" v="5"/>
        <pc:sldMkLst>
          <pc:docMk/>
          <pc:sldMk cId="1621984164" sldId="1027"/>
        </pc:sldMkLst>
        <pc:spChg chg="mod">
          <ac:chgData name="Anna Stevenson" userId="S::a.stevenson@uwtsd.ac.uk::ae8dda73-5b0a-4ab6-8413-d9e5d0f56ad1" providerId="AD" clId="Web-{5D169D19-BB78-E5CB-C755-A8E0EE7FC55F}" dt="2024-11-11T08:42:12.615" v="4" actId="20577"/>
          <ac:spMkLst>
            <pc:docMk/>
            <pc:sldMk cId="1621984164" sldId="1027"/>
            <ac:spMk id="2" creationId="{2B0913F3-F302-594C-2890-E1891667AC6B}"/>
          </ac:spMkLst>
        </pc:spChg>
      </pc:sldChg>
    </pc:docChg>
  </pc:docChgLst>
  <pc:docChgLst>
    <pc:chgData name="Anna Stevenson" userId="S::a.stevenson@uwtsd.ac.uk::ae8dda73-5b0a-4ab6-8413-d9e5d0f56ad1" providerId="AD" clId="Web-{6745B04F-A5B1-BA5D-9F98-25A9A596009D}"/>
    <pc:docChg chg="addSld modSld sldOrd">
      <pc:chgData name="Anna Stevenson" userId="S::a.stevenson@uwtsd.ac.uk::ae8dda73-5b0a-4ab6-8413-d9e5d0f56ad1" providerId="AD" clId="Web-{6745B04F-A5B1-BA5D-9F98-25A9A596009D}" dt="2023-10-09T10:18:11.481" v="476" actId="14100"/>
      <pc:docMkLst>
        <pc:docMk/>
      </pc:docMkLst>
      <pc:sldChg chg="modSp">
        <pc:chgData name="Anna Stevenson" userId="S::a.stevenson@uwtsd.ac.uk::ae8dda73-5b0a-4ab6-8413-d9e5d0f56ad1" providerId="AD" clId="Web-{6745B04F-A5B1-BA5D-9F98-25A9A596009D}" dt="2023-10-09T10:15:50.368" v="441" actId="20577"/>
        <pc:sldMkLst>
          <pc:docMk/>
          <pc:sldMk cId="4183116203" sldId="276"/>
        </pc:sldMkLst>
        <pc:spChg chg="mod">
          <ac:chgData name="Anna Stevenson" userId="S::a.stevenson@uwtsd.ac.uk::ae8dda73-5b0a-4ab6-8413-d9e5d0f56ad1" providerId="AD" clId="Web-{6745B04F-A5B1-BA5D-9F98-25A9A596009D}" dt="2023-10-09T10:15:50.368" v="441" actId="20577"/>
          <ac:spMkLst>
            <pc:docMk/>
            <pc:sldMk cId="4183116203" sldId="276"/>
            <ac:spMk id="2" creationId="{EDD4C10A-E4A0-4C54-98D4-C13432B17C16}"/>
          </ac:spMkLst>
        </pc:spChg>
      </pc:sldChg>
      <pc:sldChg chg="modSp ord">
        <pc:chgData name="Anna Stevenson" userId="S::a.stevenson@uwtsd.ac.uk::ae8dda73-5b0a-4ab6-8413-d9e5d0f56ad1" providerId="AD" clId="Web-{6745B04F-A5B1-BA5D-9F98-25A9A596009D}" dt="2023-10-09T10:14:14.271" v="418" actId="20577"/>
        <pc:sldMkLst>
          <pc:docMk/>
          <pc:sldMk cId="2170149824" sldId="283"/>
        </pc:sldMkLst>
        <pc:spChg chg="mod">
          <ac:chgData name="Anna Stevenson" userId="S::a.stevenson@uwtsd.ac.uk::ae8dda73-5b0a-4ab6-8413-d9e5d0f56ad1" providerId="AD" clId="Web-{6745B04F-A5B1-BA5D-9F98-25A9A596009D}" dt="2023-10-09T10:14:14.271" v="418" actId="20577"/>
          <ac:spMkLst>
            <pc:docMk/>
            <pc:sldMk cId="2170149824" sldId="283"/>
            <ac:spMk id="2" creationId="{4D4D4381-FC2C-4B41-8F83-7FE4D2EFF8F3}"/>
          </ac:spMkLst>
        </pc:spChg>
      </pc:sldChg>
      <pc:sldChg chg="modNotes">
        <pc:chgData name="Anna Stevenson" userId="S::a.stevenson@uwtsd.ac.uk::ae8dda73-5b0a-4ab6-8413-d9e5d0f56ad1" providerId="AD" clId="Web-{6745B04F-A5B1-BA5D-9F98-25A9A596009D}" dt="2023-10-09T10:13:21.895" v="308"/>
        <pc:sldMkLst>
          <pc:docMk/>
          <pc:sldMk cId="5936429" sldId="288"/>
        </pc:sldMkLst>
      </pc:sldChg>
      <pc:sldChg chg="modNotes">
        <pc:chgData name="Anna Stevenson" userId="S::a.stevenson@uwtsd.ac.uk::ae8dda73-5b0a-4ab6-8413-d9e5d0f56ad1" providerId="AD" clId="Web-{6745B04F-A5B1-BA5D-9F98-25A9A596009D}" dt="2023-10-09T10:13:04.801" v="224"/>
        <pc:sldMkLst>
          <pc:docMk/>
          <pc:sldMk cId="1523747939" sldId="289"/>
        </pc:sldMkLst>
      </pc:sldChg>
      <pc:sldChg chg="modNotes">
        <pc:chgData name="Anna Stevenson" userId="S::a.stevenson@uwtsd.ac.uk::ae8dda73-5b0a-4ab6-8413-d9e5d0f56ad1" providerId="AD" clId="Web-{6745B04F-A5B1-BA5D-9F98-25A9A596009D}" dt="2023-10-09T10:13:38.614" v="375"/>
        <pc:sldMkLst>
          <pc:docMk/>
          <pc:sldMk cId="2698339271" sldId="295"/>
        </pc:sldMkLst>
      </pc:sldChg>
      <pc:sldChg chg="addSp delSp modSp">
        <pc:chgData name="Anna Stevenson" userId="S::a.stevenson@uwtsd.ac.uk::ae8dda73-5b0a-4ab6-8413-d9e5d0f56ad1" providerId="AD" clId="Web-{6745B04F-A5B1-BA5D-9F98-25A9A596009D}" dt="2023-10-09T10:11:58.252" v="170" actId="1076"/>
        <pc:sldMkLst>
          <pc:docMk/>
          <pc:sldMk cId="2197216766" sldId="296"/>
        </pc:sldMkLst>
        <pc:spChg chg="mod">
          <ac:chgData name="Anna Stevenson" userId="S::a.stevenson@uwtsd.ac.uk::ae8dda73-5b0a-4ab6-8413-d9e5d0f56ad1" providerId="AD" clId="Web-{6745B04F-A5B1-BA5D-9F98-25A9A596009D}" dt="2023-10-09T10:08:58.388" v="120" actId="1076"/>
          <ac:spMkLst>
            <pc:docMk/>
            <pc:sldMk cId="2197216766" sldId="296"/>
            <ac:spMk id="2" creationId="{2948DDFC-694A-4FC2-B263-8847305ADB7D}"/>
          </ac:spMkLst>
        </pc:spChg>
        <pc:spChg chg="add del mod">
          <ac:chgData name="Anna Stevenson" userId="S::a.stevenson@uwtsd.ac.uk::ae8dda73-5b0a-4ab6-8413-d9e5d0f56ad1" providerId="AD" clId="Web-{6745B04F-A5B1-BA5D-9F98-25A9A596009D}" dt="2023-10-09T10:08:15.512" v="81"/>
          <ac:spMkLst>
            <pc:docMk/>
            <pc:sldMk cId="2197216766" sldId="296"/>
            <ac:spMk id="3" creationId="{888E7A51-2B9A-6A64-FC34-EC1BF1ECD1F0}"/>
          </ac:spMkLst>
        </pc:spChg>
        <pc:spChg chg="add del mod">
          <ac:chgData name="Anna Stevenson" userId="S::a.stevenson@uwtsd.ac.uk::ae8dda73-5b0a-4ab6-8413-d9e5d0f56ad1" providerId="AD" clId="Web-{6745B04F-A5B1-BA5D-9F98-25A9A596009D}" dt="2023-10-09T10:08:15.512" v="80"/>
          <ac:spMkLst>
            <pc:docMk/>
            <pc:sldMk cId="2197216766" sldId="296"/>
            <ac:spMk id="4" creationId="{38F2904D-8836-1411-64B5-467320688952}"/>
          </ac:spMkLst>
        </pc:spChg>
        <pc:spChg chg="add mod">
          <ac:chgData name="Anna Stevenson" userId="S::a.stevenson@uwtsd.ac.uk::ae8dda73-5b0a-4ab6-8413-d9e5d0f56ad1" providerId="AD" clId="Web-{6745B04F-A5B1-BA5D-9F98-25A9A596009D}" dt="2023-10-09T10:11:29.345" v="164" actId="1076"/>
          <ac:spMkLst>
            <pc:docMk/>
            <pc:sldMk cId="2197216766" sldId="296"/>
            <ac:spMk id="5" creationId="{B85A52EB-CAC1-BB39-CC7D-6522A2EF5DC0}"/>
          </ac:spMkLst>
        </pc:spChg>
        <pc:spChg chg="add mod">
          <ac:chgData name="Anna Stevenson" userId="S::a.stevenson@uwtsd.ac.uk::ae8dda73-5b0a-4ab6-8413-d9e5d0f56ad1" providerId="AD" clId="Web-{6745B04F-A5B1-BA5D-9F98-25A9A596009D}" dt="2023-10-09T10:11:29.345" v="165" actId="1076"/>
          <ac:spMkLst>
            <pc:docMk/>
            <pc:sldMk cId="2197216766" sldId="296"/>
            <ac:spMk id="6" creationId="{25C8969B-BBA7-7F36-4568-1607B083B49A}"/>
          </ac:spMkLst>
        </pc:spChg>
        <pc:spChg chg="mod">
          <ac:chgData name="Anna Stevenson" userId="S::a.stevenson@uwtsd.ac.uk::ae8dda73-5b0a-4ab6-8413-d9e5d0f56ad1" providerId="AD" clId="Web-{6745B04F-A5B1-BA5D-9F98-25A9A596009D}" dt="2023-10-09T10:08:58.388" v="119" actId="1076"/>
          <ac:spMkLst>
            <pc:docMk/>
            <pc:sldMk cId="2197216766" sldId="296"/>
            <ac:spMk id="11" creationId="{1299FC33-AACD-3A04-FF82-2735EC1CF298}"/>
          </ac:spMkLst>
        </pc:spChg>
        <pc:spChg chg="mod">
          <ac:chgData name="Anna Stevenson" userId="S::a.stevenson@uwtsd.ac.uk::ae8dda73-5b0a-4ab6-8413-d9e5d0f56ad1" providerId="AD" clId="Web-{6745B04F-A5B1-BA5D-9F98-25A9A596009D}" dt="2023-10-09T10:10:22.093" v="147" actId="14100"/>
          <ac:spMkLst>
            <pc:docMk/>
            <pc:sldMk cId="2197216766" sldId="296"/>
            <ac:spMk id="12" creationId="{7BBC772B-EF9F-0320-3867-6DE4D99B66FC}"/>
          </ac:spMkLst>
        </pc:spChg>
        <pc:spChg chg="mod">
          <ac:chgData name="Anna Stevenson" userId="S::a.stevenson@uwtsd.ac.uk::ae8dda73-5b0a-4ab6-8413-d9e5d0f56ad1" providerId="AD" clId="Web-{6745B04F-A5B1-BA5D-9F98-25A9A596009D}" dt="2023-10-09T10:11:58.252" v="170" actId="1076"/>
          <ac:spMkLst>
            <pc:docMk/>
            <pc:sldMk cId="2197216766" sldId="296"/>
            <ac:spMk id="13" creationId="{071812BD-B04A-94AD-0627-77A9CA804098}"/>
          </ac:spMkLst>
        </pc:spChg>
        <pc:spChg chg="mod">
          <ac:chgData name="Anna Stevenson" userId="S::a.stevenson@uwtsd.ac.uk::ae8dda73-5b0a-4ab6-8413-d9e5d0f56ad1" providerId="AD" clId="Web-{6745B04F-A5B1-BA5D-9F98-25A9A596009D}" dt="2023-10-09T10:11:18.782" v="162" actId="1076"/>
          <ac:spMkLst>
            <pc:docMk/>
            <pc:sldMk cId="2197216766" sldId="296"/>
            <ac:spMk id="14" creationId="{6D66AEE0-0C6F-F3D9-394A-715669DE20D7}"/>
          </ac:spMkLst>
        </pc:spChg>
        <pc:spChg chg="mod">
          <ac:chgData name="Anna Stevenson" userId="S::a.stevenson@uwtsd.ac.uk::ae8dda73-5b0a-4ab6-8413-d9e5d0f56ad1" providerId="AD" clId="Web-{6745B04F-A5B1-BA5D-9F98-25A9A596009D}" dt="2023-10-09T10:11:18.782" v="163" actId="1076"/>
          <ac:spMkLst>
            <pc:docMk/>
            <pc:sldMk cId="2197216766" sldId="296"/>
            <ac:spMk id="15" creationId="{9AC2DD3D-92B4-B6DB-829A-668323DFF56F}"/>
          </ac:spMkLst>
        </pc:spChg>
        <pc:spChg chg="mod">
          <ac:chgData name="Anna Stevenson" userId="S::a.stevenson@uwtsd.ac.uk::ae8dda73-5b0a-4ab6-8413-d9e5d0f56ad1" providerId="AD" clId="Web-{6745B04F-A5B1-BA5D-9F98-25A9A596009D}" dt="2023-10-09T10:11:09.813" v="160" actId="1076"/>
          <ac:spMkLst>
            <pc:docMk/>
            <pc:sldMk cId="2197216766" sldId="296"/>
            <ac:spMk id="16" creationId="{408D5818-FB02-EB8F-FA06-04FC31E830CE}"/>
          </ac:spMkLst>
        </pc:spChg>
        <pc:spChg chg="mod">
          <ac:chgData name="Anna Stevenson" userId="S::a.stevenson@uwtsd.ac.uk::ae8dda73-5b0a-4ab6-8413-d9e5d0f56ad1" providerId="AD" clId="Web-{6745B04F-A5B1-BA5D-9F98-25A9A596009D}" dt="2023-10-09T10:11:09.813" v="161" actId="1076"/>
          <ac:spMkLst>
            <pc:docMk/>
            <pc:sldMk cId="2197216766" sldId="296"/>
            <ac:spMk id="17" creationId="{587BF910-1B74-3E6F-55A6-5B18378A08C2}"/>
          </ac:spMkLst>
        </pc:spChg>
        <pc:spChg chg="add mod">
          <ac:chgData name="Anna Stevenson" userId="S::a.stevenson@uwtsd.ac.uk::ae8dda73-5b0a-4ab6-8413-d9e5d0f56ad1" providerId="AD" clId="Web-{6745B04F-A5B1-BA5D-9F98-25A9A596009D}" dt="2023-10-09T10:11:43.142" v="168" actId="14100"/>
          <ac:spMkLst>
            <pc:docMk/>
            <pc:sldMk cId="2197216766" sldId="296"/>
            <ac:spMk id="19" creationId="{DD2E28AF-A768-55F4-7664-DB3723AA35C1}"/>
          </ac:spMkLst>
        </pc:spChg>
        <pc:cxnChg chg="add del">
          <ac:chgData name="Anna Stevenson" userId="S::a.stevenson@uwtsd.ac.uk::ae8dda73-5b0a-4ab6-8413-d9e5d0f56ad1" providerId="AD" clId="Web-{6745B04F-A5B1-BA5D-9F98-25A9A596009D}" dt="2023-10-09T10:09:04.904" v="122"/>
          <ac:cxnSpMkLst>
            <pc:docMk/>
            <pc:sldMk cId="2197216766" sldId="296"/>
            <ac:cxnSpMk id="7" creationId="{B70ED919-147A-9FB2-7C34-E438808ADF2E}"/>
          </ac:cxnSpMkLst>
        </pc:cxnChg>
        <pc:cxnChg chg="add mod">
          <ac:chgData name="Anna Stevenson" userId="S::a.stevenson@uwtsd.ac.uk::ae8dda73-5b0a-4ab6-8413-d9e5d0f56ad1" providerId="AD" clId="Web-{6745B04F-A5B1-BA5D-9F98-25A9A596009D}" dt="2023-10-09T10:11:03.579" v="158" actId="14100"/>
          <ac:cxnSpMkLst>
            <pc:docMk/>
            <pc:sldMk cId="2197216766" sldId="296"/>
            <ac:cxnSpMk id="8" creationId="{A198AD3B-124E-BFD5-41F8-62847E245DBF}"/>
          </ac:cxnSpMkLst>
        </pc:cxnChg>
        <pc:cxnChg chg="add mod">
          <ac:chgData name="Anna Stevenson" userId="S::a.stevenson@uwtsd.ac.uk::ae8dda73-5b0a-4ab6-8413-d9e5d0f56ad1" providerId="AD" clId="Web-{6745B04F-A5B1-BA5D-9F98-25A9A596009D}" dt="2023-10-09T10:11:09.063" v="159" actId="14100"/>
          <ac:cxnSpMkLst>
            <pc:docMk/>
            <pc:sldMk cId="2197216766" sldId="296"/>
            <ac:cxnSpMk id="9" creationId="{5D186921-8E73-8DD7-F7F1-790F5F80ED28}"/>
          </ac:cxnSpMkLst>
        </pc:cxnChg>
        <pc:cxnChg chg="add mod">
          <ac:chgData name="Anna Stevenson" userId="S::a.stevenson@uwtsd.ac.uk::ae8dda73-5b0a-4ab6-8413-d9e5d0f56ad1" providerId="AD" clId="Web-{6745B04F-A5B1-BA5D-9F98-25A9A596009D}" dt="2023-10-09T10:10:59.016" v="156" actId="14100"/>
          <ac:cxnSpMkLst>
            <pc:docMk/>
            <pc:sldMk cId="2197216766" sldId="296"/>
            <ac:cxnSpMk id="10" creationId="{7149549C-D463-FD20-F25E-7817821D3FF8}"/>
          </ac:cxnSpMkLst>
        </pc:cxnChg>
        <pc:cxnChg chg="add mod">
          <ac:chgData name="Anna Stevenson" userId="S::a.stevenson@uwtsd.ac.uk::ae8dda73-5b0a-4ab6-8413-d9e5d0f56ad1" providerId="AD" clId="Web-{6745B04F-A5B1-BA5D-9F98-25A9A596009D}" dt="2023-10-09T10:11:01.688" v="157" actId="14100"/>
          <ac:cxnSpMkLst>
            <pc:docMk/>
            <pc:sldMk cId="2197216766" sldId="296"/>
            <ac:cxnSpMk id="18" creationId="{51FA9EF1-A8D5-F99E-EA35-2B6ABD2DE52F}"/>
          </ac:cxnSpMkLst>
        </pc:cxnChg>
      </pc:sldChg>
      <pc:sldChg chg="modNotes">
        <pc:chgData name="Anna Stevenson" userId="S::a.stevenson@uwtsd.ac.uk::ae8dda73-5b0a-4ab6-8413-d9e5d0f56ad1" providerId="AD" clId="Web-{6745B04F-A5B1-BA5D-9F98-25A9A596009D}" dt="2023-10-09T10:13:48.114" v="408"/>
        <pc:sldMkLst>
          <pc:docMk/>
          <pc:sldMk cId="1144122265" sldId="298"/>
        </pc:sldMkLst>
      </pc:sldChg>
      <pc:sldChg chg="modSp">
        <pc:chgData name="Anna Stevenson" userId="S::a.stevenson@uwtsd.ac.uk::ae8dda73-5b0a-4ab6-8413-d9e5d0f56ad1" providerId="AD" clId="Web-{6745B04F-A5B1-BA5D-9F98-25A9A596009D}" dt="2023-10-09T10:15:56.040" v="445" actId="20577"/>
        <pc:sldMkLst>
          <pc:docMk/>
          <pc:sldMk cId="346688234" sldId="313"/>
        </pc:sldMkLst>
        <pc:spChg chg="mod">
          <ac:chgData name="Anna Stevenson" userId="S::a.stevenson@uwtsd.ac.uk::ae8dda73-5b0a-4ab6-8413-d9e5d0f56ad1" providerId="AD" clId="Web-{6745B04F-A5B1-BA5D-9F98-25A9A596009D}" dt="2023-10-09T10:15:56.040" v="445" actId="20577"/>
          <ac:spMkLst>
            <pc:docMk/>
            <pc:sldMk cId="346688234" sldId="313"/>
            <ac:spMk id="2" creationId="{EDD4C10A-E4A0-4C54-98D4-C13432B17C16}"/>
          </ac:spMkLst>
        </pc:spChg>
      </pc:sldChg>
      <pc:sldChg chg="modSp">
        <pc:chgData name="Anna Stevenson" userId="S::a.stevenson@uwtsd.ac.uk::ae8dda73-5b0a-4ab6-8413-d9e5d0f56ad1" providerId="AD" clId="Web-{6745B04F-A5B1-BA5D-9F98-25A9A596009D}" dt="2023-10-09T10:17:31.574" v="471" actId="1076"/>
        <pc:sldMkLst>
          <pc:docMk/>
          <pc:sldMk cId="1573202166" sldId="316"/>
        </pc:sldMkLst>
        <pc:spChg chg="mod">
          <ac:chgData name="Anna Stevenson" userId="S::a.stevenson@uwtsd.ac.uk::ae8dda73-5b0a-4ab6-8413-d9e5d0f56ad1" providerId="AD" clId="Web-{6745B04F-A5B1-BA5D-9F98-25A9A596009D}" dt="2023-10-09T10:17:31.574" v="471" actId="1076"/>
          <ac:spMkLst>
            <pc:docMk/>
            <pc:sldMk cId="1573202166" sldId="316"/>
            <ac:spMk id="3" creationId="{FF2B8F52-3A61-4108-8D90-2BE9EB3E0FB3}"/>
          </ac:spMkLst>
        </pc:spChg>
      </pc:sldChg>
      <pc:sldChg chg="modSp">
        <pc:chgData name="Anna Stevenson" userId="S::a.stevenson@uwtsd.ac.uk::ae8dda73-5b0a-4ab6-8413-d9e5d0f56ad1" providerId="AD" clId="Web-{6745B04F-A5B1-BA5D-9F98-25A9A596009D}" dt="2023-10-09T10:16:59.401" v="466" actId="20577"/>
        <pc:sldMkLst>
          <pc:docMk/>
          <pc:sldMk cId="565908361" sldId="731"/>
        </pc:sldMkLst>
        <pc:spChg chg="mod">
          <ac:chgData name="Anna Stevenson" userId="S::a.stevenson@uwtsd.ac.uk::ae8dda73-5b0a-4ab6-8413-d9e5d0f56ad1" providerId="AD" clId="Web-{6745B04F-A5B1-BA5D-9F98-25A9A596009D}" dt="2023-10-09T10:16:59.401" v="466" actId="20577"/>
          <ac:spMkLst>
            <pc:docMk/>
            <pc:sldMk cId="565908361" sldId="731"/>
            <ac:spMk id="3" creationId="{14D8A1F7-0BE2-4840-A0CC-49357CB49211}"/>
          </ac:spMkLst>
        </pc:spChg>
      </pc:sldChg>
      <pc:sldChg chg="modSp">
        <pc:chgData name="Anna Stevenson" userId="S::a.stevenson@uwtsd.ac.uk::ae8dda73-5b0a-4ab6-8413-d9e5d0f56ad1" providerId="AD" clId="Web-{6745B04F-A5B1-BA5D-9F98-25A9A596009D}" dt="2023-10-09T10:15:01.898" v="436" actId="20577"/>
        <pc:sldMkLst>
          <pc:docMk/>
          <pc:sldMk cId="3044458608" sldId="906"/>
        </pc:sldMkLst>
        <pc:spChg chg="mod">
          <ac:chgData name="Anna Stevenson" userId="S::a.stevenson@uwtsd.ac.uk::ae8dda73-5b0a-4ab6-8413-d9e5d0f56ad1" providerId="AD" clId="Web-{6745B04F-A5B1-BA5D-9F98-25A9A596009D}" dt="2023-10-09T10:15:01.898" v="436" actId="20577"/>
          <ac:spMkLst>
            <pc:docMk/>
            <pc:sldMk cId="3044458608" sldId="906"/>
            <ac:spMk id="12" creationId="{0D5AD537-F534-D382-C48B-5F7942605D0F}"/>
          </ac:spMkLst>
        </pc:spChg>
      </pc:sldChg>
      <pc:sldChg chg="modSp">
        <pc:chgData name="Anna Stevenson" userId="S::a.stevenson@uwtsd.ac.uk::ae8dda73-5b0a-4ab6-8413-d9e5d0f56ad1" providerId="AD" clId="Web-{6745B04F-A5B1-BA5D-9F98-25A9A596009D}" dt="2023-10-09T10:16:23.009" v="461" actId="14100"/>
        <pc:sldMkLst>
          <pc:docMk/>
          <pc:sldMk cId="3862825125" sldId="910"/>
        </pc:sldMkLst>
        <pc:spChg chg="mod">
          <ac:chgData name="Anna Stevenson" userId="S::a.stevenson@uwtsd.ac.uk::ae8dda73-5b0a-4ab6-8413-d9e5d0f56ad1" providerId="AD" clId="Web-{6745B04F-A5B1-BA5D-9F98-25A9A596009D}" dt="2023-10-09T10:16:23.009" v="461" actId="14100"/>
          <ac:spMkLst>
            <pc:docMk/>
            <pc:sldMk cId="3862825125" sldId="910"/>
            <ac:spMk id="14" creationId="{C67117D1-0BDE-4ECD-942F-88A13DFE9F17}"/>
          </ac:spMkLst>
        </pc:spChg>
      </pc:sldChg>
      <pc:sldChg chg="modSp">
        <pc:chgData name="Anna Stevenson" userId="S::a.stevenson@uwtsd.ac.uk::ae8dda73-5b0a-4ab6-8413-d9e5d0f56ad1" providerId="AD" clId="Web-{6745B04F-A5B1-BA5D-9F98-25A9A596009D}" dt="2023-10-09T10:18:11.481" v="476" actId="14100"/>
        <pc:sldMkLst>
          <pc:docMk/>
          <pc:sldMk cId="3957268812" sldId="914"/>
        </pc:sldMkLst>
        <pc:spChg chg="mod">
          <ac:chgData name="Anna Stevenson" userId="S::a.stevenson@uwtsd.ac.uk::ae8dda73-5b0a-4ab6-8413-d9e5d0f56ad1" providerId="AD" clId="Web-{6745B04F-A5B1-BA5D-9F98-25A9A596009D}" dt="2023-10-09T10:18:11.481" v="476" actId="14100"/>
          <ac:spMkLst>
            <pc:docMk/>
            <pc:sldMk cId="3957268812" sldId="914"/>
            <ac:spMk id="3" creationId="{27D654EE-DB47-C5AE-D7DD-69775C7DC490}"/>
          </ac:spMkLst>
        </pc:spChg>
        <pc:spChg chg="mod">
          <ac:chgData name="Anna Stevenson" userId="S::a.stevenson@uwtsd.ac.uk::ae8dda73-5b0a-4ab6-8413-d9e5d0f56ad1" providerId="AD" clId="Web-{6745B04F-A5B1-BA5D-9F98-25A9A596009D}" dt="2023-10-09T10:18:08.559" v="475" actId="14100"/>
          <ac:spMkLst>
            <pc:docMk/>
            <pc:sldMk cId="3957268812" sldId="914"/>
            <ac:spMk id="4" creationId="{63981210-ECC0-2276-D01F-486EB5F441AE}"/>
          </ac:spMkLst>
        </pc:spChg>
      </pc:sldChg>
      <pc:sldChg chg="ord">
        <pc:chgData name="Anna Stevenson" userId="S::a.stevenson@uwtsd.ac.uk::ae8dda73-5b0a-4ab6-8413-d9e5d0f56ad1" providerId="AD" clId="Web-{6745B04F-A5B1-BA5D-9F98-25A9A596009D}" dt="2023-10-09T10:14:23.397" v="421"/>
        <pc:sldMkLst>
          <pc:docMk/>
          <pc:sldMk cId="2406367769" sldId="955"/>
        </pc:sldMkLst>
      </pc:sldChg>
      <pc:sldChg chg="modSp add ord replId">
        <pc:chgData name="Anna Stevenson" userId="S::a.stevenson@uwtsd.ac.uk::ae8dda73-5b0a-4ab6-8413-d9e5d0f56ad1" providerId="AD" clId="Web-{6745B04F-A5B1-BA5D-9F98-25A9A596009D}" dt="2023-10-09T10:14:51.132" v="429"/>
        <pc:sldMkLst>
          <pc:docMk/>
          <pc:sldMk cId="1353274413" sldId="956"/>
        </pc:sldMkLst>
        <pc:spChg chg="mod">
          <ac:chgData name="Anna Stevenson" userId="S::a.stevenson@uwtsd.ac.uk::ae8dda73-5b0a-4ab6-8413-d9e5d0f56ad1" providerId="AD" clId="Web-{6745B04F-A5B1-BA5D-9F98-25A9A596009D}" dt="2023-10-09T10:14:45.397" v="427" actId="20577"/>
          <ac:spMkLst>
            <pc:docMk/>
            <pc:sldMk cId="1353274413" sldId="956"/>
            <ac:spMk id="2" creationId="{4D4D4381-FC2C-4B41-8F83-7FE4D2EFF8F3}"/>
          </ac:spMkLst>
        </pc:spChg>
      </pc:sldChg>
      <pc:sldChg chg="modSp add ord replId">
        <pc:chgData name="Anna Stevenson" userId="S::a.stevenson@uwtsd.ac.uk::ae8dda73-5b0a-4ab6-8413-d9e5d0f56ad1" providerId="AD" clId="Web-{6745B04F-A5B1-BA5D-9F98-25A9A596009D}" dt="2023-10-09T10:15:14.507" v="439" actId="1076"/>
        <pc:sldMkLst>
          <pc:docMk/>
          <pc:sldMk cId="736136671" sldId="957"/>
        </pc:sldMkLst>
        <pc:spChg chg="mod">
          <ac:chgData name="Anna Stevenson" userId="S::a.stevenson@uwtsd.ac.uk::ae8dda73-5b0a-4ab6-8413-d9e5d0f56ad1" providerId="AD" clId="Web-{6745B04F-A5B1-BA5D-9F98-25A9A596009D}" dt="2023-10-09T10:15:14.507" v="439" actId="1076"/>
          <ac:spMkLst>
            <pc:docMk/>
            <pc:sldMk cId="736136671" sldId="957"/>
            <ac:spMk id="2" creationId="{2948DDFC-694A-4FC2-B263-8847305ADB7D}"/>
          </ac:spMkLst>
        </pc:spChg>
      </pc:sldChg>
    </pc:docChg>
  </pc:docChgLst>
  <pc:docChgLst>
    <pc:chgData name="Kate Piper (IMH)" userId="S::k.piper1@uwtsd.ac.uk::f69ee4e2-845b-4a1f-89c4-60fce9da139f" providerId="AD" clId="Web-{68D91C6E-8C21-4091-5D46-38947BB7C38D}"/>
    <pc:docChg chg="modSld">
      <pc:chgData name="Kate Piper (IMH)" userId="S::k.piper1@uwtsd.ac.uk::f69ee4e2-845b-4a1f-89c4-60fce9da139f" providerId="AD" clId="Web-{68D91C6E-8C21-4091-5D46-38947BB7C38D}" dt="2024-10-05T08:30:07.547" v="1"/>
      <pc:docMkLst>
        <pc:docMk/>
      </pc:docMkLst>
      <pc:sldChg chg="modSp modNotes">
        <pc:chgData name="Kate Piper (IMH)" userId="S::k.piper1@uwtsd.ac.uk::f69ee4e2-845b-4a1f-89c4-60fce9da139f" providerId="AD" clId="Web-{68D91C6E-8C21-4091-5D46-38947BB7C38D}" dt="2024-10-05T08:30:07.547" v="1"/>
        <pc:sldMkLst>
          <pc:docMk/>
          <pc:sldMk cId="1353274413" sldId="956"/>
        </pc:sldMkLst>
        <pc:spChg chg="mod">
          <ac:chgData name="Kate Piper (IMH)" userId="S::k.piper1@uwtsd.ac.uk::f69ee4e2-845b-4a1f-89c4-60fce9da139f" providerId="AD" clId="Web-{68D91C6E-8C21-4091-5D46-38947BB7C38D}" dt="2024-10-05T08:30:04.313" v="0" actId="20577"/>
          <ac:spMkLst>
            <pc:docMk/>
            <pc:sldMk cId="1353274413" sldId="956"/>
            <ac:spMk id="2" creationId="{4D4D4381-FC2C-4B41-8F83-7FE4D2EFF8F3}"/>
          </ac:spMkLst>
        </pc:spChg>
      </pc:sldChg>
    </pc:docChg>
  </pc:docChgLst>
  <pc:docChgLst>
    <pc:chgData name="Anna Stevenson" userId="S::a.stevenson@uwtsd.ac.uk::ae8dda73-5b0a-4ab6-8413-d9e5d0f56ad1" providerId="AD" clId="Web-{5857EC9C-C7DA-62B3-FDA3-CBB47109E5FF}"/>
    <pc:docChg chg="addSld delSld modSld sldOrd">
      <pc:chgData name="Anna Stevenson" userId="S::a.stevenson@uwtsd.ac.uk::ae8dda73-5b0a-4ab6-8413-d9e5d0f56ad1" providerId="AD" clId="Web-{5857EC9C-C7DA-62B3-FDA3-CBB47109E5FF}" dt="2023-12-11T07:32:46.522" v="103"/>
      <pc:docMkLst>
        <pc:docMk/>
      </pc:docMkLst>
      <pc:sldChg chg="ord">
        <pc:chgData name="Anna Stevenson" userId="S::a.stevenson@uwtsd.ac.uk::ae8dda73-5b0a-4ab6-8413-d9e5d0f56ad1" providerId="AD" clId="Web-{5857EC9C-C7DA-62B3-FDA3-CBB47109E5FF}" dt="2023-12-11T07:12:30.082" v="16"/>
        <pc:sldMkLst>
          <pc:docMk/>
          <pc:sldMk cId="255873202" sldId="689"/>
        </pc:sldMkLst>
      </pc:sldChg>
      <pc:sldChg chg="ord">
        <pc:chgData name="Anna Stevenson" userId="S::a.stevenson@uwtsd.ac.uk::ae8dda73-5b0a-4ab6-8413-d9e5d0f56ad1" providerId="AD" clId="Web-{5857EC9C-C7DA-62B3-FDA3-CBB47109E5FF}" dt="2023-12-11T07:12:30.051" v="15"/>
        <pc:sldMkLst>
          <pc:docMk/>
          <pc:sldMk cId="3484118885" sldId="858"/>
        </pc:sldMkLst>
      </pc:sldChg>
      <pc:sldChg chg="addSp delSp modSp new">
        <pc:chgData name="Anna Stevenson" userId="S::a.stevenson@uwtsd.ac.uk::ae8dda73-5b0a-4ab6-8413-d9e5d0f56ad1" providerId="AD" clId="Web-{5857EC9C-C7DA-62B3-FDA3-CBB47109E5FF}" dt="2023-12-11T07:32:41.068" v="102" actId="1076"/>
        <pc:sldMkLst>
          <pc:docMk/>
          <pc:sldMk cId="954123938" sldId="990"/>
        </pc:sldMkLst>
        <pc:spChg chg="del">
          <ac:chgData name="Anna Stevenson" userId="S::a.stevenson@uwtsd.ac.uk::ae8dda73-5b0a-4ab6-8413-d9e5d0f56ad1" providerId="AD" clId="Web-{5857EC9C-C7DA-62B3-FDA3-CBB47109E5FF}" dt="2023-12-11T07:12:36.395" v="25"/>
          <ac:spMkLst>
            <pc:docMk/>
            <pc:sldMk cId="954123938" sldId="990"/>
            <ac:spMk id="2" creationId="{303C6D88-F281-BE21-D0CA-AF995A2B06B3}"/>
          </ac:spMkLst>
        </pc:spChg>
        <pc:spChg chg="add mod">
          <ac:chgData name="Anna Stevenson" userId="S::a.stevenson@uwtsd.ac.uk::ae8dda73-5b0a-4ab6-8413-d9e5d0f56ad1" providerId="AD" clId="Web-{5857EC9C-C7DA-62B3-FDA3-CBB47109E5FF}" dt="2023-12-11T07:32:41.068" v="102" actId="1076"/>
          <ac:spMkLst>
            <pc:docMk/>
            <pc:sldMk cId="954123938" sldId="990"/>
            <ac:spMk id="5" creationId="{3542126E-1CB6-FD36-D284-232BD19EC0B1}"/>
          </ac:spMkLst>
        </pc:spChg>
        <pc:graphicFrameChg chg="add mod ord modGraphic">
          <ac:chgData name="Anna Stevenson" userId="S::a.stevenson@uwtsd.ac.uk::ae8dda73-5b0a-4ab6-8413-d9e5d0f56ad1" providerId="AD" clId="Web-{5857EC9C-C7DA-62B3-FDA3-CBB47109E5FF}" dt="2023-12-11T07:32:38.928" v="101" actId="1076"/>
          <ac:graphicFrameMkLst>
            <pc:docMk/>
            <pc:sldMk cId="954123938" sldId="990"/>
            <ac:graphicFrameMk id="4" creationId="{C35E109D-B99B-0EB2-96BD-2282FD6D8D35}"/>
          </ac:graphicFrameMkLst>
        </pc:graphicFrameChg>
      </pc:sldChg>
      <pc:sldChg chg="addSp delSp modSp new">
        <pc:chgData name="Anna Stevenson" userId="S::a.stevenson@uwtsd.ac.uk::ae8dda73-5b0a-4ab6-8413-d9e5d0f56ad1" providerId="AD" clId="Web-{5857EC9C-C7DA-62B3-FDA3-CBB47109E5FF}" dt="2023-12-11T07:12:32.426" v="24" actId="1076"/>
        <pc:sldMkLst>
          <pc:docMk/>
          <pc:sldMk cId="27738949" sldId="991"/>
        </pc:sldMkLst>
        <pc:spChg chg="del">
          <ac:chgData name="Anna Stevenson" userId="S::a.stevenson@uwtsd.ac.uk::ae8dda73-5b0a-4ab6-8413-d9e5d0f56ad1" providerId="AD" clId="Web-{5857EC9C-C7DA-62B3-FDA3-CBB47109E5FF}" dt="2023-12-11T07:12:30.567" v="20"/>
          <ac:spMkLst>
            <pc:docMk/>
            <pc:sldMk cId="27738949" sldId="991"/>
            <ac:spMk id="2" creationId="{EA512B61-2981-F10F-4422-3FFDB4435835}"/>
          </ac:spMkLst>
        </pc:spChg>
        <pc:spChg chg="del mod">
          <ac:chgData name="Anna Stevenson" userId="S::a.stevenson@uwtsd.ac.uk::ae8dda73-5b0a-4ab6-8413-d9e5d0f56ad1" providerId="AD" clId="Web-{5857EC9C-C7DA-62B3-FDA3-CBB47109E5FF}" dt="2023-12-11T07:12:30.567" v="19"/>
          <ac:spMkLst>
            <pc:docMk/>
            <pc:sldMk cId="27738949" sldId="991"/>
            <ac:spMk id="3" creationId="{C6D0C455-9B9E-CA0C-A6C4-CD7F9E7F25E4}"/>
          </ac:spMkLst>
        </pc:spChg>
        <pc:picChg chg="add mod">
          <ac:chgData name="Anna Stevenson" userId="S::a.stevenson@uwtsd.ac.uk::ae8dda73-5b0a-4ab6-8413-d9e5d0f56ad1" providerId="AD" clId="Web-{5857EC9C-C7DA-62B3-FDA3-CBB47109E5FF}" dt="2023-12-11T07:12:32.426" v="24" actId="1076"/>
          <ac:picMkLst>
            <pc:docMk/>
            <pc:sldMk cId="27738949" sldId="991"/>
            <ac:picMk id="4" creationId="{C459C5AF-D99A-5BB0-8996-09DCA2817FCA}"/>
          </ac:picMkLst>
        </pc:picChg>
      </pc:sldChg>
      <pc:sldChg chg="addSp delSp modSp new del">
        <pc:chgData name="Anna Stevenson" userId="S::a.stevenson@uwtsd.ac.uk::ae8dda73-5b0a-4ab6-8413-d9e5d0f56ad1" providerId="AD" clId="Web-{5857EC9C-C7DA-62B3-FDA3-CBB47109E5FF}" dt="2023-12-11T07:10:45.424" v="7"/>
        <pc:sldMkLst>
          <pc:docMk/>
          <pc:sldMk cId="1153956500" sldId="991"/>
        </pc:sldMkLst>
        <pc:spChg chg="del mod">
          <ac:chgData name="Anna Stevenson" userId="S::a.stevenson@uwtsd.ac.uk::ae8dda73-5b0a-4ab6-8413-d9e5d0f56ad1" providerId="AD" clId="Web-{5857EC9C-C7DA-62B3-FDA3-CBB47109E5FF}" dt="2023-12-11T07:10:10.423" v="3"/>
          <ac:spMkLst>
            <pc:docMk/>
            <pc:sldMk cId="1153956500" sldId="991"/>
            <ac:spMk id="2" creationId="{4F1A019C-8097-AEEE-9252-157E14BFB0CD}"/>
          </ac:spMkLst>
        </pc:spChg>
        <pc:picChg chg="add mod ord">
          <ac:chgData name="Anna Stevenson" userId="S::a.stevenson@uwtsd.ac.uk::ae8dda73-5b0a-4ab6-8413-d9e5d0f56ad1" providerId="AD" clId="Web-{5857EC9C-C7DA-62B3-FDA3-CBB47109E5FF}" dt="2023-12-11T07:10:16.345" v="6" actId="14100"/>
          <ac:picMkLst>
            <pc:docMk/>
            <pc:sldMk cId="1153956500" sldId="991"/>
            <ac:picMk id="3" creationId="{238AFDC7-4F29-6CA0-E5FE-1D62F0A6D502}"/>
          </ac:picMkLst>
        </pc:picChg>
      </pc:sldChg>
      <pc:sldChg chg="addSp modSp new">
        <pc:chgData name="Anna Stevenson" userId="S::a.stevenson@uwtsd.ac.uk::ae8dda73-5b0a-4ab6-8413-d9e5d0f56ad1" providerId="AD" clId="Web-{5857EC9C-C7DA-62B3-FDA3-CBB47109E5FF}" dt="2023-12-11T07:12:30.020" v="14" actId="14100"/>
        <pc:sldMkLst>
          <pc:docMk/>
          <pc:sldMk cId="1164527170" sldId="992"/>
        </pc:sldMkLst>
        <pc:picChg chg="add mod">
          <ac:chgData name="Anna Stevenson" userId="S::a.stevenson@uwtsd.ac.uk::ae8dda73-5b0a-4ab6-8413-d9e5d0f56ad1" providerId="AD" clId="Web-{5857EC9C-C7DA-62B3-FDA3-CBB47109E5FF}" dt="2023-12-11T07:12:30.020" v="14" actId="14100"/>
          <ac:picMkLst>
            <pc:docMk/>
            <pc:sldMk cId="1164527170" sldId="992"/>
            <ac:picMk id="2" creationId="{8DF1D4E5-1C8D-23B2-DFB3-A29D19003303}"/>
          </ac:picMkLst>
        </pc:picChg>
      </pc:sldChg>
      <pc:sldChg chg="modSp new">
        <pc:chgData name="Anna Stevenson" userId="S::a.stevenson@uwtsd.ac.uk::ae8dda73-5b0a-4ab6-8413-d9e5d0f56ad1" providerId="AD" clId="Web-{5857EC9C-C7DA-62B3-FDA3-CBB47109E5FF}" dt="2023-12-11T07:13:57.256" v="71" actId="20577"/>
        <pc:sldMkLst>
          <pc:docMk/>
          <pc:sldMk cId="2340974704" sldId="993"/>
        </pc:sldMkLst>
        <pc:spChg chg="mod">
          <ac:chgData name="Anna Stevenson" userId="S::a.stevenson@uwtsd.ac.uk::ae8dda73-5b0a-4ab6-8413-d9e5d0f56ad1" providerId="AD" clId="Web-{5857EC9C-C7DA-62B3-FDA3-CBB47109E5FF}" dt="2023-12-11T07:13:57.256" v="71" actId="20577"/>
          <ac:spMkLst>
            <pc:docMk/>
            <pc:sldMk cId="2340974704" sldId="993"/>
            <ac:spMk id="2" creationId="{D61340A8-E2CB-0B3E-BDC9-1140C4BA262F}"/>
          </ac:spMkLst>
        </pc:spChg>
      </pc:sldChg>
      <pc:sldChg chg="new del">
        <pc:chgData name="Anna Stevenson" userId="S::a.stevenson@uwtsd.ac.uk::ae8dda73-5b0a-4ab6-8413-d9e5d0f56ad1" providerId="AD" clId="Web-{5857EC9C-C7DA-62B3-FDA3-CBB47109E5FF}" dt="2023-12-11T07:32:46.522" v="103"/>
        <pc:sldMkLst>
          <pc:docMk/>
          <pc:sldMk cId="828469920" sldId="994"/>
        </pc:sldMkLst>
      </pc:sldChg>
    </pc:docChg>
  </pc:docChgLst>
  <pc:docChgLst>
    <pc:chgData name="Anna Stevenson" userId="S::a.stevenson@uwtsd.ac.uk::ae8dda73-5b0a-4ab6-8413-d9e5d0f56ad1" providerId="AD" clId="Web-{1EE07752-3B7A-3AEF-269B-8105430EBED1}"/>
    <pc:docChg chg="addSld modSld">
      <pc:chgData name="Anna Stevenson" userId="S::a.stevenson@uwtsd.ac.uk::ae8dda73-5b0a-4ab6-8413-d9e5d0f56ad1" providerId="AD" clId="Web-{1EE07752-3B7A-3AEF-269B-8105430EBED1}" dt="2023-10-09T09:45:09.749" v="69" actId="20577"/>
      <pc:docMkLst>
        <pc:docMk/>
      </pc:docMkLst>
      <pc:sldChg chg="addSp delSp modSp">
        <pc:chgData name="Anna Stevenson" userId="S::a.stevenson@uwtsd.ac.uk::ae8dda73-5b0a-4ab6-8413-d9e5d0f56ad1" providerId="AD" clId="Web-{1EE07752-3B7A-3AEF-269B-8105430EBED1}" dt="2023-10-09T09:45:09.749" v="69" actId="20577"/>
        <pc:sldMkLst>
          <pc:docMk/>
          <pc:sldMk cId="2197216766" sldId="296"/>
        </pc:sldMkLst>
        <pc:spChg chg="mod">
          <ac:chgData name="Anna Stevenson" userId="S::a.stevenson@uwtsd.ac.uk::ae8dda73-5b0a-4ab6-8413-d9e5d0f56ad1" providerId="AD" clId="Web-{1EE07752-3B7A-3AEF-269B-8105430EBED1}" dt="2023-10-09T09:42:33.011" v="33" actId="20577"/>
          <ac:spMkLst>
            <pc:docMk/>
            <pc:sldMk cId="2197216766" sldId="296"/>
            <ac:spMk id="2" creationId="{2948DDFC-694A-4FC2-B263-8847305ADB7D}"/>
          </ac:spMkLst>
        </pc:spChg>
        <pc:spChg chg="del">
          <ac:chgData name="Anna Stevenson" userId="S::a.stevenson@uwtsd.ac.uk::ae8dda73-5b0a-4ab6-8413-d9e5d0f56ad1" providerId="AD" clId="Web-{1EE07752-3B7A-3AEF-269B-8105430EBED1}" dt="2023-10-09T09:41:31.978" v="26"/>
          <ac:spMkLst>
            <pc:docMk/>
            <pc:sldMk cId="2197216766" sldId="296"/>
            <ac:spMk id="3" creationId="{2602A7ED-E571-4C8D-921B-1BDB0A6A7AA3}"/>
          </ac:spMkLst>
        </pc:spChg>
        <pc:spChg chg="mod">
          <ac:chgData name="Anna Stevenson" userId="S::a.stevenson@uwtsd.ac.uk::ae8dda73-5b0a-4ab6-8413-d9e5d0f56ad1" providerId="AD" clId="Web-{1EE07752-3B7A-3AEF-269B-8105430EBED1}" dt="2023-10-09T09:41:23.212" v="21" actId="20577"/>
          <ac:spMkLst>
            <pc:docMk/>
            <pc:sldMk cId="2197216766" sldId="296"/>
            <ac:spMk id="7" creationId="{45EC4901-2058-4F7E-9D42-6A5B5336F1E7}"/>
          </ac:spMkLst>
        </pc:spChg>
        <pc:spChg chg="add mod">
          <ac:chgData name="Anna Stevenson" userId="S::a.stevenson@uwtsd.ac.uk::ae8dda73-5b0a-4ab6-8413-d9e5d0f56ad1" providerId="AD" clId="Web-{1EE07752-3B7A-3AEF-269B-8105430EBED1}" dt="2023-10-09T09:42:45.933" v="37" actId="1076"/>
          <ac:spMkLst>
            <pc:docMk/>
            <pc:sldMk cId="2197216766" sldId="296"/>
            <ac:spMk id="11" creationId="{1299FC33-AACD-3A04-FF82-2735EC1CF298}"/>
          </ac:spMkLst>
        </pc:spChg>
        <pc:spChg chg="add mod">
          <ac:chgData name="Anna Stevenson" userId="S::a.stevenson@uwtsd.ac.uk::ae8dda73-5b0a-4ab6-8413-d9e5d0f56ad1" providerId="AD" clId="Web-{1EE07752-3B7A-3AEF-269B-8105430EBED1}" dt="2023-10-09T09:42:50.417" v="40" actId="14100"/>
          <ac:spMkLst>
            <pc:docMk/>
            <pc:sldMk cId="2197216766" sldId="296"/>
            <ac:spMk id="12" creationId="{7BBC772B-EF9F-0320-3867-6DE4D99B66FC}"/>
          </ac:spMkLst>
        </pc:spChg>
        <pc:spChg chg="add mod">
          <ac:chgData name="Anna Stevenson" userId="S::a.stevenson@uwtsd.ac.uk::ae8dda73-5b0a-4ab6-8413-d9e5d0f56ad1" providerId="AD" clId="Web-{1EE07752-3B7A-3AEF-269B-8105430EBED1}" dt="2023-10-09T09:43:37.856" v="47"/>
          <ac:spMkLst>
            <pc:docMk/>
            <pc:sldMk cId="2197216766" sldId="296"/>
            <ac:spMk id="13" creationId="{071812BD-B04A-94AD-0627-77A9CA804098}"/>
          </ac:spMkLst>
        </pc:spChg>
        <pc:spChg chg="add mod">
          <ac:chgData name="Anna Stevenson" userId="S::a.stevenson@uwtsd.ac.uk::ae8dda73-5b0a-4ab6-8413-d9e5d0f56ad1" providerId="AD" clId="Web-{1EE07752-3B7A-3AEF-269B-8105430EBED1}" dt="2023-10-09T09:44:01.076" v="50" actId="1076"/>
          <ac:spMkLst>
            <pc:docMk/>
            <pc:sldMk cId="2197216766" sldId="296"/>
            <ac:spMk id="14" creationId="{6D66AEE0-0C6F-F3D9-394A-715669DE20D7}"/>
          </ac:spMkLst>
        </pc:spChg>
        <pc:spChg chg="add mod">
          <ac:chgData name="Anna Stevenson" userId="S::a.stevenson@uwtsd.ac.uk::ae8dda73-5b0a-4ab6-8413-d9e5d0f56ad1" providerId="AD" clId="Web-{1EE07752-3B7A-3AEF-269B-8105430EBED1}" dt="2023-10-09T09:44:38.827" v="57" actId="20577"/>
          <ac:spMkLst>
            <pc:docMk/>
            <pc:sldMk cId="2197216766" sldId="296"/>
            <ac:spMk id="15" creationId="{9AC2DD3D-92B4-B6DB-829A-668323DFF56F}"/>
          </ac:spMkLst>
        </pc:spChg>
        <pc:spChg chg="add mod">
          <ac:chgData name="Anna Stevenson" userId="S::a.stevenson@uwtsd.ac.uk::ae8dda73-5b0a-4ab6-8413-d9e5d0f56ad1" providerId="AD" clId="Web-{1EE07752-3B7A-3AEF-269B-8105430EBED1}" dt="2023-10-09T09:45:07.843" v="60" actId="1076"/>
          <ac:spMkLst>
            <pc:docMk/>
            <pc:sldMk cId="2197216766" sldId="296"/>
            <ac:spMk id="16" creationId="{408D5818-FB02-EB8F-FA06-04FC31E830CE}"/>
          </ac:spMkLst>
        </pc:spChg>
        <pc:spChg chg="add mod">
          <ac:chgData name="Anna Stevenson" userId="S::a.stevenson@uwtsd.ac.uk::ae8dda73-5b0a-4ab6-8413-d9e5d0f56ad1" providerId="AD" clId="Web-{1EE07752-3B7A-3AEF-269B-8105430EBED1}" dt="2023-10-09T09:45:09.749" v="69" actId="20577"/>
          <ac:spMkLst>
            <pc:docMk/>
            <pc:sldMk cId="2197216766" sldId="296"/>
            <ac:spMk id="17" creationId="{587BF910-1B74-3E6F-55A6-5B18378A08C2}"/>
          </ac:spMkLst>
        </pc:spChg>
        <pc:grpChg chg="del">
          <ac:chgData name="Anna Stevenson" userId="S::a.stevenson@uwtsd.ac.uk::ae8dda73-5b0a-4ab6-8413-d9e5d0f56ad1" providerId="AD" clId="Web-{1EE07752-3B7A-3AEF-269B-8105430EBED1}" dt="2023-10-09T09:41:31.978" v="25"/>
          <ac:grpSpMkLst>
            <pc:docMk/>
            <pc:sldMk cId="2197216766" sldId="296"/>
            <ac:grpSpMk id="4" creationId="{B7E9D352-5CC6-4199-A9DE-96BC52815814}"/>
          </ac:grpSpMkLst>
        </pc:grpChg>
        <pc:picChg chg="del">
          <ac:chgData name="Anna Stevenson" userId="S::a.stevenson@uwtsd.ac.uk::ae8dda73-5b0a-4ab6-8413-d9e5d0f56ad1" providerId="AD" clId="Web-{1EE07752-3B7A-3AEF-269B-8105430EBED1}" dt="2023-10-09T09:41:26.071" v="23"/>
          <ac:picMkLst>
            <pc:docMk/>
            <pc:sldMk cId="2197216766" sldId="296"/>
            <ac:picMk id="8" creationId="{C2EB49DC-33BF-4755-877C-73E33604393E}"/>
          </ac:picMkLst>
        </pc:picChg>
        <pc:picChg chg="del">
          <ac:chgData name="Anna Stevenson" userId="S::a.stevenson@uwtsd.ac.uk::ae8dda73-5b0a-4ab6-8413-d9e5d0f56ad1" providerId="AD" clId="Web-{1EE07752-3B7A-3AEF-269B-8105430EBED1}" dt="2023-10-09T09:41:26.071" v="22"/>
          <ac:picMkLst>
            <pc:docMk/>
            <pc:sldMk cId="2197216766" sldId="296"/>
            <ac:picMk id="9" creationId="{7FA453EC-7549-4A60-9B24-60A6CE5492DA}"/>
          </ac:picMkLst>
        </pc:picChg>
        <pc:picChg chg="del">
          <ac:chgData name="Anna Stevenson" userId="S::a.stevenson@uwtsd.ac.uk::ae8dda73-5b0a-4ab6-8413-d9e5d0f56ad1" providerId="AD" clId="Web-{1EE07752-3B7A-3AEF-269B-8105430EBED1}" dt="2023-10-09T09:41:27.071" v="24"/>
          <ac:picMkLst>
            <pc:docMk/>
            <pc:sldMk cId="2197216766" sldId="296"/>
            <ac:picMk id="10" creationId="{D41486B0-D540-440B-BF46-A48E9F7324A0}"/>
          </ac:picMkLst>
        </pc:picChg>
      </pc:sldChg>
      <pc:sldChg chg="add replId">
        <pc:chgData name="Anna Stevenson" userId="S::a.stevenson@uwtsd.ac.uk::ae8dda73-5b0a-4ab6-8413-d9e5d0f56ad1" providerId="AD" clId="Web-{1EE07752-3B7A-3AEF-269B-8105430EBED1}" dt="2023-10-09T09:41:10.664" v="16"/>
        <pc:sldMkLst>
          <pc:docMk/>
          <pc:sldMk cId="2406367769" sldId="955"/>
        </pc:sldMkLst>
      </pc:sldChg>
    </pc:docChg>
  </pc:docChgLst>
  <pc:docChgLst>
    <pc:chgData name="Anna Stevenson" userId="S::a.stevenson@uwtsd.ac.uk::ae8dda73-5b0a-4ab6-8413-d9e5d0f56ad1" providerId="AD" clId="Web-{EB0E379B-D456-A1E7-DB6A-821659FB745E}"/>
    <pc:docChg chg="modSld">
      <pc:chgData name="Anna Stevenson" userId="S::a.stevenson@uwtsd.ac.uk::ae8dda73-5b0a-4ab6-8413-d9e5d0f56ad1" providerId="AD" clId="Web-{EB0E379B-D456-A1E7-DB6A-821659FB745E}" dt="2023-10-22T09:00:09.621" v="20" actId="20577"/>
      <pc:docMkLst>
        <pc:docMk/>
      </pc:docMkLst>
      <pc:sldChg chg="modSp">
        <pc:chgData name="Anna Stevenson" userId="S::a.stevenson@uwtsd.ac.uk::ae8dda73-5b0a-4ab6-8413-d9e5d0f56ad1" providerId="AD" clId="Web-{EB0E379B-D456-A1E7-DB6A-821659FB745E}" dt="2023-10-22T08:59:14.352" v="5" actId="20577"/>
        <pc:sldMkLst>
          <pc:docMk/>
          <pc:sldMk cId="3957268812" sldId="914"/>
        </pc:sldMkLst>
        <pc:spChg chg="mod">
          <ac:chgData name="Anna Stevenson" userId="S::a.stevenson@uwtsd.ac.uk::ae8dda73-5b0a-4ab6-8413-d9e5d0f56ad1" providerId="AD" clId="Web-{EB0E379B-D456-A1E7-DB6A-821659FB745E}" dt="2023-10-22T08:59:09.055" v="3" actId="20577"/>
          <ac:spMkLst>
            <pc:docMk/>
            <pc:sldMk cId="3957268812" sldId="914"/>
            <ac:spMk id="3" creationId="{27D654EE-DB47-C5AE-D7DD-69775C7DC490}"/>
          </ac:spMkLst>
        </pc:spChg>
        <pc:spChg chg="mod">
          <ac:chgData name="Anna Stevenson" userId="S::a.stevenson@uwtsd.ac.uk::ae8dda73-5b0a-4ab6-8413-d9e5d0f56ad1" providerId="AD" clId="Web-{EB0E379B-D456-A1E7-DB6A-821659FB745E}" dt="2023-10-22T08:59:14.352" v="5" actId="20577"/>
          <ac:spMkLst>
            <pc:docMk/>
            <pc:sldMk cId="3957268812" sldId="914"/>
            <ac:spMk id="4" creationId="{63981210-ECC0-2276-D01F-486EB5F441AE}"/>
          </ac:spMkLst>
        </pc:spChg>
      </pc:sldChg>
      <pc:sldChg chg="modSp">
        <pc:chgData name="Anna Stevenson" userId="S::a.stevenson@uwtsd.ac.uk::ae8dda73-5b0a-4ab6-8413-d9e5d0f56ad1" providerId="AD" clId="Web-{EB0E379B-D456-A1E7-DB6A-821659FB745E}" dt="2023-10-22T08:59:59.292" v="17" actId="20577"/>
        <pc:sldMkLst>
          <pc:docMk/>
          <pc:sldMk cId="3064184352" sldId="975"/>
        </pc:sldMkLst>
        <pc:spChg chg="mod">
          <ac:chgData name="Anna Stevenson" userId="S::a.stevenson@uwtsd.ac.uk::ae8dda73-5b0a-4ab6-8413-d9e5d0f56ad1" providerId="AD" clId="Web-{EB0E379B-D456-A1E7-DB6A-821659FB745E}" dt="2023-10-22T08:59:59.292" v="17" actId="20577"/>
          <ac:spMkLst>
            <pc:docMk/>
            <pc:sldMk cId="3064184352" sldId="975"/>
            <ac:spMk id="4" creationId="{136E9A0A-6730-4A02-9A6F-B5314CFA566A}"/>
          </ac:spMkLst>
        </pc:spChg>
      </pc:sldChg>
      <pc:sldChg chg="modSp">
        <pc:chgData name="Anna Stevenson" userId="S::a.stevenson@uwtsd.ac.uk::ae8dda73-5b0a-4ab6-8413-d9e5d0f56ad1" providerId="AD" clId="Web-{EB0E379B-D456-A1E7-DB6A-821659FB745E}" dt="2023-10-22T09:00:09.621" v="20" actId="20577"/>
        <pc:sldMkLst>
          <pc:docMk/>
          <pc:sldMk cId="445440710" sldId="976"/>
        </pc:sldMkLst>
        <pc:spChg chg="mod">
          <ac:chgData name="Anna Stevenson" userId="S::a.stevenson@uwtsd.ac.uk::ae8dda73-5b0a-4ab6-8413-d9e5d0f56ad1" providerId="AD" clId="Web-{EB0E379B-D456-A1E7-DB6A-821659FB745E}" dt="2023-10-22T09:00:09.621" v="20" actId="20577"/>
          <ac:spMkLst>
            <pc:docMk/>
            <pc:sldMk cId="445440710" sldId="976"/>
            <ac:spMk id="2" creationId="{37AFF97A-3791-3C99-E376-9E2E2B30714F}"/>
          </ac:spMkLst>
        </pc:spChg>
      </pc:sldChg>
    </pc:docChg>
  </pc:docChgLst>
  <pc:docChgLst>
    <pc:chgData name="Anna Stevenson" userId="S::a.stevenson@uwtsd.ac.uk::ae8dda73-5b0a-4ab6-8413-d9e5d0f56ad1" providerId="AD" clId="Web-{AB46A468-37EE-1D40-2306-42A75BA87AFB}"/>
    <pc:docChg chg="modSld">
      <pc:chgData name="Anna Stevenson" userId="S::a.stevenson@uwtsd.ac.uk::ae8dda73-5b0a-4ab6-8413-d9e5d0f56ad1" providerId="AD" clId="Web-{AB46A468-37EE-1D40-2306-42A75BA87AFB}" dt="2024-02-26T13:17:21.867" v="34" actId="14100"/>
      <pc:docMkLst>
        <pc:docMk/>
      </pc:docMkLst>
      <pc:sldChg chg="addSp delSp modSp">
        <pc:chgData name="Anna Stevenson" userId="S::a.stevenson@uwtsd.ac.uk::ae8dda73-5b0a-4ab6-8413-d9e5d0f56ad1" providerId="AD" clId="Web-{AB46A468-37EE-1D40-2306-42A75BA87AFB}" dt="2024-02-26T10:49:38.077" v="22" actId="1076"/>
        <pc:sldMkLst>
          <pc:docMk/>
          <pc:sldMk cId="2004502413" sldId="264"/>
        </pc:sldMkLst>
        <pc:spChg chg="add del">
          <ac:chgData name="Anna Stevenson" userId="S::a.stevenson@uwtsd.ac.uk::ae8dda73-5b0a-4ab6-8413-d9e5d0f56ad1" providerId="AD" clId="Web-{AB46A468-37EE-1D40-2306-42A75BA87AFB}" dt="2024-02-26T10:49:14.592" v="1"/>
          <ac:spMkLst>
            <pc:docMk/>
            <pc:sldMk cId="2004502413" sldId="264"/>
            <ac:spMk id="22" creationId="{CADFA3E4-1388-9011-B6F1-39FDF48C3C5E}"/>
          </ac:spMkLst>
        </pc:spChg>
        <pc:spChg chg="add mod">
          <ac:chgData name="Anna Stevenson" userId="S::a.stevenson@uwtsd.ac.uk::ae8dda73-5b0a-4ab6-8413-d9e5d0f56ad1" providerId="AD" clId="Web-{AB46A468-37EE-1D40-2306-42A75BA87AFB}" dt="2024-02-26T10:49:38.077" v="22" actId="1076"/>
          <ac:spMkLst>
            <pc:docMk/>
            <pc:sldMk cId="2004502413" sldId="264"/>
            <ac:spMk id="23" creationId="{4667008D-1743-D4E4-B47E-AA2F4628387C}"/>
          </ac:spMkLst>
        </pc:spChg>
        <pc:picChg chg="del mod">
          <ac:chgData name="Anna Stevenson" userId="S::a.stevenson@uwtsd.ac.uk::ae8dda73-5b0a-4ab6-8413-d9e5d0f56ad1" providerId="AD" clId="Web-{AB46A468-37EE-1D40-2306-42A75BA87AFB}" dt="2024-02-26T10:49:34.999" v="21"/>
          <ac:picMkLst>
            <pc:docMk/>
            <pc:sldMk cId="2004502413" sldId="264"/>
            <ac:picMk id="118" creationId="{848EFB3D-7297-F8F2-9BFC-0ECC5BF783B1}"/>
          </ac:picMkLst>
        </pc:picChg>
      </pc:sldChg>
      <pc:sldChg chg="modSp">
        <pc:chgData name="Anna Stevenson" userId="S::a.stevenson@uwtsd.ac.uk::ae8dda73-5b0a-4ab6-8413-d9e5d0f56ad1" providerId="AD" clId="Web-{AB46A468-37EE-1D40-2306-42A75BA87AFB}" dt="2024-02-26T13:17:21.867" v="34" actId="14100"/>
        <pc:sldMkLst>
          <pc:docMk/>
          <pc:sldMk cId="1361059465" sldId="928"/>
        </pc:sldMkLst>
        <pc:spChg chg="mod">
          <ac:chgData name="Anna Stevenson" userId="S::a.stevenson@uwtsd.ac.uk::ae8dda73-5b0a-4ab6-8413-d9e5d0f56ad1" providerId="AD" clId="Web-{AB46A468-37EE-1D40-2306-42A75BA87AFB}" dt="2024-02-26T13:17:04.288" v="32" actId="20577"/>
          <ac:spMkLst>
            <pc:docMk/>
            <pc:sldMk cId="1361059465" sldId="928"/>
            <ac:spMk id="2" creationId="{D70B65DF-F74A-87B8-6DBB-5F28C733F5B2}"/>
          </ac:spMkLst>
        </pc:spChg>
        <pc:picChg chg="mod">
          <ac:chgData name="Anna Stevenson" userId="S::a.stevenson@uwtsd.ac.uk::ae8dda73-5b0a-4ab6-8413-d9e5d0f56ad1" providerId="AD" clId="Web-{AB46A468-37EE-1D40-2306-42A75BA87AFB}" dt="2024-02-26T13:17:21.867" v="34" actId="14100"/>
          <ac:picMkLst>
            <pc:docMk/>
            <pc:sldMk cId="1361059465" sldId="928"/>
            <ac:picMk id="1026" creationId="{169355B1-F5BF-6B2F-8AAE-9A5538CF00A1}"/>
          </ac:picMkLst>
        </pc:picChg>
      </pc:sldChg>
      <pc:sldChg chg="modSp">
        <pc:chgData name="Anna Stevenson" userId="S::a.stevenson@uwtsd.ac.uk::ae8dda73-5b0a-4ab6-8413-d9e5d0f56ad1" providerId="AD" clId="Web-{AB46A468-37EE-1D40-2306-42A75BA87AFB}" dt="2024-02-26T10:50:20.453" v="25"/>
        <pc:sldMkLst>
          <pc:docMk/>
          <pc:sldMk cId="1999549982" sldId="947"/>
        </pc:sldMkLst>
        <pc:spChg chg="mod">
          <ac:chgData name="Anna Stevenson" userId="S::a.stevenson@uwtsd.ac.uk::ae8dda73-5b0a-4ab6-8413-d9e5d0f56ad1" providerId="AD" clId="Web-{AB46A468-37EE-1D40-2306-42A75BA87AFB}" dt="2024-02-26T10:50:20.453" v="25"/>
          <ac:spMkLst>
            <pc:docMk/>
            <pc:sldMk cId="1999549982" sldId="947"/>
            <ac:spMk id="3" creationId="{CC15402C-18B2-8646-9EB7-599247C06079}"/>
          </ac:spMkLst>
        </pc:spChg>
      </pc:sldChg>
    </pc:docChg>
  </pc:docChgLst>
  <pc:docChgLst>
    <pc:chgData name="Anna Stevenson" userId="S::a.stevenson@uwtsd.ac.uk::ae8dda73-5b0a-4ab6-8413-d9e5d0f56ad1" providerId="AD" clId="Web-{720A19FB-9295-7880-F748-67FEBB0A2493}"/>
    <pc:docChg chg="addSld delSld modSld sldOrd">
      <pc:chgData name="Anna Stevenson" userId="S::a.stevenson@uwtsd.ac.uk::ae8dda73-5b0a-4ab6-8413-d9e5d0f56ad1" providerId="AD" clId="Web-{720A19FB-9295-7880-F748-67FEBB0A2493}" dt="2023-10-29T21:19:34.699" v="12" actId="20577"/>
      <pc:docMkLst>
        <pc:docMk/>
      </pc:docMkLst>
      <pc:sldChg chg="modSp">
        <pc:chgData name="Anna Stevenson" userId="S::a.stevenson@uwtsd.ac.uk::ae8dda73-5b0a-4ab6-8413-d9e5d0f56ad1" providerId="AD" clId="Web-{720A19FB-9295-7880-F748-67FEBB0A2493}" dt="2023-10-29T21:14:59.007" v="3" actId="20577"/>
        <pc:sldMkLst>
          <pc:docMk/>
          <pc:sldMk cId="2147280106" sldId="760"/>
        </pc:sldMkLst>
        <pc:spChg chg="mod">
          <ac:chgData name="Anna Stevenson" userId="S::a.stevenson@uwtsd.ac.uk::ae8dda73-5b0a-4ab6-8413-d9e5d0f56ad1" providerId="AD" clId="Web-{720A19FB-9295-7880-F748-67FEBB0A2493}" dt="2023-10-29T21:14:59.007" v="3" actId="20577"/>
          <ac:spMkLst>
            <pc:docMk/>
            <pc:sldMk cId="2147280106" sldId="760"/>
            <ac:spMk id="4" creationId="{C81A136E-8057-AA40-9C2B-05ACE4DE5685}"/>
          </ac:spMkLst>
        </pc:spChg>
      </pc:sldChg>
      <pc:sldChg chg="new del">
        <pc:chgData name="Anna Stevenson" userId="S::a.stevenson@uwtsd.ac.uk::ae8dda73-5b0a-4ab6-8413-d9e5d0f56ad1" providerId="AD" clId="Web-{720A19FB-9295-7880-F748-67FEBB0A2493}" dt="2023-10-29T21:18:09.119" v="8"/>
        <pc:sldMkLst>
          <pc:docMk/>
          <pc:sldMk cId="3127865883" sldId="977"/>
        </pc:sldMkLst>
      </pc:sldChg>
      <pc:sldChg chg="modSp new ord">
        <pc:chgData name="Anna Stevenson" userId="S::a.stevenson@uwtsd.ac.uk::ae8dda73-5b0a-4ab6-8413-d9e5d0f56ad1" providerId="AD" clId="Web-{720A19FB-9295-7880-F748-67FEBB0A2493}" dt="2023-10-29T21:19:34.699" v="12" actId="20577"/>
        <pc:sldMkLst>
          <pc:docMk/>
          <pc:sldMk cId="3413963458" sldId="978"/>
        </pc:sldMkLst>
        <pc:spChg chg="mod">
          <ac:chgData name="Anna Stevenson" userId="S::a.stevenson@uwtsd.ac.uk::ae8dda73-5b0a-4ab6-8413-d9e5d0f56ad1" providerId="AD" clId="Web-{720A19FB-9295-7880-F748-67FEBB0A2493}" dt="2023-10-29T21:19:34.699" v="12" actId="20577"/>
          <ac:spMkLst>
            <pc:docMk/>
            <pc:sldMk cId="3413963458" sldId="978"/>
            <ac:spMk id="2" creationId="{81A34121-A838-9C30-581A-1654E3C57263}"/>
          </ac:spMkLst>
        </pc:spChg>
      </pc:sldChg>
    </pc:docChg>
  </pc:docChgLst>
  <pc:docChgLst>
    <pc:chgData name="Kate Piper (IMH)" userId="S::k.piper1@uwtsd.ac.uk::f69ee4e2-845b-4a1f-89c4-60fce9da139f" providerId="AD" clId="Web-{312244BD-F5F3-6613-E291-FFA1FD46E8BD}"/>
    <pc:docChg chg="sldOrd">
      <pc:chgData name="Kate Piper (IMH)" userId="S::k.piper1@uwtsd.ac.uk::f69ee4e2-845b-4a1f-89c4-60fce9da139f" providerId="AD" clId="Web-{312244BD-F5F3-6613-E291-FFA1FD46E8BD}" dt="2024-10-21T07:24:04.502" v="0"/>
      <pc:docMkLst>
        <pc:docMk/>
      </pc:docMkLst>
      <pc:sldChg chg="ord">
        <pc:chgData name="Kate Piper (IMH)" userId="S::k.piper1@uwtsd.ac.uk::f69ee4e2-845b-4a1f-89c4-60fce9da139f" providerId="AD" clId="Web-{312244BD-F5F3-6613-E291-FFA1FD46E8BD}" dt="2024-10-21T07:24:04.502" v="0"/>
        <pc:sldMkLst>
          <pc:docMk/>
          <pc:sldMk cId="1565686875" sldId="96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6.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svg"/><Relationship Id="rId1" Type="http://schemas.openxmlformats.org/officeDocument/2006/relationships/image" Target="../media/image112.png"/><Relationship Id="rId4" Type="http://schemas.openxmlformats.org/officeDocument/2006/relationships/image" Target="../media/image115.svg"/></Relationships>
</file>

<file path=ppt/diagrams/_rels/data7.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image" Target="../media/image140.svg"/><Relationship Id="rId1" Type="http://schemas.openxmlformats.org/officeDocument/2006/relationships/image" Target="../media/image139.png"/><Relationship Id="rId6" Type="http://schemas.openxmlformats.org/officeDocument/2006/relationships/image" Target="../media/image144.svg"/><Relationship Id="rId5" Type="http://schemas.openxmlformats.org/officeDocument/2006/relationships/image" Target="../media/image143.png"/><Relationship Id="rId4" Type="http://schemas.openxmlformats.org/officeDocument/2006/relationships/image" Target="../media/image14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svg"/><Relationship Id="rId1" Type="http://schemas.openxmlformats.org/officeDocument/2006/relationships/image" Target="../media/image112.png"/><Relationship Id="rId4" Type="http://schemas.openxmlformats.org/officeDocument/2006/relationships/image" Target="../media/image11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image" Target="../media/image140.svg"/><Relationship Id="rId1" Type="http://schemas.openxmlformats.org/officeDocument/2006/relationships/image" Target="../media/image139.png"/><Relationship Id="rId6" Type="http://schemas.openxmlformats.org/officeDocument/2006/relationships/image" Target="../media/image144.svg"/><Relationship Id="rId5" Type="http://schemas.openxmlformats.org/officeDocument/2006/relationships/image" Target="../media/image143.png"/><Relationship Id="rId4" Type="http://schemas.openxmlformats.org/officeDocument/2006/relationships/image" Target="../media/image14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2A5D29-C104-446B-9ED9-56AB941E69C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976F002-2595-4AEF-B389-F7C58F8D1FD1}">
      <dgm:prSet/>
      <dgm:spPr/>
      <dgm:t>
        <a:bodyPr/>
        <a:lstStyle/>
        <a:p>
          <a:r>
            <a:rPr lang="en-GB"/>
            <a:t>Two semester module (two hours a week)</a:t>
          </a:r>
          <a:endParaRPr lang="en-US"/>
        </a:p>
      </dgm:t>
    </dgm:pt>
    <dgm:pt modelId="{4204B6A8-3D3B-4ACF-9980-E789EBE82684}" type="parTrans" cxnId="{DC8CD2D6-9697-40B7-8B2D-3E8D2BF7C6F8}">
      <dgm:prSet/>
      <dgm:spPr/>
      <dgm:t>
        <a:bodyPr/>
        <a:lstStyle/>
        <a:p>
          <a:endParaRPr lang="en-US"/>
        </a:p>
      </dgm:t>
    </dgm:pt>
    <dgm:pt modelId="{64CD7756-0C0B-4ACB-9B2D-9DB4574B1939}" type="sibTrans" cxnId="{DC8CD2D6-9697-40B7-8B2D-3E8D2BF7C6F8}">
      <dgm:prSet/>
      <dgm:spPr/>
      <dgm:t>
        <a:bodyPr/>
        <a:lstStyle/>
        <a:p>
          <a:endParaRPr lang="en-US"/>
        </a:p>
      </dgm:t>
    </dgm:pt>
    <dgm:pt modelId="{73323046-A222-4451-9D64-6B94EE99D2D6}">
      <dgm:prSet/>
      <dgm:spPr/>
      <dgm:t>
        <a:bodyPr/>
        <a:lstStyle/>
        <a:p>
          <a:r>
            <a:rPr lang="en-GB"/>
            <a:t>Monday 9-11am</a:t>
          </a:r>
          <a:endParaRPr lang="en-US"/>
        </a:p>
      </dgm:t>
    </dgm:pt>
    <dgm:pt modelId="{9B785E6C-BEB7-4493-943F-09AB38BF4E42}" type="parTrans" cxnId="{C0C75269-FB64-40A7-8921-DE4D4506D583}">
      <dgm:prSet/>
      <dgm:spPr/>
      <dgm:t>
        <a:bodyPr/>
        <a:lstStyle/>
        <a:p>
          <a:endParaRPr lang="en-US"/>
        </a:p>
      </dgm:t>
    </dgm:pt>
    <dgm:pt modelId="{53EAF033-52C6-42DE-903C-418D3EC514DF}" type="sibTrans" cxnId="{C0C75269-FB64-40A7-8921-DE4D4506D583}">
      <dgm:prSet/>
      <dgm:spPr/>
      <dgm:t>
        <a:bodyPr/>
        <a:lstStyle/>
        <a:p>
          <a:endParaRPr lang="en-US"/>
        </a:p>
      </dgm:t>
    </dgm:pt>
    <dgm:pt modelId="{53F5CC09-37DA-4757-B09F-6A34C8D43477}">
      <dgm:prSet/>
      <dgm:spPr/>
      <dgm:t>
        <a:bodyPr/>
        <a:lstStyle/>
        <a:p>
          <a:r>
            <a:rPr lang="en-GB"/>
            <a:t>Theory and Practical</a:t>
          </a:r>
          <a:endParaRPr lang="en-US"/>
        </a:p>
      </dgm:t>
    </dgm:pt>
    <dgm:pt modelId="{792C2651-BF67-43F9-B244-43421C119E20}" type="parTrans" cxnId="{0B73F084-7B3D-4CA2-82D7-C8BE2482543B}">
      <dgm:prSet/>
      <dgm:spPr/>
      <dgm:t>
        <a:bodyPr/>
        <a:lstStyle/>
        <a:p>
          <a:endParaRPr lang="en-US"/>
        </a:p>
      </dgm:t>
    </dgm:pt>
    <dgm:pt modelId="{A3CA331D-18D2-4B1B-BCDA-FC190D8C0881}" type="sibTrans" cxnId="{0B73F084-7B3D-4CA2-82D7-C8BE2482543B}">
      <dgm:prSet/>
      <dgm:spPr/>
      <dgm:t>
        <a:bodyPr/>
        <a:lstStyle/>
        <a:p>
          <a:endParaRPr lang="en-US"/>
        </a:p>
      </dgm:t>
    </dgm:pt>
    <dgm:pt modelId="{1EBA9741-2FBC-4CC8-98D1-D1B96343100D}">
      <dgm:prSet/>
      <dgm:spPr/>
      <dgm:t>
        <a:bodyPr/>
        <a:lstStyle/>
        <a:p>
          <a:r>
            <a:rPr lang="en-GB" b="1"/>
            <a:t>Semester 1: Pupil eye view</a:t>
          </a:r>
          <a:endParaRPr lang="en-US"/>
        </a:p>
      </dgm:t>
    </dgm:pt>
    <dgm:pt modelId="{E5A8F1AA-4C5F-4F7E-9E23-A8A0C85479CC}" type="parTrans" cxnId="{F1020730-973A-47AE-A49A-809D33FF0F31}">
      <dgm:prSet/>
      <dgm:spPr/>
      <dgm:t>
        <a:bodyPr/>
        <a:lstStyle/>
        <a:p>
          <a:endParaRPr lang="en-US"/>
        </a:p>
      </dgm:t>
    </dgm:pt>
    <dgm:pt modelId="{8C935FA1-03E4-43E6-87F8-2D30666A3D86}" type="sibTrans" cxnId="{F1020730-973A-47AE-A49A-809D33FF0F31}">
      <dgm:prSet/>
      <dgm:spPr/>
      <dgm:t>
        <a:bodyPr/>
        <a:lstStyle/>
        <a:p>
          <a:endParaRPr lang="en-US"/>
        </a:p>
      </dgm:t>
    </dgm:pt>
    <dgm:pt modelId="{3D1A5600-7AEB-4346-8F21-82C9E4521EB5}">
      <dgm:prSet/>
      <dgm:spPr/>
      <dgm:t>
        <a:bodyPr/>
        <a:lstStyle/>
        <a:p>
          <a:r>
            <a:rPr lang="en-GB"/>
            <a:t>Semester 2: Teacher focus</a:t>
          </a:r>
          <a:endParaRPr lang="en-US"/>
        </a:p>
      </dgm:t>
    </dgm:pt>
    <dgm:pt modelId="{5D4FB695-F147-428B-A31E-41C7853C5904}" type="parTrans" cxnId="{4E03FCF5-C34B-49EA-A5F0-F068F4D85E18}">
      <dgm:prSet/>
      <dgm:spPr/>
      <dgm:t>
        <a:bodyPr/>
        <a:lstStyle/>
        <a:p>
          <a:endParaRPr lang="en-US"/>
        </a:p>
      </dgm:t>
    </dgm:pt>
    <dgm:pt modelId="{0D2DEB7D-FF4E-4EB8-9BE3-3551168D86B6}" type="sibTrans" cxnId="{4E03FCF5-C34B-49EA-A5F0-F068F4D85E18}">
      <dgm:prSet/>
      <dgm:spPr/>
      <dgm:t>
        <a:bodyPr/>
        <a:lstStyle/>
        <a:p>
          <a:endParaRPr lang="en-US"/>
        </a:p>
      </dgm:t>
    </dgm:pt>
    <dgm:pt modelId="{57961ACF-503E-45B0-B7B8-0BDADC7062EE}" type="pres">
      <dgm:prSet presAssocID="{5E2A5D29-C104-446B-9ED9-56AB941E69C0}" presName="root" presStyleCnt="0">
        <dgm:presLayoutVars>
          <dgm:dir/>
          <dgm:resizeHandles val="exact"/>
        </dgm:presLayoutVars>
      </dgm:prSet>
      <dgm:spPr/>
    </dgm:pt>
    <dgm:pt modelId="{51EE83DF-A4ED-41A7-AC39-0237E792ED4D}" type="pres">
      <dgm:prSet presAssocID="{0976F002-2595-4AEF-B389-F7C58F8D1FD1}" presName="compNode" presStyleCnt="0"/>
      <dgm:spPr/>
    </dgm:pt>
    <dgm:pt modelId="{D5DCC3FD-36C2-4805-A724-1AAE73407D95}" type="pres">
      <dgm:prSet presAssocID="{0976F002-2595-4AEF-B389-F7C58F8D1FD1}" presName="bgRect" presStyleLbl="bgShp" presStyleIdx="0" presStyleCnt="5"/>
      <dgm:spPr/>
    </dgm:pt>
    <dgm:pt modelId="{8EEDB6F0-1697-4B98-AF37-85EEA86330C5}" type="pres">
      <dgm:prSet presAssocID="{0976F002-2595-4AEF-B389-F7C58F8D1F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3243CE25-FCEF-4131-8C58-A7D8DEEE7BCB}" type="pres">
      <dgm:prSet presAssocID="{0976F002-2595-4AEF-B389-F7C58F8D1FD1}" presName="spaceRect" presStyleCnt="0"/>
      <dgm:spPr/>
    </dgm:pt>
    <dgm:pt modelId="{8DEB0450-C047-406F-B9C8-4276C05A2519}" type="pres">
      <dgm:prSet presAssocID="{0976F002-2595-4AEF-B389-F7C58F8D1FD1}" presName="parTx" presStyleLbl="revTx" presStyleIdx="0" presStyleCnt="5">
        <dgm:presLayoutVars>
          <dgm:chMax val="0"/>
          <dgm:chPref val="0"/>
        </dgm:presLayoutVars>
      </dgm:prSet>
      <dgm:spPr/>
    </dgm:pt>
    <dgm:pt modelId="{CCD504B1-EDD9-40A1-AF61-C74018AFAFC1}" type="pres">
      <dgm:prSet presAssocID="{64CD7756-0C0B-4ACB-9B2D-9DB4574B1939}" presName="sibTrans" presStyleCnt="0"/>
      <dgm:spPr/>
    </dgm:pt>
    <dgm:pt modelId="{FD17F031-63A8-4A17-90E9-C6C2FF0DE641}" type="pres">
      <dgm:prSet presAssocID="{73323046-A222-4451-9D64-6B94EE99D2D6}" presName="compNode" presStyleCnt="0"/>
      <dgm:spPr/>
    </dgm:pt>
    <dgm:pt modelId="{933D78FE-6BAA-4ED1-9A48-1870C0BF9338}" type="pres">
      <dgm:prSet presAssocID="{73323046-A222-4451-9D64-6B94EE99D2D6}" presName="bgRect" presStyleLbl="bgShp" presStyleIdx="1" presStyleCnt="5"/>
      <dgm:spPr/>
    </dgm:pt>
    <dgm:pt modelId="{EDC2AE35-8F2E-47F6-BFC9-E3A94B14B95A}" type="pres">
      <dgm:prSet presAssocID="{73323046-A222-4451-9D64-6B94EE99D2D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gnal"/>
        </a:ext>
      </dgm:extLst>
    </dgm:pt>
    <dgm:pt modelId="{01C91988-6A95-464B-B307-125A08155DC7}" type="pres">
      <dgm:prSet presAssocID="{73323046-A222-4451-9D64-6B94EE99D2D6}" presName="spaceRect" presStyleCnt="0"/>
      <dgm:spPr/>
    </dgm:pt>
    <dgm:pt modelId="{467FA761-54F1-4743-8150-F4771B50AD92}" type="pres">
      <dgm:prSet presAssocID="{73323046-A222-4451-9D64-6B94EE99D2D6}" presName="parTx" presStyleLbl="revTx" presStyleIdx="1" presStyleCnt="5">
        <dgm:presLayoutVars>
          <dgm:chMax val="0"/>
          <dgm:chPref val="0"/>
        </dgm:presLayoutVars>
      </dgm:prSet>
      <dgm:spPr/>
    </dgm:pt>
    <dgm:pt modelId="{5EC603E2-38E5-4D02-B439-0E31441BE21A}" type="pres">
      <dgm:prSet presAssocID="{53EAF033-52C6-42DE-903C-418D3EC514DF}" presName="sibTrans" presStyleCnt="0"/>
      <dgm:spPr/>
    </dgm:pt>
    <dgm:pt modelId="{7BECEEBD-7CE4-44A7-82B5-C1DD7018AC8E}" type="pres">
      <dgm:prSet presAssocID="{53F5CC09-37DA-4757-B09F-6A34C8D43477}" presName="compNode" presStyleCnt="0"/>
      <dgm:spPr/>
    </dgm:pt>
    <dgm:pt modelId="{3E01D17E-F7CD-417B-BCFC-2097C0076700}" type="pres">
      <dgm:prSet presAssocID="{53F5CC09-37DA-4757-B09F-6A34C8D43477}" presName="bgRect" presStyleLbl="bgShp" presStyleIdx="2" presStyleCnt="5"/>
      <dgm:spPr/>
    </dgm:pt>
    <dgm:pt modelId="{0A6A9E2B-93BD-48FE-99CA-7973F7E20A0C}" type="pres">
      <dgm:prSet presAssocID="{53F5CC09-37DA-4757-B09F-6A34C8D4347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9A1F334-4741-4B1C-B550-7F99141BF092}" type="pres">
      <dgm:prSet presAssocID="{53F5CC09-37DA-4757-B09F-6A34C8D43477}" presName="spaceRect" presStyleCnt="0"/>
      <dgm:spPr/>
    </dgm:pt>
    <dgm:pt modelId="{3F61ADFD-A041-4DFA-B4D7-C51A0ECE2544}" type="pres">
      <dgm:prSet presAssocID="{53F5CC09-37DA-4757-B09F-6A34C8D43477}" presName="parTx" presStyleLbl="revTx" presStyleIdx="2" presStyleCnt="5">
        <dgm:presLayoutVars>
          <dgm:chMax val="0"/>
          <dgm:chPref val="0"/>
        </dgm:presLayoutVars>
      </dgm:prSet>
      <dgm:spPr/>
    </dgm:pt>
    <dgm:pt modelId="{C8CE4009-7F81-4F34-A6E5-DF30EBB51592}" type="pres">
      <dgm:prSet presAssocID="{A3CA331D-18D2-4B1B-BCDA-FC190D8C0881}" presName="sibTrans" presStyleCnt="0"/>
      <dgm:spPr/>
    </dgm:pt>
    <dgm:pt modelId="{6F5E17FE-6DAA-4C4C-8108-6133A4D1CBE7}" type="pres">
      <dgm:prSet presAssocID="{1EBA9741-2FBC-4CC8-98D1-D1B96343100D}" presName="compNode" presStyleCnt="0"/>
      <dgm:spPr/>
    </dgm:pt>
    <dgm:pt modelId="{BAD24507-507D-44F8-B155-84A64D511A84}" type="pres">
      <dgm:prSet presAssocID="{1EBA9741-2FBC-4CC8-98D1-D1B96343100D}" presName="bgRect" presStyleLbl="bgShp" presStyleIdx="3" presStyleCnt="5"/>
      <dgm:spPr/>
    </dgm:pt>
    <dgm:pt modelId="{C38F0A0C-CB57-484C-A755-77FA5D9A142B}" type="pres">
      <dgm:prSet presAssocID="{1EBA9741-2FBC-4CC8-98D1-D1B96343100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57F4F3BD-E1EC-4F8E-8509-9DB7213195D9}" type="pres">
      <dgm:prSet presAssocID="{1EBA9741-2FBC-4CC8-98D1-D1B96343100D}" presName="spaceRect" presStyleCnt="0"/>
      <dgm:spPr/>
    </dgm:pt>
    <dgm:pt modelId="{8BDE9623-34B9-4904-A045-1454492177EF}" type="pres">
      <dgm:prSet presAssocID="{1EBA9741-2FBC-4CC8-98D1-D1B96343100D}" presName="parTx" presStyleLbl="revTx" presStyleIdx="3" presStyleCnt="5">
        <dgm:presLayoutVars>
          <dgm:chMax val="0"/>
          <dgm:chPref val="0"/>
        </dgm:presLayoutVars>
      </dgm:prSet>
      <dgm:spPr/>
    </dgm:pt>
    <dgm:pt modelId="{608D5E3D-E6B4-4929-AA17-8B640E2F27FB}" type="pres">
      <dgm:prSet presAssocID="{8C935FA1-03E4-43E6-87F8-2D30666A3D86}" presName="sibTrans" presStyleCnt="0"/>
      <dgm:spPr/>
    </dgm:pt>
    <dgm:pt modelId="{D1C6A1A6-F3EB-4590-BF7F-A68753F450A1}" type="pres">
      <dgm:prSet presAssocID="{3D1A5600-7AEB-4346-8F21-82C9E4521EB5}" presName="compNode" presStyleCnt="0"/>
      <dgm:spPr/>
    </dgm:pt>
    <dgm:pt modelId="{FC59333A-0456-4F7B-9DC2-B7959FC40FAA}" type="pres">
      <dgm:prSet presAssocID="{3D1A5600-7AEB-4346-8F21-82C9E4521EB5}" presName="bgRect" presStyleLbl="bgShp" presStyleIdx="4" presStyleCnt="5"/>
      <dgm:spPr/>
    </dgm:pt>
    <dgm:pt modelId="{5735775F-9175-4AA2-8B85-92D3757441DB}" type="pres">
      <dgm:prSet presAssocID="{3D1A5600-7AEB-4346-8F21-82C9E4521EB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A618FD73-46D5-4B78-AB46-E68698BDD14D}" type="pres">
      <dgm:prSet presAssocID="{3D1A5600-7AEB-4346-8F21-82C9E4521EB5}" presName="spaceRect" presStyleCnt="0"/>
      <dgm:spPr/>
    </dgm:pt>
    <dgm:pt modelId="{184576D1-D489-4552-97CB-B806D945A2CD}" type="pres">
      <dgm:prSet presAssocID="{3D1A5600-7AEB-4346-8F21-82C9E4521EB5}" presName="parTx" presStyleLbl="revTx" presStyleIdx="4" presStyleCnt="5">
        <dgm:presLayoutVars>
          <dgm:chMax val="0"/>
          <dgm:chPref val="0"/>
        </dgm:presLayoutVars>
      </dgm:prSet>
      <dgm:spPr/>
    </dgm:pt>
  </dgm:ptLst>
  <dgm:cxnLst>
    <dgm:cxn modelId="{F1020730-973A-47AE-A49A-809D33FF0F31}" srcId="{5E2A5D29-C104-446B-9ED9-56AB941E69C0}" destId="{1EBA9741-2FBC-4CC8-98D1-D1B96343100D}" srcOrd="3" destOrd="0" parTransId="{E5A8F1AA-4C5F-4F7E-9E23-A8A0C85479CC}" sibTransId="{8C935FA1-03E4-43E6-87F8-2D30666A3D86}"/>
    <dgm:cxn modelId="{12491B5D-1AFA-4C66-AA47-9754A916531D}" type="presOf" srcId="{5E2A5D29-C104-446B-9ED9-56AB941E69C0}" destId="{57961ACF-503E-45B0-B7B8-0BDADC7062EE}" srcOrd="0" destOrd="0" presId="urn:microsoft.com/office/officeart/2018/2/layout/IconVerticalSolidList"/>
    <dgm:cxn modelId="{43023F43-54F5-46D8-B4E0-6B3195EF1BD4}" type="presOf" srcId="{73323046-A222-4451-9D64-6B94EE99D2D6}" destId="{467FA761-54F1-4743-8150-F4771B50AD92}" srcOrd="0" destOrd="0" presId="urn:microsoft.com/office/officeart/2018/2/layout/IconVerticalSolidList"/>
    <dgm:cxn modelId="{C0C75269-FB64-40A7-8921-DE4D4506D583}" srcId="{5E2A5D29-C104-446B-9ED9-56AB941E69C0}" destId="{73323046-A222-4451-9D64-6B94EE99D2D6}" srcOrd="1" destOrd="0" parTransId="{9B785E6C-BEB7-4493-943F-09AB38BF4E42}" sibTransId="{53EAF033-52C6-42DE-903C-418D3EC514DF}"/>
    <dgm:cxn modelId="{0B73F084-7B3D-4CA2-82D7-C8BE2482543B}" srcId="{5E2A5D29-C104-446B-9ED9-56AB941E69C0}" destId="{53F5CC09-37DA-4757-B09F-6A34C8D43477}" srcOrd="2" destOrd="0" parTransId="{792C2651-BF67-43F9-B244-43421C119E20}" sibTransId="{A3CA331D-18D2-4B1B-BCDA-FC190D8C0881}"/>
    <dgm:cxn modelId="{4F5FB79D-6086-4242-9878-B411C3991D35}" type="presOf" srcId="{1EBA9741-2FBC-4CC8-98D1-D1B96343100D}" destId="{8BDE9623-34B9-4904-A045-1454492177EF}" srcOrd="0" destOrd="0" presId="urn:microsoft.com/office/officeart/2018/2/layout/IconVerticalSolidList"/>
    <dgm:cxn modelId="{D021E39E-33B1-4A1C-8383-488D7FEAC6D6}" type="presOf" srcId="{0976F002-2595-4AEF-B389-F7C58F8D1FD1}" destId="{8DEB0450-C047-406F-B9C8-4276C05A2519}" srcOrd="0" destOrd="0" presId="urn:microsoft.com/office/officeart/2018/2/layout/IconVerticalSolidList"/>
    <dgm:cxn modelId="{326252CF-FDBA-4E2A-B6D4-2124E893D31D}" type="presOf" srcId="{3D1A5600-7AEB-4346-8F21-82C9E4521EB5}" destId="{184576D1-D489-4552-97CB-B806D945A2CD}" srcOrd="0" destOrd="0" presId="urn:microsoft.com/office/officeart/2018/2/layout/IconVerticalSolidList"/>
    <dgm:cxn modelId="{DC8CD2D6-9697-40B7-8B2D-3E8D2BF7C6F8}" srcId="{5E2A5D29-C104-446B-9ED9-56AB941E69C0}" destId="{0976F002-2595-4AEF-B389-F7C58F8D1FD1}" srcOrd="0" destOrd="0" parTransId="{4204B6A8-3D3B-4ACF-9980-E789EBE82684}" sibTransId="{64CD7756-0C0B-4ACB-9B2D-9DB4574B1939}"/>
    <dgm:cxn modelId="{BCE93DD9-17D1-461D-920F-43FE71C3E6C7}" type="presOf" srcId="{53F5CC09-37DA-4757-B09F-6A34C8D43477}" destId="{3F61ADFD-A041-4DFA-B4D7-C51A0ECE2544}" srcOrd="0" destOrd="0" presId="urn:microsoft.com/office/officeart/2018/2/layout/IconVerticalSolidList"/>
    <dgm:cxn modelId="{4E03FCF5-C34B-49EA-A5F0-F068F4D85E18}" srcId="{5E2A5D29-C104-446B-9ED9-56AB941E69C0}" destId="{3D1A5600-7AEB-4346-8F21-82C9E4521EB5}" srcOrd="4" destOrd="0" parTransId="{5D4FB695-F147-428B-A31E-41C7853C5904}" sibTransId="{0D2DEB7D-FF4E-4EB8-9BE3-3551168D86B6}"/>
    <dgm:cxn modelId="{97F8A2F6-DBFB-4D07-91D4-B53B90F66E2D}" type="presParOf" srcId="{57961ACF-503E-45B0-B7B8-0BDADC7062EE}" destId="{51EE83DF-A4ED-41A7-AC39-0237E792ED4D}" srcOrd="0" destOrd="0" presId="urn:microsoft.com/office/officeart/2018/2/layout/IconVerticalSolidList"/>
    <dgm:cxn modelId="{B8D9D9E8-A90F-460C-8F58-30FAC2C405C8}" type="presParOf" srcId="{51EE83DF-A4ED-41A7-AC39-0237E792ED4D}" destId="{D5DCC3FD-36C2-4805-A724-1AAE73407D95}" srcOrd="0" destOrd="0" presId="urn:microsoft.com/office/officeart/2018/2/layout/IconVerticalSolidList"/>
    <dgm:cxn modelId="{4C8AC7E7-B934-49AC-A135-E42E8288F772}" type="presParOf" srcId="{51EE83DF-A4ED-41A7-AC39-0237E792ED4D}" destId="{8EEDB6F0-1697-4B98-AF37-85EEA86330C5}" srcOrd="1" destOrd="0" presId="urn:microsoft.com/office/officeart/2018/2/layout/IconVerticalSolidList"/>
    <dgm:cxn modelId="{2A4338C0-FB3B-425C-9881-93C4741E6FC2}" type="presParOf" srcId="{51EE83DF-A4ED-41A7-AC39-0237E792ED4D}" destId="{3243CE25-FCEF-4131-8C58-A7D8DEEE7BCB}" srcOrd="2" destOrd="0" presId="urn:microsoft.com/office/officeart/2018/2/layout/IconVerticalSolidList"/>
    <dgm:cxn modelId="{A099264C-A3F7-4959-8675-D1FAB4ABE94F}" type="presParOf" srcId="{51EE83DF-A4ED-41A7-AC39-0237E792ED4D}" destId="{8DEB0450-C047-406F-B9C8-4276C05A2519}" srcOrd="3" destOrd="0" presId="urn:microsoft.com/office/officeart/2018/2/layout/IconVerticalSolidList"/>
    <dgm:cxn modelId="{74CD4BC2-0468-4175-BC07-EBA3ED81AA00}" type="presParOf" srcId="{57961ACF-503E-45B0-B7B8-0BDADC7062EE}" destId="{CCD504B1-EDD9-40A1-AF61-C74018AFAFC1}" srcOrd="1" destOrd="0" presId="urn:microsoft.com/office/officeart/2018/2/layout/IconVerticalSolidList"/>
    <dgm:cxn modelId="{D10B5020-C77F-49CD-B3A3-1BD6F004AAFD}" type="presParOf" srcId="{57961ACF-503E-45B0-B7B8-0BDADC7062EE}" destId="{FD17F031-63A8-4A17-90E9-C6C2FF0DE641}" srcOrd="2" destOrd="0" presId="urn:microsoft.com/office/officeart/2018/2/layout/IconVerticalSolidList"/>
    <dgm:cxn modelId="{728C8D59-0682-4655-827F-6161B16614AD}" type="presParOf" srcId="{FD17F031-63A8-4A17-90E9-C6C2FF0DE641}" destId="{933D78FE-6BAA-4ED1-9A48-1870C0BF9338}" srcOrd="0" destOrd="0" presId="urn:microsoft.com/office/officeart/2018/2/layout/IconVerticalSolidList"/>
    <dgm:cxn modelId="{B48D7CE4-805F-44F1-ADD3-034354A1554D}" type="presParOf" srcId="{FD17F031-63A8-4A17-90E9-C6C2FF0DE641}" destId="{EDC2AE35-8F2E-47F6-BFC9-E3A94B14B95A}" srcOrd="1" destOrd="0" presId="urn:microsoft.com/office/officeart/2018/2/layout/IconVerticalSolidList"/>
    <dgm:cxn modelId="{15D6E0BD-7043-4F03-A724-A7CE61293649}" type="presParOf" srcId="{FD17F031-63A8-4A17-90E9-C6C2FF0DE641}" destId="{01C91988-6A95-464B-B307-125A08155DC7}" srcOrd="2" destOrd="0" presId="urn:microsoft.com/office/officeart/2018/2/layout/IconVerticalSolidList"/>
    <dgm:cxn modelId="{D196243C-6E7E-4D1C-AAB5-69A6E31C2D89}" type="presParOf" srcId="{FD17F031-63A8-4A17-90E9-C6C2FF0DE641}" destId="{467FA761-54F1-4743-8150-F4771B50AD92}" srcOrd="3" destOrd="0" presId="urn:microsoft.com/office/officeart/2018/2/layout/IconVerticalSolidList"/>
    <dgm:cxn modelId="{C0B17E79-7EE2-4405-BE27-3D853954275E}" type="presParOf" srcId="{57961ACF-503E-45B0-B7B8-0BDADC7062EE}" destId="{5EC603E2-38E5-4D02-B439-0E31441BE21A}" srcOrd="3" destOrd="0" presId="urn:microsoft.com/office/officeart/2018/2/layout/IconVerticalSolidList"/>
    <dgm:cxn modelId="{A7D4F0CD-17E1-4FC0-B7AD-EDA8E37F26B1}" type="presParOf" srcId="{57961ACF-503E-45B0-B7B8-0BDADC7062EE}" destId="{7BECEEBD-7CE4-44A7-82B5-C1DD7018AC8E}" srcOrd="4" destOrd="0" presId="urn:microsoft.com/office/officeart/2018/2/layout/IconVerticalSolidList"/>
    <dgm:cxn modelId="{50835927-1A33-4B97-8B50-3B165D086B35}" type="presParOf" srcId="{7BECEEBD-7CE4-44A7-82B5-C1DD7018AC8E}" destId="{3E01D17E-F7CD-417B-BCFC-2097C0076700}" srcOrd="0" destOrd="0" presId="urn:microsoft.com/office/officeart/2018/2/layout/IconVerticalSolidList"/>
    <dgm:cxn modelId="{EB7FFDE2-FF22-4540-973A-42E899456F20}" type="presParOf" srcId="{7BECEEBD-7CE4-44A7-82B5-C1DD7018AC8E}" destId="{0A6A9E2B-93BD-48FE-99CA-7973F7E20A0C}" srcOrd="1" destOrd="0" presId="urn:microsoft.com/office/officeart/2018/2/layout/IconVerticalSolidList"/>
    <dgm:cxn modelId="{8276B916-7355-4551-8452-65D06D1A9A7D}" type="presParOf" srcId="{7BECEEBD-7CE4-44A7-82B5-C1DD7018AC8E}" destId="{89A1F334-4741-4B1C-B550-7F99141BF092}" srcOrd="2" destOrd="0" presId="urn:microsoft.com/office/officeart/2018/2/layout/IconVerticalSolidList"/>
    <dgm:cxn modelId="{6DA4C1F4-1706-4959-9EB7-7978702E9231}" type="presParOf" srcId="{7BECEEBD-7CE4-44A7-82B5-C1DD7018AC8E}" destId="{3F61ADFD-A041-4DFA-B4D7-C51A0ECE2544}" srcOrd="3" destOrd="0" presId="urn:microsoft.com/office/officeart/2018/2/layout/IconVerticalSolidList"/>
    <dgm:cxn modelId="{01DA2EDF-0A11-43B8-AA56-32940DC2101B}" type="presParOf" srcId="{57961ACF-503E-45B0-B7B8-0BDADC7062EE}" destId="{C8CE4009-7F81-4F34-A6E5-DF30EBB51592}" srcOrd="5" destOrd="0" presId="urn:microsoft.com/office/officeart/2018/2/layout/IconVerticalSolidList"/>
    <dgm:cxn modelId="{337A1D15-8954-4A6A-A886-9F7924D74D12}" type="presParOf" srcId="{57961ACF-503E-45B0-B7B8-0BDADC7062EE}" destId="{6F5E17FE-6DAA-4C4C-8108-6133A4D1CBE7}" srcOrd="6" destOrd="0" presId="urn:microsoft.com/office/officeart/2018/2/layout/IconVerticalSolidList"/>
    <dgm:cxn modelId="{9EC6E11E-7EFE-4DDE-8A82-6AE1530113B1}" type="presParOf" srcId="{6F5E17FE-6DAA-4C4C-8108-6133A4D1CBE7}" destId="{BAD24507-507D-44F8-B155-84A64D511A84}" srcOrd="0" destOrd="0" presId="urn:microsoft.com/office/officeart/2018/2/layout/IconVerticalSolidList"/>
    <dgm:cxn modelId="{CB51DADF-C12D-4F20-A22A-8C5BE5CADF07}" type="presParOf" srcId="{6F5E17FE-6DAA-4C4C-8108-6133A4D1CBE7}" destId="{C38F0A0C-CB57-484C-A755-77FA5D9A142B}" srcOrd="1" destOrd="0" presId="urn:microsoft.com/office/officeart/2018/2/layout/IconVerticalSolidList"/>
    <dgm:cxn modelId="{0EF910FD-64C9-43C6-AC3D-27F06247B608}" type="presParOf" srcId="{6F5E17FE-6DAA-4C4C-8108-6133A4D1CBE7}" destId="{57F4F3BD-E1EC-4F8E-8509-9DB7213195D9}" srcOrd="2" destOrd="0" presId="urn:microsoft.com/office/officeart/2018/2/layout/IconVerticalSolidList"/>
    <dgm:cxn modelId="{B295651C-92E1-44EF-9EEB-F761A748A237}" type="presParOf" srcId="{6F5E17FE-6DAA-4C4C-8108-6133A4D1CBE7}" destId="{8BDE9623-34B9-4904-A045-1454492177EF}" srcOrd="3" destOrd="0" presId="urn:microsoft.com/office/officeart/2018/2/layout/IconVerticalSolidList"/>
    <dgm:cxn modelId="{04F20885-380B-4059-A95F-E8BE9D3DA01D}" type="presParOf" srcId="{57961ACF-503E-45B0-B7B8-0BDADC7062EE}" destId="{608D5E3D-E6B4-4929-AA17-8B640E2F27FB}" srcOrd="7" destOrd="0" presId="urn:microsoft.com/office/officeart/2018/2/layout/IconVerticalSolidList"/>
    <dgm:cxn modelId="{76754EE2-07C2-4AC2-B2BE-551906E7AF62}" type="presParOf" srcId="{57961ACF-503E-45B0-B7B8-0BDADC7062EE}" destId="{D1C6A1A6-F3EB-4590-BF7F-A68753F450A1}" srcOrd="8" destOrd="0" presId="urn:microsoft.com/office/officeart/2018/2/layout/IconVerticalSolidList"/>
    <dgm:cxn modelId="{107DB9B8-4DB1-4D18-A896-142C76663B63}" type="presParOf" srcId="{D1C6A1A6-F3EB-4590-BF7F-A68753F450A1}" destId="{FC59333A-0456-4F7B-9DC2-B7959FC40FAA}" srcOrd="0" destOrd="0" presId="urn:microsoft.com/office/officeart/2018/2/layout/IconVerticalSolidList"/>
    <dgm:cxn modelId="{D354A9E2-E49E-4EDB-ADEA-21C5DE45F622}" type="presParOf" srcId="{D1C6A1A6-F3EB-4590-BF7F-A68753F450A1}" destId="{5735775F-9175-4AA2-8B85-92D3757441DB}" srcOrd="1" destOrd="0" presId="urn:microsoft.com/office/officeart/2018/2/layout/IconVerticalSolidList"/>
    <dgm:cxn modelId="{86E20B77-C5D8-4DE9-845E-99AA059CCF34}" type="presParOf" srcId="{D1C6A1A6-F3EB-4590-BF7F-A68753F450A1}" destId="{A618FD73-46D5-4B78-AB46-E68698BDD14D}" srcOrd="2" destOrd="0" presId="urn:microsoft.com/office/officeart/2018/2/layout/IconVerticalSolidList"/>
    <dgm:cxn modelId="{EBEF604F-AD6E-477D-87E4-EA092BE9D35F}" type="presParOf" srcId="{D1C6A1A6-F3EB-4590-BF7F-A68753F450A1}" destId="{184576D1-D489-4552-97CB-B806D945A2C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D9088D-F258-40D6-BADC-97D890982E2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6B21011F-CF05-42F0-AB92-536CF8AAA1CE}">
      <dgm:prSet/>
      <dgm:spPr/>
      <dgm:t>
        <a:bodyPr/>
        <a:lstStyle/>
        <a:p>
          <a:pPr>
            <a:lnSpc>
              <a:spcPct val="100000"/>
            </a:lnSpc>
            <a:defRPr cap="all"/>
          </a:pPr>
          <a:r>
            <a:rPr lang="en-US" dirty="0"/>
            <a:t>Module Learning Outcomes</a:t>
          </a:r>
        </a:p>
      </dgm:t>
    </dgm:pt>
    <dgm:pt modelId="{7C710313-E8D3-4FB7-8F7E-19B91FEFE430}" type="parTrans" cxnId="{7DCB4C34-A33B-4C0E-9EA5-9C993DE7D445}">
      <dgm:prSet/>
      <dgm:spPr/>
      <dgm:t>
        <a:bodyPr/>
        <a:lstStyle/>
        <a:p>
          <a:endParaRPr lang="en-US"/>
        </a:p>
      </dgm:t>
    </dgm:pt>
    <dgm:pt modelId="{5939A750-34B5-44FB-AA8F-0A3875DBE13F}" type="sibTrans" cxnId="{7DCB4C34-A33B-4C0E-9EA5-9C993DE7D445}">
      <dgm:prSet/>
      <dgm:spPr/>
      <dgm:t>
        <a:bodyPr/>
        <a:lstStyle/>
        <a:p>
          <a:endParaRPr lang="en-US"/>
        </a:p>
      </dgm:t>
    </dgm:pt>
    <dgm:pt modelId="{517CD72E-766A-4ECD-BC1B-52C4B5BCC96B}">
      <dgm:prSet/>
      <dgm:spPr/>
      <dgm:t>
        <a:bodyPr/>
        <a:lstStyle/>
        <a:p>
          <a:pPr>
            <a:lnSpc>
              <a:spcPct val="100000"/>
            </a:lnSpc>
            <a:defRPr cap="all"/>
          </a:pPr>
          <a:r>
            <a:rPr lang="en-US" dirty="0"/>
            <a:t>Overview of content</a:t>
          </a:r>
        </a:p>
      </dgm:t>
    </dgm:pt>
    <dgm:pt modelId="{8BEF48AC-5D4B-4E6A-942B-CDC8D354956F}" type="parTrans" cxnId="{0FDC69ED-9D54-4BAF-9804-36F5505E10E1}">
      <dgm:prSet/>
      <dgm:spPr/>
      <dgm:t>
        <a:bodyPr/>
        <a:lstStyle/>
        <a:p>
          <a:endParaRPr lang="en-US"/>
        </a:p>
      </dgm:t>
    </dgm:pt>
    <dgm:pt modelId="{D72DEE71-DAC3-4917-B8CD-523D87B8747E}" type="sibTrans" cxnId="{0FDC69ED-9D54-4BAF-9804-36F5505E10E1}">
      <dgm:prSet/>
      <dgm:spPr/>
      <dgm:t>
        <a:bodyPr/>
        <a:lstStyle/>
        <a:p>
          <a:endParaRPr lang="en-US"/>
        </a:p>
      </dgm:t>
    </dgm:pt>
    <dgm:pt modelId="{22050D4A-E23B-412E-876B-F774818F63D6}">
      <dgm:prSet/>
      <dgm:spPr/>
      <dgm:t>
        <a:bodyPr/>
        <a:lstStyle/>
        <a:p>
          <a:pPr>
            <a:lnSpc>
              <a:spcPct val="100000"/>
            </a:lnSpc>
            <a:defRPr cap="all"/>
          </a:pPr>
          <a:r>
            <a:rPr lang="en-US" dirty="0"/>
            <a:t>Pillars for creative movement &amp; Movement concepts</a:t>
          </a:r>
        </a:p>
      </dgm:t>
    </dgm:pt>
    <dgm:pt modelId="{9A6B5D4B-CB80-49B2-985C-BE3F387C8677}" type="parTrans" cxnId="{D07D020E-2943-49A3-B6EB-6539352B329B}">
      <dgm:prSet/>
      <dgm:spPr/>
      <dgm:t>
        <a:bodyPr/>
        <a:lstStyle/>
        <a:p>
          <a:endParaRPr lang="en-US"/>
        </a:p>
      </dgm:t>
    </dgm:pt>
    <dgm:pt modelId="{C2115546-D226-4F03-BE8F-7F1F18EECF81}" type="sibTrans" cxnId="{D07D020E-2943-49A3-B6EB-6539352B329B}">
      <dgm:prSet/>
      <dgm:spPr/>
      <dgm:t>
        <a:bodyPr/>
        <a:lstStyle/>
        <a:p>
          <a:endParaRPr lang="en-US"/>
        </a:p>
      </dgm:t>
    </dgm:pt>
    <dgm:pt modelId="{11FF380B-8749-49F5-986D-67EEC79CDED6}">
      <dgm:prSet/>
      <dgm:spPr/>
      <dgm:t>
        <a:bodyPr/>
        <a:lstStyle/>
        <a:p>
          <a:pPr>
            <a:lnSpc>
              <a:spcPct val="100000"/>
            </a:lnSpc>
            <a:defRPr cap="all"/>
          </a:pPr>
          <a:r>
            <a:rPr lang="en-US" dirty="0"/>
            <a:t>Experiences – Dance, Stories, Gymnastics, Rhythmic, Circus</a:t>
          </a:r>
        </a:p>
      </dgm:t>
    </dgm:pt>
    <dgm:pt modelId="{64688484-500E-4B9E-9AE5-443B4A305B30}" type="parTrans" cxnId="{BAA3756D-FD2F-4FF5-B40C-1D0CC36485E6}">
      <dgm:prSet/>
      <dgm:spPr/>
      <dgm:t>
        <a:bodyPr/>
        <a:lstStyle/>
        <a:p>
          <a:endParaRPr lang="en-US"/>
        </a:p>
      </dgm:t>
    </dgm:pt>
    <dgm:pt modelId="{59FBA591-2275-45C0-BEC0-A055C7E206B9}" type="sibTrans" cxnId="{BAA3756D-FD2F-4FF5-B40C-1D0CC36485E6}">
      <dgm:prSet/>
      <dgm:spPr/>
      <dgm:t>
        <a:bodyPr/>
        <a:lstStyle/>
        <a:p>
          <a:endParaRPr lang="en-US"/>
        </a:p>
      </dgm:t>
    </dgm:pt>
    <dgm:pt modelId="{CF0D2BF5-403A-411B-AAAF-E2571B3D1ACE}">
      <dgm:prSet/>
      <dgm:spPr/>
      <dgm:t>
        <a:bodyPr/>
        <a:lstStyle/>
        <a:p>
          <a:pPr>
            <a:lnSpc>
              <a:spcPct val="100000"/>
            </a:lnSpc>
            <a:defRPr cap="all"/>
          </a:pPr>
          <a:r>
            <a:rPr lang="en-US" dirty="0"/>
            <a:t>Support for creative thinking and movement</a:t>
          </a:r>
        </a:p>
      </dgm:t>
    </dgm:pt>
    <dgm:pt modelId="{57199C84-1B46-484F-B4CE-D370597EC6CE}" type="parTrans" cxnId="{46672EF4-8863-4BD9-B42F-AB5FED5C04C6}">
      <dgm:prSet/>
      <dgm:spPr/>
      <dgm:t>
        <a:bodyPr/>
        <a:lstStyle/>
        <a:p>
          <a:endParaRPr lang="en-US"/>
        </a:p>
      </dgm:t>
    </dgm:pt>
    <dgm:pt modelId="{317DAC46-77F7-4CD7-A7B3-AED49E86E480}" type="sibTrans" cxnId="{46672EF4-8863-4BD9-B42F-AB5FED5C04C6}">
      <dgm:prSet/>
      <dgm:spPr/>
      <dgm:t>
        <a:bodyPr/>
        <a:lstStyle/>
        <a:p>
          <a:endParaRPr lang="en-US"/>
        </a:p>
      </dgm:t>
    </dgm:pt>
    <dgm:pt modelId="{30B139A5-80BF-4092-A74C-7C7E15F438F0}" type="pres">
      <dgm:prSet presAssocID="{96D9088D-F258-40D6-BADC-97D890982E2E}" presName="root" presStyleCnt="0">
        <dgm:presLayoutVars>
          <dgm:dir/>
          <dgm:resizeHandles val="exact"/>
        </dgm:presLayoutVars>
      </dgm:prSet>
      <dgm:spPr/>
    </dgm:pt>
    <dgm:pt modelId="{570AF7C5-1AB5-4F79-999A-A254322C7556}" type="pres">
      <dgm:prSet presAssocID="{6B21011F-CF05-42F0-AB92-536CF8AAA1CE}" presName="compNode" presStyleCnt="0"/>
      <dgm:spPr/>
    </dgm:pt>
    <dgm:pt modelId="{FAFBA354-8308-4FFF-BE76-B0F25C538D28}" type="pres">
      <dgm:prSet presAssocID="{6B21011F-CF05-42F0-AB92-536CF8AAA1CE}" presName="iconBgRect" presStyleLbl="bgShp" presStyleIdx="0" presStyleCnt="5"/>
      <dgm:spPr/>
    </dgm:pt>
    <dgm:pt modelId="{9ACBFC18-F5C4-423D-8F89-2D42394892CB}" type="pres">
      <dgm:prSet presAssocID="{6B21011F-CF05-42F0-AB92-536CF8AAA1C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C31107AE-0DD2-4BD8-872B-A627D8E42AD2}" type="pres">
      <dgm:prSet presAssocID="{6B21011F-CF05-42F0-AB92-536CF8AAA1CE}" presName="spaceRect" presStyleCnt="0"/>
      <dgm:spPr/>
    </dgm:pt>
    <dgm:pt modelId="{24105A19-7CC4-41D2-BFAF-C255CBC9D0D6}" type="pres">
      <dgm:prSet presAssocID="{6B21011F-CF05-42F0-AB92-536CF8AAA1CE}" presName="textRect" presStyleLbl="revTx" presStyleIdx="0" presStyleCnt="5">
        <dgm:presLayoutVars>
          <dgm:chMax val="1"/>
          <dgm:chPref val="1"/>
        </dgm:presLayoutVars>
      </dgm:prSet>
      <dgm:spPr/>
    </dgm:pt>
    <dgm:pt modelId="{6670FBA7-EAEE-4185-9714-EEFF0B35CD48}" type="pres">
      <dgm:prSet presAssocID="{5939A750-34B5-44FB-AA8F-0A3875DBE13F}" presName="sibTrans" presStyleCnt="0"/>
      <dgm:spPr/>
    </dgm:pt>
    <dgm:pt modelId="{B9F9F65D-5B13-4811-A2D3-24E734016759}" type="pres">
      <dgm:prSet presAssocID="{517CD72E-766A-4ECD-BC1B-52C4B5BCC96B}" presName="compNode" presStyleCnt="0"/>
      <dgm:spPr/>
    </dgm:pt>
    <dgm:pt modelId="{7D885791-8C08-4D78-93C9-47F9A0C51786}" type="pres">
      <dgm:prSet presAssocID="{517CD72E-766A-4ECD-BC1B-52C4B5BCC96B}" presName="iconBgRect" presStyleLbl="bgShp" presStyleIdx="1" presStyleCnt="5"/>
      <dgm:spPr/>
    </dgm:pt>
    <dgm:pt modelId="{46901967-8FA6-4D9B-B5E7-8F5E5BE2EFA9}" type="pres">
      <dgm:prSet presAssocID="{517CD72E-766A-4ECD-BC1B-52C4B5BCC96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29103DE5-265D-49A2-9208-50BC1D5D8916}" type="pres">
      <dgm:prSet presAssocID="{517CD72E-766A-4ECD-BC1B-52C4B5BCC96B}" presName="spaceRect" presStyleCnt="0"/>
      <dgm:spPr/>
    </dgm:pt>
    <dgm:pt modelId="{C7874299-EEE0-4A08-98E2-C6D393538258}" type="pres">
      <dgm:prSet presAssocID="{517CD72E-766A-4ECD-BC1B-52C4B5BCC96B}" presName="textRect" presStyleLbl="revTx" presStyleIdx="1" presStyleCnt="5">
        <dgm:presLayoutVars>
          <dgm:chMax val="1"/>
          <dgm:chPref val="1"/>
        </dgm:presLayoutVars>
      </dgm:prSet>
      <dgm:spPr/>
    </dgm:pt>
    <dgm:pt modelId="{1798B6F8-CBAE-4E41-A328-5AFE1A158665}" type="pres">
      <dgm:prSet presAssocID="{D72DEE71-DAC3-4917-B8CD-523D87B8747E}" presName="sibTrans" presStyleCnt="0"/>
      <dgm:spPr/>
    </dgm:pt>
    <dgm:pt modelId="{72887483-6299-4242-BE6F-B24C24DFBAD2}" type="pres">
      <dgm:prSet presAssocID="{22050D4A-E23B-412E-876B-F774818F63D6}" presName="compNode" presStyleCnt="0"/>
      <dgm:spPr/>
    </dgm:pt>
    <dgm:pt modelId="{C9014D96-1990-40E6-88D7-867D87C2658D}" type="pres">
      <dgm:prSet presAssocID="{22050D4A-E23B-412E-876B-F774818F63D6}" presName="iconBgRect" presStyleLbl="bgShp" presStyleIdx="2" presStyleCnt="5"/>
      <dgm:spPr/>
    </dgm:pt>
    <dgm:pt modelId="{35EA9B01-7063-4D98-A331-A73247996D00}" type="pres">
      <dgm:prSet presAssocID="{22050D4A-E23B-412E-876B-F774818F63D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nce Steps"/>
        </a:ext>
      </dgm:extLst>
    </dgm:pt>
    <dgm:pt modelId="{1AD6B3AD-4B24-4492-B0AB-583ED39F36A8}" type="pres">
      <dgm:prSet presAssocID="{22050D4A-E23B-412E-876B-F774818F63D6}" presName="spaceRect" presStyleCnt="0"/>
      <dgm:spPr/>
    </dgm:pt>
    <dgm:pt modelId="{26FC8304-A8C2-421F-82AB-A0930897189E}" type="pres">
      <dgm:prSet presAssocID="{22050D4A-E23B-412E-876B-F774818F63D6}" presName="textRect" presStyleLbl="revTx" presStyleIdx="2" presStyleCnt="5">
        <dgm:presLayoutVars>
          <dgm:chMax val="1"/>
          <dgm:chPref val="1"/>
        </dgm:presLayoutVars>
      </dgm:prSet>
      <dgm:spPr/>
    </dgm:pt>
    <dgm:pt modelId="{B57E8972-3066-4362-888F-D887BB35ECA0}" type="pres">
      <dgm:prSet presAssocID="{C2115546-D226-4F03-BE8F-7F1F18EECF81}" presName="sibTrans" presStyleCnt="0"/>
      <dgm:spPr/>
    </dgm:pt>
    <dgm:pt modelId="{F2C018D7-10EC-408E-8F27-ED8BF718CBFD}" type="pres">
      <dgm:prSet presAssocID="{11FF380B-8749-49F5-986D-67EEC79CDED6}" presName="compNode" presStyleCnt="0"/>
      <dgm:spPr/>
    </dgm:pt>
    <dgm:pt modelId="{04AC2A12-97DB-43EC-B98E-0AEC8A95EBCF}" type="pres">
      <dgm:prSet presAssocID="{11FF380B-8749-49F5-986D-67EEC79CDED6}" presName="iconBgRect" presStyleLbl="bgShp" presStyleIdx="3" presStyleCnt="5"/>
      <dgm:spPr/>
    </dgm:pt>
    <dgm:pt modelId="{0DE244D7-C3A0-4EC5-AAF6-1F9669524B26}" type="pres">
      <dgm:prSet presAssocID="{11FF380B-8749-49F5-986D-67EEC79CDED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ymnast - Rings"/>
        </a:ext>
      </dgm:extLst>
    </dgm:pt>
    <dgm:pt modelId="{4029FC05-E552-47A0-9112-4FEE7F33BADE}" type="pres">
      <dgm:prSet presAssocID="{11FF380B-8749-49F5-986D-67EEC79CDED6}" presName="spaceRect" presStyleCnt="0"/>
      <dgm:spPr/>
    </dgm:pt>
    <dgm:pt modelId="{ED63178E-8A28-420C-ABBE-D3B2B5F793C1}" type="pres">
      <dgm:prSet presAssocID="{11FF380B-8749-49F5-986D-67EEC79CDED6}" presName="textRect" presStyleLbl="revTx" presStyleIdx="3" presStyleCnt="5">
        <dgm:presLayoutVars>
          <dgm:chMax val="1"/>
          <dgm:chPref val="1"/>
        </dgm:presLayoutVars>
      </dgm:prSet>
      <dgm:spPr/>
    </dgm:pt>
    <dgm:pt modelId="{F951C1CA-2F0F-474B-8947-0A488B579A0F}" type="pres">
      <dgm:prSet presAssocID="{59FBA591-2275-45C0-BEC0-A055C7E206B9}" presName="sibTrans" presStyleCnt="0"/>
      <dgm:spPr/>
    </dgm:pt>
    <dgm:pt modelId="{A3A0B286-E7EB-4CF6-83EF-57A8837B5FA1}" type="pres">
      <dgm:prSet presAssocID="{CF0D2BF5-403A-411B-AAAF-E2571B3D1ACE}" presName="compNode" presStyleCnt="0"/>
      <dgm:spPr/>
    </dgm:pt>
    <dgm:pt modelId="{22CA28C0-F1C1-4E6D-A347-916EA44C0C2C}" type="pres">
      <dgm:prSet presAssocID="{CF0D2BF5-403A-411B-AAAF-E2571B3D1ACE}" presName="iconBgRect" presStyleLbl="bgShp" presStyleIdx="4" presStyleCnt="5"/>
      <dgm:spPr/>
    </dgm:pt>
    <dgm:pt modelId="{CF82EFBB-91CF-4456-8AE6-2EAA8B628F52}" type="pres">
      <dgm:prSet presAssocID="{CF0D2BF5-403A-411B-AAAF-E2571B3D1AC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rain in head"/>
        </a:ext>
      </dgm:extLst>
    </dgm:pt>
    <dgm:pt modelId="{984D5B22-D8C4-4CCE-B71A-B989E170B49E}" type="pres">
      <dgm:prSet presAssocID="{CF0D2BF5-403A-411B-AAAF-E2571B3D1ACE}" presName="spaceRect" presStyleCnt="0"/>
      <dgm:spPr/>
    </dgm:pt>
    <dgm:pt modelId="{093E1753-3885-4D7A-8CD8-12A90F026F12}" type="pres">
      <dgm:prSet presAssocID="{CF0D2BF5-403A-411B-AAAF-E2571B3D1ACE}" presName="textRect" presStyleLbl="revTx" presStyleIdx="4" presStyleCnt="5">
        <dgm:presLayoutVars>
          <dgm:chMax val="1"/>
          <dgm:chPref val="1"/>
        </dgm:presLayoutVars>
      </dgm:prSet>
      <dgm:spPr/>
    </dgm:pt>
  </dgm:ptLst>
  <dgm:cxnLst>
    <dgm:cxn modelId="{D07D020E-2943-49A3-B6EB-6539352B329B}" srcId="{96D9088D-F258-40D6-BADC-97D890982E2E}" destId="{22050D4A-E23B-412E-876B-F774818F63D6}" srcOrd="2" destOrd="0" parTransId="{9A6B5D4B-CB80-49B2-985C-BE3F387C8677}" sibTransId="{C2115546-D226-4F03-BE8F-7F1F18EECF81}"/>
    <dgm:cxn modelId="{2BDF0518-6B35-4DB8-8659-1F5B5874603A}" type="presOf" srcId="{96D9088D-F258-40D6-BADC-97D890982E2E}" destId="{30B139A5-80BF-4092-A74C-7C7E15F438F0}" srcOrd="0" destOrd="0" presId="urn:microsoft.com/office/officeart/2018/5/layout/IconCircleLabelList"/>
    <dgm:cxn modelId="{01C4231E-5BE9-4F75-882F-BDBB0A112FAB}" type="presOf" srcId="{CF0D2BF5-403A-411B-AAAF-E2571B3D1ACE}" destId="{093E1753-3885-4D7A-8CD8-12A90F026F12}" srcOrd="0" destOrd="0" presId="urn:microsoft.com/office/officeart/2018/5/layout/IconCircleLabelList"/>
    <dgm:cxn modelId="{7DCB4C34-A33B-4C0E-9EA5-9C993DE7D445}" srcId="{96D9088D-F258-40D6-BADC-97D890982E2E}" destId="{6B21011F-CF05-42F0-AB92-536CF8AAA1CE}" srcOrd="0" destOrd="0" parTransId="{7C710313-E8D3-4FB7-8F7E-19B91FEFE430}" sibTransId="{5939A750-34B5-44FB-AA8F-0A3875DBE13F}"/>
    <dgm:cxn modelId="{722C6C45-B12E-4AA9-B49A-290AC5AE5106}" type="presOf" srcId="{22050D4A-E23B-412E-876B-F774818F63D6}" destId="{26FC8304-A8C2-421F-82AB-A0930897189E}" srcOrd="0" destOrd="0" presId="urn:microsoft.com/office/officeart/2018/5/layout/IconCircleLabelList"/>
    <dgm:cxn modelId="{B7FB6D65-A405-44B5-B4C0-5AE72F65C7D1}" type="presOf" srcId="{517CD72E-766A-4ECD-BC1B-52C4B5BCC96B}" destId="{C7874299-EEE0-4A08-98E2-C6D393538258}" srcOrd="0" destOrd="0" presId="urn:microsoft.com/office/officeart/2018/5/layout/IconCircleLabelList"/>
    <dgm:cxn modelId="{BAA3756D-FD2F-4FF5-B40C-1D0CC36485E6}" srcId="{96D9088D-F258-40D6-BADC-97D890982E2E}" destId="{11FF380B-8749-49F5-986D-67EEC79CDED6}" srcOrd="3" destOrd="0" parTransId="{64688484-500E-4B9E-9AE5-443B4A305B30}" sibTransId="{59FBA591-2275-45C0-BEC0-A055C7E206B9}"/>
    <dgm:cxn modelId="{BC7CE152-5D17-4DCF-BA58-29FEC4C951ED}" type="presOf" srcId="{6B21011F-CF05-42F0-AB92-536CF8AAA1CE}" destId="{24105A19-7CC4-41D2-BFAF-C255CBC9D0D6}" srcOrd="0" destOrd="0" presId="urn:microsoft.com/office/officeart/2018/5/layout/IconCircleLabelList"/>
    <dgm:cxn modelId="{D48139DB-3FF1-412B-AF92-FB4FB160F810}" type="presOf" srcId="{11FF380B-8749-49F5-986D-67EEC79CDED6}" destId="{ED63178E-8A28-420C-ABBE-D3B2B5F793C1}" srcOrd="0" destOrd="0" presId="urn:microsoft.com/office/officeart/2018/5/layout/IconCircleLabelList"/>
    <dgm:cxn modelId="{0FDC69ED-9D54-4BAF-9804-36F5505E10E1}" srcId="{96D9088D-F258-40D6-BADC-97D890982E2E}" destId="{517CD72E-766A-4ECD-BC1B-52C4B5BCC96B}" srcOrd="1" destOrd="0" parTransId="{8BEF48AC-5D4B-4E6A-942B-CDC8D354956F}" sibTransId="{D72DEE71-DAC3-4917-B8CD-523D87B8747E}"/>
    <dgm:cxn modelId="{46672EF4-8863-4BD9-B42F-AB5FED5C04C6}" srcId="{96D9088D-F258-40D6-BADC-97D890982E2E}" destId="{CF0D2BF5-403A-411B-AAAF-E2571B3D1ACE}" srcOrd="4" destOrd="0" parTransId="{57199C84-1B46-484F-B4CE-D370597EC6CE}" sibTransId="{317DAC46-77F7-4CD7-A7B3-AED49E86E480}"/>
    <dgm:cxn modelId="{6B95464B-761D-4B02-9B03-908D6C57EBF7}" type="presParOf" srcId="{30B139A5-80BF-4092-A74C-7C7E15F438F0}" destId="{570AF7C5-1AB5-4F79-999A-A254322C7556}" srcOrd="0" destOrd="0" presId="urn:microsoft.com/office/officeart/2018/5/layout/IconCircleLabelList"/>
    <dgm:cxn modelId="{F07A8712-6EA5-474F-836C-DE3E2AC89E17}" type="presParOf" srcId="{570AF7C5-1AB5-4F79-999A-A254322C7556}" destId="{FAFBA354-8308-4FFF-BE76-B0F25C538D28}" srcOrd="0" destOrd="0" presId="urn:microsoft.com/office/officeart/2018/5/layout/IconCircleLabelList"/>
    <dgm:cxn modelId="{B3773F1C-36AE-4942-8B86-C75BBF09CDFE}" type="presParOf" srcId="{570AF7C5-1AB5-4F79-999A-A254322C7556}" destId="{9ACBFC18-F5C4-423D-8F89-2D42394892CB}" srcOrd="1" destOrd="0" presId="urn:microsoft.com/office/officeart/2018/5/layout/IconCircleLabelList"/>
    <dgm:cxn modelId="{41432925-F427-4858-A93C-9C631D29590D}" type="presParOf" srcId="{570AF7C5-1AB5-4F79-999A-A254322C7556}" destId="{C31107AE-0DD2-4BD8-872B-A627D8E42AD2}" srcOrd="2" destOrd="0" presId="urn:microsoft.com/office/officeart/2018/5/layout/IconCircleLabelList"/>
    <dgm:cxn modelId="{715C2C94-E72D-4A93-8DAF-D293F9D191C5}" type="presParOf" srcId="{570AF7C5-1AB5-4F79-999A-A254322C7556}" destId="{24105A19-7CC4-41D2-BFAF-C255CBC9D0D6}" srcOrd="3" destOrd="0" presId="urn:microsoft.com/office/officeart/2018/5/layout/IconCircleLabelList"/>
    <dgm:cxn modelId="{61685DAC-BDC5-4459-B931-9AEEC81DBDD3}" type="presParOf" srcId="{30B139A5-80BF-4092-A74C-7C7E15F438F0}" destId="{6670FBA7-EAEE-4185-9714-EEFF0B35CD48}" srcOrd="1" destOrd="0" presId="urn:microsoft.com/office/officeart/2018/5/layout/IconCircleLabelList"/>
    <dgm:cxn modelId="{635AB3DF-8973-4417-8E8A-8FCDEC42C497}" type="presParOf" srcId="{30B139A5-80BF-4092-A74C-7C7E15F438F0}" destId="{B9F9F65D-5B13-4811-A2D3-24E734016759}" srcOrd="2" destOrd="0" presId="urn:microsoft.com/office/officeart/2018/5/layout/IconCircleLabelList"/>
    <dgm:cxn modelId="{0E75ABB0-516D-4E89-8BC2-C56D7C544B13}" type="presParOf" srcId="{B9F9F65D-5B13-4811-A2D3-24E734016759}" destId="{7D885791-8C08-4D78-93C9-47F9A0C51786}" srcOrd="0" destOrd="0" presId="urn:microsoft.com/office/officeart/2018/5/layout/IconCircleLabelList"/>
    <dgm:cxn modelId="{32BC32AB-99AF-4CBE-B23B-863FCC7ED5AF}" type="presParOf" srcId="{B9F9F65D-5B13-4811-A2D3-24E734016759}" destId="{46901967-8FA6-4D9B-B5E7-8F5E5BE2EFA9}" srcOrd="1" destOrd="0" presId="urn:microsoft.com/office/officeart/2018/5/layout/IconCircleLabelList"/>
    <dgm:cxn modelId="{AB878DFF-C0C9-41FA-920F-CF920C8C8095}" type="presParOf" srcId="{B9F9F65D-5B13-4811-A2D3-24E734016759}" destId="{29103DE5-265D-49A2-9208-50BC1D5D8916}" srcOrd="2" destOrd="0" presId="urn:microsoft.com/office/officeart/2018/5/layout/IconCircleLabelList"/>
    <dgm:cxn modelId="{F99DBE03-9B40-411A-BB52-EF4EEF5A13CA}" type="presParOf" srcId="{B9F9F65D-5B13-4811-A2D3-24E734016759}" destId="{C7874299-EEE0-4A08-98E2-C6D393538258}" srcOrd="3" destOrd="0" presId="urn:microsoft.com/office/officeart/2018/5/layout/IconCircleLabelList"/>
    <dgm:cxn modelId="{0E6C3F48-0EA9-4C27-9B6D-9D2DA6B1C0DB}" type="presParOf" srcId="{30B139A5-80BF-4092-A74C-7C7E15F438F0}" destId="{1798B6F8-CBAE-4E41-A328-5AFE1A158665}" srcOrd="3" destOrd="0" presId="urn:microsoft.com/office/officeart/2018/5/layout/IconCircleLabelList"/>
    <dgm:cxn modelId="{52D5A335-8766-4007-B54F-6046E510458D}" type="presParOf" srcId="{30B139A5-80BF-4092-A74C-7C7E15F438F0}" destId="{72887483-6299-4242-BE6F-B24C24DFBAD2}" srcOrd="4" destOrd="0" presId="urn:microsoft.com/office/officeart/2018/5/layout/IconCircleLabelList"/>
    <dgm:cxn modelId="{E760F016-0E17-469E-98A4-2C3218F8FEF8}" type="presParOf" srcId="{72887483-6299-4242-BE6F-B24C24DFBAD2}" destId="{C9014D96-1990-40E6-88D7-867D87C2658D}" srcOrd="0" destOrd="0" presId="urn:microsoft.com/office/officeart/2018/5/layout/IconCircleLabelList"/>
    <dgm:cxn modelId="{39967A03-F74F-4B2C-BE1B-4087595430F5}" type="presParOf" srcId="{72887483-6299-4242-BE6F-B24C24DFBAD2}" destId="{35EA9B01-7063-4D98-A331-A73247996D00}" srcOrd="1" destOrd="0" presId="urn:microsoft.com/office/officeart/2018/5/layout/IconCircleLabelList"/>
    <dgm:cxn modelId="{A221CE6A-3D10-4626-923C-536F36EC0FBD}" type="presParOf" srcId="{72887483-6299-4242-BE6F-B24C24DFBAD2}" destId="{1AD6B3AD-4B24-4492-B0AB-583ED39F36A8}" srcOrd="2" destOrd="0" presId="urn:microsoft.com/office/officeart/2018/5/layout/IconCircleLabelList"/>
    <dgm:cxn modelId="{0F2D6768-09BD-4E6A-BC20-D296E52F62A9}" type="presParOf" srcId="{72887483-6299-4242-BE6F-B24C24DFBAD2}" destId="{26FC8304-A8C2-421F-82AB-A0930897189E}" srcOrd="3" destOrd="0" presId="urn:microsoft.com/office/officeart/2018/5/layout/IconCircleLabelList"/>
    <dgm:cxn modelId="{3221EF3A-E670-4415-9470-C029A92B95AA}" type="presParOf" srcId="{30B139A5-80BF-4092-A74C-7C7E15F438F0}" destId="{B57E8972-3066-4362-888F-D887BB35ECA0}" srcOrd="5" destOrd="0" presId="urn:microsoft.com/office/officeart/2018/5/layout/IconCircleLabelList"/>
    <dgm:cxn modelId="{52EAB560-AA9F-46E4-98C6-30CEC8E29533}" type="presParOf" srcId="{30B139A5-80BF-4092-A74C-7C7E15F438F0}" destId="{F2C018D7-10EC-408E-8F27-ED8BF718CBFD}" srcOrd="6" destOrd="0" presId="urn:microsoft.com/office/officeart/2018/5/layout/IconCircleLabelList"/>
    <dgm:cxn modelId="{943CEE4C-5793-4B55-87E5-130775AC08CC}" type="presParOf" srcId="{F2C018D7-10EC-408E-8F27-ED8BF718CBFD}" destId="{04AC2A12-97DB-43EC-B98E-0AEC8A95EBCF}" srcOrd="0" destOrd="0" presId="urn:microsoft.com/office/officeart/2018/5/layout/IconCircleLabelList"/>
    <dgm:cxn modelId="{18E5C704-91F3-4A72-8363-FF67DC155D56}" type="presParOf" srcId="{F2C018D7-10EC-408E-8F27-ED8BF718CBFD}" destId="{0DE244D7-C3A0-4EC5-AAF6-1F9669524B26}" srcOrd="1" destOrd="0" presId="urn:microsoft.com/office/officeart/2018/5/layout/IconCircleLabelList"/>
    <dgm:cxn modelId="{15777F98-1E58-4801-A33C-C4FDAF09638E}" type="presParOf" srcId="{F2C018D7-10EC-408E-8F27-ED8BF718CBFD}" destId="{4029FC05-E552-47A0-9112-4FEE7F33BADE}" srcOrd="2" destOrd="0" presId="urn:microsoft.com/office/officeart/2018/5/layout/IconCircleLabelList"/>
    <dgm:cxn modelId="{908ACC02-E8F1-44D5-BA9A-212A921183DC}" type="presParOf" srcId="{F2C018D7-10EC-408E-8F27-ED8BF718CBFD}" destId="{ED63178E-8A28-420C-ABBE-D3B2B5F793C1}" srcOrd="3" destOrd="0" presId="urn:microsoft.com/office/officeart/2018/5/layout/IconCircleLabelList"/>
    <dgm:cxn modelId="{CD38E64B-038C-4744-B254-B764F52E4A0F}" type="presParOf" srcId="{30B139A5-80BF-4092-A74C-7C7E15F438F0}" destId="{F951C1CA-2F0F-474B-8947-0A488B579A0F}" srcOrd="7" destOrd="0" presId="urn:microsoft.com/office/officeart/2018/5/layout/IconCircleLabelList"/>
    <dgm:cxn modelId="{095B620A-BE04-4EFF-922A-27670F1449B9}" type="presParOf" srcId="{30B139A5-80BF-4092-A74C-7C7E15F438F0}" destId="{A3A0B286-E7EB-4CF6-83EF-57A8837B5FA1}" srcOrd="8" destOrd="0" presId="urn:microsoft.com/office/officeart/2018/5/layout/IconCircleLabelList"/>
    <dgm:cxn modelId="{C8EB4D5B-1EF6-4EEB-BCA6-098AA1330C88}" type="presParOf" srcId="{A3A0B286-E7EB-4CF6-83EF-57A8837B5FA1}" destId="{22CA28C0-F1C1-4E6D-A347-916EA44C0C2C}" srcOrd="0" destOrd="0" presId="urn:microsoft.com/office/officeart/2018/5/layout/IconCircleLabelList"/>
    <dgm:cxn modelId="{8F86B42D-740B-4BA4-85B8-43FBA9E17D8F}" type="presParOf" srcId="{A3A0B286-E7EB-4CF6-83EF-57A8837B5FA1}" destId="{CF82EFBB-91CF-4456-8AE6-2EAA8B628F52}" srcOrd="1" destOrd="0" presId="urn:microsoft.com/office/officeart/2018/5/layout/IconCircleLabelList"/>
    <dgm:cxn modelId="{DC8C43BE-50B0-4F61-8EAE-9677C3213338}" type="presParOf" srcId="{A3A0B286-E7EB-4CF6-83EF-57A8837B5FA1}" destId="{984D5B22-D8C4-4CCE-B71A-B989E170B49E}" srcOrd="2" destOrd="0" presId="urn:microsoft.com/office/officeart/2018/5/layout/IconCircleLabelList"/>
    <dgm:cxn modelId="{A3AF4411-19CA-4742-B0B0-FA0B59F01AD5}" type="presParOf" srcId="{A3A0B286-E7EB-4CF6-83EF-57A8837B5FA1}" destId="{093E1753-3885-4D7A-8CD8-12A90F026F1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4B815E-9CA0-F84F-BCE6-200133165943}" type="doc">
      <dgm:prSet loTypeId="urn:microsoft.com/office/officeart/2005/8/layout/arrow2" loCatId="" qsTypeId="urn:microsoft.com/office/officeart/2005/8/quickstyle/simple1" qsCatId="simple" csTypeId="urn:microsoft.com/office/officeart/2005/8/colors/accent4_3" csCatId="accent4" phldr="1"/>
      <dgm:spPr/>
    </dgm:pt>
    <dgm:pt modelId="{CAFD0523-4180-7C45-953B-E5BE338047F3}">
      <dgm:prSet phldrT="[Text]" custT="1"/>
      <dgm:spPr/>
      <dgm:t>
        <a:bodyPr/>
        <a:lstStyle/>
        <a:p>
          <a:pPr algn="ctr" rtl="0"/>
          <a:r>
            <a:rPr lang="en-US" sz="3700" u="sng"/>
            <a:t>1970</a:t>
          </a:r>
          <a:r>
            <a:rPr lang="en-US" sz="3700"/>
            <a:t> –</a:t>
          </a:r>
          <a:r>
            <a:rPr lang="en-US" sz="3700">
              <a:latin typeface="Calibri Light" panose="020F0302020204030204"/>
            </a:rPr>
            <a:t> </a:t>
          </a:r>
          <a:endParaRPr lang="en-US" sz="3700"/>
        </a:p>
        <a:p>
          <a:pPr algn="ctr"/>
          <a:r>
            <a:rPr lang="en-US" sz="2800"/>
            <a:t>new circus</a:t>
          </a:r>
        </a:p>
      </dgm:t>
    </dgm:pt>
    <dgm:pt modelId="{C49871BB-47E2-214F-973E-D4FDD14A1C05}" type="parTrans" cxnId="{6A149FA7-1C11-774D-9F4C-E0324A345E90}">
      <dgm:prSet/>
      <dgm:spPr/>
      <dgm:t>
        <a:bodyPr/>
        <a:lstStyle/>
        <a:p>
          <a:pPr algn="ctr"/>
          <a:endParaRPr lang="en-US"/>
        </a:p>
      </dgm:t>
    </dgm:pt>
    <dgm:pt modelId="{96293D59-8ECB-7645-B6E0-73EED00B616E}" type="sibTrans" cxnId="{6A149FA7-1C11-774D-9F4C-E0324A345E90}">
      <dgm:prSet/>
      <dgm:spPr/>
      <dgm:t>
        <a:bodyPr/>
        <a:lstStyle/>
        <a:p>
          <a:pPr algn="ctr"/>
          <a:endParaRPr lang="en-US"/>
        </a:p>
      </dgm:t>
    </dgm:pt>
    <dgm:pt modelId="{3B90FAE2-7929-2745-AB09-44372BBB42ED}">
      <dgm:prSet phldrT="[Text]" custT="1"/>
      <dgm:spPr/>
      <dgm:t>
        <a:bodyPr/>
        <a:lstStyle/>
        <a:p>
          <a:pPr algn="ctr" rtl="0"/>
          <a:r>
            <a:rPr lang="en-US" sz="3400" u="sng"/>
            <a:t>Early 90s </a:t>
          </a:r>
          <a:r>
            <a:rPr lang="en-US" sz="3400"/>
            <a:t>–</a:t>
          </a:r>
          <a:r>
            <a:rPr lang="en-US" sz="3400">
              <a:latin typeface="Calibri Light" panose="020F0302020204030204"/>
            </a:rPr>
            <a:t> </a:t>
          </a:r>
          <a:endParaRPr lang="en-US" sz="3400"/>
        </a:p>
        <a:p>
          <a:pPr algn="ctr"/>
          <a:r>
            <a:rPr lang="en-US" sz="2800"/>
            <a:t>two main uses</a:t>
          </a:r>
        </a:p>
      </dgm:t>
    </dgm:pt>
    <dgm:pt modelId="{44EC5DBC-45EC-3045-85EC-3383F06E32D9}" type="parTrans" cxnId="{BFEA2AD6-3F08-CE49-B85B-8A0F6041055C}">
      <dgm:prSet/>
      <dgm:spPr/>
      <dgm:t>
        <a:bodyPr/>
        <a:lstStyle/>
        <a:p>
          <a:pPr algn="ctr"/>
          <a:endParaRPr lang="en-US"/>
        </a:p>
      </dgm:t>
    </dgm:pt>
    <dgm:pt modelId="{3D989E72-183D-D14D-BD3C-0195603FC463}" type="sibTrans" cxnId="{BFEA2AD6-3F08-CE49-B85B-8A0F6041055C}">
      <dgm:prSet/>
      <dgm:spPr/>
      <dgm:t>
        <a:bodyPr/>
        <a:lstStyle/>
        <a:p>
          <a:pPr algn="ctr"/>
          <a:endParaRPr lang="en-US"/>
        </a:p>
      </dgm:t>
    </dgm:pt>
    <dgm:pt modelId="{EAD800E2-51F1-0244-BCFE-BE9CC2CC1138}">
      <dgm:prSet phldrT="[Text]" custT="1"/>
      <dgm:spPr/>
      <dgm:t>
        <a:bodyPr/>
        <a:lstStyle/>
        <a:p>
          <a:pPr algn="ctr" rtl="0"/>
          <a:r>
            <a:rPr lang="en-US" sz="3300" u="sng"/>
            <a:t>2010s</a:t>
          </a:r>
          <a:r>
            <a:rPr lang="en-US" sz="3300"/>
            <a:t> -</a:t>
          </a:r>
          <a:r>
            <a:rPr lang="en-US" sz="3300">
              <a:latin typeface="Calibri Light" panose="020F0302020204030204"/>
            </a:rPr>
            <a:t> </a:t>
          </a:r>
          <a:endParaRPr lang="en-US" sz="3300"/>
        </a:p>
        <a:p>
          <a:pPr algn="ctr"/>
          <a:r>
            <a:rPr lang="en-US" sz="2800"/>
            <a:t>Circus in Education</a:t>
          </a:r>
          <a:endParaRPr lang="en-US" sz="3300"/>
        </a:p>
      </dgm:t>
    </dgm:pt>
    <dgm:pt modelId="{D6F1AA29-2F42-F748-A140-9415ED4C736E}" type="parTrans" cxnId="{37A6F387-DB90-A94E-9F74-5A26ACAF0F5C}">
      <dgm:prSet/>
      <dgm:spPr/>
      <dgm:t>
        <a:bodyPr/>
        <a:lstStyle/>
        <a:p>
          <a:pPr algn="ctr"/>
          <a:endParaRPr lang="en-US"/>
        </a:p>
      </dgm:t>
    </dgm:pt>
    <dgm:pt modelId="{CFCD0780-10DC-FF4B-8B2A-003A6A823F80}" type="sibTrans" cxnId="{37A6F387-DB90-A94E-9F74-5A26ACAF0F5C}">
      <dgm:prSet/>
      <dgm:spPr/>
      <dgm:t>
        <a:bodyPr/>
        <a:lstStyle/>
        <a:p>
          <a:pPr algn="ctr"/>
          <a:endParaRPr lang="en-US"/>
        </a:p>
      </dgm:t>
    </dgm:pt>
    <dgm:pt modelId="{92624FC5-75FF-834C-A20C-369F46C3611B}" type="pres">
      <dgm:prSet presAssocID="{034B815E-9CA0-F84F-BCE6-200133165943}" presName="arrowDiagram" presStyleCnt="0">
        <dgm:presLayoutVars>
          <dgm:chMax val="5"/>
          <dgm:dir/>
          <dgm:resizeHandles val="exact"/>
        </dgm:presLayoutVars>
      </dgm:prSet>
      <dgm:spPr/>
    </dgm:pt>
    <dgm:pt modelId="{2B1D407F-4DCF-0A44-B634-92B61B94E0A8}" type="pres">
      <dgm:prSet presAssocID="{034B815E-9CA0-F84F-BCE6-200133165943}" presName="arrow" presStyleLbl="bgShp" presStyleIdx="0" presStyleCnt="1" custLinFactNeighborX="23059" custLinFactNeighborY="1960"/>
      <dgm:spPr/>
    </dgm:pt>
    <dgm:pt modelId="{8CDB442A-E573-FE44-BEE5-F96536C5BE1B}" type="pres">
      <dgm:prSet presAssocID="{034B815E-9CA0-F84F-BCE6-200133165943}" presName="arrowDiagram3" presStyleCnt="0"/>
      <dgm:spPr/>
    </dgm:pt>
    <dgm:pt modelId="{D0D7F4DB-FED1-8D4C-8725-53AFF9534919}" type="pres">
      <dgm:prSet presAssocID="{CAFD0523-4180-7C45-953B-E5BE338047F3}" presName="bullet3a" presStyleLbl="node1" presStyleIdx="0" presStyleCnt="3" custLinFactNeighborX="30166" custLinFactNeighborY="-37708"/>
      <dgm:spPr/>
    </dgm:pt>
    <dgm:pt modelId="{10995B62-1826-C142-A19D-727AB09661CB}" type="pres">
      <dgm:prSet presAssocID="{CAFD0523-4180-7C45-953B-E5BE338047F3}" presName="textBox3a" presStyleLbl="revTx" presStyleIdx="0" presStyleCnt="3" custScaleX="121392" custLinFactNeighborX="-4754" custLinFactNeighborY="-21968">
        <dgm:presLayoutVars>
          <dgm:bulletEnabled val="1"/>
        </dgm:presLayoutVars>
      </dgm:prSet>
      <dgm:spPr/>
    </dgm:pt>
    <dgm:pt modelId="{94F3B26B-96C0-274D-BAB3-3E144D1EFE8B}" type="pres">
      <dgm:prSet presAssocID="{3B90FAE2-7929-2745-AB09-44372BBB42ED}" presName="bullet3b" presStyleLbl="node1" presStyleIdx="1" presStyleCnt="3" custLinFactNeighborX="-70923" custLinFactNeighborY="29773"/>
      <dgm:spPr/>
    </dgm:pt>
    <dgm:pt modelId="{639FC542-A78F-C841-9CCF-AE058DACF7F4}" type="pres">
      <dgm:prSet presAssocID="{3B90FAE2-7929-2745-AB09-44372BBB42ED}" presName="textBox3b" presStyleLbl="revTx" presStyleIdx="1" presStyleCnt="3" custScaleX="187813" custLinFactNeighborX="802" custLinFactNeighborY="-2796">
        <dgm:presLayoutVars>
          <dgm:bulletEnabled val="1"/>
        </dgm:presLayoutVars>
      </dgm:prSet>
      <dgm:spPr/>
    </dgm:pt>
    <dgm:pt modelId="{7468A12A-E567-6A44-95C4-3919E0FE1379}" type="pres">
      <dgm:prSet presAssocID="{EAD800E2-51F1-0244-BCFE-BE9CC2CC1138}" presName="bullet3c" presStyleLbl="node1" presStyleIdx="2" presStyleCnt="3"/>
      <dgm:spPr/>
    </dgm:pt>
    <dgm:pt modelId="{7082841C-3460-1947-82AE-53B5259DB673}" type="pres">
      <dgm:prSet presAssocID="{EAD800E2-51F1-0244-BCFE-BE9CC2CC1138}" presName="textBox3c" presStyleLbl="revTx" presStyleIdx="2" presStyleCnt="3" custScaleX="182373" custLinFactNeighborX="38895" custLinFactNeighborY="-13381">
        <dgm:presLayoutVars>
          <dgm:bulletEnabled val="1"/>
        </dgm:presLayoutVars>
      </dgm:prSet>
      <dgm:spPr/>
    </dgm:pt>
  </dgm:ptLst>
  <dgm:cxnLst>
    <dgm:cxn modelId="{13BD6F5F-2FE6-124A-816C-B96F26890451}" type="presOf" srcId="{034B815E-9CA0-F84F-BCE6-200133165943}" destId="{92624FC5-75FF-834C-A20C-369F46C3611B}" srcOrd="0" destOrd="0" presId="urn:microsoft.com/office/officeart/2005/8/layout/arrow2"/>
    <dgm:cxn modelId="{37A6F387-DB90-A94E-9F74-5A26ACAF0F5C}" srcId="{034B815E-9CA0-F84F-BCE6-200133165943}" destId="{EAD800E2-51F1-0244-BCFE-BE9CC2CC1138}" srcOrd="2" destOrd="0" parTransId="{D6F1AA29-2F42-F748-A140-9415ED4C736E}" sibTransId="{CFCD0780-10DC-FF4B-8B2A-003A6A823F80}"/>
    <dgm:cxn modelId="{6A149FA7-1C11-774D-9F4C-E0324A345E90}" srcId="{034B815E-9CA0-F84F-BCE6-200133165943}" destId="{CAFD0523-4180-7C45-953B-E5BE338047F3}" srcOrd="0" destOrd="0" parTransId="{C49871BB-47E2-214F-973E-D4FDD14A1C05}" sibTransId="{96293D59-8ECB-7645-B6E0-73EED00B616E}"/>
    <dgm:cxn modelId="{492A5BB5-1D37-D543-BF84-940A484D485C}" type="presOf" srcId="{3B90FAE2-7929-2745-AB09-44372BBB42ED}" destId="{639FC542-A78F-C841-9CCF-AE058DACF7F4}" srcOrd="0" destOrd="0" presId="urn:microsoft.com/office/officeart/2005/8/layout/arrow2"/>
    <dgm:cxn modelId="{5D4672C4-5CDC-B04E-84B5-596D64ED5D97}" type="presOf" srcId="{CAFD0523-4180-7C45-953B-E5BE338047F3}" destId="{10995B62-1826-C142-A19D-727AB09661CB}" srcOrd="0" destOrd="0" presId="urn:microsoft.com/office/officeart/2005/8/layout/arrow2"/>
    <dgm:cxn modelId="{BFEA2AD6-3F08-CE49-B85B-8A0F6041055C}" srcId="{034B815E-9CA0-F84F-BCE6-200133165943}" destId="{3B90FAE2-7929-2745-AB09-44372BBB42ED}" srcOrd="1" destOrd="0" parTransId="{44EC5DBC-45EC-3045-85EC-3383F06E32D9}" sibTransId="{3D989E72-183D-D14D-BD3C-0195603FC463}"/>
    <dgm:cxn modelId="{EBC4D2DB-DE1B-1D4A-A297-412FA7BC1307}" type="presOf" srcId="{EAD800E2-51F1-0244-BCFE-BE9CC2CC1138}" destId="{7082841C-3460-1947-82AE-53B5259DB673}" srcOrd="0" destOrd="0" presId="urn:microsoft.com/office/officeart/2005/8/layout/arrow2"/>
    <dgm:cxn modelId="{791DC0E0-2442-CF42-9368-89ADD6715404}" type="presParOf" srcId="{92624FC5-75FF-834C-A20C-369F46C3611B}" destId="{2B1D407F-4DCF-0A44-B634-92B61B94E0A8}" srcOrd="0" destOrd="0" presId="urn:microsoft.com/office/officeart/2005/8/layout/arrow2"/>
    <dgm:cxn modelId="{2877656C-D4DD-B54C-99AA-2BC6C6F46F79}" type="presParOf" srcId="{92624FC5-75FF-834C-A20C-369F46C3611B}" destId="{8CDB442A-E573-FE44-BEE5-F96536C5BE1B}" srcOrd="1" destOrd="0" presId="urn:microsoft.com/office/officeart/2005/8/layout/arrow2"/>
    <dgm:cxn modelId="{F145DCA4-5B49-5741-9BB9-DB02C0392CC0}" type="presParOf" srcId="{8CDB442A-E573-FE44-BEE5-F96536C5BE1B}" destId="{D0D7F4DB-FED1-8D4C-8725-53AFF9534919}" srcOrd="0" destOrd="0" presId="urn:microsoft.com/office/officeart/2005/8/layout/arrow2"/>
    <dgm:cxn modelId="{7C250618-2BE9-B943-BC12-807B2D66B7C0}" type="presParOf" srcId="{8CDB442A-E573-FE44-BEE5-F96536C5BE1B}" destId="{10995B62-1826-C142-A19D-727AB09661CB}" srcOrd="1" destOrd="0" presId="urn:microsoft.com/office/officeart/2005/8/layout/arrow2"/>
    <dgm:cxn modelId="{BC3724F5-C0B1-F841-83C0-27B45D33246F}" type="presParOf" srcId="{8CDB442A-E573-FE44-BEE5-F96536C5BE1B}" destId="{94F3B26B-96C0-274D-BAB3-3E144D1EFE8B}" srcOrd="2" destOrd="0" presId="urn:microsoft.com/office/officeart/2005/8/layout/arrow2"/>
    <dgm:cxn modelId="{6AA1DEB3-F02E-ED46-AEDA-F3D88F4E78CD}" type="presParOf" srcId="{8CDB442A-E573-FE44-BEE5-F96536C5BE1B}" destId="{639FC542-A78F-C841-9CCF-AE058DACF7F4}" srcOrd="3" destOrd="0" presId="urn:microsoft.com/office/officeart/2005/8/layout/arrow2"/>
    <dgm:cxn modelId="{81FBEF98-F747-7D4C-9255-764399D97C42}" type="presParOf" srcId="{8CDB442A-E573-FE44-BEE5-F96536C5BE1B}" destId="{7468A12A-E567-6A44-95C4-3919E0FE1379}" srcOrd="4" destOrd="0" presId="urn:microsoft.com/office/officeart/2005/8/layout/arrow2"/>
    <dgm:cxn modelId="{24E3F11C-B5CC-3F44-933A-28C14084B128}" type="presParOf" srcId="{8CDB442A-E573-FE44-BEE5-F96536C5BE1B}" destId="{7082841C-3460-1947-82AE-53B5259DB673}" srcOrd="5"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B9B175-6789-4A7C-88A6-08EA14CCF59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D09401B-DE09-4E26-A566-65DD85AD9132}">
      <dgm:prSet/>
      <dgm:spPr/>
      <dgm:t>
        <a:bodyPr/>
        <a:lstStyle/>
        <a:p>
          <a:r>
            <a:rPr lang="en-GB" b="1"/>
            <a:t>Physical Development </a:t>
          </a:r>
          <a:endParaRPr lang="en-US"/>
        </a:p>
      </dgm:t>
    </dgm:pt>
    <dgm:pt modelId="{E0A54186-D259-40D2-B33F-225E2FAFCF4C}" type="parTrans" cxnId="{729DE118-719C-473B-B837-47A593955934}">
      <dgm:prSet/>
      <dgm:spPr/>
      <dgm:t>
        <a:bodyPr/>
        <a:lstStyle/>
        <a:p>
          <a:endParaRPr lang="en-US"/>
        </a:p>
      </dgm:t>
    </dgm:pt>
    <dgm:pt modelId="{160E468C-C60E-46C2-A05A-46976C0E94FD}" type="sibTrans" cxnId="{729DE118-719C-473B-B837-47A593955934}">
      <dgm:prSet/>
      <dgm:spPr/>
      <dgm:t>
        <a:bodyPr/>
        <a:lstStyle/>
        <a:p>
          <a:endParaRPr lang="en-US"/>
        </a:p>
      </dgm:t>
    </dgm:pt>
    <dgm:pt modelId="{6AB75681-2020-4CF5-BA86-B18F500B344F}">
      <dgm:prSet/>
      <dgm:spPr/>
      <dgm:t>
        <a:bodyPr/>
        <a:lstStyle/>
        <a:p>
          <a:r>
            <a:rPr lang="en-GB" b="1"/>
            <a:t>Social Development </a:t>
          </a:r>
          <a:endParaRPr lang="en-US"/>
        </a:p>
      </dgm:t>
    </dgm:pt>
    <dgm:pt modelId="{3276B096-CF52-4083-A74A-7F9F546D434E}" type="parTrans" cxnId="{8EFD4FA5-A768-4018-98E0-45A3917AF47F}">
      <dgm:prSet/>
      <dgm:spPr/>
      <dgm:t>
        <a:bodyPr/>
        <a:lstStyle/>
        <a:p>
          <a:endParaRPr lang="en-US"/>
        </a:p>
      </dgm:t>
    </dgm:pt>
    <dgm:pt modelId="{F6ABE0B6-3763-4822-A0F5-A7E344E6808E}" type="sibTrans" cxnId="{8EFD4FA5-A768-4018-98E0-45A3917AF47F}">
      <dgm:prSet/>
      <dgm:spPr/>
      <dgm:t>
        <a:bodyPr/>
        <a:lstStyle/>
        <a:p>
          <a:endParaRPr lang="en-US"/>
        </a:p>
      </dgm:t>
    </dgm:pt>
    <dgm:pt modelId="{FF6B00DD-BBA2-4AE9-98D4-2FCC952739E2}">
      <dgm:prSet/>
      <dgm:spPr/>
      <dgm:t>
        <a:bodyPr/>
        <a:lstStyle/>
        <a:p>
          <a:r>
            <a:rPr lang="en-GB" b="1"/>
            <a:t>Creative thinking &amp; Cognition</a:t>
          </a:r>
          <a:endParaRPr lang="en-US"/>
        </a:p>
      </dgm:t>
    </dgm:pt>
    <dgm:pt modelId="{B264BC6F-4053-4637-AB5C-B3CF1A12ECFD}" type="parTrans" cxnId="{0B47CBE4-C792-48BD-A893-E93816D6B79E}">
      <dgm:prSet/>
      <dgm:spPr/>
      <dgm:t>
        <a:bodyPr/>
        <a:lstStyle/>
        <a:p>
          <a:endParaRPr lang="en-US"/>
        </a:p>
      </dgm:t>
    </dgm:pt>
    <dgm:pt modelId="{03EC49EC-3972-4ACB-A114-E8796CA004BD}" type="sibTrans" cxnId="{0B47CBE4-C792-48BD-A893-E93816D6B79E}">
      <dgm:prSet/>
      <dgm:spPr/>
      <dgm:t>
        <a:bodyPr/>
        <a:lstStyle/>
        <a:p>
          <a:endParaRPr lang="en-US"/>
        </a:p>
      </dgm:t>
    </dgm:pt>
    <dgm:pt modelId="{158C33A4-5581-4EC7-946E-DB3C77D51E24}">
      <dgm:prSet/>
      <dgm:spPr/>
      <dgm:t>
        <a:bodyPr/>
        <a:lstStyle/>
        <a:p>
          <a:r>
            <a:rPr lang="en-GB" b="1"/>
            <a:t>Expression &amp; Communication</a:t>
          </a:r>
          <a:endParaRPr lang="en-US"/>
        </a:p>
      </dgm:t>
    </dgm:pt>
    <dgm:pt modelId="{F0230CF2-8CF4-4757-A68E-6AA5A4BB1FBA}" type="parTrans" cxnId="{DBD62623-26E5-4E26-94F6-07C441DA2D06}">
      <dgm:prSet/>
      <dgm:spPr/>
      <dgm:t>
        <a:bodyPr/>
        <a:lstStyle/>
        <a:p>
          <a:endParaRPr lang="en-US"/>
        </a:p>
      </dgm:t>
    </dgm:pt>
    <dgm:pt modelId="{256C400F-76FB-4880-A94A-04BDEE3550DF}" type="sibTrans" cxnId="{DBD62623-26E5-4E26-94F6-07C441DA2D06}">
      <dgm:prSet/>
      <dgm:spPr/>
      <dgm:t>
        <a:bodyPr/>
        <a:lstStyle/>
        <a:p>
          <a:endParaRPr lang="en-US"/>
        </a:p>
      </dgm:t>
    </dgm:pt>
    <dgm:pt modelId="{572DBD83-7983-441A-8BD4-8A3081FC688C}" type="pres">
      <dgm:prSet presAssocID="{51B9B175-6789-4A7C-88A6-08EA14CCF598}" presName="linear" presStyleCnt="0">
        <dgm:presLayoutVars>
          <dgm:animLvl val="lvl"/>
          <dgm:resizeHandles val="exact"/>
        </dgm:presLayoutVars>
      </dgm:prSet>
      <dgm:spPr/>
    </dgm:pt>
    <dgm:pt modelId="{EAFB3143-DA1A-483E-A8FA-32B21C99C71B}" type="pres">
      <dgm:prSet presAssocID="{ED09401B-DE09-4E26-A566-65DD85AD9132}" presName="parentText" presStyleLbl="node1" presStyleIdx="0" presStyleCnt="4">
        <dgm:presLayoutVars>
          <dgm:chMax val="0"/>
          <dgm:bulletEnabled val="1"/>
        </dgm:presLayoutVars>
      </dgm:prSet>
      <dgm:spPr/>
    </dgm:pt>
    <dgm:pt modelId="{FE48D6AA-119F-4387-ABA6-ECBA38C51B7C}" type="pres">
      <dgm:prSet presAssocID="{160E468C-C60E-46C2-A05A-46976C0E94FD}" presName="spacer" presStyleCnt="0"/>
      <dgm:spPr/>
    </dgm:pt>
    <dgm:pt modelId="{A4AAB07E-8AFC-4BEA-A34B-6D0DB0E8A0E1}" type="pres">
      <dgm:prSet presAssocID="{6AB75681-2020-4CF5-BA86-B18F500B344F}" presName="parentText" presStyleLbl="node1" presStyleIdx="1" presStyleCnt="4">
        <dgm:presLayoutVars>
          <dgm:chMax val="0"/>
          <dgm:bulletEnabled val="1"/>
        </dgm:presLayoutVars>
      </dgm:prSet>
      <dgm:spPr/>
    </dgm:pt>
    <dgm:pt modelId="{157FEABC-47E8-49C6-8E5B-0756944AE8EC}" type="pres">
      <dgm:prSet presAssocID="{F6ABE0B6-3763-4822-A0F5-A7E344E6808E}" presName="spacer" presStyleCnt="0"/>
      <dgm:spPr/>
    </dgm:pt>
    <dgm:pt modelId="{D1A9F9F9-D4B4-49D8-8BF4-BA21BC2228B8}" type="pres">
      <dgm:prSet presAssocID="{FF6B00DD-BBA2-4AE9-98D4-2FCC952739E2}" presName="parentText" presStyleLbl="node1" presStyleIdx="2" presStyleCnt="4">
        <dgm:presLayoutVars>
          <dgm:chMax val="0"/>
          <dgm:bulletEnabled val="1"/>
        </dgm:presLayoutVars>
      </dgm:prSet>
      <dgm:spPr/>
    </dgm:pt>
    <dgm:pt modelId="{E83CA59D-A5BC-4380-8855-B63BC5000DA0}" type="pres">
      <dgm:prSet presAssocID="{03EC49EC-3972-4ACB-A114-E8796CA004BD}" presName="spacer" presStyleCnt="0"/>
      <dgm:spPr/>
    </dgm:pt>
    <dgm:pt modelId="{CCC68C71-8235-4A64-A53A-AE5277C9AE2E}" type="pres">
      <dgm:prSet presAssocID="{158C33A4-5581-4EC7-946E-DB3C77D51E24}" presName="parentText" presStyleLbl="node1" presStyleIdx="3" presStyleCnt="4">
        <dgm:presLayoutVars>
          <dgm:chMax val="0"/>
          <dgm:bulletEnabled val="1"/>
        </dgm:presLayoutVars>
      </dgm:prSet>
      <dgm:spPr/>
    </dgm:pt>
  </dgm:ptLst>
  <dgm:cxnLst>
    <dgm:cxn modelId="{37BC1013-C2ED-4FEC-B927-F7CAD1955672}" type="presOf" srcId="{6AB75681-2020-4CF5-BA86-B18F500B344F}" destId="{A4AAB07E-8AFC-4BEA-A34B-6D0DB0E8A0E1}" srcOrd="0" destOrd="0" presId="urn:microsoft.com/office/officeart/2005/8/layout/vList2"/>
    <dgm:cxn modelId="{729DE118-719C-473B-B837-47A593955934}" srcId="{51B9B175-6789-4A7C-88A6-08EA14CCF598}" destId="{ED09401B-DE09-4E26-A566-65DD85AD9132}" srcOrd="0" destOrd="0" parTransId="{E0A54186-D259-40D2-B33F-225E2FAFCF4C}" sibTransId="{160E468C-C60E-46C2-A05A-46976C0E94FD}"/>
    <dgm:cxn modelId="{DBD62623-26E5-4E26-94F6-07C441DA2D06}" srcId="{51B9B175-6789-4A7C-88A6-08EA14CCF598}" destId="{158C33A4-5581-4EC7-946E-DB3C77D51E24}" srcOrd="3" destOrd="0" parTransId="{F0230CF2-8CF4-4757-A68E-6AA5A4BB1FBA}" sibTransId="{256C400F-76FB-4880-A94A-04BDEE3550DF}"/>
    <dgm:cxn modelId="{58B1DD71-1CAD-4EE4-B3D9-7473D6ED03D8}" type="presOf" srcId="{FF6B00DD-BBA2-4AE9-98D4-2FCC952739E2}" destId="{D1A9F9F9-D4B4-49D8-8BF4-BA21BC2228B8}" srcOrd="0" destOrd="0" presId="urn:microsoft.com/office/officeart/2005/8/layout/vList2"/>
    <dgm:cxn modelId="{7ACBD881-7B5D-4603-8537-CEAFF1641A01}" type="presOf" srcId="{ED09401B-DE09-4E26-A566-65DD85AD9132}" destId="{EAFB3143-DA1A-483E-A8FA-32B21C99C71B}" srcOrd="0" destOrd="0" presId="urn:microsoft.com/office/officeart/2005/8/layout/vList2"/>
    <dgm:cxn modelId="{945D329B-7607-482E-B6EE-D4EF9D226DED}" type="presOf" srcId="{51B9B175-6789-4A7C-88A6-08EA14CCF598}" destId="{572DBD83-7983-441A-8BD4-8A3081FC688C}" srcOrd="0" destOrd="0" presId="urn:microsoft.com/office/officeart/2005/8/layout/vList2"/>
    <dgm:cxn modelId="{8EFD4FA5-A768-4018-98E0-45A3917AF47F}" srcId="{51B9B175-6789-4A7C-88A6-08EA14CCF598}" destId="{6AB75681-2020-4CF5-BA86-B18F500B344F}" srcOrd="1" destOrd="0" parTransId="{3276B096-CF52-4083-A74A-7F9F546D434E}" sibTransId="{F6ABE0B6-3763-4822-A0F5-A7E344E6808E}"/>
    <dgm:cxn modelId="{0B47CBE4-C792-48BD-A893-E93816D6B79E}" srcId="{51B9B175-6789-4A7C-88A6-08EA14CCF598}" destId="{FF6B00DD-BBA2-4AE9-98D4-2FCC952739E2}" srcOrd="2" destOrd="0" parTransId="{B264BC6F-4053-4637-AB5C-B3CF1A12ECFD}" sibTransId="{03EC49EC-3972-4ACB-A114-E8796CA004BD}"/>
    <dgm:cxn modelId="{74129BF1-9595-40BC-AC8A-597B3E5BC81A}" type="presOf" srcId="{158C33A4-5581-4EC7-946E-DB3C77D51E24}" destId="{CCC68C71-8235-4A64-A53A-AE5277C9AE2E}" srcOrd="0" destOrd="0" presId="urn:microsoft.com/office/officeart/2005/8/layout/vList2"/>
    <dgm:cxn modelId="{376A995B-30DD-4B49-A3B1-E5F59FD60BA3}" type="presParOf" srcId="{572DBD83-7983-441A-8BD4-8A3081FC688C}" destId="{EAFB3143-DA1A-483E-A8FA-32B21C99C71B}" srcOrd="0" destOrd="0" presId="urn:microsoft.com/office/officeart/2005/8/layout/vList2"/>
    <dgm:cxn modelId="{E2EFEB57-A8D5-4DBD-8954-647D95659823}" type="presParOf" srcId="{572DBD83-7983-441A-8BD4-8A3081FC688C}" destId="{FE48D6AA-119F-4387-ABA6-ECBA38C51B7C}" srcOrd="1" destOrd="0" presId="urn:microsoft.com/office/officeart/2005/8/layout/vList2"/>
    <dgm:cxn modelId="{8AE8CBBA-BF3B-4C8E-8395-DA0F9A324106}" type="presParOf" srcId="{572DBD83-7983-441A-8BD4-8A3081FC688C}" destId="{A4AAB07E-8AFC-4BEA-A34B-6D0DB0E8A0E1}" srcOrd="2" destOrd="0" presId="urn:microsoft.com/office/officeart/2005/8/layout/vList2"/>
    <dgm:cxn modelId="{7D9382C4-99CA-4463-B3D8-E9DAADC08301}" type="presParOf" srcId="{572DBD83-7983-441A-8BD4-8A3081FC688C}" destId="{157FEABC-47E8-49C6-8E5B-0756944AE8EC}" srcOrd="3" destOrd="0" presId="urn:microsoft.com/office/officeart/2005/8/layout/vList2"/>
    <dgm:cxn modelId="{806DF653-1C74-40CE-89E5-0AC88F544978}" type="presParOf" srcId="{572DBD83-7983-441A-8BD4-8A3081FC688C}" destId="{D1A9F9F9-D4B4-49D8-8BF4-BA21BC2228B8}" srcOrd="4" destOrd="0" presId="urn:microsoft.com/office/officeart/2005/8/layout/vList2"/>
    <dgm:cxn modelId="{57E7EB64-D40B-4F09-9E56-1E31DAEF15C9}" type="presParOf" srcId="{572DBD83-7983-441A-8BD4-8A3081FC688C}" destId="{E83CA59D-A5BC-4380-8855-B63BC5000DA0}" srcOrd="5" destOrd="0" presId="urn:microsoft.com/office/officeart/2005/8/layout/vList2"/>
    <dgm:cxn modelId="{F531AD10-C75E-407D-A8D4-866EA93C5094}" type="presParOf" srcId="{572DBD83-7983-441A-8BD4-8A3081FC688C}" destId="{CCC68C71-8235-4A64-A53A-AE5277C9AE2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9B8766-814A-4B9D-83E2-26135080731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43931FE-232E-4E5E-BFE6-288CC014B323}">
      <dgm:prSet/>
      <dgm:spPr/>
      <dgm:t>
        <a:bodyPr/>
        <a:lstStyle/>
        <a:p>
          <a:r>
            <a:rPr lang="en-GB"/>
            <a:t>Proprioception is</a:t>
          </a:r>
          <a:r>
            <a:rPr lang="en-GB" b="0" i="0"/>
            <a:t> the body's ability to sense it's location, movements and actions without consciously thinking about it</a:t>
          </a:r>
          <a:endParaRPr lang="en-US"/>
        </a:p>
      </dgm:t>
    </dgm:pt>
    <dgm:pt modelId="{A8DF4DB0-9D92-4C6D-AA4A-A9D9B56535CA}" type="parTrans" cxnId="{C48DF062-CD01-44A4-92B0-ED696E2FF704}">
      <dgm:prSet/>
      <dgm:spPr/>
      <dgm:t>
        <a:bodyPr/>
        <a:lstStyle/>
        <a:p>
          <a:endParaRPr lang="en-US"/>
        </a:p>
      </dgm:t>
    </dgm:pt>
    <dgm:pt modelId="{54E6CD33-4C8B-4F8F-9A34-E8FCBF840BD1}" type="sibTrans" cxnId="{C48DF062-CD01-44A4-92B0-ED696E2FF704}">
      <dgm:prSet/>
      <dgm:spPr/>
      <dgm:t>
        <a:bodyPr/>
        <a:lstStyle/>
        <a:p>
          <a:endParaRPr lang="en-US"/>
        </a:p>
      </dgm:t>
    </dgm:pt>
    <dgm:pt modelId="{00B6A23D-1210-49F0-8B04-97C4E3F80DF7}">
      <dgm:prSet/>
      <dgm:spPr/>
      <dgm:t>
        <a:bodyPr/>
        <a:lstStyle/>
        <a:p>
          <a:r>
            <a:rPr lang="en-GB"/>
            <a:t>C</a:t>
          </a:r>
          <a:r>
            <a:rPr lang="en-GB" b="0" i="0"/>
            <a:t>ontinuous loop of feedback between the body’s receptors and your nervous system. </a:t>
          </a:r>
          <a:endParaRPr lang="en-US"/>
        </a:p>
      </dgm:t>
    </dgm:pt>
    <dgm:pt modelId="{B4A48382-856B-4417-B661-FD476EAB5B62}" type="parTrans" cxnId="{0FA6E96D-B824-409D-9C91-63A2E8189D7B}">
      <dgm:prSet/>
      <dgm:spPr/>
      <dgm:t>
        <a:bodyPr/>
        <a:lstStyle/>
        <a:p>
          <a:endParaRPr lang="en-US"/>
        </a:p>
      </dgm:t>
    </dgm:pt>
    <dgm:pt modelId="{E0CCD4ED-45BF-4AE4-94FC-B6A3C8B6470D}" type="sibTrans" cxnId="{0FA6E96D-B824-409D-9C91-63A2E8189D7B}">
      <dgm:prSet/>
      <dgm:spPr/>
      <dgm:t>
        <a:bodyPr/>
        <a:lstStyle/>
        <a:p>
          <a:endParaRPr lang="en-US"/>
        </a:p>
      </dgm:t>
    </dgm:pt>
    <dgm:pt modelId="{5D1E143A-480C-4925-B403-BC7118B6B099}">
      <dgm:prSet/>
      <dgm:spPr/>
      <dgm:t>
        <a:bodyPr/>
        <a:lstStyle/>
        <a:p>
          <a:r>
            <a:rPr lang="en-GB" b="0" i="0"/>
            <a:t>As we move, our brain detects the effort involved in our actions and responds by positioning the body. </a:t>
          </a:r>
          <a:endParaRPr lang="en-US"/>
        </a:p>
      </dgm:t>
    </dgm:pt>
    <dgm:pt modelId="{B797D633-4BB1-4068-A11B-C90556B68DD5}" type="parTrans" cxnId="{6FD2AEB3-7B07-4D71-BCE4-033FFDA662A6}">
      <dgm:prSet/>
      <dgm:spPr/>
      <dgm:t>
        <a:bodyPr/>
        <a:lstStyle/>
        <a:p>
          <a:endParaRPr lang="en-US"/>
        </a:p>
      </dgm:t>
    </dgm:pt>
    <dgm:pt modelId="{1108B065-B68A-47E7-93C2-B27F1DDBE468}" type="sibTrans" cxnId="{6FD2AEB3-7B07-4D71-BCE4-033FFDA662A6}">
      <dgm:prSet/>
      <dgm:spPr/>
      <dgm:t>
        <a:bodyPr/>
        <a:lstStyle/>
        <a:p>
          <a:endParaRPr lang="en-US"/>
        </a:p>
      </dgm:t>
    </dgm:pt>
    <dgm:pt modelId="{99100F58-5975-4B79-99D6-DC96F7D9DD68}">
      <dgm:prSet/>
      <dgm:spPr/>
      <dgm:t>
        <a:bodyPr/>
        <a:lstStyle/>
        <a:p>
          <a:r>
            <a:rPr lang="en-GB" b="0" i="0"/>
            <a:t>With good proprioception, we can move freely and without thought…</a:t>
          </a:r>
          <a:endParaRPr lang="en-US"/>
        </a:p>
      </dgm:t>
    </dgm:pt>
    <dgm:pt modelId="{AB0C6A62-0D1D-4EFF-B968-E5BF1AE23D51}" type="parTrans" cxnId="{484D6597-78B5-474F-828C-B6C7B8D3B04F}">
      <dgm:prSet/>
      <dgm:spPr/>
      <dgm:t>
        <a:bodyPr/>
        <a:lstStyle/>
        <a:p>
          <a:endParaRPr lang="en-US"/>
        </a:p>
      </dgm:t>
    </dgm:pt>
    <dgm:pt modelId="{852F2801-A78A-47EE-845D-028AAB606058}" type="sibTrans" cxnId="{484D6597-78B5-474F-828C-B6C7B8D3B04F}">
      <dgm:prSet/>
      <dgm:spPr/>
      <dgm:t>
        <a:bodyPr/>
        <a:lstStyle/>
        <a:p>
          <a:endParaRPr lang="en-US"/>
        </a:p>
      </dgm:t>
    </dgm:pt>
    <dgm:pt modelId="{37293461-AA67-479B-B013-F1BA72537CFE}" type="pres">
      <dgm:prSet presAssocID="{F39B8766-814A-4B9D-83E2-261350807316}" presName="linear" presStyleCnt="0">
        <dgm:presLayoutVars>
          <dgm:animLvl val="lvl"/>
          <dgm:resizeHandles val="exact"/>
        </dgm:presLayoutVars>
      </dgm:prSet>
      <dgm:spPr/>
    </dgm:pt>
    <dgm:pt modelId="{9DA78E2A-0A05-4EB5-AB6D-CE3B973385B5}" type="pres">
      <dgm:prSet presAssocID="{A43931FE-232E-4E5E-BFE6-288CC014B323}" presName="parentText" presStyleLbl="node1" presStyleIdx="0" presStyleCnt="4">
        <dgm:presLayoutVars>
          <dgm:chMax val="0"/>
          <dgm:bulletEnabled val="1"/>
        </dgm:presLayoutVars>
      </dgm:prSet>
      <dgm:spPr/>
    </dgm:pt>
    <dgm:pt modelId="{A8C50C40-E360-4CE4-A8E2-61D5BFA2E159}" type="pres">
      <dgm:prSet presAssocID="{54E6CD33-4C8B-4F8F-9A34-E8FCBF840BD1}" presName="spacer" presStyleCnt="0"/>
      <dgm:spPr/>
    </dgm:pt>
    <dgm:pt modelId="{4B262F51-A045-406D-AAA9-36A413553AF3}" type="pres">
      <dgm:prSet presAssocID="{00B6A23D-1210-49F0-8B04-97C4E3F80DF7}" presName="parentText" presStyleLbl="node1" presStyleIdx="1" presStyleCnt="4">
        <dgm:presLayoutVars>
          <dgm:chMax val="0"/>
          <dgm:bulletEnabled val="1"/>
        </dgm:presLayoutVars>
      </dgm:prSet>
      <dgm:spPr/>
    </dgm:pt>
    <dgm:pt modelId="{7DDEAA71-F06F-423C-A7D7-BDA7E44B937A}" type="pres">
      <dgm:prSet presAssocID="{E0CCD4ED-45BF-4AE4-94FC-B6A3C8B6470D}" presName="spacer" presStyleCnt="0"/>
      <dgm:spPr/>
    </dgm:pt>
    <dgm:pt modelId="{F938E355-D8FB-4445-AB8F-FB1589F819DD}" type="pres">
      <dgm:prSet presAssocID="{5D1E143A-480C-4925-B403-BC7118B6B099}" presName="parentText" presStyleLbl="node1" presStyleIdx="2" presStyleCnt="4">
        <dgm:presLayoutVars>
          <dgm:chMax val="0"/>
          <dgm:bulletEnabled val="1"/>
        </dgm:presLayoutVars>
      </dgm:prSet>
      <dgm:spPr/>
    </dgm:pt>
    <dgm:pt modelId="{CD8C0DF3-B633-40D0-BFCE-D457D15FE16A}" type="pres">
      <dgm:prSet presAssocID="{1108B065-B68A-47E7-93C2-B27F1DDBE468}" presName="spacer" presStyleCnt="0"/>
      <dgm:spPr/>
    </dgm:pt>
    <dgm:pt modelId="{DBE3EDC5-D9AF-405C-8C51-AF33D1C0C8AD}" type="pres">
      <dgm:prSet presAssocID="{99100F58-5975-4B79-99D6-DC96F7D9DD68}" presName="parentText" presStyleLbl="node1" presStyleIdx="3" presStyleCnt="4">
        <dgm:presLayoutVars>
          <dgm:chMax val="0"/>
          <dgm:bulletEnabled val="1"/>
        </dgm:presLayoutVars>
      </dgm:prSet>
      <dgm:spPr/>
    </dgm:pt>
  </dgm:ptLst>
  <dgm:cxnLst>
    <dgm:cxn modelId="{C48DF062-CD01-44A4-92B0-ED696E2FF704}" srcId="{F39B8766-814A-4B9D-83E2-261350807316}" destId="{A43931FE-232E-4E5E-BFE6-288CC014B323}" srcOrd="0" destOrd="0" parTransId="{A8DF4DB0-9D92-4C6D-AA4A-A9D9B56535CA}" sibTransId="{54E6CD33-4C8B-4F8F-9A34-E8FCBF840BD1}"/>
    <dgm:cxn modelId="{ABA3DA48-1748-4656-B5BA-597ED965E2E7}" type="presOf" srcId="{A43931FE-232E-4E5E-BFE6-288CC014B323}" destId="{9DA78E2A-0A05-4EB5-AB6D-CE3B973385B5}" srcOrd="0" destOrd="0" presId="urn:microsoft.com/office/officeart/2005/8/layout/vList2"/>
    <dgm:cxn modelId="{0FA6E96D-B824-409D-9C91-63A2E8189D7B}" srcId="{F39B8766-814A-4B9D-83E2-261350807316}" destId="{00B6A23D-1210-49F0-8B04-97C4E3F80DF7}" srcOrd="1" destOrd="0" parTransId="{B4A48382-856B-4417-B661-FD476EAB5B62}" sibTransId="{E0CCD4ED-45BF-4AE4-94FC-B6A3C8B6470D}"/>
    <dgm:cxn modelId="{484D6597-78B5-474F-828C-B6C7B8D3B04F}" srcId="{F39B8766-814A-4B9D-83E2-261350807316}" destId="{99100F58-5975-4B79-99D6-DC96F7D9DD68}" srcOrd="3" destOrd="0" parTransId="{AB0C6A62-0D1D-4EFF-B968-E5BF1AE23D51}" sibTransId="{852F2801-A78A-47EE-845D-028AAB606058}"/>
    <dgm:cxn modelId="{2B375E9A-8AEF-4073-8ECD-3B7C07C9931B}" type="presOf" srcId="{F39B8766-814A-4B9D-83E2-261350807316}" destId="{37293461-AA67-479B-B013-F1BA72537CFE}" srcOrd="0" destOrd="0" presId="urn:microsoft.com/office/officeart/2005/8/layout/vList2"/>
    <dgm:cxn modelId="{F93093A9-3EDE-464D-8B07-52EFA5BE6F3B}" type="presOf" srcId="{99100F58-5975-4B79-99D6-DC96F7D9DD68}" destId="{DBE3EDC5-D9AF-405C-8C51-AF33D1C0C8AD}" srcOrd="0" destOrd="0" presId="urn:microsoft.com/office/officeart/2005/8/layout/vList2"/>
    <dgm:cxn modelId="{6FD2AEB3-7B07-4D71-BCE4-033FFDA662A6}" srcId="{F39B8766-814A-4B9D-83E2-261350807316}" destId="{5D1E143A-480C-4925-B403-BC7118B6B099}" srcOrd="2" destOrd="0" parTransId="{B797D633-4BB1-4068-A11B-C90556B68DD5}" sibTransId="{1108B065-B68A-47E7-93C2-B27F1DDBE468}"/>
    <dgm:cxn modelId="{5E4CBCB7-B954-48C3-8352-2EE2E7FC09FD}" type="presOf" srcId="{00B6A23D-1210-49F0-8B04-97C4E3F80DF7}" destId="{4B262F51-A045-406D-AAA9-36A413553AF3}" srcOrd="0" destOrd="0" presId="urn:microsoft.com/office/officeart/2005/8/layout/vList2"/>
    <dgm:cxn modelId="{E3A268EC-27AB-4DEA-8E57-65CA3926AFCE}" type="presOf" srcId="{5D1E143A-480C-4925-B403-BC7118B6B099}" destId="{F938E355-D8FB-4445-AB8F-FB1589F819DD}" srcOrd="0" destOrd="0" presId="urn:microsoft.com/office/officeart/2005/8/layout/vList2"/>
    <dgm:cxn modelId="{23D8C48D-AF07-4284-B5CD-E921A2F51F8A}" type="presParOf" srcId="{37293461-AA67-479B-B013-F1BA72537CFE}" destId="{9DA78E2A-0A05-4EB5-AB6D-CE3B973385B5}" srcOrd="0" destOrd="0" presId="urn:microsoft.com/office/officeart/2005/8/layout/vList2"/>
    <dgm:cxn modelId="{5BF20DEC-9FA2-4743-8E17-DE33A2E7094D}" type="presParOf" srcId="{37293461-AA67-479B-B013-F1BA72537CFE}" destId="{A8C50C40-E360-4CE4-A8E2-61D5BFA2E159}" srcOrd="1" destOrd="0" presId="urn:microsoft.com/office/officeart/2005/8/layout/vList2"/>
    <dgm:cxn modelId="{97BEA357-45F6-41FB-BDA1-749D9E5EDF8D}" type="presParOf" srcId="{37293461-AA67-479B-B013-F1BA72537CFE}" destId="{4B262F51-A045-406D-AAA9-36A413553AF3}" srcOrd="2" destOrd="0" presId="urn:microsoft.com/office/officeart/2005/8/layout/vList2"/>
    <dgm:cxn modelId="{6D4A912A-0CE0-4798-B4D1-AD242F6EA31E}" type="presParOf" srcId="{37293461-AA67-479B-B013-F1BA72537CFE}" destId="{7DDEAA71-F06F-423C-A7D7-BDA7E44B937A}" srcOrd="3" destOrd="0" presId="urn:microsoft.com/office/officeart/2005/8/layout/vList2"/>
    <dgm:cxn modelId="{25819CEF-583C-44D1-BC6B-303A19132DDB}" type="presParOf" srcId="{37293461-AA67-479B-B013-F1BA72537CFE}" destId="{F938E355-D8FB-4445-AB8F-FB1589F819DD}" srcOrd="4" destOrd="0" presId="urn:microsoft.com/office/officeart/2005/8/layout/vList2"/>
    <dgm:cxn modelId="{E64C856A-A3D6-46F2-8882-16FF0C13DA71}" type="presParOf" srcId="{37293461-AA67-479B-B013-F1BA72537CFE}" destId="{CD8C0DF3-B633-40D0-BFCE-D457D15FE16A}" srcOrd="5" destOrd="0" presId="urn:microsoft.com/office/officeart/2005/8/layout/vList2"/>
    <dgm:cxn modelId="{99C11C6D-D80E-4919-A9E0-1F8ABEDC29E4}" type="presParOf" srcId="{37293461-AA67-479B-B013-F1BA72537CFE}" destId="{DBE3EDC5-D9AF-405C-8C51-AF33D1C0C8A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E4D6B9A-2F1B-42DA-9A4F-627C933997F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FE6DBD9-C01D-46B6-B9BD-C5919E2B4EA3}">
      <dgm:prSet/>
      <dgm:spPr/>
      <dgm:t>
        <a:bodyPr/>
        <a:lstStyle/>
        <a:p>
          <a:pPr>
            <a:lnSpc>
              <a:spcPct val="100000"/>
            </a:lnSpc>
          </a:pPr>
          <a:r>
            <a:rPr lang="en-GB" dirty="0"/>
            <a:t>Forward roll</a:t>
          </a:r>
          <a:endParaRPr lang="en-US" dirty="0"/>
        </a:p>
      </dgm:t>
    </dgm:pt>
    <dgm:pt modelId="{61BDD10A-8E71-43B2-85EE-30725689D749}" type="parTrans" cxnId="{3B21A7EF-B236-46DA-9302-8C50DD2EB63E}">
      <dgm:prSet/>
      <dgm:spPr/>
      <dgm:t>
        <a:bodyPr/>
        <a:lstStyle/>
        <a:p>
          <a:endParaRPr lang="en-US"/>
        </a:p>
      </dgm:t>
    </dgm:pt>
    <dgm:pt modelId="{D49147E7-397B-4F9F-8919-B4BBEFFD9B19}" type="sibTrans" cxnId="{3B21A7EF-B236-46DA-9302-8C50DD2EB63E}">
      <dgm:prSet/>
      <dgm:spPr/>
      <dgm:t>
        <a:bodyPr/>
        <a:lstStyle/>
        <a:p>
          <a:endParaRPr lang="en-US"/>
        </a:p>
      </dgm:t>
    </dgm:pt>
    <dgm:pt modelId="{196B5480-E7F6-48A1-936A-94C3C7491CDE}">
      <dgm:prSet/>
      <dgm:spPr/>
      <dgm:t>
        <a:bodyPr/>
        <a:lstStyle/>
        <a:p>
          <a:pPr>
            <a:lnSpc>
              <a:spcPct val="100000"/>
            </a:lnSpc>
          </a:pPr>
          <a:r>
            <a:rPr lang="en-GB" dirty="0"/>
            <a:t>Backward roll/over shoulder</a:t>
          </a:r>
        </a:p>
      </dgm:t>
    </dgm:pt>
    <dgm:pt modelId="{32FA61B2-0E53-421F-BB22-08BF6E18B062}" type="parTrans" cxnId="{6D647B1D-9105-4B3E-AADA-3E8CAD1A7AFC}">
      <dgm:prSet/>
      <dgm:spPr/>
      <dgm:t>
        <a:bodyPr/>
        <a:lstStyle/>
        <a:p>
          <a:endParaRPr lang="en-US"/>
        </a:p>
      </dgm:t>
    </dgm:pt>
    <dgm:pt modelId="{21BD338D-BC56-4E72-A097-058740192D43}" type="sibTrans" cxnId="{6D647B1D-9105-4B3E-AADA-3E8CAD1A7AFC}">
      <dgm:prSet/>
      <dgm:spPr/>
      <dgm:t>
        <a:bodyPr/>
        <a:lstStyle/>
        <a:p>
          <a:endParaRPr lang="en-US"/>
        </a:p>
      </dgm:t>
    </dgm:pt>
    <dgm:pt modelId="{B3EE0003-4D24-4818-993A-72F26BB558AE}">
      <dgm:prSet phldr="0"/>
      <dgm:spPr/>
      <dgm:t>
        <a:bodyPr/>
        <a:lstStyle/>
        <a:p>
          <a:pPr>
            <a:lnSpc>
              <a:spcPct val="100000"/>
            </a:lnSpc>
          </a:pPr>
          <a:r>
            <a:rPr lang="en-GB" dirty="0">
              <a:latin typeface="Calibri Light" panose="020F0302020204030204"/>
            </a:rPr>
            <a:t>Egg roll</a:t>
          </a:r>
          <a:r>
            <a:rPr lang="en-GB" dirty="0"/>
            <a:t> </a:t>
          </a:r>
        </a:p>
      </dgm:t>
    </dgm:pt>
    <dgm:pt modelId="{BE4B5622-9721-4CC5-A751-641252E8222A}" type="parTrans" cxnId="{7F2703F6-C435-4646-A147-71BA2F36244D}">
      <dgm:prSet/>
      <dgm:spPr/>
      <dgm:t>
        <a:bodyPr/>
        <a:lstStyle/>
        <a:p>
          <a:endParaRPr lang="en-US"/>
        </a:p>
      </dgm:t>
    </dgm:pt>
    <dgm:pt modelId="{3126363D-48A6-486A-83D7-0C96C9904933}" type="sibTrans" cxnId="{7F2703F6-C435-4646-A147-71BA2F36244D}">
      <dgm:prSet/>
      <dgm:spPr/>
      <dgm:t>
        <a:bodyPr/>
        <a:lstStyle/>
        <a:p>
          <a:endParaRPr lang="en-US"/>
        </a:p>
      </dgm:t>
    </dgm:pt>
    <dgm:pt modelId="{F98DF6AF-570A-445A-849A-D41BABD4BA5F}">
      <dgm:prSet phldr="0"/>
      <dgm:spPr/>
      <dgm:t>
        <a:bodyPr/>
        <a:lstStyle/>
        <a:p>
          <a:pPr>
            <a:lnSpc>
              <a:spcPct val="100000"/>
            </a:lnSpc>
          </a:pPr>
          <a:r>
            <a:rPr lang="en-GB" dirty="0"/>
            <a:t>Log roll</a:t>
          </a:r>
        </a:p>
      </dgm:t>
    </dgm:pt>
    <dgm:pt modelId="{B9C97BB8-F2FD-4832-9DEC-041C41456695}" type="parTrans" cxnId="{BCDB206A-BF41-4803-9649-10ED40953E6A}">
      <dgm:prSet/>
      <dgm:spPr/>
      <dgm:t>
        <a:bodyPr/>
        <a:lstStyle/>
        <a:p>
          <a:endParaRPr lang="en-US"/>
        </a:p>
      </dgm:t>
    </dgm:pt>
    <dgm:pt modelId="{9D3BC37F-5742-447F-BB68-277C99144770}" type="sibTrans" cxnId="{BCDB206A-BF41-4803-9649-10ED40953E6A}">
      <dgm:prSet/>
      <dgm:spPr/>
      <dgm:t>
        <a:bodyPr/>
        <a:lstStyle/>
        <a:p>
          <a:endParaRPr lang="en-US"/>
        </a:p>
      </dgm:t>
    </dgm:pt>
    <dgm:pt modelId="{66EEF740-4A3B-435E-9B25-ED930CF14BA5}">
      <dgm:prSet phldr="0"/>
      <dgm:spPr/>
      <dgm:t>
        <a:bodyPr/>
        <a:lstStyle/>
        <a:p>
          <a:pPr rtl="0">
            <a:lnSpc>
              <a:spcPct val="100000"/>
            </a:lnSpc>
          </a:pPr>
          <a:r>
            <a:rPr lang="en-GB" dirty="0">
              <a:latin typeface="Calibri Light" panose="020F0302020204030204"/>
            </a:rPr>
            <a:t>Teddy Bear roll</a:t>
          </a:r>
        </a:p>
      </dgm:t>
    </dgm:pt>
    <dgm:pt modelId="{8B38E4D6-28C5-4A92-A314-B445F94EA003}" type="parTrans" cxnId="{AD79DA29-3D39-44AC-92FD-0886B2FD6673}">
      <dgm:prSet/>
      <dgm:spPr/>
    </dgm:pt>
    <dgm:pt modelId="{F29A868F-63BA-4FB0-A3EA-39838ADA4AA1}" type="sibTrans" cxnId="{AD79DA29-3D39-44AC-92FD-0886B2FD6673}">
      <dgm:prSet/>
      <dgm:spPr/>
    </dgm:pt>
    <dgm:pt modelId="{494D7373-5AE6-4DA8-8F27-8BDBC9F41B6E}" type="pres">
      <dgm:prSet presAssocID="{AE4D6B9A-2F1B-42DA-9A4F-627C933997FC}" presName="root" presStyleCnt="0">
        <dgm:presLayoutVars>
          <dgm:dir/>
          <dgm:resizeHandles val="exact"/>
        </dgm:presLayoutVars>
      </dgm:prSet>
      <dgm:spPr/>
    </dgm:pt>
    <dgm:pt modelId="{0AE434D8-7BA1-489E-B547-3DAC14D7F78F}" type="pres">
      <dgm:prSet presAssocID="{2FE6DBD9-C01D-46B6-B9BD-C5919E2B4EA3}" presName="compNode" presStyleCnt="0"/>
      <dgm:spPr/>
    </dgm:pt>
    <dgm:pt modelId="{0057D398-77DB-4685-BBE9-D47844CC38D6}" type="pres">
      <dgm:prSet presAssocID="{2FE6DBD9-C01D-46B6-B9BD-C5919E2B4EA3}" presName="bgRect" presStyleLbl="bgShp" presStyleIdx="0" presStyleCnt="5"/>
      <dgm:spPr/>
    </dgm:pt>
    <dgm:pt modelId="{DACE0108-9D8F-4B19-8F5F-8D749C8989C4}" type="pres">
      <dgm:prSet presAssocID="{2FE6DBD9-C01D-46B6-B9BD-C5919E2B4EA3}" presName="iconRect"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st Forward with solid fill"/>
        </a:ext>
      </dgm:extLst>
    </dgm:pt>
    <dgm:pt modelId="{95262CAA-85B4-4181-B56F-AC20A73282AA}" type="pres">
      <dgm:prSet presAssocID="{2FE6DBD9-C01D-46B6-B9BD-C5919E2B4EA3}" presName="spaceRect" presStyleCnt="0"/>
      <dgm:spPr/>
    </dgm:pt>
    <dgm:pt modelId="{1E87E56B-2946-47EA-A0CD-614A6C4FA0B4}" type="pres">
      <dgm:prSet presAssocID="{2FE6DBD9-C01D-46B6-B9BD-C5919E2B4EA3}" presName="parTx" presStyleLbl="revTx" presStyleIdx="0" presStyleCnt="5">
        <dgm:presLayoutVars>
          <dgm:chMax val="0"/>
          <dgm:chPref val="0"/>
        </dgm:presLayoutVars>
      </dgm:prSet>
      <dgm:spPr/>
    </dgm:pt>
    <dgm:pt modelId="{67EA5B1E-E119-4EC2-A245-BEA1219860F4}" type="pres">
      <dgm:prSet presAssocID="{D49147E7-397B-4F9F-8919-B4BBEFFD9B19}" presName="sibTrans" presStyleCnt="0"/>
      <dgm:spPr/>
    </dgm:pt>
    <dgm:pt modelId="{F2FA155A-9873-4563-9F72-5AB9BDB1F3BB}" type="pres">
      <dgm:prSet presAssocID="{196B5480-E7F6-48A1-936A-94C3C7491CDE}" presName="compNode" presStyleCnt="0"/>
      <dgm:spPr/>
    </dgm:pt>
    <dgm:pt modelId="{EDC075B9-8FAE-4D46-ADAB-9D680EE9D462}" type="pres">
      <dgm:prSet presAssocID="{196B5480-E7F6-48A1-936A-94C3C7491CDE}" presName="bgRect" presStyleLbl="bgShp" presStyleIdx="1" presStyleCnt="5"/>
      <dgm:spPr/>
    </dgm:pt>
    <dgm:pt modelId="{9A3072E8-E91D-401C-9A53-A34A658A9605}" type="pres">
      <dgm:prSet presAssocID="{196B5480-E7F6-48A1-936A-94C3C7491CDE}" presName="icon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wind with solid fill"/>
        </a:ext>
      </dgm:extLst>
    </dgm:pt>
    <dgm:pt modelId="{5B3FCFE5-9F51-4C7C-95B1-DB067484581A}" type="pres">
      <dgm:prSet presAssocID="{196B5480-E7F6-48A1-936A-94C3C7491CDE}" presName="spaceRect" presStyleCnt="0"/>
      <dgm:spPr/>
    </dgm:pt>
    <dgm:pt modelId="{8EFEE330-D35F-420F-9F2B-DE8957FB5020}" type="pres">
      <dgm:prSet presAssocID="{196B5480-E7F6-48A1-936A-94C3C7491CDE}" presName="parTx" presStyleLbl="revTx" presStyleIdx="1" presStyleCnt="5">
        <dgm:presLayoutVars>
          <dgm:chMax val="0"/>
          <dgm:chPref val="0"/>
        </dgm:presLayoutVars>
      </dgm:prSet>
      <dgm:spPr/>
    </dgm:pt>
    <dgm:pt modelId="{FCF6AC2E-CA64-4748-93D1-5E1EC4D8ACC5}" type="pres">
      <dgm:prSet presAssocID="{21BD338D-BC56-4E72-A097-058740192D43}" presName="sibTrans" presStyleCnt="0"/>
      <dgm:spPr/>
    </dgm:pt>
    <dgm:pt modelId="{7F633524-497E-4197-8DB0-5F6AA7384761}" type="pres">
      <dgm:prSet presAssocID="{B3EE0003-4D24-4818-993A-72F26BB558AE}" presName="compNode" presStyleCnt="0"/>
      <dgm:spPr/>
    </dgm:pt>
    <dgm:pt modelId="{36C0CDC6-55EF-40D4-86E6-5C3022DE2E8D}" type="pres">
      <dgm:prSet presAssocID="{B3EE0003-4D24-4818-993A-72F26BB558AE}" presName="bgRect" presStyleLbl="bgShp" presStyleIdx="2" presStyleCnt="5"/>
      <dgm:spPr/>
    </dgm:pt>
    <dgm:pt modelId="{812C22DE-B3B4-427D-AA84-81D3D570132A}" type="pres">
      <dgm:prSet presAssocID="{B3EE0003-4D24-4818-993A-72F26BB558AE}" presName="iconRect" presStyleLbl="node1" presStyleIdx="2" presStyleCnt="5"/>
      <dgm:spPr/>
    </dgm:pt>
    <dgm:pt modelId="{43D7E9D0-152C-4171-B9B4-468B3D25BBEC}" type="pres">
      <dgm:prSet presAssocID="{B3EE0003-4D24-4818-993A-72F26BB558AE}" presName="spaceRect" presStyleCnt="0"/>
      <dgm:spPr/>
    </dgm:pt>
    <dgm:pt modelId="{A771D5B0-CF3A-4C83-B9A8-6FE4067FCA92}" type="pres">
      <dgm:prSet presAssocID="{B3EE0003-4D24-4818-993A-72F26BB558AE}" presName="parTx" presStyleLbl="revTx" presStyleIdx="2" presStyleCnt="5">
        <dgm:presLayoutVars>
          <dgm:chMax val="0"/>
          <dgm:chPref val="0"/>
        </dgm:presLayoutVars>
      </dgm:prSet>
      <dgm:spPr/>
    </dgm:pt>
    <dgm:pt modelId="{71091534-FDDD-481D-911C-3753696ED400}" type="pres">
      <dgm:prSet presAssocID="{3126363D-48A6-486A-83D7-0C96C9904933}" presName="sibTrans" presStyleCnt="0"/>
      <dgm:spPr/>
    </dgm:pt>
    <dgm:pt modelId="{E392CED4-580E-4AF2-B4A4-97CD7275E081}" type="pres">
      <dgm:prSet presAssocID="{F98DF6AF-570A-445A-849A-D41BABD4BA5F}" presName="compNode" presStyleCnt="0"/>
      <dgm:spPr/>
    </dgm:pt>
    <dgm:pt modelId="{F2C5F862-2A4D-4516-BCEA-ACEEB889D090}" type="pres">
      <dgm:prSet presAssocID="{F98DF6AF-570A-445A-849A-D41BABD4BA5F}" presName="bgRect" presStyleLbl="bgShp" presStyleIdx="3" presStyleCnt="5"/>
      <dgm:spPr/>
    </dgm:pt>
    <dgm:pt modelId="{02D46A4B-866F-48E4-82E4-AF6DC6D5D6AD}" type="pres">
      <dgm:prSet presAssocID="{F98DF6AF-570A-445A-849A-D41BABD4BA5F}" presName="iconRect" presStyleLbl="node1" presStyleIdx="3" presStyleCnt="5"/>
      <dgm:spPr/>
    </dgm:pt>
    <dgm:pt modelId="{DD4C7877-A8EC-4F04-8940-5981B5BD686F}" type="pres">
      <dgm:prSet presAssocID="{F98DF6AF-570A-445A-849A-D41BABD4BA5F}" presName="spaceRect" presStyleCnt="0"/>
      <dgm:spPr/>
    </dgm:pt>
    <dgm:pt modelId="{05BCD366-65E5-4D43-AB2D-27E8CC12A339}" type="pres">
      <dgm:prSet presAssocID="{F98DF6AF-570A-445A-849A-D41BABD4BA5F}" presName="parTx" presStyleLbl="revTx" presStyleIdx="3" presStyleCnt="5">
        <dgm:presLayoutVars>
          <dgm:chMax val="0"/>
          <dgm:chPref val="0"/>
        </dgm:presLayoutVars>
      </dgm:prSet>
      <dgm:spPr/>
    </dgm:pt>
    <dgm:pt modelId="{67D7882E-2315-4409-932A-F5E40E25481E}" type="pres">
      <dgm:prSet presAssocID="{9D3BC37F-5742-447F-BB68-277C99144770}" presName="sibTrans" presStyleCnt="0"/>
      <dgm:spPr/>
    </dgm:pt>
    <dgm:pt modelId="{CDABDB42-3FD9-46E4-B327-2ADC47401EAE}" type="pres">
      <dgm:prSet presAssocID="{66EEF740-4A3B-435E-9B25-ED930CF14BA5}" presName="compNode" presStyleCnt="0"/>
      <dgm:spPr/>
    </dgm:pt>
    <dgm:pt modelId="{CADF63B3-E828-46A8-8895-27B21F813DA9}" type="pres">
      <dgm:prSet presAssocID="{66EEF740-4A3B-435E-9B25-ED930CF14BA5}" presName="bgRect" presStyleLbl="bgShp" presStyleIdx="4" presStyleCnt="5"/>
      <dgm:spPr/>
    </dgm:pt>
    <dgm:pt modelId="{B6D2D5D0-6EBB-4E1C-BA23-6DB019EE1F5A}" type="pres">
      <dgm:prSet presAssocID="{66EEF740-4A3B-435E-9B25-ED930CF14BA5}" presName="iconRect" presStyleLbl="node1" presStyleIdx="4" presStyleCnt="5"/>
      <dgm:spPr/>
    </dgm:pt>
    <dgm:pt modelId="{94D1145D-DE4A-407E-8BA2-C2E1844E57AB}" type="pres">
      <dgm:prSet presAssocID="{66EEF740-4A3B-435E-9B25-ED930CF14BA5}" presName="spaceRect" presStyleCnt="0"/>
      <dgm:spPr/>
    </dgm:pt>
    <dgm:pt modelId="{70977E98-A402-4B47-B608-783B411EF738}" type="pres">
      <dgm:prSet presAssocID="{66EEF740-4A3B-435E-9B25-ED930CF14BA5}" presName="parTx" presStyleLbl="revTx" presStyleIdx="4" presStyleCnt="5">
        <dgm:presLayoutVars>
          <dgm:chMax val="0"/>
          <dgm:chPref val="0"/>
        </dgm:presLayoutVars>
      </dgm:prSet>
      <dgm:spPr/>
    </dgm:pt>
  </dgm:ptLst>
  <dgm:cxnLst>
    <dgm:cxn modelId="{6D647B1D-9105-4B3E-AADA-3E8CAD1A7AFC}" srcId="{AE4D6B9A-2F1B-42DA-9A4F-627C933997FC}" destId="{196B5480-E7F6-48A1-936A-94C3C7491CDE}" srcOrd="1" destOrd="0" parTransId="{32FA61B2-0E53-421F-BB22-08BF6E18B062}" sibTransId="{21BD338D-BC56-4E72-A097-058740192D43}"/>
    <dgm:cxn modelId="{50F14628-EC62-4A48-8623-8CB9EA15F190}" type="presOf" srcId="{66EEF740-4A3B-435E-9B25-ED930CF14BA5}" destId="{70977E98-A402-4B47-B608-783B411EF738}" srcOrd="0" destOrd="0" presId="urn:microsoft.com/office/officeart/2018/2/layout/IconVerticalSolidList"/>
    <dgm:cxn modelId="{AD79DA29-3D39-44AC-92FD-0886B2FD6673}" srcId="{AE4D6B9A-2F1B-42DA-9A4F-627C933997FC}" destId="{66EEF740-4A3B-435E-9B25-ED930CF14BA5}" srcOrd="4" destOrd="0" parTransId="{8B38E4D6-28C5-4A92-A314-B445F94EA003}" sibTransId="{F29A868F-63BA-4FB0-A3EA-39838ADA4AA1}"/>
    <dgm:cxn modelId="{44D15E3C-A85D-4660-9D3A-5374C2E3AC6A}" type="presOf" srcId="{196B5480-E7F6-48A1-936A-94C3C7491CDE}" destId="{8EFEE330-D35F-420F-9F2B-DE8957FB5020}" srcOrd="0" destOrd="0" presId="urn:microsoft.com/office/officeart/2018/2/layout/IconVerticalSolidList"/>
    <dgm:cxn modelId="{BCDB206A-BF41-4803-9649-10ED40953E6A}" srcId="{AE4D6B9A-2F1B-42DA-9A4F-627C933997FC}" destId="{F98DF6AF-570A-445A-849A-D41BABD4BA5F}" srcOrd="3" destOrd="0" parTransId="{B9C97BB8-F2FD-4832-9DEC-041C41456695}" sibTransId="{9D3BC37F-5742-447F-BB68-277C99144770}"/>
    <dgm:cxn modelId="{5A109D7A-7EE9-4F12-8B25-E90FD2584F0A}" type="presOf" srcId="{2FE6DBD9-C01D-46B6-B9BD-C5919E2B4EA3}" destId="{1E87E56B-2946-47EA-A0CD-614A6C4FA0B4}" srcOrd="0" destOrd="0" presId="urn:microsoft.com/office/officeart/2018/2/layout/IconVerticalSolidList"/>
    <dgm:cxn modelId="{C990EF91-2C92-4077-95E9-CEE11B0AA8D1}" type="presOf" srcId="{B3EE0003-4D24-4818-993A-72F26BB558AE}" destId="{A771D5B0-CF3A-4C83-B9A8-6FE4067FCA92}" srcOrd="0" destOrd="0" presId="urn:microsoft.com/office/officeart/2018/2/layout/IconVerticalSolidList"/>
    <dgm:cxn modelId="{48D791B2-FDAA-4269-BB3C-D50D0D1C59E7}" type="presOf" srcId="{AE4D6B9A-2F1B-42DA-9A4F-627C933997FC}" destId="{494D7373-5AE6-4DA8-8F27-8BDBC9F41B6E}" srcOrd="0" destOrd="0" presId="urn:microsoft.com/office/officeart/2018/2/layout/IconVerticalSolidList"/>
    <dgm:cxn modelId="{0AB847B8-0A8B-4AEB-9152-741BCC2AB0D3}" type="presOf" srcId="{F98DF6AF-570A-445A-849A-D41BABD4BA5F}" destId="{05BCD366-65E5-4D43-AB2D-27E8CC12A339}" srcOrd="0" destOrd="0" presId="urn:microsoft.com/office/officeart/2018/2/layout/IconVerticalSolidList"/>
    <dgm:cxn modelId="{3B21A7EF-B236-46DA-9302-8C50DD2EB63E}" srcId="{AE4D6B9A-2F1B-42DA-9A4F-627C933997FC}" destId="{2FE6DBD9-C01D-46B6-B9BD-C5919E2B4EA3}" srcOrd="0" destOrd="0" parTransId="{61BDD10A-8E71-43B2-85EE-30725689D749}" sibTransId="{D49147E7-397B-4F9F-8919-B4BBEFFD9B19}"/>
    <dgm:cxn modelId="{7F2703F6-C435-4646-A147-71BA2F36244D}" srcId="{AE4D6B9A-2F1B-42DA-9A4F-627C933997FC}" destId="{B3EE0003-4D24-4818-993A-72F26BB558AE}" srcOrd="2" destOrd="0" parTransId="{BE4B5622-9721-4CC5-A751-641252E8222A}" sibTransId="{3126363D-48A6-486A-83D7-0C96C9904933}"/>
    <dgm:cxn modelId="{5732FBE1-5F52-46FB-A386-6F14A030BCDF}" type="presParOf" srcId="{494D7373-5AE6-4DA8-8F27-8BDBC9F41B6E}" destId="{0AE434D8-7BA1-489E-B547-3DAC14D7F78F}" srcOrd="0" destOrd="0" presId="urn:microsoft.com/office/officeart/2018/2/layout/IconVerticalSolidList"/>
    <dgm:cxn modelId="{756E9CF5-F0B1-4A20-8CAF-0FBE2A9984F3}" type="presParOf" srcId="{0AE434D8-7BA1-489E-B547-3DAC14D7F78F}" destId="{0057D398-77DB-4685-BBE9-D47844CC38D6}" srcOrd="0" destOrd="0" presId="urn:microsoft.com/office/officeart/2018/2/layout/IconVerticalSolidList"/>
    <dgm:cxn modelId="{DD203CE1-E56A-4DF8-BD11-6D6B68107730}" type="presParOf" srcId="{0AE434D8-7BA1-489E-B547-3DAC14D7F78F}" destId="{DACE0108-9D8F-4B19-8F5F-8D749C8989C4}" srcOrd="1" destOrd="0" presId="urn:microsoft.com/office/officeart/2018/2/layout/IconVerticalSolidList"/>
    <dgm:cxn modelId="{95CCC9D8-1DAA-45DA-A82A-1B54DF90DD84}" type="presParOf" srcId="{0AE434D8-7BA1-489E-B547-3DAC14D7F78F}" destId="{95262CAA-85B4-4181-B56F-AC20A73282AA}" srcOrd="2" destOrd="0" presId="urn:microsoft.com/office/officeart/2018/2/layout/IconVerticalSolidList"/>
    <dgm:cxn modelId="{D7A1E52F-4E93-44FB-B708-E73C9E02B864}" type="presParOf" srcId="{0AE434D8-7BA1-489E-B547-3DAC14D7F78F}" destId="{1E87E56B-2946-47EA-A0CD-614A6C4FA0B4}" srcOrd="3" destOrd="0" presId="urn:microsoft.com/office/officeart/2018/2/layout/IconVerticalSolidList"/>
    <dgm:cxn modelId="{DDE1D0DF-9F70-4904-BEAF-705B6D182A0E}" type="presParOf" srcId="{494D7373-5AE6-4DA8-8F27-8BDBC9F41B6E}" destId="{67EA5B1E-E119-4EC2-A245-BEA1219860F4}" srcOrd="1" destOrd="0" presId="urn:microsoft.com/office/officeart/2018/2/layout/IconVerticalSolidList"/>
    <dgm:cxn modelId="{09C81CC2-9184-4C01-B842-171DCE600FA0}" type="presParOf" srcId="{494D7373-5AE6-4DA8-8F27-8BDBC9F41B6E}" destId="{F2FA155A-9873-4563-9F72-5AB9BDB1F3BB}" srcOrd="2" destOrd="0" presId="urn:microsoft.com/office/officeart/2018/2/layout/IconVerticalSolidList"/>
    <dgm:cxn modelId="{1A265D44-BF93-4381-BD0D-BCDC756AFA2A}" type="presParOf" srcId="{F2FA155A-9873-4563-9F72-5AB9BDB1F3BB}" destId="{EDC075B9-8FAE-4D46-ADAB-9D680EE9D462}" srcOrd="0" destOrd="0" presId="urn:microsoft.com/office/officeart/2018/2/layout/IconVerticalSolidList"/>
    <dgm:cxn modelId="{0677C0BB-D525-403C-B29F-3172A4317DE6}" type="presParOf" srcId="{F2FA155A-9873-4563-9F72-5AB9BDB1F3BB}" destId="{9A3072E8-E91D-401C-9A53-A34A658A9605}" srcOrd="1" destOrd="0" presId="urn:microsoft.com/office/officeart/2018/2/layout/IconVerticalSolidList"/>
    <dgm:cxn modelId="{38A6B818-D678-4DF2-BB55-BD1EF7FF330A}" type="presParOf" srcId="{F2FA155A-9873-4563-9F72-5AB9BDB1F3BB}" destId="{5B3FCFE5-9F51-4C7C-95B1-DB067484581A}" srcOrd="2" destOrd="0" presId="urn:microsoft.com/office/officeart/2018/2/layout/IconVerticalSolidList"/>
    <dgm:cxn modelId="{ED037C4C-24EE-46CD-963D-366A7A129967}" type="presParOf" srcId="{F2FA155A-9873-4563-9F72-5AB9BDB1F3BB}" destId="{8EFEE330-D35F-420F-9F2B-DE8957FB5020}" srcOrd="3" destOrd="0" presId="urn:microsoft.com/office/officeart/2018/2/layout/IconVerticalSolidList"/>
    <dgm:cxn modelId="{3B10BF03-B3FC-4922-AD2C-E7B08D24EC10}" type="presParOf" srcId="{494D7373-5AE6-4DA8-8F27-8BDBC9F41B6E}" destId="{FCF6AC2E-CA64-4748-93D1-5E1EC4D8ACC5}" srcOrd="3" destOrd="0" presId="urn:microsoft.com/office/officeart/2018/2/layout/IconVerticalSolidList"/>
    <dgm:cxn modelId="{2F81AAC6-24A7-48C8-A674-184EFDBE1966}" type="presParOf" srcId="{494D7373-5AE6-4DA8-8F27-8BDBC9F41B6E}" destId="{7F633524-497E-4197-8DB0-5F6AA7384761}" srcOrd="4" destOrd="0" presId="urn:microsoft.com/office/officeart/2018/2/layout/IconVerticalSolidList"/>
    <dgm:cxn modelId="{7A2C4662-3D7E-49B5-96A4-38EF204612ED}" type="presParOf" srcId="{7F633524-497E-4197-8DB0-5F6AA7384761}" destId="{36C0CDC6-55EF-40D4-86E6-5C3022DE2E8D}" srcOrd="0" destOrd="0" presId="urn:microsoft.com/office/officeart/2018/2/layout/IconVerticalSolidList"/>
    <dgm:cxn modelId="{DB301F16-E1DD-4976-88EB-67A542B032BB}" type="presParOf" srcId="{7F633524-497E-4197-8DB0-5F6AA7384761}" destId="{812C22DE-B3B4-427D-AA84-81D3D570132A}" srcOrd="1" destOrd="0" presId="urn:microsoft.com/office/officeart/2018/2/layout/IconVerticalSolidList"/>
    <dgm:cxn modelId="{58D9F945-856B-42A2-B99C-18066C2BA226}" type="presParOf" srcId="{7F633524-497E-4197-8DB0-5F6AA7384761}" destId="{43D7E9D0-152C-4171-B9B4-468B3D25BBEC}" srcOrd="2" destOrd="0" presId="urn:microsoft.com/office/officeart/2018/2/layout/IconVerticalSolidList"/>
    <dgm:cxn modelId="{44773872-7872-4A14-AEC8-DEE5B4199E24}" type="presParOf" srcId="{7F633524-497E-4197-8DB0-5F6AA7384761}" destId="{A771D5B0-CF3A-4C83-B9A8-6FE4067FCA92}" srcOrd="3" destOrd="0" presId="urn:microsoft.com/office/officeart/2018/2/layout/IconVerticalSolidList"/>
    <dgm:cxn modelId="{5E865463-7490-4541-823C-05326F926F6B}" type="presParOf" srcId="{494D7373-5AE6-4DA8-8F27-8BDBC9F41B6E}" destId="{71091534-FDDD-481D-911C-3753696ED400}" srcOrd="5" destOrd="0" presId="urn:microsoft.com/office/officeart/2018/2/layout/IconVerticalSolidList"/>
    <dgm:cxn modelId="{B85D5394-085D-4552-AF2D-35520444DEDC}" type="presParOf" srcId="{494D7373-5AE6-4DA8-8F27-8BDBC9F41B6E}" destId="{E392CED4-580E-4AF2-B4A4-97CD7275E081}" srcOrd="6" destOrd="0" presId="urn:microsoft.com/office/officeart/2018/2/layout/IconVerticalSolidList"/>
    <dgm:cxn modelId="{0E4B204B-D594-4518-94D6-B3493A2B213A}" type="presParOf" srcId="{E392CED4-580E-4AF2-B4A4-97CD7275E081}" destId="{F2C5F862-2A4D-4516-BCEA-ACEEB889D090}" srcOrd="0" destOrd="0" presId="urn:microsoft.com/office/officeart/2018/2/layout/IconVerticalSolidList"/>
    <dgm:cxn modelId="{87C4E775-B3A6-454F-9EA7-D95EF0E272EA}" type="presParOf" srcId="{E392CED4-580E-4AF2-B4A4-97CD7275E081}" destId="{02D46A4B-866F-48E4-82E4-AF6DC6D5D6AD}" srcOrd="1" destOrd="0" presId="urn:microsoft.com/office/officeart/2018/2/layout/IconVerticalSolidList"/>
    <dgm:cxn modelId="{6CA7E82D-20C3-42DE-AEFC-B584D6B97446}" type="presParOf" srcId="{E392CED4-580E-4AF2-B4A4-97CD7275E081}" destId="{DD4C7877-A8EC-4F04-8940-5981B5BD686F}" srcOrd="2" destOrd="0" presId="urn:microsoft.com/office/officeart/2018/2/layout/IconVerticalSolidList"/>
    <dgm:cxn modelId="{36DA075C-718A-419A-97D8-CE78F5C12361}" type="presParOf" srcId="{E392CED4-580E-4AF2-B4A4-97CD7275E081}" destId="{05BCD366-65E5-4D43-AB2D-27E8CC12A339}" srcOrd="3" destOrd="0" presId="urn:microsoft.com/office/officeart/2018/2/layout/IconVerticalSolidList"/>
    <dgm:cxn modelId="{65FAEF63-0E1B-4CFF-AC21-C7CDB5AC7C93}" type="presParOf" srcId="{494D7373-5AE6-4DA8-8F27-8BDBC9F41B6E}" destId="{67D7882E-2315-4409-932A-F5E40E25481E}" srcOrd="7" destOrd="0" presId="urn:microsoft.com/office/officeart/2018/2/layout/IconVerticalSolidList"/>
    <dgm:cxn modelId="{9D94F694-3E84-470B-B763-904EC83AEDAC}" type="presParOf" srcId="{494D7373-5AE6-4DA8-8F27-8BDBC9F41B6E}" destId="{CDABDB42-3FD9-46E4-B327-2ADC47401EAE}" srcOrd="8" destOrd="0" presId="urn:microsoft.com/office/officeart/2018/2/layout/IconVerticalSolidList"/>
    <dgm:cxn modelId="{51B50FEA-4474-4492-9165-6A27F8BBE351}" type="presParOf" srcId="{CDABDB42-3FD9-46E4-B327-2ADC47401EAE}" destId="{CADF63B3-E828-46A8-8895-27B21F813DA9}" srcOrd="0" destOrd="0" presId="urn:microsoft.com/office/officeart/2018/2/layout/IconVerticalSolidList"/>
    <dgm:cxn modelId="{93C2B747-2FDC-4BB8-8CF7-E4628B5CB897}" type="presParOf" srcId="{CDABDB42-3FD9-46E4-B327-2ADC47401EAE}" destId="{B6D2D5D0-6EBB-4E1C-BA23-6DB019EE1F5A}" srcOrd="1" destOrd="0" presId="urn:microsoft.com/office/officeart/2018/2/layout/IconVerticalSolidList"/>
    <dgm:cxn modelId="{9B1BE407-BE28-4D47-B50E-32857416D57F}" type="presParOf" srcId="{CDABDB42-3FD9-46E4-B327-2ADC47401EAE}" destId="{94D1145D-DE4A-407E-8BA2-C2E1844E57AB}" srcOrd="2" destOrd="0" presId="urn:microsoft.com/office/officeart/2018/2/layout/IconVerticalSolidList"/>
    <dgm:cxn modelId="{B8C422F1-8E60-4CC1-996C-9F3A2638696C}" type="presParOf" srcId="{CDABDB42-3FD9-46E4-B327-2ADC47401EAE}" destId="{70977E98-A402-4B47-B608-783B411EF73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4454AC-6F83-4A99-A98A-43146957C1C2}"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81FB90E4-1078-491E-8A56-F1FA1A5D537A}">
      <dgm:prSet/>
      <dgm:spPr/>
      <dgm:t>
        <a:bodyPr/>
        <a:lstStyle/>
        <a:p>
          <a:pPr rtl="0">
            <a:lnSpc>
              <a:spcPct val="100000"/>
            </a:lnSpc>
            <a:defRPr cap="all"/>
          </a:pPr>
          <a:r>
            <a:rPr lang="en-GB"/>
            <a:t>Mimick Sports</a:t>
          </a:r>
          <a:r>
            <a:rPr lang="en-GB">
              <a:latin typeface="Calibri Light" panose="020F0302020204030204"/>
            </a:rPr>
            <a:t> – Dice? Everyone add a sport</a:t>
          </a:r>
          <a:endParaRPr lang="en-US"/>
        </a:p>
      </dgm:t>
    </dgm:pt>
    <dgm:pt modelId="{55362D39-0EB0-44EC-BB0A-C765A3AEB9F5}" type="parTrans" cxnId="{BAAC656D-4F2E-4763-B164-02037A5361EE}">
      <dgm:prSet/>
      <dgm:spPr/>
      <dgm:t>
        <a:bodyPr/>
        <a:lstStyle/>
        <a:p>
          <a:endParaRPr lang="en-US"/>
        </a:p>
      </dgm:t>
    </dgm:pt>
    <dgm:pt modelId="{8061CC8C-C4F7-47B5-B715-DD10D779D501}" type="sibTrans" cxnId="{BAAC656D-4F2E-4763-B164-02037A5361EE}">
      <dgm:prSet/>
      <dgm:spPr/>
      <dgm:t>
        <a:bodyPr/>
        <a:lstStyle/>
        <a:p>
          <a:endParaRPr lang="en-US"/>
        </a:p>
      </dgm:t>
    </dgm:pt>
    <dgm:pt modelId="{54B060A5-BCF5-4BCB-BAA0-B098684D4952}">
      <dgm:prSet/>
      <dgm:spPr/>
      <dgm:t>
        <a:bodyPr/>
        <a:lstStyle/>
        <a:p>
          <a:pPr>
            <a:lnSpc>
              <a:spcPct val="100000"/>
            </a:lnSpc>
            <a:defRPr cap="all"/>
          </a:pPr>
          <a:r>
            <a:rPr lang="en-GB"/>
            <a:t>Follow the leader (Change on the </a:t>
          </a:r>
          <a:r>
            <a:rPr lang="en-GB">
              <a:latin typeface="Calibri Light" panose="020F0302020204030204"/>
            </a:rPr>
            <a:t>tambourine</a:t>
          </a:r>
          <a:r>
            <a:rPr lang="en-GB"/>
            <a:t>)</a:t>
          </a:r>
          <a:endParaRPr lang="en-US"/>
        </a:p>
      </dgm:t>
    </dgm:pt>
    <dgm:pt modelId="{C68B15F7-CEA9-472E-9D87-9A58792AF918}" type="parTrans" cxnId="{57AC01C9-30B5-46FC-990B-332263B3F1B5}">
      <dgm:prSet/>
      <dgm:spPr/>
      <dgm:t>
        <a:bodyPr/>
        <a:lstStyle/>
        <a:p>
          <a:endParaRPr lang="en-US"/>
        </a:p>
      </dgm:t>
    </dgm:pt>
    <dgm:pt modelId="{015DAD8E-6186-4B99-B36D-8EACC60DA1FA}" type="sibTrans" cxnId="{57AC01C9-30B5-46FC-990B-332263B3F1B5}">
      <dgm:prSet/>
      <dgm:spPr/>
      <dgm:t>
        <a:bodyPr/>
        <a:lstStyle/>
        <a:p>
          <a:endParaRPr lang="en-US"/>
        </a:p>
      </dgm:t>
    </dgm:pt>
    <dgm:pt modelId="{296CD9CC-391E-4F9D-828D-88B19EE19923}">
      <dgm:prSet/>
      <dgm:spPr/>
      <dgm:t>
        <a:bodyPr/>
        <a:lstStyle/>
        <a:p>
          <a:pPr>
            <a:lnSpc>
              <a:spcPct val="100000"/>
            </a:lnSpc>
            <a:defRPr cap="all"/>
          </a:pPr>
          <a:r>
            <a:rPr lang="en-GB"/>
            <a:t>Musical Shapes - Gymnastics ABC shapes recap</a:t>
          </a:r>
          <a:endParaRPr lang="en-US"/>
        </a:p>
      </dgm:t>
    </dgm:pt>
    <dgm:pt modelId="{4AA3A63D-3C04-4B9D-A217-286C52790E0C}" type="parTrans" cxnId="{6C2EBC8C-30A2-4113-842E-6BC76DF338A1}">
      <dgm:prSet/>
      <dgm:spPr/>
      <dgm:t>
        <a:bodyPr/>
        <a:lstStyle/>
        <a:p>
          <a:endParaRPr lang="en-US"/>
        </a:p>
      </dgm:t>
    </dgm:pt>
    <dgm:pt modelId="{AE5F4C26-D52F-44ED-B8CD-EFF934A36D57}" type="sibTrans" cxnId="{6C2EBC8C-30A2-4113-842E-6BC76DF338A1}">
      <dgm:prSet/>
      <dgm:spPr/>
      <dgm:t>
        <a:bodyPr/>
        <a:lstStyle/>
        <a:p>
          <a:endParaRPr lang="en-US"/>
        </a:p>
      </dgm:t>
    </dgm:pt>
    <dgm:pt modelId="{B087C970-25B2-47E7-8092-0DF5BC9CB3C4}" type="pres">
      <dgm:prSet presAssocID="{B64454AC-6F83-4A99-A98A-43146957C1C2}" presName="root" presStyleCnt="0">
        <dgm:presLayoutVars>
          <dgm:dir/>
          <dgm:resizeHandles val="exact"/>
        </dgm:presLayoutVars>
      </dgm:prSet>
      <dgm:spPr/>
    </dgm:pt>
    <dgm:pt modelId="{BFB37098-955C-4EF8-836C-331291C65D33}" type="pres">
      <dgm:prSet presAssocID="{81FB90E4-1078-491E-8A56-F1FA1A5D537A}" presName="compNode" presStyleCnt="0"/>
      <dgm:spPr/>
    </dgm:pt>
    <dgm:pt modelId="{16BCF9A7-5600-47C0-AB3C-E11CC557C7D8}" type="pres">
      <dgm:prSet presAssocID="{81FB90E4-1078-491E-8A56-F1FA1A5D537A}" presName="iconBgRect" presStyleLbl="bgShp" presStyleIdx="0" presStyleCnt="3"/>
      <dgm:spPr/>
    </dgm:pt>
    <dgm:pt modelId="{071DFF58-60B5-4E14-8638-CB979997E352}" type="pres">
      <dgm:prSet presAssocID="{81FB90E4-1078-491E-8A56-F1FA1A5D53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otball"/>
        </a:ext>
      </dgm:extLst>
    </dgm:pt>
    <dgm:pt modelId="{70B83888-F19A-47FF-937C-7B87D9459C8A}" type="pres">
      <dgm:prSet presAssocID="{81FB90E4-1078-491E-8A56-F1FA1A5D537A}" presName="spaceRect" presStyleCnt="0"/>
      <dgm:spPr/>
    </dgm:pt>
    <dgm:pt modelId="{A613DD64-C258-409D-8D7B-5667BC1A3210}" type="pres">
      <dgm:prSet presAssocID="{81FB90E4-1078-491E-8A56-F1FA1A5D537A}" presName="textRect" presStyleLbl="revTx" presStyleIdx="0" presStyleCnt="3">
        <dgm:presLayoutVars>
          <dgm:chMax val="1"/>
          <dgm:chPref val="1"/>
        </dgm:presLayoutVars>
      </dgm:prSet>
      <dgm:spPr/>
    </dgm:pt>
    <dgm:pt modelId="{93D0B6CE-EC88-4E7C-BD70-6BCDE31C0B84}" type="pres">
      <dgm:prSet presAssocID="{8061CC8C-C4F7-47B5-B715-DD10D779D501}" presName="sibTrans" presStyleCnt="0"/>
      <dgm:spPr/>
    </dgm:pt>
    <dgm:pt modelId="{111123CB-3DBE-4A74-9C40-88BEBCE5E086}" type="pres">
      <dgm:prSet presAssocID="{54B060A5-BCF5-4BCB-BAA0-B098684D4952}" presName="compNode" presStyleCnt="0"/>
      <dgm:spPr/>
    </dgm:pt>
    <dgm:pt modelId="{B3820D5B-2075-4EC7-AE52-B140B75B5452}" type="pres">
      <dgm:prSet presAssocID="{54B060A5-BCF5-4BCB-BAA0-B098684D4952}" presName="iconBgRect" presStyleLbl="bgShp" presStyleIdx="1" presStyleCnt="3"/>
      <dgm:spPr/>
    </dgm:pt>
    <dgm:pt modelId="{B952BA4B-056D-4847-94D4-F63EDE4951CC}" type="pres">
      <dgm:prSet presAssocID="{54B060A5-BCF5-4BCB-BAA0-B098684D495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ycle with People"/>
        </a:ext>
      </dgm:extLst>
    </dgm:pt>
    <dgm:pt modelId="{B680639E-F58F-4219-9108-E62F7B236FEB}" type="pres">
      <dgm:prSet presAssocID="{54B060A5-BCF5-4BCB-BAA0-B098684D4952}" presName="spaceRect" presStyleCnt="0"/>
      <dgm:spPr/>
    </dgm:pt>
    <dgm:pt modelId="{6CFB6987-0E56-460B-801D-DD953A5041FC}" type="pres">
      <dgm:prSet presAssocID="{54B060A5-BCF5-4BCB-BAA0-B098684D4952}" presName="textRect" presStyleLbl="revTx" presStyleIdx="1" presStyleCnt="3">
        <dgm:presLayoutVars>
          <dgm:chMax val="1"/>
          <dgm:chPref val="1"/>
        </dgm:presLayoutVars>
      </dgm:prSet>
      <dgm:spPr/>
    </dgm:pt>
    <dgm:pt modelId="{39B99B56-0477-41C1-A0BA-8A60D13731AC}" type="pres">
      <dgm:prSet presAssocID="{015DAD8E-6186-4B99-B36D-8EACC60DA1FA}" presName="sibTrans" presStyleCnt="0"/>
      <dgm:spPr/>
    </dgm:pt>
    <dgm:pt modelId="{2A993949-A01D-4616-AD55-1656E1E17486}" type="pres">
      <dgm:prSet presAssocID="{296CD9CC-391E-4F9D-828D-88B19EE19923}" presName="compNode" presStyleCnt="0"/>
      <dgm:spPr/>
    </dgm:pt>
    <dgm:pt modelId="{9920B25F-2662-41D9-BE9D-F76B7F4672C7}" type="pres">
      <dgm:prSet presAssocID="{296CD9CC-391E-4F9D-828D-88B19EE19923}" presName="iconBgRect" presStyleLbl="bgShp" presStyleIdx="2" presStyleCnt="3"/>
      <dgm:spPr/>
    </dgm:pt>
    <dgm:pt modelId="{675F20DA-BBD7-4C0D-8E09-B365462BC679}" type="pres">
      <dgm:prSet presAssocID="{296CD9CC-391E-4F9D-828D-88B19EE1992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nce"/>
        </a:ext>
      </dgm:extLst>
    </dgm:pt>
    <dgm:pt modelId="{146C76A5-1334-4338-A0C7-C5498224832A}" type="pres">
      <dgm:prSet presAssocID="{296CD9CC-391E-4F9D-828D-88B19EE19923}" presName="spaceRect" presStyleCnt="0"/>
      <dgm:spPr/>
    </dgm:pt>
    <dgm:pt modelId="{DEEFCEAA-5515-4323-B67B-358CB693532B}" type="pres">
      <dgm:prSet presAssocID="{296CD9CC-391E-4F9D-828D-88B19EE19923}" presName="textRect" presStyleLbl="revTx" presStyleIdx="2" presStyleCnt="3">
        <dgm:presLayoutVars>
          <dgm:chMax val="1"/>
          <dgm:chPref val="1"/>
        </dgm:presLayoutVars>
      </dgm:prSet>
      <dgm:spPr/>
    </dgm:pt>
  </dgm:ptLst>
  <dgm:cxnLst>
    <dgm:cxn modelId="{E427B813-CA8D-4F6F-BA55-8415B5B01453}" type="presOf" srcId="{B64454AC-6F83-4A99-A98A-43146957C1C2}" destId="{B087C970-25B2-47E7-8092-0DF5BC9CB3C4}" srcOrd="0" destOrd="0" presId="urn:microsoft.com/office/officeart/2018/5/layout/IconCircleLabelList"/>
    <dgm:cxn modelId="{BAAC656D-4F2E-4763-B164-02037A5361EE}" srcId="{B64454AC-6F83-4A99-A98A-43146957C1C2}" destId="{81FB90E4-1078-491E-8A56-F1FA1A5D537A}" srcOrd="0" destOrd="0" parTransId="{55362D39-0EB0-44EC-BB0A-C765A3AEB9F5}" sibTransId="{8061CC8C-C4F7-47B5-B715-DD10D779D501}"/>
    <dgm:cxn modelId="{D9E6E96E-9A28-4E0B-8F6B-8C03074847ED}" type="presOf" srcId="{54B060A5-BCF5-4BCB-BAA0-B098684D4952}" destId="{6CFB6987-0E56-460B-801D-DD953A5041FC}" srcOrd="0" destOrd="0" presId="urn:microsoft.com/office/officeart/2018/5/layout/IconCircleLabelList"/>
    <dgm:cxn modelId="{6C2EBC8C-30A2-4113-842E-6BC76DF338A1}" srcId="{B64454AC-6F83-4A99-A98A-43146957C1C2}" destId="{296CD9CC-391E-4F9D-828D-88B19EE19923}" srcOrd="2" destOrd="0" parTransId="{4AA3A63D-3C04-4B9D-A217-286C52790E0C}" sibTransId="{AE5F4C26-D52F-44ED-B8CD-EFF934A36D57}"/>
    <dgm:cxn modelId="{77285E99-5841-4E92-87CF-428902E3C3D9}" type="presOf" srcId="{81FB90E4-1078-491E-8A56-F1FA1A5D537A}" destId="{A613DD64-C258-409D-8D7B-5667BC1A3210}" srcOrd="0" destOrd="0" presId="urn:microsoft.com/office/officeart/2018/5/layout/IconCircleLabelList"/>
    <dgm:cxn modelId="{57AC01C9-30B5-46FC-990B-332263B3F1B5}" srcId="{B64454AC-6F83-4A99-A98A-43146957C1C2}" destId="{54B060A5-BCF5-4BCB-BAA0-B098684D4952}" srcOrd="1" destOrd="0" parTransId="{C68B15F7-CEA9-472E-9D87-9A58792AF918}" sibTransId="{015DAD8E-6186-4B99-B36D-8EACC60DA1FA}"/>
    <dgm:cxn modelId="{FBF704D2-AC1D-4898-B708-6494347F123F}" type="presOf" srcId="{296CD9CC-391E-4F9D-828D-88B19EE19923}" destId="{DEEFCEAA-5515-4323-B67B-358CB693532B}" srcOrd="0" destOrd="0" presId="urn:microsoft.com/office/officeart/2018/5/layout/IconCircleLabelList"/>
    <dgm:cxn modelId="{99C3333B-8392-45F5-96BE-A98E3E4CC606}" type="presParOf" srcId="{B087C970-25B2-47E7-8092-0DF5BC9CB3C4}" destId="{BFB37098-955C-4EF8-836C-331291C65D33}" srcOrd="0" destOrd="0" presId="urn:microsoft.com/office/officeart/2018/5/layout/IconCircleLabelList"/>
    <dgm:cxn modelId="{CE03D208-D46C-40BD-A4DD-8F25A5509E69}" type="presParOf" srcId="{BFB37098-955C-4EF8-836C-331291C65D33}" destId="{16BCF9A7-5600-47C0-AB3C-E11CC557C7D8}" srcOrd="0" destOrd="0" presId="urn:microsoft.com/office/officeart/2018/5/layout/IconCircleLabelList"/>
    <dgm:cxn modelId="{B7AEFA4F-B9C8-4F88-ACFB-3861F40A1938}" type="presParOf" srcId="{BFB37098-955C-4EF8-836C-331291C65D33}" destId="{071DFF58-60B5-4E14-8638-CB979997E352}" srcOrd="1" destOrd="0" presId="urn:microsoft.com/office/officeart/2018/5/layout/IconCircleLabelList"/>
    <dgm:cxn modelId="{0E034D6C-0CAF-4CF0-B27C-6BA35F13AA25}" type="presParOf" srcId="{BFB37098-955C-4EF8-836C-331291C65D33}" destId="{70B83888-F19A-47FF-937C-7B87D9459C8A}" srcOrd="2" destOrd="0" presId="urn:microsoft.com/office/officeart/2018/5/layout/IconCircleLabelList"/>
    <dgm:cxn modelId="{2089C65C-6B6F-4AFD-A1D5-FF24C39AA801}" type="presParOf" srcId="{BFB37098-955C-4EF8-836C-331291C65D33}" destId="{A613DD64-C258-409D-8D7B-5667BC1A3210}" srcOrd="3" destOrd="0" presId="urn:microsoft.com/office/officeart/2018/5/layout/IconCircleLabelList"/>
    <dgm:cxn modelId="{ED2BB114-890A-4B29-BCB3-C3E578DF4ED2}" type="presParOf" srcId="{B087C970-25B2-47E7-8092-0DF5BC9CB3C4}" destId="{93D0B6CE-EC88-4E7C-BD70-6BCDE31C0B84}" srcOrd="1" destOrd="0" presId="urn:microsoft.com/office/officeart/2018/5/layout/IconCircleLabelList"/>
    <dgm:cxn modelId="{A26B82A7-1006-4178-B6F4-A52973F56AAD}" type="presParOf" srcId="{B087C970-25B2-47E7-8092-0DF5BC9CB3C4}" destId="{111123CB-3DBE-4A74-9C40-88BEBCE5E086}" srcOrd="2" destOrd="0" presId="urn:microsoft.com/office/officeart/2018/5/layout/IconCircleLabelList"/>
    <dgm:cxn modelId="{7A593806-8FE8-4DFE-ADDE-6DEF8C809611}" type="presParOf" srcId="{111123CB-3DBE-4A74-9C40-88BEBCE5E086}" destId="{B3820D5B-2075-4EC7-AE52-B140B75B5452}" srcOrd="0" destOrd="0" presId="urn:microsoft.com/office/officeart/2018/5/layout/IconCircleLabelList"/>
    <dgm:cxn modelId="{66136984-4244-479F-B73D-1BB23E955CAD}" type="presParOf" srcId="{111123CB-3DBE-4A74-9C40-88BEBCE5E086}" destId="{B952BA4B-056D-4847-94D4-F63EDE4951CC}" srcOrd="1" destOrd="0" presId="urn:microsoft.com/office/officeart/2018/5/layout/IconCircleLabelList"/>
    <dgm:cxn modelId="{A0709D8A-A2A4-4EAA-926A-7AF287D229C4}" type="presParOf" srcId="{111123CB-3DBE-4A74-9C40-88BEBCE5E086}" destId="{B680639E-F58F-4219-9108-E62F7B236FEB}" srcOrd="2" destOrd="0" presId="urn:microsoft.com/office/officeart/2018/5/layout/IconCircleLabelList"/>
    <dgm:cxn modelId="{F7CD3DB7-3E48-4DEE-BD96-A8ED89A1A3CB}" type="presParOf" srcId="{111123CB-3DBE-4A74-9C40-88BEBCE5E086}" destId="{6CFB6987-0E56-460B-801D-DD953A5041FC}" srcOrd="3" destOrd="0" presId="urn:microsoft.com/office/officeart/2018/5/layout/IconCircleLabelList"/>
    <dgm:cxn modelId="{E5068ED8-1E4E-480F-8844-19F24AB93887}" type="presParOf" srcId="{B087C970-25B2-47E7-8092-0DF5BC9CB3C4}" destId="{39B99B56-0477-41C1-A0BA-8A60D13731AC}" srcOrd="3" destOrd="0" presId="urn:microsoft.com/office/officeart/2018/5/layout/IconCircleLabelList"/>
    <dgm:cxn modelId="{81D430FA-D136-4D6C-A4D7-001A07B1E2E6}" type="presParOf" srcId="{B087C970-25B2-47E7-8092-0DF5BC9CB3C4}" destId="{2A993949-A01D-4616-AD55-1656E1E17486}" srcOrd="4" destOrd="0" presId="urn:microsoft.com/office/officeart/2018/5/layout/IconCircleLabelList"/>
    <dgm:cxn modelId="{24D4906B-E797-4CD9-A53D-6BD2C639CF03}" type="presParOf" srcId="{2A993949-A01D-4616-AD55-1656E1E17486}" destId="{9920B25F-2662-41D9-BE9D-F76B7F4672C7}" srcOrd="0" destOrd="0" presId="urn:microsoft.com/office/officeart/2018/5/layout/IconCircleLabelList"/>
    <dgm:cxn modelId="{C9298BFB-ECD5-45E9-9539-2473DFBA4DE4}" type="presParOf" srcId="{2A993949-A01D-4616-AD55-1656E1E17486}" destId="{675F20DA-BBD7-4C0D-8E09-B365462BC679}" srcOrd="1" destOrd="0" presId="urn:microsoft.com/office/officeart/2018/5/layout/IconCircleLabelList"/>
    <dgm:cxn modelId="{1CB9A728-B734-4165-B7E6-E9071C50E6BD}" type="presParOf" srcId="{2A993949-A01D-4616-AD55-1656E1E17486}" destId="{146C76A5-1334-4338-A0C7-C5498224832A}" srcOrd="2" destOrd="0" presId="urn:microsoft.com/office/officeart/2018/5/layout/IconCircleLabelList"/>
    <dgm:cxn modelId="{CC678B03-5097-4D32-9749-94034DF6ED94}" type="presParOf" srcId="{2A993949-A01D-4616-AD55-1656E1E17486}" destId="{DEEFCEAA-5515-4323-B67B-358CB693532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DCC3FD-36C2-4805-A724-1AAE73407D95}">
      <dsp:nvSpPr>
        <dsp:cNvPr id="0" name=""/>
        <dsp:cNvSpPr/>
      </dsp:nvSpPr>
      <dsp:spPr>
        <a:xfrm>
          <a:off x="0" y="3580"/>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EDB6F0-1697-4B98-AF37-85EEA86330C5}">
      <dsp:nvSpPr>
        <dsp:cNvPr id="0" name=""/>
        <dsp:cNvSpPr/>
      </dsp:nvSpPr>
      <dsp:spPr>
        <a:xfrm>
          <a:off x="230669" y="175152"/>
          <a:ext cx="419398" cy="4193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EB0450-C047-406F-B9C8-4276C05A2519}">
      <dsp:nvSpPr>
        <dsp:cNvPr id="0" name=""/>
        <dsp:cNvSpPr/>
      </dsp:nvSpPr>
      <dsp:spPr>
        <a:xfrm>
          <a:off x="880737" y="3580"/>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a:t>Two semester module (two hours a week)</a:t>
          </a:r>
          <a:endParaRPr lang="en-US" sz="1900" kern="1200"/>
        </a:p>
      </dsp:txBody>
      <dsp:txXfrm>
        <a:off x="880737" y="3580"/>
        <a:ext cx="3622814" cy="762543"/>
      </dsp:txXfrm>
    </dsp:sp>
    <dsp:sp modelId="{933D78FE-6BAA-4ED1-9A48-1870C0BF9338}">
      <dsp:nvSpPr>
        <dsp:cNvPr id="0" name=""/>
        <dsp:cNvSpPr/>
      </dsp:nvSpPr>
      <dsp:spPr>
        <a:xfrm>
          <a:off x="0" y="956758"/>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C2AE35-8F2E-47F6-BFC9-E3A94B14B95A}">
      <dsp:nvSpPr>
        <dsp:cNvPr id="0" name=""/>
        <dsp:cNvSpPr/>
      </dsp:nvSpPr>
      <dsp:spPr>
        <a:xfrm>
          <a:off x="230669" y="1128331"/>
          <a:ext cx="419398" cy="4193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7FA761-54F1-4743-8150-F4771B50AD92}">
      <dsp:nvSpPr>
        <dsp:cNvPr id="0" name=""/>
        <dsp:cNvSpPr/>
      </dsp:nvSpPr>
      <dsp:spPr>
        <a:xfrm>
          <a:off x="880737" y="956758"/>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a:t>Monday 9-11am</a:t>
          </a:r>
          <a:endParaRPr lang="en-US" sz="1900" kern="1200"/>
        </a:p>
      </dsp:txBody>
      <dsp:txXfrm>
        <a:off x="880737" y="956758"/>
        <a:ext cx="3622814" cy="762543"/>
      </dsp:txXfrm>
    </dsp:sp>
    <dsp:sp modelId="{3E01D17E-F7CD-417B-BCFC-2097C0076700}">
      <dsp:nvSpPr>
        <dsp:cNvPr id="0" name=""/>
        <dsp:cNvSpPr/>
      </dsp:nvSpPr>
      <dsp:spPr>
        <a:xfrm>
          <a:off x="0" y="1909937"/>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6A9E2B-93BD-48FE-99CA-7973F7E20A0C}">
      <dsp:nvSpPr>
        <dsp:cNvPr id="0" name=""/>
        <dsp:cNvSpPr/>
      </dsp:nvSpPr>
      <dsp:spPr>
        <a:xfrm>
          <a:off x="230669" y="2081510"/>
          <a:ext cx="419398" cy="4193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61ADFD-A041-4DFA-B4D7-C51A0ECE2544}">
      <dsp:nvSpPr>
        <dsp:cNvPr id="0" name=""/>
        <dsp:cNvSpPr/>
      </dsp:nvSpPr>
      <dsp:spPr>
        <a:xfrm>
          <a:off x="880737" y="1909937"/>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a:t>Theory and Practical</a:t>
          </a:r>
          <a:endParaRPr lang="en-US" sz="1900" kern="1200"/>
        </a:p>
      </dsp:txBody>
      <dsp:txXfrm>
        <a:off x="880737" y="1909937"/>
        <a:ext cx="3622814" cy="762543"/>
      </dsp:txXfrm>
    </dsp:sp>
    <dsp:sp modelId="{BAD24507-507D-44F8-B155-84A64D511A84}">
      <dsp:nvSpPr>
        <dsp:cNvPr id="0" name=""/>
        <dsp:cNvSpPr/>
      </dsp:nvSpPr>
      <dsp:spPr>
        <a:xfrm>
          <a:off x="0" y="2863116"/>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F0A0C-CB57-484C-A755-77FA5D9A142B}">
      <dsp:nvSpPr>
        <dsp:cNvPr id="0" name=""/>
        <dsp:cNvSpPr/>
      </dsp:nvSpPr>
      <dsp:spPr>
        <a:xfrm>
          <a:off x="230669" y="3034689"/>
          <a:ext cx="419398" cy="4193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DE9623-34B9-4904-A045-1454492177EF}">
      <dsp:nvSpPr>
        <dsp:cNvPr id="0" name=""/>
        <dsp:cNvSpPr/>
      </dsp:nvSpPr>
      <dsp:spPr>
        <a:xfrm>
          <a:off x="880737" y="2863116"/>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b="1" kern="1200"/>
            <a:t>Semester 1: Pupil eye view</a:t>
          </a:r>
          <a:endParaRPr lang="en-US" sz="1900" kern="1200"/>
        </a:p>
      </dsp:txBody>
      <dsp:txXfrm>
        <a:off x="880737" y="2863116"/>
        <a:ext cx="3622814" cy="762543"/>
      </dsp:txXfrm>
    </dsp:sp>
    <dsp:sp modelId="{FC59333A-0456-4F7B-9DC2-B7959FC40FAA}">
      <dsp:nvSpPr>
        <dsp:cNvPr id="0" name=""/>
        <dsp:cNvSpPr/>
      </dsp:nvSpPr>
      <dsp:spPr>
        <a:xfrm>
          <a:off x="0" y="3816295"/>
          <a:ext cx="4503552" cy="7625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35775F-9175-4AA2-8B85-92D3757441DB}">
      <dsp:nvSpPr>
        <dsp:cNvPr id="0" name=""/>
        <dsp:cNvSpPr/>
      </dsp:nvSpPr>
      <dsp:spPr>
        <a:xfrm>
          <a:off x="230669" y="3987868"/>
          <a:ext cx="419398" cy="4193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4576D1-D489-4552-97CB-B806D945A2CD}">
      <dsp:nvSpPr>
        <dsp:cNvPr id="0" name=""/>
        <dsp:cNvSpPr/>
      </dsp:nvSpPr>
      <dsp:spPr>
        <a:xfrm>
          <a:off x="880737" y="3816295"/>
          <a:ext cx="3622814" cy="762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844550">
            <a:lnSpc>
              <a:spcPct val="90000"/>
            </a:lnSpc>
            <a:spcBef>
              <a:spcPct val="0"/>
            </a:spcBef>
            <a:spcAft>
              <a:spcPct val="35000"/>
            </a:spcAft>
            <a:buNone/>
          </a:pPr>
          <a:r>
            <a:rPr lang="en-GB" sz="1900" kern="1200"/>
            <a:t>Semester 2: Teacher focus</a:t>
          </a:r>
          <a:endParaRPr lang="en-US" sz="1900" kern="1200"/>
        </a:p>
      </dsp:txBody>
      <dsp:txXfrm>
        <a:off x="880737" y="3816295"/>
        <a:ext cx="3622814" cy="7625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FBA354-8308-4FFF-BE76-B0F25C538D28}">
      <dsp:nvSpPr>
        <dsp:cNvPr id="0" name=""/>
        <dsp:cNvSpPr/>
      </dsp:nvSpPr>
      <dsp:spPr>
        <a:xfrm>
          <a:off x="1259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BFC18-F5C4-423D-8F89-2D42394892CB}">
      <dsp:nvSpPr>
        <dsp:cNvPr id="0" name=""/>
        <dsp:cNvSpPr/>
      </dsp:nvSpPr>
      <dsp:spPr>
        <a:xfrm>
          <a:off x="1493183" y="1471193"/>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105A19-7CC4-41D2-BFAF-C255CBC9D0D6}">
      <dsp:nvSpPr>
        <dsp:cNvPr id="0" name=""/>
        <dsp:cNvSpPr/>
      </dsp:nvSpPr>
      <dsp:spPr>
        <a:xfrm>
          <a:off x="908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Module Learning Outcomes</a:t>
          </a:r>
        </a:p>
      </dsp:txBody>
      <dsp:txXfrm>
        <a:off x="908183" y="2677193"/>
        <a:ext cx="1800000" cy="720000"/>
      </dsp:txXfrm>
    </dsp:sp>
    <dsp:sp modelId="{7D885791-8C08-4D78-93C9-47F9A0C51786}">
      <dsp:nvSpPr>
        <dsp:cNvPr id="0" name=""/>
        <dsp:cNvSpPr/>
      </dsp:nvSpPr>
      <dsp:spPr>
        <a:xfrm>
          <a:off x="3374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901967-8FA6-4D9B-B5E7-8F5E5BE2EFA9}">
      <dsp:nvSpPr>
        <dsp:cNvPr id="0" name=""/>
        <dsp:cNvSpPr/>
      </dsp:nvSpPr>
      <dsp:spPr>
        <a:xfrm>
          <a:off x="3608183" y="1471193"/>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74299-EEE0-4A08-98E2-C6D393538258}">
      <dsp:nvSpPr>
        <dsp:cNvPr id="0" name=""/>
        <dsp:cNvSpPr/>
      </dsp:nvSpPr>
      <dsp:spPr>
        <a:xfrm>
          <a:off x="3023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Overview of content</a:t>
          </a:r>
        </a:p>
      </dsp:txBody>
      <dsp:txXfrm>
        <a:off x="3023183" y="2677193"/>
        <a:ext cx="1800000" cy="720000"/>
      </dsp:txXfrm>
    </dsp:sp>
    <dsp:sp modelId="{C9014D96-1990-40E6-88D7-867D87C2658D}">
      <dsp:nvSpPr>
        <dsp:cNvPr id="0" name=""/>
        <dsp:cNvSpPr/>
      </dsp:nvSpPr>
      <dsp:spPr>
        <a:xfrm>
          <a:off x="5489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EA9B01-7063-4D98-A331-A73247996D00}">
      <dsp:nvSpPr>
        <dsp:cNvPr id="0" name=""/>
        <dsp:cNvSpPr/>
      </dsp:nvSpPr>
      <dsp:spPr>
        <a:xfrm>
          <a:off x="5723183" y="1471193"/>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FC8304-A8C2-421F-82AB-A0930897189E}">
      <dsp:nvSpPr>
        <dsp:cNvPr id="0" name=""/>
        <dsp:cNvSpPr/>
      </dsp:nvSpPr>
      <dsp:spPr>
        <a:xfrm>
          <a:off x="5138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Pillars for creative movement &amp; Movement concepts</a:t>
          </a:r>
        </a:p>
      </dsp:txBody>
      <dsp:txXfrm>
        <a:off x="5138183" y="2677193"/>
        <a:ext cx="1800000" cy="720000"/>
      </dsp:txXfrm>
    </dsp:sp>
    <dsp:sp modelId="{04AC2A12-97DB-43EC-B98E-0AEC8A95EBCF}">
      <dsp:nvSpPr>
        <dsp:cNvPr id="0" name=""/>
        <dsp:cNvSpPr/>
      </dsp:nvSpPr>
      <dsp:spPr>
        <a:xfrm>
          <a:off x="7604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244D7-C3A0-4EC5-AAF6-1F9669524B26}">
      <dsp:nvSpPr>
        <dsp:cNvPr id="0" name=""/>
        <dsp:cNvSpPr/>
      </dsp:nvSpPr>
      <dsp:spPr>
        <a:xfrm>
          <a:off x="7838183" y="1471193"/>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3178E-8A28-420C-ABBE-D3B2B5F793C1}">
      <dsp:nvSpPr>
        <dsp:cNvPr id="0" name=""/>
        <dsp:cNvSpPr/>
      </dsp:nvSpPr>
      <dsp:spPr>
        <a:xfrm>
          <a:off x="7253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Experiences – Dance, Stories, Gymnastics, Rhythmic, Circus</a:t>
          </a:r>
        </a:p>
      </dsp:txBody>
      <dsp:txXfrm>
        <a:off x="7253183" y="2677193"/>
        <a:ext cx="1800000" cy="720000"/>
      </dsp:txXfrm>
    </dsp:sp>
    <dsp:sp modelId="{22CA28C0-F1C1-4E6D-A347-916EA44C0C2C}">
      <dsp:nvSpPr>
        <dsp:cNvPr id="0" name=""/>
        <dsp:cNvSpPr/>
      </dsp:nvSpPr>
      <dsp:spPr>
        <a:xfrm>
          <a:off x="9719183" y="1237193"/>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82EFBB-91CF-4456-8AE6-2EAA8B628F52}">
      <dsp:nvSpPr>
        <dsp:cNvPr id="0" name=""/>
        <dsp:cNvSpPr/>
      </dsp:nvSpPr>
      <dsp:spPr>
        <a:xfrm>
          <a:off x="9953183" y="1471193"/>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3E1753-3885-4D7A-8CD8-12A90F026F12}">
      <dsp:nvSpPr>
        <dsp:cNvPr id="0" name=""/>
        <dsp:cNvSpPr/>
      </dsp:nvSpPr>
      <dsp:spPr>
        <a:xfrm>
          <a:off x="9368183" y="267719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t>Support for creative thinking and movement</a:t>
          </a:r>
        </a:p>
      </dsp:txBody>
      <dsp:txXfrm>
        <a:off x="9368183" y="2677193"/>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1D407F-4DCF-0A44-B634-92B61B94E0A8}">
      <dsp:nvSpPr>
        <dsp:cNvPr id="0" name=""/>
        <dsp:cNvSpPr/>
      </dsp:nvSpPr>
      <dsp:spPr>
        <a:xfrm>
          <a:off x="1890373" y="0"/>
          <a:ext cx="6989796" cy="4368623"/>
        </a:xfrm>
        <a:prstGeom prst="swooshArrow">
          <a:avLst>
            <a:gd name="adj1" fmla="val 25000"/>
            <a:gd name="adj2" fmla="val 25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7F4DB-FED1-8D4C-8725-53AFF9534919}">
      <dsp:nvSpPr>
        <dsp:cNvPr id="0" name=""/>
        <dsp:cNvSpPr/>
      </dsp:nvSpPr>
      <dsp:spPr>
        <a:xfrm>
          <a:off x="1874265" y="2946695"/>
          <a:ext cx="181734" cy="181734"/>
        </a:xfrm>
        <a:prstGeom prst="ellipse">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995B62-1826-C142-A19D-727AB09661CB}">
      <dsp:nvSpPr>
        <dsp:cNvPr id="0" name=""/>
        <dsp:cNvSpPr/>
      </dsp:nvSpPr>
      <dsp:spPr>
        <a:xfrm>
          <a:off x="1658688" y="2828737"/>
          <a:ext cx="1977017" cy="1262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297" tIns="0" rIns="0" bIns="0" numCol="1" spcCol="1270" anchor="t" anchorCtr="0">
          <a:noAutofit/>
        </a:bodyPr>
        <a:lstStyle/>
        <a:p>
          <a:pPr marL="0" lvl="0" indent="0" algn="ctr" defTabSz="1644650" rtl="0">
            <a:lnSpc>
              <a:spcPct val="90000"/>
            </a:lnSpc>
            <a:spcBef>
              <a:spcPct val="0"/>
            </a:spcBef>
            <a:spcAft>
              <a:spcPct val="35000"/>
            </a:spcAft>
            <a:buNone/>
          </a:pPr>
          <a:r>
            <a:rPr lang="en-US" sz="3700" u="sng" kern="1200"/>
            <a:t>1970</a:t>
          </a:r>
          <a:r>
            <a:rPr lang="en-US" sz="3700" kern="1200"/>
            <a:t> –</a:t>
          </a:r>
          <a:r>
            <a:rPr lang="en-US" sz="3700" kern="1200">
              <a:latin typeface="Calibri Light" panose="020F0302020204030204"/>
            </a:rPr>
            <a:t> </a:t>
          </a:r>
          <a:endParaRPr lang="en-US" sz="3700" kern="1200"/>
        </a:p>
        <a:p>
          <a:pPr marL="0" lvl="0" indent="0" algn="ctr" defTabSz="1644650">
            <a:lnSpc>
              <a:spcPct val="90000"/>
            </a:lnSpc>
            <a:spcBef>
              <a:spcPct val="0"/>
            </a:spcBef>
            <a:spcAft>
              <a:spcPct val="35000"/>
            </a:spcAft>
            <a:buNone/>
          </a:pPr>
          <a:r>
            <a:rPr lang="en-US" sz="2800" kern="1200"/>
            <a:t>new circus</a:t>
          </a:r>
        </a:p>
      </dsp:txBody>
      <dsp:txXfrm>
        <a:off x="1658688" y="2828737"/>
        <a:ext cx="1977017" cy="1262532"/>
      </dsp:txXfrm>
    </dsp:sp>
    <dsp:sp modelId="{94F3B26B-96C0-274D-BAB3-3E144D1EFE8B}">
      <dsp:nvSpPr>
        <dsp:cNvPr id="0" name=""/>
        <dsp:cNvSpPr/>
      </dsp:nvSpPr>
      <dsp:spPr>
        <a:xfrm>
          <a:off x="3190605" y="1925642"/>
          <a:ext cx="328520" cy="328520"/>
        </a:xfrm>
        <a:prstGeom prst="ellipse">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9FC542-A78F-C841-9CCF-AE058DACF7F4}">
      <dsp:nvSpPr>
        <dsp:cNvPr id="0" name=""/>
        <dsp:cNvSpPr/>
      </dsp:nvSpPr>
      <dsp:spPr>
        <a:xfrm>
          <a:off x="2864762" y="1925644"/>
          <a:ext cx="3150659" cy="2376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076" tIns="0" rIns="0" bIns="0" numCol="1" spcCol="1270" anchor="t" anchorCtr="0">
          <a:noAutofit/>
        </a:bodyPr>
        <a:lstStyle/>
        <a:p>
          <a:pPr marL="0" lvl="0" indent="0" algn="ctr" defTabSz="1511300" rtl="0">
            <a:lnSpc>
              <a:spcPct val="90000"/>
            </a:lnSpc>
            <a:spcBef>
              <a:spcPct val="0"/>
            </a:spcBef>
            <a:spcAft>
              <a:spcPct val="35000"/>
            </a:spcAft>
            <a:buNone/>
          </a:pPr>
          <a:r>
            <a:rPr lang="en-US" sz="3400" u="sng" kern="1200"/>
            <a:t>Early 90s </a:t>
          </a:r>
          <a:r>
            <a:rPr lang="en-US" sz="3400" kern="1200"/>
            <a:t>–</a:t>
          </a:r>
          <a:r>
            <a:rPr lang="en-US" sz="3400" kern="1200">
              <a:latin typeface="Calibri Light" panose="020F0302020204030204"/>
            </a:rPr>
            <a:t> </a:t>
          </a:r>
          <a:endParaRPr lang="en-US" sz="3400" kern="1200"/>
        </a:p>
        <a:p>
          <a:pPr marL="0" lvl="0" indent="0" algn="ctr" defTabSz="1511300">
            <a:lnSpc>
              <a:spcPct val="90000"/>
            </a:lnSpc>
            <a:spcBef>
              <a:spcPct val="0"/>
            </a:spcBef>
            <a:spcAft>
              <a:spcPct val="35000"/>
            </a:spcAft>
            <a:buNone/>
          </a:pPr>
          <a:r>
            <a:rPr lang="en-US" sz="2800" kern="1200"/>
            <a:t>two main uses</a:t>
          </a:r>
        </a:p>
      </dsp:txBody>
      <dsp:txXfrm>
        <a:off x="2864762" y="1925644"/>
        <a:ext cx="3150659" cy="2376530"/>
      </dsp:txXfrm>
    </dsp:sp>
    <dsp:sp modelId="{7468A12A-E567-6A44-95C4-3919E0FE1379}">
      <dsp:nvSpPr>
        <dsp:cNvPr id="0" name=""/>
        <dsp:cNvSpPr/>
      </dsp:nvSpPr>
      <dsp:spPr>
        <a:xfrm>
          <a:off x="5352786" y="1105261"/>
          <a:ext cx="454336" cy="454336"/>
        </a:xfrm>
        <a:prstGeom prst="ellipse">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82841C-3460-1947-82AE-53B5259DB673}">
      <dsp:nvSpPr>
        <dsp:cNvPr id="0" name=""/>
        <dsp:cNvSpPr/>
      </dsp:nvSpPr>
      <dsp:spPr>
        <a:xfrm>
          <a:off x="5541513" y="926157"/>
          <a:ext cx="3059400" cy="303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744" tIns="0" rIns="0" bIns="0" numCol="1" spcCol="1270" anchor="t" anchorCtr="0">
          <a:noAutofit/>
        </a:bodyPr>
        <a:lstStyle/>
        <a:p>
          <a:pPr marL="0" lvl="0" indent="0" algn="ctr" defTabSz="1466850" rtl="0">
            <a:lnSpc>
              <a:spcPct val="90000"/>
            </a:lnSpc>
            <a:spcBef>
              <a:spcPct val="0"/>
            </a:spcBef>
            <a:spcAft>
              <a:spcPct val="35000"/>
            </a:spcAft>
            <a:buNone/>
          </a:pPr>
          <a:r>
            <a:rPr lang="en-US" sz="3300" u="sng" kern="1200"/>
            <a:t>2010s</a:t>
          </a:r>
          <a:r>
            <a:rPr lang="en-US" sz="3300" kern="1200"/>
            <a:t> -</a:t>
          </a:r>
          <a:r>
            <a:rPr lang="en-US" sz="3300" kern="1200">
              <a:latin typeface="Calibri Light" panose="020F0302020204030204"/>
            </a:rPr>
            <a:t> </a:t>
          </a:r>
          <a:endParaRPr lang="en-US" sz="3300" kern="1200"/>
        </a:p>
        <a:p>
          <a:pPr marL="0" lvl="0" indent="0" algn="ctr" defTabSz="1466850">
            <a:lnSpc>
              <a:spcPct val="90000"/>
            </a:lnSpc>
            <a:spcBef>
              <a:spcPct val="0"/>
            </a:spcBef>
            <a:spcAft>
              <a:spcPct val="35000"/>
            </a:spcAft>
            <a:buNone/>
          </a:pPr>
          <a:r>
            <a:rPr lang="en-US" sz="2800" kern="1200"/>
            <a:t>Circus in Education</a:t>
          </a:r>
          <a:endParaRPr lang="en-US" sz="3300" kern="1200"/>
        </a:p>
      </dsp:txBody>
      <dsp:txXfrm>
        <a:off x="5541513" y="926157"/>
        <a:ext cx="3059400" cy="30361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B3143-DA1A-483E-A8FA-32B21C99C71B}">
      <dsp:nvSpPr>
        <dsp:cNvPr id="0" name=""/>
        <dsp:cNvSpPr/>
      </dsp:nvSpPr>
      <dsp:spPr>
        <a:xfrm>
          <a:off x="0" y="6514"/>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Physical Development </a:t>
          </a:r>
          <a:endParaRPr lang="en-US" sz="2800" kern="1200"/>
        </a:p>
      </dsp:txBody>
      <dsp:txXfrm>
        <a:off x="54298" y="60812"/>
        <a:ext cx="4369736" cy="1003708"/>
      </dsp:txXfrm>
    </dsp:sp>
    <dsp:sp modelId="{A4AAB07E-8AFC-4BEA-A34B-6D0DB0E8A0E1}">
      <dsp:nvSpPr>
        <dsp:cNvPr id="0" name=""/>
        <dsp:cNvSpPr/>
      </dsp:nvSpPr>
      <dsp:spPr>
        <a:xfrm>
          <a:off x="0" y="1199458"/>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Social Development </a:t>
          </a:r>
          <a:endParaRPr lang="en-US" sz="2800" kern="1200"/>
        </a:p>
      </dsp:txBody>
      <dsp:txXfrm>
        <a:off x="54298" y="1253756"/>
        <a:ext cx="4369736" cy="1003708"/>
      </dsp:txXfrm>
    </dsp:sp>
    <dsp:sp modelId="{D1A9F9F9-D4B4-49D8-8BF4-BA21BC2228B8}">
      <dsp:nvSpPr>
        <dsp:cNvPr id="0" name=""/>
        <dsp:cNvSpPr/>
      </dsp:nvSpPr>
      <dsp:spPr>
        <a:xfrm>
          <a:off x="0" y="2392403"/>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Creative thinking &amp; Cognition</a:t>
          </a:r>
          <a:endParaRPr lang="en-US" sz="2800" kern="1200"/>
        </a:p>
      </dsp:txBody>
      <dsp:txXfrm>
        <a:off x="54298" y="2446701"/>
        <a:ext cx="4369736" cy="1003708"/>
      </dsp:txXfrm>
    </dsp:sp>
    <dsp:sp modelId="{CCC68C71-8235-4A64-A53A-AE5277C9AE2E}">
      <dsp:nvSpPr>
        <dsp:cNvPr id="0" name=""/>
        <dsp:cNvSpPr/>
      </dsp:nvSpPr>
      <dsp:spPr>
        <a:xfrm>
          <a:off x="0" y="3585347"/>
          <a:ext cx="4478332" cy="11123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Expression &amp; Communication</a:t>
          </a:r>
          <a:endParaRPr lang="en-US" sz="2800" kern="1200"/>
        </a:p>
      </dsp:txBody>
      <dsp:txXfrm>
        <a:off x="54298" y="3639645"/>
        <a:ext cx="4369736" cy="10037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78E2A-0A05-4EB5-AB6D-CE3B973385B5}">
      <dsp:nvSpPr>
        <dsp:cNvPr id="0" name=""/>
        <dsp:cNvSpPr/>
      </dsp:nvSpPr>
      <dsp:spPr>
        <a:xfrm>
          <a:off x="0" y="4061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Proprioception is</a:t>
          </a:r>
          <a:r>
            <a:rPr lang="en-GB" sz="1900" b="0" i="0" kern="1200"/>
            <a:t> the body's ability to sense it's location, movements and actions without consciously thinking about it</a:t>
          </a:r>
          <a:endParaRPr lang="en-US" sz="1900" kern="1200"/>
        </a:p>
      </dsp:txBody>
      <dsp:txXfrm>
        <a:off x="51003" y="91615"/>
        <a:ext cx="5653725" cy="942803"/>
      </dsp:txXfrm>
    </dsp:sp>
    <dsp:sp modelId="{4B262F51-A045-406D-AAA9-36A413553AF3}">
      <dsp:nvSpPr>
        <dsp:cNvPr id="0" name=""/>
        <dsp:cNvSpPr/>
      </dsp:nvSpPr>
      <dsp:spPr>
        <a:xfrm>
          <a:off x="0" y="114014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a:t>
          </a:r>
          <a:r>
            <a:rPr lang="en-GB" sz="1900" b="0" i="0" kern="1200"/>
            <a:t>ontinuous loop of feedback between the body’s receptors and your nervous system. </a:t>
          </a:r>
          <a:endParaRPr lang="en-US" sz="1900" kern="1200"/>
        </a:p>
      </dsp:txBody>
      <dsp:txXfrm>
        <a:off x="51003" y="1191145"/>
        <a:ext cx="5653725" cy="942803"/>
      </dsp:txXfrm>
    </dsp:sp>
    <dsp:sp modelId="{F938E355-D8FB-4445-AB8F-FB1589F819DD}">
      <dsp:nvSpPr>
        <dsp:cNvPr id="0" name=""/>
        <dsp:cNvSpPr/>
      </dsp:nvSpPr>
      <dsp:spPr>
        <a:xfrm>
          <a:off x="0" y="223967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As we move, our brain detects the effort involved in our actions and responds by positioning the body. </a:t>
          </a:r>
          <a:endParaRPr lang="en-US" sz="1900" kern="1200"/>
        </a:p>
      </dsp:txBody>
      <dsp:txXfrm>
        <a:off x="51003" y="2290675"/>
        <a:ext cx="5653725" cy="942803"/>
      </dsp:txXfrm>
    </dsp:sp>
    <dsp:sp modelId="{DBE3EDC5-D9AF-405C-8C51-AF33D1C0C8AD}">
      <dsp:nvSpPr>
        <dsp:cNvPr id="0" name=""/>
        <dsp:cNvSpPr/>
      </dsp:nvSpPr>
      <dsp:spPr>
        <a:xfrm>
          <a:off x="0" y="3339202"/>
          <a:ext cx="5755731" cy="1044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With good proprioception, we can move freely and without thought…</a:t>
          </a:r>
          <a:endParaRPr lang="en-US" sz="1900" kern="1200"/>
        </a:p>
      </dsp:txBody>
      <dsp:txXfrm>
        <a:off x="51003" y="3390205"/>
        <a:ext cx="5653725" cy="942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57D398-77DB-4685-BBE9-D47844CC38D6}">
      <dsp:nvSpPr>
        <dsp:cNvPr id="0" name=""/>
        <dsp:cNvSpPr/>
      </dsp:nvSpPr>
      <dsp:spPr>
        <a:xfrm>
          <a:off x="0" y="4389"/>
          <a:ext cx="5849557" cy="934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E0108-9D8F-4B19-8F5F-8D749C8989C4}">
      <dsp:nvSpPr>
        <dsp:cNvPr id="0" name=""/>
        <dsp:cNvSpPr/>
      </dsp:nvSpPr>
      <dsp:spPr>
        <a:xfrm>
          <a:off x="282823" y="214754"/>
          <a:ext cx="514224" cy="514224"/>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87E56B-2946-47EA-A0CD-614A6C4FA0B4}">
      <dsp:nvSpPr>
        <dsp:cNvPr id="0" name=""/>
        <dsp:cNvSpPr/>
      </dsp:nvSpPr>
      <dsp:spPr>
        <a:xfrm>
          <a:off x="1079871" y="4389"/>
          <a:ext cx="4769685" cy="934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49" tIns="98949" rIns="98949" bIns="98949" numCol="1" spcCol="1270" anchor="ctr" anchorCtr="0">
          <a:noAutofit/>
        </a:bodyPr>
        <a:lstStyle/>
        <a:p>
          <a:pPr marL="0" lvl="0" indent="0" algn="l" defTabSz="844550">
            <a:lnSpc>
              <a:spcPct val="100000"/>
            </a:lnSpc>
            <a:spcBef>
              <a:spcPct val="0"/>
            </a:spcBef>
            <a:spcAft>
              <a:spcPct val="35000"/>
            </a:spcAft>
            <a:buNone/>
          </a:pPr>
          <a:r>
            <a:rPr lang="en-GB" sz="1900" kern="1200" dirty="0"/>
            <a:t>Forward roll</a:t>
          </a:r>
          <a:endParaRPr lang="en-US" sz="1900" kern="1200" dirty="0"/>
        </a:p>
      </dsp:txBody>
      <dsp:txXfrm>
        <a:off x="1079871" y="4389"/>
        <a:ext cx="4769685" cy="934953"/>
      </dsp:txXfrm>
    </dsp:sp>
    <dsp:sp modelId="{EDC075B9-8FAE-4D46-ADAB-9D680EE9D462}">
      <dsp:nvSpPr>
        <dsp:cNvPr id="0" name=""/>
        <dsp:cNvSpPr/>
      </dsp:nvSpPr>
      <dsp:spPr>
        <a:xfrm>
          <a:off x="0" y="1173081"/>
          <a:ext cx="5849557" cy="934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3072E8-E91D-401C-9A53-A34A658A9605}">
      <dsp:nvSpPr>
        <dsp:cNvPr id="0" name=""/>
        <dsp:cNvSpPr/>
      </dsp:nvSpPr>
      <dsp:spPr>
        <a:xfrm>
          <a:off x="282823" y="1383446"/>
          <a:ext cx="514224" cy="514224"/>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FEE330-D35F-420F-9F2B-DE8957FB5020}">
      <dsp:nvSpPr>
        <dsp:cNvPr id="0" name=""/>
        <dsp:cNvSpPr/>
      </dsp:nvSpPr>
      <dsp:spPr>
        <a:xfrm>
          <a:off x="1079871" y="1173081"/>
          <a:ext cx="4769685" cy="934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49" tIns="98949" rIns="98949" bIns="98949" numCol="1" spcCol="1270" anchor="ctr" anchorCtr="0">
          <a:noAutofit/>
        </a:bodyPr>
        <a:lstStyle/>
        <a:p>
          <a:pPr marL="0" lvl="0" indent="0" algn="l" defTabSz="844550">
            <a:lnSpc>
              <a:spcPct val="100000"/>
            </a:lnSpc>
            <a:spcBef>
              <a:spcPct val="0"/>
            </a:spcBef>
            <a:spcAft>
              <a:spcPct val="35000"/>
            </a:spcAft>
            <a:buNone/>
          </a:pPr>
          <a:r>
            <a:rPr lang="en-GB" sz="1900" kern="1200" dirty="0"/>
            <a:t>Backward roll/over shoulder</a:t>
          </a:r>
        </a:p>
      </dsp:txBody>
      <dsp:txXfrm>
        <a:off x="1079871" y="1173081"/>
        <a:ext cx="4769685" cy="934953"/>
      </dsp:txXfrm>
    </dsp:sp>
    <dsp:sp modelId="{36C0CDC6-55EF-40D4-86E6-5C3022DE2E8D}">
      <dsp:nvSpPr>
        <dsp:cNvPr id="0" name=""/>
        <dsp:cNvSpPr/>
      </dsp:nvSpPr>
      <dsp:spPr>
        <a:xfrm>
          <a:off x="0" y="2341773"/>
          <a:ext cx="5849557" cy="934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2C22DE-B3B4-427D-AA84-81D3D570132A}">
      <dsp:nvSpPr>
        <dsp:cNvPr id="0" name=""/>
        <dsp:cNvSpPr/>
      </dsp:nvSpPr>
      <dsp:spPr>
        <a:xfrm>
          <a:off x="282823" y="2552138"/>
          <a:ext cx="514224" cy="5142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71D5B0-CF3A-4C83-B9A8-6FE4067FCA92}">
      <dsp:nvSpPr>
        <dsp:cNvPr id="0" name=""/>
        <dsp:cNvSpPr/>
      </dsp:nvSpPr>
      <dsp:spPr>
        <a:xfrm>
          <a:off x="1079871" y="2341773"/>
          <a:ext cx="4769685" cy="934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49" tIns="98949" rIns="98949" bIns="98949"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Calibri Light" panose="020F0302020204030204"/>
            </a:rPr>
            <a:t>Egg roll</a:t>
          </a:r>
          <a:r>
            <a:rPr lang="en-GB" sz="1900" kern="1200" dirty="0"/>
            <a:t> </a:t>
          </a:r>
        </a:p>
      </dsp:txBody>
      <dsp:txXfrm>
        <a:off x="1079871" y="2341773"/>
        <a:ext cx="4769685" cy="934953"/>
      </dsp:txXfrm>
    </dsp:sp>
    <dsp:sp modelId="{F2C5F862-2A4D-4516-BCEA-ACEEB889D090}">
      <dsp:nvSpPr>
        <dsp:cNvPr id="0" name=""/>
        <dsp:cNvSpPr/>
      </dsp:nvSpPr>
      <dsp:spPr>
        <a:xfrm>
          <a:off x="0" y="3510465"/>
          <a:ext cx="5849557" cy="934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D46A4B-866F-48E4-82E4-AF6DC6D5D6AD}">
      <dsp:nvSpPr>
        <dsp:cNvPr id="0" name=""/>
        <dsp:cNvSpPr/>
      </dsp:nvSpPr>
      <dsp:spPr>
        <a:xfrm>
          <a:off x="282823" y="3720830"/>
          <a:ext cx="514224" cy="5142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BCD366-65E5-4D43-AB2D-27E8CC12A339}">
      <dsp:nvSpPr>
        <dsp:cNvPr id="0" name=""/>
        <dsp:cNvSpPr/>
      </dsp:nvSpPr>
      <dsp:spPr>
        <a:xfrm>
          <a:off x="1079871" y="3510465"/>
          <a:ext cx="4769685" cy="934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49" tIns="98949" rIns="98949" bIns="98949" numCol="1" spcCol="1270" anchor="ctr" anchorCtr="0">
          <a:noAutofit/>
        </a:bodyPr>
        <a:lstStyle/>
        <a:p>
          <a:pPr marL="0" lvl="0" indent="0" algn="l" defTabSz="844550">
            <a:lnSpc>
              <a:spcPct val="100000"/>
            </a:lnSpc>
            <a:spcBef>
              <a:spcPct val="0"/>
            </a:spcBef>
            <a:spcAft>
              <a:spcPct val="35000"/>
            </a:spcAft>
            <a:buNone/>
          </a:pPr>
          <a:r>
            <a:rPr lang="en-GB" sz="1900" kern="1200" dirty="0"/>
            <a:t>Log roll</a:t>
          </a:r>
        </a:p>
      </dsp:txBody>
      <dsp:txXfrm>
        <a:off x="1079871" y="3510465"/>
        <a:ext cx="4769685" cy="934953"/>
      </dsp:txXfrm>
    </dsp:sp>
    <dsp:sp modelId="{CADF63B3-E828-46A8-8895-27B21F813DA9}">
      <dsp:nvSpPr>
        <dsp:cNvPr id="0" name=""/>
        <dsp:cNvSpPr/>
      </dsp:nvSpPr>
      <dsp:spPr>
        <a:xfrm>
          <a:off x="0" y="4679157"/>
          <a:ext cx="5849557" cy="93495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D2D5D0-6EBB-4E1C-BA23-6DB019EE1F5A}">
      <dsp:nvSpPr>
        <dsp:cNvPr id="0" name=""/>
        <dsp:cNvSpPr/>
      </dsp:nvSpPr>
      <dsp:spPr>
        <a:xfrm>
          <a:off x="282823" y="4889522"/>
          <a:ext cx="514224" cy="51422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77E98-A402-4B47-B608-783B411EF738}">
      <dsp:nvSpPr>
        <dsp:cNvPr id="0" name=""/>
        <dsp:cNvSpPr/>
      </dsp:nvSpPr>
      <dsp:spPr>
        <a:xfrm>
          <a:off x="1079871" y="4679157"/>
          <a:ext cx="4769685" cy="934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949" tIns="98949" rIns="98949" bIns="98949" numCol="1" spcCol="1270" anchor="ctr" anchorCtr="0">
          <a:noAutofit/>
        </a:bodyPr>
        <a:lstStyle/>
        <a:p>
          <a:pPr marL="0" lvl="0" indent="0" algn="l" defTabSz="844550" rtl="0">
            <a:lnSpc>
              <a:spcPct val="100000"/>
            </a:lnSpc>
            <a:spcBef>
              <a:spcPct val="0"/>
            </a:spcBef>
            <a:spcAft>
              <a:spcPct val="35000"/>
            </a:spcAft>
            <a:buNone/>
          </a:pPr>
          <a:r>
            <a:rPr lang="en-GB" sz="1900" kern="1200" dirty="0">
              <a:latin typeface="Calibri Light" panose="020F0302020204030204"/>
            </a:rPr>
            <a:t>Teddy Bear roll</a:t>
          </a:r>
        </a:p>
      </dsp:txBody>
      <dsp:txXfrm>
        <a:off x="1079871" y="4679157"/>
        <a:ext cx="4769685" cy="9349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BCF9A7-5600-47C0-AB3C-E11CC557C7D8}">
      <dsp:nvSpPr>
        <dsp:cNvPr id="0" name=""/>
        <dsp:cNvSpPr/>
      </dsp:nvSpPr>
      <dsp:spPr>
        <a:xfrm>
          <a:off x="656701" y="289994"/>
          <a:ext cx="1955812" cy="19558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1DFF58-60B5-4E14-8638-CB979997E352}">
      <dsp:nvSpPr>
        <dsp:cNvPr id="0" name=""/>
        <dsp:cNvSpPr/>
      </dsp:nvSpPr>
      <dsp:spPr>
        <a:xfrm>
          <a:off x="1073513" y="706806"/>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13DD64-C258-409D-8D7B-5667BC1A3210}">
      <dsp:nvSpPr>
        <dsp:cNvPr id="0" name=""/>
        <dsp:cNvSpPr/>
      </dsp:nvSpPr>
      <dsp:spPr>
        <a:xfrm>
          <a:off x="31482" y="2854994"/>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rtl="0">
            <a:lnSpc>
              <a:spcPct val="100000"/>
            </a:lnSpc>
            <a:spcBef>
              <a:spcPct val="0"/>
            </a:spcBef>
            <a:spcAft>
              <a:spcPct val="35000"/>
            </a:spcAft>
            <a:buNone/>
            <a:defRPr cap="all"/>
          </a:pPr>
          <a:r>
            <a:rPr lang="en-GB" sz="1900" kern="1200"/>
            <a:t>Mimick Sports</a:t>
          </a:r>
          <a:r>
            <a:rPr lang="en-GB" sz="1900" kern="1200">
              <a:latin typeface="Calibri Light" panose="020F0302020204030204"/>
            </a:rPr>
            <a:t> – Dice? Everyone add a sport</a:t>
          </a:r>
          <a:endParaRPr lang="en-US" sz="1900" kern="1200"/>
        </a:p>
      </dsp:txBody>
      <dsp:txXfrm>
        <a:off x="31482" y="2854994"/>
        <a:ext cx="3206250" cy="720000"/>
      </dsp:txXfrm>
    </dsp:sp>
    <dsp:sp modelId="{B3820D5B-2075-4EC7-AE52-B140B75B5452}">
      <dsp:nvSpPr>
        <dsp:cNvPr id="0" name=""/>
        <dsp:cNvSpPr/>
      </dsp:nvSpPr>
      <dsp:spPr>
        <a:xfrm>
          <a:off x="4424045" y="289994"/>
          <a:ext cx="1955812" cy="19558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52BA4B-056D-4847-94D4-F63EDE4951CC}">
      <dsp:nvSpPr>
        <dsp:cNvPr id="0" name=""/>
        <dsp:cNvSpPr/>
      </dsp:nvSpPr>
      <dsp:spPr>
        <a:xfrm>
          <a:off x="4840857" y="706806"/>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FB6987-0E56-460B-801D-DD953A5041FC}">
      <dsp:nvSpPr>
        <dsp:cNvPr id="0" name=""/>
        <dsp:cNvSpPr/>
      </dsp:nvSpPr>
      <dsp:spPr>
        <a:xfrm>
          <a:off x="3798826" y="2854994"/>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kern="1200"/>
            <a:t>Follow the leader (Change on the </a:t>
          </a:r>
          <a:r>
            <a:rPr lang="en-GB" sz="1900" kern="1200">
              <a:latin typeface="Calibri Light" panose="020F0302020204030204"/>
            </a:rPr>
            <a:t>tambourine</a:t>
          </a:r>
          <a:r>
            <a:rPr lang="en-GB" sz="1900" kern="1200"/>
            <a:t>)</a:t>
          </a:r>
          <a:endParaRPr lang="en-US" sz="1900" kern="1200"/>
        </a:p>
      </dsp:txBody>
      <dsp:txXfrm>
        <a:off x="3798826" y="2854994"/>
        <a:ext cx="3206250" cy="720000"/>
      </dsp:txXfrm>
    </dsp:sp>
    <dsp:sp modelId="{9920B25F-2662-41D9-BE9D-F76B7F4672C7}">
      <dsp:nvSpPr>
        <dsp:cNvPr id="0" name=""/>
        <dsp:cNvSpPr/>
      </dsp:nvSpPr>
      <dsp:spPr>
        <a:xfrm>
          <a:off x="8191389" y="289994"/>
          <a:ext cx="1955812" cy="19558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5F20DA-BBD7-4C0D-8E09-B365462BC679}">
      <dsp:nvSpPr>
        <dsp:cNvPr id="0" name=""/>
        <dsp:cNvSpPr/>
      </dsp:nvSpPr>
      <dsp:spPr>
        <a:xfrm>
          <a:off x="8608201" y="706806"/>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EFCEAA-5515-4323-B67B-358CB693532B}">
      <dsp:nvSpPr>
        <dsp:cNvPr id="0" name=""/>
        <dsp:cNvSpPr/>
      </dsp:nvSpPr>
      <dsp:spPr>
        <a:xfrm>
          <a:off x="7566170" y="2854994"/>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GB" sz="1900" kern="1200"/>
            <a:t>Musical Shapes - Gymnastics ABC shapes recap</a:t>
          </a:r>
          <a:endParaRPr lang="en-US" sz="1900" kern="1200"/>
        </a:p>
      </dsp:txBody>
      <dsp:txXfrm>
        <a:off x="7566170" y="2854994"/>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C48B7F3B-1B0C-4B2E-ACE7-8ECD7883D7D2}" type="datetimeFigureOut">
              <a:rPr lang="en-GB" smtClean="0"/>
              <a:t>24/11/2024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youtu.be/O9WtSvrMzCA"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MAuAtwZ7BF4" TargetMode="External"/><Relationship Id="rId2" Type="http://schemas.openxmlformats.org/officeDocument/2006/relationships/slide" Target="../slides/slide60.xml"/><Relationship Id="rId1" Type="http://schemas.openxmlformats.org/officeDocument/2006/relationships/notesMaster" Target="../notesMasters/notesMaster1.xml"/><Relationship Id="rId4" Type="http://schemas.openxmlformats.org/officeDocument/2006/relationships/hyperlink" Target="https://www.youtube.com/watch?v=ipz0CVCXyEk" TargetMode="Externa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fcA5NZxhVZU"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youtu.be/O9WtSvrMzCA" TargetMode="External"/><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cs typeface="Calibri"/>
            </a:endParaRP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545361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Assessment 2: will be a three-session teaching practice if covid restrictions allow. This will take place in lecture time April/May</a:t>
            </a:r>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2229268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Assessment 2: will be a three-session teaching practice if covid restrictions allow. This will take place in lecture time April/May</a:t>
            </a:r>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3209437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Stone age cave art and carvings, lived in caves and tents </a:t>
            </a:r>
          </a:p>
          <a:p>
            <a:r>
              <a:rPr lang="en-US"/>
              <a:t>Bronze age – the wheel invention, houses made from wood</a:t>
            </a:r>
          </a:p>
          <a:p>
            <a:r>
              <a:rPr lang="en-US"/>
              <a:t>Iron age – coins, </a:t>
            </a:r>
            <a:r>
              <a:rPr lang="en-US" err="1"/>
              <a:t>celtic</a:t>
            </a:r>
            <a:r>
              <a:rPr lang="en-US"/>
              <a:t> patterns, hill forts protected by walls and ditches</a:t>
            </a:r>
          </a:p>
          <a:p>
            <a:r>
              <a:rPr lang="en-US"/>
              <a:t>Creative development of weapons and clothes – died bright </a:t>
            </a:r>
            <a:r>
              <a:rPr lang="en-US" err="1"/>
              <a:t>colours</a:t>
            </a:r>
            <a:r>
              <a:rPr lang="en-US"/>
              <a:t> with </a:t>
            </a:r>
            <a:r>
              <a:rPr lang="en-US" err="1"/>
              <a:t>jewellery</a:t>
            </a:r>
            <a:r>
              <a:rPr lang="en-US"/>
              <a:t> becoming popular</a:t>
            </a:r>
          </a:p>
        </p:txBody>
      </p:sp>
      <p:sp>
        <p:nvSpPr>
          <p:cNvPr id="4" name="Slide Number Placeholder 3"/>
          <p:cNvSpPr>
            <a:spLocks noGrp="1"/>
          </p:cNvSpPr>
          <p:nvPr>
            <p:ph type="sldNum" sz="quarter" idx="5"/>
          </p:nvPr>
        </p:nvSpPr>
        <p:spPr/>
        <p:txBody>
          <a:bodyPr/>
          <a:lstStyle/>
          <a:p>
            <a:fld id="{A7738796-40B4-49B0-A331-25D568C0517A}" type="slidenum">
              <a:rPr lang="en-GB" smtClean="0"/>
              <a:t>8</a:t>
            </a:fld>
            <a:endParaRPr lang="en-GB"/>
          </a:p>
        </p:txBody>
      </p:sp>
    </p:spTree>
    <p:extLst>
      <p:ext uri="{BB962C8B-B14F-4D97-AF65-F5344CB8AC3E}">
        <p14:creationId xmlns:p14="http://schemas.microsoft.com/office/powerpoint/2010/main" val="3377509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Mini C- Learning something new – meaningful. Jimmy’s first painting at preschool!</a:t>
            </a:r>
          </a:p>
        </p:txBody>
      </p:sp>
      <p:sp>
        <p:nvSpPr>
          <p:cNvPr id="4" name="Slide Number Placeholder 3"/>
          <p:cNvSpPr>
            <a:spLocks noGrp="1"/>
          </p:cNvSpPr>
          <p:nvPr>
            <p:ph type="sldNum" sz="quarter" idx="5"/>
          </p:nvPr>
        </p:nvSpPr>
        <p:spPr/>
        <p:txBody>
          <a:bodyPr/>
          <a:lstStyle/>
          <a:p>
            <a:fld id="{A7738796-40B4-49B0-A331-25D568C0517A}" type="slidenum">
              <a:rPr lang="en-GB" smtClean="0"/>
              <a:t>11</a:t>
            </a:fld>
            <a:endParaRPr lang="en-GB"/>
          </a:p>
        </p:txBody>
      </p:sp>
    </p:spTree>
    <p:extLst>
      <p:ext uri="{BB962C8B-B14F-4D97-AF65-F5344CB8AC3E}">
        <p14:creationId xmlns:p14="http://schemas.microsoft.com/office/powerpoint/2010/main" val="4154605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[Post-it notes/VEVOX]</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19</a:t>
            </a:fld>
            <a:endParaRPr lang="en-GB"/>
          </a:p>
        </p:txBody>
      </p:sp>
    </p:spTree>
    <p:extLst>
      <p:ext uri="{BB962C8B-B14F-4D97-AF65-F5344CB8AC3E}">
        <p14:creationId xmlns:p14="http://schemas.microsoft.com/office/powerpoint/2010/main" val="1560766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Game – Travel in different ways, groups of 2/3 and number of points touching floor</a:t>
            </a:r>
            <a:endParaRPr lang="en-US" dirty="0"/>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21</a:t>
            </a:fld>
            <a:endParaRPr lang="en-GB"/>
          </a:p>
        </p:txBody>
      </p:sp>
    </p:spTree>
    <p:extLst>
      <p:ext uri="{BB962C8B-B14F-4D97-AF65-F5344CB8AC3E}">
        <p14:creationId xmlns:p14="http://schemas.microsoft.com/office/powerpoint/2010/main" val="2789692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Get from Office: Going on a bear hunt book</a:t>
            </a:r>
          </a:p>
        </p:txBody>
      </p:sp>
      <p:sp>
        <p:nvSpPr>
          <p:cNvPr id="4" name="Slide Number Placeholder 3"/>
          <p:cNvSpPr>
            <a:spLocks noGrp="1"/>
          </p:cNvSpPr>
          <p:nvPr>
            <p:ph type="sldNum" sz="quarter" idx="5"/>
          </p:nvPr>
        </p:nvSpPr>
        <p:spPr/>
        <p:txBody>
          <a:bodyPr/>
          <a:lstStyle/>
          <a:p>
            <a:fld id="{A7738796-40B4-49B0-A331-25D568C0517A}" type="slidenum">
              <a:rPr lang="en-GB" smtClean="0"/>
              <a:t>25</a:t>
            </a:fld>
            <a:endParaRPr lang="en-GB"/>
          </a:p>
        </p:txBody>
      </p:sp>
    </p:spTree>
    <p:extLst>
      <p:ext uri="{BB962C8B-B14F-4D97-AF65-F5344CB8AC3E}">
        <p14:creationId xmlns:p14="http://schemas.microsoft.com/office/powerpoint/2010/main" val="21997898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26</a:t>
            </a:fld>
            <a:endParaRPr lang="en-GB"/>
          </a:p>
        </p:txBody>
      </p:sp>
    </p:spTree>
    <p:extLst>
      <p:ext uri="{BB962C8B-B14F-4D97-AF65-F5344CB8AC3E}">
        <p14:creationId xmlns:p14="http://schemas.microsoft.com/office/powerpoint/2010/main" val="3839203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28</a:t>
            </a:fld>
            <a:endParaRPr lang="en-GB"/>
          </a:p>
        </p:txBody>
      </p:sp>
    </p:spTree>
    <p:extLst>
      <p:ext uri="{BB962C8B-B14F-4D97-AF65-F5344CB8AC3E}">
        <p14:creationId xmlns:p14="http://schemas.microsoft.com/office/powerpoint/2010/main" val="2853349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Make notes on the visual images related to types of movement that the stimulus evokes</a:t>
            </a:r>
          </a:p>
        </p:txBody>
      </p:sp>
      <p:sp>
        <p:nvSpPr>
          <p:cNvPr id="4" name="Slide Number Placeholder 3"/>
          <p:cNvSpPr>
            <a:spLocks noGrp="1"/>
          </p:cNvSpPr>
          <p:nvPr>
            <p:ph type="sldNum" sz="quarter" idx="5"/>
          </p:nvPr>
        </p:nvSpPr>
        <p:spPr/>
        <p:txBody>
          <a:bodyPr/>
          <a:lstStyle/>
          <a:p>
            <a:fld id="{A7738796-40B4-49B0-A331-25D568C0517A}" type="slidenum">
              <a:rPr lang="en-GB" smtClean="0"/>
              <a:t>33</a:t>
            </a:fld>
            <a:endParaRPr lang="en-GB"/>
          </a:p>
        </p:txBody>
      </p:sp>
    </p:spTree>
    <p:extLst>
      <p:ext uri="{BB962C8B-B14F-4D97-AF65-F5344CB8AC3E}">
        <p14:creationId xmlns:p14="http://schemas.microsoft.com/office/powerpoint/2010/main" val="384940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Print out the visual slides for learners to jot notes down from slide above</a:t>
            </a:r>
          </a:p>
        </p:txBody>
      </p:sp>
      <p:sp>
        <p:nvSpPr>
          <p:cNvPr id="4" name="Slide Number Placeholder 3"/>
          <p:cNvSpPr>
            <a:spLocks noGrp="1"/>
          </p:cNvSpPr>
          <p:nvPr>
            <p:ph type="sldNum" sz="quarter" idx="5"/>
          </p:nvPr>
        </p:nvSpPr>
        <p:spPr/>
        <p:txBody>
          <a:bodyPr/>
          <a:lstStyle/>
          <a:p>
            <a:fld id="{A7738796-40B4-49B0-A331-25D568C0517A}" type="slidenum">
              <a:rPr lang="en-GB" smtClean="0"/>
              <a:t>34</a:t>
            </a:fld>
            <a:endParaRPr lang="en-GB"/>
          </a:p>
        </p:txBody>
      </p:sp>
    </p:spTree>
    <p:extLst>
      <p:ext uri="{BB962C8B-B14F-4D97-AF65-F5344CB8AC3E}">
        <p14:creationId xmlns:p14="http://schemas.microsoft.com/office/powerpoint/2010/main" val="3897042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Teach the haka </a:t>
            </a:r>
          </a:p>
          <a:p>
            <a:r>
              <a:rPr lang="en-US">
                <a:ea typeface="Calibri"/>
                <a:cs typeface="Calibri"/>
              </a:rPr>
              <a:t>Learners come up with their own sequence in groups to add on</a:t>
            </a:r>
          </a:p>
        </p:txBody>
      </p:sp>
      <p:sp>
        <p:nvSpPr>
          <p:cNvPr id="4" name="Slide Number Placeholder 3"/>
          <p:cNvSpPr>
            <a:spLocks noGrp="1"/>
          </p:cNvSpPr>
          <p:nvPr>
            <p:ph type="sldNum" sz="quarter" idx="5"/>
          </p:nvPr>
        </p:nvSpPr>
        <p:spPr/>
        <p:txBody>
          <a:bodyPr/>
          <a:lstStyle/>
          <a:p>
            <a:fld id="{A7738796-40B4-49B0-A331-25D568C0517A}" type="slidenum">
              <a:rPr lang="en-GB" smtClean="0"/>
              <a:t>40</a:t>
            </a:fld>
            <a:endParaRPr lang="en-GB"/>
          </a:p>
        </p:txBody>
      </p:sp>
    </p:spTree>
    <p:extLst>
      <p:ext uri="{BB962C8B-B14F-4D97-AF65-F5344CB8AC3E}">
        <p14:creationId xmlns:p14="http://schemas.microsoft.com/office/powerpoint/2010/main" val="15492907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Slap legs big arms x8</a:t>
            </a:r>
          </a:p>
          <a:p>
            <a:br>
              <a:rPr lang="en-US"/>
            </a:br>
            <a:endParaRPr lang="en-US"/>
          </a:p>
          <a:p>
            <a:r>
              <a:rPr lang="en-US" dirty="0"/>
              <a:t>Slap legs big arms x2</a:t>
            </a:r>
            <a:endParaRPr lang="en-US"/>
          </a:p>
          <a:p>
            <a:r>
              <a:rPr lang="en-US" dirty="0"/>
              <a:t>Hit Chest </a:t>
            </a:r>
            <a:endParaRPr lang="en-US"/>
          </a:p>
          <a:p>
            <a:r>
              <a:rPr lang="en-US" dirty="0"/>
              <a:t>Arms up in the air </a:t>
            </a:r>
            <a:endParaRPr lang="en-US"/>
          </a:p>
          <a:p>
            <a:r>
              <a:rPr lang="en-US" dirty="0"/>
              <a:t>(Repeat)</a:t>
            </a:r>
            <a:endParaRPr lang="en-US"/>
          </a:p>
          <a:p>
            <a:br>
              <a:rPr lang="en-US"/>
            </a:br>
            <a:endParaRPr lang="en-US"/>
          </a:p>
          <a:p>
            <a:r>
              <a:rPr lang="en-US" dirty="0"/>
              <a:t>Slap muscles /elbow 2 right </a:t>
            </a:r>
            <a:endParaRPr lang="en-US"/>
          </a:p>
          <a:p>
            <a:r>
              <a:rPr lang="en-US" dirty="0"/>
              <a:t>Slap muscles /elbow 2 left </a:t>
            </a:r>
            <a:endParaRPr lang="en-US"/>
          </a:p>
          <a:p>
            <a:r>
              <a:rPr lang="en-US" dirty="0"/>
              <a:t>Slap muscles /elbow 1 right </a:t>
            </a:r>
            <a:endParaRPr lang="en-US"/>
          </a:p>
          <a:p>
            <a:r>
              <a:rPr lang="en-US" dirty="0"/>
              <a:t>Slap muscles /elbow 1 left </a:t>
            </a:r>
            <a:endParaRPr lang="en-US"/>
          </a:p>
          <a:p>
            <a:r>
              <a:rPr lang="en-US" dirty="0"/>
              <a:t>Slap legs </a:t>
            </a:r>
            <a:endParaRPr lang="en-US"/>
          </a:p>
          <a:p>
            <a:r>
              <a:rPr lang="en-US" dirty="0"/>
              <a:t>Arms up in the air </a:t>
            </a:r>
          </a:p>
          <a:p>
            <a:br>
              <a:rPr lang="en-US"/>
            </a:br>
            <a:endParaRPr lang="en-US"/>
          </a:p>
          <a:p>
            <a:br>
              <a:rPr lang="en-US"/>
            </a:br>
            <a:endParaRPr lang="en-US"/>
          </a:p>
          <a:p>
            <a:r>
              <a:rPr lang="en-US">
                <a:hlinkClick r:id="rId3"/>
              </a:rPr>
              <a:t>https://youtu.be/O9WtSvrMzCA</a:t>
            </a:r>
            <a:endParaRPr lang="en-US"/>
          </a:p>
          <a:p>
            <a:br>
              <a:rPr lang="en-US"/>
            </a:b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41</a:t>
            </a:fld>
            <a:endParaRPr lang="en-GB"/>
          </a:p>
        </p:txBody>
      </p:sp>
    </p:spTree>
    <p:extLst>
      <p:ext uri="{BB962C8B-B14F-4D97-AF65-F5344CB8AC3E}">
        <p14:creationId xmlns:p14="http://schemas.microsoft.com/office/powerpoint/2010/main" val="14116407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Show and ask what inspired the dance?</a:t>
            </a:r>
          </a:p>
        </p:txBody>
      </p:sp>
      <p:sp>
        <p:nvSpPr>
          <p:cNvPr id="4" name="Slide Number Placeholder 3"/>
          <p:cNvSpPr>
            <a:spLocks noGrp="1"/>
          </p:cNvSpPr>
          <p:nvPr>
            <p:ph type="sldNum" sz="quarter" idx="5"/>
          </p:nvPr>
        </p:nvSpPr>
        <p:spPr/>
        <p:txBody>
          <a:bodyPr/>
          <a:lstStyle/>
          <a:p>
            <a:fld id="{A7738796-40B4-49B0-A331-25D568C0517A}" type="slidenum">
              <a:rPr lang="en-GB" smtClean="0"/>
              <a:t>42</a:t>
            </a:fld>
            <a:endParaRPr lang="en-GB"/>
          </a:p>
        </p:txBody>
      </p:sp>
    </p:spTree>
    <p:extLst>
      <p:ext uri="{BB962C8B-B14F-4D97-AF65-F5344CB8AC3E}">
        <p14:creationId xmlns:p14="http://schemas.microsoft.com/office/powerpoint/2010/main" val="39020135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read out – Any volunteers?</a:t>
            </a:r>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47</a:t>
            </a:fld>
            <a:endParaRPr lang="en-GB"/>
          </a:p>
        </p:txBody>
      </p:sp>
    </p:spTree>
    <p:extLst>
      <p:ext uri="{BB962C8B-B14F-4D97-AF65-F5344CB8AC3E}">
        <p14:creationId xmlns:p14="http://schemas.microsoft.com/office/powerpoint/2010/main" val="16047646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1970s ‘new circus’ had separated itself from what was known as circus at that time – what do we think that was?</a:t>
            </a:r>
          </a:p>
          <a:p>
            <a:r>
              <a:rPr lang="en-GB"/>
              <a:t>We first have performance circus (informal name for it)</a:t>
            </a:r>
          </a:p>
          <a:p>
            <a:r>
              <a:rPr lang="en-GB"/>
              <a:t>Performance circus is brilliant and there continues to be more projects supported by the government’s arts council. This was the 2013 show from </a:t>
            </a:r>
            <a:r>
              <a:rPr lang="en-GB" err="1"/>
              <a:t>nofitstate</a:t>
            </a:r>
            <a:r>
              <a:rPr lang="en-GB"/>
              <a:t> circus based in Cardiff, not just cirque du Soleil, but smaller circus companies and cabaret.</a:t>
            </a:r>
          </a:p>
          <a:p>
            <a:r>
              <a:rPr lang="en-GB"/>
              <a:t>However we are talking about a different use – one specific for community. By the 90s there were two main uses for circus</a:t>
            </a:r>
          </a:p>
          <a:p>
            <a:r>
              <a:rPr lang="en-GB"/>
              <a:t>Social circus – used to target children and young people within the community – at risk young people, or young people from different sub-societies</a:t>
            </a:r>
          </a:p>
          <a:p>
            <a:r>
              <a:rPr lang="en-GB"/>
              <a:t>Recreation circus – wider audience </a:t>
            </a:r>
          </a:p>
          <a:p>
            <a:r>
              <a:rPr lang="en-GB"/>
              <a:t>More likely now especially with its increased use in schools to this of it as more of continuum, it has been used in schools with targeted children, or using in PE lessons as part of creative activities.</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51</a:t>
            </a:fld>
            <a:endParaRPr lang="en-GB"/>
          </a:p>
        </p:txBody>
      </p:sp>
    </p:spTree>
    <p:extLst>
      <p:ext uri="{BB962C8B-B14F-4D97-AF65-F5344CB8AC3E}">
        <p14:creationId xmlns:p14="http://schemas.microsoft.com/office/powerpoint/2010/main" val="416569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https://www.youtube.com/watch?v=0KlEfn9lh8U</a:t>
            </a:r>
          </a:p>
          <a:p>
            <a:r>
              <a:rPr lang="en-GB">
                <a:hlinkClick r:id="rId3"/>
              </a:rPr>
              <a:t>https://www.youtube.com/watch?v=MAuAtwZ7BF4</a:t>
            </a:r>
            <a:r>
              <a:rPr lang="en-GB"/>
              <a:t> </a:t>
            </a:r>
          </a:p>
          <a:p>
            <a:r>
              <a:rPr lang="en-GB">
                <a:hlinkClick r:id="rId4"/>
              </a:rPr>
              <a:t>https://www.youtube.com/watch?v=ipz0CVCXyEk</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60</a:t>
            </a:fld>
            <a:endParaRPr lang="en-GB"/>
          </a:p>
        </p:txBody>
      </p:sp>
    </p:spTree>
    <p:extLst>
      <p:ext uri="{BB962C8B-B14F-4D97-AF65-F5344CB8AC3E}">
        <p14:creationId xmlns:p14="http://schemas.microsoft.com/office/powerpoint/2010/main" val="11231934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https://www.youtube.com/watch?v=fcA5NZxhVZU</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61</a:t>
            </a:fld>
            <a:endParaRPr lang="en-GB"/>
          </a:p>
        </p:txBody>
      </p:sp>
    </p:spTree>
    <p:extLst>
      <p:ext uri="{BB962C8B-B14F-4D97-AF65-F5344CB8AC3E}">
        <p14:creationId xmlns:p14="http://schemas.microsoft.com/office/powerpoint/2010/main" val="34562484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Success – we want the children to feel success every lesson, whether that is mastering a new part of the skill or trying something different, breaking things down into smaller skills can be a way of accessing success</a:t>
            </a:r>
          </a:p>
          <a:p>
            <a:r>
              <a:rPr lang="en-GB"/>
              <a:t>Independent – Child centred approaches, give them autonomy over their learning</a:t>
            </a:r>
          </a:p>
          <a:p>
            <a:r>
              <a:rPr lang="en-GB"/>
              <a:t>Skills – this is what everything else is based on, this is what the learning is, Juggling, plate spinning, diablo, flower sticks, balancing peacock feathers, which we will try today, there is also acrobatics (floor and air) and clowning</a:t>
            </a:r>
          </a:p>
          <a:p>
            <a:r>
              <a:rPr lang="en-GB"/>
              <a:t>Explore – the atmosphere in the session is that they can try whatever they want whenever they want, but they have to be given something to work towards during the session – equipment permitting, space permitting and now that will probably look different in COVID times</a:t>
            </a:r>
          </a:p>
          <a:p>
            <a:r>
              <a:rPr lang="en-GB"/>
              <a:t>Collaboration – the idea is that some people will get better than the teacher (not hard when the teacher is me), but that peers teach peers – great opportunity for inclusion and highlighting strength of different children in the class over the “sporty” ones</a:t>
            </a:r>
          </a:p>
          <a:p>
            <a:r>
              <a:rPr lang="en-GB"/>
              <a:t>Practice and commitment – this is something that really needs a big focus its not a taster session, it’s a mastering session, the pupils need to understand the benefits of doing these types of skills, encourage dedication, repetition in their practice, deal with the emotions of frustration</a:t>
            </a:r>
          </a:p>
          <a:p>
            <a:r>
              <a:rPr lang="en-GB"/>
              <a:t>Challenge – there will be things they really like and this isn’t just about showing your talents but learning more and continue to push yourself to keep learning.</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65</a:t>
            </a:fld>
            <a:endParaRPr lang="en-GB"/>
          </a:p>
        </p:txBody>
      </p:sp>
    </p:spTree>
    <p:extLst>
      <p:ext uri="{BB962C8B-B14F-4D97-AF65-F5344CB8AC3E}">
        <p14:creationId xmlns:p14="http://schemas.microsoft.com/office/powerpoint/2010/main" val="17867022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3 sentences to answer this question! Think back to the </a:t>
            </a:r>
            <a:r>
              <a:rPr lang="en-US" err="1">
                <a:cs typeface="Calibri"/>
              </a:rPr>
              <a:t>charactersitcs</a:t>
            </a:r>
            <a:r>
              <a:rPr lang="en-US">
                <a:cs typeface="Calibri"/>
              </a:rPr>
              <a:t> of a creative person</a:t>
            </a:r>
          </a:p>
        </p:txBody>
      </p:sp>
      <p:sp>
        <p:nvSpPr>
          <p:cNvPr id="4" name="Slide Number Placeholder 3"/>
          <p:cNvSpPr>
            <a:spLocks noGrp="1"/>
          </p:cNvSpPr>
          <p:nvPr>
            <p:ph type="sldNum" sz="quarter" idx="5"/>
          </p:nvPr>
        </p:nvSpPr>
        <p:spPr/>
        <p:txBody>
          <a:bodyPr/>
          <a:lstStyle/>
          <a:p>
            <a:fld id="{A7738796-40B4-49B0-A331-25D568C0517A}" type="slidenum">
              <a:rPr lang="en-GB" smtClean="0"/>
              <a:t>66</a:t>
            </a:fld>
            <a:endParaRPr lang="en-GB"/>
          </a:p>
        </p:txBody>
      </p:sp>
    </p:spTree>
    <p:extLst>
      <p:ext uri="{BB962C8B-B14F-4D97-AF65-F5344CB8AC3E}">
        <p14:creationId xmlns:p14="http://schemas.microsoft.com/office/powerpoint/2010/main" val="36327484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Dance and movement illustrations on historical ruins</a:t>
            </a:r>
          </a:p>
          <a:p>
            <a:pPr marL="285750" indent="-285750">
              <a:lnSpc>
                <a:spcPct val="90000"/>
              </a:lnSpc>
              <a:spcBef>
                <a:spcPts val="1000"/>
              </a:spcBef>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67</a:t>
            </a:fld>
            <a:endParaRPr lang="en-GB"/>
          </a:p>
        </p:txBody>
      </p:sp>
    </p:spTree>
    <p:extLst>
      <p:ext uri="{BB962C8B-B14F-4D97-AF65-F5344CB8AC3E}">
        <p14:creationId xmlns:p14="http://schemas.microsoft.com/office/powerpoint/2010/main" val="20439456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 them...what physical skills can be supported with creative movement?</a:t>
            </a:r>
          </a:p>
          <a:p>
            <a:r>
              <a:rPr lang="en-US">
                <a:cs typeface="Calibri"/>
              </a:rPr>
              <a:t>Examples of ways children can improve social development</a:t>
            </a:r>
          </a:p>
        </p:txBody>
      </p:sp>
      <p:sp>
        <p:nvSpPr>
          <p:cNvPr id="4" name="Slide Number Placeholder 3"/>
          <p:cNvSpPr>
            <a:spLocks noGrp="1"/>
          </p:cNvSpPr>
          <p:nvPr>
            <p:ph type="sldNum" sz="quarter" idx="5"/>
          </p:nvPr>
        </p:nvSpPr>
        <p:spPr/>
        <p:txBody>
          <a:bodyPr/>
          <a:lstStyle/>
          <a:p>
            <a:fld id="{A7738796-40B4-49B0-A331-25D568C0517A}" type="slidenum">
              <a:rPr lang="en-GB" smtClean="0"/>
              <a:t>68</a:t>
            </a:fld>
            <a:endParaRPr lang="en-GB"/>
          </a:p>
        </p:txBody>
      </p:sp>
    </p:spTree>
    <p:extLst>
      <p:ext uri="{BB962C8B-B14F-4D97-AF65-F5344CB8AC3E}">
        <p14:creationId xmlns:p14="http://schemas.microsoft.com/office/powerpoint/2010/main" val="4426914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Games:</a:t>
            </a:r>
          </a:p>
          <a:p>
            <a:r>
              <a:rPr lang="en-US"/>
              <a:t>- Laser game through a temple – moving to collect treasure from box - going over and under lasers</a:t>
            </a:r>
            <a:endParaRPr lang="en-GB"/>
          </a:p>
          <a:p>
            <a:r>
              <a:rPr lang="en-US"/>
              <a:t>- Tag game only allowed to travel on hands and feet – balances</a:t>
            </a:r>
            <a:endParaRPr lang="en-US">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74</a:t>
            </a:fld>
            <a:endParaRPr lang="en-GB"/>
          </a:p>
        </p:txBody>
      </p:sp>
    </p:spTree>
    <p:extLst>
      <p:ext uri="{BB962C8B-B14F-4D97-AF65-F5344CB8AC3E}">
        <p14:creationId xmlns:p14="http://schemas.microsoft.com/office/powerpoint/2010/main" val="8671409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Personal space</a:t>
            </a:r>
            <a:endParaRPr lang="en-US"/>
          </a:p>
          <a:p>
            <a:r>
              <a:rPr lang="en-US">
                <a:ea typeface="Calibri"/>
                <a:cs typeface="Calibri"/>
              </a:rPr>
              <a:t>Paint pot game </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78</a:t>
            </a:fld>
            <a:endParaRPr lang="en-GB"/>
          </a:p>
        </p:txBody>
      </p:sp>
    </p:spTree>
    <p:extLst>
      <p:ext uri="{BB962C8B-B14F-4D97-AF65-F5344CB8AC3E}">
        <p14:creationId xmlns:p14="http://schemas.microsoft.com/office/powerpoint/2010/main" val="24923017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80</a:t>
            </a:fld>
            <a:endParaRPr lang="en-GB"/>
          </a:p>
        </p:txBody>
      </p:sp>
    </p:spTree>
    <p:extLst>
      <p:ext uri="{BB962C8B-B14F-4D97-AF65-F5344CB8AC3E}">
        <p14:creationId xmlns:p14="http://schemas.microsoft.com/office/powerpoint/2010/main" val="26962004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Games:</a:t>
            </a:r>
            <a:endParaRPr lang="en-US"/>
          </a:p>
          <a:p>
            <a:r>
              <a:rPr lang="en-US">
                <a:cs typeface="Calibri"/>
              </a:rPr>
              <a:t>- Cups and cones on hands and feet</a:t>
            </a:r>
            <a:endParaRPr lang="en-US"/>
          </a:p>
          <a:p>
            <a:r>
              <a:rPr lang="en-US">
                <a:cs typeface="Calibri"/>
              </a:rPr>
              <a:t>- Gates, each time travelling through the gate change the way you move and travel -  added in spinning the wheel and moving like different animals</a:t>
            </a:r>
          </a:p>
        </p:txBody>
      </p:sp>
      <p:sp>
        <p:nvSpPr>
          <p:cNvPr id="4" name="Slide Number Placeholder 3"/>
          <p:cNvSpPr>
            <a:spLocks noGrp="1"/>
          </p:cNvSpPr>
          <p:nvPr>
            <p:ph type="sldNum" sz="quarter" idx="5"/>
          </p:nvPr>
        </p:nvSpPr>
        <p:spPr/>
        <p:txBody>
          <a:bodyPr/>
          <a:lstStyle/>
          <a:p>
            <a:fld id="{A7738796-40B4-49B0-A331-25D568C0517A}" type="slidenum">
              <a:rPr lang="en-GB" smtClean="0"/>
              <a:t>88</a:t>
            </a:fld>
            <a:endParaRPr lang="en-GB"/>
          </a:p>
        </p:txBody>
      </p:sp>
    </p:spTree>
    <p:extLst>
      <p:ext uri="{BB962C8B-B14F-4D97-AF65-F5344CB8AC3E}">
        <p14:creationId xmlns:p14="http://schemas.microsoft.com/office/powerpoint/2010/main" val="9069794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91</a:t>
            </a:fld>
            <a:endParaRPr lang="en-GB"/>
          </a:p>
        </p:txBody>
      </p:sp>
    </p:spTree>
    <p:extLst>
      <p:ext uri="{BB962C8B-B14F-4D97-AF65-F5344CB8AC3E}">
        <p14:creationId xmlns:p14="http://schemas.microsoft.com/office/powerpoint/2010/main" val="35603154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a:buChar char="•"/>
            </a:pPr>
            <a:r>
              <a:rPr lang="en-GB" b="1"/>
              <a:t>Enhanced Physical Control:</a:t>
            </a:r>
            <a:r>
              <a:rPr lang="en-GB"/>
              <a:t> When we're aware of how each part of our body moves, its capabilities, and its limitations, we can execute movements with precision and fluidity</a:t>
            </a:r>
          </a:p>
          <a:p>
            <a:pPr marL="228600" indent="-228600">
              <a:buFont typeface="Arial"/>
              <a:buChar char="•"/>
            </a:pPr>
            <a:endParaRPr lang="en-GB"/>
          </a:p>
          <a:p>
            <a:pPr marL="228600" indent="-228600">
              <a:buFont typeface="Arial"/>
              <a:buChar char="•"/>
            </a:pPr>
            <a:r>
              <a:rPr lang="en-GB" b="1"/>
              <a:t>Improved Posture and Alignment:</a:t>
            </a:r>
            <a:r>
              <a:rPr lang="en-GB"/>
              <a:t> Understanding the positioning of various body parts helps in maintaining a strong and balanced posture, which is essential for executing creative movements effectively. A strong, aligned body provides a solid foundation for dance.</a:t>
            </a:r>
          </a:p>
          <a:p>
            <a:pPr marL="228600" indent="-228600">
              <a:buFont typeface="Arial"/>
              <a:buChar char="•"/>
            </a:pPr>
            <a:endParaRPr lang="en-GB"/>
          </a:p>
          <a:p>
            <a:pPr marL="228600" indent="-228600">
              <a:buFont typeface="Arial"/>
              <a:buChar char="•"/>
            </a:pPr>
            <a:r>
              <a:rPr lang="en-GB" b="1"/>
              <a:t>Injury Prevention:</a:t>
            </a:r>
            <a:r>
              <a:rPr lang="en-GB"/>
              <a:t> We can recognise when we are pushing their bodies too far. </a:t>
            </a:r>
          </a:p>
          <a:p>
            <a:pPr marL="228600" indent="-228600">
              <a:buFont typeface="Arial"/>
              <a:buChar char="•"/>
            </a:pPr>
            <a:endParaRPr lang="en-GB"/>
          </a:p>
          <a:p>
            <a:pPr marL="228600" indent="-228600">
              <a:buFont typeface="Arial"/>
              <a:buChar char="•"/>
            </a:pPr>
            <a:r>
              <a:rPr lang="en-GB" b="1"/>
              <a:t>Increased Movement Vocabulary:</a:t>
            </a:r>
            <a:r>
              <a:rPr lang="en-GB"/>
              <a:t> The more familiar we are with our bodies, the more diverse and creative your movements can</a:t>
            </a:r>
            <a:endParaRPr lang="en-US"/>
          </a:p>
          <a:p>
            <a:pPr marL="228600" indent="-228600">
              <a:buFont typeface="Arial"/>
              <a:buChar char="•"/>
            </a:pPr>
            <a:endParaRPr lang="en-GB"/>
          </a:p>
          <a:p>
            <a:pPr marL="228600" indent="-228600">
              <a:buFont typeface="Arial"/>
              <a:buChar char="•"/>
            </a:pPr>
            <a:r>
              <a:rPr lang="en-GB" b="1"/>
              <a:t>Spatial Awareness:</a:t>
            </a:r>
            <a:r>
              <a:rPr lang="en-GB"/>
              <a:t> This awareness is critical in choreography, as it allows dancers to move safely within a performance area while interacting with others.</a:t>
            </a:r>
            <a:endParaRPr lang="en-US"/>
          </a:p>
          <a:p>
            <a:pPr marL="228600" indent="-228600">
              <a:buFont typeface="Arial"/>
              <a:buChar char="•"/>
            </a:pPr>
            <a:endParaRPr lang="en-GB"/>
          </a:p>
          <a:p>
            <a:pPr marL="228600" indent="-228600">
              <a:buFont typeface="Arial"/>
              <a:buChar char="•"/>
            </a:pPr>
            <a:r>
              <a:rPr lang="en-GB" b="1"/>
              <a:t>Mind-Body Connection:</a:t>
            </a:r>
            <a:r>
              <a:rPr lang="en-GB"/>
              <a:t> Emotions and intentions and convey them through their movements.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93</a:t>
            </a:fld>
            <a:endParaRPr lang="en-GB"/>
          </a:p>
        </p:txBody>
      </p:sp>
    </p:spTree>
    <p:extLst>
      <p:ext uri="{BB962C8B-B14F-4D97-AF65-F5344CB8AC3E}">
        <p14:creationId xmlns:p14="http://schemas.microsoft.com/office/powerpoint/2010/main" val="31963985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Connect a series of shapes </a:t>
            </a:r>
          </a:p>
          <a:p>
            <a:r>
              <a:rPr lang="en-US">
                <a:ea typeface="Calibri"/>
                <a:cs typeface="Calibri"/>
              </a:rPr>
              <a:t>Tie it back to yoga</a:t>
            </a:r>
          </a:p>
          <a:p>
            <a:r>
              <a:rPr lang="en-US">
                <a:ea typeface="Calibri"/>
                <a:cs typeface="Calibri"/>
              </a:rPr>
              <a:t>Transitioning</a:t>
            </a:r>
          </a:p>
        </p:txBody>
      </p:sp>
      <p:sp>
        <p:nvSpPr>
          <p:cNvPr id="4" name="Slide Number Placeholder 3"/>
          <p:cNvSpPr>
            <a:spLocks noGrp="1"/>
          </p:cNvSpPr>
          <p:nvPr>
            <p:ph type="sldNum" sz="quarter" idx="5"/>
          </p:nvPr>
        </p:nvSpPr>
        <p:spPr/>
        <p:txBody>
          <a:bodyPr/>
          <a:lstStyle/>
          <a:p>
            <a:fld id="{A7738796-40B4-49B0-A331-25D568C0517A}" type="slidenum">
              <a:rPr lang="en-GB" smtClean="0"/>
              <a:t>97</a:t>
            </a:fld>
            <a:endParaRPr lang="en-GB"/>
          </a:p>
        </p:txBody>
      </p:sp>
    </p:spTree>
    <p:extLst>
      <p:ext uri="{BB962C8B-B14F-4D97-AF65-F5344CB8AC3E}">
        <p14:creationId xmlns:p14="http://schemas.microsoft.com/office/powerpoint/2010/main" val="37343095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b="1">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102</a:t>
            </a:fld>
            <a:endParaRPr lang="en-GB"/>
          </a:p>
        </p:txBody>
      </p:sp>
    </p:spTree>
    <p:extLst>
      <p:ext uri="{BB962C8B-B14F-4D97-AF65-F5344CB8AC3E}">
        <p14:creationId xmlns:p14="http://schemas.microsoft.com/office/powerpoint/2010/main" val="31924070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b="1">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103</a:t>
            </a:fld>
            <a:endParaRPr lang="en-GB"/>
          </a:p>
        </p:txBody>
      </p:sp>
    </p:spTree>
    <p:extLst>
      <p:ext uri="{BB962C8B-B14F-4D97-AF65-F5344CB8AC3E}">
        <p14:creationId xmlns:p14="http://schemas.microsoft.com/office/powerpoint/2010/main" val="2672180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113</a:t>
            </a:fld>
            <a:endParaRPr lang="en-GB"/>
          </a:p>
        </p:txBody>
      </p:sp>
    </p:spTree>
    <p:extLst>
      <p:ext uri="{BB962C8B-B14F-4D97-AF65-F5344CB8AC3E}">
        <p14:creationId xmlns:p14="http://schemas.microsoft.com/office/powerpoint/2010/main" val="26909712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114</a:t>
            </a:fld>
            <a:endParaRPr lang="en-GB"/>
          </a:p>
        </p:txBody>
      </p:sp>
    </p:spTree>
    <p:extLst>
      <p:ext uri="{BB962C8B-B14F-4D97-AF65-F5344CB8AC3E}">
        <p14:creationId xmlns:p14="http://schemas.microsoft.com/office/powerpoint/2010/main" val="357435655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Watch each video and unpick the choreographic devices – how they're moving as a group</a:t>
            </a:r>
          </a:p>
        </p:txBody>
      </p:sp>
      <p:sp>
        <p:nvSpPr>
          <p:cNvPr id="4" name="Slide Number Placeholder 3"/>
          <p:cNvSpPr>
            <a:spLocks noGrp="1"/>
          </p:cNvSpPr>
          <p:nvPr>
            <p:ph type="sldNum" sz="quarter" idx="5"/>
          </p:nvPr>
        </p:nvSpPr>
        <p:spPr/>
        <p:txBody>
          <a:bodyPr/>
          <a:lstStyle/>
          <a:p>
            <a:fld id="{A7738796-40B4-49B0-A331-25D568C0517A}" type="slidenum">
              <a:rPr lang="en-GB" smtClean="0"/>
              <a:t>117</a:t>
            </a:fld>
            <a:endParaRPr lang="en-GB"/>
          </a:p>
        </p:txBody>
      </p:sp>
    </p:spTree>
    <p:extLst>
      <p:ext uri="{BB962C8B-B14F-4D97-AF65-F5344CB8AC3E}">
        <p14:creationId xmlns:p14="http://schemas.microsoft.com/office/powerpoint/2010/main" val="34481538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a:p>
          <a:p>
            <a:r>
              <a:rPr lang="en-US" dirty="0"/>
              <a:t>Slap legs big arms x8</a:t>
            </a:r>
            <a:endParaRPr lang="en-US" dirty="0">
              <a:cs typeface="Calibri"/>
            </a:endParaRPr>
          </a:p>
          <a:p>
            <a:r>
              <a:rPr lang="en-US" dirty="0"/>
              <a:t>Slap legs big arms x2 / Hit Chest / Arms up in the air </a:t>
            </a:r>
            <a:endParaRPr lang="en-US" dirty="0">
              <a:cs typeface="Calibri" panose="020F0502020204030204"/>
            </a:endParaRPr>
          </a:p>
          <a:p>
            <a:r>
              <a:rPr lang="en-US" dirty="0"/>
              <a:t>(Repeat)</a:t>
            </a:r>
            <a:endParaRPr lang="en-US" dirty="0">
              <a:cs typeface="Calibri" panose="020F0502020204030204"/>
            </a:endParaRPr>
          </a:p>
          <a:p>
            <a:endParaRPr lang="en-US" dirty="0">
              <a:cs typeface="+mn-lt"/>
            </a:endParaRPr>
          </a:p>
          <a:p>
            <a:r>
              <a:rPr lang="en-US" dirty="0"/>
              <a:t>Slap muscles /elbow 2 right / Slap muscles /elbow 2 left </a:t>
            </a:r>
            <a:endParaRPr lang="en-US" dirty="0">
              <a:cs typeface="Calibri" panose="020F0502020204030204"/>
            </a:endParaRPr>
          </a:p>
          <a:p>
            <a:r>
              <a:rPr lang="en-US" dirty="0"/>
              <a:t>Slap muscles /elbow 1 right / Slap muscles /elbow 1 left  / Slap legs /Arms up in the air </a:t>
            </a:r>
            <a:endParaRPr lang="en-US" dirty="0">
              <a:cs typeface="Calibri" panose="020F0502020204030204"/>
            </a:endParaRPr>
          </a:p>
          <a:p>
            <a:endParaRPr lang="en-US" dirty="0">
              <a:cs typeface="+mn-lt"/>
            </a:endParaRPr>
          </a:p>
          <a:p>
            <a:r>
              <a:rPr lang="en-US" dirty="0">
                <a:cs typeface="Calibri"/>
                <a:hlinkClick r:id="rId3"/>
              </a:rPr>
              <a:t>https://youtu.be/O9WtSvrMzCA</a:t>
            </a:r>
            <a:endParaRPr lang="en-US">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120</a:t>
            </a:fld>
            <a:endParaRPr lang="en-GB"/>
          </a:p>
        </p:txBody>
      </p:sp>
    </p:spTree>
    <p:extLst>
      <p:ext uri="{BB962C8B-B14F-4D97-AF65-F5344CB8AC3E}">
        <p14:creationId xmlns:p14="http://schemas.microsoft.com/office/powerpoint/2010/main" val="17198528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122</a:t>
            </a:fld>
            <a:endParaRPr lang="en-GB"/>
          </a:p>
        </p:txBody>
      </p:sp>
    </p:spTree>
    <p:extLst>
      <p:ext uri="{BB962C8B-B14F-4D97-AF65-F5344CB8AC3E}">
        <p14:creationId xmlns:p14="http://schemas.microsoft.com/office/powerpoint/2010/main" val="1135919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a:cs typeface="Calibri"/>
              </a:rPr>
              <a:t>(1) Right arm up horizontal (bent at the elbow), (2) left arm up horizontal next to it (3) join together forearms on top of each other (+4) tap back of hands together-down </a:t>
            </a:r>
            <a:endParaRPr lang="en-US"/>
          </a:p>
          <a:p>
            <a:r>
              <a:rPr lang="en-US">
                <a:cs typeface="Calibri" panose="020F0502020204030204"/>
              </a:rPr>
              <a:t>(5) Point right arm diagonal up, (6) left, (7,8) bring arms slowly down </a:t>
            </a:r>
          </a:p>
          <a:p>
            <a:endParaRPr lang="en-US">
              <a:cs typeface="Calibri" panose="020F0502020204030204"/>
            </a:endParaRPr>
          </a:p>
          <a:p>
            <a:r>
              <a:rPr lang="en-US" sz="1200" b="0" i="0" u="none" strike="noStrike" kern="1200">
                <a:solidFill>
                  <a:schemeClr val="tx1"/>
                </a:solidFill>
                <a:effectLst/>
                <a:latin typeface="+mn-lt"/>
                <a:ea typeface="+mn-ea"/>
                <a:cs typeface="+mn-cs"/>
              </a:rPr>
              <a:t>WEIGHT:</a:t>
            </a:r>
            <a:endParaRPr lang="en-US">
              <a:cs typeface="Calibri"/>
            </a:endParaRPr>
          </a:p>
          <a:p>
            <a:pPr rtl="0" eaLnBrk="1" fontAlgn="t" latinLnBrk="0" hangingPunct="1"/>
            <a:r>
              <a:rPr lang="en-US" sz="1200" b="0" i="0" u="none" strike="noStrike" kern="1200">
                <a:solidFill>
                  <a:schemeClr val="tx1"/>
                </a:solidFill>
                <a:effectLst/>
                <a:latin typeface="+mn-lt"/>
                <a:ea typeface="+mn-ea"/>
                <a:cs typeface="+mn-cs"/>
              </a:rPr>
              <a:t>Move to heavy music – The apprentice music</a:t>
            </a:r>
            <a:endParaRPr lang="en-US" sz="1200" b="0" i="0" u="none" strike="noStrike" kern="1200">
              <a:solidFill>
                <a:schemeClr val="tx1"/>
              </a:solidFill>
              <a:effectLst/>
              <a:latin typeface="+mn-lt"/>
              <a:cs typeface="Calibri"/>
            </a:endParaRPr>
          </a:p>
          <a:p>
            <a:pPr fontAlgn="t">
              <a:defRPr/>
            </a:pPr>
            <a:r>
              <a:rPr lang="en-GB"/>
              <a:t>Move to light music - </a:t>
            </a:r>
            <a:endParaRPr lang="en-US"/>
          </a:p>
          <a:p>
            <a:pPr marL="0" marR="0" lvl="0" indent="0" algn="l" defTabSz="914400" rtl="0" eaLnBrk="1" fontAlgn="t" latinLnBrk="0" hangingPunct="1">
              <a:lnSpc>
                <a:spcPct val="100000"/>
              </a:lnSpc>
              <a:spcBef>
                <a:spcPts val="0"/>
              </a:spcBef>
              <a:spcAft>
                <a:spcPts val="0"/>
              </a:spcAft>
              <a:buClrTx/>
              <a:buSzTx/>
              <a:buFontTx/>
              <a:buNone/>
              <a:tabLst/>
              <a:defRPr/>
            </a:pPr>
            <a:r>
              <a:rPr lang="en-GB"/>
              <a:t>We have talked about weight… now we are going to move with different speeds</a:t>
            </a:r>
            <a:endParaRPr lang="en-GB" sz="1200" b="0" i="0" u="none" strike="noStrike" kern="1200">
              <a:solidFill>
                <a:schemeClr val="tx1"/>
              </a:solidFill>
              <a:effectLst/>
              <a:latin typeface="+mn-lt"/>
              <a:cs typeface="Calibri"/>
            </a:endParaRPr>
          </a:p>
          <a:p>
            <a:pPr rtl="0" eaLnBrk="1" fontAlgn="t" latinLnBrk="0" hangingPunct="1"/>
            <a:endParaRPr lang="en-GB"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TIME</a:t>
            </a:r>
            <a:endParaRPr lang="en-GB"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QUICK movement – pretend you have lost your keys and we are going to move around the space to find them</a:t>
            </a:r>
            <a:endParaRPr lang="en-GB">
              <a:cs typeface="Calibri"/>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PLAY GAME… </a:t>
            </a:r>
            <a:r>
              <a:rPr lang="en-GB" err="1"/>
              <a:t>dvd</a:t>
            </a:r>
            <a:r>
              <a:rPr lang="en-GB"/>
              <a:t> game slow motion and fast forward</a:t>
            </a:r>
            <a:endParaRPr lang="en-GB">
              <a:cs typeface="Calibri"/>
            </a:endParaRP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DIRECTION/FOCUS</a:t>
            </a:r>
            <a:endParaRPr lang="en-US" sz="1200" b="0" i="0" u="none" strike="noStrike" kern="1200">
              <a:solidFill>
                <a:schemeClr val="tx1"/>
              </a:solidFill>
              <a:effectLst/>
              <a:latin typeface="+mn-lt"/>
              <a:cs typeface="Calibri"/>
            </a:endParaRPr>
          </a:p>
          <a:p>
            <a:pPr fontAlgn="t"/>
            <a:r>
              <a:rPr lang="en-US" sz="1200" b="0" i="0" u="none" strike="noStrike" kern="1200">
                <a:solidFill>
                  <a:schemeClr val="tx1"/>
                </a:solidFill>
                <a:effectLst/>
                <a:latin typeface="+mn-lt"/>
                <a:ea typeface="+mn-ea"/>
                <a:cs typeface="+mn-cs"/>
              </a:rPr>
              <a:t>Direct or Indirect</a:t>
            </a:r>
            <a:r>
              <a:rPr lang="en-US"/>
              <a:t>  </a:t>
            </a:r>
            <a:endParaRPr lang="en-US" sz="1200" b="0" i="0" u="none" strike="noStrike" kern="1200">
              <a:solidFill>
                <a:schemeClr val="tx1"/>
              </a:solidFill>
              <a:effectLst/>
              <a:latin typeface="+mn-lt"/>
              <a:cs typeface="Calibri"/>
            </a:endParaRP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FLOW</a:t>
            </a:r>
            <a:endParaRPr lang="en-US" sz="1200" b="0" i="0" u="none" strike="noStrike" kern="1200">
              <a:solidFill>
                <a:schemeClr val="tx1"/>
              </a:solidFill>
              <a:effectLst/>
              <a:latin typeface="+mn-lt"/>
              <a:cs typeface="Calibri"/>
            </a:endParaRPr>
          </a:p>
          <a:p>
            <a:pPr fontAlgn="t"/>
            <a:r>
              <a:rPr lang="en-US" sz="1200" b="0" i="0" u="none" strike="noStrike" kern="1200">
                <a:solidFill>
                  <a:schemeClr val="tx1"/>
                </a:solidFill>
                <a:effectLst/>
                <a:latin typeface="+mn-lt"/>
                <a:ea typeface="+mn-ea"/>
                <a:cs typeface="+mn-cs"/>
              </a:rPr>
              <a:t>Bound of free</a:t>
            </a:r>
            <a:r>
              <a:rPr lang="en-US"/>
              <a:t> </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128</a:t>
            </a:fld>
            <a:endParaRPr lang="en-GB"/>
          </a:p>
        </p:txBody>
      </p:sp>
    </p:spTree>
    <p:extLst>
      <p:ext uri="{BB962C8B-B14F-4D97-AF65-F5344CB8AC3E}">
        <p14:creationId xmlns:p14="http://schemas.microsoft.com/office/powerpoint/2010/main" val="40654714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136</a:t>
            </a:fld>
            <a:endParaRPr lang="en-GB"/>
          </a:p>
        </p:txBody>
      </p:sp>
    </p:spTree>
    <p:extLst>
      <p:ext uri="{BB962C8B-B14F-4D97-AF65-F5344CB8AC3E}">
        <p14:creationId xmlns:p14="http://schemas.microsoft.com/office/powerpoint/2010/main" val="36930668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Set up 5 zones – use equipment – box/bench, bosal </a:t>
            </a:r>
          </a:p>
          <a:p>
            <a:r>
              <a:rPr lang="en-US" dirty="0">
                <a:ea typeface="Calibri"/>
                <a:cs typeface="Calibri"/>
              </a:rPr>
              <a:t>Use the sticks? As action reaction</a:t>
            </a:r>
          </a:p>
        </p:txBody>
      </p:sp>
      <p:sp>
        <p:nvSpPr>
          <p:cNvPr id="4" name="Slide Number Placeholder 3"/>
          <p:cNvSpPr>
            <a:spLocks noGrp="1"/>
          </p:cNvSpPr>
          <p:nvPr>
            <p:ph type="sldNum" sz="quarter" idx="5"/>
          </p:nvPr>
        </p:nvSpPr>
        <p:spPr/>
        <p:txBody>
          <a:bodyPr/>
          <a:lstStyle/>
          <a:p>
            <a:fld id="{A7738796-40B4-49B0-A331-25D568C0517A}" type="slidenum">
              <a:rPr lang="en-GB" smtClean="0"/>
              <a:t>141</a:t>
            </a:fld>
            <a:endParaRPr lang="en-GB"/>
          </a:p>
        </p:txBody>
      </p:sp>
    </p:spTree>
    <p:extLst>
      <p:ext uri="{BB962C8B-B14F-4D97-AF65-F5344CB8AC3E}">
        <p14:creationId xmlns:p14="http://schemas.microsoft.com/office/powerpoint/2010/main" val="28731382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202124"/>
                </a:solidFill>
                <a:latin typeface="Calibri Light"/>
                <a:cs typeface="Calibri Light"/>
              </a:rPr>
              <a:t>Rhythmic Gymnastics – </a:t>
            </a:r>
            <a:endParaRPr lang="en-GB" sz="1200" b="1">
              <a:solidFill>
                <a:srgbClr val="202124"/>
              </a:solidFill>
              <a:latin typeface="Calibri Light" panose="020F0302020204030204" pitchFamily="34" charset="0"/>
              <a:cs typeface="Calibri Light" panose="020F0302020204030204" pitchFamily="34" charset="0"/>
            </a:endParaRPr>
          </a:p>
          <a:p>
            <a:r>
              <a:rPr lang="en-GB" sz="1200" dirty="0">
                <a:solidFill>
                  <a:srgbClr val="202124"/>
                </a:solidFill>
                <a:latin typeface="Calibri Light"/>
                <a:cs typeface="Calibri Light"/>
              </a:rPr>
              <a:t>G</a:t>
            </a:r>
            <a:r>
              <a:rPr lang="en-GB" sz="1200" i="0" dirty="0">
                <a:solidFill>
                  <a:srgbClr val="202124"/>
                </a:solidFill>
                <a:effectLst/>
                <a:latin typeface="Calibri Light"/>
                <a:cs typeface="Calibri Light"/>
              </a:rPr>
              <a:t>ymnasts perform on a floor with an apparatus:</a:t>
            </a:r>
            <a:endParaRPr lang="en-GB" sz="1200" i="0">
              <a:solidFill>
                <a:srgbClr val="202124"/>
              </a:solidFill>
              <a:effectLst/>
              <a:latin typeface="Calibri Light"/>
              <a:cs typeface="Calibri Light"/>
            </a:endParaRPr>
          </a:p>
          <a:p>
            <a:r>
              <a:rPr lang="en-GB" sz="1200" dirty="0">
                <a:solidFill>
                  <a:srgbClr val="202124"/>
                </a:solidFill>
                <a:latin typeface="Calibri Light"/>
                <a:cs typeface="Calibri Light"/>
              </a:rPr>
              <a:t> </a:t>
            </a:r>
            <a:r>
              <a:rPr lang="en-GB" sz="1200" i="1" dirty="0">
                <a:solidFill>
                  <a:srgbClr val="202124"/>
                </a:solidFill>
                <a:effectLst/>
                <a:latin typeface="Calibri Light"/>
                <a:cs typeface="Calibri Light"/>
              </a:rPr>
              <a:t>hoop, ball, clubs</a:t>
            </a:r>
            <a:r>
              <a:rPr lang="en-GB" sz="1200" i="1" dirty="0">
                <a:solidFill>
                  <a:srgbClr val="202124"/>
                </a:solidFill>
                <a:latin typeface="Calibri Light"/>
                <a:cs typeface="Calibri Light"/>
              </a:rPr>
              <a:t> or </a:t>
            </a:r>
            <a:r>
              <a:rPr lang="en-GB" sz="1200" i="1" dirty="0">
                <a:solidFill>
                  <a:srgbClr val="202124"/>
                </a:solidFill>
                <a:effectLst/>
                <a:latin typeface="Calibri Light"/>
                <a:cs typeface="Calibri Light"/>
              </a:rPr>
              <a:t>ribbon</a:t>
            </a:r>
            <a:endParaRPr lang="en-GB" sz="1200" b="0" i="1">
              <a:solidFill>
                <a:srgbClr val="202124"/>
              </a:solidFill>
              <a:effectLst/>
              <a:latin typeface="Calibri Light"/>
              <a:cs typeface="Calibri Light"/>
            </a:endParaRPr>
          </a:p>
          <a:p>
            <a:endParaRPr lang="en-GB" sz="1200" b="0" i="0">
              <a:solidFill>
                <a:srgbClr val="202124"/>
              </a:solidFill>
              <a:effectLst/>
              <a:latin typeface="Calibri Light" panose="020F0302020204030204" pitchFamily="34" charset="0"/>
              <a:cs typeface="Calibri Light" panose="020F0302020204030204" pitchFamily="34" charset="0"/>
            </a:endParaRPr>
          </a:p>
          <a:p>
            <a:r>
              <a:rPr lang="en-GB" sz="1200" b="0" i="0" dirty="0">
                <a:solidFill>
                  <a:srgbClr val="202124"/>
                </a:solidFill>
                <a:effectLst/>
                <a:latin typeface="Calibri Light"/>
                <a:cs typeface="Calibri Light"/>
              </a:rPr>
              <a:t>The sport combines elements of gymnastics, dance and object control</a:t>
            </a:r>
          </a:p>
          <a:p>
            <a:endParaRPr lang="en-GB" sz="1200">
              <a:latin typeface="Calibri Light" panose="020F0302020204030204" pitchFamily="34" charset="0"/>
              <a:cs typeface="Calibri Light" panose="020F0302020204030204" pitchFamily="34" charset="0"/>
            </a:endParaRP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144</a:t>
            </a:fld>
            <a:endParaRPr lang="en-GB"/>
          </a:p>
        </p:txBody>
      </p:sp>
    </p:spTree>
    <p:extLst>
      <p:ext uri="{BB962C8B-B14F-4D97-AF65-F5344CB8AC3E}">
        <p14:creationId xmlns:p14="http://schemas.microsoft.com/office/powerpoint/2010/main" val="21006675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6B382-9202-2A98-1541-83F915A2DB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0B83A5-4829-17C4-9AF0-CF52F27DFD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E24D8C-22B3-A228-1CFC-9FC0303D1432}"/>
              </a:ext>
            </a:extLst>
          </p:cNvPr>
          <p:cNvSpPr>
            <a:spLocks noGrp="1"/>
          </p:cNvSpPr>
          <p:nvPr>
            <p:ph type="body" idx="1"/>
          </p:nvPr>
        </p:nvSpPr>
        <p:spPr/>
        <p:txBody>
          <a:bodyPr/>
          <a:lstStyle/>
          <a:p>
            <a:r>
              <a:rPr lang="en-US">
                <a:cs typeface="Calibri"/>
              </a:rPr>
              <a:t>Games:</a:t>
            </a:r>
            <a:endParaRPr lang="en-US"/>
          </a:p>
          <a:p>
            <a:r>
              <a:rPr lang="en-US">
                <a:cs typeface="Calibri"/>
              </a:rPr>
              <a:t>- Cups and cones on hands and feet</a:t>
            </a:r>
            <a:endParaRPr lang="en-US"/>
          </a:p>
          <a:p>
            <a:r>
              <a:rPr lang="en-US">
                <a:cs typeface="Calibri"/>
              </a:rPr>
              <a:t>- Gates, each time travelling through the gate change the way you move and travel -  added in spinning the wheel and moving like different animals</a:t>
            </a:r>
          </a:p>
        </p:txBody>
      </p:sp>
      <p:sp>
        <p:nvSpPr>
          <p:cNvPr id="4" name="Slide Number Placeholder 3">
            <a:extLst>
              <a:ext uri="{FF2B5EF4-FFF2-40B4-BE49-F238E27FC236}">
                <a16:creationId xmlns:a16="http://schemas.microsoft.com/office/drawing/2014/main" id="{BBD737D4-86A4-621C-BF26-CC0447B49F9F}"/>
              </a:ext>
            </a:extLst>
          </p:cNvPr>
          <p:cNvSpPr>
            <a:spLocks noGrp="1"/>
          </p:cNvSpPr>
          <p:nvPr>
            <p:ph type="sldNum" sz="quarter" idx="5"/>
          </p:nvPr>
        </p:nvSpPr>
        <p:spPr/>
        <p:txBody>
          <a:bodyPr/>
          <a:lstStyle/>
          <a:p>
            <a:fld id="{A7738796-40B4-49B0-A331-25D568C0517A}" type="slidenum">
              <a:rPr lang="en-GB" smtClean="0"/>
              <a:t>158</a:t>
            </a:fld>
            <a:endParaRPr lang="en-GB"/>
          </a:p>
        </p:txBody>
      </p:sp>
    </p:spTree>
    <p:extLst>
      <p:ext uri="{BB962C8B-B14F-4D97-AF65-F5344CB8AC3E}">
        <p14:creationId xmlns:p14="http://schemas.microsoft.com/office/powerpoint/2010/main" val="129047696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D4B19-2AEC-9541-EFB8-42D2223050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EA663E-79B8-C5DC-3DFA-86F0EEFB73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1AD269-855D-D934-AD12-6FF69B223F56}"/>
              </a:ext>
            </a:extLst>
          </p:cNvPr>
          <p:cNvSpPr>
            <a:spLocks noGrp="1"/>
          </p:cNvSpPr>
          <p:nvPr>
            <p:ph type="body" idx="1"/>
          </p:nvPr>
        </p:nvSpPr>
        <p:spPr/>
        <p:txBody>
          <a:bodyPr/>
          <a:lstStyle/>
          <a:p>
            <a:pPr fontAlgn="t"/>
            <a:r>
              <a:rPr lang="en-US">
                <a:cs typeface="Calibri"/>
              </a:rPr>
              <a:t>(1) Right arm up horizontal (bent at the elbow), (2) left arm up horizontal next to it (3) join together forearms on top of each other (+4) tap back of hands together-down </a:t>
            </a:r>
            <a:endParaRPr lang="en-US"/>
          </a:p>
          <a:p>
            <a:r>
              <a:rPr lang="en-US">
                <a:cs typeface="Calibri" panose="020F0502020204030204"/>
              </a:rPr>
              <a:t>(5) Point right arm diagonal up, (6) left, (7,8) bring arms slowly down </a:t>
            </a:r>
          </a:p>
          <a:p>
            <a:endParaRPr lang="en-US">
              <a:cs typeface="Calibri" panose="020F0502020204030204"/>
            </a:endParaRPr>
          </a:p>
          <a:p>
            <a:r>
              <a:rPr lang="en-US" sz="1200" b="0" i="0" u="none" strike="noStrike" kern="1200">
                <a:solidFill>
                  <a:schemeClr val="tx1"/>
                </a:solidFill>
                <a:effectLst/>
                <a:latin typeface="+mn-lt"/>
                <a:ea typeface="+mn-ea"/>
                <a:cs typeface="+mn-cs"/>
              </a:rPr>
              <a:t>WEIGHT:</a:t>
            </a:r>
            <a:endParaRPr lang="en-US">
              <a:cs typeface="Calibri"/>
            </a:endParaRPr>
          </a:p>
          <a:p>
            <a:pPr rtl="0" eaLnBrk="1" fontAlgn="t" latinLnBrk="0" hangingPunct="1"/>
            <a:r>
              <a:rPr lang="en-US" sz="1200" b="0" i="0" u="none" strike="noStrike" kern="1200">
                <a:solidFill>
                  <a:schemeClr val="tx1"/>
                </a:solidFill>
                <a:effectLst/>
                <a:latin typeface="+mn-lt"/>
                <a:ea typeface="+mn-ea"/>
                <a:cs typeface="+mn-cs"/>
              </a:rPr>
              <a:t>Move to heavy music – The apprentice music</a:t>
            </a:r>
            <a:endParaRPr lang="en-US" sz="1200" b="0" i="0" u="none" strike="noStrike" kern="1200">
              <a:solidFill>
                <a:schemeClr val="tx1"/>
              </a:solidFill>
              <a:effectLst/>
              <a:latin typeface="+mn-lt"/>
              <a:cs typeface="Calibri"/>
            </a:endParaRPr>
          </a:p>
          <a:p>
            <a:pPr fontAlgn="t">
              <a:defRPr/>
            </a:pPr>
            <a:r>
              <a:rPr lang="en-GB"/>
              <a:t>Move to light music - </a:t>
            </a:r>
            <a:endParaRPr lang="en-US"/>
          </a:p>
          <a:p>
            <a:pPr marL="0" marR="0" lvl="0" indent="0" algn="l" defTabSz="914400" rtl="0" eaLnBrk="1" fontAlgn="t" latinLnBrk="0" hangingPunct="1">
              <a:lnSpc>
                <a:spcPct val="100000"/>
              </a:lnSpc>
              <a:spcBef>
                <a:spcPts val="0"/>
              </a:spcBef>
              <a:spcAft>
                <a:spcPts val="0"/>
              </a:spcAft>
              <a:buClrTx/>
              <a:buSzTx/>
              <a:buFontTx/>
              <a:buNone/>
              <a:tabLst/>
              <a:defRPr/>
            </a:pPr>
            <a:r>
              <a:rPr lang="en-GB"/>
              <a:t>We have talked about weight… now we are going to move with different speeds</a:t>
            </a:r>
            <a:endParaRPr lang="en-GB" sz="1200" b="0" i="0" u="none" strike="noStrike" kern="1200">
              <a:solidFill>
                <a:schemeClr val="tx1"/>
              </a:solidFill>
              <a:effectLst/>
              <a:latin typeface="+mn-lt"/>
              <a:cs typeface="Calibri"/>
            </a:endParaRPr>
          </a:p>
          <a:p>
            <a:pPr rtl="0" eaLnBrk="1" fontAlgn="t" latinLnBrk="0" hangingPunct="1"/>
            <a:endParaRPr lang="en-GB"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TIME</a:t>
            </a:r>
            <a:endParaRPr lang="en-GB" sz="1200" b="0" i="0" u="none" strike="noStrike" kern="1200">
              <a:solidFill>
                <a:schemeClr val="tx1"/>
              </a:solidFill>
              <a:effectLst/>
              <a:latin typeface="+mn-lt"/>
              <a:ea typeface="+mn-ea"/>
              <a:cs typeface="+mn-cs"/>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QUICK movement – pretend you have lost your keys and we are going to move around the space to find them</a:t>
            </a:r>
            <a:endParaRPr lang="en-GB">
              <a:cs typeface="Calibri"/>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a:t>PLAY GAME… </a:t>
            </a:r>
            <a:r>
              <a:rPr lang="en-GB" err="1"/>
              <a:t>dvd</a:t>
            </a:r>
            <a:r>
              <a:rPr lang="en-GB"/>
              <a:t> game slow motion and fast forward</a:t>
            </a:r>
            <a:endParaRPr lang="en-GB">
              <a:cs typeface="Calibri"/>
            </a:endParaRP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DIRECTION/FOCUS</a:t>
            </a:r>
            <a:endParaRPr lang="en-US" sz="1200" b="0" i="0" u="none" strike="noStrike" kern="1200">
              <a:solidFill>
                <a:schemeClr val="tx1"/>
              </a:solidFill>
              <a:effectLst/>
              <a:latin typeface="+mn-lt"/>
              <a:cs typeface="Calibri"/>
            </a:endParaRPr>
          </a:p>
          <a:p>
            <a:pPr fontAlgn="t"/>
            <a:r>
              <a:rPr lang="en-US" sz="1200" b="0" i="0" u="none" strike="noStrike" kern="1200">
                <a:solidFill>
                  <a:schemeClr val="tx1"/>
                </a:solidFill>
                <a:effectLst/>
                <a:latin typeface="+mn-lt"/>
                <a:ea typeface="+mn-ea"/>
                <a:cs typeface="+mn-cs"/>
              </a:rPr>
              <a:t>Direct or Indirect</a:t>
            </a:r>
            <a:r>
              <a:rPr lang="en-US"/>
              <a:t>  </a:t>
            </a:r>
            <a:endParaRPr lang="en-US" sz="1200" b="0" i="0" u="none" strike="noStrike" kern="1200">
              <a:solidFill>
                <a:schemeClr val="tx1"/>
              </a:solidFill>
              <a:effectLst/>
              <a:latin typeface="+mn-lt"/>
              <a:cs typeface="Calibri"/>
            </a:endParaRPr>
          </a:p>
          <a:p>
            <a:pPr rtl="0" eaLnBrk="1" fontAlgn="t" latinLnBrk="0" hangingPunct="1"/>
            <a:endParaRPr lang="en-US" sz="1200" b="0" i="0" u="none" strike="noStrike" kern="1200">
              <a:solidFill>
                <a:schemeClr val="tx1"/>
              </a:solidFill>
              <a:effectLst/>
              <a:latin typeface="+mn-lt"/>
              <a:ea typeface="+mn-ea"/>
              <a:cs typeface="+mn-cs"/>
            </a:endParaRPr>
          </a:p>
          <a:p>
            <a:pPr rtl="0" eaLnBrk="1" fontAlgn="t" latinLnBrk="0" hangingPunct="1"/>
            <a:r>
              <a:rPr lang="en-US" sz="1200" b="0" i="0" u="none" strike="noStrike" kern="1200">
                <a:solidFill>
                  <a:schemeClr val="tx1"/>
                </a:solidFill>
                <a:effectLst/>
                <a:latin typeface="+mn-lt"/>
                <a:ea typeface="+mn-ea"/>
                <a:cs typeface="+mn-cs"/>
              </a:rPr>
              <a:t>FLOW</a:t>
            </a:r>
            <a:endParaRPr lang="en-US" sz="1200" b="0" i="0" u="none" strike="noStrike" kern="1200">
              <a:solidFill>
                <a:schemeClr val="tx1"/>
              </a:solidFill>
              <a:effectLst/>
              <a:latin typeface="+mn-lt"/>
              <a:cs typeface="Calibri"/>
            </a:endParaRPr>
          </a:p>
          <a:p>
            <a:pPr fontAlgn="t"/>
            <a:r>
              <a:rPr lang="en-US" sz="1200" b="0" i="0" u="none" strike="noStrike" kern="1200">
                <a:solidFill>
                  <a:schemeClr val="tx1"/>
                </a:solidFill>
                <a:effectLst/>
                <a:latin typeface="+mn-lt"/>
                <a:ea typeface="+mn-ea"/>
                <a:cs typeface="+mn-cs"/>
              </a:rPr>
              <a:t>Bound of free</a:t>
            </a:r>
            <a:r>
              <a:rPr lang="en-US"/>
              <a:t> </a:t>
            </a:r>
            <a:endParaRPr lang="en-GB" sz="1200" b="0" i="0" u="none" strike="noStrike" kern="1200">
              <a:solidFill>
                <a:schemeClr val="tx1"/>
              </a:solidFill>
              <a:effectLst/>
              <a:latin typeface="+mn-lt"/>
              <a:ea typeface="+mn-ea"/>
              <a:cs typeface="+mn-cs"/>
            </a:endParaRPr>
          </a:p>
          <a:p>
            <a:endParaRPr lang="en-US"/>
          </a:p>
        </p:txBody>
      </p:sp>
      <p:sp>
        <p:nvSpPr>
          <p:cNvPr id="4" name="Slide Number Placeholder 3">
            <a:extLst>
              <a:ext uri="{FF2B5EF4-FFF2-40B4-BE49-F238E27FC236}">
                <a16:creationId xmlns:a16="http://schemas.microsoft.com/office/drawing/2014/main" id="{37D94D1A-BD0E-DCB2-0F5B-840E232E0017}"/>
              </a:ext>
            </a:extLst>
          </p:cNvPr>
          <p:cNvSpPr>
            <a:spLocks noGrp="1"/>
          </p:cNvSpPr>
          <p:nvPr>
            <p:ph type="sldNum" sz="quarter" idx="5"/>
          </p:nvPr>
        </p:nvSpPr>
        <p:spPr/>
        <p:txBody>
          <a:bodyPr/>
          <a:lstStyle/>
          <a:p>
            <a:fld id="{A7738796-40B4-49B0-A331-25D568C0517A}" type="slidenum">
              <a:rPr lang="en-GB" smtClean="0"/>
              <a:t>163</a:t>
            </a:fld>
            <a:endParaRPr lang="en-GB"/>
          </a:p>
        </p:txBody>
      </p:sp>
    </p:spTree>
    <p:extLst>
      <p:ext uri="{BB962C8B-B14F-4D97-AF65-F5344CB8AC3E}">
        <p14:creationId xmlns:p14="http://schemas.microsoft.com/office/powerpoint/2010/main" val="126722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551722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48567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B91F618-E2FE-6C40-A858-0E004C0F3FC8}"/>
              </a:ext>
            </a:extLst>
          </p:cNvPr>
          <p:cNvSpPr>
            <a:spLocks noGrp="1"/>
          </p:cNvSpPr>
          <p:nvPr>
            <p:ph type="dt" sz="half" idx="10"/>
          </p:nvPr>
        </p:nvSpPr>
        <p:spPr/>
        <p:txBody>
          <a:bodyPr/>
          <a:lstStyle/>
          <a:p>
            <a:fld id="{B30FD89C-EB2C-4CEF-B4DA-F46F7E70A615}" type="datetimeFigureOut">
              <a:rPr lang="en-GB" smtClean="0"/>
              <a:t>24/11/2024</a:t>
            </a:fld>
            <a:endParaRPr lang="en-GB"/>
          </a:p>
        </p:txBody>
      </p:sp>
      <p:sp>
        <p:nvSpPr>
          <p:cNvPr id="4" name="Footer Placeholder 3">
            <a:extLst>
              <a:ext uri="{FF2B5EF4-FFF2-40B4-BE49-F238E27FC236}">
                <a16:creationId xmlns:a16="http://schemas.microsoft.com/office/drawing/2014/main" id="{334042D2-7F18-1F41-A965-D51CF86FD1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CBF4D0-3200-6342-BE26-60252F67F640}"/>
              </a:ext>
            </a:extLst>
          </p:cNvPr>
          <p:cNvSpPr>
            <a:spLocks noGrp="1"/>
          </p:cNvSpPr>
          <p:nvPr>
            <p:ph type="sldNum" sz="quarter" idx="12"/>
          </p:nvPr>
        </p:nvSpPr>
        <p:spPr/>
        <p:txBody>
          <a:bodyPr/>
          <a:lstStyle/>
          <a:p>
            <a:fld id="{758BFBFC-A89B-4C9A-85FA-4A6B3404BF41}" type="slidenum">
              <a:rPr lang="en-GB" smtClean="0"/>
              <a:t>‹#›</a:t>
            </a:fld>
            <a:endParaRPr lang="en-GB"/>
          </a:p>
        </p:txBody>
      </p:sp>
    </p:spTree>
    <p:extLst>
      <p:ext uri="{BB962C8B-B14F-4D97-AF65-F5344CB8AC3E}">
        <p14:creationId xmlns:p14="http://schemas.microsoft.com/office/powerpoint/2010/main" val="1343294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23464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26551168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7.png"/><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theme" Target="../theme/theme7.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7" r:id="rId3"/>
    <p:sldLayoutId id="2147483710" r:id="rId4"/>
    <p:sldLayoutId id="214748371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youtube.com/watch?v=vlBpDggX3iE" TargetMode="Externa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9.xml"/><Relationship Id="rId1" Type="http://schemas.openxmlformats.org/officeDocument/2006/relationships/video" Target="https://www.youtube.com/embed/g4IAa8wZlqU?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8.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8.xml"/><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8.xml"/><Relationship Id="rId4" Type="http://schemas.openxmlformats.org/officeDocument/2006/relationships/image" Target="../media/image51.png"/></Relationships>
</file>

<file path=ppt/slides/_rels/slide32.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hyperlink" Target="https://www.youtube.com/watch?v=nZ1BfI5y91s" TargetMode="External"/><Relationship Id="rId1" Type="http://schemas.openxmlformats.org/officeDocument/2006/relationships/slideLayout" Target="../slideLayouts/slideLayout8.xml"/><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9.xml"/><Relationship Id="rId4" Type="http://schemas.openxmlformats.org/officeDocument/2006/relationships/image" Target="../media/image61.png"/></Relationships>
</file>

<file path=ppt/slides/_rels/slide3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hyperlink" Target="https://www.youtube.com/watch?v=JItkRLVlf-c" TargetMode="Externa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www.youtube.com/watch?v=uV54oa0SyMc" TargetMode="Externa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www.youtube.com/watch?v=HMt-nAYKTN0" TargetMode="Externa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igCXUATHoNs" TargetMode="External"/><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image" Target="../media/image66.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hyperlink" Target="https://www.youtube.com/watch?v=sJ580rydkJk" TargetMode="External"/><Relationship Id="rId7" Type="http://schemas.openxmlformats.org/officeDocument/2006/relationships/image" Target="../media/image69.png"/><Relationship Id="rId2" Type="http://schemas.openxmlformats.org/officeDocument/2006/relationships/notesSlide" Target="../notesSlides/notesSlide15.xml"/><Relationship Id="rId1" Type="http://schemas.openxmlformats.org/officeDocument/2006/relationships/slideLayout" Target="../slideLayouts/slideLayout9.xml"/><Relationship Id="rId6" Type="http://schemas.openxmlformats.org/officeDocument/2006/relationships/image" Target="../media/image68.png"/><Relationship Id="rId5" Type="http://schemas.openxmlformats.org/officeDocument/2006/relationships/hyperlink" Target="https://www.youtube.com/watch?v=ewOAsUWQJvo" TargetMode="External"/><Relationship Id="rId4" Type="http://schemas.openxmlformats.org/officeDocument/2006/relationships/image" Target="../media/image67.jpeg"/></Relationships>
</file>

<file path=ppt/slides/_rels/slide4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www.youtube.com/watch?v=x-1-gLv3aWs" TargetMode="Externa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9.xml"/><Relationship Id="rId4" Type="http://schemas.openxmlformats.org/officeDocument/2006/relationships/image" Target="../media/image74.png"/></Relationships>
</file>

<file path=ppt/slides/_rels/slide45.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png"/><Relationship Id="rId1" Type="http://schemas.openxmlformats.org/officeDocument/2006/relationships/slideLayout" Target="../slideLayouts/slideLayout9.xml"/><Relationship Id="rId4" Type="http://schemas.openxmlformats.org/officeDocument/2006/relationships/image" Target="../media/image77.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1.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79.png"/><Relationship Id="rId4" Type="http://schemas.openxmlformats.org/officeDocument/2006/relationships/diagramLayout" Target="../diagrams/layout3.xml"/><Relationship Id="rId9" Type="http://schemas.openxmlformats.org/officeDocument/2006/relationships/hyperlink" Target="https://www.youtube.com/watch?v=PBz0oTRZ4po"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80.tiff"/><Relationship Id="rId2" Type="http://schemas.openxmlformats.org/officeDocument/2006/relationships/hyperlink" Target="https://www.youtube.com/watch?v=mYBhgUnpQmE" TargetMode="External"/><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3" Type="http://schemas.openxmlformats.org/officeDocument/2006/relationships/image" Target="../media/image80.tiff"/><Relationship Id="rId2" Type="http://schemas.openxmlformats.org/officeDocument/2006/relationships/hyperlink" Target="https://www.youtube.com/watch?v=mYBhgUnpQmE" TargetMode="External"/><Relationship Id="rId1" Type="http://schemas.openxmlformats.org/officeDocument/2006/relationships/slideLayout" Target="../slideLayouts/slideLayout8.xml"/></Relationships>
</file>

<file path=ppt/slides/_rels/slide60.xml.rels><?xml version="1.0" encoding="UTF-8" standalone="yes"?>
<Relationships xmlns="http://schemas.openxmlformats.org/package/2006/relationships"><Relationship Id="rId3" Type="http://schemas.openxmlformats.org/officeDocument/2006/relationships/image" Target="../media/image87.png"/><Relationship Id="rId7" Type="http://schemas.openxmlformats.org/officeDocument/2006/relationships/image" Target="../media/image91.png"/><Relationship Id="rId2" Type="http://schemas.openxmlformats.org/officeDocument/2006/relationships/notesSlide" Target="../notesSlides/notesSlide18.xml"/><Relationship Id="rId1" Type="http://schemas.openxmlformats.org/officeDocument/2006/relationships/slideLayout" Target="../slideLayouts/slideLayout9.xml"/><Relationship Id="rId6" Type="http://schemas.openxmlformats.org/officeDocument/2006/relationships/image" Target="../media/image90.png"/><Relationship Id="rId5" Type="http://schemas.openxmlformats.org/officeDocument/2006/relationships/image" Target="../media/image89.jpeg"/><Relationship Id="rId4" Type="http://schemas.openxmlformats.org/officeDocument/2006/relationships/image" Target="../media/image88.jpeg"/></Relationships>
</file>

<file path=ppt/slides/_rels/slide61.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9.xml"/><Relationship Id="rId1" Type="http://schemas.openxmlformats.org/officeDocument/2006/relationships/slideLayout" Target="../slideLayouts/slideLayout9.xml"/><Relationship Id="rId4" Type="http://schemas.openxmlformats.org/officeDocument/2006/relationships/image" Target="../media/image93.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slideLayout" Target="../slideLayouts/slideLayout13.xml"/><Relationship Id="rId1" Type="http://schemas.openxmlformats.org/officeDocument/2006/relationships/video" Target="https://www.youtube.com/embed/mYBhgUnpQmE?feature=oembed"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3.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8.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2.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jpeg"/><Relationship Id="rId1" Type="http://schemas.openxmlformats.org/officeDocument/2006/relationships/slideLayout" Target="../slideLayouts/slideLayout9.xml"/><Relationship Id="rId5" Type="http://schemas.openxmlformats.org/officeDocument/2006/relationships/image" Target="../media/image103.png"/><Relationship Id="rId4" Type="http://schemas.openxmlformats.org/officeDocument/2006/relationships/image" Target="../media/image102.jpeg"/></Relationships>
</file>

<file path=ppt/slides/_rels/slide83.xml.rels><?xml version="1.0" encoding="UTF-8" standalone="yes"?>
<Relationships xmlns="http://schemas.openxmlformats.org/package/2006/relationships"><Relationship Id="rId8" Type="http://schemas.openxmlformats.org/officeDocument/2006/relationships/hyperlink" Target="https://www.youtube.com/watch?v=wPpdaivhGXg" TargetMode="External"/><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04.jpeg"/><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4.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9.xml"/></Relationships>
</file>

<file path=ppt/slides/_rels/slide85.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9.xml"/></Relationships>
</file>

<file path=ppt/slides/_rels/slide86.xml.rels><?xml version="1.0" encoding="UTF-8" standalone="yes"?>
<Relationships xmlns="http://schemas.openxmlformats.org/package/2006/relationships"><Relationship Id="rId2" Type="http://schemas.openxmlformats.org/officeDocument/2006/relationships/hyperlink" Target="https://www.youtube.com/watch?v=5XCQfYsFa3Q" TargetMode="External"/><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7.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30.xml"/><Relationship Id="rId1" Type="http://schemas.openxmlformats.org/officeDocument/2006/relationships/slideLayout" Target="../slideLayouts/slideLayout9.xml"/><Relationship Id="rId5" Type="http://schemas.microsoft.com/office/2007/relationships/hdphoto" Target="../media/hdphoto2.wdp"/><Relationship Id="rId4" Type="http://schemas.openxmlformats.org/officeDocument/2006/relationships/image" Target="../media/image108.png"/></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9.xml"/></Relationships>
</file>

<file path=ppt/slides/_rels/slide103.xml.rels><?xml version="1.0" encoding="UTF-8" standalone="yes"?>
<Relationships xmlns="http://schemas.openxmlformats.org/package/2006/relationships"><Relationship Id="rId3" Type="http://schemas.openxmlformats.org/officeDocument/2006/relationships/image" Target="../media/image109.png"/><Relationship Id="rId7" Type="http://schemas.microsoft.com/office/2007/relationships/hdphoto" Target="../media/hdphoto4.wdp"/><Relationship Id="rId2" Type="http://schemas.openxmlformats.org/officeDocument/2006/relationships/notesSlide" Target="../notesSlides/notesSlide32.xml"/><Relationship Id="rId1" Type="http://schemas.openxmlformats.org/officeDocument/2006/relationships/slideLayout" Target="../slideLayouts/slideLayout9.xml"/><Relationship Id="rId6" Type="http://schemas.openxmlformats.org/officeDocument/2006/relationships/image" Target="../media/image111.png"/><Relationship Id="rId5" Type="http://schemas.microsoft.com/office/2007/relationships/hdphoto" Target="../media/hdphoto3.wdp"/><Relationship Id="rId4" Type="http://schemas.openxmlformats.org/officeDocument/2006/relationships/image" Target="../media/image110.png"/></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9.xml.rels><?xml version="1.0" encoding="UTF-8" standalone="yes"?>
<Relationships xmlns="http://schemas.openxmlformats.org/package/2006/relationships"><Relationship Id="rId8" Type="http://schemas.openxmlformats.org/officeDocument/2006/relationships/image" Target="../media/image117.svg"/><Relationship Id="rId3" Type="http://schemas.openxmlformats.org/officeDocument/2006/relationships/diagramLayout" Target="../diagrams/layout6.xml"/><Relationship Id="rId7" Type="http://schemas.openxmlformats.org/officeDocument/2006/relationships/image" Target="../media/image116.png"/><Relationship Id="rId12" Type="http://schemas.openxmlformats.org/officeDocument/2006/relationships/image" Target="../media/image121.svg"/><Relationship Id="rId2" Type="http://schemas.openxmlformats.org/officeDocument/2006/relationships/diagramData" Target="../diagrams/data6.xml"/><Relationship Id="rId1" Type="http://schemas.openxmlformats.org/officeDocument/2006/relationships/slideLayout" Target="../slideLayouts/slideLayout9.xml"/><Relationship Id="rId6" Type="http://schemas.microsoft.com/office/2007/relationships/diagramDrawing" Target="../diagrams/drawing6.xml"/><Relationship Id="rId11" Type="http://schemas.openxmlformats.org/officeDocument/2006/relationships/image" Target="../media/image120.png"/><Relationship Id="rId5" Type="http://schemas.openxmlformats.org/officeDocument/2006/relationships/diagramColors" Target="../diagrams/colors6.xml"/><Relationship Id="rId10" Type="http://schemas.openxmlformats.org/officeDocument/2006/relationships/image" Target="../media/image119.svg"/><Relationship Id="rId4" Type="http://schemas.openxmlformats.org/officeDocument/2006/relationships/diagramQuickStyle" Target="../diagrams/quickStyle6.xml"/><Relationship Id="rId9" Type="http://schemas.openxmlformats.org/officeDocument/2006/relationships/image" Target="../media/image118.png"/></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9.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7.xml.rels><?xml version="1.0" encoding="UTF-8" standalone="yes"?>
<Relationships xmlns="http://schemas.openxmlformats.org/package/2006/relationships"><Relationship Id="rId8" Type="http://schemas.openxmlformats.org/officeDocument/2006/relationships/hyperlink" Target="https://www.youtube.com/watch?v=1thKbqDugLY" TargetMode="External"/><Relationship Id="rId3" Type="http://schemas.openxmlformats.org/officeDocument/2006/relationships/hyperlink" Target="https://www.youtube.com/watch?time_continue=1&amp;v=YSCdFVc6DoY&amp;feature=emb_logo" TargetMode="External"/><Relationship Id="rId7" Type="http://schemas.openxmlformats.org/officeDocument/2006/relationships/hyperlink" Target="https://www.youtube.com/watch?v=rUFhUcPokks" TargetMode="External"/><Relationship Id="rId2" Type="http://schemas.openxmlformats.org/officeDocument/2006/relationships/notesSlide" Target="../notesSlides/notesSlide35.xml"/><Relationship Id="rId1" Type="http://schemas.openxmlformats.org/officeDocument/2006/relationships/slideLayout" Target="../slideLayouts/slideLayout9.xml"/><Relationship Id="rId6" Type="http://schemas.openxmlformats.org/officeDocument/2006/relationships/hyperlink" Target="https://www.youtube.com/watch?v=-I-SE6Q9Le0" TargetMode="External"/><Relationship Id="rId5" Type="http://schemas.openxmlformats.org/officeDocument/2006/relationships/hyperlink" Target="https://www.youtube.com/watch?v=v5FSC9SVyiM" TargetMode="External"/><Relationship Id="rId4" Type="http://schemas.openxmlformats.org/officeDocument/2006/relationships/hyperlink" Target="https://www.youtube.com/watch?v=u9RKwlF_MXE" TargetMode="External"/></Relationships>
</file>

<file path=ppt/slides/_rels/slide118.xml.rels><?xml version="1.0" encoding="UTF-8" standalone="yes"?>
<Relationships xmlns="http://schemas.openxmlformats.org/package/2006/relationships"><Relationship Id="rId3" Type="http://schemas.openxmlformats.org/officeDocument/2006/relationships/hyperlink" Target="https://www.youtube.com/watch?v=u9RKwlF_MXE" TargetMode="External"/><Relationship Id="rId7" Type="http://schemas.openxmlformats.org/officeDocument/2006/relationships/hyperlink" Target="https://www.youtube.com/watch?v=1thKbqDugLY" TargetMode="External"/><Relationship Id="rId2" Type="http://schemas.openxmlformats.org/officeDocument/2006/relationships/hyperlink" Target="https://www.youtube.com/watch?time_continue=1&amp;v=YSCdFVc6DoY&amp;feature=emb_logo" TargetMode="External"/><Relationship Id="rId1" Type="http://schemas.openxmlformats.org/officeDocument/2006/relationships/slideLayout" Target="../slideLayouts/slideLayout9.xml"/><Relationship Id="rId6" Type="http://schemas.openxmlformats.org/officeDocument/2006/relationships/hyperlink" Target="https://www.youtube.com/watch?v=rUFhUcPokks" TargetMode="External"/><Relationship Id="rId5" Type="http://schemas.openxmlformats.org/officeDocument/2006/relationships/hyperlink" Target="https://www.youtube.com/watch?v=-I-SE6Q9Le0" TargetMode="External"/><Relationship Id="rId4" Type="http://schemas.openxmlformats.org/officeDocument/2006/relationships/hyperlink" Target="https://www.youtube.com/watch?v=dN5YjqP5duc" TargetMode="Externa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0.xml.rels><?xml version="1.0" encoding="UTF-8" standalone="yes"?>
<Relationships xmlns="http://schemas.openxmlformats.org/package/2006/relationships"><Relationship Id="rId3" Type="http://schemas.openxmlformats.org/officeDocument/2006/relationships/hyperlink" Target="https://youtu.be/O9WtSvrMzCA" TargetMode="External"/><Relationship Id="rId2" Type="http://schemas.openxmlformats.org/officeDocument/2006/relationships/notesSlide" Target="../notesSlides/notesSlide36.xml"/><Relationship Id="rId1" Type="http://schemas.openxmlformats.org/officeDocument/2006/relationships/slideLayout" Target="../slideLayouts/slideLayout8.xml"/><Relationship Id="rId4" Type="http://schemas.openxmlformats.org/officeDocument/2006/relationships/image" Target="../media/image122.jpeg"/></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5.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image" Target="../media/image123.jpeg"/><Relationship Id="rId1" Type="http://schemas.openxmlformats.org/officeDocument/2006/relationships/slideLayout" Target="../slideLayouts/slideLayout11.xml"/><Relationship Id="rId5" Type="http://schemas.openxmlformats.org/officeDocument/2006/relationships/image" Target="../media/image75.png"/><Relationship Id="rId4" Type="http://schemas.openxmlformats.org/officeDocument/2006/relationships/image" Target="../media/image125.png"/></Relationships>
</file>

<file path=ppt/slides/_rels/slide126.xml.rels><?xml version="1.0" encoding="UTF-8" standalone="yes"?>
<Relationships xmlns="http://schemas.openxmlformats.org/package/2006/relationships"><Relationship Id="rId3" Type="http://schemas.openxmlformats.org/officeDocument/2006/relationships/image" Target="../media/image126.jpeg"/><Relationship Id="rId7" Type="http://schemas.microsoft.com/office/2007/relationships/hdphoto" Target="../media/hdphoto5.wdp"/><Relationship Id="rId2" Type="http://schemas.openxmlformats.org/officeDocument/2006/relationships/image" Target="../media/image77.png"/><Relationship Id="rId1" Type="http://schemas.openxmlformats.org/officeDocument/2006/relationships/slideLayout" Target="../slideLayouts/slideLayout11.xml"/><Relationship Id="rId6" Type="http://schemas.openxmlformats.org/officeDocument/2006/relationships/image" Target="../media/image129.png"/><Relationship Id="rId5" Type="http://schemas.openxmlformats.org/officeDocument/2006/relationships/image" Target="../media/image128.jpeg"/><Relationship Id="rId4" Type="http://schemas.openxmlformats.org/officeDocument/2006/relationships/image" Target="../media/image127.jpeg"/></Relationships>
</file>

<file path=ppt/slides/_rels/slide127.xml.rels><?xml version="1.0" encoding="UTF-8" standalone="yes"?>
<Relationships xmlns="http://schemas.openxmlformats.org/package/2006/relationships"><Relationship Id="rId2" Type="http://schemas.openxmlformats.org/officeDocument/2006/relationships/image" Target="../media/image130.jpeg"/><Relationship Id="rId1" Type="http://schemas.openxmlformats.org/officeDocument/2006/relationships/slideLayout" Target="../slideLayouts/slideLayout10.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4.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10.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0.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9.xml"/></Relationships>
</file>

<file path=ppt/slides/_rels/slide1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8.xml"/><Relationship Id="rId1" Type="http://schemas.openxmlformats.org/officeDocument/2006/relationships/video" Target="https://www.youtube.com/embed/Ha3XYloizwk?feature=oembed" TargetMode="External"/><Relationship Id="rId4" Type="http://schemas.openxmlformats.org/officeDocument/2006/relationships/image" Target="../media/image133.jpeg"/></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4.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9.xml"/><Relationship Id="rId1" Type="http://schemas.openxmlformats.org/officeDocument/2006/relationships/video" Target="https://www.youtube.com/embed/1Pe-DJsau6Y?feature=oembed" TargetMode="External"/><Relationship Id="rId4" Type="http://schemas.openxmlformats.org/officeDocument/2006/relationships/image" Target="../media/image134.jpeg"/></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6.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slideLayout" Target="../slideLayouts/slideLayout9.xml"/><Relationship Id="rId1" Type="http://schemas.openxmlformats.org/officeDocument/2006/relationships/video" Target="https://www.youtube.com/embed/tiHnY8ZKStw?feature=oembed" TargetMode="External"/></Relationships>
</file>

<file path=ppt/slides/_rels/slide147.xml.rels><?xml version="1.0" encoding="UTF-8" standalone="yes"?>
<Relationships xmlns="http://schemas.openxmlformats.org/package/2006/relationships"><Relationship Id="rId2" Type="http://schemas.openxmlformats.org/officeDocument/2006/relationships/hyperlink" Target="https://www.youtube.com/watch?v=JZz1y_swLIk" TargetMode="External"/><Relationship Id="rId1" Type="http://schemas.openxmlformats.org/officeDocument/2006/relationships/slideLayout" Target="../slideLayouts/slideLayout9.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5.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image" Target="../media/image136.png"/><Relationship Id="rId1" Type="http://schemas.openxmlformats.org/officeDocument/2006/relationships/slideLayout" Target="../slideLayouts/slideLayout9.xml"/><Relationship Id="rId4" Type="http://schemas.openxmlformats.org/officeDocument/2006/relationships/image" Target="../media/image138.jpeg"/></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9.xml"/></Relationships>
</file>

<file path=ppt/slides/_rels/slide159.xml.rels><?xml version="1.0" encoding="UTF-8" standalone="yes"?>
<Relationships xmlns="http://schemas.openxmlformats.org/package/2006/relationships"><Relationship Id="rId2" Type="http://schemas.openxmlformats.org/officeDocument/2006/relationships/image" Target="../media/image145.png"/><Relationship Id="rId1" Type="http://schemas.openxmlformats.org/officeDocument/2006/relationships/slideLayout" Target="../slideLayouts/slideLayout9.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6.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5.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095108"/>
            <a:ext cx="4535079" cy="2667784"/>
          </a:xfrm>
        </p:spPr>
        <p:txBody>
          <a:bodyPr/>
          <a:lstStyle/>
          <a:p>
            <a:r>
              <a:rPr lang="en-GB"/>
              <a:t>Creative Education Through Movement</a:t>
            </a:r>
          </a:p>
          <a:p>
            <a:r>
              <a:rPr lang="en-GB"/>
              <a:t>(BMPE4002) Level 4</a:t>
            </a:r>
          </a:p>
          <a:p>
            <a:endParaRPr lang="en-GB"/>
          </a:p>
          <a:p>
            <a:r>
              <a:rPr lang="en-GB"/>
              <a:t> </a:t>
            </a:r>
            <a:endParaRPr lang="en-GB">
              <a:ea typeface="Calibri"/>
              <a:cs typeface="Calibri"/>
            </a:endParaRPr>
          </a:p>
          <a:p>
            <a:r>
              <a:rPr lang="en-GB"/>
              <a:t>Dr Kate Piper</a:t>
            </a:r>
            <a:endParaRPr lang="en-GB">
              <a:cs typeface="Calibri"/>
            </a:endParaRPr>
          </a:p>
        </p:txBody>
      </p:sp>
    </p:spTree>
    <p:extLst>
      <p:ext uri="{BB962C8B-B14F-4D97-AF65-F5344CB8AC3E}">
        <p14:creationId xmlns:p14="http://schemas.microsoft.com/office/powerpoint/2010/main" val="238424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93644" y="512907"/>
            <a:ext cx="4225438" cy="1242448"/>
          </a:xfrm>
        </p:spPr>
        <p:txBody>
          <a:bodyPr vert="horz" lIns="91440" tIns="45720" rIns="91440" bIns="45720" rtlCol="0" anchor="ctr">
            <a:noAutofit/>
          </a:bodyPr>
          <a:lstStyle/>
          <a:p>
            <a:pPr algn="r"/>
            <a:r>
              <a:rPr lang="en-US" sz="4800" kern="1200">
                <a:solidFill>
                  <a:schemeClr val="tx1"/>
                </a:solidFill>
                <a:latin typeface="+mj-lt"/>
                <a:ea typeface="+mj-ea"/>
                <a:cs typeface="+mj-cs"/>
              </a:rPr>
              <a:t>Semester 1 Plan</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5697BB9-F909-E19F-E80E-34C75FFF492F}"/>
              </a:ext>
            </a:extLst>
          </p:cNvPr>
          <p:cNvGraphicFramePr>
            <a:graphicFrameLocks noGrp="1"/>
          </p:cNvGraphicFramePr>
          <p:nvPr>
            <p:ph idx="1"/>
            <p:extLst>
              <p:ext uri="{D42A27DB-BD31-4B8C-83A1-F6EECF244321}">
                <p14:modId xmlns:p14="http://schemas.microsoft.com/office/powerpoint/2010/main" val="3158843932"/>
              </p:ext>
            </p:extLst>
          </p:nvPr>
        </p:nvGraphicFramePr>
        <p:xfrm>
          <a:off x="87499" y="2064121"/>
          <a:ext cx="4503552" cy="4582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9" name="Picture 38" descr="A screenshot of a computer&#10;&#10;Description automatically generated">
            <a:extLst>
              <a:ext uri="{FF2B5EF4-FFF2-40B4-BE49-F238E27FC236}">
                <a16:creationId xmlns:a16="http://schemas.microsoft.com/office/drawing/2014/main" id="{DB720183-1D3E-439E-3BEC-691932847274}"/>
              </a:ext>
            </a:extLst>
          </p:cNvPr>
          <p:cNvPicPr>
            <a:picLocks noChangeAspect="1"/>
          </p:cNvPicPr>
          <p:nvPr/>
        </p:nvPicPr>
        <p:blipFill>
          <a:blip r:embed="rId8"/>
          <a:srcRect l="25926" t="25501" r="28315" b="6460"/>
          <a:stretch/>
        </p:blipFill>
        <p:spPr>
          <a:xfrm>
            <a:off x="5346290" y="550542"/>
            <a:ext cx="6151310" cy="6097986"/>
          </a:xfrm>
          <a:prstGeom prst="rect">
            <a:avLst/>
          </a:prstGeom>
        </p:spPr>
      </p:pic>
    </p:spTree>
    <p:extLst>
      <p:ext uri="{BB962C8B-B14F-4D97-AF65-F5344CB8AC3E}">
        <p14:creationId xmlns:p14="http://schemas.microsoft.com/office/powerpoint/2010/main" val="200450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1">
            <a:extLst>
              <a:ext uri="{FF2B5EF4-FFF2-40B4-BE49-F238E27FC236}">
                <a16:creationId xmlns:a16="http://schemas.microsoft.com/office/drawing/2014/main" id="{89DA973F-219D-F238-31FB-5D9C41904A56}"/>
              </a:ext>
            </a:extLst>
          </p:cNvPr>
          <p:cNvGraphicFramePr>
            <a:graphicFrameLocks noGrp="1"/>
          </p:cNvGraphicFramePr>
          <p:nvPr>
            <p:ph idx="1"/>
            <p:extLst>
              <p:ext uri="{D42A27DB-BD31-4B8C-83A1-F6EECF244321}">
                <p14:modId xmlns:p14="http://schemas.microsoft.com/office/powerpoint/2010/main" val="479433935"/>
              </p:ext>
            </p:extLst>
          </p:nvPr>
        </p:nvGraphicFramePr>
        <p:xfrm>
          <a:off x="9374" y="745572"/>
          <a:ext cx="12076367" cy="46343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7858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a:xfrm>
            <a:off x="395937" y="1356120"/>
            <a:ext cx="5242865" cy="3864989"/>
          </a:xfrm>
        </p:spPr>
        <p:txBody>
          <a:bodyPr wrap="square"/>
          <a:lstStyle/>
          <a:p>
            <a:r>
              <a:rPr lang="en-GB" sz="3200"/>
              <a:t>Assignment 1</a:t>
            </a:r>
          </a:p>
          <a:p>
            <a:endParaRPr lang="en-GB" sz="1200"/>
          </a:p>
          <a:p>
            <a:r>
              <a:rPr lang="en-GB" sz="3200"/>
              <a:t>Present your idea for a resource that helps support creative movement for children</a:t>
            </a:r>
            <a:endParaRPr lang="en-GB" sz="3200">
              <a:ea typeface="Calibri"/>
              <a:cs typeface="Calibri"/>
            </a:endParaRPr>
          </a:p>
          <a:p>
            <a:endParaRPr lang="en-GB" sz="1200"/>
          </a:p>
          <a:p>
            <a:r>
              <a:rPr lang="en-GB" sz="3200"/>
              <a:t>Deadline: First week back after Christmas of lectures </a:t>
            </a:r>
            <a:r>
              <a:rPr lang="en-GB" sz="3200">
                <a:highlight>
                  <a:srgbClr val="FF00FF"/>
                </a:highlight>
              </a:rPr>
              <a:t>Week of the 20th January</a:t>
            </a:r>
            <a:endParaRPr lang="en-GB" sz="3200">
              <a:highlight>
                <a:srgbClr val="FF00FF"/>
              </a:highlight>
              <a:ea typeface="Calibri"/>
              <a:cs typeface="Calibri"/>
            </a:endParaRPr>
          </a:p>
        </p:txBody>
      </p:sp>
      <p:sp>
        <p:nvSpPr>
          <p:cNvPr id="6" name="Content Placeholder 2">
            <a:extLst>
              <a:ext uri="{FF2B5EF4-FFF2-40B4-BE49-F238E27FC236}">
                <a16:creationId xmlns:a16="http://schemas.microsoft.com/office/drawing/2014/main" id="{A9686C87-F3F3-E84F-80C5-F9B554C7ED43}"/>
              </a:ext>
            </a:extLst>
          </p:cNvPr>
          <p:cNvSpPr txBox="1">
            <a:spLocks/>
          </p:cNvSpPr>
          <p:nvPr/>
        </p:nvSpPr>
        <p:spPr>
          <a:xfrm>
            <a:off x="6553200" y="1790539"/>
            <a:ext cx="5361709" cy="2996150"/>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Tx/>
              <a:buChar char="-"/>
            </a:pPr>
            <a:r>
              <a:rPr lang="en-GB" sz="3600"/>
              <a:t>Website</a:t>
            </a:r>
          </a:p>
          <a:p>
            <a:pPr marL="457200" indent="-457200">
              <a:buFontTx/>
              <a:buChar char="-"/>
            </a:pPr>
            <a:r>
              <a:rPr lang="en-GB" sz="3600"/>
              <a:t>App</a:t>
            </a:r>
          </a:p>
          <a:p>
            <a:pPr marL="457200" indent="-457200">
              <a:buFontTx/>
              <a:buChar char="-"/>
            </a:pPr>
            <a:r>
              <a:rPr lang="en-GB" sz="3600"/>
              <a:t>Channel</a:t>
            </a:r>
          </a:p>
          <a:p>
            <a:pPr marL="457200" indent="-457200">
              <a:buFontTx/>
              <a:buChar char="-"/>
            </a:pPr>
            <a:r>
              <a:rPr lang="en-GB" sz="3600"/>
              <a:t>Series of lessons</a:t>
            </a:r>
          </a:p>
          <a:p>
            <a:pPr marL="457200" indent="-457200">
              <a:buFontTx/>
              <a:buChar char="-"/>
            </a:pPr>
            <a:r>
              <a:rPr lang="en-GB" sz="3600"/>
              <a:t>Theme pack</a:t>
            </a:r>
          </a:p>
          <a:p>
            <a:pPr marL="457200" indent="-457200">
              <a:buFontTx/>
              <a:buChar char="-"/>
            </a:pPr>
            <a:r>
              <a:rPr lang="en-GB" sz="3600"/>
              <a:t>Lesson resources</a:t>
            </a:r>
          </a:p>
        </p:txBody>
      </p:sp>
    </p:spTree>
    <p:extLst>
      <p:ext uri="{BB962C8B-B14F-4D97-AF65-F5344CB8AC3E}">
        <p14:creationId xmlns:p14="http://schemas.microsoft.com/office/powerpoint/2010/main" val="1257702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E9511A9-1E31-4142-BC8E-C8040AFA3360}"/>
              </a:ext>
            </a:extLst>
          </p:cNvPr>
          <p:cNvSpPr txBox="1"/>
          <p:nvPr/>
        </p:nvSpPr>
        <p:spPr>
          <a:xfrm>
            <a:off x="207085" y="399031"/>
            <a:ext cx="11604810" cy="4893647"/>
          </a:xfrm>
          <a:prstGeom prst="rect">
            <a:avLst/>
          </a:prstGeom>
          <a:noFill/>
        </p:spPr>
        <p:txBody>
          <a:bodyPr wrap="square">
            <a:spAutoFit/>
          </a:bodyPr>
          <a:lstStyle/>
          <a:p>
            <a:pPr eaLnBrk="0" fontAlgn="base" hangingPunct="0">
              <a:spcBef>
                <a:spcPct val="0"/>
              </a:spcBef>
              <a:spcAft>
                <a:spcPct val="0"/>
              </a:spcAft>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The resource should…</a:t>
            </a:r>
          </a:p>
          <a:p>
            <a:pPr eaLnBrk="0" fontAlgn="base" hangingPunct="0">
              <a:spcBef>
                <a:spcPct val="0"/>
              </a:spcBef>
              <a:spcAft>
                <a:spcPct val="0"/>
              </a:spcAft>
            </a:pPr>
            <a:endPar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Allow for children to be fully creative in their movement using strategies e.g. Laban’s pillars</a:t>
            </a:r>
            <a:endParaRPr kumimoji="0" lang="en-US" altLang="en-US" sz="2400" b="0" i="0" u="none" strike="noStrike" cap="none" normalizeH="0" baseline="0">
              <a:ln>
                <a:noFill/>
              </a:ln>
              <a:solidFill>
                <a:schemeClr val="tx1"/>
              </a:solidFill>
              <a:effectLst/>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Cover basic to more complex movements and actions -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suitable to the age range of focus.</a:t>
            </a:r>
            <a:endParaRPr kumimoji="0" lang="en-US" altLang="en-US" sz="2400" b="1" i="0" u="none" strike="noStrike" cap="none" normalizeH="0" baseline="0">
              <a:ln>
                <a:noFill/>
              </a:ln>
              <a:solidFill>
                <a:schemeClr val="tx1"/>
              </a:solidFill>
              <a:effectLst/>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Encourage learning of movement concepts and different choreographic devices.</a:t>
            </a:r>
            <a:endParaRPr kumimoji="0" lang="en-US" altLang="en-US" sz="2400" b="0" i="0" u="none" strike="noStrike" cap="none" normalizeH="0" baseline="0">
              <a:ln>
                <a:noFill/>
              </a:ln>
              <a:solidFill>
                <a:schemeClr val="tx1"/>
              </a:solidFill>
              <a:effectLst/>
            </a:endParaRPr>
          </a:p>
          <a:p>
            <a:pPr marL="171450" indent="-1714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Demonstrate your own creativity in creating the resource.</a:t>
            </a:r>
          </a:p>
          <a:p>
            <a:pPr marR="0" lvl="1" algn="l" defTabSz="914400" rtl="0" eaLnBrk="0" fontAlgn="base" latinLnBrk="0" hangingPunct="0">
              <a:lnSpc>
                <a:spcPct val="100000"/>
              </a:lnSpc>
              <a:spcBef>
                <a:spcPct val="0"/>
              </a:spcBef>
              <a:spcAft>
                <a:spcPct val="0"/>
              </a:spcAft>
              <a:buClrTx/>
              <a:buSzTx/>
              <a:tabLst/>
            </a:pPr>
            <a:endParaRPr lang="en-US" altLang="en-US" sz="2400">
              <a:solidFill>
                <a:srgbClr val="000000"/>
              </a:solidFill>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The resource can be used by teachers/ parents/ children or a mixture of all these users.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Consider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what it means to be creative </a:t>
            </a: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and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why it is important for children to develop these skills</a:t>
            </a:r>
            <a:r>
              <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rPr>
              <a:t>. Additionally, </a:t>
            </a:r>
            <a:r>
              <a:rPr kumimoji="0" lang="en-US" altLang="en-US" sz="2400" b="1" i="0" u="none" strike="noStrike" cap="none" normalizeH="0" baseline="0">
                <a:ln>
                  <a:noFill/>
                </a:ln>
                <a:solidFill>
                  <a:srgbClr val="000000"/>
                </a:solidFill>
                <a:effectLst/>
                <a:ea typeface="Times New Roman" panose="02020603050405020304" pitchFamily="18" charset="0"/>
                <a:cs typeface="Arial" panose="020B0604020202020204" pitchFamily="34" charset="0"/>
              </a:rPr>
              <a:t>present why these skills are important in movement and physical development through </a:t>
            </a:r>
            <a:r>
              <a:rPr kumimoji="0" lang="en-US" altLang="en-US" sz="2400" b="1" i="0" u="sng" strike="noStrike" cap="none" normalizeH="0" baseline="0">
                <a:ln>
                  <a:noFill/>
                </a:ln>
                <a:solidFill>
                  <a:srgbClr val="000000"/>
                </a:solidFill>
                <a:effectLst/>
                <a:ea typeface="Times New Roman" panose="02020603050405020304" pitchFamily="18" charset="0"/>
                <a:cs typeface="Arial" panose="020B0604020202020204" pitchFamily="34" charset="0"/>
              </a:rPr>
              <a:t>Primary School.</a:t>
            </a:r>
            <a:endParaRPr kumimoji="0" lang="en-US" altLang="en-US" sz="2400" b="1" i="0" u="sng" strike="noStrike" cap="none" normalizeH="0" baseline="0">
              <a:ln>
                <a:noFill/>
              </a:ln>
              <a:solidFill>
                <a:schemeClr val="tx1"/>
              </a:solidFill>
              <a:effectLst/>
            </a:endParaRPr>
          </a:p>
          <a:p>
            <a:pPr marL="628650" marR="0" lvl="1"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a:ln>
                <a:noFill/>
              </a:ln>
              <a:solidFill>
                <a:srgbClr val="000000"/>
              </a:solidFill>
              <a:effectLst/>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18968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a:xfrm>
            <a:off x="65590" y="1182711"/>
            <a:ext cx="5829665" cy="3864989"/>
          </a:xfrm>
        </p:spPr>
        <p:txBody>
          <a:bodyPr wrap="square"/>
          <a:lstStyle/>
          <a:p>
            <a:r>
              <a:rPr lang="en-GB"/>
              <a:t>Assignment 2</a:t>
            </a:r>
          </a:p>
          <a:p>
            <a:endParaRPr lang="en-GB" sz="600"/>
          </a:p>
          <a:p>
            <a:pPr marL="457200"/>
            <a:r>
              <a:rPr lang="en-GB" b="1">
                <a:effectLst/>
                <a:ea typeface="Times New Roman" panose="02020603050405020304" pitchFamily="18" charset="0"/>
              </a:rPr>
              <a:t>Gain experience of teaching </a:t>
            </a:r>
            <a:r>
              <a:rPr lang="en-GB">
                <a:effectLst/>
                <a:ea typeface="Times New Roman" panose="02020603050405020304" pitchFamily="18" charset="0"/>
              </a:rPr>
              <a:t>while considering the role of creative movement in the development of children.</a:t>
            </a:r>
            <a:r>
              <a:rPr lang="en-GB">
                <a:ea typeface="Times New Roman" panose="02020603050405020304" pitchFamily="18" charset="0"/>
              </a:rPr>
              <a:t> </a:t>
            </a:r>
            <a:endParaRPr lang="en-GB">
              <a:effectLst/>
              <a:ea typeface="Times New Roman" panose="02020603050405020304" pitchFamily="18" charset="0"/>
              <a:cs typeface="Calibri"/>
            </a:endParaRPr>
          </a:p>
          <a:p>
            <a:pPr marL="457200"/>
            <a:endParaRPr lang="en-GB" sz="600">
              <a:ea typeface="Times New Roman" panose="02020603050405020304" pitchFamily="18" charset="0"/>
            </a:endParaRPr>
          </a:p>
          <a:p>
            <a:pPr marL="457200"/>
            <a:r>
              <a:rPr lang="en-GB" b="1">
                <a:effectLst/>
                <a:ea typeface="Times New Roman" panose="02020603050405020304" pitchFamily="18" charset="0"/>
              </a:rPr>
              <a:t>Reflect on your teaching experience</a:t>
            </a:r>
            <a:r>
              <a:rPr lang="en-GB">
                <a:effectLst/>
                <a:ea typeface="Times New Roman" panose="02020603050405020304" pitchFamily="18" charset="0"/>
              </a:rPr>
              <a:t> understanding your strengths and areas for improvement moving forward to future teaching practices.</a:t>
            </a:r>
            <a:endParaRPr lang="en-GB">
              <a:effectLst/>
              <a:ea typeface="Times New Roman" panose="02020603050405020304" pitchFamily="18" charset="0"/>
              <a:cs typeface="Calibri"/>
            </a:endParaRPr>
          </a:p>
        </p:txBody>
      </p:sp>
      <p:sp>
        <p:nvSpPr>
          <p:cNvPr id="3" name="Content Placeholder 2">
            <a:extLst>
              <a:ext uri="{FF2B5EF4-FFF2-40B4-BE49-F238E27FC236}">
                <a16:creationId xmlns:a16="http://schemas.microsoft.com/office/drawing/2014/main" id="{36BE56E1-CD10-4C95-A976-915F81AFF9F1}"/>
              </a:ext>
            </a:extLst>
          </p:cNvPr>
          <p:cNvSpPr>
            <a:spLocks noGrp="1"/>
          </p:cNvSpPr>
          <p:nvPr>
            <p:ph idx="10"/>
          </p:nvPr>
        </p:nvSpPr>
        <p:spPr>
          <a:xfrm>
            <a:off x="6563957" y="2085109"/>
            <a:ext cx="5361709" cy="3250461"/>
          </a:xfrm>
        </p:spPr>
        <p:txBody>
          <a:bodyPr wrap="square"/>
          <a:lstStyle/>
          <a:p>
            <a:pPr marL="1200150" indent="-742950">
              <a:buAutoNum type="alphaUcPeriod"/>
            </a:pPr>
            <a:r>
              <a:rPr lang="en-GB" sz="3600">
                <a:solidFill>
                  <a:srgbClr val="000000"/>
                </a:solidFill>
                <a:effectLst/>
                <a:latin typeface="Calibri"/>
                <a:ea typeface="Times New Roman" panose="02020603050405020304" pitchFamily="18" charset="0"/>
                <a:cs typeface="Calibri"/>
              </a:rPr>
              <a:t>Group lesson plans</a:t>
            </a:r>
            <a:r>
              <a:rPr lang="en-GB" sz="3600">
                <a:solidFill>
                  <a:srgbClr val="000000"/>
                </a:solidFill>
                <a:latin typeface="Calibri"/>
                <a:ea typeface="Times New Roman" panose="02020603050405020304" pitchFamily="18" charset="0"/>
                <a:cs typeface="Calibri"/>
              </a:rPr>
              <a:t> </a:t>
            </a:r>
            <a:endParaRPr lang="en-GB" sz="360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1200150" indent="-742950">
              <a:buAutoNum type="alphaUcPeriod"/>
            </a:pPr>
            <a:r>
              <a:rPr lang="en-GB" sz="3600">
                <a:solidFill>
                  <a:srgbClr val="000000"/>
                </a:solidFill>
                <a:effectLst/>
                <a:latin typeface="Calibri"/>
                <a:ea typeface="Times New Roman" panose="02020603050405020304" pitchFamily="18" charset="0"/>
                <a:cs typeface="Calibri"/>
              </a:rPr>
              <a:t>Teaching practice</a:t>
            </a:r>
            <a:r>
              <a:rPr lang="en-GB" sz="3600">
                <a:solidFill>
                  <a:srgbClr val="000000"/>
                </a:solidFill>
                <a:latin typeface="Calibri"/>
                <a:ea typeface="Times New Roman" panose="02020603050405020304" pitchFamily="18" charset="0"/>
                <a:cs typeface="Calibri"/>
              </a:rPr>
              <a:t> </a:t>
            </a:r>
            <a:endParaRPr lang="en-GB" sz="360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pPr marL="1200150" indent="-742950">
              <a:buAutoNum type="alphaUcPeriod"/>
            </a:pPr>
            <a:r>
              <a:rPr lang="en-GB" sz="3600">
                <a:solidFill>
                  <a:srgbClr val="000000"/>
                </a:solidFill>
                <a:effectLst/>
                <a:latin typeface="Calibri"/>
                <a:ea typeface="Times New Roman" panose="02020603050405020304" pitchFamily="18" charset="0"/>
                <a:cs typeface="Calibri"/>
              </a:rPr>
              <a:t>Reflective Blogs</a:t>
            </a:r>
            <a:r>
              <a:rPr lang="en-GB" sz="3600">
                <a:solidFill>
                  <a:srgbClr val="000000"/>
                </a:solidFill>
                <a:latin typeface="Calibri"/>
                <a:ea typeface="Times New Roman" panose="02020603050405020304" pitchFamily="18" charset="0"/>
                <a:cs typeface="Calibri"/>
              </a:rPr>
              <a:t> </a:t>
            </a:r>
            <a:endParaRPr lang="en-GB" sz="3600">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439787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380BD-8168-48AC-91BE-E75116E8A12D}"/>
              </a:ext>
            </a:extLst>
          </p:cNvPr>
          <p:cNvSpPr>
            <a:spLocks noGrp="1"/>
          </p:cNvSpPr>
          <p:nvPr>
            <p:ph type="title"/>
          </p:nvPr>
        </p:nvSpPr>
        <p:spPr/>
        <p:txBody>
          <a:bodyPr/>
          <a:lstStyle/>
          <a:p>
            <a:r>
              <a:rPr lang="en-GB"/>
              <a:t>First thoughts about creativity</a:t>
            </a:r>
          </a:p>
        </p:txBody>
      </p:sp>
      <p:sp>
        <p:nvSpPr>
          <p:cNvPr id="3" name="Content Placeholder 2">
            <a:extLst>
              <a:ext uri="{FF2B5EF4-FFF2-40B4-BE49-F238E27FC236}">
                <a16:creationId xmlns:a16="http://schemas.microsoft.com/office/drawing/2014/main" id="{A8375D37-7F2E-4C70-B00C-A1157B78BCF0}"/>
              </a:ext>
            </a:extLst>
          </p:cNvPr>
          <p:cNvSpPr>
            <a:spLocks noGrp="1"/>
          </p:cNvSpPr>
          <p:nvPr>
            <p:ph idx="1"/>
          </p:nvPr>
        </p:nvSpPr>
        <p:spPr>
          <a:xfrm>
            <a:off x="367646" y="1901604"/>
            <a:ext cx="8012425" cy="3943639"/>
          </a:xfrm>
        </p:spPr>
        <p:txBody>
          <a:bodyPr/>
          <a:lstStyle/>
          <a:p>
            <a:r>
              <a:rPr lang="en-GB"/>
              <a:t>Who is creative?</a:t>
            </a:r>
          </a:p>
          <a:p>
            <a:r>
              <a:rPr lang="en-GB"/>
              <a:t>Why are they creative?</a:t>
            </a:r>
          </a:p>
          <a:p>
            <a:r>
              <a:rPr lang="en-GB"/>
              <a:t>Attributes of a creative person?</a:t>
            </a:r>
          </a:p>
          <a:p>
            <a:endParaRPr lang="en-GB"/>
          </a:p>
          <a:p>
            <a:r>
              <a:rPr lang="en-GB"/>
              <a:t>Own definition of creativity – </a:t>
            </a:r>
            <a:r>
              <a:rPr lang="en-GB" b="1"/>
              <a:t>What is creativity?</a:t>
            </a:r>
          </a:p>
        </p:txBody>
      </p:sp>
      <p:pic>
        <p:nvPicPr>
          <p:cNvPr id="4" name="Picture 3">
            <a:extLst>
              <a:ext uri="{FF2B5EF4-FFF2-40B4-BE49-F238E27FC236}">
                <a16:creationId xmlns:a16="http://schemas.microsoft.com/office/drawing/2014/main" id="{07C73BE7-71F6-47DC-B0A0-9E75D754B959}"/>
              </a:ext>
            </a:extLst>
          </p:cNvPr>
          <p:cNvPicPr>
            <a:picLocks noChangeAspect="1"/>
          </p:cNvPicPr>
          <p:nvPr/>
        </p:nvPicPr>
        <p:blipFill>
          <a:blip r:embed="rId2"/>
          <a:stretch>
            <a:fillRect/>
          </a:stretch>
        </p:blipFill>
        <p:spPr>
          <a:xfrm>
            <a:off x="8056630" y="1545138"/>
            <a:ext cx="3767724" cy="3767724"/>
          </a:xfrm>
          <a:prstGeom prst="rect">
            <a:avLst/>
          </a:prstGeom>
        </p:spPr>
      </p:pic>
    </p:spTree>
    <p:extLst>
      <p:ext uri="{BB962C8B-B14F-4D97-AF65-F5344CB8AC3E}">
        <p14:creationId xmlns:p14="http://schemas.microsoft.com/office/powerpoint/2010/main" val="3575904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4BFA4-8E1C-497B-BCF1-E5E554007298}"/>
              </a:ext>
            </a:extLst>
          </p:cNvPr>
          <p:cNvSpPr>
            <a:spLocks noGrp="1"/>
          </p:cNvSpPr>
          <p:nvPr>
            <p:ph type="title"/>
          </p:nvPr>
        </p:nvSpPr>
        <p:spPr/>
        <p:txBody>
          <a:bodyPr/>
          <a:lstStyle/>
          <a:p>
            <a:r>
              <a:rPr lang="en-GB"/>
              <a:t>Creativity over time</a:t>
            </a:r>
          </a:p>
        </p:txBody>
      </p:sp>
      <p:pic>
        <p:nvPicPr>
          <p:cNvPr id="4" name="Picture 3">
            <a:extLst>
              <a:ext uri="{FF2B5EF4-FFF2-40B4-BE49-F238E27FC236}">
                <a16:creationId xmlns:a16="http://schemas.microsoft.com/office/drawing/2014/main" id="{9632F1C6-3DAF-4D66-ADFB-2D84D5A61134}"/>
              </a:ext>
            </a:extLst>
          </p:cNvPr>
          <p:cNvPicPr>
            <a:picLocks noChangeAspect="1"/>
          </p:cNvPicPr>
          <p:nvPr/>
        </p:nvPicPr>
        <p:blipFill rotWithShape="1">
          <a:blip r:embed="rId3">
            <a:alphaModFix amt="50000"/>
            <a:extLst>
              <a:ext uri="{BEBA8EAE-BF5A-486C-A8C5-ECC9F3942E4B}">
                <a14:imgProps xmlns:a14="http://schemas.microsoft.com/office/drawing/2010/main">
                  <a14:imgLayer r:embed="rId4">
                    <a14:imgEffect>
                      <a14:backgroundRemoval t="0" b="98696" l="3750" r="99479">
                        <a14:foregroundMark x1="93229" y1="49348" x2="80260" y2="51087"/>
                        <a14:foregroundMark x1="57865" y1="49348" x2="46563" y2="48696"/>
                        <a14:foregroundMark x1="40313" y1="48043" x2="27187" y2="48696"/>
                        <a14:foregroundMark x1="24219" y1="48696" x2="10313" y2="49783"/>
                      </a14:backgroundRemoval>
                    </a14:imgEffect>
                  </a14:imgLayer>
                </a14:imgProps>
              </a:ext>
            </a:extLst>
          </a:blip>
          <a:srcRect r="2359"/>
          <a:stretch/>
        </p:blipFill>
        <p:spPr>
          <a:xfrm>
            <a:off x="-145774" y="2469601"/>
            <a:ext cx="9008199" cy="2210345"/>
          </a:xfrm>
          <a:prstGeom prst="rect">
            <a:avLst/>
          </a:prstGeom>
        </p:spPr>
      </p:pic>
      <p:sp>
        <p:nvSpPr>
          <p:cNvPr id="5" name="TextBox 4">
            <a:extLst>
              <a:ext uri="{FF2B5EF4-FFF2-40B4-BE49-F238E27FC236}">
                <a16:creationId xmlns:a16="http://schemas.microsoft.com/office/drawing/2014/main" id="{E077AA4F-D3CF-4BA3-B83B-D9BEE7239F9B}"/>
              </a:ext>
            </a:extLst>
          </p:cNvPr>
          <p:cNvSpPr txBox="1"/>
          <p:nvPr/>
        </p:nvSpPr>
        <p:spPr>
          <a:xfrm>
            <a:off x="114768" y="4679946"/>
            <a:ext cx="3048000" cy="923330"/>
          </a:xfrm>
          <a:prstGeom prst="rect">
            <a:avLst/>
          </a:prstGeom>
          <a:noFill/>
        </p:spPr>
        <p:txBody>
          <a:bodyPr wrap="square" rtlCol="0">
            <a:spAutoFit/>
          </a:bodyPr>
          <a:lstStyle/>
          <a:p>
            <a:r>
              <a:rPr lang="en-US"/>
              <a:t>Creativity has been seen throughout history (stone, bronze, iron)</a:t>
            </a:r>
          </a:p>
        </p:txBody>
      </p:sp>
      <p:sp>
        <p:nvSpPr>
          <p:cNvPr id="6" name="TextBox 5">
            <a:extLst>
              <a:ext uri="{FF2B5EF4-FFF2-40B4-BE49-F238E27FC236}">
                <a16:creationId xmlns:a16="http://schemas.microsoft.com/office/drawing/2014/main" id="{F3FBB459-1729-414C-ABBB-26D967E35B75}"/>
              </a:ext>
            </a:extLst>
          </p:cNvPr>
          <p:cNvSpPr txBox="1"/>
          <p:nvPr/>
        </p:nvSpPr>
        <p:spPr>
          <a:xfrm>
            <a:off x="1995577" y="2100269"/>
            <a:ext cx="3048000" cy="369332"/>
          </a:xfrm>
          <a:prstGeom prst="rect">
            <a:avLst/>
          </a:prstGeom>
          <a:noFill/>
        </p:spPr>
        <p:txBody>
          <a:bodyPr wrap="square" rtlCol="0">
            <a:spAutoFit/>
          </a:bodyPr>
          <a:lstStyle/>
          <a:p>
            <a:r>
              <a:rPr lang="en-US"/>
              <a:t>Modern technologies</a:t>
            </a:r>
          </a:p>
        </p:txBody>
      </p:sp>
      <p:sp>
        <p:nvSpPr>
          <p:cNvPr id="7" name="Content Placeholder 2">
            <a:extLst>
              <a:ext uri="{FF2B5EF4-FFF2-40B4-BE49-F238E27FC236}">
                <a16:creationId xmlns:a16="http://schemas.microsoft.com/office/drawing/2014/main" id="{772E3E98-B7DE-470B-B767-0C124EA7D978}"/>
              </a:ext>
            </a:extLst>
          </p:cNvPr>
          <p:cNvSpPr>
            <a:spLocks noGrp="1"/>
          </p:cNvSpPr>
          <p:nvPr>
            <p:ph idx="1"/>
          </p:nvPr>
        </p:nvSpPr>
        <p:spPr>
          <a:xfrm>
            <a:off x="3519577" y="4818445"/>
            <a:ext cx="2439900" cy="1667645"/>
          </a:xfrm>
        </p:spPr>
        <p:txBody>
          <a:bodyPr>
            <a:normAutofit/>
          </a:bodyPr>
          <a:lstStyle/>
          <a:p>
            <a:pPr marL="0" indent="0">
              <a:buNone/>
            </a:pPr>
            <a:r>
              <a:rPr lang="en-US" sz="1800"/>
              <a:t>50s </a:t>
            </a:r>
            <a:r>
              <a:rPr lang="mr-IN" sz="1800"/>
              <a:t>–</a:t>
            </a:r>
            <a:r>
              <a:rPr lang="en-US" sz="1800"/>
              <a:t> early 70s </a:t>
            </a:r>
            <a:r>
              <a:rPr lang="mr-IN" sz="1800"/>
              <a:t>–</a:t>
            </a:r>
            <a:r>
              <a:rPr lang="en-US" sz="1800"/>
              <a:t> creativity was a trait </a:t>
            </a:r>
            <a:r>
              <a:rPr lang="mr-IN" sz="1800"/>
              <a:t>–</a:t>
            </a:r>
            <a:r>
              <a:rPr lang="en-US" sz="1800"/>
              <a:t> a sign of giftedness, tests of creativity and divergent thinking, focus on the </a:t>
            </a:r>
            <a:r>
              <a:rPr lang="en-US" sz="1800" b="1"/>
              <a:t>big C</a:t>
            </a:r>
          </a:p>
        </p:txBody>
      </p:sp>
      <p:sp>
        <p:nvSpPr>
          <p:cNvPr id="8" name="TextBox 7">
            <a:extLst>
              <a:ext uri="{FF2B5EF4-FFF2-40B4-BE49-F238E27FC236}">
                <a16:creationId xmlns:a16="http://schemas.microsoft.com/office/drawing/2014/main" id="{2FD19D98-29DC-4CA7-A0E3-A131205442F4}"/>
              </a:ext>
            </a:extLst>
          </p:cNvPr>
          <p:cNvSpPr txBox="1"/>
          <p:nvPr/>
        </p:nvSpPr>
        <p:spPr>
          <a:xfrm>
            <a:off x="4986881" y="2133338"/>
            <a:ext cx="3048000" cy="369332"/>
          </a:xfrm>
          <a:prstGeom prst="rect">
            <a:avLst/>
          </a:prstGeom>
          <a:noFill/>
        </p:spPr>
        <p:txBody>
          <a:bodyPr wrap="square" rtlCol="0">
            <a:spAutoFit/>
          </a:bodyPr>
          <a:lstStyle/>
          <a:p>
            <a:r>
              <a:rPr lang="en-US"/>
              <a:t>More focus on the </a:t>
            </a:r>
            <a:r>
              <a:rPr lang="en-US" b="1"/>
              <a:t>little c</a:t>
            </a:r>
          </a:p>
        </p:txBody>
      </p:sp>
      <p:sp>
        <p:nvSpPr>
          <p:cNvPr id="9" name="TextBox 8">
            <a:extLst>
              <a:ext uri="{FF2B5EF4-FFF2-40B4-BE49-F238E27FC236}">
                <a16:creationId xmlns:a16="http://schemas.microsoft.com/office/drawing/2014/main" id="{BAA6B6FB-7E48-4538-A590-53C136ACAC9D}"/>
              </a:ext>
            </a:extLst>
          </p:cNvPr>
          <p:cNvSpPr txBox="1"/>
          <p:nvPr/>
        </p:nvSpPr>
        <p:spPr>
          <a:xfrm>
            <a:off x="6814931" y="4728937"/>
            <a:ext cx="2214303" cy="923330"/>
          </a:xfrm>
          <a:prstGeom prst="rect">
            <a:avLst/>
          </a:prstGeom>
          <a:noFill/>
        </p:spPr>
        <p:txBody>
          <a:bodyPr wrap="square" rtlCol="0">
            <a:spAutoFit/>
          </a:bodyPr>
          <a:lstStyle/>
          <a:p>
            <a:r>
              <a:rPr lang="en-US"/>
              <a:t>Deliberate and purposeful focus in human development</a:t>
            </a:r>
          </a:p>
        </p:txBody>
      </p:sp>
    </p:spTree>
    <p:extLst>
      <p:ext uri="{BB962C8B-B14F-4D97-AF65-F5344CB8AC3E}">
        <p14:creationId xmlns:p14="http://schemas.microsoft.com/office/powerpoint/2010/main" val="3676395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FEAA2-A51B-4C2A-ADFE-4C1E6755B770}"/>
              </a:ext>
            </a:extLst>
          </p:cNvPr>
          <p:cNvSpPr>
            <a:spLocks noGrp="1"/>
          </p:cNvSpPr>
          <p:nvPr>
            <p:ph type="title"/>
          </p:nvPr>
        </p:nvSpPr>
        <p:spPr/>
        <p:txBody>
          <a:bodyPr/>
          <a:lstStyle/>
          <a:p>
            <a:r>
              <a:rPr lang="en-GB" dirty="0"/>
              <a:t>Ken Robinson (2014)</a:t>
            </a:r>
          </a:p>
        </p:txBody>
      </p:sp>
      <p:pic>
        <p:nvPicPr>
          <p:cNvPr id="4" name="Picture 3">
            <a:hlinkClick r:id="rId2"/>
            <a:extLst>
              <a:ext uri="{FF2B5EF4-FFF2-40B4-BE49-F238E27FC236}">
                <a16:creationId xmlns:a16="http://schemas.microsoft.com/office/drawing/2014/main" id="{08C5DA26-FB91-4A80-A165-B49119922F48}"/>
              </a:ext>
            </a:extLst>
          </p:cNvPr>
          <p:cNvPicPr>
            <a:picLocks noChangeAspect="1"/>
          </p:cNvPicPr>
          <p:nvPr/>
        </p:nvPicPr>
        <p:blipFill>
          <a:blip r:embed="rId3"/>
          <a:stretch>
            <a:fillRect/>
          </a:stretch>
        </p:blipFill>
        <p:spPr>
          <a:xfrm>
            <a:off x="358219" y="1919287"/>
            <a:ext cx="7077075" cy="3019425"/>
          </a:xfrm>
          <a:prstGeom prst="rect">
            <a:avLst/>
          </a:prstGeom>
        </p:spPr>
      </p:pic>
      <p:sp>
        <p:nvSpPr>
          <p:cNvPr id="5" name="Rectangle 4">
            <a:extLst>
              <a:ext uri="{FF2B5EF4-FFF2-40B4-BE49-F238E27FC236}">
                <a16:creationId xmlns:a16="http://schemas.microsoft.com/office/drawing/2014/main" id="{34DD2C07-C09C-4A23-916E-E71EDDE8778F}"/>
              </a:ext>
            </a:extLst>
          </p:cNvPr>
          <p:cNvSpPr/>
          <p:nvPr/>
        </p:nvSpPr>
        <p:spPr>
          <a:xfrm>
            <a:off x="7602624" y="2076390"/>
            <a:ext cx="4231157" cy="2862322"/>
          </a:xfrm>
          <a:prstGeom prst="rect">
            <a:avLst/>
          </a:prstGeom>
        </p:spPr>
        <p:txBody>
          <a:bodyPr wrap="square">
            <a:spAutoFit/>
          </a:bodyPr>
          <a:lstStyle/>
          <a:p>
            <a:pPr algn="r"/>
            <a:r>
              <a:rPr lang="en-US" sz="3600" dirty="0">
                <a:solidFill>
                  <a:schemeClr val="accent6">
                    <a:lumMod val="50000"/>
                  </a:schemeClr>
                </a:solidFill>
              </a:rPr>
              <a:t>Creativity is “the process of having original ideas that have value” (Robinson, 2014)</a:t>
            </a:r>
          </a:p>
        </p:txBody>
      </p:sp>
    </p:spTree>
    <p:extLst>
      <p:ext uri="{BB962C8B-B14F-4D97-AF65-F5344CB8AC3E}">
        <p14:creationId xmlns:p14="http://schemas.microsoft.com/office/powerpoint/2010/main" val="877197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Why schools need to embrace kids' creativity | Sir Ken Robinson">
            <a:hlinkClick r:id="" action="ppaction://media"/>
            <a:extLst>
              <a:ext uri="{FF2B5EF4-FFF2-40B4-BE49-F238E27FC236}">
                <a16:creationId xmlns:a16="http://schemas.microsoft.com/office/drawing/2014/main" id="{EEA4C835-FC31-E845-9E3F-593E8358A2B5}"/>
              </a:ext>
            </a:extLst>
          </p:cNvPr>
          <p:cNvPicPr>
            <a:picLocks noGrp="1" noRot="1" noChangeAspect="1"/>
          </p:cNvPicPr>
          <p:nvPr>
            <p:ph idx="1"/>
            <a:videoFile r:link="rId1"/>
          </p:nvPr>
        </p:nvPicPr>
        <p:blipFill>
          <a:blip r:embed="rId3"/>
          <a:stretch>
            <a:fillRect/>
          </a:stretch>
        </p:blipFill>
        <p:spPr>
          <a:xfrm>
            <a:off x="199072" y="126520"/>
            <a:ext cx="11486427" cy="6489433"/>
          </a:xfrm>
          <a:prstGeom prst="rect">
            <a:avLst/>
          </a:prstGeom>
        </p:spPr>
      </p:pic>
    </p:spTree>
    <p:extLst>
      <p:ext uri="{BB962C8B-B14F-4D97-AF65-F5344CB8AC3E}">
        <p14:creationId xmlns:p14="http://schemas.microsoft.com/office/powerpoint/2010/main" val="351735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A995C46-B840-4576-889E-7EBD7F697CB3}"/>
              </a:ext>
            </a:extLst>
          </p:cNvPr>
          <p:cNvPicPr>
            <a:picLocks noChangeAspect="1"/>
          </p:cNvPicPr>
          <p:nvPr/>
        </p:nvPicPr>
        <p:blipFill rotWithShape="1">
          <a:blip r:embed="rId3"/>
          <a:srcRect l="2787" t="3074" r="2225" b="4317"/>
          <a:stretch/>
        </p:blipFill>
        <p:spPr>
          <a:xfrm>
            <a:off x="238538" y="1223154"/>
            <a:ext cx="5731956" cy="4200305"/>
          </a:xfrm>
          <a:prstGeom prst="rect">
            <a:avLst/>
          </a:prstGeom>
        </p:spPr>
      </p:pic>
      <p:sp>
        <p:nvSpPr>
          <p:cNvPr id="5" name="Content Placeholder 5">
            <a:extLst>
              <a:ext uri="{FF2B5EF4-FFF2-40B4-BE49-F238E27FC236}">
                <a16:creationId xmlns:a16="http://schemas.microsoft.com/office/drawing/2014/main" id="{482A68F7-EC90-4FC5-BB37-E62DABDB7B14}"/>
              </a:ext>
            </a:extLst>
          </p:cNvPr>
          <p:cNvSpPr txBox="1">
            <a:spLocks/>
          </p:cNvSpPr>
          <p:nvPr/>
        </p:nvSpPr>
        <p:spPr>
          <a:xfrm>
            <a:off x="6528122" y="0"/>
            <a:ext cx="5555847" cy="6619461"/>
          </a:xfrm>
          <a:prstGeom prst="rect">
            <a:avLst/>
          </a:prstGeom>
        </p:spPr>
        <p:txBody>
          <a:bodyPr anchor="ctr">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1"/>
              </a:solidFill>
            </a:endParaRPr>
          </a:p>
          <a:p>
            <a:pPr marL="457200" indent="-457200">
              <a:buFont typeface="Arial" panose="020B0604020202020204" pitchFamily="34" charset="0"/>
              <a:buChar char="•"/>
            </a:pPr>
            <a:r>
              <a:rPr lang="en-GB" dirty="0">
                <a:solidFill>
                  <a:schemeClr val="tx1"/>
                </a:solidFill>
              </a:rPr>
              <a:t>Everyone has the potential to be creative in the sense of creating something new to themselves and solving the problems of everyday life (Runco, 2008; Newton, 2012).</a:t>
            </a:r>
          </a:p>
          <a:p>
            <a:pPr marL="457200" indent="-457200">
              <a:buFont typeface="Arial" panose="020B0604020202020204" pitchFamily="34" charset="0"/>
              <a:buChar char="•"/>
            </a:pPr>
            <a:endParaRPr lang="en-GB">
              <a:solidFill>
                <a:schemeClr val="tx1"/>
              </a:solidFill>
            </a:endParaRPr>
          </a:p>
          <a:p>
            <a:pPr marL="457200" indent="-457200">
              <a:buFont typeface="Arial" panose="020B0604020202020204" pitchFamily="34" charset="0"/>
              <a:buChar char="•"/>
            </a:pPr>
            <a:r>
              <a:rPr lang="en-GB" dirty="0">
                <a:solidFill>
                  <a:schemeClr val="tx1"/>
                </a:solidFill>
              </a:rPr>
              <a:t>Runco (2008) argues that every individual has the mental capacity to construct personal interpretations, claiming “</a:t>
            </a:r>
            <a:r>
              <a:rPr lang="en-GB" b="1" dirty="0">
                <a:solidFill>
                  <a:schemeClr val="tx1"/>
                </a:solidFill>
              </a:rPr>
              <a:t>creativity is something we can find in every child, not just the gifted or highly intelligent</a:t>
            </a:r>
            <a:r>
              <a:rPr lang="en-GB" dirty="0">
                <a:solidFill>
                  <a:schemeClr val="tx1"/>
                </a:solidFill>
              </a:rPr>
              <a:t>” (p. 1)</a:t>
            </a:r>
          </a:p>
        </p:txBody>
      </p:sp>
    </p:spTree>
    <p:extLst>
      <p:ext uri="{BB962C8B-B14F-4D97-AF65-F5344CB8AC3E}">
        <p14:creationId xmlns:p14="http://schemas.microsoft.com/office/powerpoint/2010/main" val="2807957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AE4A0E-B1B1-2344-9C87-77E3B637FC8E}"/>
              </a:ext>
            </a:extLst>
          </p:cNvPr>
          <p:cNvSpPr txBox="1"/>
          <p:nvPr/>
        </p:nvSpPr>
        <p:spPr>
          <a:xfrm>
            <a:off x="630821" y="2131037"/>
            <a:ext cx="5465179" cy="2062103"/>
          </a:xfrm>
          <a:prstGeom prst="rect">
            <a:avLst/>
          </a:prstGeom>
          <a:noFill/>
        </p:spPr>
        <p:txBody>
          <a:bodyPr wrap="square">
            <a:spAutoFit/>
          </a:bodyPr>
          <a:lstStyle/>
          <a:p>
            <a:r>
              <a:rPr lang="en-US" sz="3200">
                <a:solidFill>
                  <a:schemeClr val="bg1"/>
                </a:solidFill>
              </a:rPr>
              <a:t>When does it or has it helped in your life to be creative?</a:t>
            </a:r>
          </a:p>
          <a:p>
            <a:endParaRPr lang="en-US" sz="3200">
              <a:solidFill>
                <a:schemeClr val="bg1"/>
              </a:solidFill>
            </a:endParaRPr>
          </a:p>
          <a:p>
            <a:r>
              <a:rPr lang="en-US" sz="3200">
                <a:solidFill>
                  <a:schemeClr val="bg1"/>
                </a:solidFill>
              </a:rPr>
              <a:t>Little c examples </a:t>
            </a:r>
            <a:r>
              <a:rPr lang="en-US" sz="3200">
                <a:solidFill>
                  <a:schemeClr val="bg1"/>
                </a:solidFill>
                <a:sym typeface="Wingdings" pitchFamily="2" charset="2"/>
              </a:rPr>
              <a:t></a:t>
            </a:r>
            <a:endParaRPr lang="en-US" sz="3200">
              <a:solidFill>
                <a:schemeClr val="bg1"/>
              </a:solidFill>
            </a:endParaRPr>
          </a:p>
        </p:txBody>
      </p:sp>
    </p:spTree>
    <p:extLst>
      <p:ext uri="{BB962C8B-B14F-4D97-AF65-F5344CB8AC3E}">
        <p14:creationId xmlns:p14="http://schemas.microsoft.com/office/powerpoint/2010/main" val="2584362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EA13D72-8D5F-A043-9E74-6A6F664A5A5B}"/>
              </a:ext>
            </a:extLst>
          </p:cNvPr>
          <p:cNvSpPr txBox="1"/>
          <p:nvPr/>
        </p:nvSpPr>
        <p:spPr>
          <a:xfrm>
            <a:off x="4409954" y="1859340"/>
            <a:ext cx="7381860" cy="2062103"/>
          </a:xfrm>
          <a:prstGeom prst="rect">
            <a:avLst/>
          </a:prstGeom>
          <a:noFill/>
        </p:spPr>
        <p:txBody>
          <a:bodyPr wrap="square" rtlCol="0">
            <a:spAutoFit/>
          </a:bodyPr>
          <a:lstStyle/>
          <a:p>
            <a:r>
              <a:rPr lang="en-US" sz="3200" dirty="0"/>
              <a:t>“Teaching is itself a creative act and learning is a creative activity as a process of exploration, discovery, problem solving and practice” (Pickard &amp; Maude, 2021, p. 1)</a:t>
            </a:r>
          </a:p>
        </p:txBody>
      </p:sp>
      <p:pic>
        <p:nvPicPr>
          <p:cNvPr id="7" name="Picture 6" descr="A book cover with a group of children's faces&#10;&#10;Description automatically generated">
            <a:extLst>
              <a:ext uri="{FF2B5EF4-FFF2-40B4-BE49-F238E27FC236}">
                <a16:creationId xmlns:a16="http://schemas.microsoft.com/office/drawing/2014/main" id="{2B577E41-14CD-C649-AE9E-4DE2F12E08DE}"/>
              </a:ext>
            </a:extLst>
          </p:cNvPr>
          <p:cNvPicPr>
            <a:picLocks noChangeAspect="1"/>
          </p:cNvPicPr>
          <p:nvPr/>
        </p:nvPicPr>
        <p:blipFill>
          <a:blip r:embed="rId2"/>
          <a:stretch>
            <a:fillRect/>
          </a:stretch>
        </p:blipFill>
        <p:spPr>
          <a:xfrm>
            <a:off x="238140" y="240270"/>
            <a:ext cx="3743551" cy="5304004"/>
          </a:xfrm>
          <a:prstGeom prst="rect">
            <a:avLst/>
          </a:prstGeom>
        </p:spPr>
      </p:pic>
    </p:spTree>
    <p:extLst>
      <p:ext uri="{BB962C8B-B14F-4D97-AF65-F5344CB8AC3E}">
        <p14:creationId xmlns:p14="http://schemas.microsoft.com/office/powerpoint/2010/main" val="1150598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EC849A7-B546-724B-8CED-2F3A6B744641}"/>
              </a:ext>
            </a:extLst>
          </p:cNvPr>
          <p:cNvSpPr>
            <a:spLocks noGrp="1"/>
          </p:cNvSpPr>
          <p:nvPr>
            <p:ph type="title"/>
          </p:nvPr>
        </p:nvSpPr>
        <p:spPr>
          <a:xfrm>
            <a:off x="1179576" y="442913"/>
            <a:ext cx="5146161" cy="1639888"/>
          </a:xfrm>
        </p:spPr>
        <p:txBody>
          <a:bodyPr vert="horz" lIns="91440" tIns="45720" rIns="91440" bIns="45720" rtlCol="0" anchor="b">
            <a:normAutofit/>
          </a:bodyPr>
          <a:lstStyle/>
          <a:p>
            <a:r>
              <a:rPr lang="en-US" sz="4800" b="1" dirty="0"/>
              <a:t>Movement Break -Human Knot</a:t>
            </a:r>
          </a:p>
        </p:txBody>
      </p:sp>
      <p:sp>
        <p:nvSpPr>
          <p:cNvPr id="3" name="Content Placeholder 2">
            <a:extLst>
              <a:ext uri="{FF2B5EF4-FFF2-40B4-BE49-F238E27FC236}">
                <a16:creationId xmlns:a16="http://schemas.microsoft.com/office/drawing/2014/main" id="{27CB1A07-EAE8-5148-AB9E-33DF5C295CB3}"/>
              </a:ext>
            </a:extLst>
          </p:cNvPr>
          <p:cNvSpPr>
            <a:spLocks noGrp="1"/>
          </p:cNvSpPr>
          <p:nvPr>
            <p:ph idx="1"/>
          </p:nvPr>
        </p:nvSpPr>
        <p:spPr>
          <a:xfrm>
            <a:off x="1179577" y="2312988"/>
            <a:ext cx="4916424" cy="3651250"/>
          </a:xfrm>
        </p:spPr>
        <p:txBody>
          <a:bodyPr vert="horz" lIns="91440" tIns="45720" rIns="91440" bIns="45720" rtlCol="0" anchor="t">
            <a:normAutofit/>
          </a:bodyPr>
          <a:lstStyle/>
          <a:p>
            <a:pPr marL="0" indent="0">
              <a:buNone/>
            </a:pPr>
            <a:endParaRPr lang="en-US">
              <a:ea typeface="Calibri"/>
              <a:cs typeface="Calibri"/>
            </a:endParaRPr>
          </a:p>
          <a:p>
            <a:r>
              <a:rPr lang="en-US" dirty="0"/>
              <a:t>Everyone hold the ropes to connect</a:t>
            </a:r>
            <a:endParaRPr lang="en-US" dirty="0">
              <a:ea typeface="Calibri"/>
              <a:cs typeface="Calibri"/>
            </a:endParaRPr>
          </a:p>
          <a:p>
            <a:r>
              <a:rPr lang="en-US" dirty="0"/>
              <a:t>Create a giant knot</a:t>
            </a:r>
            <a:endParaRPr lang="en-US" dirty="0">
              <a:ea typeface="Calibri"/>
              <a:cs typeface="Calibri"/>
            </a:endParaRPr>
          </a:p>
          <a:p>
            <a:r>
              <a:rPr lang="en-US" dirty="0"/>
              <a:t>1 person leaves &amp; comes back to solve the knot</a:t>
            </a:r>
            <a:endParaRPr lang="en-US" dirty="0">
              <a:ea typeface="Calibri"/>
              <a:cs typeface="Calibri"/>
            </a:endParaRPr>
          </a:p>
          <a:p>
            <a:pPr marL="0"/>
            <a:endParaRPr lang="en-US" dirty="0"/>
          </a:p>
        </p:txBody>
      </p:sp>
      <p:sp>
        <p:nvSpPr>
          <p:cNvPr id="18" name="Freeform: Shape 10">
            <a:extLst>
              <a:ext uri="{FF2B5EF4-FFF2-40B4-BE49-F238E27FC236}">
                <a16:creationId xmlns:a16="http://schemas.microsoft.com/office/drawing/2014/main" id="{7D0B7289-120F-44DC-9769-2E096993B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2">
            <a:extLst>
              <a:ext uri="{FF2B5EF4-FFF2-40B4-BE49-F238E27FC236}">
                <a16:creationId xmlns:a16="http://schemas.microsoft.com/office/drawing/2014/main" id="{158468AF-8ABA-4771-9770-C8C79C0E61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0" name="Picture 19" descr="Rope in a knot">
            <a:extLst>
              <a:ext uri="{FF2B5EF4-FFF2-40B4-BE49-F238E27FC236}">
                <a16:creationId xmlns:a16="http://schemas.microsoft.com/office/drawing/2014/main" id="{8517E5A7-E465-2AC2-2E4F-0C828BCF32A0}"/>
              </a:ext>
            </a:extLst>
          </p:cNvPr>
          <p:cNvPicPr>
            <a:picLocks noChangeAspect="1"/>
          </p:cNvPicPr>
          <p:nvPr/>
        </p:nvPicPr>
        <p:blipFill rotWithShape="1">
          <a:blip r:embed="rId2"/>
          <a:srcRect l="28926" r="20477" b="-3"/>
          <a:stretch/>
        </p:blipFill>
        <p:spPr>
          <a:xfrm>
            <a:off x="6986049" y="10"/>
            <a:ext cx="5205951" cy="6857990"/>
          </a:xfrm>
          <a:custGeom>
            <a:avLst/>
            <a:gdLst/>
            <a:ahLst/>
            <a:cxnLst/>
            <a:rect l="l" t="t" r="r" b="b"/>
            <a:pathLst>
              <a:path w="5205951" h="6858000">
                <a:moveTo>
                  <a:pt x="1623023" y="0"/>
                </a:moveTo>
                <a:lnTo>
                  <a:pt x="2716256" y="0"/>
                </a:lnTo>
                <a:lnTo>
                  <a:pt x="3496422" y="0"/>
                </a:lnTo>
                <a:lnTo>
                  <a:pt x="5205951" y="0"/>
                </a:lnTo>
                <a:lnTo>
                  <a:pt x="5205951"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21" name="Freeform: Shape 14">
            <a:extLst>
              <a:ext uri="{FF2B5EF4-FFF2-40B4-BE49-F238E27FC236}">
                <a16:creationId xmlns:a16="http://schemas.microsoft.com/office/drawing/2014/main" id="{430FFA19-9577-4BA8-B103-A75613F3F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2680522" cy="6858000"/>
          </a:xfrm>
          <a:custGeom>
            <a:avLst/>
            <a:gdLst>
              <a:gd name="connsiteX0" fmla="*/ 1057499 w 2680522"/>
              <a:gd name="connsiteY0" fmla="*/ 0 h 6858000"/>
              <a:gd name="connsiteX1" fmla="*/ 879731 w 2680522"/>
              <a:gd name="connsiteY1" fmla="*/ 0 h 6858000"/>
              <a:gd name="connsiteX2" fmla="*/ 901855 w 2680522"/>
              <a:gd name="connsiteY2" fmla="*/ 14997 h 6858000"/>
              <a:gd name="connsiteX3" fmla="*/ 2502754 w 2680522"/>
              <a:gd name="connsiteY3" fmla="*/ 3621656 h 6858000"/>
              <a:gd name="connsiteX4" fmla="*/ 628404 w 2680522"/>
              <a:gd name="connsiteY4" fmla="*/ 6374814 h 6858000"/>
              <a:gd name="connsiteX5" fmla="*/ 111756 w 2680522"/>
              <a:gd name="connsiteY5" fmla="*/ 6780599 h 6858000"/>
              <a:gd name="connsiteX6" fmla="*/ 0 w 2680522"/>
              <a:gd name="connsiteY6" fmla="*/ 6858000 h 6858000"/>
              <a:gd name="connsiteX7" fmla="*/ 177768 w 2680522"/>
              <a:gd name="connsiteY7" fmla="*/ 6858000 h 6858000"/>
              <a:gd name="connsiteX8" fmla="*/ 289524 w 2680522"/>
              <a:gd name="connsiteY8" fmla="*/ 6780599 h 6858000"/>
              <a:gd name="connsiteX9" fmla="*/ 806172 w 2680522"/>
              <a:gd name="connsiteY9" fmla="*/ 6374814 h 6858000"/>
              <a:gd name="connsiteX10" fmla="*/ 2680522 w 2680522"/>
              <a:gd name="connsiteY10" fmla="*/ 3621656 h 6858000"/>
              <a:gd name="connsiteX11" fmla="*/ 1079623 w 2680522"/>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80522" h="6858000">
                <a:moveTo>
                  <a:pt x="1057499" y="0"/>
                </a:moveTo>
                <a:lnTo>
                  <a:pt x="879731" y="0"/>
                </a:lnTo>
                <a:lnTo>
                  <a:pt x="901855" y="14997"/>
                </a:lnTo>
                <a:cubicBezTo>
                  <a:pt x="1929018" y="754641"/>
                  <a:pt x="2502754" y="2093192"/>
                  <a:pt x="2502754" y="3621656"/>
                </a:cubicBezTo>
                <a:cubicBezTo>
                  <a:pt x="2502754" y="4969131"/>
                  <a:pt x="1574029" y="5602839"/>
                  <a:pt x="628404" y="6374814"/>
                </a:cubicBezTo>
                <a:cubicBezTo>
                  <a:pt x="456201" y="6515397"/>
                  <a:pt x="285574" y="6653108"/>
                  <a:pt x="111756" y="6780599"/>
                </a:cubicBezTo>
                <a:lnTo>
                  <a:pt x="0" y="6858000"/>
                </a:lnTo>
                <a:lnTo>
                  <a:pt x="177768" y="6858000"/>
                </a:lnTo>
                <a:lnTo>
                  <a:pt x="289524" y="6780599"/>
                </a:lnTo>
                <a:cubicBezTo>
                  <a:pt x="463342" y="6653108"/>
                  <a:pt x="633969" y="6515397"/>
                  <a:pt x="806172" y="6374814"/>
                </a:cubicBezTo>
                <a:cubicBezTo>
                  <a:pt x="1751797" y="5602839"/>
                  <a:pt x="2680522" y="4969131"/>
                  <a:pt x="2680522" y="3621656"/>
                </a:cubicBezTo>
                <a:cubicBezTo>
                  <a:pt x="2680522" y="2093192"/>
                  <a:pt x="2106786" y="754641"/>
                  <a:pt x="1079623"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09582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p:txBody>
          <a:bodyPr/>
          <a:lstStyle/>
          <a:p>
            <a:r>
              <a:rPr lang="en-GB"/>
              <a:t>History of creativity in education</a:t>
            </a:r>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6" y="2623929"/>
            <a:ext cx="8295588" cy="3868945"/>
          </a:xfrm>
        </p:spPr>
        <p:txBody>
          <a:bodyPr/>
          <a:lstStyle/>
          <a:p>
            <a:r>
              <a:rPr lang="en-GB"/>
              <a:t>1997 White Paper – Excellence in Schools</a:t>
            </a:r>
          </a:p>
          <a:p>
            <a:r>
              <a:rPr lang="en-GB"/>
              <a:t>1999 NACCCE report – All our futures: Creativity, Culture and Education</a:t>
            </a:r>
          </a:p>
          <a:p>
            <a:r>
              <a:rPr lang="en-GB"/>
              <a:t>2004 Creativity: Find it, Promote it</a:t>
            </a:r>
          </a:p>
          <a:p>
            <a:r>
              <a:rPr lang="en-GB"/>
              <a:t>2006 Nurturing Creativity in Young People</a:t>
            </a:r>
          </a:p>
        </p:txBody>
      </p:sp>
    </p:spTree>
    <p:extLst>
      <p:ext uri="{BB962C8B-B14F-4D97-AF65-F5344CB8AC3E}">
        <p14:creationId xmlns:p14="http://schemas.microsoft.com/office/powerpoint/2010/main" val="2929766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A95984-BA5A-4440-B70C-58220078D347}"/>
              </a:ext>
            </a:extLst>
          </p:cNvPr>
          <p:cNvSpPr txBox="1">
            <a:spLocks/>
          </p:cNvSpPr>
          <p:nvPr/>
        </p:nvSpPr>
        <p:spPr>
          <a:xfrm>
            <a:off x="310483" y="178618"/>
            <a:ext cx="4661270" cy="61865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Foundation Phase</a:t>
            </a:r>
          </a:p>
        </p:txBody>
      </p:sp>
      <p:sp>
        <p:nvSpPr>
          <p:cNvPr id="5" name="TextBox 4">
            <a:extLst>
              <a:ext uri="{FF2B5EF4-FFF2-40B4-BE49-F238E27FC236}">
                <a16:creationId xmlns:a16="http://schemas.microsoft.com/office/drawing/2014/main" id="{A2ADFF5C-5638-4213-AD8A-EAB90A2C5ABC}"/>
              </a:ext>
            </a:extLst>
          </p:cNvPr>
          <p:cNvSpPr txBox="1"/>
          <p:nvPr/>
        </p:nvSpPr>
        <p:spPr>
          <a:xfrm>
            <a:off x="146711" y="3352149"/>
            <a:ext cx="7372119" cy="2585323"/>
          </a:xfrm>
          <a:prstGeom prst="rect">
            <a:avLst/>
          </a:prstGeom>
          <a:noFill/>
        </p:spPr>
        <p:txBody>
          <a:bodyPr wrap="square" rtlCol="0">
            <a:spAutoFit/>
          </a:bodyPr>
          <a:lstStyle/>
          <a:p>
            <a:r>
              <a:rPr lang="en-US" b="1"/>
              <a:t>Creative Development Area of Learning </a:t>
            </a:r>
            <a:endParaRPr lang="en-US"/>
          </a:p>
          <a:p>
            <a:r>
              <a:rPr lang="en-US"/>
              <a:t>Children should be continually developing their </a:t>
            </a:r>
            <a:r>
              <a:rPr lang="en-US" u="sng"/>
              <a:t>imagination</a:t>
            </a:r>
            <a:r>
              <a:rPr lang="en-US"/>
              <a:t> and creativity across the curriculum. Their </a:t>
            </a:r>
            <a:r>
              <a:rPr lang="en-US" u="sng"/>
              <a:t>natural curiosity </a:t>
            </a:r>
            <a:r>
              <a:rPr lang="en-US"/>
              <a:t>and disposition to learn should be stimulated by everyday </a:t>
            </a:r>
            <a:r>
              <a:rPr lang="en-US" u="sng"/>
              <a:t>sensory experiences</a:t>
            </a:r>
            <a:r>
              <a:rPr lang="en-US"/>
              <a:t>, both indoors and outdoors. Children should engage </a:t>
            </a:r>
            <a:r>
              <a:rPr lang="en-US" u="sng"/>
              <a:t>in creative, imaginative and expressive </a:t>
            </a:r>
            <a:r>
              <a:rPr lang="en-US"/>
              <a:t>activities in art, craft, design, music, dance and movement. Children should explore a wide range of stimuli, develop their ability to </a:t>
            </a:r>
            <a:r>
              <a:rPr lang="en-US" u="sng"/>
              <a:t>communicate and express their creative ideas</a:t>
            </a:r>
            <a:r>
              <a:rPr lang="en-US"/>
              <a:t>, and </a:t>
            </a:r>
            <a:r>
              <a:rPr lang="en-US" u="sng"/>
              <a:t>reflect on their work</a:t>
            </a:r>
            <a:r>
              <a:rPr lang="en-US"/>
              <a:t>” (WG, 2015: 46)</a:t>
            </a:r>
          </a:p>
          <a:p>
            <a:endParaRPr lang="en-US"/>
          </a:p>
        </p:txBody>
      </p:sp>
      <p:pic>
        <p:nvPicPr>
          <p:cNvPr id="6" name="Picture 5">
            <a:extLst>
              <a:ext uri="{FF2B5EF4-FFF2-40B4-BE49-F238E27FC236}">
                <a16:creationId xmlns:a16="http://schemas.microsoft.com/office/drawing/2014/main" id="{15F0667B-83D0-4BA5-9C85-62E0111344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902" y="887701"/>
            <a:ext cx="3774076" cy="2374016"/>
          </a:xfrm>
          <a:prstGeom prst="rect">
            <a:avLst/>
          </a:prstGeom>
        </p:spPr>
      </p:pic>
      <p:sp>
        <p:nvSpPr>
          <p:cNvPr id="7" name="Rectangle 6">
            <a:extLst>
              <a:ext uri="{FF2B5EF4-FFF2-40B4-BE49-F238E27FC236}">
                <a16:creationId xmlns:a16="http://schemas.microsoft.com/office/drawing/2014/main" id="{8425FBB7-B44B-426A-9D3E-EA62FFE65DCA}"/>
              </a:ext>
            </a:extLst>
          </p:cNvPr>
          <p:cNvSpPr/>
          <p:nvPr/>
        </p:nvSpPr>
        <p:spPr>
          <a:xfrm>
            <a:off x="4042978" y="1359317"/>
            <a:ext cx="3387836" cy="1200329"/>
          </a:xfrm>
          <a:prstGeom prst="rect">
            <a:avLst/>
          </a:prstGeom>
        </p:spPr>
        <p:txBody>
          <a:bodyPr wrap="square">
            <a:spAutoFit/>
          </a:bodyPr>
          <a:lstStyle/>
          <a:p>
            <a:r>
              <a:rPr lang="en-US">
                <a:solidFill>
                  <a:srgbClr val="21211E"/>
                </a:solidFill>
              </a:rPr>
              <a:t>“It encourages children to be creative and imaginative, and makes learning more enjoyable and more effective” (WG, 2015: 2) </a:t>
            </a:r>
            <a:endParaRPr lang="en-US"/>
          </a:p>
        </p:txBody>
      </p:sp>
      <p:pic>
        <p:nvPicPr>
          <p:cNvPr id="10" name="Picture 9">
            <a:extLst>
              <a:ext uri="{FF2B5EF4-FFF2-40B4-BE49-F238E27FC236}">
                <a16:creationId xmlns:a16="http://schemas.microsoft.com/office/drawing/2014/main" id="{99C8A596-5704-4946-8379-D844B9E027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55277" y="3836327"/>
            <a:ext cx="1751716" cy="1616969"/>
          </a:xfrm>
          <a:prstGeom prst="rect">
            <a:avLst/>
          </a:prstGeom>
        </p:spPr>
      </p:pic>
      <p:pic>
        <p:nvPicPr>
          <p:cNvPr id="11" name="Picture 10">
            <a:extLst>
              <a:ext uri="{FF2B5EF4-FFF2-40B4-BE49-F238E27FC236}">
                <a16:creationId xmlns:a16="http://schemas.microsoft.com/office/drawing/2014/main" id="{C8CFF25B-64BB-4F4B-A0BB-AFB417E542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92690" y="1161380"/>
            <a:ext cx="1755294" cy="1498422"/>
          </a:xfrm>
          <a:prstGeom prst="rect">
            <a:avLst/>
          </a:prstGeom>
        </p:spPr>
      </p:pic>
      <p:pic>
        <p:nvPicPr>
          <p:cNvPr id="12" name="Picture 11">
            <a:extLst>
              <a:ext uri="{FF2B5EF4-FFF2-40B4-BE49-F238E27FC236}">
                <a16:creationId xmlns:a16="http://schemas.microsoft.com/office/drawing/2014/main" id="{D01C7501-168F-4579-8C8F-883E5C2AC22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53884" y="1169537"/>
            <a:ext cx="1553109" cy="1498422"/>
          </a:xfrm>
          <a:prstGeom prst="rect">
            <a:avLst/>
          </a:prstGeom>
        </p:spPr>
      </p:pic>
      <p:pic>
        <p:nvPicPr>
          <p:cNvPr id="13" name="Picture 12">
            <a:extLst>
              <a:ext uri="{FF2B5EF4-FFF2-40B4-BE49-F238E27FC236}">
                <a16:creationId xmlns:a16="http://schemas.microsoft.com/office/drawing/2014/main" id="{7ECB3E34-161C-4761-BB21-3306847AD57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92690" y="3858158"/>
            <a:ext cx="1734041" cy="1651467"/>
          </a:xfrm>
          <a:prstGeom prst="rect">
            <a:avLst/>
          </a:prstGeom>
        </p:spPr>
      </p:pic>
      <p:sp>
        <p:nvSpPr>
          <p:cNvPr id="14" name="Title 1">
            <a:extLst>
              <a:ext uri="{FF2B5EF4-FFF2-40B4-BE49-F238E27FC236}">
                <a16:creationId xmlns:a16="http://schemas.microsoft.com/office/drawing/2014/main" id="{1CE33208-9F20-4243-BD3E-015A5DC8BFA9}"/>
              </a:ext>
            </a:extLst>
          </p:cNvPr>
          <p:cNvSpPr txBox="1">
            <a:spLocks/>
          </p:cNvSpPr>
          <p:nvPr/>
        </p:nvSpPr>
        <p:spPr>
          <a:xfrm>
            <a:off x="7057059" y="328979"/>
            <a:ext cx="4129924" cy="9713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2008 Curriculum</a:t>
            </a:r>
          </a:p>
        </p:txBody>
      </p:sp>
    </p:spTree>
    <p:extLst>
      <p:ext uri="{BB962C8B-B14F-4D97-AF65-F5344CB8AC3E}">
        <p14:creationId xmlns:p14="http://schemas.microsoft.com/office/powerpoint/2010/main" val="2588057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3A1917-312C-400E-B6B2-02F0D6A61697}"/>
              </a:ext>
            </a:extLst>
          </p:cNvPr>
          <p:cNvPicPr>
            <a:picLocks noChangeAspect="1"/>
          </p:cNvPicPr>
          <p:nvPr/>
        </p:nvPicPr>
        <p:blipFill rotWithShape="1">
          <a:blip r:embed="rId2"/>
          <a:srcRect l="69778" t="32701" r="11614" b="46709"/>
          <a:stretch/>
        </p:blipFill>
        <p:spPr>
          <a:xfrm>
            <a:off x="5947370" y="208344"/>
            <a:ext cx="6036284" cy="1878640"/>
          </a:xfrm>
          <a:prstGeom prst="rect">
            <a:avLst/>
          </a:prstGeom>
        </p:spPr>
      </p:pic>
      <p:pic>
        <p:nvPicPr>
          <p:cNvPr id="6" name="Picture 5">
            <a:extLst>
              <a:ext uri="{FF2B5EF4-FFF2-40B4-BE49-F238E27FC236}">
                <a16:creationId xmlns:a16="http://schemas.microsoft.com/office/drawing/2014/main" id="{6E9CFF31-FBD5-42BC-B576-9B0FB818AD5F}"/>
              </a:ext>
            </a:extLst>
          </p:cNvPr>
          <p:cNvPicPr>
            <a:picLocks noChangeAspect="1"/>
          </p:cNvPicPr>
          <p:nvPr/>
        </p:nvPicPr>
        <p:blipFill rotWithShape="1">
          <a:blip r:embed="rId3"/>
          <a:srcRect l="64937" t="16540" r="7722" b="12954"/>
          <a:stretch/>
        </p:blipFill>
        <p:spPr>
          <a:xfrm>
            <a:off x="251791" y="1348453"/>
            <a:ext cx="5529193" cy="4010109"/>
          </a:xfrm>
          <a:prstGeom prst="rect">
            <a:avLst/>
          </a:prstGeom>
        </p:spPr>
      </p:pic>
      <p:sp>
        <p:nvSpPr>
          <p:cNvPr id="7" name="TextBox 6">
            <a:extLst>
              <a:ext uri="{FF2B5EF4-FFF2-40B4-BE49-F238E27FC236}">
                <a16:creationId xmlns:a16="http://schemas.microsoft.com/office/drawing/2014/main" id="{8BC68C5F-EEB5-4190-B0BF-192E08CD5708}"/>
              </a:ext>
            </a:extLst>
          </p:cNvPr>
          <p:cNvSpPr txBox="1"/>
          <p:nvPr/>
        </p:nvSpPr>
        <p:spPr>
          <a:xfrm>
            <a:off x="251791" y="384313"/>
            <a:ext cx="5683934" cy="769441"/>
          </a:xfrm>
          <a:prstGeom prst="rect">
            <a:avLst/>
          </a:prstGeom>
          <a:noFill/>
        </p:spPr>
        <p:txBody>
          <a:bodyPr wrap="square" rtlCol="0">
            <a:spAutoFit/>
          </a:bodyPr>
          <a:lstStyle/>
          <a:p>
            <a:r>
              <a:rPr lang="en-GB" sz="4400"/>
              <a:t>New Curriculum</a:t>
            </a:r>
          </a:p>
        </p:txBody>
      </p:sp>
      <p:pic>
        <p:nvPicPr>
          <p:cNvPr id="3" name="Picture 2" descr="A screenshot of a computer&#10;&#10;Description automatically generated">
            <a:extLst>
              <a:ext uri="{FF2B5EF4-FFF2-40B4-BE49-F238E27FC236}">
                <a16:creationId xmlns:a16="http://schemas.microsoft.com/office/drawing/2014/main" id="{A79AF117-A65F-C4BF-1C51-144B94A0E182}"/>
              </a:ext>
            </a:extLst>
          </p:cNvPr>
          <p:cNvPicPr>
            <a:picLocks noChangeAspect="1"/>
          </p:cNvPicPr>
          <p:nvPr/>
        </p:nvPicPr>
        <p:blipFill>
          <a:blip r:embed="rId4"/>
          <a:srcRect l="15909" t="18023" r="68864" b="61919"/>
          <a:stretch/>
        </p:blipFill>
        <p:spPr>
          <a:xfrm>
            <a:off x="5929745" y="2370913"/>
            <a:ext cx="5818924" cy="2994648"/>
          </a:xfrm>
          <a:prstGeom prst="rect">
            <a:avLst/>
          </a:prstGeom>
        </p:spPr>
      </p:pic>
    </p:spTree>
    <p:extLst>
      <p:ext uri="{BB962C8B-B14F-4D97-AF65-F5344CB8AC3E}">
        <p14:creationId xmlns:p14="http://schemas.microsoft.com/office/powerpoint/2010/main" val="20212983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Person with idea concept">
            <a:extLst>
              <a:ext uri="{FF2B5EF4-FFF2-40B4-BE49-F238E27FC236}">
                <a16:creationId xmlns:a16="http://schemas.microsoft.com/office/drawing/2014/main" id="{DECE79C9-1788-638A-7323-5E7AE820190D}"/>
              </a:ext>
            </a:extLst>
          </p:cNvPr>
          <p:cNvPicPr>
            <a:picLocks noChangeAspect="1"/>
          </p:cNvPicPr>
          <p:nvPr/>
        </p:nvPicPr>
        <p:blipFill rotWithShape="1">
          <a:blip r:embed="rId2"/>
          <a:srcRect l="3328" r="-3" b="-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685422C-7ADC-2D47-B3FC-34C2D79CEC73}"/>
              </a:ext>
            </a:extLst>
          </p:cNvPr>
          <p:cNvSpPr>
            <a:spLocks noGrp="1"/>
          </p:cNvSpPr>
          <p:nvPr>
            <p:ph type="title"/>
          </p:nvPr>
        </p:nvSpPr>
        <p:spPr>
          <a:xfrm>
            <a:off x="8046720" y="261404"/>
            <a:ext cx="3633746" cy="1588422"/>
          </a:xfrm>
        </p:spPr>
        <p:txBody>
          <a:bodyPr vert="horz" lIns="91440" tIns="45720" rIns="91440" bIns="45720" rtlCol="0" anchor="b">
            <a:normAutofit/>
          </a:bodyPr>
          <a:lstStyle/>
          <a:p>
            <a:r>
              <a:rPr lang="en-US" b="1"/>
              <a:t>Reflections</a:t>
            </a:r>
            <a:endParaRPr lang="en-US" b="1">
              <a:ea typeface="Calibri Light"/>
              <a:cs typeface="Calibri Light"/>
            </a:endParaRPr>
          </a:p>
        </p:txBody>
      </p:sp>
      <p:sp>
        <p:nvSpPr>
          <p:cNvPr id="3" name="Content Placeholder 2">
            <a:extLst>
              <a:ext uri="{FF2B5EF4-FFF2-40B4-BE49-F238E27FC236}">
                <a16:creationId xmlns:a16="http://schemas.microsoft.com/office/drawing/2014/main" id="{659DCA93-D7B2-BE41-B67C-00629CEAD2A1}"/>
              </a:ext>
            </a:extLst>
          </p:cNvPr>
          <p:cNvSpPr>
            <a:spLocks noGrp="1"/>
          </p:cNvSpPr>
          <p:nvPr>
            <p:ph idx="1"/>
          </p:nvPr>
        </p:nvSpPr>
        <p:spPr>
          <a:xfrm>
            <a:off x="8046719" y="1982924"/>
            <a:ext cx="3870484" cy="3676605"/>
          </a:xfrm>
        </p:spPr>
        <p:txBody>
          <a:bodyPr vert="horz" lIns="91440" tIns="45720" rIns="91440" bIns="45720" rtlCol="0">
            <a:normAutofit/>
          </a:bodyPr>
          <a:lstStyle/>
          <a:p>
            <a:r>
              <a:rPr lang="en-US" sz="3200"/>
              <a:t>Why do you think creativity is important?</a:t>
            </a:r>
          </a:p>
          <a:p>
            <a:endParaRPr lang="en-US" sz="3200"/>
          </a:p>
          <a:p>
            <a:r>
              <a:rPr lang="en-US" sz="3200"/>
              <a:t>What in today's world is limiting us from being creative?</a:t>
            </a:r>
          </a:p>
          <a:p>
            <a:endParaRPr lang="en-US" sz="3200"/>
          </a:p>
        </p:txBody>
      </p:sp>
    </p:spTree>
    <p:extLst>
      <p:ext uri="{BB962C8B-B14F-4D97-AF65-F5344CB8AC3E}">
        <p14:creationId xmlns:p14="http://schemas.microsoft.com/office/powerpoint/2010/main" val="38996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CFCDAF-46CE-4056-866C-5EE9122FD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9F587EB1-1674-4B8B-88AD-2A81FFFB5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Crumpled paper light bulb">
            <a:extLst>
              <a:ext uri="{FF2B5EF4-FFF2-40B4-BE49-F238E27FC236}">
                <a16:creationId xmlns:a16="http://schemas.microsoft.com/office/drawing/2014/main" id="{DCF921CE-3235-A1A6-585C-EDB0D12DACE0}"/>
              </a:ext>
            </a:extLst>
          </p:cNvPr>
          <p:cNvPicPr>
            <a:picLocks noChangeAspect="1"/>
          </p:cNvPicPr>
          <p:nvPr/>
        </p:nvPicPr>
        <p:blipFill rotWithShape="1">
          <a:blip r:embed="rId3">
            <a:duotone>
              <a:schemeClr val="accent1">
                <a:shade val="45000"/>
                <a:satMod val="135000"/>
              </a:schemeClr>
              <a:prstClr val="white"/>
            </a:duotone>
            <a:alphaModFix amt="35000"/>
          </a:blip>
          <a:srcRect t="15605" r="-2" b="-2"/>
          <a:stretch/>
        </p:blipFill>
        <p:spPr>
          <a:xfrm>
            <a:off x="20" y="10"/>
            <a:ext cx="12191981" cy="6857989"/>
          </a:xfrm>
          <a:prstGeom prst="rect">
            <a:avLst/>
          </a:prstGeom>
        </p:spPr>
      </p:pic>
      <p:sp>
        <p:nvSpPr>
          <p:cNvPr id="2" name="Title 1">
            <a:extLst>
              <a:ext uri="{FF2B5EF4-FFF2-40B4-BE49-F238E27FC236}">
                <a16:creationId xmlns:a16="http://schemas.microsoft.com/office/drawing/2014/main" id="{DE1E7AB5-985F-4F49-8FCE-CE629C29FCDE}"/>
              </a:ext>
            </a:extLst>
          </p:cNvPr>
          <p:cNvSpPr>
            <a:spLocks noGrp="1"/>
          </p:cNvSpPr>
          <p:nvPr>
            <p:ph type="title"/>
          </p:nvPr>
        </p:nvSpPr>
        <p:spPr>
          <a:xfrm>
            <a:off x="838199" y="374536"/>
            <a:ext cx="3985335" cy="2673582"/>
          </a:xfrm>
        </p:spPr>
        <p:txBody>
          <a:bodyPr vert="horz" lIns="91440" tIns="45720" rIns="91440" bIns="45720" rtlCol="0" anchor="b">
            <a:normAutofit/>
          </a:bodyPr>
          <a:lstStyle/>
          <a:p>
            <a:r>
              <a:rPr lang="en-US" sz="4800">
                <a:solidFill>
                  <a:srgbClr val="FFFFFF"/>
                </a:solidFill>
              </a:rPr>
              <a:t>Creativity in Movement &amp; PE</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3D6D02-35FC-43F2-8BE4-D69A63BAF7E8}"/>
              </a:ext>
            </a:extLst>
          </p:cNvPr>
          <p:cNvSpPr>
            <a:spLocks noGrp="1"/>
          </p:cNvSpPr>
          <p:nvPr>
            <p:ph idx="1"/>
          </p:nvPr>
        </p:nvSpPr>
        <p:spPr>
          <a:xfrm>
            <a:off x="6829547" y="683847"/>
            <a:ext cx="4820175" cy="5686166"/>
          </a:xfrm>
        </p:spPr>
        <p:txBody>
          <a:bodyPr vert="horz" lIns="91440" tIns="45720" rIns="91440" bIns="45720" rtlCol="0" anchor="b">
            <a:normAutofit/>
          </a:bodyPr>
          <a:lstStyle/>
          <a:p>
            <a:r>
              <a:rPr lang="en-US">
                <a:solidFill>
                  <a:srgbClr val="FFFFFF"/>
                </a:solidFill>
              </a:rPr>
              <a:t>First thoughts…</a:t>
            </a:r>
          </a:p>
          <a:p>
            <a:pPr marL="0"/>
            <a:endParaRPr lang="en-US">
              <a:solidFill>
                <a:srgbClr val="FFFFFF"/>
              </a:solidFill>
            </a:endParaRPr>
          </a:p>
          <a:p>
            <a:r>
              <a:rPr lang="en-US">
                <a:solidFill>
                  <a:srgbClr val="FFFFFF"/>
                </a:solidFill>
              </a:rPr>
              <a:t>What are some examples of encouraging creativity in PE? </a:t>
            </a:r>
          </a:p>
          <a:p>
            <a:endParaRPr lang="en-US">
              <a:solidFill>
                <a:srgbClr val="FFFFFF"/>
              </a:solidFill>
            </a:endParaRPr>
          </a:p>
          <a:p>
            <a:r>
              <a:rPr lang="en-US">
                <a:solidFill>
                  <a:srgbClr val="FFFFFF"/>
                </a:solidFill>
              </a:rPr>
              <a:t>What are some challenges?</a:t>
            </a:r>
          </a:p>
          <a:p>
            <a:endParaRPr lang="en-US">
              <a:solidFill>
                <a:srgbClr val="FFFFFF"/>
              </a:solidFill>
            </a:endParaRPr>
          </a:p>
          <a:p>
            <a:endParaRPr lang="en-US">
              <a:solidFill>
                <a:srgbClr val="FFFFFF"/>
              </a:solidFill>
            </a:endParaRPr>
          </a:p>
          <a:p>
            <a:endParaRPr lang="en-US">
              <a:solidFill>
                <a:srgbClr val="FFFFFF"/>
              </a:solidFill>
            </a:endParaRPr>
          </a:p>
        </p:txBody>
      </p:sp>
    </p:spTree>
    <p:extLst>
      <p:ext uri="{BB962C8B-B14F-4D97-AF65-F5344CB8AC3E}">
        <p14:creationId xmlns:p14="http://schemas.microsoft.com/office/powerpoint/2010/main" val="5802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43B7E-8845-B046-9D2F-FEE1411D97A5}"/>
              </a:ext>
            </a:extLst>
          </p:cNvPr>
          <p:cNvSpPr>
            <a:spLocks noGrp="1"/>
          </p:cNvSpPr>
          <p:nvPr>
            <p:ph type="title"/>
          </p:nvPr>
        </p:nvSpPr>
        <p:spPr>
          <a:xfrm>
            <a:off x="205601" y="365125"/>
            <a:ext cx="9335752" cy="1325563"/>
          </a:xfrm>
        </p:spPr>
        <p:txBody>
          <a:bodyPr/>
          <a:lstStyle/>
          <a:p>
            <a:r>
              <a:rPr lang="en-US"/>
              <a:t>Examples of encouraging creativity in PE</a:t>
            </a:r>
          </a:p>
        </p:txBody>
      </p:sp>
      <p:sp>
        <p:nvSpPr>
          <p:cNvPr id="3" name="Content Placeholder 2">
            <a:extLst>
              <a:ext uri="{FF2B5EF4-FFF2-40B4-BE49-F238E27FC236}">
                <a16:creationId xmlns:a16="http://schemas.microsoft.com/office/drawing/2014/main" id="{CC15402C-18B2-8646-9EB7-599247C06079}"/>
              </a:ext>
            </a:extLst>
          </p:cNvPr>
          <p:cNvSpPr>
            <a:spLocks noGrp="1"/>
          </p:cNvSpPr>
          <p:nvPr>
            <p:ph idx="1"/>
          </p:nvPr>
        </p:nvSpPr>
        <p:spPr>
          <a:xfrm>
            <a:off x="205601" y="1521356"/>
            <a:ext cx="8614308" cy="5126085"/>
          </a:xfrm>
        </p:spPr>
        <p:txBody>
          <a:bodyPr vert="horz" lIns="91440" tIns="45720" rIns="91440" bIns="45720" rtlCol="0" anchor="t">
            <a:normAutofit fontScale="92500" lnSpcReduction="10000"/>
          </a:bodyPr>
          <a:lstStyle/>
          <a:p>
            <a:pPr marL="0" indent="0" algn="l">
              <a:buNone/>
            </a:pPr>
            <a:r>
              <a:rPr lang="en-GB" sz="1800" b="1" i="0">
                <a:effectLst/>
              </a:rPr>
              <a:t>Creative Warm-Up Games</a:t>
            </a:r>
          </a:p>
          <a:p>
            <a:pPr marL="0" indent="0" algn="l">
              <a:buNone/>
            </a:pPr>
            <a:r>
              <a:rPr lang="en-GB" sz="1800" b="1" i="0">
                <a:effectLst/>
              </a:rPr>
              <a:t>Student-Created Activities:</a:t>
            </a:r>
            <a:r>
              <a:rPr lang="en-GB" sz="1800" b="0" i="0">
                <a:effectLst/>
              </a:rPr>
              <a:t> Creating routines - series of stretches, dance actions, gymnastic sequence</a:t>
            </a:r>
          </a:p>
          <a:p>
            <a:pPr marL="0" indent="0" algn="l">
              <a:buNone/>
            </a:pPr>
            <a:r>
              <a:rPr lang="en-GB" sz="1800" b="1" i="0">
                <a:effectLst/>
              </a:rPr>
              <a:t>Obstacle Courses:</a:t>
            </a:r>
            <a:r>
              <a:rPr lang="en-GB" sz="1800" b="0" i="0">
                <a:effectLst/>
              </a:rPr>
              <a:t> Set up obstacle courses that require students to use their creativity to navigate various challenges. Encourage them to find unique ways to complete the course, fostering problem-solving skills and physical creativity.</a:t>
            </a:r>
            <a:endParaRPr lang="en-GB" sz="1800" b="0" i="0">
              <a:effectLst/>
              <a:cs typeface="Calibri"/>
            </a:endParaRPr>
          </a:p>
          <a:p>
            <a:pPr marL="0" indent="0" algn="l">
              <a:buNone/>
            </a:pPr>
            <a:r>
              <a:rPr lang="en-GB" sz="1800" b="1" i="0">
                <a:effectLst/>
              </a:rPr>
              <a:t>Dance and Movement</a:t>
            </a:r>
            <a:r>
              <a:rPr lang="en-GB" sz="1800"/>
              <a:t> -</a:t>
            </a:r>
            <a:r>
              <a:rPr lang="en-GB" sz="1800" b="0" i="0">
                <a:effectLst/>
              </a:rPr>
              <a:t> Let children experiment with different dance styles or choreograph their own dance routines (</a:t>
            </a:r>
            <a:r>
              <a:rPr lang="en-GB" sz="1800" b="1" i="0">
                <a:effectLst/>
              </a:rPr>
              <a:t>Performances)</a:t>
            </a:r>
            <a:endParaRPr lang="en-GB" sz="1800" b="0" i="0">
              <a:effectLst/>
            </a:endParaRPr>
          </a:p>
          <a:p>
            <a:pPr marL="0" indent="0" algn="l">
              <a:buNone/>
            </a:pPr>
            <a:r>
              <a:rPr lang="en-GB" sz="1800" b="1" i="0">
                <a:effectLst/>
              </a:rPr>
              <a:t>Imaginative Games – e.g. </a:t>
            </a:r>
            <a:r>
              <a:rPr lang="en-GB" sz="1800" b="0" i="0">
                <a:effectLst/>
              </a:rPr>
              <a:t>storytelling.</a:t>
            </a:r>
            <a:endParaRPr lang="en-GB" sz="1800" b="0" i="0">
              <a:effectLst/>
              <a:cs typeface="Calibri"/>
            </a:endParaRPr>
          </a:p>
          <a:p>
            <a:pPr marL="0" indent="0" algn="l">
              <a:buNone/>
            </a:pPr>
            <a:r>
              <a:rPr lang="en-GB" sz="1800" b="1" i="0">
                <a:effectLst/>
              </a:rPr>
              <a:t>Adapt Sports -</a:t>
            </a:r>
            <a:r>
              <a:rPr lang="en-GB" sz="1800" b="0" i="0">
                <a:effectLst/>
              </a:rPr>
              <a:t>  variations of games - unique rules and objectives – unique equipment </a:t>
            </a:r>
            <a:endParaRPr lang="en-GB" sz="1800" b="0" i="0">
              <a:effectLst/>
              <a:cs typeface="Calibri"/>
            </a:endParaRPr>
          </a:p>
          <a:p>
            <a:pPr marL="0" indent="0">
              <a:buNone/>
            </a:pPr>
            <a:r>
              <a:rPr lang="en-GB" sz="1800" b="1" i="0">
                <a:effectLst/>
              </a:rPr>
              <a:t>Creative Relays -</a:t>
            </a:r>
            <a:r>
              <a:rPr lang="en-GB" sz="1800" b="0" i="0">
                <a:effectLst/>
              </a:rPr>
              <a:t> relay races with a creative twist</a:t>
            </a:r>
            <a:endParaRPr lang="en-GB" sz="1800" b="0" i="0">
              <a:effectLst/>
              <a:cs typeface="Calibri"/>
            </a:endParaRPr>
          </a:p>
          <a:p>
            <a:pPr marL="0" indent="0">
              <a:buNone/>
            </a:pPr>
            <a:r>
              <a:rPr lang="en-GB" sz="1800" b="1">
                <a:cs typeface="Calibri"/>
              </a:rPr>
              <a:t>Competitive Activities – </a:t>
            </a:r>
            <a:r>
              <a:rPr lang="en-GB" sz="1800">
                <a:cs typeface="Calibri"/>
              </a:rPr>
              <a:t>creative plays and skills</a:t>
            </a:r>
            <a:endParaRPr lang="en-GB"/>
          </a:p>
          <a:p>
            <a:pPr marL="0" indent="0" algn="l">
              <a:buNone/>
            </a:pPr>
            <a:r>
              <a:rPr lang="en-GB" sz="1800" b="1" i="0">
                <a:effectLst/>
              </a:rPr>
              <a:t>Creative Challenges:</a:t>
            </a:r>
            <a:r>
              <a:rPr lang="en-GB" sz="1800" b="0" i="0">
                <a:effectLst/>
              </a:rPr>
              <a:t> Pose creative challenges or scenarios that require students to use their physical skills. </a:t>
            </a:r>
            <a:r>
              <a:rPr lang="en-GB" sz="1800"/>
              <a:t>U</a:t>
            </a:r>
            <a:r>
              <a:rPr lang="en-GB" sz="1800" b="0" i="0">
                <a:effectLst/>
              </a:rPr>
              <a:t>nique way to get from one side of the studio to the other using different equipment or movements</a:t>
            </a:r>
          </a:p>
          <a:p>
            <a:pPr marL="0" indent="0" algn="l">
              <a:buNone/>
            </a:pPr>
            <a:r>
              <a:rPr lang="en-GB" sz="1800" b="1" i="0">
                <a:effectLst/>
              </a:rPr>
              <a:t>Open-Ended Questions:</a:t>
            </a:r>
            <a:r>
              <a:rPr lang="en-GB" sz="1800" b="0" i="0">
                <a:effectLst/>
              </a:rPr>
              <a:t> Ask open-ended questions that encourage students to think creatively about their physical activities. For instance, "How can you make this movement/exercise more challenging?”</a:t>
            </a:r>
          </a:p>
        </p:txBody>
      </p:sp>
    </p:spTree>
    <p:extLst>
      <p:ext uri="{BB962C8B-B14F-4D97-AF65-F5344CB8AC3E}">
        <p14:creationId xmlns:p14="http://schemas.microsoft.com/office/powerpoint/2010/main" val="1999549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4055165" y="2173357"/>
            <a:ext cx="7379548" cy="3162213"/>
          </a:xfrm>
        </p:spPr>
        <p:txBody>
          <a:bodyPr/>
          <a:lstStyle/>
          <a:p>
            <a:r>
              <a:rPr lang="en-GB" dirty="0"/>
              <a:t>Movement Tasks</a:t>
            </a:r>
          </a:p>
          <a:p>
            <a:endParaRPr lang="en-GB"/>
          </a:p>
          <a:p>
            <a:r>
              <a:rPr lang="en-GB" dirty="0"/>
              <a:t>Handshakes</a:t>
            </a:r>
          </a:p>
          <a:p>
            <a:r>
              <a:rPr lang="en-GB" dirty="0"/>
              <a:t>Grid/Obstacles - Exploring Movement</a:t>
            </a:r>
            <a:endParaRPr lang="en-GB" dirty="0">
              <a:ea typeface="Calibri"/>
              <a:cs typeface="Calibri"/>
            </a:endParaRPr>
          </a:p>
        </p:txBody>
      </p:sp>
    </p:spTree>
    <p:extLst>
      <p:ext uri="{BB962C8B-B14F-4D97-AF65-F5344CB8AC3E}">
        <p14:creationId xmlns:p14="http://schemas.microsoft.com/office/powerpoint/2010/main" val="11902658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 holding each other">
            <a:extLst>
              <a:ext uri="{FF2B5EF4-FFF2-40B4-BE49-F238E27FC236}">
                <a16:creationId xmlns:a16="http://schemas.microsoft.com/office/drawing/2014/main" id="{D0EF240D-4A32-D5E7-43BB-42B03A995F48}"/>
              </a:ext>
            </a:extLst>
          </p:cNvPr>
          <p:cNvPicPr>
            <a:picLocks noChangeAspect="1"/>
          </p:cNvPicPr>
          <p:nvPr/>
        </p:nvPicPr>
        <p:blipFill rotWithShape="1">
          <a:blip r:embed="rId2"/>
          <a:srcRect l="23656" r="23762" b="-4"/>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451C6D-EE49-1A42-9DCC-EB47AD489734}"/>
              </a:ext>
            </a:extLst>
          </p:cNvPr>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a:t>Handshake Challenge</a:t>
            </a:r>
          </a:p>
        </p:txBody>
      </p:sp>
      <p:sp>
        <p:nvSpPr>
          <p:cNvPr id="3" name="Content Placeholder 2">
            <a:extLst>
              <a:ext uri="{FF2B5EF4-FFF2-40B4-BE49-F238E27FC236}">
                <a16:creationId xmlns:a16="http://schemas.microsoft.com/office/drawing/2014/main" id="{C32893F9-957D-D546-8593-63FE8B0048D9}"/>
              </a:ext>
            </a:extLst>
          </p:cNvPr>
          <p:cNvSpPr>
            <a:spLocks noGrp="1"/>
          </p:cNvSpPr>
          <p:nvPr>
            <p:ph idx="1"/>
          </p:nvPr>
        </p:nvSpPr>
        <p:spPr>
          <a:xfrm>
            <a:off x="6108514" y="2362200"/>
            <a:ext cx="4968393" cy="3877878"/>
          </a:xfrm>
        </p:spPr>
        <p:txBody>
          <a:bodyPr vert="horz" lIns="91440" tIns="45720" rIns="91440" bIns="45720" rtlCol="0" anchor="ctr">
            <a:normAutofit/>
          </a:bodyPr>
          <a:lstStyle/>
          <a:p>
            <a:r>
              <a:rPr lang="en-US"/>
              <a:t>6 movements/actions</a:t>
            </a:r>
          </a:p>
          <a:p>
            <a:r>
              <a:rPr lang="en-US"/>
              <a:t>Can’t just use hands </a:t>
            </a:r>
            <a:endParaRPr lang="en-US">
              <a:ea typeface="Calibri"/>
              <a:cs typeface="Calibri"/>
            </a:endParaRPr>
          </a:p>
          <a:p>
            <a:r>
              <a:rPr lang="en-US"/>
              <a:t>Include a spin/turn element</a:t>
            </a:r>
            <a:endParaRPr lang="en-US">
              <a:ea typeface="Calibri"/>
              <a:cs typeface="Calibri"/>
            </a:endParaRPr>
          </a:p>
          <a:p>
            <a:endParaRPr lang="en-US" b="1"/>
          </a:p>
          <a:p>
            <a:r>
              <a:rPr lang="en-US" b="1"/>
              <a:t>In pairs or 3s… </a:t>
            </a:r>
            <a:endParaRPr lang="en-US" b="1">
              <a:ea typeface="Calibri"/>
              <a:cs typeface="Calibri"/>
            </a:endParaRPr>
          </a:p>
          <a:p>
            <a:r>
              <a:rPr lang="en-US"/>
              <a:t>Show and then teach to another group if time!</a:t>
            </a:r>
            <a:endParaRPr lang="en-US">
              <a:ea typeface="Calibri"/>
              <a:cs typeface="Calibri"/>
            </a:endParaRPr>
          </a:p>
          <a:p>
            <a:endParaRPr lang="en-US"/>
          </a:p>
        </p:txBody>
      </p:sp>
    </p:spTree>
    <p:extLst>
      <p:ext uri="{BB962C8B-B14F-4D97-AF65-F5344CB8AC3E}">
        <p14:creationId xmlns:p14="http://schemas.microsoft.com/office/powerpoint/2010/main" val="961913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F0534BC-51B3-A844-95B5-F8E843EB683B}"/>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a:solidFill>
                  <a:schemeClr val="tx2"/>
                </a:solidFill>
                <a:latin typeface="+mj-lt"/>
                <a:ea typeface="+mj-ea"/>
                <a:cs typeface="+mj-cs"/>
              </a:rPr>
              <a:t>Creative Obstacle</a:t>
            </a:r>
          </a:p>
        </p:txBody>
      </p:sp>
      <p:sp>
        <p:nvSpPr>
          <p:cNvPr id="3" name="Content Placeholder 2">
            <a:extLst>
              <a:ext uri="{FF2B5EF4-FFF2-40B4-BE49-F238E27FC236}">
                <a16:creationId xmlns:a16="http://schemas.microsoft.com/office/drawing/2014/main" id="{D2629CF2-DA8B-7746-9DB3-97881CF38AC2}"/>
              </a:ext>
            </a:extLst>
          </p:cNvPr>
          <p:cNvSpPr>
            <a:spLocks noGrp="1"/>
          </p:cNvSpPr>
          <p:nvPr>
            <p:ph idx="1"/>
          </p:nvPr>
        </p:nvSpPr>
        <p:spPr>
          <a:xfrm>
            <a:off x="5573486" y="811476"/>
            <a:ext cx="5956009" cy="5230368"/>
          </a:xfrm>
        </p:spPr>
        <p:txBody>
          <a:bodyPr vert="horz" lIns="91440" tIns="45720" rIns="91440" bIns="45720" rtlCol="0" anchor="ctr">
            <a:normAutofit/>
          </a:bodyPr>
          <a:lstStyle/>
          <a:p>
            <a:r>
              <a:rPr lang="en-US" sz="3200">
                <a:solidFill>
                  <a:schemeClr val="tx2"/>
                </a:solidFill>
              </a:rPr>
              <a:t>Explore different movements and challenges </a:t>
            </a:r>
            <a:endParaRPr lang="en-US" sz="3200">
              <a:solidFill>
                <a:schemeClr val="tx2"/>
              </a:solidFill>
              <a:ea typeface="Calibri"/>
              <a:cs typeface="Calibri"/>
            </a:endParaRPr>
          </a:p>
          <a:p>
            <a:r>
              <a:rPr lang="en-US" sz="3200">
                <a:solidFill>
                  <a:schemeClr val="tx2"/>
                </a:solidFill>
              </a:rPr>
              <a:t>Jumps</a:t>
            </a:r>
            <a:endParaRPr lang="en-US" sz="3200">
              <a:solidFill>
                <a:schemeClr val="tx2"/>
              </a:solidFill>
              <a:ea typeface="Calibri"/>
              <a:cs typeface="Calibri"/>
            </a:endParaRPr>
          </a:p>
          <a:p>
            <a:r>
              <a:rPr lang="en-US" sz="3200">
                <a:solidFill>
                  <a:schemeClr val="tx2"/>
                </a:solidFill>
              </a:rPr>
              <a:t>Rolls</a:t>
            </a:r>
            <a:endParaRPr lang="en-US" sz="3200">
              <a:solidFill>
                <a:schemeClr val="tx2"/>
              </a:solidFill>
              <a:ea typeface="Calibri"/>
              <a:cs typeface="Calibri"/>
            </a:endParaRPr>
          </a:p>
          <a:p>
            <a:r>
              <a:rPr lang="en-US" sz="3200">
                <a:solidFill>
                  <a:schemeClr val="tx2"/>
                </a:solidFill>
              </a:rPr>
              <a:t>Weight on hands – handstands/cartwheels</a:t>
            </a:r>
            <a:endParaRPr lang="en-US" sz="3200">
              <a:solidFill>
                <a:schemeClr val="tx2"/>
              </a:solidFill>
              <a:ea typeface="Calibri"/>
              <a:cs typeface="Calibri"/>
            </a:endParaRPr>
          </a:p>
          <a:p>
            <a:r>
              <a:rPr lang="en-US" sz="3200">
                <a:solidFill>
                  <a:schemeClr val="tx2"/>
                </a:solidFill>
              </a:rPr>
              <a:t>Different ways through and around equipment</a:t>
            </a:r>
            <a:endParaRPr lang="en-US" sz="3200">
              <a:solidFill>
                <a:schemeClr val="tx2"/>
              </a:solidFill>
              <a:ea typeface="Calibri"/>
              <a:cs typeface="Calibri"/>
            </a:endParaRPr>
          </a:p>
          <a:p>
            <a:r>
              <a:rPr lang="en-US" sz="3200">
                <a:solidFill>
                  <a:schemeClr val="tx2"/>
                </a:solidFill>
              </a:rPr>
              <a:t>Creative thinking ways of travelling</a:t>
            </a:r>
            <a:endParaRPr lang="en-US" sz="3200">
              <a:solidFill>
                <a:schemeClr val="tx2"/>
              </a:solidFill>
              <a:ea typeface="Calibri"/>
              <a:cs typeface="Calibri"/>
            </a:endParaRPr>
          </a:p>
        </p:txBody>
      </p:sp>
    </p:spTree>
    <p:extLst>
      <p:ext uri="{BB962C8B-B14F-4D97-AF65-F5344CB8AC3E}">
        <p14:creationId xmlns:p14="http://schemas.microsoft.com/office/powerpoint/2010/main" val="42119157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C549-00B4-B04E-9D7E-3AF29CE1BD19}"/>
              </a:ext>
            </a:extLst>
          </p:cNvPr>
          <p:cNvSpPr>
            <a:spLocks noGrp="1"/>
          </p:cNvSpPr>
          <p:nvPr>
            <p:ph type="title"/>
          </p:nvPr>
        </p:nvSpPr>
        <p:spPr/>
        <p:txBody>
          <a:bodyPr/>
          <a:lstStyle/>
          <a:p>
            <a:r>
              <a:rPr lang="en-US" dirty="0"/>
              <a:t>Charades - 2 teams compete…</a:t>
            </a:r>
          </a:p>
        </p:txBody>
      </p:sp>
      <p:sp>
        <p:nvSpPr>
          <p:cNvPr id="3" name="Content Placeholder 2">
            <a:extLst>
              <a:ext uri="{FF2B5EF4-FFF2-40B4-BE49-F238E27FC236}">
                <a16:creationId xmlns:a16="http://schemas.microsoft.com/office/drawing/2014/main" id="{CBAC9664-DA13-144F-8AA0-877A3ED4C64F}"/>
              </a:ext>
            </a:extLst>
          </p:cNvPr>
          <p:cNvSpPr>
            <a:spLocks noGrp="1"/>
          </p:cNvSpPr>
          <p:nvPr>
            <p:ph idx="1"/>
          </p:nvPr>
        </p:nvSpPr>
        <p:spPr/>
        <p:txBody>
          <a:bodyPr/>
          <a:lstStyle/>
          <a:p>
            <a:r>
              <a:rPr lang="en-US" dirty="0"/>
              <a:t>Emotional Animal/Object</a:t>
            </a:r>
          </a:p>
          <a:p>
            <a:r>
              <a:rPr lang="en-US" dirty="0"/>
              <a:t>Everyone come up with 3 charades… e.g. Angry Tree </a:t>
            </a:r>
            <a:endParaRPr lang="en-US"/>
          </a:p>
          <a:p>
            <a:endParaRPr lang="en-US"/>
          </a:p>
          <a:p>
            <a:r>
              <a:rPr lang="en-US" dirty="0"/>
              <a:t>Put in the hoop</a:t>
            </a:r>
            <a:endParaRPr lang="en-US"/>
          </a:p>
          <a:p>
            <a:endParaRPr lang="en-US"/>
          </a:p>
          <a:p>
            <a:r>
              <a:rPr lang="en-US" dirty="0"/>
              <a:t>In 2 teams, take turns to collect charade from hoop &amp; act it out without speaking</a:t>
            </a:r>
            <a:endParaRPr lang="en-US"/>
          </a:p>
          <a:p>
            <a:r>
              <a:rPr lang="en-US" dirty="0"/>
              <a:t>Team to get as many as possible wins!</a:t>
            </a:r>
          </a:p>
          <a:p>
            <a:endParaRPr lang="en-US"/>
          </a:p>
          <a:p>
            <a:endParaRPr lang="en-US"/>
          </a:p>
        </p:txBody>
      </p:sp>
    </p:spTree>
    <p:extLst>
      <p:ext uri="{BB962C8B-B14F-4D97-AF65-F5344CB8AC3E}">
        <p14:creationId xmlns:p14="http://schemas.microsoft.com/office/powerpoint/2010/main" val="1049287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2</a:t>
            </a:r>
          </a:p>
          <a:p>
            <a:endParaRPr lang="en-GB"/>
          </a:p>
          <a:p>
            <a:endParaRPr lang="en-GB"/>
          </a:p>
          <a:p>
            <a:r>
              <a:rPr lang="en-GB" dirty="0"/>
              <a:t>Creativity Through Movement</a:t>
            </a:r>
            <a:endParaRPr lang="en-GB" dirty="0">
              <a:ea typeface="Calibri"/>
              <a:cs typeface="Calibri"/>
            </a:endParaRPr>
          </a:p>
          <a:p>
            <a:r>
              <a:rPr lang="en-GB" dirty="0"/>
              <a:t>(BMPE4002) Level 4</a:t>
            </a:r>
            <a:endParaRPr lang="en-GB" dirty="0">
              <a:ea typeface="Calibri"/>
              <a:cs typeface="Calibri"/>
            </a:endParaRPr>
          </a:p>
          <a:p>
            <a:endParaRPr lang="en-GB" dirty="0"/>
          </a:p>
          <a:p>
            <a:r>
              <a:rPr lang="en-GB" dirty="0"/>
              <a:t>Anna Stevenson</a:t>
            </a:r>
            <a:endParaRPr lang="en-GB" dirty="0">
              <a:ea typeface="Calibri"/>
              <a:cs typeface="Calibri"/>
            </a:endParaRPr>
          </a:p>
        </p:txBody>
      </p:sp>
    </p:spTree>
    <p:extLst>
      <p:ext uri="{BB962C8B-B14F-4D97-AF65-F5344CB8AC3E}">
        <p14:creationId xmlns:p14="http://schemas.microsoft.com/office/powerpoint/2010/main" val="41831162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7503A23-4F6D-41E8-A5AB-5B57AA13B989}"/>
              </a:ext>
            </a:extLst>
          </p:cNvPr>
          <p:cNvSpPr>
            <a:spLocks noGrp="1"/>
          </p:cNvSpPr>
          <p:nvPr>
            <p:ph idx="1"/>
          </p:nvPr>
        </p:nvSpPr>
        <p:spPr>
          <a:xfrm>
            <a:off x="630810" y="1709530"/>
            <a:ext cx="4535079" cy="3626040"/>
          </a:xfrm>
        </p:spPr>
        <p:txBody>
          <a:bodyPr wrap="square"/>
          <a:lstStyle/>
          <a:p>
            <a:r>
              <a:rPr lang="en-GB" sz="4000" dirty="0"/>
              <a:t>Creativity is “the </a:t>
            </a:r>
            <a:r>
              <a:rPr lang="en-GB" sz="4000" u="sng" dirty="0"/>
              <a:t>process </a:t>
            </a:r>
            <a:r>
              <a:rPr lang="en-GB" sz="4000" dirty="0"/>
              <a:t>of having original ideas that have value” (Robinson, 2014).</a:t>
            </a:r>
          </a:p>
        </p:txBody>
      </p:sp>
      <p:sp>
        <p:nvSpPr>
          <p:cNvPr id="6" name="Oval 5">
            <a:extLst>
              <a:ext uri="{FF2B5EF4-FFF2-40B4-BE49-F238E27FC236}">
                <a16:creationId xmlns:a16="http://schemas.microsoft.com/office/drawing/2014/main" id="{4FA2FD68-EDD2-0221-C95D-BFF3A62FECBE}"/>
              </a:ext>
            </a:extLst>
          </p:cNvPr>
          <p:cNvSpPr/>
          <p:nvPr/>
        </p:nvSpPr>
        <p:spPr>
          <a:xfrm>
            <a:off x="6323465" y="198782"/>
            <a:ext cx="5647322" cy="5606840"/>
          </a:xfrm>
          <a:prstGeom prst="ellipse">
            <a:avLst/>
          </a:prstGeom>
          <a:solidFill>
            <a:schemeClr val="accent1">
              <a:lumMod val="20000"/>
              <a:lumOff val="8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8" name="Oval 7">
            <a:extLst>
              <a:ext uri="{FF2B5EF4-FFF2-40B4-BE49-F238E27FC236}">
                <a16:creationId xmlns:a16="http://schemas.microsoft.com/office/drawing/2014/main" id="{4FC88308-AEC6-BEF4-CB98-A4149BE12B0B}"/>
              </a:ext>
            </a:extLst>
          </p:cNvPr>
          <p:cNvSpPr/>
          <p:nvPr/>
        </p:nvSpPr>
        <p:spPr>
          <a:xfrm>
            <a:off x="7742289" y="1585750"/>
            <a:ext cx="2810181" cy="2838005"/>
          </a:xfrm>
          <a:prstGeom prst="ellipse">
            <a:avLst/>
          </a:prstGeom>
        </p:spPr>
        <p:style>
          <a:lnRef idx="1">
            <a:schemeClr val="accent1"/>
          </a:lnRef>
          <a:fillRef idx="2">
            <a:schemeClr val="accent1"/>
          </a:fillRef>
          <a:effectRef idx="1">
            <a:schemeClr val="accent1"/>
          </a:effectRef>
          <a:fontRef idx="minor">
            <a:schemeClr val="dk1"/>
          </a:fontRef>
        </p:style>
        <p:txBody>
          <a:bodyPr lIns="91440" tIns="45720" rIns="91440" bIns="45720" rtlCol="0" anchor="t"/>
          <a:lstStyle/>
          <a:p>
            <a:pPr algn="ctr"/>
            <a:r>
              <a:rPr lang="en-GB" b="1" dirty="0"/>
              <a:t>Individual skills and characteristics</a:t>
            </a:r>
          </a:p>
        </p:txBody>
      </p:sp>
    </p:spTree>
    <p:extLst>
      <p:ext uri="{BB962C8B-B14F-4D97-AF65-F5344CB8AC3E}">
        <p14:creationId xmlns:p14="http://schemas.microsoft.com/office/powerpoint/2010/main" val="1891712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0FF193E-C008-472A-BAF3-84F70378DB4E}"/>
              </a:ext>
            </a:extLst>
          </p:cNvPr>
          <p:cNvSpPr/>
          <p:nvPr/>
        </p:nvSpPr>
        <p:spPr>
          <a:xfrm>
            <a:off x="6845584" y="5363784"/>
            <a:ext cx="5642516" cy="369332"/>
          </a:xfrm>
          <a:prstGeom prst="rect">
            <a:avLst/>
          </a:prstGeom>
        </p:spPr>
        <p:txBody>
          <a:bodyPr wrap="square">
            <a:spAutoFit/>
          </a:bodyPr>
          <a:lstStyle/>
          <a:p>
            <a:r>
              <a:rPr lang="en-US" dirty="0"/>
              <a:t>(Compton, 2007; Lin, 2010; Newton and Newton, 2014)</a:t>
            </a:r>
          </a:p>
        </p:txBody>
      </p:sp>
      <p:sp>
        <p:nvSpPr>
          <p:cNvPr id="6" name="TextBox 5">
            <a:extLst>
              <a:ext uri="{FF2B5EF4-FFF2-40B4-BE49-F238E27FC236}">
                <a16:creationId xmlns:a16="http://schemas.microsoft.com/office/drawing/2014/main" id="{C6A53BD7-D68D-4146-9168-C107F5303896}"/>
              </a:ext>
            </a:extLst>
          </p:cNvPr>
          <p:cNvSpPr txBox="1"/>
          <p:nvPr/>
        </p:nvSpPr>
        <p:spPr>
          <a:xfrm>
            <a:off x="4352201" y="2698181"/>
            <a:ext cx="3211552" cy="1569660"/>
          </a:xfrm>
          <a:prstGeom prst="rect">
            <a:avLst/>
          </a:prstGeom>
          <a:noFill/>
        </p:spPr>
        <p:txBody>
          <a:bodyPr wrap="square" lIns="91440" tIns="45720" rIns="91440" bIns="45720" rtlCol="0" anchor="t">
            <a:spAutoFit/>
          </a:bodyPr>
          <a:lstStyle/>
          <a:p>
            <a:pPr algn="ctr"/>
            <a:r>
              <a:rPr lang="en-US" sz="3200" b="1" dirty="0">
                <a:solidFill>
                  <a:schemeClr val="accent6">
                    <a:lumMod val="50000"/>
                  </a:schemeClr>
                </a:solidFill>
              </a:rPr>
              <a:t>Skills and Characteristics in </a:t>
            </a:r>
            <a:r>
              <a:rPr lang="en-US" sz="3200" b="1" u="sng" dirty="0">
                <a:solidFill>
                  <a:schemeClr val="accent6">
                    <a:lumMod val="50000"/>
                  </a:schemeClr>
                </a:solidFill>
              </a:rPr>
              <a:t>process</a:t>
            </a:r>
          </a:p>
        </p:txBody>
      </p:sp>
      <p:sp>
        <p:nvSpPr>
          <p:cNvPr id="7" name="Rectangle 6">
            <a:extLst>
              <a:ext uri="{FF2B5EF4-FFF2-40B4-BE49-F238E27FC236}">
                <a16:creationId xmlns:a16="http://schemas.microsoft.com/office/drawing/2014/main" id="{A7AC552C-7A83-419F-A387-FA02A472FCA5}"/>
              </a:ext>
            </a:extLst>
          </p:cNvPr>
          <p:cNvSpPr/>
          <p:nvPr/>
        </p:nvSpPr>
        <p:spPr>
          <a:xfrm>
            <a:off x="649831" y="543499"/>
            <a:ext cx="4047017" cy="1200329"/>
          </a:xfrm>
          <a:prstGeom prst="rect">
            <a:avLst/>
          </a:prstGeom>
        </p:spPr>
        <p:txBody>
          <a:bodyPr wrap="square">
            <a:spAutoFit/>
          </a:bodyPr>
          <a:lstStyle/>
          <a:p>
            <a:r>
              <a:rPr lang="en-US" sz="2400" b="1" dirty="0">
                <a:solidFill>
                  <a:schemeClr val="accent5">
                    <a:lumMod val="50000"/>
                  </a:schemeClr>
                </a:solidFill>
              </a:rPr>
              <a:t>creative thinking </a:t>
            </a:r>
            <a:r>
              <a:rPr lang="en-US" sz="2400" dirty="0">
                <a:solidFill>
                  <a:schemeClr val="accent5">
                    <a:lumMod val="50000"/>
                  </a:schemeClr>
                </a:solidFill>
              </a:rPr>
              <a:t>(adapting ideas, suggesting alternatives, using analogies),</a:t>
            </a:r>
          </a:p>
        </p:txBody>
      </p:sp>
      <p:sp>
        <p:nvSpPr>
          <p:cNvPr id="8" name="Rectangle 7">
            <a:extLst>
              <a:ext uri="{FF2B5EF4-FFF2-40B4-BE49-F238E27FC236}">
                <a16:creationId xmlns:a16="http://schemas.microsoft.com/office/drawing/2014/main" id="{A4A65639-D0FF-482C-BF74-BA388F8AD22F}"/>
              </a:ext>
            </a:extLst>
          </p:cNvPr>
          <p:cNvSpPr/>
          <p:nvPr/>
        </p:nvSpPr>
        <p:spPr>
          <a:xfrm>
            <a:off x="170591" y="3912828"/>
            <a:ext cx="3581246" cy="1200329"/>
          </a:xfrm>
          <a:prstGeom prst="rect">
            <a:avLst/>
          </a:prstGeom>
        </p:spPr>
        <p:txBody>
          <a:bodyPr wrap="square">
            <a:spAutoFit/>
          </a:bodyPr>
          <a:lstStyle/>
          <a:p>
            <a:r>
              <a:rPr lang="en-US" sz="2400" b="1" dirty="0">
                <a:solidFill>
                  <a:schemeClr val="accent5">
                    <a:lumMod val="50000"/>
                  </a:schemeClr>
                </a:solidFill>
              </a:rPr>
              <a:t>problem solving </a:t>
            </a:r>
            <a:r>
              <a:rPr lang="en-US" sz="2400" dirty="0">
                <a:solidFill>
                  <a:schemeClr val="accent5">
                    <a:lumMod val="50000"/>
                  </a:schemeClr>
                </a:solidFill>
              </a:rPr>
              <a:t>(raising questions, searching for solutions, generating ideas)</a:t>
            </a:r>
          </a:p>
        </p:txBody>
      </p:sp>
      <p:sp>
        <p:nvSpPr>
          <p:cNvPr id="9" name="Rectangle 8">
            <a:extLst>
              <a:ext uri="{FF2B5EF4-FFF2-40B4-BE49-F238E27FC236}">
                <a16:creationId xmlns:a16="http://schemas.microsoft.com/office/drawing/2014/main" id="{DA38D745-2BC2-41A7-8EA8-C60A729C2D18}"/>
              </a:ext>
            </a:extLst>
          </p:cNvPr>
          <p:cNvSpPr/>
          <p:nvPr/>
        </p:nvSpPr>
        <p:spPr>
          <a:xfrm>
            <a:off x="7025580" y="1937023"/>
            <a:ext cx="4929052" cy="1230418"/>
          </a:xfrm>
          <a:prstGeom prst="rect">
            <a:avLst/>
          </a:prstGeom>
        </p:spPr>
        <p:txBody>
          <a:bodyPr wrap="square">
            <a:spAutoFit/>
          </a:bodyPr>
          <a:lstStyle/>
          <a:p>
            <a:r>
              <a:rPr lang="en-US" sz="2400" b="1" dirty="0">
                <a:solidFill>
                  <a:schemeClr val="accent5">
                    <a:lumMod val="50000"/>
                  </a:schemeClr>
                </a:solidFill>
              </a:rPr>
              <a:t>critical thinking </a:t>
            </a:r>
            <a:r>
              <a:rPr lang="en-US" sz="2400" dirty="0">
                <a:solidFill>
                  <a:schemeClr val="accent5">
                    <a:lumMod val="50000"/>
                  </a:schemeClr>
                </a:solidFill>
              </a:rPr>
              <a:t>(weighing evidence, justifying choices, challenging assumptions)</a:t>
            </a:r>
          </a:p>
        </p:txBody>
      </p:sp>
      <p:sp>
        <p:nvSpPr>
          <p:cNvPr id="10" name="TextBox 9">
            <a:extLst>
              <a:ext uri="{FF2B5EF4-FFF2-40B4-BE49-F238E27FC236}">
                <a16:creationId xmlns:a16="http://schemas.microsoft.com/office/drawing/2014/main" id="{A1879082-59DE-4148-B66E-8C03EB971008}"/>
              </a:ext>
            </a:extLst>
          </p:cNvPr>
          <p:cNvSpPr txBox="1"/>
          <p:nvPr/>
        </p:nvSpPr>
        <p:spPr>
          <a:xfrm>
            <a:off x="6969823" y="765329"/>
            <a:ext cx="1831214" cy="461665"/>
          </a:xfrm>
          <a:prstGeom prst="rect">
            <a:avLst/>
          </a:prstGeom>
          <a:noFill/>
        </p:spPr>
        <p:txBody>
          <a:bodyPr wrap="square" rtlCol="0">
            <a:spAutoFit/>
          </a:bodyPr>
          <a:lstStyle/>
          <a:p>
            <a:r>
              <a:rPr lang="en-US" sz="2400" dirty="0">
                <a:solidFill>
                  <a:schemeClr val="accent4">
                    <a:lumMod val="50000"/>
                  </a:schemeClr>
                </a:solidFill>
              </a:rPr>
              <a:t>Imagination</a:t>
            </a:r>
          </a:p>
        </p:txBody>
      </p:sp>
      <p:sp>
        <p:nvSpPr>
          <p:cNvPr id="11" name="TextBox 10">
            <a:extLst>
              <a:ext uri="{FF2B5EF4-FFF2-40B4-BE49-F238E27FC236}">
                <a16:creationId xmlns:a16="http://schemas.microsoft.com/office/drawing/2014/main" id="{09EBAA15-567D-4082-967F-784B7E0B27C4}"/>
              </a:ext>
            </a:extLst>
          </p:cNvPr>
          <p:cNvSpPr txBox="1"/>
          <p:nvPr/>
        </p:nvSpPr>
        <p:spPr>
          <a:xfrm>
            <a:off x="8228997" y="4219446"/>
            <a:ext cx="2875691" cy="461665"/>
          </a:xfrm>
          <a:prstGeom prst="rect">
            <a:avLst/>
          </a:prstGeom>
          <a:noFill/>
        </p:spPr>
        <p:txBody>
          <a:bodyPr wrap="square" rtlCol="0">
            <a:spAutoFit/>
          </a:bodyPr>
          <a:lstStyle/>
          <a:p>
            <a:r>
              <a:rPr lang="en-US" sz="2400" dirty="0">
                <a:solidFill>
                  <a:schemeClr val="accent4">
                    <a:lumMod val="50000"/>
                  </a:schemeClr>
                </a:solidFill>
              </a:rPr>
              <a:t>Independent thinking</a:t>
            </a:r>
          </a:p>
        </p:txBody>
      </p:sp>
      <p:sp>
        <p:nvSpPr>
          <p:cNvPr id="12" name="TextBox 11">
            <a:extLst>
              <a:ext uri="{FF2B5EF4-FFF2-40B4-BE49-F238E27FC236}">
                <a16:creationId xmlns:a16="http://schemas.microsoft.com/office/drawing/2014/main" id="{20A000FF-4E36-48F4-8D36-8F46C9E070CE}"/>
              </a:ext>
            </a:extLst>
          </p:cNvPr>
          <p:cNvSpPr txBox="1"/>
          <p:nvPr/>
        </p:nvSpPr>
        <p:spPr>
          <a:xfrm>
            <a:off x="1133421" y="2431207"/>
            <a:ext cx="1831214" cy="461665"/>
          </a:xfrm>
          <a:prstGeom prst="rect">
            <a:avLst/>
          </a:prstGeom>
          <a:noFill/>
        </p:spPr>
        <p:txBody>
          <a:bodyPr wrap="square" rtlCol="0">
            <a:spAutoFit/>
          </a:bodyPr>
          <a:lstStyle/>
          <a:p>
            <a:r>
              <a:rPr lang="en-US" sz="2400" dirty="0">
                <a:solidFill>
                  <a:schemeClr val="accent4">
                    <a:lumMod val="50000"/>
                  </a:schemeClr>
                </a:solidFill>
              </a:rPr>
              <a:t>Risk Taking</a:t>
            </a:r>
          </a:p>
        </p:txBody>
      </p:sp>
      <p:sp>
        <p:nvSpPr>
          <p:cNvPr id="13" name="TextBox 12">
            <a:extLst>
              <a:ext uri="{FF2B5EF4-FFF2-40B4-BE49-F238E27FC236}">
                <a16:creationId xmlns:a16="http://schemas.microsoft.com/office/drawing/2014/main" id="{BCD51C76-D4B7-4DF9-8593-003D155CB7DB}"/>
              </a:ext>
            </a:extLst>
          </p:cNvPr>
          <p:cNvSpPr txBox="1"/>
          <p:nvPr/>
        </p:nvSpPr>
        <p:spPr>
          <a:xfrm>
            <a:off x="1917649" y="3427063"/>
            <a:ext cx="2875691" cy="461665"/>
          </a:xfrm>
          <a:prstGeom prst="rect">
            <a:avLst/>
          </a:prstGeom>
          <a:noFill/>
        </p:spPr>
        <p:txBody>
          <a:bodyPr wrap="square" rtlCol="0">
            <a:spAutoFit/>
          </a:bodyPr>
          <a:lstStyle/>
          <a:p>
            <a:r>
              <a:rPr lang="en-US" sz="2400" dirty="0">
                <a:solidFill>
                  <a:schemeClr val="accent4">
                    <a:lumMod val="50000"/>
                  </a:schemeClr>
                </a:solidFill>
              </a:rPr>
              <a:t>Exploring</a:t>
            </a:r>
          </a:p>
        </p:txBody>
      </p:sp>
      <p:sp>
        <p:nvSpPr>
          <p:cNvPr id="14" name="TextBox 13">
            <a:extLst>
              <a:ext uri="{FF2B5EF4-FFF2-40B4-BE49-F238E27FC236}">
                <a16:creationId xmlns:a16="http://schemas.microsoft.com/office/drawing/2014/main" id="{E8EFADD5-0263-4404-8EED-175DF5C8D918}"/>
              </a:ext>
            </a:extLst>
          </p:cNvPr>
          <p:cNvSpPr txBox="1"/>
          <p:nvPr/>
        </p:nvSpPr>
        <p:spPr>
          <a:xfrm>
            <a:off x="6288558" y="4765762"/>
            <a:ext cx="2875691" cy="461665"/>
          </a:xfrm>
          <a:prstGeom prst="rect">
            <a:avLst/>
          </a:prstGeom>
          <a:noFill/>
        </p:spPr>
        <p:txBody>
          <a:bodyPr wrap="square" rtlCol="0">
            <a:spAutoFit/>
          </a:bodyPr>
          <a:lstStyle/>
          <a:p>
            <a:r>
              <a:rPr lang="en-US" sz="2400" dirty="0">
                <a:solidFill>
                  <a:schemeClr val="accent4">
                    <a:lumMod val="50000"/>
                  </a:schemeClr>
                </a:solidFill>
              </a:rPr>
              <a:t>Trial and error</a:t>
            </a:r>
          </a:p>
        </p:txBody>
      </p:sp>
      <p:sp>
        <p:nvSpPr>
          <p:cNvPr id="15" name="TextBox 14">
            <a:extLst>
              <a:ext uri="{FF2B5EF4-FFF2-40B4-BE49-F238E27FC236}">
                <a16:creationId xmlns:a16="http://schemas.microsoft.com/office/drawing/2014/main" id="{E80AFB70-B9D0-4D4F-B0D7-1D3EA627952B}"/>
              </a:ext>
            </a:extLst>
          </p:cNvPr>
          <p:cNvSpPr txBox="1"/>
          <p:nvPr/>
        </p:nvSpPr>
        <p:spPr>
          <a:xfrm>
            <a:off x="4094132" y="1738595"/>
            <a:ext cx="2875691" cy="461665"/>
          </a:xfrm>
          <a:prstGeom prst="rect">
            <a:avLst/>
          </a:prstGeom>
          <a:noFill/>
        </p:spPr>
        <p:txBody>
          <a:bodyPr wrap="square" rtlCol="0">
            <a:spAutoFit/>
          </a:bodyPr>
          <a:lstStyle/>
          <a:p>
            <a:r>
              <a:rPr lang="en-US" sz="2400" dirty="0">
                <a:solidFill>
                  <a:schemeClr val="accent4">
                    <a:lumMod val="50000"/>
                  </a:schemeClr>
                </a:solidFill>
              </a:rPr>
              <a:t>Reflecting</a:t>
            </a:r>
          </a:p>
        </p:txBody>
      </p:sp>
      <p:sp>
        <p:nvSpPr>
          <p:cNvPr id="16" name="TextBox 15">
            <a:extLst>
              <a:ext uri="{FF2B5EF4-FFF2-40B4-BE49-F238E27FC236}">
                <a16:creationId xmlns:a16="http://schemas.microsoft.com/office/drawing/2014/main" id="{EA1335B9-C6F1-4F62-AAE7-475DF0C41636}"/>
              </a:ext>
            </a:extLst>
          </p:cNvPr>
          <p:cNvSpPr txBox="1"/>
          <p:nvPr/>
        </p:nvSpPr>
        <p:spPr>
          <a:xfrm>
            <a:off x="8610065" y="1359854"/>
            <a:ext cx="3344567" cy="461665"/>
          </a:xfrm>
          <a:prstGeom prst="rect">
            <a:avLst/>
          </a:prstGeom>
          <a:noFill/>
        </p:spPr>
        <p:txBody>
          <a:bodyPr wrap="square" rtlCol="0">
            <a:spAutoFit/>
          </a:bodyPr>
          <a:lstStyle/>
          <a:p>
            <a:r>
              <a:rPr lang="en-US" sz="2400" dirty="0">
                <a:solidFill>
                  <a:schemeClr val="accent4">
                    <a:lumMod val="50000"/>
                  </a:schemeClr>
                </a:solidFill>
              </a:rPr>
              <a:t>Trying different things</a:t>
            </a:r>
          </a:p>
        </p:txBody>
      </p:sp>
      <p:sp>
        <p:nvSpPr>
          <p:cNvPr id="17" name="TextBox 16">
            <a:extLst>
              <a:ext uri="{FF2B5EF4-FFF2-40B4-BE49-F238E27FC236}">
                <a16:creationId xmlns:a16="http://schemas.microsoft.com/office/drawing/2014/main" id="{C92E9EFE-CCBB-4F38-98E3-842E03D95924}"/>
              </a:ext>
            </a:extLst>
          </p:cNvPr>
          <p:cNvSpPr txBox="1"/>
          <p:nvPr/>
        </p:nvSpPr>
        <p:spPr>
          <a:xfrm>
            <a:off x="936753" y="5134810"/>
            <a:ext cx="5020266" cy="461665"/>
          </a:xfrm>
          <a:prstGeom prst="rect">
            <a:avLst/>
          </a:prstGeom>
          <a:noFill/>
        </p:spPr>
        <p:txBody>
          <a:bodyPr wrap="square" rtlCol="0">
            <a:spAutoFit/>
          </a:bodyPr>
          <a:lstStyle/>
          <a:p>
            <a:r>
              <a:rPr lang="en-US" sz="2400" dirty="0">
                <a:solidFill>
                  <a:schemeClr val="accent4">
                    <a:lumMod val="50000"/>
                  </a:schemeClr>
                </a:solidFill>
              </a:rPr>
              <a:t>Not being content with first go</a:t>
            </a:r>
          </a:p>
        </p:txBody>
      </p:sp>
    </p:spTree>
    <p:extLst>
      <p:ext uri="{BB962C8B-B14F-4D97-AF65-F5344CB8AC3E}">
        <p14:creationId xmlns:p14="http://schemas.microsoft.com/office/powerpoint/2010/main" val="355969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12" grpId="0"/>
      <p:bldP spid="13" grpId="0"/>
      <p:bldP spid="14" grpId="0"/>
      <p:bldP spid="15" grpId="0"/>
      <p:bldP spid="16" grpId="0"/>
      <p:bldP spid="1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7503A23-4F6D-41E8-A5AB-5B57AA13B989}"/>
              </a:ext>
            </a:extLst>
          </p:cNvPr>
          <p:cNvSpPr>
            <a:spLocks noGrp="1"/>
          </p:cNvSpPr>
          <p:nvPr>
            <p:ph idx="1"/>
          </p:nvPr>
        </p:nvSpPr>
        <p:spPr>
          <a:xfrm>
            <a:off x="630810" y="1868557"/>
            <a:ext cx="4535079" cy="3467013"/>
          </a:xfrm>
        </p:spPr>
        <p:txBody>
          <a:bodyPr wrap="square"/>
          <a:lstStyle/>
          <a:p>
            <a:r>
              <a:rPr lang="en-GB" sz="4000" dirty="0"/>
              <a:t>Creativity is “the process of having original ideas that have value” (Robinson, 2014).</a:t>
            </a:r>
          </a:p>
        </p:txBody>
      </p:sp>
      <p:sp>
        <p:nvSpPr>
          <p:cNvPr id="7" name="Oval 6">
            <a:extLst>
              <a:ext uri="{FF2B5EF4-FFF2-40B4-BE49-F238E27FC236}">
                <a16:creationId xmlns:a16="http://schemas.microsoft.com/office/drawing/2014/main" id="{E55DB101-096C-815B-F9CE-645968E970C4}"/>
              </a:ext>
            </a:extLst>
          </p:cNvPr>
          <p:cNvSpPr/>
          <p:nvPr/>
        </p:nvSpPr>
        <p:spPr>
          <a:xfrm>
            <a:off x="6323465" y="198782"/>
            <a:ext cx="5647322" cy="5606840"/>
          </a:xfrm>
          <a:prstGeom prst="ellipse">
            <a:avLst/>
          </a:prstGeom>
          <a:solidFill>
            <a:schemeClr val="accent1">
              <a:lumMod val="20000"/>
              <a:lumOff val="8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9" name="Oval 8">
            <a:extLst>
              <a:ext uri="{FF2B5EF4-FFF2-40B4-BE49-F238E27FC236}">
                <a16:creationId xmlns:a16="http://schemas.microsoft.com/office/drawing/2014/main" id="{747AB725-5586-14F3-4288-482A9D1C95D4}"/>
              </a:ext>
            </a:extLst>
          </p:cNvPr>
          <p:cNvSpPr/>
          <p:nvPr/>
        </p:nvSpPr>
        <p:spPr>
          <a:xfrm>
            <a:off x="7742289" y="1585750"/>
            <a:ext cx="2810181" cy="2838005"/>
          </a:xfrm>
          <a:prstGeom prst="ellipse">
            <a:avLst/>
          </a:prstGeom>
        </p:spPr>
        <p:style>
          <a:lnRef idx="1">
            <a:schemeClr val="accent1"/>
          </a:lnRef>
          <a:fillRef idx="2">
            <a:schemeClr val="accent1"/>
          </a:fillRef>
          <a:effectRef idx="1">
            <a:schemeClr val="accent1"/>
          </a:effectRef>
          <a:fontRef idx="minor">
            <a:schemeClr val="dk1"/>
          </a:fontRef>
        </p:style>
        <p:txBody>
          <a:bodyPr lIns="91440" tIns="45720" rIns="91440" bIns="45720" rtlCol="0" anchor="t"/>
          <a:lstStyle/>
          <a:p>
            <a:pPr algn="ctr"/>
            <a:r>
              <a:rPr lang="en-GB" b="1" dirty="0"/>
              <a:t>Individual skills and characteristics</a:t>
            </a:r>
          </a:p>
        </p:txBody>
      </p:sp>
      <p:sp>
        <p:nvSpPr>
          <p:cNvPr id="6" name="TextBox 5">
            <a:extLst>
              <a:ext uri="{FF2B5EF4-FFF2-40B4-BE49-F238E27FC236}">
                <a16:creationId xmlns:a16="http://schemas.microsoft.com/office/drawing/2014/main" id="{2059766E-E96A-4667-9282-016207DC02DB}"/>
              </a:ext>
            </a:extLst>
          </p:cNvPr>
          <p:cNvSpPr txBox="1"/>
          <p:nvPr/>
        </p:nvSpPr>
        <p:spPr>
          <a:xfrm>
            <a:off x="7790692" y="452181"/>
            <a:ext cx="2973889" cy="369332"/>
          </a:xfrm>
          <a:prstGeom prst="rect">
            <a:avLst/>
          </a:prstGeom>
          <a:noFill/>
        </p:spPr>
        <p:txBody>
          <a:bodyPr wrap="square" rtlCol="0">
            <a:spAutoFit/>
          </a:bodyPr>
          <a:lstStyle/>
          <a:p>
            <a:r>
              <a:rPr lang="en-GB" b="1" dirty="0"/>
              <a:t>Supportive Environment</a:t>
            </a:r>
          </a:p>
        </p:txBody>
      </p:sp>
    </p:spTree>
    <p:extLst>
      <p:ext uri="{BB962C8B-B14F-4D97-AF65-F5344CB8AC3E}">
        <p14:creationId xmlns:p14="http://schemas.microsoft.com/office/powerpoint/2010/main" val="3202609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63DCCC-2107-46EF-B1EF-0C9895655708}"/>
              </a:ext>
            </a:extLst>
          </p:cNvPr>
          <p:cNvPicPr>
            <a:picLocks noChangeAspect="1"/>
          </p:cNvPicPr>
          <p:nvPr/>
        </p:nvPicPr>
        <p:blipFill>
          <a:blip r:embed="rId2"/>
          <a:stretch>
            <a:fillRect/>
          </a:stretch>
        </p:blipFill>
        <p:spPr>
          <a:xfrm>
            <a:off x="2341086" y="153970"/>
            <a:ext cx="7307784" cy="5491491"/>
          </a:xfrm>
          <a:prstGeom prst="rect">
            <a:avLst/>
          </a:prstGeom>
        </p:spPr>
      </p:pic>
    </p:spTree>
    <p:extLst>
      <p:ext uri="{BB962C8B-B14F-4D97-AF65-F5344CB8AC3E}">
        <p14:creationId xmlns:p14="http://schemas.microsoft.com/office/powerpoint/2010/main" val="26596252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089B5DA-F617-40A5-95E9-221A07E2956C}"/>
              </a:ext>
            </a:extLst>
          </p:cNvPr>
          <p:cNvSpPr>
            <a:spLocks noGrp="1"/>
          </p:cNvSpPr>
          <p:nvPr>
            <p:ph type="title"/>
          </p:nvPr>
        </p:nvSpPr>
        <p:spPr>
          <a:xfrm>
            <a:off x="722869" y="223671"/>
            <a:ext cx="425809" cy="5359264"/>
          </a:xfrm>
        </p:spPr>
        <p:txBody>
          <a:bodyPr>
            <a:noAutofit/>
          </a:bodyPr>
          <a:lstStyle/>
          <a:p>
            <a:pPr algn="ctr"/>
            <a:r>
              <a:rPr lang="en-US" sz="3600"/>
              <a:t>Environment</a:t>
            </a:r>
          </a:p>
        </p:txBody>
      </p:sp>
      <p:sp>
        <p:nvSpPr>
          <p:cNvPr id="5" name="Content Placeholder 2">
            <a:extLst>
              <a:ext uri="{FF2B5EF4-FFF2-40B4-BE49-F238E27FC236}">
                <a16:creationId xmlns:a16="http://schemas.microsoft.com/office/drawing/2014/main" id="{7C9E1648-237A-4D37-B203-9ACFFD41489D}"/>
              </a:ext>
            </a:extLst>
          </p:cNvPr>
          <p:cNvSpPr>
            <a:spLocks noGrp="1"/>
          </p:cNvSpPr>
          <p:nvPr>
            <p:ph idx="1"/>
          </p:nvPr>
        </p:nvSpPr>
        <p:spPr>
          <a:xfrm>
            <a:off x="1802619" y="223671"/>
            <a:ext cx="10863146" cy="5653668"/>
          </a:xfrm>
        </p:spPr>
        <p:txBody>
          <a:bodyPr>
            <a:normAutofit/>
          </a:bodyPr>
          <a:lstStyle/>
          <a:p>
            <a:r>
              <a:rPr lang="en-US"/>
              <a:t>Characteristics of the lessons which encourage creative thinking and problem solving (Maker et al., 2008):</a:t>
            </a:r>
          </a:p>
          <a:p>
            <a:pPr lvl="1"/>
            <a:r>
              <a:rPr lang="en-GB"/>
              <a:t>had freedom of choice; </a:t>
            </a:r>
          </a:p>
          <a:p>
            <a:pPr lvl="1"/>
            <a:r>
              <a:rPr lang="en-GB"/>
              <a:t>set their own goals and decided how to meet them; </a:t>
            </a:r>
          </a:p>
          <a:p>
            <a:pPr lvl="1"/>
            <a:r>
              <a:rPr lang="en-GB"/>
              <a:t>had opportunities for open discussion of possibilities; </a:t>
            </a:r>
          </a:p>
          <a:p>
            <a:pPr lvl="1"/>
            <a:r>
              <a:rPr lang="en-GB"/>
              <a:t>experienced the challenge of creating something; </a:t>
            </a:r>
          </a:p>
          <a:p>
            <a:pPr lvl="1"/>
            <a:r>
              <a:rPr lang="en-GB"/>
              <a:t>had the opportunity to work alone or with peers; and, </a:t>
            </a:r>
          </a:p>
          <a:p>
            <a:pPr lvl="1"/>
            <a:r>
              <a:rPr lang="en-GB"/>
              <a:t>helped to define expectations of the outcome. </a:t>
            </a:r>
          </a:p>
          <a:p>
            <a:r>
              <a:rPr lang="en-US"/>
              <a:t>Teachers create environments that are:</a:t>
            </a:r>
          </a:p>
          <a:p>
            <a:pPr lvl="1"/>
            <a:r>
              <a:rPr lang="en-US"/>
              <a:t>Enabling;</a:t>
            </a:r>
          </a:p>
          <a:p>
            <a:pPr lvl="1"/>
            <a:r>
              <a:rPr lang="en-US"/>
              <a:t>Varity of opportunities</a:t>
            </a:r>
          </a:p>
          <a:p>
            <a:pPr lvl="1"/>
            <a:r>
              <a:rPr lang="en-US"/>
              <a:t>Encouraging</a:t>
            </a:r>
          </a:p>
          <a:p>
            <a:pPr lvl="1"/>
            <a:r>
              <a:rPr lang="en-US"/>
              <a:t>Inspiring</a:t>
            </a:r>
          </a:p>
        </p:txBody>
      </p:sp>
      <p:sp>
        <p:nvSpPr>
          <p:cNvPr id="7" name="Rounded Rectangle 4">
            <a:extLst>
              <a:ext uri="{FF2B5EF4-FFF2-40B4-BE49-F238E27FC236}">
                <a16:creationId xmlns:a16="http://schemas.microsoft.com/office/drawing/2014/main" id="{E64D92B0-090A-4280-B023-BEF0AA4EB755}"/>
              </a:ext>
            </a:extLst>
          </p:cNvPr>
          <p:cNvSpPr/>
          <p:nvPr/>
        </p:nvSpPr>
        <p:spPr>
          <a:xfrm>
            <a:off x="4559018" y="1100066"/>
            <a:ext cx="886408"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Rounded Rectangle 5">
            <a:extLst>
              <a:ext uri="{FF2B5EF4-FFF2-40B4-BE49-F238E27FC236}">
                <a16:creationId xmlns:a16="http://schemas.microsoft.com/office/drawing/2014/main" id="{2B90F78A-8F12-43EE-BD88-1CC88AAEE442}"/>
              </a:ext>
            </a:extLst>
          </p:cNvPr>
          <p:cNvSpPr/>
          <p:nvPr/>
        </p:nvSpPr>
        <p:spPr>
          <a:xfrm>
            <a:off x="3672610" y="1513723"/>
            <a:ext cx="1315616"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Rounded Rectangle 6">
            <a:extLst>
              <a:ext uri="{FF2B5EF4-FFF2-40B4-BE49-F238E27FC236}">
                <a16:creationId xmlns:a16="http://schemas.microsoft.com/office/drawing/2014/main" id="{95BBE65F-23BA-44EA-A89A-427EE1B3CB75}"/>
              </a:ext>
            </a:extLst>
          </p:cNvPr>
          <p:cNvSpPr/>
          <p:nvPr/>
        </p:nvSpPr>
        <p:spPr>
          <a:xfrm>
            <a:off x="5243263" y="1858955"/>
            <a:ext cx="2049624"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0" name="Rounded Rectangle 7">
            <a:extLst>
              <a:ext uri="{FF2B5EF4-FFF2-40B4-BE49-F238E27FC236}">
                <a16:creationId xmlns:a16="http://schemas.microsoft.com/office/drawing/2014/main" id="{CA2A1397-BE12-48BE-8404-5806163D23D3}"/>
              </a:ext>
            </a:extLst>
          </p:cNvPr>
          <p:cNvSpPr/>
          <p:nvPr/>
        </p:nvSpPr>
        <p:spPr>
          <a:xfrm>
            <a:off x="6202817" y="2281632"/>
            <a:ext cx="1090069"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1" name="Rounded Rectangle 8">
            <a:extLst>
              <a:ext uri="{FF2B5EF4-FFF2-40B4-BE49-F238E27FC236}">
                <a16:creationId xmlns:a16="http://schemas.microsoft.com/office/drawing/2014/main" id="{BEDB7B4F-535D-4D87-BD44-5D0882D8E1C9}"/>
              </a:ext>
            </a:extLst>
          </p:cNvPr>
          <p:cNvSpPr/>
          <p:nvPr/>
        </p:nvSpPr>
        <p:spPr>
          <a:xfrm>
            <a:off x="5445425" y="2683242"/>
            <a:ext cx="3125755"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2" name="Rounded Rectangle 9">
            <a:extLst>
              <a:ext uri="{FF2B5EF4-FFF2-40B4-BE49-F238E27FC236}">
                <a16:creationId xmlns:a16="http://schemas.microsoft.com/office/drawing/2014/main" id="{B8D2141B-7AC2-46F1-A039-9474D49B6C90}"/>
              </a:ext>
            </a:extLst>
          </p:cNvPr>
          <p:cNvSpPr/>
          <p:nvPr/>
        </p:nvSpPr>
        <p:spPr>
          <a:xfrm>
            <a:off x="3825009" y="3050505"/>
            <a:ext cx="2478833"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314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7" grpId="0" animBg="1"/>
      <p:bldP spid="8" grpId="0" animBg="1"/>
      <p:bldP spid="9" grpId="0" animBg="1"/>
      <p:bldP spid="10" grpId="0" animBg="1"/>
      <p:bldP spid="11" grpId="0" animBg="1"/>
      <p:bldP spid="1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DBCC3A-723D-47CF-83E9-8F66CE651F3E}"/>
              </a:ext>
            </a:extLst>
          </p:cNvPr>
          <p:cNvSpPr txBox="1"/>
          <p:nvPr/>
        </p:nvSpPr>
        <p:spPr>
          <a:xfrm>
            <a:off x="1240865" y="124375"/>
            <a:ext cx="4200094" cy="1446550"/>
          </a:xfrm>
          <a:prstGeom prst="rect">
            <a:avLst/>
          </a:prstGeom>
          <a:noFill/>
        </p:spPr>
        <p:txBody>
          <a:bodyPr wrap="square" rtlCol="0">
            <a:spAutoFit/>
          </a:bodyPr>
          <a:lstStyle/>
          <a:p>
            <a:r>
              <a:rPr lang="en-GB" sz="8800" b="1" dirty="0">
                <a:ln w="12700">
                  <a:solidFill>
                    <a:schemeClr val="accent5"/>
                  </a:solidFill>
                  <a:prstDash val="solid"/>
                </a:ln>
                <a:pattFill prst="ltDnDiag">
                  <a:fgClr>
                    <a:schemeClr val="accent5">
                      <a:lumMod val="60000"/>
                      <a:lumOff val="40000"/>
                    </a:schemeClr>
                  </a:fgClr>
                  <a:bgClr>
                    <a:schemeClr val="bg1"/>
                  </a:bgClr>
                </a:pattFill>
              </a:rPr>
              <a:t>STIMULI</a:t>
            </a:r>
          </a:p>
        </p:txBody>
      </p:sp>
      <p:sp>
        <p:nvSpPr>
          <p:cNvPr id="5" name="Rectangle 2">
            <a:extLst>
              <a:ext uri="{FF2B5EF4-FFF2-40B4-BE49-F238E27FC236}">
                <a16:creationId xmlns:a16="http://schemas.microsoft.com/office/drawing/2014/main" id="{13789E11-6E65-487A-AF58-F7CFC94A7C83}"/>
              </a:ext>
            </a:extLst>
          </p:cNvPr>
          <p:cNvSpPr txBox="1">
            <a:spLocks noChangeArrowheads="1"/>
          </p:cNvSpPr>
          <p:nvPr/>
        </p:nvSpPr>
        <p:spPr>
          <a:xfrm>
            <a:off x="0" y="1449246"/>
            <a:ext cx="6586108" cy="91440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Font typeface="Arial"/>
              <a:buNone/>
            </a:pPr>
            <a:r>
              <a:rPr lang="en-US" altLang="en-US" dirty="0"/>
              <a:t>Is defined as the </a:t>
            </a:r>
            <a:r>
              <a:rPr lang="en-US" altLang="en-US" i="1" u="sng" dirty="0"/>
              <a:t>starting point</a:t>
            </a:r>
            <a:r>
              <a:rPr lang="en-US" altLang="en-US" u="sng" dirty="0"/>
              <a:t> </a:t>
            </a:r>
            <a:r>
              <a:rPr lang="en-US" altLang="en-US" dirty="0"/>
              <a:t>or </a:t>
            </a:r>
            <a:r>
              <a:rPr lang="en-US" altLang="en-US" i="1" u="sng" dirty="0"/>
              <a:t>incentive</a:t>
            </a:r>
            <a:r>
              <a:rPr lang="en-US" altLang="en-US" dirty="0"/>
              <a:t> for creative movement. Stimuli can be </a:t>
            </a:r>
            <a:r>
              <a:rPr lang="en-US" altLang="en-US" dirty="0" err="1"/>
              <a:t>categorised</a:t>
            </a:r>
            <a:r>
              <a:rPr lang="en-US" altLang="en-US" dirty="0"/>
              <a:t> into 5 groups.</a:t>
            </a:r>
          </a:p>
        </p:txBody>
      </p:sp>
      <p:pic>
        <p:nvPicPr>
          <p:cNvPr id="6" name="Picture 5">
            <a:extLst>
              <a:ext uri="{FF2B5EF4-FFF2-40B4-BE49-F238E27FC236}">
                <a16:creationId xmlns:a16="http://schemas.microsoft.com/office/drawing/2014/main" id="{5743D486-1805-43E3-B953-56DC0FFC1B79}"/>
              </a:ext>
            </a:extLst>
          </p:cNvPr>
          <p:cNvPicPr>
            <a:picLocks noChangeAspect="1"/>
          </p:cNvPicPr>
          <p:nvPr/>
        </p:nvPicPr>
        <p:blipFill rotWithShape="1">
          <a:blip r:embed="rId2"/>
          <a:srcRect l="17241" t="62969" r="64302" b="32676"/>
          <a:stretch/>
        </p:blipFill>
        <p:spPr>
          <a:xfrm>
            <a:off x="7477824" y="1000573"/>
            <a:ext cx="4114800" cy="546100"/>
          </a:xfrm>
          <a:prstGeom prst="rect">
            <a:avLst/>
          </a:prstGeom>
        </p:spPr>
      </p:pic>
      <p:pic>
        <p:nvPicPr>
          <p:cNvPr id="7" name="Picture 6">
            <a:extLst>
              <a:ext uri="{FF2B5EF4-FFF2-40B4-BE49-F238E27FC236}">
                <a16:creationId xmlns:a16="http://schemas.microsoft.com/office/drawing/2014/main" id="{7D11CAAD-0C87-44AE-89ED-1C876A6CAD2A}"/>
              </a:ext>
            </a:extLst>
          </p:cNvPr>
          <p:cNvPicPr>
            <a:picLocks noChangeAspect="1"/>
          </p:cNvPicPr>
          <p:nvPr/>
        </p:nvPicPr>
        <p:blipFill rotWithShape="1">
          <a:blip r:embed="rId3"/>
          <a:srcRect l="6249" t="38234" r="65004" b="37109"/>
          <a:stretch/>
        </p:blipFill>
        <p:spPr>
          <a:xfrm>
            <a:off x="6278652" y="2914202"/>
            <a:ext cx="5408344" cy="2609268"/>
          </a:xfrm>
          <a:prstGeom prst="rect">
            <a:avLst/>
          </a:prstGeom>
        </p:spPr>
      </p:pic>
      <p:pic>
        <p:nvPicPr>
          <p:cNvPr id="8" name="Picture 7">
            <a:extLst>
              <a:ext uri="{FF2B5EF4-FFF2-40B4-BE49-F238E27FC236}">
                <a16:creationId xmlns:a16="http://schemas.microsoft.com/office/drawing/2014/main" id="{B9CEF9F7-D4AD-4CC1-B2C9-23AA9F57BD31}"/>
              </a:ext>
            </a:extLst>
          </p:cNvPr>
          <p:cNvPicPr>
            <a:picLocks noChangeAspect="1"/>
          </p:cNvPicPr>
          <p:nvPr/>
        </p:nvPicPr>
        <p:blipFill rotWithShape="1">
          <a:blip r:embed="rId4"/>
          <a:srcRect l="34514" t="37284" r="33542" b="37259"/>
          <a:stretch/>
        </p:blipFill>
        <p:spPr>
          <a:xfrm>
            <a:off x="540072" y="2946100"/>
            <a:ext cx="5722204" cy="2565014"/>
          </a:xfrm>
          <a:prstGeom prst="rect">
            <a:avLst/>
          </a:prstGeom>
        </p:spPr>
      </p:pic>
    </p:spTree>
    <p:extLst>
      <p:ext uri="{BB962C8B-B14F-4D97-AF65-F5344CB8AC3E}">
        <p14:creationId xmlns:p14="http://schemas.microsoft.com/office/powerpoint/2010/main" val="5119309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614728-86C2-4380-938F-511B3379EBDE}"/>
              </a:ext>
            </a:extLst>
          </p:cNvPr>
          <p:cNvSpPr txBox="1"/>
          <p:nvPr/>
        </p:nvSpPr>
        <p:spPr>
          <a:xfrm>
            <a:off x="3877317" y="2172622"/>
            <a:ext cx="4200094" cy="1200329"/>
          </a:xfrm>
          <a:prstGeom prst="rect">
            <a:avLst/>
          </a:prstGeom>
          <a:noFill/>
        </p:spPr>
        <p:txBody>
          <a:bodyPr wrap="square" lIns="91440" tIns="45720" rIns="91440" bIns="45720" rtlCol="0" anchor="t">
            <a:spAutoFit/>
          </a:bodyPr>
          <a:lstStyle/>
          <a:p>
            <a:r>
              <a:rPr lang="en-GB" sz="7200" b="1" dirty="0">
                <a:ln w="12700">
                  <a:solidFill>
                    <a:schemeClr val="accent5"/>
                  </a:solidFill>
                  <a:prstDash val="solid"/>
                </a:ln>
              </a:rPr>
              <a:t>STIMULI</a:t>
            </a:r>
          </a:p>
        </p:txBody>
      </p:sp>
      <p:sp>
        <p:nvSpPr>
          <p:cNvPr id="5" name="TextBox 4">
            <a:extLst>
              <a:ext uri="{FF2B5EF4-FFF2-40B4-BE49-F238E27FC236}">
                <a16:creationId xmlns:a16="http://schemas.microsoft.com/office/drawing/2014/main" id="{BD834519-AD1D-40B8-86BB-BBC38C2B9C25}"/>
              </a:ext>
            </a:extLst>
          </p:cNvPr>
          <p:cNvSpPr txBox="1"/>
          <p:nvPr/>
        </p:nvSpPr>
        <p:spPr>
          <a:xfrm>
            <a:off x="705970" y="622367"/>
            <a:ext cx="2119374" cy="584775"/>
          </a:xfrm>
          <a:prstGeom prst="rect">
            <a:avLst/>
          </a:prstGeom>
          <a:noFill/>
        </p:spPr>
        <p:txBody>
          <a:bodyPr wrap="square" rtlCol="0">
            <a:spAutoFit/>
          </a:bodyPr>
          <a:lstStyle/>
          <a:p>
            <a:r>
              <a:rPr lang="en-US" sz="3200" b="1" dirty="0"/>
              <a:t>Auditory</a:t>
            </a:r>
          </a:p>
        </p:txBody>
      </p:sp>
      <p:pic>
        <p:nvPicPr>
          <p:cNvPr id="6" name="Graphic 5" descr="Music">
            <a:hlinkClick r:id="rId2"/>
            <a:extLst>
              <a:ext uri="{FF2B5EF4-FFF2-40B4-BE49-F238E27FC236}">
                <a16:creationId xmlns:a16="http://schemas.microsoft.com/office/drawing/2014/main" id="{B2C75DAF-9483-4655-AE3C-E185D74112F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5970" y="1204691"/>
            <a:ext cx="914400" cy="914400"/>
          </a:xfrm>
          <a:prstGeom prst="rect">
            <a:avLst/>
          </a:prstGeom>
        </p:spPr>
      </p:pic>
      <p:sp>
        <p:nvSpPr>
          <p:cNvPr id="7" name="TextBox 6">
            <a:extLst>
              <a:ext uri="{FF2B5EF4-FFF2-40B4-BE49-F238E27FC236}">
                <a16:creationId xmlns:a16="http://schemas.microsoft.com/office/drawing/2014/main" id="{F59AB89C-378E-43C6-BA8B-1C266C1EEFE1}"/>
              </a:ext>
            </a:extLst>
          </p:cNvPr>
          <p:cNvSpPr txBox="1"/>
          <p:nvPr/>
        </p:nvSpPr>
        <p:spPr>
          <a:xfrm>
            <a:off x="829021" y="4040813"/>
            <a:ext cx="2119374" cy="584775"/>
          </a:xfrm>
          <a:prstGeom prst="rect">
            <a:avLst/>
          </a:prstGeom>
          <a:noFill/>
        </p:spPr>
        <p:txBody>
          <a:bodyPr wrap="square" rtlCol="0">
            <a:spAutoFit/>
          </a:bodyPr>
          <a:lstStyle/>
          <a:p>
            <a:r>
              <a:rPr lang="en-US" sz="3200" b="1" dirty="0"/>
              <a:t>Visual</a:t>
            </a:r>
          </a:p>
        </p:txBody>
      </p:sp>
      <p:pic>
        <p:nvPicPr>
          <p:cNvPr id="8" name="Graphic 7" descr="Easel">
            <a:extLst>
              <a:ext uri="{FF2B5EF4-FFF2-40B4-BE49-F238E27FC236}">
                <a16:creationId xmlns:a16="http://schemas.microsoft.com/office/drawing/2014/main" id="{BE8272C2-9521-4B8E-8B87-3F4F3EDFA9C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710418" y="4541516"/>
            <a:ext cx="914400" cy="914400"/>
          </a:xfrm>
          <a:prstGeom prst="rect">
            <a:avLst/>
          </a:prstGeom>
        </p:spPr>
      </p:pic>
      <p:pic>
        <p:nvPicPr>
          <p:cNvPr id="9" name="Graphic 8" descr="Video camera">
            <a:extLst>
              <a:ext uri="{FF2B5EF4-FFF2-40B4-BE49-F238E27FC236}">
                <a16:creationId xmlns:a16="http://schemas.microsoft.com/office/drawing/2014/main" id="{A70EB155-AE5A-4B02-B7BD-8CCD3A16423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9695" y="4642748"/>
            <a:ext cx="914400" cy="914400"/>
          </a:xfrm>
          <a:prstGeom prst="rect">
            <a:avLst/>
          </a:prstGeom>
        </p:spPr>
      </p:pic>
      <p:sp>
        <p:nvSpPr>
          <p:cNvPr id="10" name="TextBox 9">
            <a:extLst>
              <a:ext uri="{FF2B5EF4-FFF2-40B4-BE49-F238E27FC236}">
                <a16:creationId xmlns:a16="http://schemas.microsoft.com/office/drawing/2014/main" id="{2A55E8E4-8CBA-4517-B30A-824AB0ADA895}"/>
              </a:ext>
            </a:extLst>
          </p:cNvPr>
          <p:cNvSpPr txBox="1"/>
          <p:nvPr/>
        </p:nvSpPr>
        <p:spPr>
          <a:xfrm>
            <a:off x="6096849" y="4711280"/>
            <a:ext cx="2119374" cy="584775"/>
          </a:xfrm>
          <a:prstGeom prst="rect">
            <a:avLst/>
          </a:prstGeom>
          <a:noFill/>
        </p:spPr>
        <p:txBody>
          <a:bodyPr wrap="square" rtlCol="0">
            <a:spAutoFit/>
          </a:bodyPr>
          <a:lstStyle/>
          <a:p>
            <a:r>
              <a:rPr lang="en-US" sz="3200" b="1" dirty="0"/>
              <a:t>Tactile</a:t>
            </a:r>
          </a:p>
        </p:txBody>
      </p:sp>
      <p:sp>
        <p:nvSpPr>
          <p:cNvPr id="11" name="TextBox 10">
            <a:extLst>
              <a:ext uri="{FF2B5EF4-FFF2-40B4-BE49-F238E27FC236}">
                <a16:creationId xmlns:a16="http://schemas.microsoft.com/office/drawing/2014/main" id="{E7F60D26-08A7-41C6-85FB-6F9063E85FB1}"/>
              </a:ext>
            </a:extLst>
          </p:cNvPr>
          <p:cNvSpPr txBox="1"/>
          <p:nvPr/>
        </p:nvSpPr>
        <p:spPr>
          <a:xfrm>
            <a:off x="4544487" y="229645"/>
            <a:ext cx="3235987" cy="1077218"/>
          </a:xfrm>
          <a:prstGeom prst="rect">
            <a:avLst/>
          </a:prstGeom>
          <a:noFill/>
        </p:spPr>
        <p:txBody>
          <a:bodyPr wrap="square" rtlCol="0">
            <a:spAutoFit/>
          </a:bodyPr>
          <a:lstStyle/>
          <a:p>
            <a:r>
              <a:rPr lang="en-US" sz="3200" b="1" dirty="0"/>
              <a:t>Ideational/ Theme based</a:t>
            </a:r>
          </a:p>
        </p:txBody>
      </p:sp>
      <p:sp>
        <p:nvSpPr>
          <p:cNvPr id="12" name="TextBox 11">
            <a:extLst>
              <a:ext uri="{FF2B5EF4-FFF2-40B4-BE49-F238E27FC236}">
                <a16:creationId xmlns:a16="http://schemas.microsoft.com/office/drawing/2014/main" id="{226DC220-68F6-47C9-B695-214DEF5DB0E6}"/>
              </a:ext>
            </a:extLst>
          </p:cNvPr>
          <p:cNvSpPr txBox="1"/>
          <p:nvPr/>
        </p:nvSpPr>
        <p:spPr>
          <a:xfrm>
            <a:off x="9430307" y="3255432"/>
            <a:ext cx="2444875" cy="1569660"/>
          </a:xfrm>
          <a:prstGeom prst="rect">
            <a:avLst/>
          </a:prstGeom>
          <a:noFill/>
        </p:spPr>
        <p:txBody>
          <a:bodyPr wrap="square" rtlCol="0">
            <a:spAutoFit/>
          </a:bodyPr>
          <a:lstStyle/>
          <a:p>
            <a:r>
              <a:rPr lang="en-US" sz="3200" b="1" dirty="0" err="1"/>
              <a:t>Kinaesthetic</a:t>
            </a:r>
            <a:r>
              <a:rPr lang="en-US" sz="3200" b="1" dirty="0"/>
              <a:t>/ Movement based</a:t>
            </a:r>
          </a:p>
        </p:txBody>
      </p:sp>
      <p:sp>
        <p:nvSpPr>
          <p:cNvPr id="13" name="Rectangle 12">
            <a:extLst>
              <a:ext uri="{FF2B5EF4-FFF2-40B4-BE49-F238E27FC236}">
                <a16:creationId xmlns:a16="http://schemas.microsoft.com/office/drawing/2014/main" id="{C0272EFB-026F-4BB4-815E-E745717BCBF1}"/>
              </a:ext>
            </a:extLst>
          </p:cNvPr>
          <p:cNvSpPr/>
          <p:nvPr/>
        </p:nvSpPr>
        <p:spPr>
          <a:xfrm>
            <a:off x="1649281" y="1568568"/>
            <a:ext cx="914400" cy="830997"/>
          </a:xfrm>
          <a:prstGeom prst="rect">
            <a:avLst/>
          </a:prstGeom>
        </p:spPr>
        <p:txBody>
          <a:bodyPr wrap="square">
            <a:spAutoFit/>
          </a:bodyPr>
          <a:lstStyle/>
          <a:p>
            <a:r>
              <a:rPr lang="en-GB" sz="4800" dirty="0">
                <a:latin typeface="Helvetica" pitchFamily="2" charset="0"/>
              </a:rPr>
              <a:t>🎶</a:t>
            </a:r>
            <a:endParaRPr lang="en-GB" sz="4800" dirty="0">
              <a:effectLst/>
              <a:latin typeface="Helvetica" pitchFamily="2" charset="0"/>
            </a:endParaRPr>
          </a:p>
        </p:txBody>
      </p:sp>
      <p:sp>
        <p:nvSpPr>
          <p:cNvPr id="14" name="Rectangle 13">
            <a:extLst>
              <a:ext uri="{FF2B5EF4-FFF2-40B4-BE49-F238E27FC236}">
                <a16:creationId xmlns:a16="http://schemas.microsoft.com/office/drawing/2014/main" id="{E02D461D-CC1D-4E06-AAA3-65133ED14393}"/>
              </a:ext>
            </a:extLst>
          </p:cNvPr>
          <p:cNvSpPr/>
          <p:nvPr/>
        </p:nvSpPr>
        <p:spPr>
          <a:xfrm>
            <a:off x="2671047" y="1658252"/>
            <a:ext cx="877163" cy="923330"/>
          </a:xfrm>
          <a:prstGeom prst="rect">
            <a:avLst/>
          </a:prstGeom>
        </p:spPr>
        <p:txBody>
          <a:bodyPr wrap="none">
            <a:spAutoFit/>
          </a:bodyPr>
          <a:lstStyle/>
          <a:p>
            <a:r>
              <a:rPr lang="en-GB" sz="5400" dirty="0">
                <a:latin typeface="Helvetica" pitchFamily="2" charset="0"/>
              </a:rPr>
              <a:t>📖</a:t>
            </a:r>
            <a:endParaRPr lang="en-GB" sz="5400" dirty="0">
              <a:effectLst/>
              <a:latin typeface="Helvetica" pitchFamily="2" charset="0"/>
            </a:endParaRPr>
          </a:p>
        </p:txBody>
      </p:sp>
      <p:sp>
        <p:nvSpPr>
          <p:cNvPr id="15" name="Rectangle 14">
            <a:extLst>
              <a:ext uri="{FF2B5EF4-FFF2-40B4-BE49-F238E27FC236}">
                <a16:creationId xmlns:a16="http://schemas.microsoft.com/office/drawing/2014/main" id="{DD15BADC-37F8-4959-8915-B5F3061922C3}"/>
              </a:ext>
            </a:extLst>
          </p:cNvPr>
          <p:cNvSpPr/>
          <p:nvPr/>
        </p:nvSpPr>
        <p:spPr>
          <a:xfrm>
            <a:off x="151012" y="1775652"/>
            <a:ext cx="877163" cy="923330"/>
          </a:xfrm>
          <a:prstGeom prst="rect">
            <a:avLst/>
          </a:prstGeom>
        </p:spPr>
        <p:txBody>
          <a:bodyPr wrap="none">
            <a:spAutoFit/>
          </a:bodyPr>
          <a:lstStyle/>
          <a:p>
            <a:r>
              <a:rPr lang="en-GB" sz="5400" dirty="0">
                <a:latin typeface="Helvetica" pitchFamily="2" charset="0"/>
              </a:rPr>
              <a:t>🐚</a:t>
            </a:r>
            <a:endParaRPr lang="en-GB" sz="5400" dirty="0">
              <a:effectLst/>
              <a:latin typeface="Helvetica" pitchFamily="2" charset="0"/>
            </a:endParaRPr>
          </a:p>
        </p:txBody>
      </p:sp>
      <p:sp>
        <p:nvSpPr>
          <p:cNvPr id="16" name="Rectangle 15">
            <a:extLst>
              <a:ext uri="{FF2B5EF4-FFF2-40B4-BE49-F238E27FC236}">
                <a16:creationId xmlns:a16="http://schemas.microsoft.com/office/drawing/2014/main" id="{7BDC43E0-EA53-4422-9C4F-B290662A9FF0}"/>
              </a:ext>
            </a:extLst>
          </p:cNvPr>
          <p:cNvSpPr/>
          <p:nvPr/>
        </p:nvSpPr>
        <p:spPr>
          <a:xfrm>
            <a:off x="2445976" y="253058"/>
            <a:ext cx="716863" cy="923330"/>
          </a:xfrm>
          <a:prstGeom prst="rect">
            <a:avLst/>
          </a:prstGeom>
        </p:spPr>
        <p:txBody>
          <a:bodyPr wrap="none">
            <a:spAutoFit/>
          </a:bodyPr>
          <a:lstStyle/>
          <a:p>
            <a:r>
              <a:rPr lang="en-GB" sz="5400" dirty="0">
                <a:latin typeface="Helvetica" pitchFamily="2" charset="0"/>
              </a:rPr>
              <a:t>☔</a:t>
            </a:r>
            <a:endParaRPr lang="en-GB" sz="5400" dirty="0">
              <a:effectLst/>
              <a:latin typeface="Helvetica" pitchFamily="2" charset="0"/>
            </a:endParaRPr>
          </a:p>
        </p:txBody>
      </p:sp>
      <p:sp>
        <p:nvSpPr>
          <p:cNvPr id="17" name="Rectangle 16">
            <a:extLst>
              <a:ext uri="{FF2B5EF4-FFF2-40B4-BE49-F238E27FC236}">
                <a16:creationId xmlns:a16="http://schemas.microsoft.com/office/drawing/2014/main" id="{BD6950D6-E022-4A20-8E25-D76C878188D9}"/>
              </a:ext>
            </a:extLst>
          </p:cNvPr>
          <p:cNvSpPr/>
          <p:nvPr/>
        </p:nvSpPr>
        <p:spPr>
          <a:xfrm>
            <a:off x="10654178" y="4234199"/>
            <a:ext cx="1210588" cy="1323439"/>
          </a:xfrm>
          <a:prstGeom prst="rect">
            <a:avLst/>
          </a:prstGeom>
        </p:spPr>
        <p:txBody>
          <a:bodyPr wrap="none">
            <a:spAutoFit/>
          </a:bodyPr>
          <a:lstStyle/>
          <a:p>
            <a:r>
              <a:rPr lang="en-GB" sz="8000" dirty="0">
                <a:latin typeface="Helvetica" pitchFamily="2" charset="0"/>
              </a:rPr>
              <a:t>🕺</a:t>
            </a:r>
            <a:endParaRPr lang="en-GB" sz="8000" dirty="0">
              <a:effectLst/>
              <a:latin typeface="Helvetica" pitchFamily="2" charset="0"/>
            </a:endParaRPr>
          </a:p>
        </p:txBody>
      </p:sp>
      <p:sp>
        <p:nvSpPr>
          <p:cNvPr id="18" name="Rectangle 17">
            <a:extLst>
              <a:ext uri="{FF2B5EF4-FFF2-40B4-BE49-F238E27FC236}">
                <a16:creationId xmlns:a16="http://schemas.microsoft.com/office/drawing/2014/main" id="{3FD2F112-43DB-492D-A5F1-0B1BAD021701}"/>
              </a:ext>
            </a:extLst>
          </p:cNvPr>
          <p:cNvSpPr/>
          <p:nvPr/>
        </p:nvSpPr>
        <p:spPr>
          <a:xfrm rot="21159657">
            <a:off x="4239127" y="4586718"/>
            <a:ext cx="1598664" cy="2308324"/>
          </a:xfrm>
          <a:prstGeom prst="rect">
            <a:avLst/>
          </a:prstGeom>
        </p:spPr>
        <p:txBody>
          <a:bodyPr wrap="square">
            <a:spAutoFit/>
          </a:bodyPr>
          <a:lstStyle/>
          <a:p>
            <a:r>
              <a:rPr lang="en-GB" sz="7200" dirty="0">
                <a:latin typeface="Helvetica" pitchFamily="2" charset="0"/>
              </a:rPr>
              <a:t>✋🤚</a:t>
            </a:r>
            <a:endParaRPr lang="en-GB" sz="7200" dirty="0">
              <a:effectLst/>
              <a:latin typeface="Helvetica" pitchFamily="2" charset="0"/>
            </a:endParaRPr>
          </a:p>
        </p:txBody>
      </p:sp>
      <p:sp>
        <p:nvSpPr>
          <p:cNvPr id="19" name="Rectangle 18">
            <a:extLst>
              <a:ext uri="{FF2B5EF4-FFF2-40B4-BE49-F238E27FC236}">
                <a16:creationId xmlns:a16="http://schemas.microsoft.com/office/drawing/2014/main" id="{66CDAD55-BE4B-4446-92FC-58D0D23B15E7}"/>
              </a:ext>
            </a:extLst>
          </p:cNvPr>
          <p:cNvSpPr/>
          <p:nvPr/>
        </p:nvSpPr>
        <p:spPr>
          <a:xfrm>
            <a:off x="4585591" y="1226179"/>
            <a:ext cx="2492990" cy="1015663"/>
          </a:xfrm>
          <a:prstGeom prst="rect">
            <a:avLst/>
          </a:prstGeom>
        </p:spPr>
        <p:txBody>
          <a:bodyPr wrap="none">
            <a:spAutoFit/>
          </a:bodyPr>
          <a:lstStyle/>
          <a:p>
            <a:r>
              <a:rPr lang="en-GB" sz="6000" dirty="0">
                <a:latin typeface="Helvetica" pitchFamily="2" charset="0"/>
              </a:rPr>
              <a:t>🌻🌼🌸</a:t>
            </a:r>
            <a:endParaRPr lang="en-GB" sz="6000" dirty="0">
              <a:effectLst/>
              <a:latin typeface="Helvetica" pitchFamily="2" charset="0"/>
            </a:endParaRPr>
          </a:p>
        </p:txBody>
      </p:sp>
      <p:grpSp>
        <p:nvGrpSpPr>
          <p:cNvPr id="20" name="Group 19">
            <a:extLst>
              <a:ext uri="{FF2B5EF4-FFF2-40B4-BE49-F238E27FC236}">
                <a16:creationId xmlns:a16="http://schemas.microsoft.com/office/drawing/2014/main" id="{C88F2EA6-1D4A-49A2-ABE2-24D67C9A27C0}"/>
              </a:ext>
            </a:extLst>
          </p:cNvPr>
          <p:cNvGrpSpPr/>
          <p:nvPr/>
        </p:nvGrpSpPr>
        <p:grpSpPr>
          <a:xfrm>
            <a:off x="8261090" y="138807"/>
            <a:ext cx="3041780" cy="2286928"/>
            <a:chOff x="8403921" y="3990674"/>
            <a:chExt cx="3041780" cy="2286928"/>
          </a:xfrm>
        </p:grpSpPr>
        <p:sp>
          <p:nvSpPr>
            <p:cNvPr id="21" name="TextBox 20">
              <a:extLst>
                <a:ext uri="{FF2B5EF4-FFF2-40B4-BE49-F238E27FC236}">
                  <a16:creationId xmlns:a16="http://schemas.microsoft.com/office/drawing/2014/main" id="{FF53F27A-0392-4086-9D91-42E6036CE7EB}"/>
                </a:ext>
              </a:extLst>
            </p:cNvPr>
            <p:cNvSpPr txBox="1"/>
            <p:nvPr/>
          </p:nvSpPr>
          <p:spPr>
            <a:xfrm>
              <a:off x="8586115" y="4113089"/>
              <a:ext cx="2854234" cy="584775"/>
            </a:xfrm>
            <a:prstGeom prst="rect">
              <a:avLst/>
            </a:prstGeom>
            <a:noFill/>
          </p:spPr>
          <p:txBody>
            <a:bodyPr wrap="square" rtlCol="0">
              <a:spAutoFit/>
            </a:bodyPr>
            <a:lstStyle/>
            <a:p>
              <a:r>
                <a:rPr lang="en-US" sz="3200" b="1"/>
                <a:t>Environmental</a:t>
              </a:r>
            </a:p>
          </p:txBody>
        </p:sp>
        <p:sp>
          <p:nvSpPr>
            <p:cNvPr id="22" name="Rectangle 21">
              <a:extLst>
                <a:ext uri="{FF2B5EF4-FFF2-40B4-BE49-F238E27FC236}">
                  <a16:creationId xmlns:a16="http://schemas.microsoft.com/office/drawing/2014/main" id="{88663F62-D6E2-4849-90C7-5C698CB770EB}"/>
                </a:ext>
              </a:extLst>
            </p:cNvPr>
            <p:cNvSpPr/>
            <p:nvPr/>
          </p:nvSpPr>
          <p:spPr>
            <a:xfrm>
              <a:off x="8805261" y="4683993"/>
              <a:ext cx="936475" cy="1107996"/>
            </a:xfrm>
            <a:prstGeom prst="rect">
              <a:avLst/>
            </a:prstGeom>
          </p:spPr>
          <p:txBody>
            <a:bodyPr wrap="none">
              <a:spAutoFit/>
            </a:bodyPr>
            <a:lstStyle/>
            <a:p>
              <a:r>
                <a:rPr lang="en-GB" sz="6600">
                  <a:latin typeface="Helvetica" pitchFamily="2" charset="0"/>
                </a:rPr>
                <a:t>❄</a:t>
              </a:r>
              <a:endParaRPr lang="en-GB" sz="6600">
                <a:effectLst/>
                <a:latin typeface="Helvetica" pitchFamily="2" charset="0"/>
              </a:endParaRPr>
            </a:p>
          </p:txBody>
        </p:sp>
        <p:sp>
          <p:nvSpPr>
            <p:cNvPr id="23" name="Rectangle 22">
              <a:extLst>
                <a:ext uri="{FF2B5EF4-FFF2-40B4-BE49-F238E27FC236}">
                  <a16:creationId xmlns:a16="http://schemas.microsoft.com/office/drawing/2014/main" id="{0A1AF0D4-E98A-4715-8C3C-972FAEA20E7F}"/>
                </a:ext>
              </a:extLst>
            </p:cNvPr>
            <p:cNvSpPr/>
            <p:nvPr/>
          </p:nvSpPr>
          <p:spPr>
            <a:xfrm>
              <a:off x="10233472" y="4433598"/>
              <a:ext cx="954107" cy="1015663"/>
            </a:xfrm>
            <a:prstGeom prst="rect">
              <a:avLst/>
            </a:prstGeom>
          </p:spPr>
          <p:txBody>
            <a:bodyPr wrap="none">
              <a:spAutoFit/>
            </a:bodyPr>
            <a:lstStyle/>
            <a:p>
              <a:r>
                <a:rPr lang="en-GB" sz="6000">
                  <a:latin typeface="Helvetica" pitchFamily="2" charset="0"/>
                </a:rPr>
                <a:t>🍁</a:t>
              </a:r>
              <a:endParaRPr lang="en-GB" sz="6000">
                <a:effectLst/>
                <a:latin typeface="Helvetica" pitchFamily="2" charset="0"/>
              </a:endParaRPr>
            </a:p>
          </p:txBody>
        </p:sp>
        <p:sp>
          <p:nvSpPr>
            <p:cNvPr id="24" name="Rectangle 23">
              <a:extLst>
                <a:ext uri="{FF2B5EF4-FFF2-40B4-BE49-F238E27FC236}">
                  <a16:creationId xmlns:a16="http://schemas.microsoft.com/office/drawing/2014/main" id="{537B89E1-86E8-47A4-A8F9-B6A7F193D34B}"/>
                </a:ext>
              </a:extLst>
            </p:cNvPr>
            <p:cNvSpPr/>
            <p:nvPr/>
          </p:nvSpPr>
          <p:spPr>
            <a:xfrm>
              <a:off x="9900775" y="5354272"/>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25" name="Double Bracket 24">
              <a:extLst>
                <a:ext uri="{FF2B5EF4-FFF2-40B4-BE49-F238E27FC236}">
                  <a16:creationId xmlns:a16="http://schemas.microsoft.com/office/drawing/2014/main" id="{FF434A88-337C-4B96-865D-86BAF7C4BE3F}"/>
                </a:ext>
              </a:extLst>
            </p:cNvPr>
            <p:cNvSpPr/>
            <p:nvPr/>
          </p:nvSpPr>
          <p:spPr>
            <a:xfrm>
              <a:off x="8403921" y="3990674"/>
              <a:ext cx="3041780" cy="2175819"/>
            </a:xfrm>
            <a:prstGeom prst="bracketPair">
              <a:avLst/>
            </a:prstGeom>
            <a:ln w="57150"/>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grpSp>
      <p:sp>
        <p:nvSpPr>
          <p:cNvPr id="26" name="Rectangle 2">
            <a:extLst>
              <a:ext uri="{FF2B5EF4-FFF2-40B4-BE49-F238E27FC236}">
                <a16:creationId xmlns:a16="http://schemas.microsoft.com/office/drawing/2014/main" id="{C38127EC-544C-4447-ADD2-80070E5ECAAD}"/>
              </a:ext>
            </a:extLst>
          </p:cNvPr>
          <p:cNvSpPr txBox="1">
            <a:spLocks noChangeArrowheads="1"/>
          </p:cNvSpPr>
          <p:nvPr/>
        </p:nvSpPr>
        <p:spPr>
          <a:xfrm>
            <a:off x="2823723" y="3150301"/>
            <a:ext cx="5507685" cy="914400"/>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Font typeface="Arial"/>
              <a:buNone/>
            </a:pPr>
            <a:r>
              <a:rPr lang="en-US" altLang="en-US" dirty="0"/>
              <a:t> S</a:t>
            </a:r>
            <a:r>
              <a:rPr lang="en-US" altLang="en-US" u="sng" dirty="0"/>
              <a:t>tarting point </a:t>
            </a:r>
            <a:r>
              <a:rPr lang="en-US" altLang="en-US" dirty="0"/>
              <a:t>or </a:t>
            </a:r>
            <a:r>
              <a:rPr lang="en-US" altLang="en-US" u="sng" dirty="0"/>
              <a:t>incentive</a:t>
            </a:r>
            <a:r>
              <a:rPr lang="en-US" altLang="en-US" dirty="0"/>
              <a:t> for creative movement. Stimuli can be </a:t>
            </a:r>
            <a:r>
              <a:rPr lang="en-US" altLang="en-US" dirty="0" err="1"/>
              <a:t>categorised</a:t>
            </a:r>
            <a:r>
              <a:rPr lang="en-US" altLang="en-US" dirty="0"/>
              <a:t> into 5 groups.</a:t>
            </a:r>
            <a:endParaRPr lang="en-US" altLang="en-US" dirty="0">
              <a:ea typeface="Calibri"/>
              <a:cs typeface="Calibri"/>
            </a:endParaRPr>
          </a:p>
        </p:txBody>
      </p:sp>
      <p:sp>
        <p:nvSpPr>
          <p:cNvPr id="27" name="Rounded Rectangle 4">
            <a:extLst>
              <a:ext uri="{FF2B5EF4-FFF2-40B4-BE49-F238E27FC236}">
                <a16:creationId xmlns:a16="http://schemas.microsoft.com/office/drawing/2014/main" id="{9113582E-2459-4320-BC49-8A0570BD256C}"/>
              </a:ext>
            </a:extLst>
          </p:cNvPr>
          <p:cNvSpPr/>
          <p:nvPr/>
        </p:nvSpPr>
        <p:spPr>
          <a:xfrm>
            <a:off x="144555" y="137086"/>
            <a:ext cx="3391747" cy="2553768"/>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ounded Rectangle 37">
            <a:extLst>
              <a:ext uri="{FF2B5EF4-FFF2-40B4-BE49-F238E27FC236}">
                <a16:creationId xmlns:a16="http://schemas.microsoft.com/office/drawing/2014/main" id="{9896908B-C5CD-4CB4-9108-68072E9ECA59}"/>
              </a:ext>
            </a:extLst>
          </p:cNvPr>
          <p:cNvSpPr/>
          <p:nvPr/>
        </p:nvSpPr>
        <p:spPr>
          <a:xfrm>
            <a:off x="4528859" y="103858"/>
            <a:ext cx="2653197" cy="2095061"/>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ounded Rectangle 38">
            <a:extLst>
              <a:ext uri="{FF2B5EF4-FFF2-40B4-BE49-F238E27FC236}">
                <a16:creationId xmlns:a16="http://schemas.microsoft.com/office/drawing/2014/main" id="{95777122-140E-4AB3-A49E-2F0EDE5D74CC}"/>
              </a:ext>
            </a:extLst>
          </p:cNvPr>
          <p:cNvSpPr/>
          <p:nvPr/>
        </p:nvSpPr>
        <p:spPr>
          <a:xfrm>
            <a:off x="140401" y="3911091"/>
            <a:ext cx="2815454" cy="1732036"/>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ounded Rectangle 39">
            <a:extLst>
              <a:ext uri="{FF2B5EF4-FFF2-40B4-BE49-F238E27FC236}">
                <a16:creationId xmlns:a16="http://schemas.microsoft.com/office/drawing/2014/main" id="{E0E073A7-DA1F-4964-8A4B-C1DF31AADC69}"/>
              </a:ext>
            </a:extLst>
          </p:cNvPr>
          <p:cNvSpPr/>
          <p:nvPr/>
        </p:nvSpPr>
        <p:spPr>
          <a:xfrm>
            <a:off x="3879798" y="4516309"/>
            <a:ext cx="4375984" cy="1124678"/>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ounded Rectangle 40">
            <a:extLst>
              <a:ext uri="{FF2B5EF4-FFF2-40B4-BE49-F238E27FC236}">
                <a16:creationId xmlns:a16="http://schemas.microsoft.com/office/drawing/2014/main" id="{D063FA2D-DBC0-4FA8-B560-350464B31ECD}"/>
              </a:ext>
            </a:extLst>
          </p:cNvPr>
          <p:cNvSpPr/>
          <p:nvPr/>
        </p:nvSpPr>
        <p:spPr>
          <a:xfrm>
            <a:off x="9414892" y="3255431"/>
            <a:ext cx="2536385" cy="2265287"/>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177693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5848579-5C4E-46E2-8223-0D854C054718}"/>
              </a:ext>
            </a:extLst>
          </p:cNvPr>
          <p:cNvSpPr txBox="1">
            <a:spLocks/>
          </p:cNvSpPr>
          <p:nvPr/>
        </p:nvSpPr>
        <p:spPr>
          <a:xfrm>
            <a:off x="838200" y="237803"/>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[Stimulus]</a:t>
            </a:r>
          </a:p>
        </p:txBody>
      </p:sp>
      <p:sp>
        <p:nvSpPr>
          <p:cNvPr id="4" name="Content Placeholder 2">
            <a:extLst>
              <a:ext uri="{FF2B5EF4-FFF2-40B4-BE49-F238E27FC236}">
                <a16:creationId xmlns:a16="http://schemas.microsoft.com/office/drawing/2014/main" id="{4BDFC3A3-6B35-4379-8EE9-91F0FAA931E7}"/>
              </a:ext>
            </a:extLst>
          </p:cNvPr>
          <p:cNvSpPr txBox="1">
            <a:spLocks/>
          </p:cNvSpPr>
          <p:nvPr/>
        </p:nvSpPr>
        <p:spPr>
          <a:xfrm>
            <a:off x="838200" y="128774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About the image</a:t>
            </a:r>
          </a:p>
          <a:p>
            <a:r>
              <a:rPr lang="en-GB" dirty="0"/>
              <a:t>You might want to describe certain features of the image:</a:t>
            </a:r>
            <a:endParaRPr lang="en-GB"/>
          </a:p>
          <a:p>
            <a:endParaRPr lang="en-GB"/>
          </a:p>
          <a:p>
            <a:pPr lvl="1"/>
            <a:r>
              <a:rPr lang="en-GB" dirty="0"/>
              <a:t>Lines</a:t>
            </a:r>
            <a:endParaRPr lang="en-GB"/>
          </a:p>
          <a:p>
            <a:pPr lvl="1"/>
            <a:r>
              <a:rPr lang="en-GB" dirty="0"/>
              <a:t>Shapes</a:t>
            </a:r>
            <a:endParaRPr lang="en-GB"/>
          </a:p>
          <a:p>
            <a:pPr lvl="1"/>
            <a:r>
              <a:rPr lang="en-GB" dirty="0"/>
              <a:t>Colours</a:t>
            </a:r>
            <a:endParaRPr lang="en-GB"/>
          </a:p>
          <a:p>
            <a:pPr lvl="1"/>
            <a:r>
              <a:rPr lang="en-GB" dirty="0"/>
              <a:t>Patterns</a:t>
            </a:r>
            <a:endParaRPr lang="en-GB"/>
          </a:p>
          <a:p>
            <a:pPr lvl="1"/>
            <a:r>
              <a:rPr lang="en-GB" dirty="0"/>
              <a:t>Emotions</a:t>
            </a:r>
          </a:p>
        </p:txBody>
      </p:sp>
      <p:sp>
        <p:nvSpPr>
          <p:cNvPr id="5" name="Content Placeholder 3">
            <a:extLst>
              <a:ext uri="{FF2B5EF4-FFF2-40B4-BE49-F238E27FC236}">
                <a16:creationId xmlns:a16="http://schemas.microsoft.com/office/drawing/2014/main" id="{269230A9-FCAA-4624-BECB-1520B3B2A34A}"/>
              </a:ext>
            </a:extLst>
          </p:cNvPr>
          <p:cNvSpPr txBox="1">
            <a:spLocks/>
          </p:cNvSpPr>
          <p:nvPr/>
        </p:nvSpPr>
        <p:spPr>
          <a:xfrm>
            <a:off x="6172200" y="128774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About the movement</a:t>
            </a:r>
          </a:p>
          <a:p>
            <a:r>
              <a:rPr lang="en-GB" dirty="0"/>
              <a:t>Talk about the movement vocab/ patterns it invokes:</a:t>
            </a:r>
            <a:endParaRPr lang="en-GB"/>
          </a:p>
          <a:p>
            <a:endParaRPr lang="en-GB"/>
          </a:p>
          <a:p>
            <a:pPr lvl="1"/>
            <a:r>
              <a:rPr lang="en-GB" dirty="0"/>
              <a:t>Dynamic qualities</a:t>
            </a:r>
            <a:endParaRPr lang="en-GB"/>
          </a:p>
          <a:p>
            <a:pPr lvl="1"/>
            <a:r>
              <a:rPr lang="en-GB" dirty="0"/>
              <a:t>Timing</a:t>
            </a:r>
            <a:endParaRPr lang="en-GB"/>
          </a:p>
          <a:p>
            <a:pPr lvl="1"/>
            <a:r>
              <a:rPr lang="en-GB" dirty="0"/>
              <a:t>Spatial floor patterns</a:t>
            </a:r>
            <a:endParaRPr lang="en-GB"/>
          </a:p>
          <a:p>
            <a:pPr lvl="1"/>
            <a:r>
              <a:rPr lang="en-GB" dirty="0"/>
              <a:t>Body shape</a:t>
            </a:r>
            <a:endParaRPr lang="en-GB"/>
          </a:p>
          <a:p>
            <a:pPr lvl="1"/>
            <a:r>
              <a:rPr lang="en-GB" dirty="0"/>
              <a:t>Relationships</a:t>
            </a:r>
          </a:p>
        </p:txBody>
      </p:sp>
    </p:spTree>
    <p:extLst>
      <p:ext uri="{BB962C8B-B14F-4D97-AF65-F5344CB8AC3E}">
        <p14:creationId xmlns:p14="http://schemas.microsoft.com/office/powerpoint/2010/main" val="59364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a:extLst>
              <a:ext uri="{FF2B5EF4-FFF2-40B4-BE49-F238E27FC236}">
                <a16:creationId xmlns:a16="http://schemas.microsoft.com/office/drawing/2014/main" id="{D780E18A-5F13-45D6-9C01-0AC75AF82E9B}"/>
              </a:ext>
            </a:extLst>
          </p:cNvPr>
          <p:cNvSpPr txBox="1">
            <a:spLocks noChangeArrowheads="1"/>
          </p:cNvSpPr>
          <p:nvPr/>
        </p:nvSpPr>
        <p:spPr>
          <a:xfrm rot="153806">
            <a:off x="10102925" y="520546"/>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Visual</a:t>
            </a:r>
          </a:p>
        </p:txBody>
      </p:sp>
      <p:sp>
        <p:nvSpPr>
          <p:cNvPr id="7" name="Rectangle 6">
            <a:extLst>
              <a:ext uri="{FF2B5EF4-FFF2-40B4-BE49-F238E27FC236}">
                <a16:creationId xmlns:a16="http://schemas.microsoft.com/office/drawing/2014/main" id="{E4A1B640-74DD-4A57-A46F-0E58E1D604E8}"/>
              </a:ext>
            </a:extLst>
          </p:cNvPr>
          <p:cNvSpPr>
            <a:spLocks/>
          </p:cNvSpPr>
          <p:nvPr/>
        </p:nvSpPr>
        <p:spPr bwMode="auto">
          <a:xfrm>
            <a:off x="10429082" y="1135288"/>
            <a:ext cx="1553675" cy="8863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algn="ctr" eaLnBrk="1" hangingPunct="1"/>
            <a:r>
              <a:rPr lang="en-US" altLang="en-US" sz="2880" i="1">
                <a:solidFill>
                  <a:schemeClr val="tx1"/>
                </a:solidFill>
              </a:rPr>
              <a:t>what we see</a:t>
            </a:r>
          </a:p>
        </p:txBody>
      </p:sp>
      <p:pic>
        <p:nvPicPr>
          <p:cNvPr id="8" name="Picture 5" descr="A close up of a sign&#10;&#10;Description generated with high confidence">
            <a:extLst>
              <a:ext uri="{FF2B5EF4-FFF2-40B4-BE49-F238E27FC236}">
                <a16:creationId xmlns:a16="http://schemas.microsoft.com/office/drawing/2014/main" id="{5BC07BA3-1F91-45DA-A7E3-C07D46334F69}"/>
              </a:ext>
            </a:extLst>
          </p:cNvPr>
          <p:cNvPicPr>
            <a:picLocks noChangeAspect="1"/>
          </p:cNvPicPr>
          <p:nvPr/>
        </p:nvPicPr>
        <p:blipFill>
          <a:blip r:embed="rId3"/>
          <a:stretch>
            <a:fillRect/>
          </a:stretch>
        </p:blipFill>
        <p:spPr>
          <a:xfrm>
            <a:off x="403430" y="797200"/>
            <a:ext cx="9826976" cy="4554331"/>
          </a:xfrm>
          <a:prstGeom prst="rect">
            <a:avLst/>
          </a:prstGeom>
        </p:spPr>
      </p:pic>
    </p:spTree>
    <p:extLst>
      <p:ext uri="{BB962C8B-B14F-4D97-AF65-F5344CB8AC3E}">
        <p14:creationId xmlns:p14="http://schemas.microsoft.com/office/powerpoint/2010/main" val="15237479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85FB9D4-DC05-4ABB-9307-7B895A8C6134}"/>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t>Visual</a:t>
            </a:r>
          </a:p>
        </p:txBody>
      </p:sp>
      <p:sp>
        <p:nvSpPr>
          <p:cNvPr id="3" name="Rectangle 2">
            <a:extLst>
              <a:ext uri="{FF2B5EF4-FFF2-40B4-BE49-F238E27FC236}">
                <a16:creationId xmlns:a16="http://schemas.microsoft.com/office/drawing/2014/main" id="{B8BF878A-0692-419D-BDC9-419552D9A5AC}"/>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dirty="0">
                <a:solidFill>
                  <a:schemeClr val="tx1"/>
                </a:solidFill>
              </a:rPr>
              <a:t>what we see</a:t>
            </a:r>
          </a:p>
        </p:txBody>
      </p:sp>
      <p:pic>
        <p:nvPicPr>
          <p:cNvPr id="4" name="Picture 2" descr="A hand holding a yellow umbrella in the rain&#10;&#10;Description generated with high confidence">
            <a:extLst>
              <a:ext uri="{FF2B5EF4-FFF2-40B4-BE49-F238E27FC236}">
                <a16:creationId xmlns:a16="http://schemas.microsoft.com/office/drawing/2014/main" id="{9A402B7F-EE3B-4798-B77A-9ADD9CCDA716}"/>
              </a:ext>
            </a:extLst>
          </p:cNvPr>
          <p:cNvPicPr>
            <a:picLocks noChangeAspect="1"/>
          </p:cNvPicPr>
          <p:nvPr/>
        </p:nvPicPr>
        <p:blipFill>
          <a:blip r:embed="rId2"/>
          <a:stretch>
            <a:fillRect/>
          </a:stretch>
        </p:blipFill>
        <p:spPr>
          <a:xfrm>
            <a:off x="561622" y="414274"/>
            <a:ext cx="6101644" cy="4307896"/>
          </a:xfrm>
          <a:prstGeom prst="rect">
            <a:avLst/>
          </a:prstGeom>
        </p:spPr>
      </p:pic>
      <p:pic>
        <p:nvPicPr>
          <p:cNvPr id="5" name="Picture 6" descr="A person jumping in the air&#10;&#10;Description generated with high confidence">
            <a:extLst>
              <a:ext uri="{FF2B5EF4-FFF2-40B4-BE49-F238E27FC236}">
                <a16:creationId xmlns:a16="http://schemas.microsoft.com/office/drawing/2014/main" id="{7103BBD5-9040-4B23-95CB-6229D31B9D65}"/>
              </a:ext>
            </a:extLst>
          </p:cNvPr>
          <p:cNvPicPr>
            <a:picLocks noChangeAspect="1"/>
          </p:cNvPicPr>
          <p:nvPr/>
        </p:nvPicPr>
        <p:blipFill>
          <a:blip r:embed="rId3"/>
          <a:stretch>
            <a:fillRect/>
          </a:stretch>
        </p:blipFill>
        <p:spPr>
          <a:xfrm>
            <a:off x="8318223" y="2274712"/>
            <a:ext cx="2723998" cy="4114800"/>
          </a:xfrm>
          <a:prstGeom prst="rect">
            <a:avLst/>
          </a:prstGeom>
        </p:spPr>
      </p:pic>
      <p:pic>
        <p:nvPicPr>
          <p:cNvPr id="6" name="Picture 8" descr="A person swimming in the water&#10;&#10;Description generated with high confidence">
            <a:extLst>
              <a:ext uri="{FF2B5EF4-FFF2-40B4-BE49-F238E27FC236}">
                <a16:creationId xmlns:a16="http://schemas.microsoft.com/office/drawing/2014/main" id="{7AA55CBC-DB44-4429-BF45-AD2EC4EB48A4}"/>
              </a:ext>
            </a:extLst>
          </p:cNvPr>
          <p:cNvPicPr>
            <a:picLocks noChangeAspect="1"/>
          </p:cNvPicPr>
          <p:nvPr/>
        </p:nvPicPr>
        <p:blipFill rotWithShape="1">
          <a:blip r:embed="rId4"/>
          <a:srcRect r="298" b="3156"/>
          <a:stretch/>
        </p:blipFill>
        <p:spPr>
          <a:xfrm>
            <a:off x="3863623" y="3432351"/>
            <a:ext cx="4718781" cy="3054652"/>
          </a:xfrm>
          <a:prstGeom prst="rect">
            <a:avLst/>
          </a:prstGeom>
        </p:spPr>
      </p:pic>
    </p:spTree>
    <p:extLst>
      <p:ext uri="{BB962C8B-B14F-4D97-AF65-F5344CB8AC3E}">
        <p14:creationId xmlns:p14="http://schemas.microsoft.com/office/powerpoint/2010/main" val="9586748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1A6720FA-4D0B-4D50-A3B5-33C36B4587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832" y="179903"/>
            <a:ext cx="9749853" cy="649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3" name="Rectangle 4">
            <a:extLst>
              <a:ext uri="{FF2B5EF4-FFF2-40B4-BE49-F238E27FC236}">
                <a16:creationId xmlns:a16="http://schemas.microsoft.com/office/drawing/2014/main" id="{37012105-DE71-49DA-A21E-144783206038}"/>
              </a:ext>
            </a:extLst>
          </p:cNvPr>
          <p:cNvSpPr txBox="1">
            <a:spLocks noChangeArrowheads="1"/>
          </p:cNvSpPr>
          <p:nvPr/>
        </p:nvSpPr>
        <p:spPr>
          <a:xfrm rot="1261455">
            <a:off x="8582584" y="750421"/>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solidFill>
                  <a:schemeClr val="bg1"/>
                </a:solidFill>
              </a:rPr>
              <a:t>Visual</a:t>
            </a:r>
          </a:p>
        </p:txBody>
      </p:sp>
      <p:sp>
        <p:nvSpPr>
          <p:cNvPr id="4" name="Rectangle 3">
            <a:extLst>
              <a:ext uri="{FF2B5EF4-FFF2-40B4-BE49-F238E27FC236}">
                <a16:creationId xmlns:a16="http://schemas.microsoft.com/office/drawing/2014/main" id="{FA2B6BA0-E6AC-48D0-B10F-25A980F6C223}"/>
              </a:ext>
            </a:extLst>
          </p:cNvPr>
          <p:cNvSpPr>
            <a:spLocks/>
          </p:cNvSpPr>
          <p:nvPr/>
        </p:nvSpPr>
        <p:spPr bwMode="auto">
          <a:xfrm rot="1261455">
            <a:off x="8525996" y="1266869"/>
            <a:ext cx="2050241"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dirty="0">
                <a:solidFill>
                  <a:schemeClr val="bg1"/>
                </a:solidFill>
              </a:rPr>
              <a:t>what we see</a:t>
            </a:r>
          </a:p>
        </p:txBody>
      </p:sp>
    </p:spTree>
    <p:extLst>
      <p:ext uri="{BB962C8B-B14F-4D97-AF65-F5344CB8AC3E}">
        <p14:creationId xmlns:p14="http://schemas.microsoft.com/office/powerpoint/2010/main" val="15435425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566D5F-F266-4394-BE11-30D9A5D5D71F}"/>
              </a:ext>
            </a:extLst>
          </p:cNvPr>
          <p:cNvPicPr>
            <a:picLocks noChangeAspect="1"/>
          </p:cNvPicPr>
          <p:nvPr/>
        </p:nvPicPr>
        <p:blipFill>
          <a:blip r:embed="rId2"/>
          <a:stretch>
            <a:fillRect/>
          </a:stretch>
        </p:blipFill>
        <p:spPr>
          <a:xfrm>
            <a:off x="662512" y="91977"/>
            <a:ext cx="5786331" cy="5421562"/>
          </a:xfrm>
          <a:prstGeom prst="rect">
            <a:avLst/>
          </a:prstGeom>
        </p:spPr>
      </p:pic>
      <p:sp>
        <p:nvSpPr>
          <p:cNvPr id="3" name="Rectangle 4">
            <a:extLst>
              <a:ext uri="{FF2B5EF4-FFF2-40B4-BE49-F238E27FC236}">
                <a16:creationId xmlns:a16="http://schemas.microsoft.com/office/drawing/2014/main" id="{D29F0D36-8B46-4FA1-9146-6C8DBA8F1E90}"/>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t>Visual</a:t>
            </a:r>
          </a:p>
        </p:txBody>
      </p:sp>
      <p:sp>
        <p:nvSpPr>
          <p:cNvPr id="4" name="Rectangle 3">
            <a:extLst>
              <a:ext uri="{FF2B5EF4-FFF2-40B4-BE49-F238E27FC236}">
                <a16:creationId xmlns:a16="http://schemas.microsoft.com/office/drawing/2014/main" id="{155F2751-87EC-44F0-B444-4CE4912542AF}"/>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dirty="0">
                <a:solidFill>
                  <a:schemeClr val="tx1"/>
                </a:solidFill>
              </a:rPr>
              <a:t>what we see</a:t>
            </a:r>
          </a:p>
        </p:txBody>
      </p:sp>
    </p:spTree>
    <p:extLst>
      <p:ext uri="{BB962C8B-B14F-4D97-AF65-F5344CB8AC3E}">
        <p14:creationId xmlns:p14="http://schemas.microsoft.com/office/powerpoint/2010/main" val="18787981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34B4B30-4640-46B3-AB60-5E2B5F7EC332}"/>
              </a:ext>
            </a:extLst>
          </p:cNvPr>
          <p:cNvPicPr>
            <a:picLocks noChangeAspect="1"/>
          </p:cNvPicPr>
          <p:nvPr/>
        </p:nvPicPr>
        <p:blipFill>
          <a:blip r:embed="rId3"/>
          <a:stretch>
            <a:fillRect/>
          </a:stretch>
        </p:blipFill>
        <p:spPr>
          <a:xfrm>
            <a:off x="322067" y="238871"/>
            <a:ext cx="7280918" cy="5327567"/>
          </a:xfrm>
          <a:prstGeom prst="rect">
            <a:avLst/>
          </a:prstGeom>
        </p:spPr>
      </p:pic>
      <p:sp>
        <p:nvSpPr>
          <p:cNvPr id="3" name="Rectangle 4">
            <a:extLst>
              <a:ext uri="{FF2B5EF4-FFF2-40B4-BE49-F238E27FC236}">
                <a16:creationId xmlns:a16="http://schemas.microsoft.com/office/drawing/2014/main" id="{ECB53B9E-6F54-4A7B-863C-FA4AC813ECC1}"/>
              </a:ext>
            </a:extLst>
          </p:cNvPr>
          <p:cNvSpPr txBox="1">
            <a:spLocks noChangeArrowheads="1"/>
          </p:cNvSpPr>
          <p:nvPr/>
        </p:nvSpPr>
        <p:spPr>
          <a:xfrm rot="1261455">
            <a:off x="9251380" y="780039"/>
            <a:ext cx="2205990" cy="78867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t>Visual</a:t>
            </a:r>
          </a:p>
        </p:txBody>
      </p:sp>
      <p:sp>
        <p:nvSpPr>
          <p:cNvPr id="4" name="Rectangle 3">
            <a:extLst>
              <a:ext uri="{FF2B5EF4-FFF2-40B4-BE49-F238E27FC236}">
                <a16:creationId xmlns:a16="http://schemas.microsoft.com/office/drawing/2014/main" id="{97C6C0C8-2D59-46C7-B0F1-FCBC288B9441}"/>
              </a:ext>
            </a:extLst>
          </p:cNvPr>
          <p:cNvSpPr>
            <a:spLocks/>
          </p:cNvSpPr>
          <p:nvPr/>
        </p:nvSpPr>
        <p:spPr bwMode="auto">
          <a:xfrm rot="1261455">
            <a:off x="9637458" y="1421405"/>
            <a:ext cx="1689565" cy="44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eaLnBrk="0" hangingPunct="0">
              <a:defRPr sz="3200">
                <a:solidFill>
                  <a:srgbClr val="414141"/>
                </a:solidFill>
                <a:latin typeface="Gill Sans Light" pitchFamily="-84" charset="0"/>
                <a:ea typeface="ヒラギノ角ゴ ProN W3" pitchFamily="-84" charset="-128"/>
                <a:sym typeface="Gill Sans Light" pitchFamily="-84" charset="0"/>
              </a:defRPr>
            </a:lvl1pPr>
            <a:lvl2pPr marL="742950" indent="-285750" eaLnBrk="0" hangingPunct="0">
              <a:defRPr sz="3200">
                <a:solidFill>
                  <a:srgbClr val="414141"/>
                </a:solidFill>
                <a:latin typeface="Gill Sans Light" pitchFamily="-84" charset="0"/>
                <a:ea typeface="ヒラギノ角ゴ ProN W3" pitchFamily="-84" charset="-128"/>
                <a:sym typeface="Gill Sans Light" pitchFamily="-84" charset="0"/>
              </a:defRPr>
            </a:lvl2pPr>
            <a:lvl3pPr marL="1143000" indent="-228600" eaLnBrk="0" hangingPunct="0">
              <a:defRPr sz="3200">
                <a:solidFill>
                  <a:srgbClr val="414141"/>
                </a:solidFill>
                <a:latin typeface="Gill Sans Light" pitchFamily="-84" charset="0"/>
                <a:ea typeface="ヒラギノ角ゴ ProN W3" pitchFamily="-84" charset="-128"/>
                <a:sym typeface="Gill Sans Light" pitchFamily="-84" charset="0"/>
              </a:defRPr>
            </a:lvl3pPr>
            <a:lvl4pPr marL="1600200" indent="-228600" eaLnBrk="0" hangingPunct="0">
              <a:defRPr sz="3200">
                <a:solidFill>
                  <a:srgbClr val="414141"/>
                </a:solidFill>
                <a:latin typeface="Gill Sans Light" pitchFamily="-84" charset="0"/>
                <a:ea typeface="ヒラギノ角ゴ ProN W3" pitchFamily="-84" charset="-128"/>
                <a:sym typeface="Gill Sans Light" pitchFamily="-84" charset="0"/>
              </a:defRPr>
            </a:lvl4pPr>
            <a:lvl5pPr marL="2057400" indent="-228600" eaLnBrk="0" hangingPunct="0">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sz="2880" i="1" dirty="0">
                <a:solidFill>
                  <a:schemeClr val="tx1"/>
                </a:solidFill>
              </a:rPr>
              <a:t>what we see</a:t>
            </a:r>
          </a:p>
        </p:txBody>
      </p:sp>
    </p:spTree>
    <p:extLst>
      <p:ext uri="{BB962C8B-B14F-4D97-AF65-F5344CB8AC3E}">
        <p14:creationId xmlns:p14="http://schemas.microsoft.com/office/powerpoint/2010/main" val="37239804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C3F757B3-F51F-4DCD-9698-5A79FAFA3630}"/>
              </a:ext>
            </a:extLst>
          </p:cNvPr>
          <p:cNvPicPr>
            <a:picLocks noChangeAspect="1"/>
          </p:cNvPicPr>
          <p:nvPr/>
        </p:nvPicPr>
        <p:blipFill>
          <a:blip r:embed="rId3"/>
          <a:stretch>
            <a:fillRect/>
          </a:stretch>
        </p:blipFill>
        <p:spPr>
          <a:xfrm>
            <a:off x="5555390" y="186895"/>
            <a:ext cx="6484210" cy="6484210"/>
          </a:xfrm>
          <a:prstGeom prst="rect">
            <a:avLst/>
          </a:prstGeom>
        </p:spPr>
      </p:pic>
      <p:sp>
        <p:nvSpPr>
          <p:cNvPr id="3" name="Rectangle 2">
            <a:extLst>
              <a:ext uri="{FF2B5EF4-FFF2-40B4-BE49-F238E27FC236}">
                <a16:creationId xmlns:a16="http://schemas.microsoft.com/office/drawing/2014/main" id="{7E52C083-5AD2-4B94-A37F-BCE342E857C7}"/>
              </a:ext>
            </a:extLst>
          </p:cNvPr>
          <p:cNvSpPr>
            <a:spLocks noChangeArrowheads="1"/>
          </p:cNvSpPr>
          <p:nvPr/>
        </p:nvSpPr>
        <p:spPr bwMode="auto">
          <a:xfrm rot="20463407">
            <a:off x="290927" y="296964"/>
            <a:ext cx="3857625" cy="78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38100" tIns="38100" rIns="38100" bIns="38100" numCol="1" anchor="ctr" anchorCtr="0" compatLnSpc="1">
            <a:prstTxWarp prst="textNoShape">
              <a:avLst/>
            </a:prstTxWarp>
          </a:bodyPr>
          <a:lstStyle>
            <a:lvl1pPr algn="ctr" rtl="0" eaLnBrk="0" fontAlgn="base" hangingPunct="0">
              <a:spcBef>
                <a:spcPct val="0"/>
              </a:spcBef>
              <a:spcAft>
                <a:spcPct val="0"/>
              </a:spcAft>
              <a:defRPr sz="5600">
                <a:solidFill>
                  <a:schemeClr val="tx1"/>
                </a:solidFill>
                <a:latin typeface="+mj-lt"/>
                <a:ea typeface="+mj-ea"/>
                <a:cs typeface="+mj-cs"/>
                <a:sym typeface="Gill Sans Light" pitchFamily="-84" charset="0"/>
              </a:defRPr>
            </a:lvl1pPr>
            <a:lvl2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2pPr>
            <a:lvl3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3pPr>
            <a:lvl4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4pPr>
            <a:lvl5pPr algn="ctr" rtl="0" eaLnBrk="0" fontAlgn="base" hangingPunct="0">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84" charset="0"/>
              </a:defRPr>
            </a:lvl5pPr>
            <a:lvl6pPr marL="4572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6pPr>
            <a:lvl7pPr marL="9144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7pPr>
            <a:lvl8pPr marL="13716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8pPr>
            <a:lvl9pPr marL="1828800" algn="ctr" rtl="0" fontAlgn="base">
              <a:spcBef>
                <a:spcPct val="0"/>
              </a:spcBef>
              <a:spcAft>
                <a:spcPct val="0"/>
              </a:spcAft>
              <a:defRPr sz="5600">
                <a:solidFill>
                  <a:schemeClr val="tx1"/>
                </a:solidFill>
                <a:latin typeface="Gill Sans Light" pitchFamily="-111" charset="0"/>
                <a:ea typeface="ヒラギノ角ゴ ProN W3" pitchFamily="-111" charset="-128"/>
                <a:cs typeface="ヒラギノ角ゴ ProN W3" pitchFamily="-111" charset="-128"/>
                <a:sym typeface="Gill Sans Light" pitchFamily="-111" charset="0"/>
              </a:defRPr>
            </a:lvl9pPr>
          </a:lstStyle>
          <a:p>
            <a:pPr algn="l" eaLnBrk="1" hangingPunct="1"/>
            <a:r>
              <a:rPr lang="en-US" altLang="en-US" dirty="0"/>
              <a:t>AUDITORY</a:t>
            </a:r>
          </a:p>
        </p:txBody>
      </p:sp>
      <p:sp>
        <p:nvSpPr>
          <p:cNvPr id="4" name="Rectangle 3">
            <a:extLst>
              <a:ext uri="{FF2B5EF4-FFF2-40B4-BE49-F238E27FC236}">
                <a16:creationId xmlns:a16="http://schemas.microsoft.com/office/drawing/2014/main" id="{A78F4F0A-A0A9-4274-912E-D1EAD2E02BCF}"/>
              </a:ext>
            </a:extLst>
          </p:cNvPr>
          <p:cNvSpPr>
            <a:spLocks/>
          </p:cNvSpPr>
          <p:nvPr/>
        </p:nvSpPr>
        <p:spPr bwMode="auto">
          <a:xfrm rot="20463407">
            <a:off x="1345991" y="772098"/>
            <a:ext cx="2643187"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spAutoFit/>
          </a:bodyPr>
          <a:lstStyle>
            <a:defPPr>
              <a:defRPr lang="en-US"/>
            </a:defPPr>
            <a:lvl1pPr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1pPr>
            <a:lvl2pPr marL="4572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2pPr>
            <a:lvl3pPr marL="9144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3pPr>
            <a:lvl4pPr marL="13716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4pPr>
            <a:lvl5pPr marL="1828800" algn="ctr" rtl="0" fontAlgn="base">
              <a:spcBef>
                <a:spcPct val="0"/>
              </a:spcBef>
              <a:spcAft>
                <a:spcPct val="0"/>
              </a:spcAft>
              <a:defRPr sz="3200" kern="1200">
                <a:solidFill>
                  <a:srgbClr val="414141"/>
                </a:solidFill>
                <a:latin typeface="Gill Sans Light" pitchFamily="-84" charset="0"/>
                <a:ea typeface="ヒラギノ角ゴ ProN W3" pitchFamily="-84" charset="-128"/>
                <a:cs typeface="+mn-cs"/>
                <a:sym typeface="Gill Sans Light" pitchFamily="-84" charset="0"/>
              </a:defRPr>
            </a:lvl5pPr>
            <a:lvl6pPr marL="22860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6pPr>
            <a:lvl7pPr marL="27432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7pPr>
            <a:lvl8pPr marL="32004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8pPr>
            <a:lvl9pPr marL="3657600" algn="l" defTabSz="914400" rtl="0" eaLnBrk="1" latinLnBrk="0" hangingPunct="1">
              <a:defRPr sz="3200" kern="1200">
                <a:solidFill>
                  <a:srgbClr val="414141"/>
                </a:solidFill>
                <a:latin typeface="Gill Sans Light" pitchFamily="-84" charset="0"/>
                <a:ea typeface="ヒラギノ角ゴ ProN W3" pitchFamily="-84" charset="-128"/>
                <a:cs typeface="+mn-cs"/>
                <a:sym typeface="Gill Sans Light" pitchFamily="-84" charset="0"/>
              </a:defRPr>
            </a:lvl9pPr>
          </a:lstStyle>
          <a:p>
            <a:pPr eaLnBrk="1" hangingPunct="1"/>
            <a:r>
              <a:rPr lang="en-US" altLang="en-US" i="1" dirty="0">
                <a:solidFill>
                  <a:schemeClr val="tx1"/>
                </a:solidFill>
              </a:rPr>
              <a:t>what we hear</a:t>
            </a:r>
          </a:p>
        </p:txBody>
      </p:sp>
      <p:sp>
        <p:nvSpPr>
          <p:cNvPr id="5" name="Content Placeholder 3">
            <a:extLst>
              <a:ext uri="{FF2B5EF4-FFF2-40B4-BE49-F238E27FC236}">
                <a16:creationId xmlns:a16="http://schemas.microsoft.com/office/drawing/2014/main" id="{6D184362-A4DF-4AF8-9266-AA8F426EA903}"/>
              </a:ext>
            </a:extLst>
          </p:cNvPr>
          <p:cNvSpPr txBox="1">
            <a:spLocks/>
          </p:cNvSpPr>
          <p:nvPr/>
        </p:nvSpPr>
        <p:spPr>
          <a:xfrm>
            <a:off x="267840" y="1505743"/>
            <a:ext cx="4371391"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dirty="0"/>
              <a:t>About the Music</a:t>
            </a:r>
          </a:p>
          <a:p>
            <a:r>
              <a:rPr lang="en-GB" dirty="0"/>
              <a:t>About the movement vocab/ patterns it invokes:</a:t>
            </a:r>
            <a:endParaRPr lang="en-GB"/>
          </a:p>
          <a:p>
            <a:endParaRPr lang="en-GB" sz="600"/>
          </a:p>
          <a:p>
            <a:pPr lvl="1"/>
            <a:r>
              <a:rPr lang="en-GB" dirty="0"/>
              <a:t>Dynamic qualities</a:t>
            </a:r>
            <a:endParaRPr lang="en-GB"/>
          </a:p>
          <a:p>
            <a:pPr lvl="1"/>
            <a:r>
              <a:rPr lang="en-GB" dirty="0"/>
              <a:t>Timing</a:t>
            </a:r>
            <a:endParaRPr lang="en-GB"/>
          </a:p>
          <a:p>
            <a:pPr lvl="1"/>
            <a:r>
              <a:rPr lang="en-GB" dirty="0"/>
              <a:t>Spatial floor patterns</a:t>
            </a:r>
            <a:endParaRPr lang="en-GB"/>
          </a:p>
          <a:p>
            <a:pPr lvl="1"/>
            <a:r>
              <a:rPr lang="en-GB" dirty="0"/>
              <a:t>Body shape</a:t>
            </a:r>
            <a:endParaRPr lang="en-GB"/>
          </a:p>
          <a:p>
            <a:pPr lvl="1"/>
            <a:r>
              <a:rPr lang="en-GB" dirty="0"/>
              <a:t>Relationships</a:t>
            </a:r>
            <a:endParaRPr lang="en-GB"/>
          </a:p>
          <a:p>
            <a:pPr lvl="1"/>
            <a:r>
              <a:rPr lang="en-GB" dirty="0"/>
              <a:t>Other aspects of dance composition</a:t>
            </a:r>
          </a:p>
        </p:txBody>
      </p:sp>
    </p:spTree>
    <p:extLst>
      <p:ext uri="{BB962C8B-B14F-4D97-AF65-F5344CB8AC3E}">
        <p14:creationId xmlns:p14="http://schemas.microsoft.com/office/powerpoint/2010/main" val="78482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D8249F38-B39D-4E95-B7C1-7508FE3BF166}"/>
              </a:ext>
            </a:extLst>
          </p:cNvPr>
          <p:cNvSpPr txBox="1">
            <a:spLocks noChangeArrowheads="1"/>
          </p:cNvSpPr>
          <p:nvPr/>
        </p:nvSpPr>
        <p:spPr>
          <a:xfrm>
            <a:off x="141903" y="835409"/>
            <a:ext cx="5016500" cy="8001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err="1"/>
              <a:t>Kinaesthetic</a:t>
            </a:r>
            <a:endParaRPr lang="en-US" altLang="en-US"/>
          </a:p>
        </p:txBody>
      </p:sp>
      <p:sp>
        <p:nvSpPr>
          <p:cNvPr id="7" name="Rectangle 6">
            <a:extLst>
              <a:ext uri="{FF2B5EF4-FFF2-40B4-BE49-F238E27FC236}">
                <a16:creationId xmlns:a16="http://schemas.microsoft.com/office/drawing/2014/main" id="{B2E15EFF-3A52-4041-9942-7B75E81ECE2D}"/>
              </a:ext>
            </a:extLst>
          </p:cNvPr>
          <p:cNvSpPr>
            <a:spLocks/>
          </p:cNvSpPr>
          <p:nvPr/>
        </p:nvSpPr>
        <p:spPr bwMode="auto">
          <a:xfrm>
            <a:off x="2400526" y="1389287"/>
            <a:ext cx="1564531"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a:solidFill>
                  <a:schemeClr val="tx1"/>
                </a:solidFill>
              </a:rPr>
              <a:t>movement</a:t>
            </a:r>
          </a:p>
        </p:txBody>
      </p:sp>
      <p:pic>
        <p:nvPicPr>
          <p:cNvPr id="8" name="Picture 7">
            <a:hlinkClick r:id="rId3"/>
            <a:extLst>
              <a:ext uri="{FF2B5EF4-FFF2-40B4-BE49-F238E27FC236}">
                <a16:creationId xmlns:a16="http://schemas.microsoft.com/office/drawing/2014/main" id="{2980E84E-62EE-4FC9-B0E6-5197875E5B77}"/>
              </a:ext>
            </a:extLst>
          </p:cNvPr>
          <p:cNvPicPr>
            <a:picLocks noChangeAspect="1"/>
          </p:cNvPicPr>
          <p:nvPr/>
        </p:nvPicPr>
        <p:blipFill rotWithShape="1">
          <a:blip r:embed="rId4"/>
          <a:srcRect l="2723" r="34858"/>
          <a:stretch/>
        </p:blipFill>
        <p:spPr>
          <a:xfrm>
            <a:off x="5116331" y="203718"/>
            <a:ext cx="6933766" cy="6345836"/>
          </a:xfrm>
          <a:prstGeom prst="rect">
            <a:avLst/>
          </a:prstGeom>
        </p:spPr>
      </p:pic>
      <p:sp>
        <p:nvSpPr>
          <p:cNvPr id="9" name="Content Placeholder 3">
            <a:extLst>
              <a:ext uri="{FF2B5EF4-FFF2-40B4-BE49-F238E27FC236}">
                <a16:creationId xmlns:a16="http://schemas.microsoft.com/office/drawing/2014/main" id="{89AD3B13-8B77-4909-9C3A-F854CCA2443D}"/>
              </a:ext>
            </a:extLst>
          </p:cNvPr>
          <p:cNvSpPr txBox="1">
            <a:spLocks/>
          </p:cNvSpPr>
          <p:nvPr/>
        </p:nvSpPr>
        <p:spPr>
          <a:xfrm>
            <a:off x="214831" y="2234799"/>
            <a:ext cx="4371391" cy="247716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Think about the nature of the dance itself:</a:t>
            </a:r>
          </a:p>
          <a:p>
            <a:pPr lvl="1"/>
            <a:r>
              <a:rPr lang="en-GB"/>
              <a:t>Style</a:t>
            </a:r>
          </a:p>
          <a:p>
            <a:pPr lvl="1"/>
            <a:r>
              <a:rPr lang="en-GB"/>
              <a:t>Mood</a:t>
            </a:r>
          </a:p>
          <a:p>
            <a:pPr lvl="1"/>
            <a:r>
              <a:rPr lang="en-GB"/>
              <a:t>Dynamic range </a:t>
            </a:r>
          </a:p>
          <a:p>
            <a:pPr lvl="1"/>
            <a:r>
              <a:rPr lang="en-GB"/>
              <a:t>Pattern</a:t>
            </a:r>
          </a:p>
        </p:txBody>
      </p:sp>
    </p:spTree>
    <p:extLst>
      <p:ext uri="{BB962C8B-B14F-4D97-AF65-F5344CB8AC3E}">
        <p14:creationId xmlns:p14="http://schemas.microsoft.com/office/powerpoint/2010/main" val="26983392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2038694" y="1932837"/>
            <a:ext cx="7842427" cy="2988442"/>
          </a:xfrm>
        </p:spPr>
        <p:txBody>
          <a:bodyPr/>
          <a:lstStyle/>
          <a:p>
            <a:r>
              <a:rPr lang="en-GB" sz="3200" dirty="0"/>
              <a:t>Movement Tasks:</a:t>
            </a:r>
          </a:p>
          <a:p>
            <a:endParaRPr lang="en-GB" sz="3200">
              <a:ea typeface="Calibri"/>
              <a:cs typeface="Calibri"/>
            </a:endParaRPr>
          </a:p>
          <a:p>
            <a:r>
              <a:rPr lang="en-GB" sz="3200" dirty="0">
                <a:ea typeface="Calibri"/>
                <a:cs typeface="Calibri"/>
              </a:rPr>
              <a:t>Let's learn the HAKA</a:t>
            </a:r>
            <a:endParaRPr lang="en-GB" sz="3200">
              <a:ea typeface="Calibri"/>
              <a:cs typeface="Calibri"/>
            </a:endParaRPr>
          </a:p>
          <a:p>
            <a:r>
              <a:rPr lang="en-GB" sz="3200" dirty="0">
                <a:ea typeface="Calibri"/>
                <a:cs typeface="Calibri"/>
              </a:rPr>
              <a:t>In two groups, add to your HAKA (1 counts of 8)</a:t>
            </a:r>
          </a:p>
        </p:txBody>
      </p:sp>
    </p:spTree>
    <p:extLst>
      <p:ext uri="{BB962C8B-B14F-4D97-AF65-F5344CB8AC3E}">
        <p14:creationId xmlns:p14="http://schemas.microsoft.com/office/powerpoint/2010/main" val="21701498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amy dowden">
            <a:hlinkClick r:id="rId3"/>
            <a:extLst>
              <a:ext uri="{FF2B5EF4-FFF2-40B4-BE49-F238E27FC236}">
                <a16:creationId xmlns:a16="http://schemas.microsoft.com/office/drawing/2014/main" id="{C02C2421-DEC2-4C92-BC8A-BB8E7D7039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460" y="318053"/>
            <a:ext cx="5184912" cy="311094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hlinkClick r:id="rId5"/>
            <a:extLst>
              <a:ext uri="{FF2B5EF4-FFF2-40B4-BE49-F238E27FC236}">
                <a16:creationId xmlns:a16="http://schemas.microsoft.com/office/drawing/2014/main" id="{85BAFF8D-0B12-4C0F-AA2B-6CBD7CC260A4}"/>
              </a:ext>
            </a:extLst>
          </p:cNvPr>
          <p:cNvPicPr>
            <a:picLocks noChangeAspect="1"/>
          </p:cNvPicPr>
          <p:nvPr/>
        </p:nvPicPr>
        <p:blipFill>
          <a:blip r:embed="rId6"/>
          <a:stretch>
            <a:fillRect/>
          </a:stretch>
        </p:blipFill>
        <p:spPr>
          <a:xfrm>
            <a:off x="6096000" y="318052"/>
            <a:ext cx="4969565" cy="3105979"/>
          </a:xfrm>
          <a:prstGeom prst="rect">
            <a:avLst/>
          </a:prstGeom>
        </p:spPr>
      </p:pic>
      <p:pic>
        <p:nvPicPr>
          <p:cNvPr id="6" name="Picture 5" descr="Qr code&#10;&#10;Description automatically generated">
            <a:extLst>
              <a:ext uri="{FF2B5EF4-FFF2-40B4-BE49-F238E27FC236}">
                <a16:creationId xmlns:a16="http://schemas.microsoft.com/office/drawing/2014/main" id="{208024E8-2C8D-486A-8E08-7F5E26A99B08}"/>
              </a:ext>
            </a:extLst>
          </p:cNvPr>
          <p:cNvPicPr>
            <a:picLocks noChangeAspect="1"/>
          </p:cNvPicPr>
          <p:nvPr/>
        </p:nvPicPr>
        <p:blipFill>
          <a:blip r:embed="rId7"/>
          <a:stretch>
            <a:fillRect/>
          </a:stretch>
        </p:blipFill>
        <p:spPr>
          <a:xfrm>
            <a:off x="7755836" y="3578087"/>
            <a:ext cx="2118693" cy="2118693"/>
          </a:xfrm>
          <a:prstGeom prst="rect">
            <a:avLst/>
          </a:prstGeom>
        </p:spPr>
      </p:pic>
      <p:pic>
        <p:nvPicPr>
          <p:cNvPr id="8" name="Picture 7" descr="Qr code&#10;&#10;Description automatically generated">
            <a:extLst>
              <a:ext uri="{FF2B5EF4-FFF2-40B4-BE49-F238E27FC236}">
                <a16:creationId xmlns:a16="http://schemas.microsoft.com/office/drawing/2014/main" id="{9620CE19-EC32-4B7E-8F47-6C3C96636451}"/>
              </a:ext>
            </a:extLst>
          </p:cNvPr>
          <p:cNvPicPr>
            <a:picLocks noChangeAspect="1"/>
          </p:cNvPicPr>
          <p:nvPr/>
        </p:nvPicPr>
        <p:blipFill>
          <a:blip r:embed="rId8"/>
          <a:stretch>
            <a:fillRect/>
          </a:stretch>
        </p:blipFill>
        <p:spPr>
          <a:xfrm>
            <a:off x="1845365" y="3578087"/>
            <a:ext cx="2118692" cy="2118692"/>
          </a:xfrm>
          <a:prstGeom prst="rect">
            <a:avLst/>
          </a:prstGeom>
        </p:spPr>
      </p:pic>
    </p:spTree>
    <p:extLst>
      <p:ext uri="{BB962C8B-B14F-4D97-AF65-F5344CB8AC3E}">
        <p14:creationId xmlns:p14="http://schemas.microsoft.com/office/powerpoint/2010/main" val="11441222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DCE1A6AF-269F-41C3-BB2C-01FDDB2874CE}"/>
              </a:ext>
            </a:extLst>
          </p:cNvPr>
          <p:cNvPicPr>
            <a:picLocks noChangeAspect="1"/>
          </p:cNvPicPr>
          <p:nvPr/>
        </p:nvPicPr>
        <p:blipFill>
          <a:blip r:embed="rId3"/>
          <a:stretch>
            <a:fillRect/>
          </a:stretch>
        </p:blipFill>
        <p:spPr>
          <a:xfrm>
            <a:off x="5835511" y="476992"/>
            <a:ext cx="4885497" cy="4864256"/>
          </a:xfrm>
          <a:prstGeom prst="rect">
            <a:avLst/>
          </a:prstGeom>
        </p:spPr>
      </p:pic>
      <p:sp>
        <p:nvSpPr>
          <p:cNvPr id="4" name="TextBox 3">
            <a:extLst>
              <a:ext uri="{FF2B5EF4-FFF2-40B4-BE49-F238E27FC236}">
                <a16:creationId xmlns:a16="http://schemas.microsoft.com/office/drawing/2014/main" id="{A3D43E90-FB4C-4AAB-B87C-02B69703DD20}"/>
              </a:ext>
            </a:extLst>
          </p:cNvPr>
          <p:cNvSpPr txBox="1"/>
          <p:nvPr/>
        </p:nvSpPr>
        <p:spPr>
          <a:xfrm>
            <a:off x="675861" y="2031957"/>
            <a:ext cx="4320209" cy="2308324"/>
          </a:xfrm>
          <a:prstGeom prst="rect">
            <a:avLst/>
          </a:prstGeom>
          <a:noFill/>
        </p:spPr>
        <p:txBody>
          <a:bodyPr wrap="square" rtlCol="0">
            <a:spAutoFit/>
          </a:bodyPr>
          <a:lstStyle/>
          <a:p>
            <a:r>
              <a:rPr lang="en-GB" sz="3600"/>
              <a:t>What do you think they were inspired by for this piece?</a:t>
            </a:r>
          </a:p>
          <a:p>
            <a:r>
              <a:rPr lang="en-GB" sz="3600"/>
              <a:t>No wrong answers</a:t>
            </a:r>
          </a:p>
        </p:txBody>
      </p:sp>
    </p:spTree>
    <p:extLst>
      <p:ext uri="{BB962C8B-B14F-4D97-AF65-F5344CB8AC3E}">
        <p14:creationId xmlns:p14="http://schemas.microsoft.com/office/powerpoint/2010/main" val="3355142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4F304F-6C44-4019-8B33-6E18F46478BF}"/>
              </a:ext>
            </a:extLst>
          </p:cNvPr>
          <p:cNvSpPr txBox="1">
            <a:spLocks noChangeArrowheads="1"/>
          </p:cNvSpPr>
          <p:nvPr/>
        </p:nvSpPr>
        <p:spPr>
          <a:xfrm rot="1275906">
            <a:off x="8990981" y="674229"/>
            <a:ext cx="3130252" cy="9779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t>Theme-base</a:t>
            </a:r>
          </a:p>
        </p:txBody>
      </p:sp>
      <p:sp>
        <p:nvSpPr>
          <p:cNvPr id="3" name="Rectangle 2">
            <a:extLst>
              <a:ext uri="{FF2B5EF4-FFF2-40B4-BE49-F238E27FC236}">
                <a16:creationId xmlns:a16="http://schemas.microsoft.com/office/drawing/2014/main" id="{B7D9CD78-BBB1-45DD-83E0-34BDDECF0658}"/>
              </a:ext>
            </a:extLst>
          </p:cNvPr>
          <p:cNvSpPr>
            <a:spLocks/>
          </p:cNvSpPr>
          <p:nvPr/>
        </p:nvSpPr>
        <p:spPr bwMode="auto">
          <a:xfrm rot="1275906">
            <a:off x="9662229" y="1324026"/>
            <a:ext cx="979435"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dirty="0">
                <a:solidFill>
                  <a:srgbClr val="FF6666"/>
                </a:solidFill>
              </a:rPr>
              <a:t>ideas</a:t>
            </a:r>
          </a:p>
        </p:txBody>
      </p:sp>
      <p:pic>
        <p:nvPicPr>
          <p:cNvPr id="4" name="Picture 3">
            <a:extLst>
              <a:ext uri="{FF2B5EF4-FFF2-40B4-BE49-F238E27FC236}">
                <a16:creationId xmlns:a16="http://schemas.microsoft.com/office/drawing/2014/main" id="{D311DDED-24AE-495F-88A5-767B8922C5A2}"/>
              </a:ext>
            </a:extLst>
          </p:cNvPr>
          <p:cNvPicPr>
            <a:picLocks noChangeAspect="1"/>
          </p:cNvPicPr>
          <p:nvPr/>
        </p:nvPicPr>
        <p:blipFill>
          <a:blip r:embed="rId2"/>
          <a:stretch>
            <a:fillRect/>
          </a:stretch>
        </p:blipFill>
        <p:spPr>
          <a:xfrm>
            <a:off x="326571" y="3194541"/>
            <a:ext cx="5072743" cy="3381829"/>
          </a:xfrm>
          <a:prstGeom prst="rect">
            <a:avLst/>
          </a:prstGeom>
        </p:spPr>
      </p:pic>
      <p:pic>
        <p:nvPicPr>
          <p:cNvPr id="5" name="Picture 4">
            <a:extLst>
              <a:ext uri="{FF2B5EF4-FFF2-40B4-BE49-F238E27FC236}">
                <a16:creationId xmlns:a16="http://schemas.microsoft.com/office/drawing/2014/main" id="{A791A5EC-BA25-4551-A1E6-356C673573C6}"/>
              </a:ext>
            </a:extLst>
          </p:cNvPr>
          <p:cNvPicPr>
            <a:picLocks noChangeAspect="1"/>
          </p:cNvPicPr>
          <p:nvPr/>
        </p:nvPicPr>
        <p:blipFill>
          <a:blip r:embed="rId3"/>
          <a:stretch>
            <a:fillRect/>
          </a:stretch>
        </p:blipFill>
        <p:spPr>
          <a:xfrm>
            <a:off x="1197428" y="87394"/>
            <a:ext cx="5921209" cy="2960605"/>
          </a:xfrm>
          <a:prstGeom prst="rect">
            <a:avLst/>
          </a:prstGeom>
        </p:spPr>
      </p:pic>
      <p:pic>
        <p:nvPicPr>
          <p:cNvPr id="6" name="Picture 5">
            <a:extLst>
              <a:ext uri="{FF2B5EF4-FFF2-40B4-BE49-F238E27FC236}">
                <a16:creationId xmlns:a16="http://schemas.microsoft.com/office/drawing/2014/main" id="{CA6B6B8A-BD4F-47A7-B7C9-84DA477A3F96}"/>
              </a:ext>
            </a:extLst>
          </p:cNvPr>
          <p:cNvPicPr>
            <a:picLocks noChangeAspect="1"/>
          </p:cNvPicPr>
          <p:nvPr/>
        </p:nvPicPr>
        <p:blipFill rotWithShape="1">
          <a:blip r:embed="rId4"/>
          <a:srcRect r="32500"/>
          <a:stretch/>
        </p:blipFill>
        <p:spPr>
          <a:xfrm>
            <a:off x="6522643" y="2186484"/>
            <a:ext cx="5342786" cy="4452321"/>
          </a:xfrm>
          <a:prstGeom prst="rect">
            <a:avLst/>
          </a:prstGeom>
        </p:spPr>
      </p:pic>
    </p:spTree>
    <p:extLst>
      <p:ext uri="{BB962C8B-B14F-4D97-AF65-F5344CB8AC3E}">
        <p14:creationId xmlns:p14="http://schemas.microsoft.com/office/powerpoint/2010/main" val="15208716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48DDFC-694A-4FC2-B263-8847305ADB7D}"/>
              </a:ext>
            </a:extLst>
          </p:cNvPr>
          <p:cNvSpPr txBox="1">
            <a:spLocks noChangeArrowheads="1"/>
          </p:cNvSpPr>
          <p:nvPr/>
        </p:nvSpPr>
        <p:spPr>
          <a:xfrm rot="1275906">
            <a:off x="8477121" y="534354"/>
            <a:ext cx="3130252" cy="9779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a:t>TACTILE</a:t>
            </a:r>
          </a:p>
        </p:txBody>
      </p:sp>
      <p:sp>
        <p:nvSpPr>
          <p:cNvPr id="3" name="Rectangle 2">
            <a:extLst>
              <a:ext uri="{FF2B5EF4-FFF2-40B4-BE49-F238E27FC236}">
                <a16:creationId xmlns:a16="http://schemas.microsoft.com/office/drawing/2014/main" id="{2602A7ED-E571-4C8D-921B-1BDB0A6A7AA3}"/>
              </a:ext>
            </a:extLst>
          </p:cNvPr>
          <p:cNvSpPr>
            <a:spLocks/>
          </p:cNvSpPr>
          <p:nvPr/>
        </p:nvSpPr>
        <p:spPr bwMode="auto">
          <a:xfrm rot="1275906">
            <a:off x="8686671" y="1397954"/>
            <a:ext cx="2316163" cy="54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0" tIns="0" rIns="0" bIns="0" anchor="ctr">
            <a:spAutoFit/>
          </a:bodyPr>
          <a:lstStyle>
            <a:lvl1pPr algn="ctr">
              <a:defRPr sz="3200">
                <a:solidFill>
                  <a:srgbClr val="414141"/>
                </a:solidFill>
                <a:latin typeface="Gill Sans Light" pitchFamily="-84" charset="0"/>
                <a:ea typeface="ヒラギノ角ゴ ProN W3" pitchFamily="-84" charset="-128"/>
                <a:sym typeface="Gill Sans Light" pitchFamily="-84" charset="0"/>
              </a:defRPr>
            </a:lvl1pPr>
            <a:lvl2pPr marL="742950" indent="-285750" algn="ctr">
              <a:defRPr sz="3200">
                <a:solidFill>
                  <a:srgbClr val="414141"/>
                </a:solidFill>
                <a:latin typeface="Gill Sans Light" pitchFamily="-84" charset="0"/>
                <a:ea typeface="ヒラギノ角ゴ ProN W3" pitchFamily="-84" charset="-128"/>
                <a:sym typeface="Gill Sans Light" pitchFamily="-84" charset="0"/>
              </a:defRPr>
            </a:lvl2pPr>
            <a:lvl3pPr marL="1143000" indent="-228600" algn="ctr">
              <a:defRPr sz="3200">
                <a:solidFill>
                  <a:srgbClr val="414141"/>
                </a:solidFill>
                <a:latin typeface="Gill Sans Light" pitchFamily="-84" charset="0"/>
                <a:ea typeface="ヒラギノ角ゴ ProN W3" pitchFamily="-84" charset="-128"/>
                <a:sym typeface="Gill Sans Light" pitchFamily="-84" charset="0"/>
              </a:defRPr>
            </a:lvl3pPr>
            <a:lvl4pPr marL="1600200" indent="-228600" algn="ctr">
              <a:defRPr sz="3200">
                <a:solidFill>
                  <a:srgbClr val="414141"/>
                </a:solidFill>
                <a:latin typeface="Gill Sans Light" pitchFamily="-84" charset="0"/>
                <a:ea typeface="ヒラギノ角ゴ ProN W3" pitchFamily="-84" charset="-128"/>
                <a:sym typeface="Gill Sans Light" pitchFamily="-84" charset="0"/>
              </a:defRPr>
            </a:lvl4pPr>
            <a:lvl5pPr marL="2057400" indent="-228600" algn="ctr">
              <a:defRPr sz="3200">
                <a:solidFill>
                  <a:srgbClr val="414141"/>
                </a:solidFill>
                <a:latin typeface="Gill Sans Light" pitchFamily="-84" charset="0"/>
                <a:ea typeface="ヒラギノ角ゴ ProN W3" pitchFamily="-84" charset="-128"/>
                <a:sym typeface="Gill Sans Light" pitchFamily="-84" charset="0"/>
              </a:defRPr>
            </a:lvl5pPr>
            <a:lvl6pPr marL="25146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6pPr>
            <a:lvl7pPr marL="29718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7pPr>
            <a:lvl8pPr marL="34290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8pPr>
            <a:lvl9pPr marL="3886200" indent="-228600" algn="ctr" eaLnBrk="0" fontAlgn="base" hangingPunct="0">
              <a:spcBef>
                <a:spcPct val="0"/>
              </a:spcBef>
              <a:spcAft>
                <a:spcPct val="0"/>
              </a:spcAft>
              <a:defRPr sz="3200">
                <a:solidFill>
                  <a:srgbClr val="414141"/>
                </a:solidFill>
                <a:latin typeface="Gill Sans Light" pitchFamily="-84" charset="0"/>
                <a:ea typeface="ヒラギノ角ゴ ProN W3" pitchFamily="-84" charset="-128"/>
                <a:sym typeface="Gill Sans Light" pitchFamily="-84" charset="0"/>
              </a:defRPr>
            </a:lvl9pPr>
          </a:lstStyle>
          <a:p>
            <a:pPr eaLnBrk="1" hangingPunct="1"/>
            <a:r>
              <a:rPr lang="en-US" altLang="en-US" i="1">
                <a:solidFill>
                  <a:srgbClr val="FF6666"/>
                </a:solidFill>
              </a:rPr>
              <a:t>what we touch</a:t>
            </a:r>
          </a:p>
        </p:txBody>
      </p:sp>
      <p:grpSp>
        <p:nvGrpSpPr>
          <p:cNvPr id="4" name="Group 3">
            <a:extLst>
              <a:ext uri="{FF2B5EF4-FFF2-40B4-BE49-F238E27FC236}">
                <a16:creationId xmlns:a16="http://schemas.microsoft.com/office/drawing/2014/main" id="{B7E9D352-5CC6-4199-A9DE-96BC52815814}"/>
              </a:ext>
            </a:extLst>
          </p:cNvPr>
          <p:cNvGrpSpPr/>
          <p:nvPr/>
        </p:nvGrpSpPr>
        <p:grpSpPr>
          <a:xfrm>
            <a:off x="250371" y="303023"/>
            <a:ext cx="7568152" cy="4039973"/>
            <a:chOff x="838200" y="300475"/>
            <a:chExt cx="10515600" cy="5811838"/>
          </a:xfrm>
        </p:grpSpPr>
        <p:sp>
          <p:nvSpPr>
            <p:cNvPr id="5" name="Title 1">
              <a:extLst>
                <a:ext uri="{FF2B5EF4-FFF2-40B4-BE49-F238E27FC236}">
                  <a16:creationId xmlns:a16="http://schemas.microsoft.com/office/drawing/2014/main" id="{664C3AE3-381D-424D-9B69-3F21499A94C6}"/>
                </a:ext>
              </a:extLst>
            </p:cNvPr>
            <p:cNvSpPr txBox="1">
              <a:spLocks/>
            </p:cNvSpPr>
            <p:nvPr/>
          </p:nvSpPr>
          <p:spPr>
            <a:xfrm>
              <a:off x="838200" y="30047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Object</a:t>
              </a:r>
            </a:p>
          </p:txBody>
        </p:sp>
        <p:sp>
          <p:nvSpPr>
            <p:cNvPr id="6" name="Content Placeholder 2">
              <a:extLst>
                <a:ext uri="{FF2B5EF4-FFF2-40B4-BE49-F238E27FC236}">
                  <a16:creationId xmlns:a16="http://schemas.microsoft.com/office/drawing/2014/main" id="{F07425D8-AAE0-4BF3-8167-029FC2506D5E}"/>
                </a:ext>
              </a:extLst>
            </p:cNvPr>
            <p:cNvSpPr txBox="1">
              <a:spLocks/>
            </p:cNvSpPr>
            <p:nvPr/>
          </p:nvSpPr>
          <p:spPr>
            <a:xfrm>
              <a:off x="838200" y="176097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About the image</a:t>
              </a:r>
            </a:p>
            <a:p>
              <a:r>
                <a:rPr lang="en-GB"/>
                <a:t>You might want to describe certain features of the image:</a:t>
              </a:r>
            </a:p>
            <a:p>
              <a:endParaRPr lang="en-GB"/>
            </a:p>
            <a:p>
              <a:pPr lvl="1"/>
              <a:r>
                <a:rPr lang="en-GB"/>
                <a:t>Texture</a:t>
              </a:r>
            </a:p>
            <a:p>
              <a:pPr lvl="1"/>
              <a:r>
                <a:rPr lang="en-GB"/>
                <a:t>Lines</a:t>
              </a:r>
            </a:p>
            <a:p>
              <a:pPr lvl="1"/>
              <a:r>
                <a:rPr lang="en-GB"/>
                <a:t>Shapes</a:t>
              </a:r>
            </a:p>
            <a:p>
              <a:pPr lvl="1"/>
              <a:r>
                <a:rPr lang="en-GB"/>
                <a:t>Colours</a:t>
              </a:r>
            </a:p>
            <a:p>
              <a:pPr lvl="1"/>
              <a:r>
                <a:rPr lang="en-GB"/>
                <a:t>Patterns</a:t>
              </a:r>
            </a:p>
          </p:txBody>
        </p:sp>
        <p:sp>
          <p:nvSpPr>
            <p:cNvPr id="7" name="Content Placeholder 3">
              <a:extLst>
                <a:ext uri="{FF2B5EF4-FFF2-40B4-BE49-F238E27FC236}">
                  <a16:creationId xmlns:a16="http://schemas.microsoft.com/office/drawing/2014/main" id="{45EC4901-2058-4F7E-9D42-6A5B5336F1E7}"/>
                </a:ext>
              </a:extLst>
            </p:cNvPr>
            <p:cNvSpPr txBox="1">
              <a:spLocks/>
            </p:cNvSpPr>
            <p:nvPr/>
          </p:nvSpPr>
          <p:spPr>
            <a:xfrm>
              <a:off x="5562919" y="1760975"/>
              <a:ext cx="5181600" cy="435133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a:t>About the movement</a:t>
              </a:r>
            </a:p>
            <a:p>
              <a:r>
                <a:rPr lang="en-GB"/>
                <a:t>Talk about the movement vocab/ patterns it invokes:</a:t>
              </a:r>
            </a:p>
            <a:p>
              <a:endParaRPr lang="en-GB"/>
            </a:p>
            <a:p>
              <a:pPr lvl="1"/>
              <a:r>
                <a:rPr lang="en-GB"/>
                <a:t>Dynamic qualities</a:t>
              </a:r>
            </a:p>
            <a:p>
              <a:pPr lvl="1"/>
              <a:r>
                <a:rPr lang="en-GB"/>
                <a:t>Timing</a:t>
              </a:r>
            </a:p>
            <a:p>
              <a:pPr lvl="1"/>
              <a:r>
                <a:rPr lang="en-GB"/>
                <a:t>Spatial floor patterns</a:t>
              </a:r>
            </a:p>
            <a:p>
              <a:pPr lvl="1"/>
              <a:r>
                <a:rPr lang="en-GB"/>
                <a:t>Body shape</a:t>
              </a:r>
            </a:p>
            <a:p>
              <a:pPr lvl="1"/>
              <a:r>
                <a:rPr lang="en-GB"/>
                <a:t>Relationships</a:t>
              </a:r>
            </a:p>
          </p:txBody>
        </p:sp>
      </p:grpSp>
      <p:pic>
        <p:nvPicPr>
          <p:cNvPr id="8" name="Picture 7">
            <a:extLst>
              <a:ext uri="{FF2B5EF4-FFF2-40B4-BE49-F238E27FC236}">
                <a16:creationId xmlns:a16="http://schemas.microsoft.com/office/drawing/2014/main" id="{C2EB49DC-33BF-4755-877C-73E33604393E}"/>
              </a:ext>
            </a:extLst>
          </p:cNvPr>
          <p:cNvPicPr>
            <a:picLocks noChangeAspect="1"/>
          </p:cNvPicPr>
          <p:nvPr/>
        </p:nvPicPr>
        <p:blipFill>
          <a:blip r:embed="rId2"/>
          <a:stretch>
            <a:fillRect/>
          </a:stretch>
        </p:blipFill>
        <p:spPr>
          <a:xfrm rot="20663423">
            <a:off x="8934590" y="2471537"/>
            <a:ext cx="2017283" cy="1259681"/>
          </a:xfrm>
          <a:prstGeom prst="rect">
            <a:avLst/>
          </a:prstGeom>
        </p:spPr>
      </p:pic>
      <p:pic>
        <p:nvPicPr>
          <p:cNvPr id="9" name="Picture 8">
            <a:extLst>
              <a:ext uri="{FF2B5EF4-FFF2-40B4-BE49-F238E27FC236}">
                <a16:creationId xmlns:a16="http://schemas.microsoft.com/office/drawing/2014/main" id="{7FA453EC-7549-4A60-9B24-60A6CE5492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52183">
            <a:off x="7718192" y="3730386"/>
            <a:ext cx="2256080" cy="1504053"/>
          </a:xfrm>
          <a:prstGeom prst="rect">
            <a:avLst/>
          </a:prstGeom>
        </p:spPr>
      </p:pic>
      <p:pic>
        <p:nvPicPr>
          <p:cNvPr id="10" name="Picture 9">
            <a:extLst>
              <a:ext uri="{FF2B5EF4-FFF2-40B4-BE49-F238E27FC236}">
                <a16:creationId xmlns:a16="http://schemas.microsoft.com/office/drawing/2014/main" id="{D41486B0-D540-440B-BF46-A48E9F7324A0}"/>
              </a:ext>
            </a:extLst>
          </p:cNvPr>
          <p:cNvPicPr>
            <a:picLocks noChangeAspect="1"/>
          </p:cNvPicPr>
          <p:nvPr/>
        </p:nvPicPr>
        <p:blipFill>
          <a:blip r:embed="rId4"/>
          <a:stretch>
            <a:fillRect/>
          </a:stretch>
        </p:blipFill>
        <p:spPr>
          <a:xfrm rot="20051469">
            <a:off x="10274809" y="3866470"/>
            <a:ext cx="1798288" cy="1348716"/>
          </a:xfrm>
          <a:prstGeom prst="rect">
            <a:avLst/>
          </a:prstGeom>
        </p:spPr>
      </p:pic>
    </p:spTree>
    <p:extLst>
      <p:ext uri="{BB962C8B-B14F-4D97-AF65-F5344CB8AC3E}">
        <p14:creationId xmlns:p14="http://schemas.microsoft.com/office/powerpoint/2010/main" val="24063677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48DDFC-694A-4FC2-B263-8847305ADB7D}"/>
              </a:ext>
            </a:extLst>
          </p:cNvPr>
          <p:cNvSpPr txBox="1">
            <a:spLocks noChangeArrowheads="1"/>
          </p:cNvSpPr>
          <p:nvPr/>
        </p:nvSpPr>
        <p:spPr>
          <a:xfrm>
            <a:off x="3926595" y="2331988"/>
            <a:ext cx="3969556"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4000">
                <a:ea typeface="Calibri Light"/>
                <a:cs typeface="Calibri Light"/>
              </a:rPr>
              <a:t>Stimulus/Theme:</a:t>
            </a:r>
          </a:p>
        </p:txBody>
      </p:sp>
      <p:sp>
        <p:nvSpPr>
          <p:cNvPr id="11" name="Oval 10">
            <a:extLst>
              <a:ext uri="{FF2B5EF4-FFF2-40B4-BE49-F238E27FC236}">
                <a16:creationId xmlns:a16="http://schemas.microsoft.com/office/drawing/2014/main" id="{1299FC33-AACD-3A04-FF82-2735EC1CF298}"/>
              </a:ext>
            </a:extLst>
          </p:cNvPr>
          <p:cNvSpPr/>
          <p:nvPr/>
        </p:nvSpPr>
        <p:spPr>
          <a:xfrm>
            <a:off x="3635144" y="2047339"/>
            <a:ext cx="4162778" cy="1894570"/>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7BBC772B-EF9F-0320-3867-6DE4D99B66FC}"/>
              </a:ext>
            </a:extLst>
          </p:cNvPr>
          <p:cNvSpPr/>
          <p:nvPr/>
        </p:nvSpPr>
        <p:spPr>
          <a:xfrm>
            <a:off x="690216" y="525179"/>
            <a:ext cx="2190905" cy="96446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
            <a:extLst>
              <a:ext uri="{FF2B5EF4-FFF2-40B4-BE49-F238E27FC236}">
                <a16:creationId xmlns:a16="http://schemas.microsoft.com/office/drawing/2014/main" id="{071812BD-B04A-94AD-0627-77A9CA804098}"/>
              </a:ext>
            </a:extLst>
          </p:cNvPr>
          <p:cNvSpPr txBox="1">
            <a:spLocks noChangeArrowheads="1"/>
          </p:cNvSpPr>
          <p:nvPr/>
        </p:nvSpPr>
        <p:spPr>
          <a:xfrm>
            <a:off x="552199" y="560123"/>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Types of movements</a:t>
            </a:r>
            <a:endParaRPr lang="en-US" sz="2800"/>
          </a:p>
        </p:txBody>
      </p:sp>
      <p:sp>
        <p:nvSpPr>
          <p:cNvPr id="14" name="Oval 13">
            <a:extLst>
              <a:ext uri="{FF2B5EF4-FFF2-40B4-BE49-F238E27FC236}">
                <a16:creationId xmlns:a16="http://schemas.microsoft.com/office/drawing/2014/main" id="{6D66AEE0-0C6F-F3D9-394A-715669DE20D7}"/>
              </a:ext>
            </a:extLst>
          </p:cNvPr>
          <p:cNvSpPr/>
          <p:nvPr/>
        </p:nvSpPr>
        <p:spPr>
          <a:xfrm>
            <a:off x="7696078" y="252773"/>
            <a:ext cx="3532685" cy="125711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
            <a:extLst>
              <a:ext uri="{FF2B5EF4-FFF2-40B4-BE49-F238E27FC236}">
                <a16:creationId xmlns:a16="http://schemas.microsoft.com/office/drawing/2014/main" id="{9AC2DD3D-92B4-B6DB-829A-668323DFF56F}"/>
              </a:ext>
            </a:extLst>
          </p:cNvPr>
          <p:cNvSpPr txBox="1">
            <a:spLocks noChangeArrowheads="1"/>
          </p:cNvSpPr>
          <p:nvPr/>
        </p:nvSpPr>
        <p:spPr>
          <a:xfrm>
            <a:off x="7845191" y="392628"/>
            <a:ext cx="3229642"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400"/>
              <a:t>Emotions/ Feelings/</a:t>
            </a:r>
          </a:p>
          <a:p>
            <a:pPr algn="ctr"/>
            <a:r>
              <a:rPr lang="en-US" altLang="en-US" sz="2400">
                <a:ea typeface="Calibri Light"/>
                <a:cs typeface="Calibri Light"/>
              </a:rPr>
              <a:t>Senses – how do you convey these?</a:t>
            </a:r>
          </a:p>
        </p:txBody>
      </p:sp>
      <p:sp>
        <p:nvSpPr>
          <p:cNvPr id="16" name="Oval 15">
            <a:extLst>
              <a:ext uri="{FF2B5EF4-FFF2-40B4-BE49-F238E27FC236}">
                <a16:creationId xmlns:a16="http://schemas.microsoft.com/office/drawing/2014/main" id="{408D5818-FB02-EB8F-FA06-04FC31E830CE}"/>
              </a:ext>
            </a:extLst>
          </p:cNvPr>
          <p:cNvSpPr/>
          <p:nvPr/>
        </p:nvSpPr>
        <p:spPr>
          <a:xfrm>
            <a:off x="8196714" y="3989763"/>
            <a:ext cx="2864556" cy="1102508"/>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
            <a:extLst>
              <a:ext uri="{FF2B5EF4-FFF2-40B4-BE49-F238E27FC236}">
                <a16:creationId xmlns:a16="http://schemas.microsoft.com/office/drawing/2014/main" id="{587BF910-1B74-3E6F-55A6-5B18378A08C2}"/>
              </a:ext>
            </a:extLst>
          </p:cNvPr>
          <p:cNvSpPr txBox="1">
            <a:spLocks noChangeArrowheads="1"/>
          </p:cNvSpPr>
          <p:nvPr/>
        </p:nvSpPr>
        <p:spPr>
          <a:xfrm>
            <a:off x="8568537" y="4106305"/>
            <a:ext cx="2125297"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Building blocks ideas</a:t>
            </a:r>
            <a:endParaRPr lang="en-US" sz="2800"/>
          </a:p>
        </p:txBody>
      </p:sp>
      <p:sp>
        <p:nvSpPr>
          <p:cNvPr id="5" name="Oval 4">
            <a:extLst>
              <a:ext uri="{FF2B5EF4-FFF2-40B4-BE49-F238E27FC236}">
                <a16:creationId xmlns:a16="http://schemas.microsoft.com/office/drawing/2014/main" id="{B85A52EB-CAC1-BB39-CC7D-6522A2EF5DC0}"/>
              </a:ext>
            </a:extLst>
          </p:cNvPr>
          <p:cNvSpPr/>
          <p:nvPr/>
        </p:nvSpPr>
        <p:spPr>
          <a:xfrm>
            <a:off x="447260" y="4401439"/>
            <a:ext cx="2864556" cy="1058335"/>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
            <a:extLst>
              <a:ext uri="{FF2B5EF4-FFF2-40B4-BE49-F238E27FC236}">
                <a16:creationId xmlns:a16="http://schemas.microsoft.com/office/drawing/2014/main" id="{25C8969B-BBA7-7F36-4568-1607B083B49A}"/>
              </a:ext>
            </a:extLst>
          </p:cNvPr>
          <p:cNvSpPr txBox="1">
            <a:spLocks noChangeArrowheads="1"/>
          </p:cNvSpPr>
          <p:nvPr/>
        </p:nvSpPr>
        <p:spPr>
          <a:xfrm>
            <a:off x="618460" y="4480557"/>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000"/>
              <a:t>Other stimuli that could be used within the theme</a:t>
            </a:r>
            <a:endParaRPr lang="en-US" sz="2000">
              <a:ea typeface="Calibri Light"/>
              <a:cs typeface="Calibri Light"/>
            </a:endParaRPr>
          </a:p>
        </p:txBody>
      </p:sp>
      <p:cxnSp>
        <p:nvCxnSpPr>
          <p:cNvPr id="8" name="Straight Arrow Connector 7">
            <a:extLst>
              <a:ext uri="{FF2B5EF4-FFF2-40B4-BE49-F238E27FC236}">
                <a16:creationId xmlns:a16="http://schemas.microsoft.com/office/drawing/2014/main" id="{A198AD3B-124E-BFD5-41F8-62847E245DBF}"/>
              </a:ext>
            </a:extLst>
          </p:cNvPr>
          <p:cNvCxnSpPr/>
          <p:nvPr/>
        </p:nvCxnSpPr>
        <p:spPr>
          <a:xfrm flipH="1" flipV="1">
            <a:off x="2830857" y="1411770"/>
            <a:ext cx="1239080" cy="918818"/>
          </a:xfrm>
          <a:prstGeom prst="straightConnector1">
            <a:avLst/>
          </a:prstGeom>
          <a:ln w="28575">
            <a:solidFill>
              <a:srgbClr val="F45AAB"/>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D186921-8E73-8DD7-F7F1-790F5F80ED28}"/>
              </a:ext>
            </a:extLst>
          </p:cNvPr>
          <p:cNvCxnSpPr>
            <a:cxnSpLocks/>
          </p:cNvCxnSpPr>
          <p:nvPr/>
        </p:nvCxnSpPr>
        <p:spPr>
          <a:xfrm flipH="1">
            <a:off x="3162161" y="3738630"/>
            <a:ext cx="1062384" cy="842617"/>
          </a:xfrm>
          <a:prstGeom prst="straightConnector1">
            <a:avLst/>
          </a:prstGeom>
          <a:ln w="28575">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149549C-D463-FD20-F25E-7817821D3FF8}"/>
              </a:ext>
            </a:extLst>
          </p:cNvPr>
          <p:cNvCxnSpPr>
            <a:cxnSpLocks/>
          </p:cNvCxnSpPr>
          <p:nvPr/>
        </p:nvCxnSpPr>
        <p:spPr>
          <a:xfrm>
            <a:off x="7763979" y="3258239"/>
            <a:ext cx="1151833" cy="699050"/>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1FA9EF1-A8D5-F99E-EA35-2B6ABD2DE52F}"/>
              </a:ext>
            </a:extLst>
          </p:cNvPr>
          <p:cNvCxnSpPr>
            <a:cxnSpLocks/>
          </p:cNvCxnSpPr>
          <p:nvPr/>
        </p:nvCxnSpPr>
        <p:spPr>
          <a:xfrm flipV="1">
            <a:off x="6814240" y="1174334"/>
            <a:ext cx="958573" cy="91329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D2E28AF-A768-55F4-7664-DB3723AA35C1}"/>
              </a:ext>
            </a:extLst>
          </p:cNvPr>
          <p:cNvSpPr/>
          <p:nvPr/>
        </p:nvSpPr>
        <p:spPr>
          <a:xfrm>
            <a:off x="-1" y="5643217"/>
            <a:ext cx="12192001" cy="121478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972167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561219" y="1717121"/>
            <a:ext cx="5912027" cy="3669249"/>
          </a:xfrm>
        </p:spPr>
        <p:txBody>
          <a:bodyPr/>
          <a:lstStyle/>
          <a:p>
            <a:r>
              <a:rPr lang="en-GB" sz="3200"/>
              <a:t>Movement Task/ Show &amp; Tell </a:t>
            </a:r>
          </a:p>
          <a:p>
            <a:r>
              <a:rPr lang="en-GB" sz="3200"/>
              <a:t>Going on a bear hunt - </a:t>
            </a:r>
            <a:r>
              <a:rPr lang="en-GB" sz="3200" b="1"/>
              <a:t>Ella Dragon</a:t>
            </a:r>
            <a:endParaRPr lang="en-GB" sz="3200" b="1">
              <a:ea typeface="Calibri"/>
              <a:cs typeface="Calibri"/>
            </a:endParaRPr>
          </a:p>
          <a:p>
            <a:endParaRPr lang="en-GB" sz="3200"/>
          </a:p>
          <a:p>
            <a:endParaRPr lang="en-GB" sz="3200">
              <a:ea typeface="Calibri"/>
              <a:cs typeface="Calibri"/>
            </a:endParaRPr>
          </a:p>
          <a:p>
            <a:endParaRPr lang="en-GB" sz="3200">
              <a:ea typeface="Calibri"/>
              <a:cs typeface="Calibri"/>
            </a:endParaRPr>
          </a:p>
        </p:txBody>
      </p:sp>
    </p:spTree>
    <p:extLst>
      <p:ext uri="{BB962C8B-B14F-4D97-AF65-F5344CB8AC3E}">
        <p14:creationId xmlns:p14="http://schemas.microsoft.com/office/powerpoint/2010/main" val="13532744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3 </a:t>
            </a:r>
          </a:p>
          <a:p>
            <a:endParaRPr lang="en-GB"/>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Kate Piper</a:t>
            </a:r>
            <a:endParaRPr lang="en-GB">
              <a:cs typeface="Calibri"/>
            </a:endParaRPr>
          </a:p>
          <a:p>
            <a:r>
              <a:rPr lang="en-GB"/>
              <a:t>Anna Stevenson</a:t>
            </a:r>
            <a:endParaRPr lang="en-GB">
              <a:cs typeface="Calibri"/>
            </a:endParaRPr>
          </a:p>
        </p:txBody>
      </p:sp>
    </p:spTree>
    <p:extLst>
      <p:ext uri="{BB962C8B-B14F-4D97-AF65-F5344CB8AC3E}">
        <p14:creationId xmlns:p14="http://schemas.microsoft.com/office/powerpoint/2010/main" val="290267494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64C3AE3-381D-424D-9B69-3F21499A94C6}"/>
              </a:ext>
            </a:extLst>
          </p:cNvPr>
          <p:cNvSpPr txBox="1">
            <a:spLocks/>
          </p:cNvSpPr>
          <p:nvPr/>
        </p:nvSpPr>
        <p:spPr>
          <a:xfrm>
            <a:off x="250371" y="303023"/>
            <a:ext cx="7568152" cy="921436"/>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Recap on last week</a:t>
            </a:r>
            <a:endParaRPr lang="en-US"/>
          </a:p>
        </p:txBody>
      </p:sp>
      <p:sp>
        <p:nvSpPr>
          <p:cNvPr id="12" name="Content Placeholder 2">
            <a:extLst>
              <a:ext uri="{FF2B5EF4-FFF2-40B4-BE49-F238E27FC236}">
                <a16:creationId xmlns:a16="http://schemas.microsoft.com/office/drawing/2014/main" id="{0D5AD537-F534-D382-C48B-5F7942605D0F}"/>
              </a:ext>
            </a:extLst>
          </p:cNvPr>
          <p:cNvSpPr txBox="1">
            <a:spLocks/>
          </p:cNvSpPr>
          <p:nvPr/>
        </p:nvSpPr>
        <p:spPr>
          <a:xfrm>
            <a:off x="209006" y="1637609"/>
            <a:ext cx="10781427" cy="407780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cs typeface="Calibri"/>
              </a:rPr>
              <a:t>What were the different type of stimulus we explored?</a:t>
            </a:r>
          </a:p>
          <a:p>
            <a:endParaRPr lang="en-US">
              <a:cs typeface="Calibri"/>
            </a:endParaRPr>
          </a:p>
          <a:p>
            <a:r>
              <a:rPr lang="en-US">
                <a:cs typeface="Calibri"/>
              </a:rPr>
              <a:t>What challenges did you face in the Haka when being creative?</a:t>
            </a:r>
            <a:endParaRPr lang="en-US">
              <a:ea typeface="Calibri"/>
              <a:cs typeface="Calibri"/>
            </a:endParaRPr>
          </a:p>
          <a:p>
            <a:endParaRPr lang="en-US">
              <a:cs typeface="Calibri"/>
            </a:endParaRPr>
          </a:p>
          <a:p>
            <a:r>
              <a:rPr lang="en-US">
                <a:cs typeface="Calibri"/>
              </a:rPr>
              <a:t>What are the benefits of working in groups?</a:t>
            </a:r>
            <a:endParaRPr lang="en-US">
              <a:ea typeface="Calibri"/>
              <a:cs typeface="Calibri"/>
            </a:endParaRPr>
          </a:p>
        </p:txBody>
      </p:sp>
    </p:spTree>
    <p:extLst>
      <p:ext uri="{BB962C8B-B14F-4D97-AF65-F5344CB8AC3E}">
        <p14:creationId xmlns:p14="http://schemas.microsoft.com/office/powerpoint/2010/main" val="12069395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48DDFC-694A-4FC2-B263-8847305ADB7D}"/>
              </a:ext>
            </a:extLst>
          </p:cNvPr>
          <p:cNvSpPr txBox="1">
            <a:spLocks noChangeArrowheads="1"/>
          </p:cNvSpPr>
          <p:nvPr/>
        </p:nvSpPr>
        <p:spPr>
          <a:xfrm>
            <a:off x="3926595" y="2631578"/>
            <a:ext cx="3969556"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4000">
                <a:ea typeface="Calibri Light"/>
                <a:cs typeface="Calibri Light"/>
              </a:rPr>
              <a:t>Stimulus/Theme:</a:t>
            </a:r>
          </a:p>
        </p:txBody>
      </p:sp>
      <p:sp>
        <p:nvSpPr>
          <p:cNvPr id="11" name="Oval 10">
            <a:extLst>
              <a:ext uri="{FF2B5EF4-FFF2-40B4-BE49-F238E27FC236}">
                <a16:creationId xmlns:a16="http://schemas.microsoft.com/office/drawing/2014/main" id="{1299FC33-AACD-3A04-FF82-2735EC1CF298}"/>
              </a:ext>
            </a:extLst>
          </p:cNvPr>
          <p:cNvSpPr/>
          <p:nvPr/>
        </p:nvSpPr>
        <p:spPr>
          <a:xfrm>
            <a:off x="3635144" y="2047339"/>
            <a:ext cx="4162778" cy="1894570"/>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7BBC772B-EF9F-0320-3867-6DE4D99B66FC}"/>
              </a:ext>
            </a:extLst>
          </p:cNvPr>
          <p:cNvSpPr/>
          <p:nvPr/>
        </p:nvSpPr>
        <p:spPr>
          <a:xfrm>
            <a:off x="690216" y="525179"/>
            <a:ext cx="2190905" cy="96446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
            <a:extLst>
              <a:ext uri="{FF2B5EF4-FFF2-40B4-BE49-F238E27FC236}">
                <a16:creationId xmlns:a16="http://schemas.microsoft.com/office/drawing/2014/main" id="{071812BD-B04A-94AD-0627-77A9CA804098}"/>
              </a:ext>
            </a:extLst>
          </p:cNvPr>
          <p:cNvSpPr txBox="1">
            <a:spLocks noChangeArrowheads="1"/>
          </p:cNvSpPr>
          <p:nvPr/>
        </p:nvSpPr>
        <p:spPr>
          <a:xfrm>
            <a:off x="552199" y="560123"/>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Types of movements</a:t>
            </a:r>
            <a:endParaRPr lang="en-US" sz="2800"/>
          </a:p>
        </p:txBody>
      </p:sp>
      <p:sp>
        <p:nvSpPr>
          <p:cNvPr id="14" name="Oval 13">
            <a:extLst>
              <a:ext uri="{FF2B5EF4-FFF2-40B4-BE49-F238E27FC236}">
                <a16:creationId xmlns:a16="http://schemas.microsoft.com/office/drawing/2014/main" id="{6D66AEE0-0C6F-F3D9-394A-715669DE20D7}"/>
              </a:ext>
            </a:extLst>
          </p:cNvPr>
          <p:cNvSpPr/>
          <p:nvPr/>
        </p:nvSpPr>
        <p:spPr>
          <a:xfrm>
            <a:off x="7696078" y="252773"/>
            <a:ext cx="3532685" cy="125711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
            <a:extLst>
              <a:ext uri="{FF2B5EF4-FFF2-40B4-BE49-F238E27FC236}">
                <a16:creationId xmlns:a16="http://schemas.microsoft.com/office/drawing/2014/main" id="{9AC2DD3D-92B4-B6DB-829A-668323DFF56F}"/>
              </a:ext>
            </a:extLst>
          </p:cNvPr>
          <p:cNvSpPr txBox="1">
            <a:spLocks noChangeArrowheads="1"/>
          </p:cNvSpPr>
          <p:nvPr/>
        </p:nvSpPr>
        <p:spPr>
          <a:xfrm>
            <a:off x="7845191" y="392628"/>
            <a:ext cx="3229642"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400"/>
              <a:t>Emotions/ Feelings/</a:t>
            </a:r>
          </a:p>
          <a:p>
            <a:pPr algn="ctr"/>
            <a:r>
              <a:rPr lang="en-US" altLang="en-US" sz="2400">
                <a:ea typeface="Calibri Light"/>
                <a:cs typeface="Calibri Light"/>
              </a:rPr>
              <a:t>Senses – how do you convey these?</a:t>
            </a:r>
          </a:p>
        </p:txBody>
      </p:sp>
      <p:sp>
        <p:nvSpPr>
          <p:cNvPr id="16" name="Oval 15">
            <a:extLst>
              <a:ext uri="{FF2B5EF4-FFF2-40B4-BE49-F238E27FC236}">
                <a16:creationId xmlns:a16="http://schemas.microsoft.com/office/drawing/2014/main" id="{408D5818-FB02-EB8F-FA06-04FC31E830CE}"/>
              </a:ext>
            </a:extLst>
          </p:cNvPr>
          <p:cNvSpPr/>
          <p:nvPr/>
        </p:nvSpPr>
        <p:spPr>
          <a:xfrm>
            <a:off x="8196714" y="3989763"/>
            <a:ext cx="2864556" cy="1102508"/>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
            <a:extLst>
              <a:ext uri="{FF2B5EF4-FFF2-40B4-BE49-F238E27FC236}">
                <a16:creationId xmlns:a16="http://schemas.microsoft.com/office/drawing/2014/main" id="{587BF910-1B74-3E6F-55A6-5B18378A08C2}"/>
              </a:ext>
            </a:extLst>
          </p:cNvPr>
          <p:cNvSpPr txBox="1">
            <a:spLocks noChangeArrowheads="1"/>
          </p:cNvSpPr>
          <p:nvPr/>
        </p:nvSpPr>
        <p:spPr>
          <a:xfrm>
            <a:off x="8568537" y="4106305"/>
            <a:ext cx="2125297"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Building blocks ideas</a:t>
            </a:r>
            <a:endParaRPr lang="en-US" sz="2800"/>
          </a:p>
        </p:txBody>
      </p:sp>
      <p:sp>
        <p:nvSpPr>
          <p:cNvPr id="5" name="Oval 4">
            <a:extLst>
              <a:ext uri="{FF2B5EF4-FFF2-40B4-BE49-F238E27FC236}">
                <a16:creationId xmlns:a16="http://schemas.microsoft.com/office/drawing/2014/main" id="{B85A52EB-CAC1-BB39-CC7D-6522A2EF5DC0}"/>
              </a:ext>
            </a:extLst>
          </p:cNvPr>
          <p:cNvSpPr/>
          <p:nvPr/>
        </p:nvSpPr>
        <p:spPr>
          <a:xfrm>
            <a:off x="447260" y="4401439"/>
            <a:ext cx="2864556" cy="1058335"/>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
            <a:extLst>
              <a:ext uri="{FF2B5EF4-FFF2-40B4-BE49-F238E27FC236}">
                <a16:creationId xmlns:a16="http://schemas.microsoft.com/office/drawing/2014/main" id="{25C8969B-BBA7-7F36-4568-1607B083B49A}"/>
              </a:ext>
            </a:extLst>
          </p:cNvPr>
          <p:cNvSpPr txBox="1">
            <a:spLocks noChangeArrowheads="1"/>
          </p:cNvSpPr>
          <p:nvPr/>
        </p:nvSpPr>
        <p:spPr>
          <a:xfrm>
            <a:off x="618460" y="4480557"/>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000"/>
              <a:t>Other stimuli that could be used within the theme</a:t>
            </a:r>
            <a:endParaRPr lang="en-US" sz="2000">
              <a:ea typeface="Calibri Light"/>
              <a:cs typeface="Calibri Light"/>
            </a:endParaRPr>
          </a:p>
        </p:txBody>
      </p:sp>
      <p:cxnSp>
        <p:nvCxnSpPr>
          <p:cNvPr id="8" name="Straight Arrow Connector 7">
            <a:extLst>
              <a:ext uri="{FF2B5EF4-FFF2-40B4-BE49-F238E27FC236}">
                <a16:creationId xmlns:a16="http://schemas.microsoft.com/office/drawing/2014/main" id="{A198AD3B-124E-BFD5-41F8-62847E245DBF}"/>
              </a:ext>
            </a:extLst>
          </p:cNvPr>
          <p:cNvCxnSpPr/>
          <p:nvPr/>
        </p:nvCxnSpPr>
        <p:spPr>
          <a:xfrm flipH="1" flipV="1">
            <a:off x="2830857" y="1411770"/>
            <a:ext cx="1239080" cy="918818"/>
          </a:xfrm>
          <a:prstGeom prst="straightConnector1">
            <a:avLst/>
          </a:prstGeom>
          <a:ln w="28575">
            <a:solidFill>
              <a:srgbClr val="F45AAB"/>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D186921-8E73-8DD7-F7F1-790F5F80ED28}"/>
              </a:ext>
            </a:extLst>
          </p:cNvPr>
          <p:cNvCxnSpPr>
            <a:cxnSpLocks/>
          </p:cNvCxnSpPr>
          <p:nvPr/>
        </p:nvCxnSpPr>
        <p:spPr>
          <a:xfrm flipH="1">
            <a:off x="3162161" y="3738630"/>
            <a:ext cx="1062384" cy="842617"/>
          </a:xfrm>
          <a:prstGeom prst="straightConnector1">
            <a:avLst/>
          </a:prstGeom>
          <a:ln w="28575">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149549C-D463-FD20-F25E-7817821D3FF8}"/>
              </a:ext>
            </a:extLst>
          </p:cNvPr>
          <p:cNvCxnSpPr>
            <a:cxnSpLocks/>
          </p:cNvCxnSpPr>
          <p:nvPr/>
        </p:nvCxnSpPr>
        <p:spPr>
          <a:xfrm>
            <a:off x="7763979" y="3258239"/>
            <a:ext cx="1151833" cy="699050"/>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1FA9EF1-A8D5-F99E-EA35-2B6ABD2DE52F}"/>
              </a:ext>
            </a:extLst>
          </p:cNvPr>
          <p:cNvCxnSpPr>
            <a:cxnSpLocks/>
          </p:cNvCxnSpPr>
          <p:nvPr/>
        </p:nvCxnSpPr>
        <p:spPr>
          <a:xfrm flipV="1">
            <a:off x="6814240" y="1174334"/>
            <a:ext cx="958573" cy="91329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D2E28AF-A768-55F4-7664-DB3723AA35C1}"/>
              </a:ext>
            </a:extLst>
          </p:cNvPr>
          <p:cNvSpPr/>
          <p:nvPr/>
        </p:nvSpPr>
        <p:spPr>
          <a:xfrm>
            <a:off x="-1" y="5643217"/>
            <a:ext cx="12192001" cy="121478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98068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14">
            <a:extLst>
              <a:ext uri="{FF2B5EF4-FFF2-40B4-BE49-F238E27FC236}">
                <a16:creationId xmlns:a16="http://schemas.microsoft.com/office/drawing/2014/main" id="{F423970A-6168-45EF-AF3C-A2D557CE4295}"/>
              </a:ext>
            </a:extLst>
          </p:cNvPr>
          <p:cNvGraphicFramePr>
            <a:graphicFrameLocks noGrp="1"/>
          </p:cNvGraphicFramePr>
          <p:nvPr>
            <p:ph idx="1"/>
            <p:extLst>
              <p:ext uri="{D42A27DB-BD31-4B8C-83A1-F6EECF244321}">
                <p14:modId xmlns:p14="http://schemas.microsoft.com/office/powerpoint/2010/main" val="2980914020"/>
              </p:ext>
            </p:extLst>
          </p:nvPr>
        </p:nvGraphicFramePr>
        <p:xfrm>
          <a:off x="-1394690" y="953091"/>
          <a:ext cx="8880170" cy="43686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A2F740B7-56B4-49F0-BCE2-55E2B4AC377F}"/>
              </a:ext>
            </a:extLst>
          </p:cNvPr>
          <p:cNvSpPr txBox="1"/>
          <p:nvPr/>
        </p:nvSpPr>
        <p:spPr>
          <a:xfrm>
            <a:off x="129346" y="143690"/>
            <a:ext cx="12412761" cy="707886"/>
          </a:xfrm>
          <a:prstGeom prst="rect">
            <a:avLst/>
          </a:prstGeom>
          <a:noFill/>
        </p:spPr>
        <p:txBody>
          <a:bodyPr wrap="square" rtlCol="0">
            <a:spAutoFit/>
          </a:bodyPr>
          <a:lstStyle/>
          <a:p>
            <a:r>
              <a:rPr lang="en-GB" sz="4000"/>
              <a:t>History, Development and Place of Circus Arts Instruction</a:t>
            </a:r>
          </a:p>
        </p:txBody>
      </p:sp>
      <p:pic>
        <p:nvPicPr>
          <p:cNvPr id="6" name="Picture 5">
            <a:extLst>
              <a:ext uri="{FF2B5EF4-FFF2-40B4-BE49-F238E27FC236}">
                <a16:creationId xmlns:a16="http://schemas.microsoft.com/office/drawing/2014/main" id="{4E30C7CC-61BE-4166-AA95-EC7659754BCD}"/>
              </a:ext>
            </a:extLst>
          </p:cNvPr>
          <p:cNvPicPr>
            <a:picLocks noChangeAspect="1"/>
          </p:cNvPicPr>
          <p:nvPr/>
        </p:nvPicPr>
        <p:blipFill>
          <a:blip r:embed="rId8"/>
          <a:stretch>
            <a:fillRect/>
          </a:stretch>
        </p:blipFill>
        <p:spPr>
          <a:xfrm>
            <a:off x="2778960" y="3948208"/>
            <a:ext cx="9413040" cy="1731414"/>
          </a:xfrm>
          <a:custGeom>
            <a:avLst/>
            <a:gdLst>
              <a:gd name="connsiteX0" fmla="*/ 0 w 9413040"/>
              <a:gd name="connsiteY0" fmla="*/ 0 h 1731414"/>
              <a:gd name="connsiteX1" fmla="*/ 9413040 w 9413040"/>
              <a:gd name="connsiteY1" fmla="*/ 0 h 1731414"/>
              <a:gd name="connsiteX2" fmla="*/ 9413040 w 9413040"/>
              <a:gd name="connsiteY2" fmla="*/ 1731414 h 1731414"/>
              <a:gd name="connsiteX3" fmla="*/ 0 w 9413040"/>
              <a:gd name="connsiteY3" fmla="*/ 1731414 h 1731414"/>
              <a:gd name="connsiteX4" fmla="*/ 0 w 9413040"/>
              <a:gd name="connsiteY4" fmla="*/ 0 h 173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13040" h="1731414" fill="none" extrusionOk="0">
                <a:moveTo>
                  <a:pt x="0" y="0"/>
                </a:moveTo>
                <a:cubicBezTo>
                  <a:pt x="3647568" y="98617"/>
                  <a:pt x="6975593" y="-158160"/>
                  <a:pt x="9413040" y="0"/>
                </a:cubicBezTo>
                <a:cubicBezTo>
                  <a:pt x="9355716" y="517852"/>
                  <a:pt x="9517890" y="1069177"/>
                  <a:pt x="9413040" y="1731414"/>
                </a:cubicBezTo>
                <a:cubicBezTo>
                  <a:pt x="5623674" y="1733217"/>
                  <a:pt x="4509849" y="1848982"/>
                  <a:pt x="0" y="1731414"/>
                </a:cubicBezTo>
                <a:cubicBezTo>
                  <a:pt x="-33611" y="1129710"/>
                  <a:pt x="131908" y="415187"/>
                  <a:pt x="0" y="0"/>
                </a:cubicBezTo>
                <a:close/>
              </a:path>
              <a:path w="9413040" h="1731414" stroke="0" extrusionOk="0">
                <a:moveTo>
                  <a:pt x="0" y="0"/>
                </a:moveTo>
                <a:cubicBezTo>
                  <a:pt x="1905215" y="-88993"/>
                  <a:pt x="7586840" y="-112384"/>
                  <a:pt x="9413040" y="0"/>
                </a:cubicBezTo>
                <a:cubicBezTo>
                  <a:pt x="9458589" y="345640"/>
                  <a:pt x="9488253" y="908666"/>
                  <a:pt x="9413040" y="1731414"/>
                </a:cubicBezTo>
                <a:cubicBezTo>
                  <a:pt x="6255157" y="1837967"/>
                  <a:pt x="4059923" y="1680347"/>
                  <a:pt x="0" y="1731414"/>
                </a:cubicBezTo>
                <a:cubicBezTo>
                  <a:pt x="11790" y="1476203"/>
                  <a:pt x="-121000" y="448666"/>
                  <a:pt x="0" y="0"/>
                </a:cubicBezTo>
                <a:close/>
              </a:path>
            </a:pathLst>
          </a:custGeom>
          <a:ln>
            <a:solidFill>
              <a:srgbClr val="C2E8F1"/>
            </a:solidFill>
            <a:prstDash val="dashDot"/>
            <a:extLst>
              <a:ext uri="{C807C97D-BFC1-408E-A445-0C87EB9F89A2}">
                <ask:lineSketchStyleProps xmlns:ask="http://schemas.microsoft.com/office/drawing/2018/sketchyshapes" sd="3938040255">
                  <a:prstGeom prst="rect">
                    <a:avLst/>
                  </a:prstGeom>
                  <ask:type>
                    <ask:lineSketchCurved/>
                  </ask:type>
                </ask:lineSketchStyleProps>
              </a:ext>
            </a:extLst>
          </a:ln>
        </p:spPr>
      </p:pic>
      <p:pic>
        <p:nvPicPr>
          <p:cNvPr id="7" name="Picture 6">
            <a:hlinkClick r:id="rId9"/>
            <a:extLst>
              <a:ext uri="{FF2B5EF4-FFF2-40B4-BE49-F238E27FC236}">
                <a16:creationId xmlns:a16="http://schemas.microsoft.com/office/drawing/2014/main" id="{E6924A31-859E-4782-967C-A64BCA5149C1}"/>
              </a:ext>
            </a:extLst>
          </p:cNvPr>
          <p:cNvPicPr>
            <a:picLocks noChangeAspect="1"/>
          </p:cNvPicPr>
          <p:nvPr/>
        </p:nvPicPr>
        <p:blipFill>
          <a:blip r:embed="rId10"/>
          <a:stretch>
            <a:fillRect/>
          </a:stretch>
        </p:blipFill>
        <p:spPr>
          <a:xfrm>
            <a:off x="7910831" y="1178377"/>
            <a:ext cx="3747841" cy="2108161"/>
          </a:xfrm>
          <a:prstGeom prst="rect">
            <a:avLst/>
          </a:prstGeom>
        </p:spPr>
      </p:pic>
    </p:spTree>
    <p:extLst>
      <p:ext uri="{BB962C8B-B14F-4D97-AF65-F5344CB8AC3E}">
        <p14:creationId xmlns:p14="http://schemas.microsoft.com/office/powerpoint/2010/main" val="29795376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93B763-FE05-4A32-A2D4-FEAE9C52DD20}"/>
              </a:ext>
            </a:extLst>
          </p:cNvPr>
          <p:cNvSpPr txBox="1"/>
          <p:nvPr/>
        </p:nvSpPr>
        <p:spPr>
          <a:xfrm>
            <a:off x="209006" y="316159"/>
            <a:ext cx="8112034" cy="707886"/>
          </a:xfrm>
          <a:prstGeom prst="rect">
            <a:avLst/>
          </a:prstGeom>
          <a:noFill/>
        </p:spPr>
        <p:txBody>
          <a:bodyPr wrap="square" rtlCol="0">
            <a:spAutoFit/>
          </a:bodyPr>
          <a:lstStyle/>
          <a:p>
            <a:r>
              <a:rPr lang="en-GB" sz="4000"/>
              <a:t>Circus Arts Instruction (Davis, 2010)</a:t>
            </a:r>
          </a:p>
        </p:txBody>
      </p:sp>
      <p:sp>
        <p:nvSpPr>
          <p:cNvPr id="3" name="Content Placeholder 2">
            <a:extLst>
              <a:ext uri="{FF2B5EF4-FFF2-40B4-BE49-F238E27FC236}">
                <a16:creationId xmlns:a16="http://schemas.microsoft.com/office/drawing/2014/main" id="{A7D1454A-A8D5-4951-9BE9-EE2B97024465}"/>
              </a:ext>
            </a:extLst>
          </p:cNvPr>
          <p:cNvSpPr txBox="1">
            <a:spLocks/>
          </p:cNvSpPr>
          <p:nvPr/>
        </p:nvSpPr>
        <p:spPr>
          <a:xfrm>
            <a:off x="209006" y="1364071"/>
            <a:ext cx="64770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Three fundamental elements</a:t>
            </a:r>
          </a:p>
          <a:p>
            <a:pPr lvl="1"/>
            <a:r>
              <a:rPr lang="en-US" u="sng"/>
              <a:t>Physical Skills </a:t>
            </a:r>
            <a:r>
              <a:rPr lang="en-US"/>
              <a:t>– Circus skills used as the foundation of all circus projects</a:t>
            </a:r>
          </a:p>
          <a:p>
            <a:pPr lvl="1"/>
            <a:endParaRPr lang="en-US"/>
          </a:p>
          <a:p>
            <a:pPr lvl="1"/>
            <a:r>
              <a:rPr lang="en-US" u="sng"/>
              <a:t>Non-competitive</a:t>
            </a:r>
            <a:r>
              <a:rPr lang="en-US"/>
              <a:t> – ‘Troupe’ mentality with no auditions</a:t>
            </a:r>
          </a:p>
          <a:p>
            <a:pPr lvl="1"/>
            <a:endParaRPr lang="en-US"/>
          </a:p>
          <a:p>
            <a:pPr lvl="1"/>
            <a:r>
              <a:rPr lang="en-US" u="sng"/>
              <a:t>Inclusive</a:t>
            </a:r>
            <a:r>
              <a:rPr lang="en-US"/>
              <a:t> – No matter ability, background, gender, religion</a:t>
            </a:r>
          </a:p>
        </p:txBody>
      </p:sp>
      <p:pic>
        <p:nvPicPr>
          <p:cNvPr id="4" name="Picture 3">
            <a:hlinkClick r:id="rId2"/>
            <a:extLst>
              <a:ext uri="{FF2B5EF4-FFF2-40B4-BE49-F238E27FC236}">
                <a16:creationId xmlns:a16="http://schemas.microsoft.com/office/drawing/2014/main" id="{2D2C977D-472C-4CC9-B38A-316E888F1820}"/>
              </a:ext>
            </a:extLst>
          </p:cNvPr>
          <p:cNvPicPr>
            <a:picLocks noChangeAspect="1"/>
          </p:cNvPicPr>
          <p:nvPr/>
        </p:nvPicPr>
        <p:blipFill>
          <a:blip r:embed="rId3"/>
          <a:stretch>
            <a:fillRect/>
          </a:stretch>
        </p:blipFill>
        <p:spPr>
          <a:xfrm rot="935887">
            <a:off x="7336194" y="2098928"/>
            <a:ext cx="4305777" cy="2411235"/>
          </a:xfrm>
          <a:prstGeom prst="rect">
            <a:avLst/>
          </a:prstGeom>
        </p:spPr>
      </p:pic>
    </p:spTree>
    <p:extLst>
      <p:ext uri="{BB962C8B-B14F-4D97-AF65-F5344CB8AC3E}">
        <p14:creationId xmlns:p14="http://schemas.microsoft.com/office/powerpoint/2010/main" val="285349191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ABC3EA-7D64-4AC3-8607-8523916F0F76}"/>
              </a:ext>
            </a:extLst>
          </p:cNvPr>
          <p:cNvPicPr>
            <a:picLocks noChangeAspect="1"/>
          </p:cNvPicPr>
          <p:nvPr/>
        </p:nvPicPr>
        <p:blipFill rotWithShape="1">
          <a:blip r:embed="rId2"/>
          <a:srcRect l="50000" t="9048" r="3036" b="9048"/>
          <a:stretch/>
        </p:blipFill>
        <p:spPr>
          <a:xfrm>
            <a:off x="451236" y="237215"/>
            <a:ext cx="11134117" cy="5238300"/>
          </a:xfrm>
          <a:prstGeom prst="rect">
            <a:avLst/>
          </a:prstGeom>
        </p:spPr>
      </p:pic>
    </p:spTree>
    <p:extLst>
      <p:ext uri="{BB962C8B-B14F-4D97-AF65-F5344CB8AC3E}">
        <p14:creationId xmlns:p14="http://schemas.microsoft.com/office/powerpoint/2010/main" val="23170286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738ED2-B830-457D-A46C-763DC6173479}"/>
              </a:ext>
            </a:extLst>
          </p:cNvPr>
          <p:cNvPicPr>
            <a:picLocks noChangeAspect="1"/>
          </p:cNvPicPr>
          <p:nvPr/>
        </p:nvPicPr>
        <p:blipFill rotWithShape="1">
          <a:blip r:embed="rId2"/>
          <a:srcRect l="24487" t="20199" r="34743" b="23362"/>
          <a:stretch/>
        </p:blipFill>
        <p:spPr>
          <a:xfrm>
            <a:off x="2505441" y="173205"/>
            <a:ext cx="6949022" cy="5411167"/>
          </a:xfrm>
          <a:prstGeom prst="rect">
            <a:avLst/>
          </a:prstGeom>
        </p:spPr>
      </p:pic>
      <p:sp>
        <p:nvSpPr>
          <p:cNvPr id="3" name="Rectangle 2">
            <a:extLst>
              <a:ext uri="{FF2B5EF4-FFF2-40B4-BE49-F238E27FC236}">
                <a16:creationId xmlns:a16="http://schemas.microsoft.com/office/drawing/2014/main" id="{44C11B3D-FFD4-8DB3-AE3C-8F80F09F1C27}"/>
              </a:ext>
            </a:extLst>
          </p:cNvPr>
          <p:cNvSpPr/>
          <p:nvPr/>
        </p:nvSpPr>
        <p:spPr>
          <a:xfrm>
            <a:off x="9771017" y="1550126"/>
            <a:ext cx="1567543" cy="775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MALE</a:t>
            </a:r>
          </a:p>
        </p:txBody>
      </p:sp>
      <p:sp>
        <p:nvSpPr>
          <p:cNvPr id="4" name="Rectangle 3">
            <a:extLst>
              <a:ext uri="{FF2B5EF4-FFF2-40B4-BE49-F238E27FC236}">
                <a16:creationId xmlns:a16="http://schemas.microsoft.com/office/drawing/2014/main" id="{3881EABD-8FAA-6494-2228-E4370C6B9568}"/>
              </a:ext>
            </a:extLst>
          </p:cNvPr>
          <p:cNvSpPr/>
          <p:nvPr/>
        </p:nvSpPr>
        <p:spPr>
          <a:xfrm>
            <a:off x="9771016" y="3339737"/>
            <a:ext cx="1567543" cy="775063"/>
          </a:xfrm>
          <a:prstGeom prst="rect">
            <a:avLst/>
          </a:prstGeom>
          <a:ln>
            <a:solidFill>
              <a:schemeClr val="accent6">
                <a:lumMod val="5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sz="3200"/>
              <a:t>FEMALE</a:t>
            </a:r>
          </a:p>
        </p:txBody>
      </p:sp>
    </p:spTree>
    <p:extLst>
      <p:ext uri="{BB962C8B-B14F-4D97-AF65-F5344CB8AC3E}">
        <p14:creationId xmlns:p14="http://schemas.microsoft.com/office/powerpoint/2010/main" val="41768900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B562A0-E4FA-4491-8065-3DB30A1E04E2}"/>
              </a:ext>
            </a:extLst>
          </p:cNvPr>
          <p:cNvPicPr>
            <a:picLocks noChangeAspect="1"/>
          </p:cNvPicPr>
          <p:nvPr/>
        </p:nvPicPr>
        <p:blipFill rotWithShape="1">
          <a:blip r:embed="rId2"/>
          <a:srcRect l="27949" t="31710" r="38718" b="21538"/>
          <a:stretch/>
        </p:blipFill>
        <p:spPr>
          <a:xfrm>
            <a:off x="2592474" y="136970"/>
            <a:ext cx="7007051" cy="5528157"/>
          </a:xfrm>
          <a:prstGeom prst="rect">
            <a:avLst/>
          </a:prstGeom>
        </p:spPr>
      </p:pic>
    </p:spTree>
    <p:extLst>
      <p:ext uri="{BB962C8B-B14F-4D97-AF65-F5344CB8AC3E}">
        <p14:creationId xmlns:p14="http://schemas.microsoft.com/office/powerpoint/2010/main" val="31722834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526D8CB-A469-426E-B3E4-6465A518F406}"/>
              </a:ext>
            </a:extLst>
          </p:cNvPr>
          <p:cNvPicPr>
            <a:picLocks noChangeAspect="1"/>
          </p:cNvPicPr>
          <p:nvPr/>
        </p:nvPicPr>
        <p:blipFill>
          <a:blip r:embed="rId2"/>
          <a:stretch>
            <a:fillRect/>
          </a:stretch>
        </p:blipFill>
        <p:spPr>
          <a:xfrm>
            <a:off x="2216298" y="125441"/>
            <a:ext cx="7338519" cy="5539863"/>
          </a:xfrm>
          <a:prstGeom prst="rect">
            <a:avLst/>
          </a:prstGeom>
        </p:spPr>
      </p:pic>
    </p:spTree>
    <p:extLst>
      <p:ext uri="{BB962C8B-B14F-4D97-AF65-F5344CB8AC3E}">
        <p14:creationId xmlns:p14="http://schemas.microsoft.com/office/powerpoint/2010/main" val="34173163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257C1D-7A36-4F22-9982-44DC6EB60AF1}"/>
              </a:ext>
            </a:extLst>
          </p:cNvPr>
          <p:cNvPicPr>
            <a:picLocks noChangeAspect="1"/>
          </p:cNvPicPr>
          <p:nvPr/>
        </p:nvPicPr>
        <p:blipFill>
          <a:blip r:embed="rId2"/>
          <a:stretch>
            <a:fillRect/>
          </a:stretch>
        </p:blipFill>
        <p:spPr>
          <a:xfrm>
            <a:off x="2909747" y="150683"/>
            <a:ext cx="6306394" cy="5561003"/>
          </a:xfrm>
          <a:prstGeom prst="rect">
            <a:avLst/>
          </a:prstGeom>
        </p:spPr>
      </p:pic>
      <p:sp>
        <p:nvSpPr>
          <p:cNvPr id="3" name="Rectangle 2">
            <a:extLst>
              <a:ext uri="{FF2B5EF4-FFF2-40B4-BE49-F238E27FC236}">
                <a16:creationId xmlns:a16="http://schemas.microsoft.com/office/drawing/2014/main" id="{2DE569E1-1D23-9991-1BA5-7BEF00DB2F44}"/>
              </a:ext>
            </a:extLst>
          </p:cNvPr>
          <p:cNvSpPr/>
          <p:nvPr/>
        </p:nvSpPr>
        <p:spPr>
          <a:xfrm>
            <a:off x="9771017" y="1550126"/>
            <a:ext cx="1567543" cy="775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FEMALE</a:t>
            </a:r>
          </a:p>
        </p:txBody>
      </p:sp>
      <p:sp>
        <p:nvSpPr>
          <p:cNvPr id="4" name="Rectangle 3">
            <a:extLst>
              <a:ext uri="{FF2B5EF4-FFF2-40B4-BE49-F238E27FC236}">
                <a16:creationId xmlns:a16="http://schemas.microsoft.com/office/drawing/2014/main" id="{A3C32DE9-6035-D7CB-42A1-F51ACC629FDD}"/>
              </a:ext>
            </a:extLst>
          </p:cNvPr>
          <p:cNvSpPr/>
          <p:nvPr/>
        </p:nvSpPr>
        <p:spPr>
          <a:xfrm>
            <a:off x="9771016" y="3339737"/>
            <a:ext cx="1567543" cy="775063"/>
          </a:xfrm>
          <a:prstGeom prst="rect">
            <a:avLst/>
          </a:prstGeom>
          <a:ln>
            <a:solidFill>
              <a:schemeClr val="accent6">
                <a:lumMod val="5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sz="3200"/>
              <a:t>MALE</a:t>
            </a:r>
          </a:p>
        </p:txBody>
      </p:sp>
    </p:spTree>
    <p:extLst>
      <p:ext uri="{BB962C8B-B14F-4D97-AF65-F5344CB8AC3E}">
        <p14:creationId xmlns:p14="http://schemas.microsoft.com/office/powerpoint/2010/main" val="37853069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13426F-1B3C-47E6-92F0-7CCADE58F819}"/>
              </a:ext>
            </a:extLst>
          </p:cNvPr>
          <p:cNvPicPr>
            <a:picLocks noChangeAspect="1"/>
          </p:cNvPicPr>
          <p:nvPr/>
        </p:nvPicPr>
        <p:blipFill>
          <a:blip r:embed="rId2"/>
          <a:stretch>
            <a:fillRect/>
          </a:stretch>
        </p:blipFill>
        <p:spPr>
          <a:xfrm>
            <a:off x="2865634" y="0"/>
            <a:ext cx="6258334" cy="5647765"/>
          </a:xfrm>
          <a:prstGeom prst="rect">
            <a:avLst/>
          </a:prstGeom>
        </p:spPr>
      </p:pic>
      <p:sp>
        <p:nvSpPr>
          <p:cNvPr id="3" name="Rectangle 2">
            <a:extLst>
              <a:ext uri="{FF2B5EF4-FFF2-40B4-BE49-F238E27FC236}">
                <a16:creationId xmlns:a16="http://schemas.microsoft.com/office/drawing/2014/main" id="{0D34D98D-BFF5-E077-CD38-CB549B8664A8}"/>
              </a:ext>
            </a:extLst>
          </p:cNvPr>
          <p:cNvSpPr/>
          <p:nvPr/>
        </p:nvSpPr>
        <p:spPr>
          <a:xfrm>
            <a:off x="9771015" y="862149"/>
            <a:ext cx="1567543" cy="7750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t>Reading and Writing</a:t>
            </a:r>
          </a:p>
        </p:txBody>
      </p:sp>
      <p:sp>
        <p:nvSpPr>
          <p:cNvPr id="4" name="Rectangle 3">
            <a:extLst>
              <a:ext uri="{FF2B5EF4-FFF2-40B4-BE49-F238E27FC236}">
                <a16:creationId xmlns:a16="http://schemas.microsoft.com/office/drawing/2014/main" id="{DA415448-BA3D-552A-6030-22AD338BF93D}"/>
              </a:ext>
            </a:extLst>
          </p:cNvPr>
          <p:cNvSpPr/>
          <p:nvPr/>
        </p:nvSpPr>
        <p:spPr>
          <a:xfrm>
            <a:off x="9771014" y="2299191"/>
            <a:ext cx="1567543" cy="775063"/>
          </a:xfrm>
          <a:prstGeom prst="rect">
            <a:avLst/>
          </a:prstGeom>
          <a:ln>
            <a:solidFill>
              <a:schemeClr val="accent6">
                <a:lumMod val="50000"/>
              </a:schemeClr>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GB" sz="2400"/>
              <a:t>Numeracy</a:t>
            </a:r>
          </a:p>
        </p:txBody>
      </p:sp>
      <p:sp>
        <p:nvSpPr>
          <p:cNvPr id="5" name="Rectangle 4">
            <a:extLst>
              <a:ext uri="{FF2B5EF4-FFF2-40B4-BE49-F238E27FC236}">
                <a16:creationId xmlns:a16="http://schemas.microsoft.com/office/drawing/2014/main" id="{1392BBE7-265D-795E-88D7-62139AFA01AE}"/>
              </a:ext>
            </a:extLst>
          </p:cNvPr>
          <p:cNvSpPr/>
          <p:nvPr/>
        </p:nvSpPr>
        <p:spPr>
          <a:xfrm>
            <a:off x="9771013" y="3736233"/>
            <a:ext cx="1567543" cy="775063"/>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400"/>
              <a:t>Physical Literacy</a:t>
            </a:r>
          </a:p>
        </p:txBody>
      </p:sp>
    </p:spTree>
    <p:extLst>
      <p:ext uri="{BB962C8B-B14F-4D97-AF65-F5344CB8AC3E}">
        <p14:creationId xmlns:p14="http://schemas.microsoft.com/office/powerpoint/2010/main" val="257846936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F85A9C-23F5-41CE-99B8-2CFA5B0E681A}"/>
              </a:ext>
            </a:extLst>
          </p:cNvPr>
          <p:cNvSpPr txBox="1"/>
          <p:nvPr/>
        </p:nvSpPr>
        <p:spPr>
          <a:xfrm>
            <a:off x="209006" y="130629"/>
            <a:ext cx="8112034" cy="707886"/>
          </a:xfrm>
          <a:prstGeom prst="rect">
            <a:avLst/>
          </a:prstGeom>
          <a:noFill/>
        </p:spPr>
        <p:txBody>
          <a:bodyPr wrap="square" rtlCol="0">
            <a:spAutoFit/>
          </a:bodyPr>
          <a:lstStyle/>
          <a:p>
            <a:r>
              <a:rPr lang="en-GB" sz="4000"/>
              <a:t>Circus Arts Instruction (Davis, 2010)</a:t>
            </a:r>
          </a:p>
        </p:txBody>
      </p:sp>
      <p:sp>
        <p:nvSpPr>
          <p:cNvPr id="3" name="Content Placeholder 2">
            <a:extLst>
              <a:ext uri="{FF2B5EF4-FFF2-40B4-BE49-F238E27FC236}">
                <a16:creationId xmlns:a16="http://schemas.microsoft.com/office/drawing/2014/main" id="{7C338492-5A7E-452A-9E76-5BE62BCDB892}"/>
              </a:ext>
            </a:extLst>
          </p:cNvPr>
          <p:cNvSpPr txBox="1">
            <a:spLocks/>
          </p:cNvSpPr>
          <p:nvPr/>
        </p:nvSpPr>
        <p:spPr>
          <a:xfrm>
            <a:off x="209006" y="1364071"/>
            <a:ext cx="64770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Three fundamental elements</a:t>
            </a:r>
          </a:p>
          <a:p>
            <a:pPr lvl="1"/>
            <a:r>
              <a:rPr lang="en-US" u="sng"/>
              <a:t>Physical Skills </a:t>
            </a:r>
            <a:r>
              <a:rPr lang="en-US"/>
              <a:t>– Circus skills used as the foundation of all circus projects</a:t>
            </a:r>
          </a:p>
          <a:p>
            <a:pPr lvl="1"/>
            <a:endParaRPr lang="en-US"/>
          </a:p>
          <a:p>
            <a:pPr lvl="1"/>
            <a:r>
              <a:rPr lang="en-US" u="sng"/>
              <a:t>Non-competitive</a:t>
            </a:r>
            <a:r>
              <a:rPr lang="en-US"/>
              <a:t> – ‘Troupe’ mentality with no auditions</a:t>
            </a:r>
          </a:p>
          <a:p>
            <a:pPr lvl="1"/>
            <a:endParaRPr lang="en-US"/>
          </a:p>
          <a:p>
            <a:pPr lvl="1"/>
            <a:r>
              <a:rPr lang="en-US" u="sng"/>
              <a:t>Inclusive</a:t>
            </a:r>
            <a:r>
              <a:rPr lang="en-US"/>
              <a:t> – No matter ability, background, gender, religion</a:t>
            </a:r>
          </a:p>
        </p:txBody>
      </p:sp>
      <p:pic>
        <p:nvPicPr>
          <p:cNvPr id="4" name="Picture 3">
            <a:hlinkClick r:id="rId2"/>
            <a:extLst>
              <a:ext uri="{FF2B5EF4-FFF2-40B4-BE49-F238E27FC236}">
                <a16:creationId xmlns:a16="http://schemas.microsoft.com/office/drawing/2014/main" id="{225EE519-C4EC-4636-A4A1-8056E6EE7D39}"/>
              </a:ext>
            </a:extLst>
          </p:cNvPr>
          <p:cNvPicPr>
            <a:picLocks noChangeAspect="1"/>
          </p:cNvPicPr>
          <p:nvPr/>
        </p:nvPicPr>
        <p:blipFill>
          <a:blip r:embed="rId3"/>
          <a:stretch>
            <a:fillRect/>
          </a:stretch>
        </p:blipFill>
        <p:spPr>
          <a:xfrm rot="935887">
            <a:off x="7336194" y="2098928"/>
            <a:ext cx="4305777" cy="2411235"/>
          </a:xfrm>
          <a:prstGeom prst="rect">
            <a:avLst/>
          </a:prstGeom>
        </p:spPr>
      </p:pic>
    </p:spTree>
    <p:extLst>
      <p:ext uri="{BB962C8B-B14F-4D97-AF65-F5344CB8AC3E}">
        <p14:creationId xmlns:p14="http://schemas.microsoft.com/office/powerpoint/2010/main" val="113614032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1190B4-D708-B2B0-419D-425D385F77D9}"/>
              </a:ext>
            </a:extLst>
          </p:cNvPr>
          <p:cNvSpPr txBox="1"/>
          <p:nvPr/>
        </p:nvSpPr>
        <p:spPr>
          <a:xfrm>
            <a:off x="258702" y="342212"/>
            <a:ext cx="7693006" cy="769441"/>
          </a:xfrm>
          <a:prstGeom prst="rect">
            <a:avLst/>
          </a:prstGeom>
          <a:noFill/>
        </p:spPr>
        <p:txBody>
          <a:bodyPr wrap="square" rtlCol="0">
            <a:spAutoFit/>
          </a:bodyPr>
          <a:lstStyle/>
          <a:p>
            <a:r>
              <a:rPr lang="en-GB" sz="3600"/>
              <a:t>Flower </a:t>
            </a:r>
            <a:r>
              <a:rPr lang="en-GB" sz="4400"/>
              <a:t>sticks</a:t>
            </a:r>
            <a:endParaRPr lang="en-GB" sz="3600"/>
          </a:p>
        </p:txBody>
      </p:sp>
      <p:pic>
        <p:nvPicPr>
          <p:cNvPr id="5" name="Picture 4">
            <a:extLst>
              <a:ext uri="{FF2B5EF4-FFF2-40B4-BE49-F238E27FC236}">
                <a16:creationId xmlns:a16="http://schemas.microsoft.com/office/drawing/2014/main" id="{9FA98B6A-C030-5154-63F1-FE651DF07E98}"/>
              </a:ext>
            </a:extLst>
          </p:cNvPr>
          <p:cNvPicPr>
            <a:picLocks noChangeAspect="1"/>
          </p:cNvPicPr>
          <p:nvPr/>
        </p:nvPicPr>
        <p:blipFill rotWithShape="1">
          <a:blip r:embed="rId3"/>
          <a:srcRect l="25179" t="13762" r="68163" b="69438"/>
          <a:stretch/>
        </p:blipFill>
        <p:spPr>
          <a:xfrm>
            <a:off x="4804469" y="152147"/>
            <a:ext cx="1509363" cy="1492015"/>
          </a:xfrm>
          <a:prstGeom prst="rect">
            <a:avLst/>
          </a:prstGeom>
        </p:spPr>
      </p:pic>
      <p:pic>
        <p:nvPicPr>
          <p:cNvPr id="1026" name="Picture 2" descr="FLASH Pro Flower Stick Set - Ultra-Grip Silicone Coated Flowerstick &amp; Hand  sticks! Supreme Quality, Fiberglass Shaft, Silicone Grip, Suede Tassels,  Fastening Strap. (UV Green) : Amazon.co.uk: Toys &amp; Games">
            <a:extLst>
              <a:ext uri="{FF2B5EF4-FFF2-40B4-BE49-F238E27FC236}">
                <a16:creationId xmlns:a16="http://schemas.microsoft.com/office/drawing/2014/main" id="{45BC1630-72ED-6731-255A-BB5E3A42F5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829" y="2354580"/>
            <a:ext cx="3466389" cy="300745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ctures of Number 1-10 | Numbers for kids, Free printable numbers,  Printable numbers">
            <a:extLst>
              <a:ext uri="{FF2B5EF4-FFF2-40B4-BE49-F238E27FC236}">
                <a16:creationId xmlns:a16="http://schemas.microsoft.com/office/drawing/2014/main" id="{E78C476E-2B0D-4F84-627A-322D969E75C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82871" b="56267"/>
          <a:stretch/>
        </p:blipFill>
        <p:spPr bwMode="auto">
          <a:xfrm>
            <a:off x="3813262" y="152147"/>
            <a:ext cx="1199198" cy="172456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Pictures of Number 1-10 | Numbers for kids, Free printable numbers,  Printable numbers">
            <a:extLst>
              <a:ext uri="{FF2B5EF4-FFF2-40B4-BE49-F238E27FC236}">
                <a16:creationId xmlns:a16="http://schemas.microsoft.com/office/drawing/2014/main" id="{CB77EC64-638D-52A3-AB0C-BD7DD61B2F6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117" t="-389" r="64754" b="56656"/>
          <a:stretch/>
        </p:blipFill>
        <p:spPr bwMode="auto">
          <a:xfrm>
            <a:off x="8147363" y="249372"/>
            <a:ext cx="1199198" cy="172456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Pictures of Number 1-10 | Numbers for kids, Free printable numbers,  Printable numbers">
            <a:extLst>
              <a:ext uri="{FF2B5EF4-FFF2-40B4-BE49-F238E27FC236}">
                <a16:creationId xmlns:a16="http://schemas.microsoft.com/office/drawing/2014/main" id="{B354B35C-9A95-788E-004D-29E5FB1E26D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9483" t="149" r="43388" b="56118"/>
          <a:stretch/>
        </p:blipFill>
        <p:spPr bwMode="auto">
          <a:xfrm>
            <a:off x="5717646" y="3563747"/>
            <a:ext cx="1199198" cy="172456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94164FFF-17AD-B45E-7BAC-500B69645841}"/>
              </a:ext>
            </a:extLst>
          </p:cNvPr>
          <p:cNvSpPr txBox="1"/>
          <p:nvPr/>
        </p:nvSpPr>
        <p:spPr>
          <a:xfrm>
            <a:off x="3219715" y="2026447"/>
            <a:ext cx="3097530" cy="2585323"/>
          </a:xfrm>
          <a:prstGeom prst="rect">
            <a:avLst/>
          </a:prstGeom>
          <a:noFill/>
        </p:spPr>
        <p:txBody>
          <a:bodyPr wrap="square" rtlCol="0">
            <a:spAutoFit/>
          </a:bodyPr>
          <a:lstStyle/>
          <a:p>
            <a:r>
              <a:rPr lang="en-GB"/>
              <a:t>Challenge yourself:</a:t>
            </a:r>
          </a:p>
          <a:p>
            <a:endParaRPr lang="en-GB"/>
          </a:p>
          <a:p>
            <a:endParaRPr lang="en-GB"/>
          </a:p>
          <a:p>
            <a:endParaRPr lang="en-GB"/>
          </a:p>
          <a:p>
            <a:endParaRPr lang="en-GB"/>
          </a:p>
          <a:p>
            <a:endParaRPr lang="en-GB"/>
          </a:p>
          <a:p>
            <a:endParaRPr lang="en-GB"/>
          </a:p>
          <a:p>
            <a:endParaRPr lang="en-GB"/>
          </a:p>
          <a:p>
            <a:r>
              <a:rPr lang="en-GB"/>
              <a:t>Challenge your partner:</a:t>
            </a:r>
          </a:p>
        </p:txBody>
      </p:sp>
      <p:pic>
        <p:nvPicPr>
          <p:cNvPr id="4" name="Picture 3" descr="A qr code on a white background&#10;&#10;Description automatically generated">
            <a:extLst>
              <a:ext uri="{FF2B5EF4-FFF2-40B4-BE49-F238E27FC236}">
                <a16:creationId xmlns:a16="http://schemas.microsoft.com/office/drawing/2014/main" id="{B5BCE4DD-8C75-7BD4-DCA7-038482CED59C}"/>
              </a:ext>
            </a:extLst>
          </p:cNvPr>
          <p:cNvPicPr>
            <a:picLocks noChangeAspect="1"/>
          </p:cNvPicPr>
          <p:nvPr/>
        </p:nvPicPr>
        <p:blipFill>
          <a:blip r:embed="rId6"/>
          <a:stretch>
            <a:fillRect/>
          </a:stretch>
        </p:blipFill>
        <p:spPr>
          <a:xfrm>
            <a:off x="6324779" y="726932"/>
            <a:ext cx="1416856" cy="1416856"/>
          </a:xfrm>
          <a:prstGeom prst="rect">
            <a:avLst/>
          </a:prstGeom>
        </p:spPr>
      </p:pic>
      <p:pic>
        <p:nvPicPr>
          <p:cNvPr id="8" name="Picture 7" descr="A qr code on a white background&#10;&#10;Description automatically generated">
            <a:extLst>
              <a:ext uri="{FF2B5EF4-FFF2-40B4-BE49-F238E27FC236}">
                <a16:creationId xmlns:a16="http://schemas.microsoft.com/office/drawing/2014/main" id="{D6D99418-BA1D-9802-2F80-300FDE436B11}"/>
              </a:ext>
            </a:extLst>
          </p:cNvPr>
          <p:cNvPicPr>
            <a:picLocks noChangeAspect="1"/>
          </p:cNvPicPr>
          <p:nvPr/>
        </p:nvPicPr>
        <p:blipFill>
          <a:blip r:embed="rId7"/>
          <a:stretch>
            <a:fillRect/>
          </a:stretch>
        </p:blipFill>
        <p:spPr>
          <a:xfrm>
            <a:off x="9583302" y="125028"/>
            <a:ext cx="2018760" cy="2018760"/>
          </a:xfrm>
          <a:prstGeom prst="rect">
            <a:avLst/>
          </a:prstGeom>
        </p:spPr>
      </p:pic>
      <p:sp>
        <p:nvSpPr>
          <p:cNvPr id="10" name="TextBox 9">
            <a:extLst>
              <a:ext uri="{FF2B5EF4-FFF2-40B4-BE49-F238E27FC236}">
                <a16:creationId xmlns:a16="http://schemas.microsoft.com/office/drawing/2014/main" id="{8293DB59-BD35-211C-E222-3B88077E3348}"/>
              </a:ext>
            </a:extLst>
          </p:cNvPr>
          <p:cNvSpPr txBox="1"/>
          <p:nvPr/>
        </p:nvSpPr>
        <p:spPr>
          <a:xfrm>
            <a:off x="7741635" y="3164539"/>
            <a:ext cx="3395561" cy="2308324"/>
          </a:xfrm>
          <a:prstGeom prst="rect">
            <a:avLst/>
          </a:prstGeom>
          <a:noFill/>
        </p:spPr>
        <p:txBody>
          <a:bodyPr wrap="square" rtlCol="0">
            <a:spAutoFit/>
          </a:bodyPr>
          <a:lstStyle/>
          <a:p>
            <a:r>
              <a:rPr lang="en-GB"/>
              <a:t>Pass it back and for working on:</a:t>
            </a:r>
          </a:p>
          <a:p>
            <a:pPr marL="285750" indent="-285750">
              <a:buFontTx/>
              <a:buChar char="-"/>
            </a:pPr>
            <a:r>
              <a:rPr lang="en-GB"/>
              <a:t>Distance</a:t>
            </a:r>
          </a:p>
          <a:p>
            <a:pPr marL="285750" indent="-285750">
              <a:buFontTx/>
              <a:buChar char="-"/>
            </a:pPr>
            <a:r>
              <a:rPr lang="en-GB"/>
              <a:t>Rotations (0+)</a:t>
            </a:r>
          </a:p>
          <a:p>
            <a:pPr marL="285750" indent="-285750">
              <a:buFontTx/>
              <a:buChar char="-"/>
            </a:pPr>
            <a:r>
              <a:rPr lang="en-GB"/>
              <a:t>Positions of catch/ pass (above head, below knee, backwards)</a:t>
            </a:r>
          </a:p>
          <a:p>
            <a:pPr marL="285750" indent="-285750">
              <a:buFontTx/>
              <a:buChar char="-"/>
            </a:pPr>
            <a:r>
              <a:rPr lang="en-GB"/>
              <a:t>Position with partner (side-by-side L/R, back-to-back)</a:t>
            </a:r>
          </a:p>
          <a:p>
            <a:pPr marL="285750" indent="-285750">
              <a:buFontTx/>
              <a:buChar char="-"/>
            </a:pPr>
            <a:endParaRPr lang="en-GB"/>
          </a:p>
        </p:txBody>
      </p:sp>
    </p:spTree>
    <p:extLst>
      <p:ext uri="{BB962C8B-B14F-4D97-AF65-F5344CB8AC3E}">
        <p14:creationId xmlns:p14="http://schemas.microsoft.com/office/powerpoint/2010/main" val="396704679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1190B4-D708-B2B0-419D-425D385F77D9}"/>
              </a:ext>
            </a:extLst>
          </p:cNvPr>
          <p:cNvSpPr txBox="1"/>
          <p:nvPr/>
        </p:nvSpPr>
        <p:spPr>
          <a:xfrm>
            <a:off x="728235" y="487315"/>
            <a:ext cx="7693006" cy="923330"/>
          </a:xfrm>
          <a:prstGeom prst="rect">
            <a:avLst/>
          </a:prstGeom>
          <a:noFill/>
        </p:spPr>
        <p:txBody>
          <a:bodyPr wrap="square" rtlCol="0">
            <a:spAutoFit/>
          </a:bodyPr>
          <a:lstStyle/>
          <a:p>
            <a:r>
              <a:rPr lang="en-GB" sz="5400"/>
              <a:t>Cigar boxes</a:t>
            </a:r>
          </a:p>
        </p:txBody>
      </p:sp>
      <p:pic>
        <p:nvPicPr>
          <p:cNvPr id="4" name="Picture 3">
            <a:extLst>
              <a:ext uri="{FF2B5EF4-FFF2-40B4-BE49-F238E27FC236}">
                <a16:creationId xmlns:a16="http://schemas.microsoft.com/office/drawing/2014/main" id="{BD5638F9-B0C8-04C5-F5E0-CE550CDDE15D}"/>
              </a:ext>
            </a:extLst>
          </p:cNvPr>
          <p:cNvPicPr>
            <a:picLocks noChangeAspect="1"/>
          </p:cNvPicPr>
          <p:nvPr/>
        </p:nvPicPr>
        <p:blipFill>
          <a:blip r:embed="rId3"/>
          <a:stretch>
            <a:fillRect/>
          </a:stretch>
        </p:blipFill>
        <p:spPr>
          <a:xfrm>
            <a:off x="7410150" y="487315"/>
            <a:ext cx="4379234" cy="5063490"/>
          </a:xfrm>
          <a:prstGeom prst="rect">
            <a:avLst/>
          </a:prstGeom>
        </p:spPr>
      </p:pic>
      <p:pic>
        <p:nvPicPr>
          <p:cNvPr id="5" name="Picture 4" descr="A qr code on a white background&#10;&#10;Description automatically generated">
            <a:extLst>
              <a:ext uri="{FF2B5EF4-FFF2-40B4-BE49-F238E27FC236}">
                <a16:creationId xmlns:a16="http://schemas.microsoft.com/office/drawing/2014/main" id="{0B0A3FE7-22C6-C876-6862-F3278EC4C9DE}"/>
              </a:ext>
            </a:extLst>
          </p:cNvPr>
          <p:cNvPicPr>
            <a:picLocks noChangeAspect="1"/>
          </p:cNvPicPr>
          <p:nvPr/>
        </p:nvPicPr>
        <p:blipFill>
          <a:blip r:embed="rId4"/>
          <a:stretch>
            <a:fillRect/>
          </a:stretch>
        </p:blipFill>
        <p:spPr>
          <a:xfrm>
            <a:off x="1434990" y="1926692"/>
            <a:ext cx="2857500" cy="2857500"/>
          </a:xfrm>
          <a:prstGeom prst="rect">
            <a:avLst/>
          </a:prstGeom>
        </p:spPr>
      </p:pic>
    </p:spTree>
    <p:extLst>
      <p:ext uri="{BB962C8B-B14F-4D97-AF65-F5344CB8AC3E}">
        <p14:creationId xmlns:p14="http://schemas.microsoft.com/office/powerpoint/2010/main" val="131528952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4D4381-FC2C-4B41-8F83-7FE4D2EFF8F3}"/>
              </a:ext>
            </a:extLst>
          </p:cNvPr>
          <p:cNvSpPr>
            <a:spLocks noGrp="1"/>
          </p:cNvSpPr>
          <p:nvPr>
            <p:ph idx="1"/>
          </p:nvPr>
        </p:nvSpPr>
        <p:spPr>
          <a:xfrm>
            <a:off x="3710609" y="2120348"/>
            <a:ext cx="7724104" cy="3215221"/>
          </a:xfrm>
        </p:spPr>
        <p:txBody>
          <a:bodyPr/>
          <a:lstStyle/>
          <a:p>
            <a:r>
              <a:rPr lang="en-GB"/>
              <a:t>Movement Tasks</a:t>
            </a:r>
          </a:p>
          <a:p>
            <a:endParaRPr lang="en-GB"/>
          </a:p>
          <a:p>
            <a:r>
              <a:rPr lang="en-GB"/>
              <a:t>Circus Arts</a:t>
            </a:r>
          </a:p>
        </p:txBody>
      </p:sp>
    </p:spTree>
    <p:extLst>
      <p:ext uri="{BB962C8B-B14F-4D97-AF65-F5344CB8AC3E}">
        <p14:creationId xmlns:p14="http://schemas.microsoft.com/office/powerpoint/2010/main" val="362942614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4 – Spatial Awareness </a:t>
            </a:r>
          </a:p>
          <a:p>
            <a:endParaRPr lang="en-GB"/>
          </a:p>
          <a:p>
            <a:endParaRPr lang="en-GB"/>
          </a:p>
          <a:p>
            <a:r>
              <a:rPr lang="en-GB"/>
              <a:t>Creativity Through Movement</a:t>
            </a:r>
            <a:endParaRPr lang="en-GB">
              <a:ea typeface="Calibri"/>
              <a:cs typeface="Calibri"/>
            </a:endParaRPr>
          </a:p>
          <a:p>
            <a:r>
              <a:rPr lang="en-GB"/>
              <a:t>(BMPE4002) Level 4</a:t>
            </a:r>
            <a:endParaRPr lang="en-GB">
              <a:ea typeface="Calibri"/>
              <a:cs typeface="Calibri"/>
            </a:endParaRPr>
          </a:p>
          <a:p>
            <a:endParaRPr lang="en-GB"/>
          </a:p>
          <a:p>
            <a:endParaRPr lang="en-GB">
              <a:ea typeface="Calibri"/>
              <a:cs typeface="Calibri"/>
            </a:endParaRPr>
          </a:p>
          <a:p>
            <a:r>
              <a:rPr lang="en-GB"/>
              <a:t>Anna Stevenson</a:t>
            </a:r>
            <a:endParaRPr lang="en-GB">
              <a:ea typeface="Calibri"/>
              <a:cs typeface="Calibri"/>
            </a:endParaRPr>
          </a:p>
        </p:txBody>
      </p:sp>
    </p:spTree>
    <p:extLst>
      <p:ext uri="{BB962C8B-B14F-4D97-AF65-F5344CB8AC3E}">
        <p14:creationId xmlns:p14="http://schemas.microsoft.com/office/powerpoint/2010/main" val="34668823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8B7FB-68BA-92B8-9A19-80E7B1D11ED9}"/>
              </a:ext>
            </a:extLst>
          </p:cNvPr>
          <p:cNvSpPr>
            <a:spLocks noGrp="1"/>
          </p:cNvSpPr>
          <p:nvPr>
            <p:ph type="title"/>
          </p:nvPr>
        </p:nvSpPr>
        <p:spPr/>
        <p:txBody>
          <a:bodyPr/>
          <a:lstStyle/>
          <a:p>
            <a:endParaRPr lang="en-GB"/>
          </a:p>
        </p:txBody>
      </p:sp>
      <p:pic>
        <p:nvPicPr>
          <p:cNvPr id="4" name="Online Media 3" title="The Clowns Helping Refugee Children To Laugh Through Play | Amazing Humans">
            <a:hlinkClick r:id="" action="ppaction://media"/>
            <a:extLst>
              <a:ext uri="{FF2B5EF4-FFF2-40B4-BE49-F238E27FC236}">
                <a16:creationId xmlns:a16="http://schemas.microsoft.com/office/drawing/2014/main" id="{40F4636B-1D86-3BD7-0EB2-1ABF527B5A1D}"/>
              </a:ext>
            </a:extLst>
          </p:cNvPr>
          <p:cNvPicPr>
            <a:picLocks noGrp="1" noRot="1" noChangeAspect="1"/>
          </p:cNvPicPr>
          <p:nvPr>
            <p:ph idx="1"/>
            <a:videoFile r:link="rId1"/>
          </p:nvPr>
        </p:nvPicPr>
        <p:blipFill>
          <a:blip r:embed="rId3"/>
          <a:stretch>
            <a:fillRect/>
          </a:stretch>
        </p:blipFill>
        <p:spPr>
          <a:xfrm>
            <a:off x="285992" y="363054"/>
            <a:ext cx="11142869" cy="6294782"/>
          </a:xfrm>
        </p:spPr>
      </p:pic>
    </p:spTree>
    <p:extLst>
      <p:ext uri="{BB962C8B-B14F-4D97-AF65-F5344CB8AC3E}">
        <p14:creationId xmlns:p14="http://schemas.microsoft.com/office/powerpoint/2010/main" val="196817742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A5A8C1-B0ED-457F-AE02-A99327D7B705}"/>
              </a:ext>
            </a:extLst>
          </p:cNvPr>
          <p:cNvPicPr>
            <a:picLocks noChangeAspect="1"/>
          </p:cNvPicPr>
          <p:nvPr/>
        </p:nvPicPr>
        <p:blipFill>
          <a:blip r:embed="rId3">
            <a:alphaModFix amt="50000"/>
          </a:blip>
          <a:stretch>
            <a:fillRect/>
          </a:stretch>
        </p:blipFill>
        <p:spPr>
          <a:xfrm>
            <a:off x="4806655" y="937318"/>
            <a:ext cx="7176816" cy="4775845"/>
          </a:xfrm>
          <a:prstGeom prst="rect">
            <a:avLst/>
          </a:prstGeom>
        </p:spPr>
      </p:pic>
      <p:sp>
        <p:nvSpPr>
          <p:cNvPr id="3" name="TextBox 2">
            <a:extLst>
              <a:ext uri="{FF2B5EF4-FFF2-40B4-BE49-F238E27FC236}">
                <a16:creationId xmlns:a16="http://schemas.microsoft.com/office/drawing/2014/main" id="{DDCCA3AF-193D-4701-8579-A4C82CEF12E8}"/>
              </a:ext>
            </a:extLst>
          </p:cNvPr>
          <p:cNvSpPr txBox="1"/>
          <p:nvPr/>
        </p:nvSpPr>
        <p:spPr>
          <a:xfrm>
            <a:off x="261258" y="119352"/>
            <a:ext cx="7589520" cy="707886"/>
          </a:xfrm>
          <a:prstGeom prst="rect">
            <a:avLst/>
          </a:prstGeom>
          <a:noFill/>
        </p:spPr>
        <p:txBody>
          <a:bodyPr wrap="square" rtlCol="0">
            <a:spAutoFit/>
          </a:bodyPr>
          <a:lstStyle/>
          <a:p>
            <a:r>
              <a:rPr lang="en-GB" sz="4000"/>
              <a:t>Creative Arts Instruction</a:t>
            </a:r>
          </a:p>
        </p:txBody>
      </p:sp>
      <p:sp>
        <p:nvSpPr>
          <p:cNvPr id="4" name="TextBox 3">
            <a:extLst>
              <a:ext uri="{FF2B5EF4-FFF2-40B4-BE49-F238E27FC236}">
                <a16:creationId xmlns:a16="http://schemas.microsoft.com/office/drawing/2014/main" id="{700BD965-65AF-422E-A302-1E2F8DDAC380}"/>
              </a:ext>
            </a:extLst>
          </p:cNvPr>
          <p:cNvSpPr txBox="1"/>
          <p:nvPr/>
        </p:nvSpPr>
        <p:spPr>
          <a:xfrm>
            <a:off x="347693" y="2396865"/>
            <a:ext cx="3879669" cy="1569660"/>
          </a:xfrm>
          <a:prstGeom prst="rect">
            <a:avLst/>
          </a:prstGeom>
          <a:noFill/>
        </p:spPr>
        <p:txBody>
          <a:bodyPr wrap="square" rtlCol="0">
            <a:spAutoFit/>
          </a:bodyPr>
          <a:lstStyle/>
          <a:p>
            <a:r>
              <a:rPr lang="en-GB" sz="3200" b="1"/>
              <a:t>What does it look like in schools?</a:t>
            </a:r>
          </a:p>
          <a:p>
            <a:endParaRPr lang="en-GB" sz="3200" b="1"/>
          </a:p>
        </p:txBody>
      </p:sp>
      <p:sp>
        <p:nvSpPr>
          <p:cNvPr id="5" name="TextBox 4">
            <a:extLst>
              <a:ext uri="{FF2B5EF4-FFF2-40B4-BE49-F238E27FC236}">
                <a16:creationId xmlns:a16="http://schemas.microsoft.com/office/drawing/2014/main" id="{BD1926C7-CA44-4CBE-8DEF-F8ED022BDD1E}"/>
              </a:ext>
            </a:extLst>
          </p:cNvPr>
          <p:cNvSpPr txBox="1"/>
          <p:nvPr/>
        </p:nvSpPr>
        <p:spPr>
          <a:xfrm>
            <a:off x="6503363" y="1060987"/>
            <a:ext cx="2325189" cy="523220"/>
          </a:xfrm>
          <a:prstGeom prst="rect">
            <a:avLst/>
          </a:prstGeom>
          <a:noFill/>
        </p:spPr>
        <p:txBody>
          <a:bodyPr wrap="square" rtlCol="0">
            <a:spAutoFit/>
          </a:bodyPr>
          <a:lstStyle/>
          <a:p>
            <a:r>
              <a:rPr lang="en-GB" sz="2800"/>
              <a:t>Independent</a:t>
            </a:r>
          </a:p>
        </p:txBody>
      </p:sp>
      <p:sp>
        <p:nvSpPr>
          <p:cNvPr id="6" name="TextBox 5">
            <a:extLst>
              <a:ext uri="{FF2B5EF4-FFF2-40B4-BE49-F238E27FC236}">
                <a16:creationId xmlns:a16="http://schemas.microsoft.com/office/drawing/2014/main" id="{B49412CA-FB8D-4DC0-AC89-2163916A134F}"/>
              </a:ext>
            </a:extLst>
          </p:cNvPr>
          <p:cNvSpPr txBox="1"/>
          <p:nvPr/>
        </p:nvSpPr>
        <p:spPr>
          <a:xfrm>
            <a:off x="8525317" y="2736386"/>
            <a:ext cx="2325189" cy="523220"/>
          </a:xfrm>
          <a:prstGeom prst="rect">
            <a:avLst/>
          </a:prstGeom>
          <a:noFill/>
        </p:spPr>
        <p:txBody>
          <a:bodyPr wrap="square" rtlCol="0">
            <a:spAutoFit/>
          </a:bodyPr>
          <a:lstStyle/>
          <a:p>
            <a:r>
              <a:rPr lang="en-GB" sz="2800"/>
              <a:t>Explore</a:t>
            </a:r>
          </a:p>
        </p:txBody>
      </p:sp>
      <p:sp>
        <p:nvSpPr>
          <p:cNvPr id="7" name="TextBox 6">
            <a:extLst>
              <a:ext uri="{FF2B5EF4-FFF2-40B4-BE49-F238E27FC236}">
                <a16:creationId xmlns:a16="http://schemas.microsoft.com/office/drawing/2014/main" id="{89EDDF0B-56A0-46A5-AF44-43A917491692}"/>
              </a:ext>
            </a:extLst>
          </p:cNvPr>
          <p:cNvSpPr txBox="1"/>
          <p:nvPr/>
        </p:nvSpPr>
        <p:spPr>
          <a:xfrm>
            <a:off x="8024948" y="4528830"/>
            <a:ext cx="2325189" cy="523220"/>
          </a:xfrm>
          <a:prstGeom prst="rect">
            <a:avLst/>
          </a:prstGeom>
          <a:noFill/>
        </p:spPr>
        <p:txBody>
          <a:bodyPr wrap="square" rtlCol="0">
            <a:spAutoFit/>
          </a:bodyPr>
          <a:lstStyle/>
          <a:p>
            <a:r>
              <a:rPr lang="en-GB" sz="2800"/>
              <a:t>Practice</a:t>
            </a:r>
          </a:p>
        </p:txBody>
      </p:sp>
      <p:sp>
        <p:nvSpPr>
          <p:cNvPr id="8" name="TextBox 7">
            <a:extLst>
              <a:ext uri="{FF2B5EF4-FFF2-40B4-BE49-F238E27FC236}">
                <a16:creationId xmlns:a16="http://schemas.microsoft.com/office/drawing/2014/main" id="{D1DA6461-5F02-4966-B4CF-53D05C4D6E45}"/>
              </a:ext>
            </a:extLst>
          </p:cNvPr>
          <p:cNvSpPr txBox="1"/>
          <p:nvPr/>
        </p:nvSpPr>
        <p:spPr>
          <a:xfrm>
            <a:off x="9881746" y="1873645"/>
            <a:ext cx="2325189" cy="523220"/>
          </a:xfrm>
          <a:prstGeom prst="rect">
            <a:avLst/>
          </a:prstGeom>
          <a:noFill/>
        </p:spPr>
        <p:txBody>
          <a:bodyPr wrap="square" rtlCol="0">
            <a:spAutoFit/>
          </a:bodyPr>
          <a:lstStyle/>
          <a:p>
            <a:r>
              <a:rPr lang="en-GB" sz="2800"/>
              <a:t>Collaboration</a:t>
            </a:r>
          </a:p>
        </p:txBody>
      </p:sp>
      <p:sp>
        <p:nvSpPr>
          <p:cNvPr id="9" name="TextBox 8">
            <a:extLst>
              <a:ext uri="{FF2B5EF4-FFF2-40B4-BE49-F238E27FC236}">
                <a16:creationId xmlns:a16="http://schemas.microsoft.com/office/drawing/2014/main" id="{932B0E5F-6C1B-4D23-B89F-37A9BDFAD6F8}"/>
              </a:ext>
            </a:extLst>
          </p:cNvPr>
          <p:cNvSpPr txBox="1"/>
          <p:nvPr/>
        </p:nvSpPr>
        <p:spPr>
          <a:xfrm>
            <a:off x="5800690" y="2819950"/>
            <a:ext cx="2325189" cy="523220"/>
          </a:xfrm>
          <a:prstGeom prst="rect">
            <a:avLst/>
          </a:prstGeom>
          <a:noFill/>
        </p:spPr>
        <p:txBody>
          <a:bodyPr wrap="square" rtlCol="0">
            <a:spAutoFit/>
          </a:bodyPr>
          <a:lstStyle/>
          <a:p>
            <a:r>
              <a:rPr lang="en-GB" sz="2800"/>
              <a:t>Success</a:t>
            </a:r>
          </a:p>
        </p:txBody>
      </p:sp>
      <p:sp>
        <p:nvSpPr>
          <p:cNvPr id="10" name="TextBox 9">
            <a:extLst>
              <a:ext uri="{FF2B5EF4-FFF2-40B4-BE49-F238E27FC236}">
                <a16:creationId xmlns:a16="http://schemas.microsoft.com/office/drawing/2014/main" id="{3B4C3FE1-D7E5-48F3-88D9-8611822D9904}"/>
              </a:ext>
            </a:extLst>
          </p:cNvPr>
          <p:cNvSpPr txBox="1"/>
          <p:nvPr/>
        </p:nvSpPr>
        <p:spPr>
          <a:xfrm>
            <a:off x="9770014" y="4013911"/>
            <a:ext cx="2325189" cy="523220"/>
          </a:xfrm>
          <a:prstGeom prst="rect">
            <a:avLst/>
          </a:prstGeom>
          <a:noFill/>
        </p:spPr>
        <p:txBody>
          <a:bodyPr wrap="square" rtlCol="0">
            <a:spAutoFit/>
          </a:bodyPr>
          <a:lstStyle/>
          <a:p>
            <a:r>
              <a:rPr lang="en-GB" sz="2800"/>
              <a:t>Challenge</a:t>
            </a:r>
          </a:p>
        </p:txBody>
      </p:sp>
      <p:sp>
        <p:nvSpPr>
          <p:cNvPr id="11" name="TextBox 10">
            <a:extLst>
              <a:ext uri="{FF2B5EF4-FFF2-40B4-BE49-F238E27FC236}">
                <a16:creationId xmlns:a16="http://schemas.microsoft.com/office/drawing/2014/main" id="{DBFE9FAA-B85A-433A-BFF3-21057BAE2ADF}"/>
              </a:ext>
            </a:extLst>
          </p:cNvPr>
          <p:cNvSpPr txBox="1"/>
          <p:nvPr/>
        </p:nvSpPr>
        <p:spPr>
          <a:xfrm>
            <a:off x="7665958" y="4868351"/>
            <a:ext cx="2325189" cy="523220"/>
          </a:xfrm>
          <a:prstGeom prst="rect">
            <a:avLst/>
          </a:prstGeom>
          <a:noFill/>
        </p:spPr>
        <p:txBody>
          <a:bodyPr wrap="square" rtlCol="0">
            <a:spAutoFit/>
          </a:bodyPr>
          <a:lstStyle/>
          <a:p>
            <a:r>
              <a:rPr lang="en-GB" sz="2800"/>
              <a:t>Commitment</a:t>
            </a:r>
          </a:p>
        </p:txBody>
      </p:sp>
      <p:sp>
        <p:nvSpPr>
          <p:cNvPr id="12" name="TextBox 11">
            <a:extLst>
              <a:ext uri="{FF2B5EF4-FFF2-40B4-BE49-F238E27FC236}">
                <a16:creationId xmlns:a16="http://schemas.microsoft.com/office/drawing/2014/main" id="{C4998AD8-9A2F-42AB-B1E6-EEEFB4B85227}"/>
              </a:ext>
            </a:extLst>
          </p:cNvPr>
          <p:cNvSpPr txBox="1"/>
          <p:nvPr/>
        </p:nvSpPr>
        <p:spPr>
          <a:xfrm>
            <a:off x="8659760" y="1180665"/>
            <a:ext cx="2325189" cy="523220"/>
          </a:xfrm>
          <a:prstGeom prst="rect">
            <a:avLst/>
          </a:prstGeom>
          <a:noFill/>
        </p:spPr>
        <p:txBody>
          <a:bodyPr wrap="square" rtlCol="0">
            <a:spAutoFit/>
          </a:bodyPr>
          <a:lstStyle/>
          <a:p>
            <a:r>
              <a:rPr lang="en-GB" sz="2800"/>
              <a:t>Skills</a:t>
            </a:r>
          </a:p>
        </p:txBody>
      </p:sp>
    </p:spTree>
    <p:extLst>
      <p:ext uri="{BB962C8B-B14F-4D97-AF65-F5344CB8AC3E}">
        <p14:creationId xmlns:p14="http://schemas.microsoft.com/office/powerpoint/2010/main" val="156568687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E1401-C143-4B41-9F9D-56942C313AF4}"/>
              </a:ext>
            </a:extLst>
          </p:cNvPr>
          <p:cNvSpPr>
            <a:spLocks noGrp="1"/>
          </p:cNvSpPr>
          <p:nvPr>
            <p:ph type="title"/>
          </p:nvPr>
        </p:nvSpPr>
        <p:spPr>
          <a:xfrm>
            <a:off x="1168985" y="791135"/>
            <a:ext cx="8295588" cy="4656366"/>
          </a:xfrm>
        </p:spPr>
        <p:txBody>
          <a:bodyPr>
            <a:normAutofit/>
          </a:bodyPr>
          <a:lstStyle/>
          <a:p>
            <a:pPr algn="ctr"/>
            <a:r>
              <a:rPr lang="en-GB" sz="6000"/>
              <a:t>What do we mean by Creative Movement?</a:t>
            </a:r>
          </a:p>
        </p:txBody>
      </p:sp>
      <p:sp>
        <p:nvSpPr>
          <p:cNvPr id="5" name="Title 1">
            <a:extLst>
              <a:ext uri="{FF2B5EF4-FFF2-40B4-BE49-F238E27FC236}">
                <a16:creationId xmlns:a16="http://schemas.microsoft.com/office/drawing/2014/main" id="{4EF26A8E-89D3-1191-20E5-974CE8FCB16D}"/>
              </a:ext>
            </a:extLst>
          </p:cNvPr>
          <p:cNvSpPr txBox="1">
            <a:spLocks/>
          </p:cNvSpPr>
          <p:nvPr/>
        </p:nvSpPr>
        <p:spPr>
          <a:xfrm>
            <a:off x="263052" y="4372536"/>
            <a:ext cx="8295588" cy="224336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a:t>"Creative movement encourages creative learning and discovery through movements; it is an art form that uses creative activities" (Pollman, 2017, p.53).</a:t>
            </a:r>
            <a:endParaRPr lang="en-US" sz="3200"/>
          </a:p>
        </p:txBody>
      </p:sp>
    </p:spTree>
    <p:extLst>
      <p:ext uri="{BB962C8B-B14F-4D97-AF65-F5344CB8AC3E}">
        <p14:creationId xmlns:p14="http://schemas.microsoft.com/office/powerpoint/2010/main" val="2958445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39CF4-8536-1F9B-B221-A5306139C43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a:t>Initial Signs of Creative Movement</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81B3641-42DE-6BEB-030E-D9223381043C}"/>
              </a:ext>
            </a:extLst>
          </p:cNvPr>
          <p:cNvSpPr>
            <a:spLocks noGrp="1"/>
          </p:cNvSpPr>
          <p:nvPr>
            <p:ph idx="1"/>
          </p:nvPr>
        </p:nvSpPr>
        <p:spPr>
          <a:xfrm>
            <a:off x="640080" y="2872899"/>
            <a:ext cx="4243589" cy="1484373"/>
          </a:xfrm>
        </p:spPr>
        <p:txBody>
          <a:bodyPr vert="horz" lIns="91440" tIns="45720" rIns="91440" bIns="45720" rtlCol="0" anchor="t">
            <a:normAutofit/>
          </a:bodyPr>
          <a:lstStyle/>
          <a:p>
            <a:r>
              <a:rPr lang="en-US" sz="2200">
                <a:cs typeface="Calibri"/>
              </a:rPr>
              <a:t>Creative Movement dates back to ancient times!</a:t>
            </a:r>
          </a:p>
          <a:p>
            <a:r>
              <a:rPr lang="en-US" sz="2200">
                <a:cs typeface="Calibri"/>
              </a:rPr>
              <a:t>What was the role of dance in the past?</a:t>
            </a:r>
          </a:p>
        </p:txBody>
      </p:sp>
      <p:pic>
        <p:nvPicPr>
          <p:cNvPr id="4" name="Picture 4" descr="A picture containing fabric&#10;&#10;Description automatically generated">
            <a:extLst>
              <a:ext uri="{FF2B5EF4-FFF2-40B4-BE49-F238E27FC236}">
                <a16:creationId xmlns:a16="http://schemas.microsoft.com/office/drawing/2014/main" id="{25C9B026-F90A-003F-340D-0C02940CCAE8}"/>
              </a:ext>
            </a:extLst>
          </p:cNvPr>
          <p:cNvPicPr>
            <a:picLocks noChangeAspect="1"/>
          </p:cNvPicPr>
          <p:nvPr/>
        </p:nvPicPr>
        <p:blipFill rotWithShape="1">
          <a:blip r:embed="rId3"/>
          <a:srcRect l="10052" r="17729"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7F75DE0-A171-BE61-076C-553A6EE15CE5}"/>
              </a:ext>
            </a:extLst>
          </p:cNvPr>
          <p:cNvSpPr txBox="1"/>
          <p:nvPr/>
        </p:nvSpPr>
        <p:spPr>
          <a:xfrm>
            <a:off x="639580" y="4462072"/>
            <a:ext cx="437338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a:cs typeface="Arial"/>
              </a:rPr>
              <a:t>Rituals</a:t>
            </a:r>
            <a:endParaRPr lang="en-US" sz="2000"/>
          </a:p>
          <a:p>
            <a:pPr marL="285750" indent="-285750">
              <a:buFont typeface="Arial"/>
              <a:buChar char="•"/>
            </a:pPr>
            <a:r>
              <a:rPr lang="en-US" sz="2000">
                <a:cs typeface="Arial"/>
              </a:rPr>
              <a:t>Imitating animals</a:t>
            </a:r>
          </a:p>
          <a:p>
            <a:pPr marL="285750" indent="-285750">
              <a:buFont typeface="Arial"/>
              <a:buChar char="•"/>
            </a:pPr>
            <a:r>
              <a:rPr lang="en-US" sz="2000">
                <a:cs typeface="Arial"/>
              </a:rPr>
              <a:t>Tribal</a:t>
            </a:r>
          </a:p>
          <a:p>
            <a:pPr marL="285750" indent="-285750">
              <a:buFont typeface="Arial"/>
              <a:buChar char="•"/>
            </a:pPr>
            <a:r>
              <a:rPr lang="en-US" sz="2000">
                <a:cs typeface="Arial"/>
              </a:rPr>
              <a:t>War dance</a:t>
            </a:r>
            <a:endParaRPr lang="en-US"/>
          </a:p>
          <a:p>
            <a:pPr marL="285750" indent="-285750">
              <a:buFont typeface="Arial"/>
              <a:buChar char="•"/>
            </a:pPr>
            <a:r>
              <a:rPr lang="en-US" sz="2000">
                <a:cs typeface="Arial"/>
              </a:rPr>
              <a:t>Entertaining</a:t>
            </a:r>
          </a:p>
          <a:p>
            <a:pPr marL="285750" indent="-285750">
              <a:buFont typeface="Arial"/>
              <a:buChar char="•"/>
            </a:pPr>
            <a:r>
              <a:rPr lang="en-US" sz="2000">
                <a:cs typeface="Arial"/>
              </a:rPr>
              <a:t>Releasing stress </a:t>
            </a:r>
          </a:p>
          <a:p>
            <a:pPr marL="285750" indent="-285750">
              <a:buFont typeface="Arial"/>
              <a:buChar char="•"/>
            </a:pPr>
            <a:r>
              <a:rPr lang="en-US" sz="2000" err="1">
                <a:cs typeface="Arial"/>
              </a:rPr>
              <a:t>Socialising</a:t>
            </a:r>
            <a:r>
              <a:rPr lang="en-US" sz="2000">
                <a:cs typeface="Arial"/>
              </a:rPr>
              <a:t> </a:t>
            </a:r>
            <a:endParaRPr lang="en-US" sz="2000"/>
          </a:p>
        </p:txBody>
      </p:sp>
    </p:spTree>
    <p:extLst>
      <p:ext uri="{BB962C8B-B14F-4D97-AF65-F5344CB8AC3E}">
        <p14:creationId xmlns:p14="http://schemas.microsoft.com/office/powerpoint/2010/main" val="392257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C67117D1-0BDE-4ECD-942F-88A13DFE9F17}"/>
              </a:ext>
            </a:extLst>
          </p:cNvPr>
          <p:cNvSpPr txBox="1"/>
          <p:nvPr/>
        </p:nvSpPr>
        <p:spPr>
          <a:xfrm>
            <a:off x="151608" y="296174"/>
            <a:ext cx="1214144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ea typeface="+mn-lt"/>
                <a:cs typeface="+mn-lt"/>
              </a:rPr>
              <a:t>How creative movement benefits children's development</a:t>
            </a:r>
          </a:p>
        </p:txBody>
      </p:sp>
      <p:graphicFrame>
        <p:nvGraphicFramePr>
          <p:cNvPr id="17" name="Content Placeholder 5">
            <a:extLst>
              <a:ext uri="{FF2B5EF4-FFF2-40B4-BE49-F238E27FC236}">
                <a16:creationId xmlns:a16="http://schemas.microsoft.com/office/drawing/2014/main" id="{696A34EA-D776-590C-4496-DCF4EA63AC47}"/>
              </a:ext>
            </a:extLst>
          </p:cNvPr>
          <p:cNvGraphicFramePr>
            <a:graphicFrameLocks noGrp="1"/>
          </p:cNvGraphicFramePr>
          <p:nvPr>
            <p:ph idx="1"/>
            <p:extLst>
              <p:ext uri="{D42A27DB-BD31-4B8C-83A1-F6EECF244321}">
                <p14:modId xmlns:p14="http://schemas.microsoft.com/office/powerpoint/2010/main" val="633256203"/>
              </p:ext>
            </p:extLst>
          </p:nvPr>
        </p:nvGraphicFramePr>
        <p:xfrm>
          <a:off x="229761" y="982219"/>
          <a:ext cx="4478332" cy="4704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4DF3CB4-CD5D-7B03-4E8A-9DA8B3FE9B58}"/>
              </a:ext>
            </a:extLst>
          </p:cNvPr>
          <p:cNvSpPr txBox="1"/>
          <p:nvPr/>
        </p:nvSpPr>
        <p:spPr>
          <a:xfrm>
            <a:off x="5014686" y="1202792"/>
            <a:ext cx="68434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Coordination, spatial awareness, balance, stamina, strength. </a:t>
            </a:r>
            <a:r>
              <a:rPr lang="en-US" sz="2000" b="1" i="1"/>
              <a:t>Supports children's motor skills</a:t>
            </a:r>
          </a:p>
        </p:txBody>
      </p:sp>
      <p:sp>
        <p:nvSpPr>
          <p:cNvPr id="7" name="TextBox 6">
            <a:extLst>
              <a:ext uri="{FF2B5EF4-FFF2-40B4-BE49-F238E27FC236}">
                <a16:creationId xmlns:a16="http://schemas.microsoft.com/office/drawing/2014/main" id="{55ACD82E-1C64-3132-D548-6894B5F86985}"/>
              </a:ext>
            </a:extLst>
          </p:cNvPr>
          <p:cNvSpPr txBox="1"/>
          <p:nvPr/>
        </p:nvSpPr>
        <p:spPr>
          <a:xfrm>
            <a:off x="5014685" y="2203962"/>
            <a:ext cx="674188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Children communicate with other children when involved in creative movement activities. Respectively moving in a space with others</a:t>
            </a:r>
            <a:r>
              <a:rPr lang="en-GB" sz="2000">
                <a:cs typeface="Calibri"/>
              </a:rPr>
              <a:t>​</a:t>
            </a:r>
            <a:endParaRPr lang="en-GB" sz="2000"/>
          </a:p>
        </p:txBody>
      </p:sp>
      <p:sp>
        <p:nvSpPr>
          <p:cNvPr id="8" name="TextBox 7">
            <a:extLst>
              <a:ext uri="{FF2B5EF4-FFF2-40B4-BE49-F238E27FC236}">
                <a16:creationId xmlns:a16="http://schemas.microsoft.com/office/drawing/2014/main" id="{9A007C06-4243-8B2D-D704-B59AA22CFEB0}"/>
              </a:ext>
            </a:extLst>
          </p:cNvPr>
          <p:cNvSpPr txBox="1"/>
          <p:nvPr/>
        </p:nvSpPr>
        <p:spPr>
          <a:xfrm>
            <a:off x="5014686" y="3428841"/>
            <a:ext cx="684348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Creative movement isn’t based on rules. There are no wrong choices</a:t>
            </a:r>
            <a:r>
              <a:rPr lang="en-GB" sz="2000"/>
              <a:t>/m</a:t>
            </a:r>
            <a:r>
              <a:rPr lang="en-US" sz="2000"/>
              <a:t>ore than one solution to a question or task. Multiple modes of learning e.g. responding to various stimulus </a:t>
            </a:r>
            <a:endParaRPr lang="en-GB" sz="2000">
              <a:cs typeface="Calibri"/>
            </a:endParaRPr>
          </a:p>
        </p:txBody>
      </p:sp>
      <p:sp>
        <p:nvSpPr>
          <p:cNvPr id="11" name="TextBox 10">
            <a:extLst>
              <a:ext uri="{FF2B5EF4-FFF2-40B4-BE49-F238E27FC236}">
                <a16:creationId xmlns:a16="http://schemas.microsoft.com/office/drawing/2014/main" id="{B5457AC3-334E-489E-8218-0853B41C31F6}"/>
              </a:ext>
            </a:extLst>
          </p:cNvPr>
          <p:cNvSpPr txBox="1"/>
          <p:nvPr/>
        </p:nvSpPr>
        <p:spPr>
          <a:xfrm>
            <a:off x="5014686" y="4583044"/>
            <a:ext cx="700030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Expressing ideas and feeling through movement supports autonomy. Creative movement can support hyperactive children who may struggle to communicate.</a:t>
            </a:r>
            <a:r>
              <a:rPr lang="en-GB" sz="2000">
                <a:cs typeface="Calibri"/>
              </a:rPr>
              <a:t>​</a:t>
            </a:r>
          </a:p>
        </p:txBody>
      </p:sp>
    </p:spTree>
    <p:extLst>
      <p:ext uri="{BB962C8B-B14F-4D97-AF65-F5344CB8AC3E}">
        <p14:creationId xmlns:p14="http://schemas.microsoft.com/office/powerpoint/2010/main" val="3862825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11"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a:xfrm>
            <a:off x="367646" y="135087"/>
            <a:ext cx="8937272" cy="1352299"/>
          </a:xfrm>
        </p:spPr>
        <p:txBody>
          <a:bodyPr/>
          <a:lstStyle/>
          <a:p>
            <a:r>
              <a:rPr lang="en-GB">
                <a:cs typeface="Calibri Light"/>
              </a:rPr>
              <a:t>Creative Movement in Education</a:t>
            </a:r>
            <a:endParaRPr lang="en-US"/>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6" y="1272619"/>
            <a:ext cx="8744125" cy="5450294"/>
          </a:xfrm>
        </p:spPr>
        <p:txBody>
          <a:bodyPr vert="horz" lIns="91440" tIns="45720" rIns="91440" bIns="45720" rtlCol="0" anchor="t">
            <a:normAutofit fontScale="92500"/>
          </a:bodyPr>
          <a:lstStyle/>
          <a:p>
            <a:pPr>
              <a:lnSpc>
                <a:spcPct val="160000"/>
              </a:lnSpc>
            </a:pPr>
            <a:r>
              <a:rPr lang="en-GB" sz="2400"/>
              <a:t>The innovative work of </a:t>
            </a:r>
            <a:r>
              <a:rPr lang="en-GB" sz="2400" b="1"/>
              <a:t>Rudolph Laban </a:t>
            </a:r>
            <a:r>
              <a:rPr lang="en-GB" sz="2400"/>
              <a:t>allowed a new language around movement to develop. </a:t>
            </a:r>
          </a:p>
          <a:p>
            <a:pPr>
              <a:lnSpc>
                <a:spcPct val="160000"/>
              </a:lnSpc>
            </a:pPr>
            <a:r>
              <a:rPr lang="en-GB" sz="2400"/>
              <a:t>The term </a:t>
            </a:r>
            <a:r>
              <a:rPr lang="en-GB" sz="2400" b="1"/>
              <a:t>creative dance</a:t>
            </a:r>
            <a:r>
              <a:rPr lang="en-GB" sz="2400"/>
              <a:t> was shaped by him and was applied mostly in education </a:t>
            </a:r>
            <a:endParaRPr lang="en-GB" sz="2400">
              <a:cs typeface="Calibri"/>
            </a:endParaRPr>
          </a:p>
          <a:p>
            <a:pPr>
              <a:lnSpc>
                <a:spcPct val="160000"/>
              </a:lnSpc>
            </a:pPr>
            <a:r>
              <a:rPr lang="en-GB" sz="2400"/>
              <a:t>He also focused not on how we move, but </a:t>
            </a:r>
            <a:r>
              <a:rPr lang="en-GB" sz="2400" b="1">
                <a:highlight>
                  <a:srgbClr val="FFFF00"/>
                </a:highlight>
              </a:rPr>
              <a:t>what moves us</a:t>
            </a:r>
            <a:r>
              <a:rPr lang="en-GB" sz="2400" b="1"/>
              <a:t> </a:t>
            </a:r>
            <a:r>
              <a:rPr lang="en-GB" sz="2400"/>
              <a:t>(Laban, 1986). </a:t>
            </a:r>
            <a:endParaRPr lang="en-GB" sz="2400">
              <a:cs typeface="Calibri"/>
            </a:endParaRPr>
          </a:p>
          <a:p>
            <a:pPr>
              <a:lnSpc>
                <a:spcPct val="160000"/>
              </a:lnSpc>
            </a:pPr>
            <a:r>
              <a:rPr lang="en-GB" sz="2400"/>
              <a:t>It’s not just about copying the teacher – </a:t>
            </a:r>
            <a:r>
              <a:rPr lang="en-GB" sz="2400">
                <a:highlight>
                  <a:srgbClr val="FFFF00"/>
                </a:highlight>
              </a:rPr>
              <a:t>children should be able to create something new according to their personality</a:t>
            </a:r>
            <a:r>
              <a:rPr lang="en-GB" sz="2400"/>
              <a:t>, fantasy and creativity</a:t>
            </a:r>
            <a:endParaRPr lang="en-GB" sz="2400">
              <a:cs typeface="Calibri"/>
            </a:endParaRPr>
          </a:p>
          <a:p>
            <a:pPr>
              <a:lnSpc>
                <a:spcPct val="160000"/>
              </a:lnSpc>
            </a:pPr>
            <a:r>
              <a:rPr lang="en-GB" sz="2400" b="0" i="0">
                <a:solidFill>
                  <a:srgbClr val="333333"/>
                </a:solidFill>
                <a:effectLst/>
              </a:rPr>
              <a:t>He </a:t>
            </a:r>
            <a:r>
              <a:rPr lang="en-GB" sz="2400" b="1" i="0">
                <a:solidFill>
                  <a:srgbClr val="333333"/>
                </a:solidFill>
                <a:effectLst/>
                <a:ea typeface="Microsoft JhengHei"/>
              </a:rPr>
              <a:t>r</a:t>
            </a:r>
            <a:r>
              <a:rPr lang="en-GB" sz="2400" b="1">
                <a:ea typeface="Microsoft JhengHei"/>
              </a:rPr>
              <a:t>evolutionised the world of dance </a:t>
            </a:r>
            <a:r>
              <a:rPr lang="en-GB" sz="2400" b="0" i="0">
                <a:solidFill>
                  <a:srgbClr val="333333"/>
                </a:solidFill>
                <a:effectLst/>
              </a:rPr>
              <a:t>and he is often credited as being </a:t>
            </a:r>
            <a:r>
              <a:rPr lang="en-GB" sz="2400" b="1">
                <a:ea typeface="Microsoft JhengHei"/>
              </a:rPr>
              <a:t>“</a:t>
            </a:r>
            <a:r>
              <a:rPr lang="en-GB" sz="2400" b="1">
                <a:highlight>
                  <a:srgbClr val="FFFF00"/>
                </a:highlight>
                <a:ea typeface="Microsoft JhengHei"/>
              </a:rPr>
              <a:t>One of the fathers of modern dance</a:t>
            </a:r>
            <a:r>
              <a:rPr lang="en-GB" sz="2400" b="1">
                <a:ea typeface="Microsoft JhengHei"/>
              </a:rPr>
              <a:t>” </a:t>
            </a:r>
            <a:r>
              <a:rPr lang="en-US" sz="2400">
                <a:ea typeface="Microsoft JhengHei"/>
              </a:rPr>
              <a:t>(</a:t>
            </a:r>
            <a:r>
              <a:rPr lang="en-US" sz="2400">
                <a:ea typeface="+mn-lt"/>
                <a:cs typeface="+mn-lt"/>
              </a:rPr>
              <a:t>Maletic, 2011)</a:t>
            </a:r>
            <a:endParaRPr lang="en-US" sz="2400" i="1">
              <a:ea typeface="+mn-lt"/>
              <a:cs typeface="+mn-lt"/>
            </a:endParaRPr>
          </a:p>
        </p:txBody>
      </p:sp>
      <p:sp>
        <p:nvSpPr>
          <p:cNvPr id="4" name="TextBox 3">
            <a:extLst>
              <a:ext uri="{FF2B5EF4-FFF2-40B4-BE49-F238E27FC236}">
                <a16:creationId xmlns:a16="http://schemas.microsoft.com/office/drawing/2014/main" id="{0A82698B-E597-DE51-1CFF-B54669FD17F0}"/>
              </a:ext>
            </a:extLst>
          </p:cNvPr>
          <p:cNvSpPr txBox="1"/>
          <p:nvPr/>
        </p:nvSpPr>
        <p:spPr>
          <a:xfrm>
            <a:off x="5015240" y="6248401"/>
            <a:ext cx="43951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56590836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2B8F52-3A61-4108-8D90-2BE9EB3E0FB3}"/>
              </a:ext>
            </a:extLst>
          </p:cNvPr>
          <p:cNvSpPr txBox="1"/>
          <p:nvPr/>
        </p:nvSpPr>
        <p:spPr>
          <a:xfrm>
            <a:off x="154724" y="1075166"/>
            <a:ext cx="9137670" cy="41996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GB" sz="2000" b="0" i="0">
                <a:solidFill>
                  <a:srgbClr val="333333"/>
                </a:solidFill>
                <a:effectLst/>
              </a:rPr>
              <a:t>Laban originally studied as a painter &amp; architect but then became interested in dance after studying in Paris.</a:t>
            </a:r>
            <a:r>
              <a:rPr lang="en-GB" sz="2000">
                <a:solidFill>
                  <a:srgbClr val="333333"/>
                </a:solidFill>
              </a:rPr>
              <a:t> </a:t>
            </a:r>
            <a:endParaRPr lang="en-GB" sz="2000" b="0" i="0">
              <a:solidFill>
                <a:srgbClr val="333333"/>
              </a:solidFill>
              <a:effectLst/>
            </a:endParaRPr>
          </a:p>
          <a:p>
            <a:pPr marL="285750" indent="-285750">
              <a:lnSpc>
                <a:spcPct val="150000"/>
              </a:lnSpc>
              <a:buFont typeface="Arial" panose="020B0604020202020204" pitchFamily="34" charset="0"/>
              <a:buChar char="•"/>
            </a:pPr>
            <a:r>
              <a:rPr lang="en-GB" sz="2000" b="0" i="0">
                <a:solidFill>
                  <a:srgbClr val="333333"/>
                </a:solidFill>
                <a:effectLst/>
              </a:rPr>
              <a:t>After working as a director of ballet companies across Germany, Italy and France, he arrived in England in 1938 as a refugee fleeing Nazi Germany.</a:t>
            </a:r>
            <a:r>
              <a:rPr lang="en-GB" sz="2000">
                <a:solidFill>
                  <a:srgbClr val="333333"/>
                </a:solidFill>
              </a:rPr>
              <a:t> </a:t>
            </a:r>
            <a:endParaRPr lang="en-GB" sz="2000" b="0" i="0">
              <a:solidFill>
                <a:srgbClr val="333333"/>
              </a:solidFill>
              <a:effectLst/>
              <a:ea typeface="Calibri"/>
              <a:cs typeface="Calibri"/>
            </a:endParaRPr>
          </a:p>
          <a:p>
            <a:pPr marL="285750" indent="-285750">
              <a:lnSpc>
                <a:spcPct val="150000"/>
              </a:lnSpc>
              <a:buFont typeface="Arial" panose="020B0604020202020204" pitchFamily="34" charset="0"/>
              <a:buChar char="•"/>
            </a:pPr>
            <a:r>
              <a:rPr lang="en-GB" sz="2000" b="1" i="1">
                <a:solidFill>
                  <a:srgbClr val="333333"/>
                </a:solidFill>
              </a:rPr>
              <a:t>M</a:t>
            </a:r>
            <a:r>
              <a:rPr lang="en-GB" sz="2000" b="1" i="1">
                <a:solidFill>
                  <a:srgbClr val="333333"/>
                </a:solidFill>
                <a:effectLst/>
              </a:rPr>
              <a:t>ovement should arise from the</a:t>
            </a:r>
            <a:r>
              <a:rPr lang="en-GB" sz="2000" b="1" i="1">
                <a:solidFill>
                  <a:srgbClr val="333333"/>
                </a:solidFill>
                <a:effectLst/>
                <a:highlight>
                  <a:srgbClr val="FFFF00"/>
                </a:highlight>
              </a:rPr>
              <a:t> inner rhythm of the dancer </a:t>
            </a:r>
            <a:r>
              <a:rPr lang="en-GB" sz="2000" b="1" i="1">
                <a:solidFill>
                  <a:srgbClr val="333333"/>
                </a:solidFill>
                <a:effectLst/>
              </a:rPr>
              <a:t>and not from the music</a:t>
            </a:r>
            <a:endParaRPr lang="en-GB" sz="2000" b="1" i="1">
              <a:solidFill>
                <a:srgbClr val="333333"/>
              </a:solidFill>
              <a:effectLst/>
              <a:ea typeface="Microsoft JhengHei"/>
            </a:endParaRPr>
          </a:p>
          <a:p>
            <a:pPr marL="285750" indent="-285750">
              <a:lnSpc>
                <a:spcPct val="150000"/>
              </a:lnSpc>
              <a:buFont typeface="Arial" panose="020B0604020202020204" pitchFamily="34" charset="0"/>
              <a:buChar char="•"/>
            </a:pPr>
            <a:r>
              <a:rPr lang="en-GB" sz="2000">
                <a:ea typeface="Microsoft JhengHei"/>
              </a:rPr>
              <a:t>His theories have shaped how people &amp; dancers view their bodies and movements </a:t>
            </a:r>
            <a:endParaRPr lang="en-GB" sz="2000">
              <a:ea typeface="Microsoft JhengHei"/>
              <a:cs typeface="Calibri"/>
            </a:endParaRPr>
          </a:p>
          <a:p>
            <a:pPr marL="285750" indent="-285750">
              <a:lnSpc>
                <a:spcPct val="150000"/>
              </a:lnSpc>
              <a:buFont typeface="Arial" panose="020B0604020202020204" pitchFamily="34" charset="0"/>
              <a:buChar char="•"/>
            </a:pPr>
            <a:r>
              <a:rPr lang="en-GB" sz="2000">
                <a:ea typeface="Microsoft JhengHei"/>
              </a:rPr>
              <a:t>He created a </a:t>
            </a:r>
            <a:r>
              <a:rPr lang="en-GB" sz="2000">
                <a:highlight>
                  <a:srgbClr val="FFFF00"/>
                </a:highlight>
                <a:ea typeface="Microsoft JhengHei"/>
              </a:rPr>
              <a:t>framework to describe human movements and split ideas into 4</a:t>
            </a:r>
            <a:r>
              <a:rPr lang="en-GB" sz="2000">
                <a:ea typeface="Microsoft JhengHei"/>
              </a:rPr>
              <a:t> different Pillars </a:t>
            </a:r>
            <a:endParaRPr lang="en-GB" sz="2000">
              <a:ea typeface="Microsoft JhengHei"/>
              <a:cs typeface="Calibri"/>
            </a:endParaRPr>
          </a:p>
        </p:txBody>
      </p:sp>
      <p:sp>
        <p:nvSpPr>
          <p:cNvPr id="8" name="Title 1">
            <a:extLst>
              <a:ext uri="{FF2B5EF4-FFF2-40B4-BE49-F238E27FC236}">
                <a16:creationId xmlns:a16="http://schemas.microsoft.com/office/drawing/2014/main" id="{4C239F54-58D6-4F31-B1E2-9B9A90CF6C24}"/>
              </a:ext>
            </a:extLst>
          </p:cNvPr>
          <p:cNvSpPr>
            <a:spLocks noGrp="1"/>
          </p:cNvSpPr>
          <p:nvPr>
            <p:ph type="title"/>
          </p:nvPr>
        </p:nvSpPr>
        <p:spPr>
          <a:xfrm>
            <a:off x="355122" y="0"/>
            <a:ext cx="8937272" cy="970961"/>
          </a:xfrm>
        </p:spPr>
        <p:txBody>
          <a:bodyPr/>
          <a:lstStyle/>
          <a:p>
            <a:r>
              <a:rPr lang="en-GB">
                <a:cs typeface="Calibri Light"/>
              </a:rPr>
              <a:t>Rudolf Laban</a:t>
            </a:r>
            <a:endParaRPr lang="en-US"/>
          </a:p>
        </p:txBody>
      </p:sp>
      <p:pic>
        <p:nvPicPr>
          <p:cNvPr id="9" name="Picture 15" descr="A picture containing outdoor, person&#10;&#10;Description automatically generated">
            <a:extLst>
              <a:ext uri="{FF2B5EF4-FFF2-40B4-BE49-F238E27FC236}">
                <a16:creationId xmlns:a16="http://schemas.microsoft.com/office/drawing/2014/main" id="{6EFF32CA-1F41-45AE-B2AF-CBB1382399BD}"/>
              </a:ext>
            </a:extLst>
          </p:cNvPr>
          <p:cNvPicPr>
            <a:picLocks noChangeAspect="1"/>
          </p:cNvPicPr>
          <p:nvPr/>
        </p:nvPicPr>
        <p:blipFill>
          <a:blip r:embed="rId2"/>
          <a:stretch>
            <a:fillRect/>
          </a:stretch>
        </p:blipFill>
        <p:spPr>
          <a:xfrm>
            <a:off x="9492792" y="222357"/>
            <a:ext cx="2344086" cy="3988412"/>
          </a:xfrm>
          <a:prstGeom prst="rect">
            <a:avLst/>
          </a:prstGeom>
        </p:spPr>
      </p:pic>
      <p:pic>
        <p:nvPicPr>
          <p:cNvPr id="16" name="Picture 16" descr="Text&#10;&#10;Description automatically generated">
            <a:extLst>
              <a:ext uri="{FF2B5EF4-FFF2-40B4-BE49-F238E27FC236}">
                <a16:creationId xmlns:a16="http://schemas.microsoft.com/office/drawing/2014/main" id="{E5AFAC27-0356-40C0-B910-F7D36A24040E}"/>
              </a:ext>
            </a:extLst>
          </p:cNvPr>
          <p:cNvPicPr>
            <a:picLocks noChangeAspect="1"/>
          </p:cNvPicPr>
          <p:nvPr/>
        </p:nvPicPr>
        <p:blipFill>
          <a:blip r:embed="rId3"/>
          <a:stretch>
            <a:fillRect/>
          </a:stretch>
        </p:blipFill>
        <p:spPr>
          <a:xfrm>
            <a:off x="9844357" y="4345916"/>
            <a:ext cx="1733550" cy="495300"/>
          </a:xfrm>
          <a:prstGeom prst="rect">
            <a:avLst/>
          </a:prstGeom>
        </p:spPr>
      </p:pic>
    </p:spTree>
    <p:extLst>
      <p:ext uri="{BB962C8B-B14F-4D97-AF65-F5344CB8AC3E}">
        <p14:creationId xmlns:p14="http://schemas.microsoft.com/office/powerpoint/2010/main" val="157320216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Laban's 4 Pillars to teaching creative movement </a:t>
            </a:r>
          </a:p>
        </p:txBody>
      </p:sp>
      <p:sp>
        <p:nvSpPr>
          <p:cNvPr id="2" name="Rectangle 1">
            <a:extLst>
              <a:ext uri="{FF2B5EF4-FFF2-40B4-BE49-F238E27FC236}">
                <a16:creationId xmlns:a16="http://schemas.microsoft.com/office/drawing/2014/main" id="{B4C9C261-EBE6-EA4B-AE97-80E92E0074BE}"/>
              </a:ext>
            </a:extLst>
          </p:cNvPr>
          <p:cNvSpPr/>
          <p:nvPr/>
        </p:nvSpPr>
        <p:spPr>
          <a:xfrm>
            <a:off x="125507" y="1237129"/>
            <a:ext cx="2796988"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8A002F97-36CB-4AFE-BEAB-C571EFCE214A}"/>
              </a:ext>
            </a:extLst>
          </p:cNvPr>
          <p:cNvSpPr txBox="1"/>
          <p:nvPr/>
        </p:nvSpPr>
        <p:spPr>
          <a:xfrm>
            <a:off x="1316967" y="4206815"/>
            <a:ext cx="10118784" cy="95410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a:t>The four concepts of Laban's movement framework can offer a useful structure for creative movement lessons </a:t>
            </a:r>
          </a:p>
        </p:txBody>
      </p:sp>
    </p:spTree>
    <p:extLst>
      <p:ext uri="{BB962C8B-B14F-4D97-AF65-F5344CB8AC3E}">
        <p14:creationId xmlns:p14="http://schemas.microsoft.com/office/powerpoint/2010/main" val="246046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6"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136E9A0A-6730-4A02-9A6F-B5314CFA566A}"/>
              </a:ext>
            </a:extLst>
          </p:cNvPr>
          <p:cNvSpPr txBox="1">
            <a:spLocks/>
          </p:cNvSpPr>
          <p:nvPr/>
        </p:nvSpPr>
        <p:spPr>
          <a:xfrm>
            <a:off x="3710609" y="2120348"/>
            <a:ext cx="7724104"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Movement Tasks</a:t>
            </a:r>
          </a:p>
          <a:p>
            <a:endParaRPr lang="en-US"/>
          </a:p>
          <a:p>
            <a:r>
              <a:rPr lang="en-GB"/>
              <a:t>SPATIAL AWARENSSS</a:t>
            </a:r>
          </a:p>
          <a:p>
            <a:r>
              <a:rPr lang="en-GB">
                <a:cs typeface="Calibri"/>
              </a:rPr>
              <a:t>&amp; GENERAL SPACE MOVEMENT CONCEPTS</a:t>
            </a:r>
          </a:p>
        </p:txBody>
      </p:sp>
    </p:spTree>
    <p:extLst>
      <p:ext uri="{BB962C8B-B14F-4D97-AF65-F5344CB8AC3E}">
        <p14:creationId xmlns:p14="http://schemas.microsoft.com/office/powerpoint/2010/main" val="401995804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136E9A0A-6730-4A02-9A6F-B5314CFA566A}"/>
              </a:ext>
            </a:extLst>
          </p:cNvPr>
          <p:cNvSpPr txBox="1">
            <a:spLocks/>
          </p:cNvSpPr>
          <p:nvPr/>
        </p:nvSpPr>
        <p:spPr>
          <a:xfrm>
            <a:off x="2811840" y="2810707"/>
            <a:ext cx="7724104" cy="1756350"/>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a:cs typeface="Calibri"/>
              </a:rPr>
              <a:t>Movement/Warm up Games!</a:t>
            </a:r>
          </a:p>
          <a:p>
            <a:r>
              <a:rPr lang="en-GB" sz="4000">
                <a:ea typeface="Calibri"/>
                <a:cs typeface="Calibri"/>
              </a:rPr>
              <a:t>Traffic lights, Mr M/Little M</a:t>
            </a:r>
          </a:p>
        </p:txBody>
      </p:sp>
    </p:spTree>
    <p:extLst>
      <p:ext uri="{BB962C8B-B14F-4D97-AF65-F5344CB8AC3E}">
        <p14:creationId xmlns:p14="http://schemas.microsoft.com/office/powerpoint/2010/main" val="306418435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27D654EE-DB47-C5AE-D7DD-69775C7DC490}"/>
              </a:ext>
            </a:extLst>
          </p:cNvPr>
          <p:cNvSpPr/>
          <p:nvPr/>
        </p:nvSpPr>
        <p:spPr>
          <a:xfrm>
            <a:off x="1207233" y="1162050"/>
            <a:ext cx="4547983" cy="38787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600">
                <a:cs typeface="Calibri"/>
              </a:rPr>
              <a:t>In pairs or 3s, come up with a game for exploring general space</a:t>
            </a:r>
            <a:endParaRPr lang="en-GB" sz="3600">
              <a:ea typeface="Calibri"/>
              <a:cs typeface="Calibri"/>
            </a:endParaRPr>
          </a:p>
        </p:txBody>
      </p:sp>
      <p:sp>
        <p:nvSpPr>
          <p:cNvPr id="4" name="Oval 3">
            <a:extLst>
              <a:ext uri="{FF2B5EF4-FFF2-40B4-BE49-F238E27FC236}">
                <a16:creationId xmlns:a16="http://schemas.microsoft.com/office/drawing/2014/main" id="{63981210-ECC0-2276-D01F-486EB5F441AE}"/>
              </a:ext>
            </a:extLst>
          </p:cNvPr>
          <p:cNvSpPr/>
          <p:nvPr/>
        </p:nvSpPr>
        <p:spPr>
          <a:xfrm>
            <a:off x="6044223" y="1162049"/>
            <a:ext cx="4531701" cy="38152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cs typeface="Calibri"/>
              </a:rPr>
              <a:t>In your game incorporate at least 2 spatial movement concepts</a:t>
            </a:r>
          </a:p>
        </p:txBody>
      </p:sp>
      <p:sp>
        <p:nvSpPr>
          <p:cNvPr id="5" name="TextBox 4">
            <a:extLst>
              <a:ext uri="{FF2B5EF4-FFF2-40B4-BE49-F238E27FC236}">
                <a16:creationId xmlns:a16="http://schemas.microsoft.com/office/drawing/2014/main" id="{57C42D12-C06E-4931-B075-13EF5BA16EAE}"/>
              </a:ext>
            </a:extLst>
          </p:cNvPr>
          <p:cNvSpPr txBox="1"/>
          <p:nvPr/>
        </p:nvSpPr>
        <p:spPr>
          <a:xfrm>
            <a:off x="141818" y="226484"/>
            <a:ext cx="1194011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latin typeface="Calibri Light"/>
              </a:rPr>
              <a:t>Task</a:t>
            </a:r>
            <a:endParaRPr lang="en-US" sz="4800"/>
          </a:p>
        </p:txBody>
      </p:sp>
    </p:spTree>
    <p:extLst>
      <p:ext uri="{BB962C8B-B14F-4D97-AF65-F5344CB8AC3E}">
        <p14:creationId xmlns:p14="http://schemas.microsoft.com/office/powerpoint/2010/main" val="3957268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7AFF97A-3791-3C99-E376-9E2E2B30714F}"/>
              </a:ext>
            </a:extLst>
          </p:cNvPr>
          <p:cNvSpPr>
            <a:spLocks noGrp="1"/>
          </p:cNvSpPr>
          <p:nvPr>
            <p:ph idx="1"/>
          </p:nvPr>
        </p:nvSpPr>
        <p:spPr/>
        <p:txBody>
          <a:bodyPr/>
          <a:lstStyle/>
          <a:p>
            <a:r>
              <a:rPr lang="en-GB">
                <a:cs typeface="Calibri"/>
              </a:rPr>
              <a:t>Introduce ways of travelling...</a:t>
            </a:r>
          </a:p>
          <a:p>
            <a:endParaRPr lang="en-GB">
              <a:cs typeface="Calibri"/>
            </a:endParaRPr>
          </a:p>
          <a:p>
            <a:r>
              <a:rPr lang="en-GB">
                <a:cs typeface="Calibri"/>
              </a:rPr>
              <a:t>Obstacle course elements</a:t>
            </a:r>
            <a:endParaRPr lang="en-GB">
              <a:ea typeface="Calibri"/>
              <a:cs typeface="Calibri"/>
            </a:endParaRPr>
          </a:p>
          <a:p>
            <a:endParaRPr lang="en-GB">
              <a:cs typeface="Calibri"/>
            </a:endParaRPr>
          </a:p>
          <a:p>
            <a:r>
              <a:rPr lang="en-GB">
                <a:cs typeface="Calibri"/>
              </a:rPr>
              <a:t>Leaps, Rolls, Spins, Jumps etc</a:t>
            </a:r>
          </a:p>
        </p:txBody>
      </p:sp>
    </p:spTree>
    <p:extLst>
      <p:ext uri="{BB962C8B-B14F-4D97-AF65-F5344CB8AC3E}">
        <p14:creationId xmlns:p14="http://schemas.microsoft.com/office/powerpoint/2010/main" val="44544071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6187265" cy="3917587"/>
          </a:xfrm>
        </p:spPr>
        <p:txBody>
          <a:bodyPr/>
          <a:lstStyle/>
          <a:p>
            <a:r>
              <a:rPr lang="en-GB"/>
              <a:t>Week 5 - Body 1 </a:t>
            </a:r>
          </a:p>
          <a:p>
            <a:endParaRPr lang="en-GB"/>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Kate Piper</a:t>
            </a:r>
            <a:endParaRPr lang="en-GB">
              <a:cs typeface="Calibri"/>
            </a:endParaRPr>
          </a:p>
          <a:p>
            <a:r>
              <a:rPr lang="en-GB"/>
              <a:t>Anna Stevenson</a:t>
            </a:r>
            <a:endParaRPr lang="en-GB">
              <a:cs typeface="Calibri"/>
            </a:endParaRPr>
          </a:p>
        </p:txBody>
      </p:sp>
    </p:spTree>
    <p:extLst>
      <p:ext uri="{BB962C8B-B14F-4D97-AF65-F5344CB8AC3E}">
        <p14:creationId xmlns:p14="http://schemas.microsoft.com/office/powerpoint/2010/main" val="8661548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2C8B5-7804-4AD5-A40D-673748080203}"/>
              </a:ext>
            </a:extLst>
          </p:cNvPr>
          <p:cNvSpPr>
            <a:spLocks noGrp="1"/>
          </p:cNvSpPr>
          <p:nvPr>
            <p:ph type="title"/>
          </p:nvPr>
        </p:nvSpPr>
        <p:spPr>
          <a:xfrm>
            <a:off x="367646" y="135087"/>
            <a:ext cx="8937272" cy="1352299"/>
          </a:xfrm>
        </p:spPr>
        <p:txBody>
          <a:bodyPr/>
          <a:lstStyle/>
          <a:p>
            <a:r>
              <a:rPr lang="en-GB" b="1">
                <a:cs typeface="Calibri Light"/>
              </a:rPr>
              <a:t>Recap on Spatial Awareness </a:t>
            </a:r>
            <a:endParaRPr lang="en-US" b="1">
              <a:cs typeface="Calibri Light"/>
            </a:endParaRPr>
          </a:p>
        </p:txBody>
      </p:sp>
      <p:sp>
        <p:nvSpPr>
          <p:cNvPr id="3" name="Content Placeholder 2">
            <a:extLst>
              <a:ext uri="{FF2B5EF4-FFF2-40B4-BE49-F238E27FC236}">
                <a16:creationId xmlns:a16="http://schemas.microsoft.com/office/drawing/2014/main" id="{14D8A1F7-0BE2-4840-A0CC-49357CB49211}"/>
              </a:ext>
            </a:extLst>
          </p:cNvPr>
          <p:cNvSpPr>
            <a:spLocks noGrp="1"/>
          </p:cNvSpPr>
          <p:nvPr>
            <p:ph idx="1"/>
          </p:nvPr>
        </p:nvSpPr>
        <p:spPr>
          <a:xfrm>
            <a:off x="367645" y="1795087"/>
            <a:ext cx="8686707" cy="4803473"/>
          </a:xfrm>
        </p:spPr>
        <p:txBody>
          <a:bodyPr vert="horz" lIns="91440" tIns="45720" rIns="91440" bIns="45720" rtlCol="0" anchor="t">
            <a:normAutofit lnSpcReduction="10000"/>
          </a:bodyPr>
          <a:lstStyle/>
          <a:p>
            <a:r>
              <a:rPr lang="en-GB">
                <a:ea typeface="+mn-lt"/>
                <a:cs typeface="+mn-lt"/>
              </a:rPr>
              <a:t>What are the two areas we move in? </a:t>
            </a:r>
          </a:p>
          <a:p>
            <a:pPr marL="0" indent="0">
              <a:buNone/>
            </a:pPr>
            <a:r>
              <a:rPr lang="en-GB">
                <a:ea typeface="+mn-lt"/>
                <a:cs typeface="+mn-lt"/>
              </a:rPr>
              <a:t>	Personal &amp; General</a:t>
            </a:r>
          </a:p>
          <a:p>
            <a:endParaRPr lang="en-GB">
              <a:ea typeface="+mn-lt"/>
              <a:cs typeface="+mn-lt"/>
            </a:endParaRPr>
          </a:p>
          <a:p>
            <a:r>
              <a:rPr lang="en-GB">
                <a:ea typeface="+mn-lt"/>
                <a:cs typeface="+mn-lt"/>
              </a:rPr>
              <a:t>How can we encourage children to think about their personal space?</a:t>
            </a:r>
          </a:p>
          <a:p>
            <a:pPr marL="0" indent="0">
              <a:buNone/>
            </a:pPr>
            <a:r>
              <a:rPr lang="en-GB">
                <a:ea typeface="+mn-lt"/>
                <a:cs typeface="+mn-lt"/>
              </a:rPr>
              <a:t>E.g. Bubble</a:t>
            </a:r>
          </a:p>
          <a:p>
            <a:endParaRPr lang="en-GB">
              <a:ea typeface="+mn-lt"/>
              <a:cs typeface="+mn-lt"/>
            </a:endParaRPr>
          </a:p>
          <a:p>
            <a:r>
              <a:rPr lang="en-GB">
                <a:ea typeface="+mn-lt"/>
                <a:cs typeface="+mn-lt"/>
              </a:rPr>
              <a:t>What movement concepts did we explore when moving around the general space?</a:t>
            </a:r>
          </a:p>
          <a:p>
            <a:pPr marL="0" indent="0">
              <a:buNone/>
            </a:pPr>
            <a:r>
              <a:rPr lang="en-GB">
                <a:ea typeface="+mn-lt"/>
                <a:cs typeface="+mn-lt"/>
              </a:rPr>
              <a:t>	Directions, Speed, Pathways, Levels</a:t>
            </a: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p:txBody>
      </p:sp>
      <p:sp>
        <p:nvSpPr>
          <p:cNvPr id="4" name="TextBox 3">
            <a:extLst>
              <a:ext uri="{FF2B5EF4-FFF2-40B4-BE49-F238E27FC236}">
                <a16:creationId xmlns:a16="http://schemas.microsoft.com/office/drawing/2014/main" id="{F159F5F7-B1E2-4313-831D-DA3A6F8B9C7A}"/>
              </a:ext>
            </a:extLst>
          </p:cNvPr>
          <p:cNvSpPr txBox="1"/>
          <p:nvPr/>
        </p:nvSpPr>
        <p:spPr>
          <a:xfrm>
            <a:off x="3243532" y="48969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a:latin typeface="Microsoft JhengHei"/>
              <a:ea typeface="Microsoft JhengHei"/>
              <a:cs typeface="Arial"/>
            </a:endParaRPr>
          </a:p>
        </p:txBody>
      </p:sp>
      <p:sp>
        <p:nvSpPr>
          <p:cNvPr id="5" name="TextBox 4">
            <a:extLst>
              <a:ext uri="{FF2B5EF4-FFF2-40B4-BE49-F238E27FC236}">
                <a16:creationId xmlns:a16="http://schemas.microsoft.com/office/drawing/2014/main" id="{181D9CF1-F7EE-9640-BF93-946CDFFCE826}"/>
              </a:ext>
            </a:extLst>
          </p:cNvPr>
          <p:cNvSpPr txBox="1"/>
          <p:nvPr/>
        </p:nvSpPr>
        <p:spPr>
          <a:xfrm>
            <a:off x="-3944471" y="-1272988"/>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243540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text, indoor&#10;&#10;Description automatically generated">
            <a:extLst>
              <a:ext uri="{FF2B5EF4-FFF2-40B4-BE49-F238E27FC236}">
                <a16:creationId xmlns:a16="http://schemas.microsoft.com/office/drawing/2014/main" id="{680B4D9B-D539-41DF-817F-B29F6220465C}"/>
              </a:ext>
            </a:extLst>
          </p:cNvPr>
          <p:cNvPicPr>
            <a:picLocks noChangeAspect="1"/>
          </p:cNvPicPr>
          <p:nvPr/>
        </p:nvPicPr>
        <p:blipFill>
          <a:blip r:embed="rId3"/>
          <a:stretch>
            <a:fillRect/>
          </a:stretch>
        </p:blipFill>
        <p:spPr>
          <a:xfrm>
            <a:off x="2438401" y="789645"/>
            <a:ext cx="7329577" cy="4818632"/>
          </a:xfrm>
          <a:prstGeom prst="rect">
            <a:avLst/>
          </a:prstGeom>
        </p:spPr>
      </p:pic>
      <p:sp>
        <p:nvSpPr>
          <p:cNvPr id="5" name="Title 1">
            <a:extLst>
              <a:ext uri="{FF2B5EF4-FFF2-40B4-BE49-F238E27FC236}">
                <a16:creationId xmlns:a16="http://schemas.microsoft.com/office/drawing/2014/main" id="{370D7C0F-1679-4A53-A6ED-CB645D62F9F8}"/>
              </a:ext>
            </a:extLst>
          </p:cNvPr>
          <p:cNvSpPr txBox="1">
            <a:spLocks/>
          </p:cNvSpPr>
          <p:nvPr/>
        </p:nvSpPr>
        <p:spPr>
          <a:xfrm>
            <a:off x="1906022" y="48823"/>
            <a:ext cx="8218405"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Spatial Awareness Recap</a:t>
            </a:r>
            <a:endParaRPr lang="en-US"/>
          </a:p>
        </p:txBody>
      </p:sp>
      <p:sp>
        <p:nvSpPr>
          <p:cNvPr id="6" name="Title 1">
            <a:extLst>
              <a:ext uri="{FF2B5EF4-FFF2-40B4-BE49-F238E27FC236}">
                <a16:creationId xmlns:a16="http://schemas.microsoft.com/office/drawing/2014/main" id="{D9258C7E-634A-4E84-A4B2-7BE18BF0F24B}"/>
              </a:ext>
            </a:extLst>
          </p:cNvPr>
          <p:cNvSpPr txBox="1">
            <a:spLocks/>
          </p:cNvSpPr>
          <p:nvPr/>
        </p:nvSpPr>
        <p:spPr>
          <a:xfrm>
            <a:off x="2739908" y="1040861"/>
            <a:ext cx="1921123" cy="719696"/>
          </a:xfrm>
          <a:prstGeom prst="rect">
            <a:avLst/>
          </a:prstGeom>
          <a:solidFill>
            <a:schemeClr val="bg1"/>
          </a:solidFill>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Areas</a:t>
            </a:r>
            <a:endParaRPr lang="en-US"/>
          </a:p>
        </p:txBody>
      </p:sp>
    </p:spTree>
    <p:extLst>
      <p:ext uri="{BB962C8B-B14F-4D97-AF65-F5344CB8AC3E}">
        <p14:creationId xmlns:p14="http://schemas.microsoft.com/office/powerpoint/2010/main" val="114350325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B69001C-8F36-4F30-92B3-6C3C365B5980}"/>
              </a:ext>
            </a:extLst>
          </p:cNvPr>
          <p:cNvSpPr txBox="1">
            <a:spLocks/>
          </p:cNvSpPr>
          <p:nvPr/>
        </p:nvSpPr>
        <p:spPr>
          <a:xfrm>
            <a:off x="295758" y="135087"/>
            <a:ext cx="11640216"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General Space Movement Concepts</a:t>
            </a:r>
            <a:endParaRPr lang="en-US"/>
          </a:p>
        </p:txBody>
      </p:sp>
      <p:graphicFrame>
        <p:nvGraphicFramePr>
          <p:cNvPr id="10" name="Table 10">
            <a:extLst>
              <a:ext uri="{FF2B5EF4-FFF2-40B4-BE49-F238E27FC236}">
                <a16:creationId xmlns:a16="http://schemas.microsoft.com/office/drawing/2014/main" id="{2E0C621D-059A-4D96-A94B-2D183860CD8C}"/>
              </a:ext>
            </a:extLst>
          </p:cNvPr>
          <p:cNvGraphicFramePr>
            <a:graphicFrameLocks noGrp="1"/>
          </p:cNvGraphicFramePr>
          <p:nvPr>
            <p:ph idx="1"/>
            <p:extLst>
              <p:ext uri="{D42A27DB-BD31-4B8C-83A1-F6EECF244321}">
                <p14:modId xmlns:p14="http://schemas.microsoft.com/office/powerpoint/2010/main" val="962258992"/>
              </p:ext>
            </p:extLst>
          </p:nvPr>
        </p:nvGraphicFramePr>
        <p:xfrm>
          <a:off x="179294" y="790908"/>
          <a:ext cx="11851340" cy="4724400"/>
        </p:xfrm>
        <a:graphic>
          <a:graphicData uri="http://schemas.openxmlformats.org/drawingml/2006/table">
            <a:tbl>
              <a:tblPr firstRow="1" bandRow="1">
                <a:tableStyleId>{5940675A-B579-460E-94D1-54222C63F5DA}</a:tableStyleId>
              </a:tblPr>
              <a:tblGrid>
                <a:gridCol w="5925670">
                  <a:extLst>
                    <a:ext uri="{9D8B030D-6E8A-4147-A177-3AD203B41FA5}">
                      <a16:colId xmlns:a16="http://schemas.microsoft.com/office/drawing/2014/main" val="2251626236"/>
                    </a:ext>
                  </a:extLst>
                </a:gridCol>
                <a:gridCol w="5925670">
                  <a:extLst>
                    <a:ext uri="{9D8B030D-6E8A-4147-A177-3AD203B41FA5}">
                      <a16:colId xmlns:a16="http://schemas.microsoft.com/office/drawing/2014/main" val="858095127"/>
                    </a:ext>
                  </a:extLst>
                </a:gridCol>
              </a:tblGrid>
              <a:tr h="370840">
                <a:tc>
                  <a:txBody>
                    <a:bodyPr/>
                    <a:lstStyle/>
                    <a:p>
                      <a:r>
                        <a:rPr lang="en-GB" sz="2150" b="1"/>
                        <a:t>Directions</a:t>
                      </a:r>
                    </a:p>
                  </a:txBody>
                  <a:tcPr>
                    <a:solidFill>
                      <a:schemeClr val="tx2">
                        <a:lumMod val="40000"/>
                        <a:lumOff val="60000"/>
                      </a:schemeClr>
                    </a:solidFill>
                  </a:tcPr>
                </a:tc>
                <a:tc>
                  <a:txBody>
                    <a:bodyPr/>
                    <a:lstStyle/>
                    <a:p>
                      <a:r>
                        <a:rPr lang="en-GB" sz="2150" b="1"/>
                        <a:t>Speed</a:t>
                      </a:r>
                    </a:p>
                  </a:txBody>
                  <a:tcPr>
                    <a:solidFill>
                      <a:schemeClr val="accent5">
                        <a:lumMod val="20000"/>
                        <a:lumOff val="80000"/>
                      </a:schemeClr>
                    </a:solidFill>
                  </a:tcPr>
                </a:tc>
                <a:extLst>
                  <a:ext uri="{0D108BD9-81ED-4DB2-BD59-A6C34878D82A}">
                    <a16:rowId xmlns:a16="http://schemas.microsoft.com/office/drawing/2014/main" val="1412367364"/>
                  </a:ext>
                </a:extLst>
              </a:tr>
              <a:tr h="326023">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directions, how many different directions can we move?</a:t>
                      </a:r>
                      <a:endParaRPr lang="en-GB" sz="2150" b="0" i="0" u="none" strike="noStrike" noProof="0">
                        <a:latin typeface="Calibri"/>
                      </a:endParaRPr>
                    </a:p>
                    <a:p>
                      <a:pPr lvl="0" algn="l">
                        <a:lnSpc>
                          <a:spcPct val="100000"/>
                        </a:lnSpc>
                        <a:spcBef>
                          <a:spcPts val="0"/>
                        </a:spcBef>
                        <a:spcAft>
                          <a:spcPts val="0"/>
                        </a:spcAft>
                        <a:buNone/>
                      </a:pPr>
                      <a:endParaRPr lang="en-GB" sz="1400" b="0" i="0" u="none" strike="noStrike" noProof="0">
                        <a:latin typeface="Calibri"/>
                      </a:endParaRPr>
                    </a:p>
                    <a:p>
                      <a:pPr lvl="0" algn="l">
                        <a:lnSpc>
                          <a:spcPct val="100000"/>
                        </a:lnSpc>
                        <a:spcBef>
                          <a:spcPts val="0"/>
                        </a:spcBef>
                        <a:spcAft>
                          <a:spcPts val="0"/>
                        </a:spcAft>
                        <a:buNone/>
                      </a:pPr>
                      <a:r>
                        <a:rPr lang="en-GB" sz="2150" b="0" i="0" u="none" strike="noStrike" noProof="0"/>
                        <a:t>Forwards/Backwards</a:t>
                      </a:r>
                      <a:endParaRPr lang="en-GB" sz="2150"/>
                    </a:p>
                    <a:p>
                      <a:pPr lvl="0" algn="l">
                        <a:lnSpc>
                          <a:spcPct val="100000"/>
                        </a:lnSpc>
                        <a:spcBef>
                          <a:spcPts val="0"/>
                        </a:spcBef>
                        <a:spcAft>
                          <a:spcPts val="0"/>
                        </a:spcAft>
                        <a:buNone/>
                      </a:pPr>
                      <a:r>
                        <a:rPr lang="en-GB" sz="2150" b="0" i="0" u="none" strike="noStrike" noProof="0"/>
                        <a:t>Sideways</a:t>
                      </a:r>
                      <a:endParaRPr lang="en-GB" sz="2150"/>
                    </a:p>
                  </a:txBody>
                  <a:tcPr/>
                </a:tc>
                <a:tc>
                  <a:txBody>
                    <a:bodyPr/>
                    <a:lstStyle/>
                    <a:p>
                      <a:pPr lvl="0" algn="l">
                        <a:lnSpc>
                          <a:spcPct val="100000"/>
                        </a:lnSpc>
                        <a:spcBef>
                          <a:spcPts val="0"/>
                        </a:spcBef>
                        <a:spcAft>
                          <a:spcPts val="0"/>
                        </a:spcAft>
                        <a:buNone/>
                      </a:pPr>
                      <a:r>
                        <a:rPr lang="en-GB" sz="2150" b="0" i="1" u="none" strike="noStrike" noProof="0">
                          <a:latin typeface="Calibri"/>
                        </a:rPr>
                        <a:t>Moving around space exploring different speeds… accelerate, slow down</a:t>
                      </a:r>
                      <a:endParaRPr lang="en-GB" sz="2150" b="0" i="0" u="none" strike="noStrike" noProof="0">
                        <a:latin typeface="Calibri"/>
                      </a:endParaRPr>
                    </a:p>
                    <a:p>
                      <a:pPr lvl="0">
                        <a:buNone/>
                      </a:pPr>
                      <a:endParaRPr lang="en-GB" sz="1400"/>
                    </a:p>
                    <a:p>
                      <a:pPr lvl="0">
                        <a:buNone/>
                      </a:pPr>
                      <a:r>
                        <a:rPr lang="en-GB" sz="2150"/>
                        <a:t>Fast</a:t>
                      </a:r>
                    </a:p>
                    <a:p>
                      <a:pPr lvl="0">
                        <a:buNone/>
                      </a:pPr>
                      <a:r>
                        <a:rPr lang="en-GB" sz="2150"/>
                        <a:t>Slow</a:t>
                      </a:r>
                    </a:p>
                  </a:txBody>
                  <a:tcPr/>
                </a:tc>
                <a:extLst>
                  <a:ext uri="{0D108BD9-81ED-4DB2-BD59-A6C34878D82A}">
                    <a16:rowId xmlns:a16="http://schemas.microsoft.com/office/drawing/2014/main" val="3532191678"/>
                  </a:ext>
                </a:extLst>
              </a:tr>
              <a:tr h="370840">
                <a:tc>
                  <a:txBody>
                    <a:bodyPr/>
                    <a:lstStyle/>
                    <a:p>
                      <a:r>
                        <a:rPr lang="en-GB" sz="2150" b="1"/>
                        <a:t>Pathways</a:t>
                      </a:r>
                    </a:p>
                  </a:txBody>
                  <a:tcPr>
                    <a:solidFill>
                      <a:schemeClr val="accent3">
                        <a:lumMod val="20000"/>
                        <a:lumOff val="80000"/>
                      </a:schemeClr>
                    </a:solidFill>
                  </a:tcPr>
                </a:tc>
                <a:tc>
                  <a:txBody>
                    <a:bodyPr/>
                    <a:lstStyle/>
                    <a:p>
                      <a:r>
                        <a:rPr lang="en-GB" sz="2150" b="1"/>
                        <a:t>Levels</a:t>
                      </a:r>
                    </a:p>
                  </a:txBody>
                  <a:tcPr>
                    <a:solidFill>
                      <a:schemeClr val="bg2">
                        <a:lumMod val="90000"/>
                      </a:schemeClr>
                    </a:solidFill>
                  </a:tcPr>
                </a:tc>
                <a:extLst>
                  <a:ext uri="{0D108BD9-81ED-4DB2-BD59-A6C34878D82A}">
                    <a16:rowId xmlns:a16="http://schemas.microsoft.com/office/drawing/2014/main" val="2953050851"/>
                  </a:ext>
                </a:extLst>
              </a:tr>
              <a:tr h="370840">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pathways, how many different pathways can we move in?  </a:t>
                      </a:r>
                      <a:endParaRPr lang="en-GB" sz="2150" b="0" i="0" u="none" strike="noStrike" noProof="0">
                        <a:latin typeface="Calibri"/>
                      </a:endParaRPr>
                    </a:p>
                    <a:p>
                      <a:pPr lvl="0">
                        <a:buNone/>
                      </a:pPr>
                      <a:endParaRPr lang="en-GB" sz="1400"/>
                    </a:p>
                    <a:p>
                      <a:pPr lvl="0" algn="l">
                        <a:lnSpc>
                          <a:spcPct val="100000"/>
                        </a:lnSpc>
                        <a:spcBef>
                          <a:spcPts val="0"/>
                        </a:spcBef>
                        <a:spcAft>
                          <a:spcPts val="0"/>
                        </a:spcAft>
                        <a:buNone/>
                      </a:pPr>
                      <a:r>
                        <a:rPr lang="en-GB" sz="2150" b="0" i="0" u="none" strike="noStrike" noProof="0">
                          <a:latin typeface="Calibri"/>
                        </a:rPr>
                        <a:t>Direct &amp; Indirect</a:t>
                      </a:r>
                      <a:endParaRPr lang="en-GB" sz="2150" b="0"/>
                    </a:p>
                    <a:p>
                      <a:pPr lvl="0" algn="l">
                        <a:lnSpc>
                          <a:spcPct val="100000"/>
                        </a:lnSpc>
                        <a:spcBef>
                          <a:spcPts val="0"/>
                        </a:spcBef>
                        <a:spcAft>
                          <a:spcPts val="0"/>
                        </a:spcAft>
                        <a:buNone/>
                      </a:pPr>
                      <a:r>
                        <a:rPr lang="en-GB" sz="2150" b="0" i="0" u="none" strike="noStrike" noProof="0">
                          <a:latin typeface="Calibri"/>
                        </a:rPr>
                        <a:t>Straight </a:t>
                      </a:r>
                    </a:p>
                    <a:p>
                      <a:pPr lvl="0" algn="l">
                        <a:lnSpc>
                          <a:spcPct val="100000"/>
                        </a:lnSpc>
                        <a:spcBef>
                          <a:spcPts val="0"/>
                        </a:spcBef>
                        <a:spcAft>
                          <a:spcPts val="0"/>
                        </a:spcAft>
                        <a:buNone/>
                      </a:pPr>
                      <a:r>
                        <a:rPr lang="en-GB" sz="2150" b="0" i="0" u="none" strike="noStrike" noProof="0">
                          <a:latin typeface="Calibri"/>
                        </a:rPr>
                        <a:t>Zig-zag</a:t>
                      </a:r>
                      <a:endParaRPr lang="en-GB" sz="2150"/>
                    </a:p>
                    <a:p>
                      <a:pPr lvl="0" algn="l">
                        <a:lnSpc>
                          <a:spcPct val="100000"/>
                        </a:lnSpc>
                        <a:spcBef>
                          <a:spcPts val="0"/>
                        </a:spcBef>
                        <a:spcAft>
                          <a:spcPts val="0"/>
                        </a:spcAft>
                        <a:buNone/>
                      </a:pPr>
                      <a:r>
                        <a:rPr lang="en-GB" sz="2150" b="0" i="0" u="none" strike="noStrike" noProof="0">
                          <a:latin typeface="Calibri"/>
                        </a:rPr>
                        <a:t>Curved  </a:t>
                      </a:r>
                      <a:endParaRPr lang="en-GB" sz="2150"/>
                    </a:p>
                  </a:txBody>
                  <a:tcPr/>
                </a:tc>
                <a:tc>
                  <a:txBody>
                    <a:bodyPr/>
                    <a:lstStyle/>
                    <a:p>
                      <a:pPr lvl="0" algn="l">
                        <a:lnSpc>
                          <a:spcPct val="100000"/>
                        </a:lnSpc>
                        <a:spcBef>
                          <a:spcPts val="0"/>
                        </a:spcBef>
                        <a:spcAft>
                          <a:spcPts val="0"/>
                        </a:spcAft>
                        <a:buNone/>
                      </a:pPr>
                      <a:r>
                        <a:rPr lang="en-GB" sz="2150" b="0" i="1" u="none" strike="noStrike" noProof="0">
                          <a:latin typeface="Calibri"/>
                        </a:rPr>
                        <a:t>Move around space exploring different levels. On how many different levels can we move? Show examples </a:t>
                      </a:r>
                      <a:endParaRPr lang="en-GB" sz="2150" b="0" i="0" u="none" strike="noStrike" noProof="0">
                        <a:latin typeface="Calibri"/>
                      </a:endParaRPr>
                    </a:p>
                    <a:p>
                      <a:pPr lvl="0" algn="l">
                        <a:lnSpc>
                          <a:spcPct val="100000"/>
                        </a:lnSpc>
                        <a:spcBef>
                          <a:spcPts val="0"/>
                        </a:spcBef>
                        <a:spcAft>
                          <a:spcPts val="0"/>
                        </a:spcAft>
                        <a:buNone/>
                      </a:pPr>
                      <a:endParaRPr lang="en-GB" sz="1400" b="0" i="1" u="none" strike="noStrike" noProof="0">
                        <a:latin typeface="Calibri"/>
                      </a:endParaRPr>
                    </a:p>
                    <a:p>
                      <a:pPr lvl="0" algn="l">
                        <a:lnSpc>
                          <a:spcPct val="100000"/>
                        </a:lnSpc>
                        <a:spcBef>
                          <a:spcPts val="0"/>
                        </a:spcBef>
                        <a:spcAft>
                          <a:spcPts val="0"/>
                        </a:spcAft>
                        <a:buNone/>
                      </a:pPr>
                      <a:r>
                        <a:rPr lang="en-GB" sz="2150" b="0" i="0" u="none" strike="noStrike" noProof="0"/>
                        <a:t>High </a:t>
                      </a:r>
                      <a:endParaRPr lang="en-GB" sz="2150"/>
                    </a:p>
                    <a:p>
                      <a:pPr lvl="0" algn="l">
                        <a:lnSpc>
                          <a:spcPct val="100000"/>
                        </a:lnSpc>
                        <a:spcBef>
                          <a:spcPts val="0"/>
                        </a:spcBef>
                        <a:spcAft>
                          <a:spcPts val="0"/>
                        </a:spcAft>
                        <a:buNone/>
                      </a:pPr>
                      <a:r>
                        <a:rPr lang="en-GB" sz="2150" b="0" i="0" u="none" strike="noStrike" noProof="0"/>
                        <a:t>Medium</a:t>
                      </a:r>
                      <a:endParaRPr lang="en-GB" sz="2150"/>
                    </a:p>
                    <a:p>
                      <a:pPr lvl="0" algn="l">
                        <a:lnSpc>
                          <a:spcPct val="100000"/>
                        </a:lnSpc>
                        <a:spcBef>
                          <a:spcPts val="0"/>
                        </a:spcBef>
                        <a:spcAft>
                          <a:spcPts val="0"/>
                        </a:spcAft>
                        <a:buNone/>
                      </a:pPr>
                      <a:r>
                        <a:rPr lang="en-GB" sz="2150" b="0" i="0" u="none" strike="noStrike" noProof="0"/>
                        <a:t>Low </a:t>
                      </a:r>
                      <a:endParaRPr lang="en-GB" sz="2150"/>
                    </a:p>
                  </a:txBody>
                  <a:tcPr/>
                </a:tc>
                <a:extLst>
                  <a:ext uri="{0D108BD9-81ED-4DB2-BD59-A6C34878D82A}">
                    <a16:rowId xmlns:a16="http://schemas.microsoft.com/office/drawing/2014/main" val="4086266794"/>
                  </a:ext>
                </a:extLst>
              </a:tr>
            </a:tbl>
          </a:graphicData>
        </a:graphic>
      </p:graphicFrame>
    </p:spTree>
    <p:extLst>
      <p:ext uri="{BB962C8B-B14F-4D97-AF65-F5344CB8AC3E}">
        <p14:creationId xmlns:p14="http://schemas.microsoft.com/office/powerpoint/2010/main" val="417306543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
        <p:nvSpPr>
          <p:cNvPr id="11" name="Rectangle 10">
            <a:extLst>
              <a:ext uri="{FF2B5EF4-FFF2-40B4-BE49-F238E27FC236}">
                <a16:creationId xmlns:a16="http://schemas.microsoft.com/office/drawing/2014/main" id="{4E54B6BC-B7B8-D146-891F-00CCB81A781B}"/>
              </a:ext>
            </a:extLst>
          </p:cNvPr>
          <p:cNvSpPr/>
          <p:nvPr/>
        </p:nvSpPr>
        <p:spPr>
          <a:xfrm>
            <a:off x="3110753" y="1246094"/>
            <a:ext cx="2895599"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8173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C47B866-27B8-4BD4-8F88-8A7581C67B7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cs typeface="Calibri Light"/>
              </a:rPr>
              <a:t>Body Awareness</a:t>
            </a:r>
            <a:endParaRPr lang="en-US"/>
          </a:p>
        </p:txBody>
      </p:sp>
      <p:sp>
        <p:nvSpPr>
          <p:cNvPr id="7" name="TextBox 6">
            <a:extLst>
              <a:ext uri="{FF2B5EF4-FFF2-40B4-BE49-F238E27FC236}">
                <a16:creationId xmlns:a16="http://schemas.microsoft.com/office/drawing/2014/main" id="{1FDC9489-6FFB-4F5A-B958-132B6B5E52FB}"/>
              </a:ext>
            </a:extLst>
          </p:cNvPr>
          <p:cNvSpPr txBox="1"/>
          <p:nvPr/>
        </p:nvSpPr>
        <p:spPr>
          <a:xfrm>
            <a:off x="545869" y="1443841"/>
            <a:ext cx="10546080" cy="3970318"/>
          </a:xfrm>
          <a:prstGeom prst="rect">
            <a:avLst/>
          </a:prstGeom>
          <a:noFill/>
        </p:spPr>
        <p:txBody>
          <a:bodyPr wrap="square">
            <a:spAutoFit/>
          </a:bodyPr>
          <a:lstStyle/>
          <a:p>
            <a:r>
              <a:rPr lang="en-GB" sz="2800" b="0" i="0">
                <a:solidFill>
                  <a:srgbClr val="000000"/>
                </a:solidFill>
                <a:effectLst/>
              </a:rPr>
              <a:t>Body awareness is the ability to understand where our bodies are in space and how our bodies move</a:t>
            </a:r>
            <a:endParaRPr lang="en-GB" sz="2800">
              <a:solidFill>
                <a:srgbClr val="000000"/>
              </a:solidFill>
            </a:endParaRPr>
          </a:p>
          <a:p>
            <a:endParaRPr lang="en-GB" sz="2800">
              <a:solidFill>
                <a:srgbClr val="000000"/>
              </a:solidFill>
            </a:endParaRPr>
          </a:p>
          <a:p>
            <a:r>
              <a:rPr lang="en-GB" sz="2800" b="0" i="0">
                <a:solidFill>
                  <a:srgbClr val="000000"/>
                </a:solidFill>
                <a:effectLst/>
              </a:rPr>
              <a:t>Body awareness activities help children to understand not only what their bodies are </a:t>
            </a:r>
            <a:r>
              <a:rPr lang="en-GB" sz="2800">
                <a:solidFill>
                  <a:srgbClr val="000000"/>
                </a:solidFill>
              </a:rPr>
              <a:t>capable of but also </a:t>
            </a:r>
            <a:r>
              <a:rPr lang="en-GB" sz="2800" b="0" i="0">
                <a:solidFill>
                  <a:srgbClr val="000000"/>
                </a:solidFill>
                <a:effectLst/>
              </a:rPr>
              <a:t>how to relate to objects and people</a:t>
            </a:r>
          </a:p>
          <a:p>
            <a:endParaRPr lang="en-GB" sz="2800">
              <a:solidFill>
                <a:srgbClr val="000000"/>
              </a:solidFill>
            </a:endParaRPr>
          </a:p>
          <a:p>
            <a:r>
              <a:rPr lang="en-GB" sz="2800" b="0" i="0">
                <a:solidFill>
                  <a:srgbClr val="000000"/>
                </a:solidFill>
                <a:effectLst/>
              </a:rPr>
              <a:t>For example, body awareness tells us how far to reach for objects or how close to stand next to a person</a:t>
            </a:r>
          </a:p>
          <a:p>
            <a:endParaRPr lang="en-GB" sz="2800">
              <a:solidFill>
                <a:srgbClr val="000000"/>
              </a:solidFill>
            </a:endParaRPr>
          </a:p>
        </p:txBody>
      </p:sp>
    </p:spTree>
    <p:extLst>
      <p:ext uri="{BB962C8B-B14F-4D97-AF65-F5344CB8AC3E}">
        <p14:creationId xmlns:p14="http://schemas.microsoft.com/office/powerpoint/2010/main" val="101721770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150 Putting On Jacket Stock Illustrations, Cliparts and Royalty Free Putting  On Jacket Vectors">
            <a:extLst>
              <a:ext uri="{FF2B5EF4-FFF2-40B4-BE49-F238E27FC236}">
                <a16:creationId xmlns:a16="http://schemas.microsoft.com/office/drawing/2014/main" id="{229F1C40-7F97-4DF0-BC27-99F98C379C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54631" y="1810487"/>
            <a:ext cx="2560320" cy="256032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hildren falling on the stairs - Stock Illustration [17056693] - PIXTA">
            <a:extLst>
              <a:ext uri="{FF2B5EF4-FFF2-40B4-BE49-F238E27FC236}">
                <a16:creationId xmlns:a16="http://schemas.microsoft.com/office/drawing/2014/main" id="{8CEA241A-A961-4B9F-8318-53087F2993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190"/>
          <a:stretch/>
        </p:blipFill>
        <p:spPr bwMode="auto">
          <a:xfrm>
            <a:off x="6235726" y="2130527"/>
            <a:ext cx="2560320" cy="180139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descr="Primary school teacher gets children to write letters and draw pictures for  paedophile behind bars - World News - Mirror Online">
            <a:extLst>
              <a:ext uri="{FF2B5EF4-FFF2-40B4-BE49-F238E27FC236}">
                <a16:creationId xmlns:a16="http://schemas.microsoft.com/office/drawing/2014/main" id="{75EA5511-6A1D-4DB5-950B-8EBF70FEEF0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20662" y="2370557"/>
            <a:ext cx="2560320" cy="144018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2398C9F-56AD-4E1F-8BA6-16D45449396E}"/>
              </a:ext>
            </a:extLst>
          </p:cNvPr>
          <p:cNvSpPr txBox="1"/>
          <p:nvPr/>
        </p:nvSpPr>
        <p:spPr>
          <a:xfrm>
            <a:off x="497430" y="4544017"/>
            <a:ext cx="11511690" cy="830997"/>
          </a:xfrm>
          <a:prstGeom prst="rect">
            <a:avLst/>
          </a:prstGeom>
          <a:noFill/>
        </p:spPr>
        <p:txBody>
          <a:bodyPr wrap="square">
            <a:spAutoFit/>
          </a:bodyPr>
          <a:lstStyle/>
          <a:p>
            <a:pPr algn="ctr"/>
            <a:r>
              <a:rPr lang="en-GB" sz="2400" b="0" i="0">
                <a:effectLst/>
              </a:rPr>
              <a:t>.</a:t>
            </a:r>
          </a:p>
          <a:p>
            <a:pPr algn="ctr"/>
            <a:r>
              <a:rPr lang="en-GB" sz="2400" b="0" i="0">
                <a:effectLst/>
              </a:rPr>
              <a:t>All of these </a:t>
            </a:r>
            <a:r>
              <a:rPr lang="en-GB" sz="2400"/>
              <a:t>children </a:t>
            </a:r>
            <a:r>
              <a:rPr lang="en-GB" sz="2400" b="0" i="0">
                <a:effectLst/>
              </a:rPr>
              <a:t>are struggling in one very important area - </a:t>
            </a:r>
            <a:r>
              <a:rPr lang="en-GB" sz="2400" b="1" i="0">
                <a:effectLst/>
              </a:rPr>
              <a:t>body awareness</a:t>
            </a:r>
            <a:r>
              <a:rPr lang="en-GB" sz="2400" b="0" i="0">
                <a:effectLst/>
              </a:rPr>
              <a:t>.</a:t>
            </a:r>
          </a:p>
        </p:txBody>
      </p:sp>
      <p:sp>
        <p:nvSpPr>
          <p:cNvPr id="8" name="TextBox 7">
            <a:extLst>
              <a:ext uri="{FF2B5EF4-FFF2-40B4-BE49-F238E27FC236}">
                <a16:creationId xmlns:a16="http://schemas.microsoft.com/office/drawing/2014/main" id="{0C240DC7-4893-451A-B475-E0651E73E2A9}"/>
              </a:ext>
            </a:extLst>
          </p:cNvPr>
          <p:cNvSpPr txBox="1"/>
          <p:nvPr/>
        </p:nvSpPr>
        <p:spPr>
          <a:xfrm>
            <a:off x="618500" y="839819"/>
            <a:ext cx="2334829" cy="707886"/>
          </a:xfrm>
          <a:prstGeom prst="rect">
            <a:avLst/>
          </a:prstGeom>
          <a:noFill/>
        </p:spPr>
        <p:txBody>
          <a:bodyPr wrap="square">
            <a:spAutoFit/>
          </a:bodyPr>
          <a:lstStyle/>
          <a:p>
            <a:r>
              <a:rPr lang="en-GB" sz="2000" b="0" i="0">
                <a:effectLst/>
              </a:rPr>
              <a:t>Poor posture in a classroom chair</a:t>
            </a:r>
            <a:endParaRPr lang="en-GB" sz="2000"/>
          </a:p>
        </p:txBody>
      </p:sp>
      <p:sp>
        <p:nvSpPr>
          <p:cNvPr id="10" name="TextBox 9">
            <a:extLst>
              <a:ext uri="{FF2B5EF4-FFF2-40B4-BE49-F238E27FC236}">
                <a16:creationId xmlns:a16="http://schemas.microsoft.com/office/drawing/2014/main" id="{A5726EBE-AF85-4BCC-A6D4-F4E073D73CC2}"/>
              </a:ext>
            </a:extLst>
          </p:cNvPr>
          <p:cNvSpPr txBox="1"/>
          <p:nvPr/>
        </p:nvSpPr>
        <p:spPr>
          <a:xfrm>
            <a:off x="3491796" y="868344"/>
            <a:ext cx="2604204" cy="707886"/>
          </a:xfrm>
          <a:prstGeom prst="rect">
            <a:avLst/>
          </a:prstGeom>
          <a:noFill/>
        </p:spPr>
        <p:txBody>
          <a:bodyPr wrap="square">
            <a:spAutoFit/>
          </a:bodyPr>
          <a:lstStyle/>
          <a:p>
            <a:r>
              <a:rPr lang="en-GB" sz="2000"/>
              <a:t>S</a:t>
            </a:r>
            <a:r>
              <a:rPr lang="en-GB" sz="2000" b="0" i="0">
                <a:effectLst/>
              </a:rPr>
              <a:t>truggles to get into their coat</a:t>
            </a:r>
            <a:endParaRPr lang="en-GB" sz="2000"/>
          </a:p>
        </p:txBody>
      </p:sp>
      <p:sp>
        <p:nvSpPr>
          <p:cNvPr id="11" name="TextBox 10">
            <a:extLst>
              <a:ext uri="{FF2B5EF4-FFF2-40B4-BE49-F238E27FC236}">
                <a16:creationId xmlns:a16="http://schemas.microsoft.com/office/drawing/2014/main" id="{971A766F-9079-47D7-999D-E280CA74C3F4}"/>
              </a:ext>
            </a:extLst>
          </p:cNvPr>
          <p:cNvSpPr txBox="1"/>
          <p:nvPr/>
        </p:nvSpPr>
        <p:spPr>
          <a:xfrm>
            <a:off x="6453418" y="884810"/>
            <a:ext cx="2423155" cy="707886"/>
          </a:xfrm>
          <a:prstGeom prst="rect">
            <a:avLst/>
          </a:prstGeom>
          <a:noFill/>
        </p:spPr>
        <p:txBody>
          <a:bodyPr wrap="square">
            <a:spAutoFit/>
          </a:bodyPr>
          <a:lstStyle/>
          <a:p>
            <a:r>
              <a:rPr lang="en-GB" sz="2000"/>
              <a:t>Clumsiness - trips over a lot </a:t>
            </a:r>
          </a:p>
        </p:txBody>
      </p:sp>
      <p:sp>
        <p:nvSpPr>
          <p:cNvPr id="12" name="TextBox 11">
            <a:extLst>
              <a:ext uri="{FF2B5EF4-FFF2-40B4-BE49-F238E27FC236}">
                <a16:creationId xmlns:a16="http://schemas.microsoft.com/office/drawing/2014/main" id="{A3AC14EC-A0ED-43BE-8DCC-E99B1FC04072}"/>
              </a:ext>
            </a:extLst>
          </p:cNvPr>
          <p:cNvSpPr txBox="1"/>
          <p:nvPr/>
        </p:nvSpPr>
        <p:spPr>
          <a:xfrm>
            <a:off x="9257827" y="839819"/>
            <a:ext cx="2423155" cy="1323439"/>
          </a:xfrm>
          <a:prstGeom prst="rect">
            <a:avLst/>
          </a:prstGeom>
          <a:noFill/>
        </p:spPr>
        <p:txBody>
          <a:bodyPr wrap="square">
            <a:spAutoFit/>
          </a:bodyPr>
          <a:lstStyle/>
          <a:p>
            <a:r>
              <a:rPr lang="en-GB" sz="2000"/>
              <a:t>Difficulty with handwriting including pencil grip &amp; writing pressure </a:t>
            </a:r>
          </a:p>
        </p:txBody>
      </p:sp>
      <p:pic>
        <p:nvPicPr>
          <p:cNvPr id="4098" name="Picture 2" descr="Postural Control Exercises Center In Surprise &amp;amp; Peoria AZ">
            <a:extLst>
              <a:ext uri="{FF2B5EF4-FFF2-40B4-BE49-F238E27FC236}">
                <a16:creationId xmlns:a16="http://schemas.microsoft.com/office/drawing/2014/main" id="{139DCFA0-C347-4032-94D6-84ACDB8D7B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1640" y="2163258"/>
            <a:ext cx="2238375"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81925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442440" y="1974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cs typeface="Calibri Light"/>
              </a:rPr>
              <a:t>Proprioception</a:t>
            </a:r>
            <a:endParaRPr lang="en-US"/>
          </a:p>
        </p:txBody>
      </p:sp>
      <p:pic>
        <p:nvPicPr>
          <p:cNvPr id="1026" name="Picture 2" descr="Fun Proprioceptive Activities Using Items You Have at Home - Chicago  Occupational Therapy">
            <a:extLst>
              <a:ext uri="{FF2B5EF4-FFF2-40B4-BE49-F238E27FC236}">
                <a16:creationId xmlns:a16="http://schemas.microsoft.com/office/drawing/2014/main" id="{2FA428ED-1A22-4AC9-B873-601ED9600A8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368"/>
          <a:stretch/>
        </p:blipFill>
        <p:spPr bwMode="auto">
          <a:xfrm>
            <a:off x="7686281" y="465303"/>
            <a:ext cx="3184150" cy="193992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34" name="TextBox 3">
            <a:extLst>
              <a:ext uri="{FF2B5EF4-FFF2-40B4-BE49-F238E27FC236}">
                <a16:creationId xmlns:a16="http://schemas.microsoft.com/office/drawing/2014/main" id="{671776CA-92C2-4390-9A21-21562645DC22}"/>
              </a:ext>
            </a:extLst>
          </p:cNvPr>
          <p:cNvGraphicFramePr/>
          <p:nvPr>
            <p:extLst>
              <p:ext uri="{D42A27DB-BD31-4B8C-83A1-F6EECF244321}">
                <p14:modId xmlns:p14="http://schemas.microsoft.com/office/powerpoint/2010/main" val="3040928662"/>
              </p:ext>
            </p:extLst>
          </p:nvPr>
        </p:nvGraphicFramePr>
        <p:xfrm>
          <a:off x="442440" y="1071201"/>
          <a:ext cx="5755731" cy="4424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4D08112A-B035-4122-BC9E-3974F9BCF478}"/>
              </a:ext>
            </a:extLst>
          </p:cNvPr>
          <p:cNvSpPr txBox="1"/>
          <p:nvPr/>
        </p:nvSpPr>
        <p:spPr>
          <a:xfrm>
            <a:off x="7156879" y="2462872"/>
            <a:ext cx="4588351" cy="3247043"/>
          </a:xfrm>
          <a:prstGeom prst="rect">
            <a:avLst/>
          </a:prstGeom>
          <a:noFill/>
        </p:spPr>
        <p:txBody>
          <a:bodyPr wrap="square" lIns="91440" tIns="45720" rIns="91440" bIns="45720" anchor="t">
            <a:spAutoFit/>
          </a:bodyPr>
          <a:lstStyle/>
          <a:p>
            <a:r>
              <a:rPr lang="en-GB" sz="2000" b="1"/>
              <a:t>A</a:t>
            </a:r>
            <a:r>
              <a:rPr lang="en-GB" sz="2000" b="1" i="0">
                <a:effectLst/>
              </a:rPr>
              <a:t>bnormal proprioception can interfere with simple activities including:</a:t>
            </a:r>
            <a:r>
              <a:rPr lang="en-GB" sz="2000" b="1"/>
              <a:t> </a:t>
            </a:r>
            <a:endParaRPr lang="en-GB" sz="2000" b="1" i="0">
              <a:effectLst/>
            </a:endParaRPr>
          </a:p>
          <a:p>
            <a:pPr algn="l"/>
            <a:endParaRPr lang="en-GB" sz="900" b="0" i="0">
              <a:effectLst/>
            </a:endParaRPr>
          </a:p>
          <a:p>
            <a:pPr marL="342900" indent="-342900" algn="l">
              <a:buFont typeface="Wingdings" panose="05000000000000000000" pitchFamily="2" charset="2"/>
              <a:buChar char="Ø"/>
            </a:pPr>
            <a:r>
              <a:rPr lang="en-GB" sz="2000" b="0" i="0">
                <a:effectLst/>
              </a:rPr>
              <a:t>Balance issues</a:t>
            </a:r>
            <a:endParaRPr lang="en-GB" sz="2000" b="0" i="0">
              <a:effectLst/>
              <a:cs typeface="Calibri"/>
            </a:endParaRPr>
          </a:p>
          <a:p>
            <a:pPr marL="342900" indent="-342900">
              <a:buFont typeface="Wingdings" panose="05000000000000000000" pitchFamily="2" charset="2"/>
              <a:buChar char="Ø"/>
            </a:pPr>
            <a:r>
              <a:rPr lang="en-GB" sz="2000" b="0" i="0">
                <a:effectLst/>
              </a:rPr>
              <a:t>Uncoordinated movement </a:t>
            </a:r>
            <a:endParaRPr lang="en-GB" sz="2000"/>
          </a:p>
          <a:p>
            <a:pPr marL="342900" indent="-342900" algn="l">
              <a:buFont typeface="Wingdings" panose="05000000000000000000" pitchFamily="2" charset="2"/>
              <a:buChar char="Ø"/>
            </a:pPr>
            <a:r>
              <a:rPr lang="en-GB" sz="2000" b="0" i="0">
                <a:effectLst/>
              </a:rPr>
              <a:t>Clumsines</a:t>
            </a:r>
            <a:r>
              <a:rPr lang="en-GB" sz="2000"/>
              <a:t>s</a:t>
            </a:r>
            <a:endParaRPr lang="en-GB" sz="2000">
              <a:cs typeface="Calibri"/>
            </a:endParaRPr>
          </a:p>
          <a:p>
            <a:pPr marL="342900" indent="-342900">
              <a:buFont typeface="Wingdings" panose="05000000000000000000" pitchFamily="2" charset="2"/>
              <a:buChar char="Ø"/>
            </a:pPr>
            <a:r>
              <a:rPr lang="en-GB" sz="2000" b="0" i="0">
                <a:effectLst/>
              </a:rPr>
              <a:t>Poor posture</a:t>
            </a:r>
            <a:r>
              <a:rPr lang="en-GB" sz="2000"/>
              <a:t> </a:t>
            </a:r>
            <a:endParaRPr lang="en-GB" sz="2000" b="0" i="0">
              <a:effectLst/>
              <a:cs typeface="Calibri"/>
            </a:endParaRPr>
          </a:p>
          <a:p>
            <a:pPr marL="342900" indent="-342900">
              <a:buFont typeface="Wingdings" panose="05000000000000000000" pitchFamily="2" charset="2"/>
              <a:buChar char="Ø"/>
            </a:pPr>
            <a:r>
              <a:rPr lang="en-GB" sz="2000" b="0" i="0">
                <a:effectLst/>
              </a:rPr>
              <a:t>Inability to recognise own strength</a:t>
            </a:r>
            <a:r>
              <a:rPr lang="en-GB" sz="2000"/>
              <a:t> </a:t>
            </a:r>
            <a:endParaRPr lang="en-GB" sz="2000">
              <a:cs typeface="Calibri"/>
            </a:endParaRPr>
          </a:p>
          <a:p>
            <a:pPr marL="342900" indent="-342900" algn="l">
              <a:buFont typeface="Wingdings" panose="05000000000000000000" pitchFamily="2" charset="2"/>
              <a:buChar char="Ø"/>
            </a:pPr>
            <a:r>
              <a:rPr lang="en-GB" sz="2000" b="0" i="0">
                <a:effectLst/>
              </a:rPr>
              <a:t>Avoiding certain movements or uneven surfaces because of a fear of falling</a:t>
            </a:r>
            <a:endParaRPr lang="en-GB" sz="2000" b="0" i="0">
              <a:effectLst/>
              <a:cs typeface="Calibri"/>
            </a:endParaRPr>
          </a:p>
          <a:p>
            <a:pPr algn="l"/>
            <a:endParaRPr lang="en-GB">
              <a:cs typeface="Calibri" panose="020F0502020204030204"/>
            </a:endParaRPr>
          </a:p>
        </p:txBody>
      </p:sp>
      <p:sp>
        <p:nvSpPr>
          <p:cNvPr id="8" name="TextBox 7">
            <a:extLst>
              <a:ext uri="{FF2B5EF4-FFF2-40B4-BE49-F238E27FC236}">
                <a16:creationId xmlns:a16="http://schemas.microsoft.com/office/drawing/2014/main" id="{3765EA15-546A-D627-2FD8-CB578FB134B5}"/>
              </a:ext>
            </a:extLst>
          </p:cNvPr>
          <p:cNvSpPr txBox="1"/>
          <p:nvPr/>
        </p:nvSpPr>
        <p:spPr>
          <a:xfrm>
            <a:off x="4724400" y="2741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9" name="TextBox 8">
            <a:extLst>
              <a:ext uri="{FF2B5EF4-FFF2-40B4-BE49-F238E27FC236}">
                <a16:creationId xmlns:a16="http://schemas.microsoft.com/office/drawing/2014/main" id="{A80C9E77-36AB-FF5C-E135-2ED5C9D8DFE4}"/>
              </a:ext>
            </a:extLst>
          </p:cNvPr>
          <p:cNvSpPr txBox="1"/>
          <p:nvPr/>
        </p:nvSpPr>
        <p:spPr>
          <a:xfrm>
            <a:off x="4724400" y="23574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a:solidFill>
                  <a:srgbClr val="0563C1"/>
                </a:solidFill>
                <a:cs typeface="Arial"/>
                <a:hlinkClick r:id="rId8"/>
              </a:rPr>
              <a:t>https://www.youtube.com/watch?v=wPpdaivhGXg</a:t>
            </a:r>
            <a:r>
              <a:rPr lang="en-GB">
                <a:cs typeface="Arial"/>
              </a:rPr>
              <a:t>​</a:t>
            </a:r>
          </a:p>
        </p:txBody>
      </p:sp>
    </p:spTree>
    <p:extLst>
      <p:ext uri="{BB962C8B-B14F-4D97-AF65-F5344CB8AC3E}">
        <p14:creationId xmlns:p14="http://schemas.microsoft.com/office/powerpoint/2010/main" val="21666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ctivity | Wheelbarrow Relay | Choose PT">
            <a:extLst>
              <a:ext uri="{FF2B5EF4-FFF2-40B4-BE49-F238E27FC236}">
                <a16:creationId xmlns:a16="http://schemas.microsoft.com/office/drawing/2014/main" id="{2AAC9030-298A-4BFC-907D-838BEA1C52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39" r="12305"/>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71094" y="1030981"/>
            <a:ext cx="4200906"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a:t>Proprioceptive Input</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CB4F8C4-D506-4714-8468-CD763B55DB05}"/>
              </a:ext>
            </a:extLst>
          </p:cNvPr>
          <p:cNvSpPr txBox="1"/>
          <p:nvPr/>
        </p:nvSpPr>
        <p:spPr>
          <a:xfrm>
            <a:off x="424815" y="2487542"/>
            <a:ext cx="4901329" cy="424347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300"/>
          </a:p>
          <a:p>
            <a:pPr indent="-228600" fontAlgn="base">
              <a:lnSpc>
                <a:spcPct val="90000"/>
              </a:lnSpc>
              <a:spcAft>
                <a:spcPts val="600"/>
              </a:spcAft>
              <a:buFont typeface="Arial" panose="020B0604020202020204" pitchFamily="34" charset="0"/>
              <a:buChar char="•"/>
            </a:pPr>
            <a:r>
              <a:rPr lang="en-US" sz="2000" b="0" i="0">
                <a:effectLst/>
              </a:rPr>
              <a:t>This type of input gives our muscles and joints information about how our arms, legs, head and trunk move.  </a:t>
            </a:r>
            <a:endParaRPr lang="en-US" sz="2000" b="0" i="0">
              <a:effectLst/>
              <a:cs typeface="Calibri"/>
            </a:endParaRPr>
          </a:p>
          <a:p>
            <a:pPr indent="-228600" fontAlgn="base">
              <a:lnSpc>
                <a:spcPct val="90000"/>
              </a:lnSpc>
              <a:spcAft>
                <a:spcPts val="600"/>
              </a:spcAft>
              <a:buFont typeface="Arial" panose="020B0604020202020204" pitchFamily="34" charset="0"/>
              <a:buChar char="•"/>
            </a:pPr>
            <a:endParaRPr lang="en-US" sz="1100" b="0" i="0">
              <a:effectLst/>
            </a:endParaRPr>
          </a:p>
          <a:p>
            <a:pPr indent="-228600" fontAlgn="base">
              <a:lnSpc>
                <a:spcPct val="90000"/>
              </a:lnSpc>
              <a:spcAft>
                <a:spcPts val="600"/>
              </a:spcAft>
              <a:buFont typeface="Arial" panose="020B0604020202020204" pitchFamily="34" charset="0"/>
              <a:buChar char="•"/>
            </a:pPr>
            <a:r>
              <a:rPr lang="en-US" sz="2000"/>
              <a:t>Weight</a:t>
            </a:r>
            <a:r>
              <a:rPr lang="en-US" sz="2000" b="0" i="0">
                <a:effectLst/>
              </a:rPr>
              <a:t> bearing activities</a:t>
            </a:r>
            <a:r>
              <a:rPr lang="en-US" sz="2000"/>
              <a:t> give</a:t>
            </a:r>
            <a:r>
              <a:rPr lang="en-US" sz="2000" b="0" i="0">
                <a:effectLst/>
              </a:rPr>
              <a:t> proprioceptive input</a:t>
            </a:r>
            <a:endParaRPr lang="en-US" sz="2000" b="0" i="0">
              <a:effectLst/>
              <a:cs typeface="Calibri"/>
            </a:endParaRPr>
          </a:p>
          <a:p>
            <a:pPr indent="-228600" fontAlgn="base">
              <a:lnSpc>
                <a:spcPct val="90000"/>
              </a:lnSpc>
              <a:spcAft>
                <a:spcPts val="600"/>
              </a:spcAft>
              <a:buFont typeface="Arial" panose="020B0604020202020204" pitchFamily="34" charset="0"/>
              <a:buChar char="•"/>
            </a:pPr>
            <a:endParaRPr lang="en-US" sz="1000"/>
          </a:p>
          <a:p>
            <a:pPr fontAlgn="base">
              <a:lnSpc>
                <a:spcPct val="90000"/>
              </a:lnSpc>
              <a:spcAft>
                <a:spcPts val="600"/>
              </a:spcAft>
            </a:pPr>
            <a:r>
              <a:rPr lang="en-US" sz="2000" b="0" i="0">
                <a:effectLst/>
              </a:rPr>
              <a:t>E.g.</a:t>
            </a:r>
            <a:r>
              <a:rPr lang="en-US" sz="2000"/>
              <a:t> Jumping</a:t>
            </a:r>
            <a:r>
              <a:rPr lang="en-US" sz="2000" b="0" i="0">
                <a:effectLst/>
              </a:rPr>
              <a:t>, stomping feet, pushing/pulling, carrying heavy objects</a:t>
            </a:r>
            <a:endParaRPr lang="en-US" sz="2000" b="0" i="0">
              <a:effectLst/>
              <a:cs typeface="Calibri" panose="020F0502020204030204"/>
            </a:endParaRP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2000" b="0" i="0">
                <a:effectLst/>
              </a:rPr>
              <a:t>These </a:t>
            </a:r>
            <a:r>
              <a:rPr lang="en-US" sz="2000"/>
              <a:t>movements are important for children to improve their proprioception</a:t>
            </a:r>
            <a:endParaRPr lang="en-US" sz="2000">
              <a:cs typeface="Calibri"/>
            </a:endParaRP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34548597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438992" y="1075221"/>
            <a:ext cx="7177866" cy="3785652"/>
          </a:xfrm>
          <a:prstGeom prst="rect">
            <a:avLst/>
          </a:prstGeom>
          <a:noFill/>
        </p:spPr>
        <p:txBody>
          <a:bodyPr wrap="square" lIns="91440" tIns="45720" rIns="91440" bIns="45720" anchor="t">
            <a:spAutoFit/>
          </a:bodyPr>
          <a:lstStyle/>
          <a:p>
            <a:endParaRPr lang="en-GB" sz="2400">
              <a:solidFill>
                <a:srgbClr val="000000"/>
              </a:solidFill>
              <a:ea typeface="Microsoft JhengHei" panose="020B0604030504040204" pitchFamily="34" charset="-120"/>
            </a:endParaRPr>
          </a:p>
          <a:p>
            <a:r>
              <a:rPr lang="en-GB" sz="2400" b="1" i="0">
                <a:solidFill>
                  <a:srgbClr val="000000"/>
                </a:solidFill>
                <a:effectLst/>
                <a:ea typeface="Microsoft JhengHei"/>
              </a:rPr>
              <a:t>Whole body actions </a:t>
            </a:r>
            <a:r>
              <a:rPr lang="en-GB" sz="2400" b="0" i="0">
                <a:solidFill>
                  <a:srgbClr val="000000"/>
                </a:solidFill>
                <a:effectLst/>
                <a:ea typeface="Microsoft JhengHei"/>
              </a:rPr>
              <a:t>involving coordination as well as varied movement patterns can enhance body awareness</a:t>
            </a:r>
            <a:endParaRPr lang="en-GB" sz="2400" b="0" i="0">
              <a:solidFill>
                <a:srgbClr val="000000"/>
              </a:solidFill>
              <a:effectLst/>
              <a:ea typeface="Microsoft JhengHei"/>
              <a:cs typeface="Calibri"/>
            </a:endParaRPr>
          </a:p>
          <a:p>
            <a:endParaRPr lang="en-GB" sz="2400">
              <a:solidFill>
                <a:srgbClr val="000000"/>
              </a:solidFill>
              <a:ea typeface="Microsoft JhengHei"/>
            </a:endParaRPr>
          </a:p>
          <a:p>
            <a:r>
              <a:rPr lang="en-GB" sz="2400">
                <a:solidFill>
                  <a:srgbClr val="000000"/>
                </a:solidFill>
                <a:ea typeface="Microsoft JhengHei"/>
              </a:rPr>
              <a:t>Movements such as turning, jumping, putting weight onto hands helps establish connections between muscles and nerves</a:t>
            </a:r>
            <a:endParaRPr lang="en-GB" sz="2400">
              <a:solidFill>
                <a:srgbClr val="000000"/>
              </a:solidFill>
              <a:ea typeface="Microsoft JhengHei"/>
              <a:cs typeface="Calibri"/>
            </a:endParaRPr>
          </a:p>
          <a:p>
            <a:endParaRPr lang="en-GB" sz="2400">
              <a:solidFill>
                <a:srgbClr val="000000"/>
              </a:solidFill>
              <a:ea typeface="Microsoft JhengHei" panose="020B0604030504040204" pitchFamily="34" charset="-120"/>
            </a:endParaRPr>
          </a:p>
          <a:p>
            <a:r>
              <a:rPr lang="en-GB" sz="2400" b="0" i="0">
                <a:solidFill>
                  <a:srgbClr val="000000"/>
                </a:solidFill>
                <a:effectLst/>
                <a:ea typeface="Microsoft JhengHei"/>
              </a:rPr>
              <a:t>Crossing the midline helps develop using both sides of the brain</a:t>
            </a:r>
            <a:endParaRPr lang="en-GB" sz="2400" b="0" i="0">
              <a:solidFill>
                <a:srgbClr val="000000"/>
              </a:solidFill>
              <a:effectLst/>
              <a:ea typeface="Microsoft JhengHei" panose="020B0604030504040204" pitchFamily="34" charset="-120"/>
              <a:cs typeface="Calibri"/>
            </a:endParaRPr>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cs typeface="Calibri Light"/>
              </a:rPr>
              <a:t>Whole body actions and crossing the midline </a:t>
            </a:r>
            <a:endParaRPr lang="en-US"/>
          </a:p>
        </p:txBody>
      </p:sp>
      <p:pic>
        <p:nvPicPr>
          <p:cNvPr id="6" name="Picture 2">
            <a:extLst>
              <a:ext uri="{FF2B5EF4-FFF2-40B4-BE49-F238E27FC236}">
                <a16:creationId xmlns:a16="http://schemas.microsoft.com/office/drawing/2014/main" id="{BD368358-80B9-4A43-ABD8-9C942F8D49D1}"/>
              </a:ext>
            </a:extLst>
          </p:cNvPr>
          <p:cNvPicPr>
            <a:picLocks noChangeAspect="1"/>
          </p:cNvPicPr>
          <p:nvPr/>
        </p:nvPicPr>
        <p:blipFill rotWithShape="1">
          <a:blip r:embed="rId2"/>
          <a:srcRect l="18201" t="3892" r="7797" b="20747"/>
          <a:stretch/>
        </p:blipFill>
        <p:spPr>
          <a:xfrm>
            <a:off x="7887349" y="1389072"/>
            <a:ext cx="3865659" cy="3861657"/>
          </a:xfrm>
          <a:prstGeom prst="ellipse">
            <a:avLst/>
          </a:prstGeom>
          <a:ln>
            <a:noFill/>
          </a:ln>
          <a:effectLst>
            <a:softEdge rad="112500"/>
          </a:effectLst>
        </p:spPr>
      </p:pic>
    </p:spTree>
    <p:extLst>
      <p:ext uri="{BB962C8B-B14F-4D97-AF65-F5344CB8AC3E}">
        <p14:creationId xmlns:p14="http://schemas.microsoft.com/office/powerpoint/2010/main" val="212961848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1132414" y="1272408"/>
            <a:ext cx="7333909"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a:p>
            <a:r>
              <a:rPr lang="en-GB"/>
              <a:t>Body awareness games </a:t>
            </a:r>
            <a:endParaRPr lang="en-GB">
              <a:cs typeface="Calibri"/>
            </a:endParaRPr>
          </a:p>
          <a:p>
            <a:endParaRPr lang="en-GB">
              <a:cs typeface="Calibri"/>
            </a:endParaRPr>
          </a:p>
          <a:p>
            <a:pPr marL="285750" indent="-285750">
              <a:buFont typeface="Arial"/>
              <a:buChar char="•"/>
            </a:pPr>
            <a:r>
              <a:rPr lang="en-GB">
                <a:ea typeface="+mn-lt"/>
                <a:cs typeface="+mn-lt"/>
              </a:rPr>
              <a:t>Dice (Body parts &amp; Shapes) </a:t>
            </a:r>
            <a:endParaRPr lang="en-US">
              <a:ea typeface="+mn-lt"/>
              <a:cs typeface="+mn-lt"/>
            </a:endParaRPr>
          </a:p>
          <a:p>
            <a:pPr marL="285750" indent="-285750">
              <a:buFont typeface="Arial"/>
              <a:buChar char="•"/>
            </a:pPr>
            <a:r>
              <a:rPr lang="en-GB" b="1">
                <a:ea typeface="+mn-lt"/>
                <a:cs typeface="+mn-lt"/>
              </a:rPr>
              <a:t>YOGA - </a:t>
            </a:r>
            <a:r>
              <a:rPr lang="en-GB">
                <a:solidFill>
                  <a:srgbClr val="0563C1"/>
                </a:solidFill>
                <a:latin typeface="Arial"/>
                <a:ea typeface="+mn-lt"/>
                <a:cs typeface="Arial"/>
                <a:hlinkClick r:id="rId2"/>
              </a:rPr>
              <a:t>https://www.youtube.com/watch?v=5XCQfYsFa3Q</a:t>
            </a:r>
            <a:endParaRPr lang="en-GB">
              <a:solidFill>
                <a:srgbClr val="000000"/>
              </a:solidFill>
              <a:latin typeface="Arial"/>
              <a:ea typeface="+mn-lt"/>
              <a:cs typeface="Arial"/>
            </a:endParaRPr>
          </a:p>
          <a:p>
            <a:pPr marL="285750" indent="-285750">
              <a:buFont typeface="Arial,Sans-Serif"/>
              <a:buChar char="•"/>
            </a:pPr>
            <a:r>
              <a:rPr lang="en-US" b="1">
                <a:latin typeface="Arial"/>
                <a:cs typeface="Arial"/>
              </a:rPr>
              <a:t>Lead Action</a:t>
            </a:r>
            <a:endParaRPr lang="en-GB">
              <a:latin typeface="Arial"/>
              <a:cs typeface="Arial"/>
            </a:endParaRPr>
          </a:p>
          <a:p>
            <a:pPr marL="285750" indent="-285750">
              <a:buFont typeface="Arial,Sans-Serif"/>
              <a:buChar char="•"/>
            </a:pPr>
            <a:endParaRPr lang="en-GB" b="1">
              <a:cs typeface="Calibri"/>
            </a:endParaRPr>
          </a:p>
        </p:txBody>
      </p:sp>
    </p:spTree>
    <p:extLst>
      <p:ext uri="{BB962C8B-B14F-4D97-AF65-F5344CB8AC3E}">
        <p14:creationId xmlns:p14="http://schemas.microsoft.com/office/powerpoint/2010/main" val="214728010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8C987A8-26AF-4F8E-8B17-42C61EA5FF7A}"/>
              </a:ext>
            </a:extLst>
          </p:cNvPr>
          <p:cNvSpPr/>
          <p:nvPr/>
        </p:nvSpPr>
        <p:spPr>
          <a:xfrm>
            <a:off x="635818" y="2420958"/>
            <a:ext cx="1106422" cy="670534"/>
          </a:xfrm>
          <a:prstGeom prst="round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DCDE03DD-6DF7-44DC-9FB5-A786DFF3228D}"/>
              </a:ext>
            </a:extLst>
          </p:cNvPr>
          <p:cNvSpPr/>
          <p:nvPr/>
        </p:nvSpPr>
        <p:spPr>
          <a:xfrm>
            <a:off x="624526" y="1445180"/>
            <a:ext cx="1082753" cy="862860"/>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3BDD7A8-7144-4C6E-9AF7-91B9CD451610}"/>
              </a:ext>
            </a:extLst>
          </p:cNvPr>
          <p:cNvSpPr txBox="1"/>
          <p:nvPr/>
        </p:nvSpPr>
        <p:spPr>
          <a:xfrm>
            <a:off x="623809" y="455785"/>
            <a:ext cx="11410449" cy="4339650"/>
          </a:xfrm>
          <a:prstGeom prst="rect">
            <a:avLst/>
          </a:prstGeom>
          <a:noFill/>
        </p:spPr>
        <p:txBody>
          <a:bodyPr wrap="square" lIns="91440" tIns="45720" rIns="91440" bIns="45720" anchor="t">
            <a:spAutoFit/>
          </a:bodyPr>
          <a:lstStyle/>
          <a:p>
            <a:r>
              <a:rPr lang="en-GB" sz="4400" b="1"/>
              <a:t>Balancing </a:t>
            </a:r>
            <a:endParaRPr lang="en-GB" sz="4400" b="1">
              <a:cs typeface="Calibri"/>
            </a:endParaRPr>
          </a:p>
          <a:p>
            <a:pPr marL="0" indent="0">
              <a:buNone/>
            </a:pPr>
            <a:endParaRPr lang="en-GB" sz="2800" b="1" i="1">
              <a:cs typeface="Calibri"/>
            </a:endParaRPr>
          </a:p>
          <a:p>
            <a:r>
              <a:rPr lang="en-GB" sz="3200" b="1" i="1">
                <a:latin typeface="Calibri Light"/>
                <a:cs typeface="Calibri Light"/>
              </a:rPr>
              <a:t>Point </a:t>
            </a:r>
            <a:r>
              <a:rPr lang="en-GB" sz="2800">
                <a:latin typeface="Calibri Light"/>
                <a:cs typeface="Calibri Light"/>
              </a:rPr>
              <a:t> balance with hands and or feet</a:t>
            </a:r>
          </a:p>
          <a:p>
            <a:endParaRPr lang="en-GB" sz="2800">
              <a:latin typeface="Calibri Light"/>
              <a:cs typeface="Calibri"/>
            </a:endParaRPr>
          </a:p>
          <a:p>
            <a:r>
              <a:rPr lang="en-GB" sz="3200" b="1" i="1">
                <a:latin typeface="Calibri Light"/>
                <a:cs typeface="Calibri Light"/>
              </a:rPr>
              <a:t>Patch </a:t>
            </a:r>
            <a:r>
              <a:rPr lang="en-GB" sz="2800">
                <a:latin typeface="Calibri Light"/>
                <a:cs typeface="Calibri Light"/>
              </a:rPr>
              <a:t> balance – without hands or feet - using different parts of their body</a:t>
            </a:r>
          </a:p>
          <a:p>
            <a:pPr marL="0" indent="0">
              <a:buNone/>
            </a:pPr>
            <a:endParaRPr lang="en-GB" sz="2800" i="1">
              <a:latin typeface="Calibri Light"/>
              <a:cs typeface="Calibri"/>
            </a:endParaRPr>
          </a:p>
          <a:p>
            <a:r>
              <a:rPr lang="en-GB" sz="2800" i="1">
                <a:latin typeface="Calibri Light"/>
                <a:cs typeface="Calibri Light"/>
              </a:rPr>
              <a:t>Explore Point &amp; Patch balances &amp; </a:t>
            </a:r>
            <a:r>
              <a:rPr lang="en-GB" sz="2800" i="1">
                <a:latin typeface="Calibri Light"/>
                <a:cs typeface="Calibri" panose="020F0502020204030204"/>
              </a:rPr>
              <a:t>encourage children to hold balances for 3 seconds </a:t>
            </a:r>
          </a:p>
          <a:p>
            <a:r>
              <a:rPr lang="en-GB" sz="2800" i="1">
                <a:cs typeface="Calibri"/>
              </a:rPr>
              <a:t>Number points of contact</a:t>
            </a:r>
          </a:p>
        </p:txBody>
      </p:sp>
    </p:spTree>
    <p:extLst>
      <p:ext uri="{BB962C8B-B14F-4D97-AF65-F5344CB8AC3E}">
        <p14:creationId xmlns:p14="http://schemas.microsoft.com/office/powerpoint/2010/main" val="387359256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BBB33A9D-9E60-9987-BB27-922BC7ECA3DB}"/>
              </a:ext>
            </a:extLst>
          </p:cNvPr>
          <p:cNvSpPr/>
          <p:nvPr/>
        </p:nvSpPr>
        <p:spPr>
          <a:xfrm>
            <a:off x="1364128" y="1716800"/>
            <a:ext cx="4001493" cy="32428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3200" b="1">
                <a:ea typeface="+mn-lt"/>
                <a:cs typeface="+mn-lt"/>
              </a:rPr>
              <a:t>Travelling game with weight taken onto hands</a:t>
            </a:r>
            <a:r>
              <a:rPr lang="en-GB" sz="3200">
                <a:ea typeface="+mn-lt"/>
                <a:cs typeface="+mn-lt"/>
              </a:rPr>
              <a:t> </a:t>
            </a:r>
            <a:endParaRPr lang="en-US" sz="3200">
              <a:ea typeface="+mn-lt"/>
              <a:cs typeface="+mn-lt"/>
            </a:endParaRPr>
          </a:p>
        </p:txBody>
      </p:sp>
      <p:sp>
        <p:nvSpPr>
          <p:cNvPr id="4" name="Oval 3">
            <a:extLst>
              <a:ext uri="{FF2B5EF4-FFF2-40B4-BE49-F238E27FC236}">
                <a16:creationId xmlns:a16="http://schemas.microsoft.com/office/drawing/2014/main" id="{300932A4-36E6-6079-19C3-F6FB83502B6D}"/>
              </a:ext>
            </a:extLst>
          </p:cNvPr>
          <p:cNvSpPr/>
          <p:nvPr/>
        </p:nvSpPr>
        <p:spPr>
          <a:xfrm>
            <a:off x="6593845" y="1607941"/>
            <a:ext cx="4039371" cy="3236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800" b="1">
                <a:ea typeface="+mn-lt"/>
                <a:cs typeface="+mn-lt"/>
              </a:rPr>
              <a:t>Travelling game changing the way they travel multiple times through the game</a:t>
            </a:r>
            <a:r>
              <a:rPr lang="en-GB" sz="2800">
                <a:ea typeface="+mn-lt"/>
                <a:cs typeface="+mn-lt"/>
              </a:rPr>
              <a:t> </a:t>
            </a:r>
            <a:endParaRPr lang="en-US" sz="2800">
              <a:ea typeface="+mn-lt"/>
              <a:cs typeface="+mn-lt"/>
            </a:endParaRPr>
          </a:p>
        </p:txBody>
      </p:sp>
      <p:sp>
        <p:nvSpPr>
          <p:cNvPr id="6" name="Title 1">
            <a:extLst>
              <a:ext uri="{FF2B5EF4-FFF2-40B4-BE49-F238E27FC236}">
                <a16:creationId xmlns:a16="http://schemas.microsoft.com/office/drawing/2014/main" id="{D2F4DF6E-3F95-C306-E5B6-30810F98356B}"/>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a:cs typeface="Calibri Light"/>
              </a:rPr>
              <a:t>Task: In 2 groups, come up with a warm up game each</a:t>
            </a:r>
            <a:endParaRPr lang="en-US" sz="4000">
              <a:cs typeface="Calibri Light"/>
            </a:endParaRPr>
          </a:p>
        </p:txBody>
      </p:sp>
    </p:spTree>
    <p:extLst>
      <p:ext uri="{BB962C8B-B14F-4D97-AF65-F5344CB8AC3E}">
        <p14:creationId xmlns:p14="http://schemas.microsoft.com/office/powerpoint/2010/main" val="41003705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1906810" y="1878682"/>
            <a:ext cx="7333909" cy="3215221"/>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Movement Tasks</a:t>
            </a:r>
          </a:p>
          <a:p>
            <a:endParaRPr lang="en-GB"/>
          </a:p>
          <a:p>
            <a:pPr marL="457200" indent="-457200">
              <a:buChar char="•"/>
            </a:pPr>
            <a:r>
              <a:rPr lang="en-GB"/>
              <a:t> Rolls (with cards)</a:t>
            </a:r>
            <a:endParaRPr lang="en-GB">
              <a:ea typeface="Calibri" panose="020F0502020204030204"/>
              <a:cs typeface="Calibri"/>
            </a:endParaRPr>
          </a:p>
          <a:p>
            <a:endParaRPr lang="en-GB"/>
          </a:p>
        </p:txBody>
      </p:sp>
    </p:spTree>
    <p:extLst>
      <p:ext uri="{BB962C8B-B14F-4D97-AF65-F5344CB8AC3E}">
        <p14:creationId xmlns:p14="http://schemas.microsoft.com/office/powerpoint/2010/main" val="329385219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6 – Body Awareness 2</a:t>
            </a:r>
          </a:p>
          <a:p>
            <a:endParaRPr lang="en-GB"/>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Kate Piper</a:t>
            </a:r>
            <a:endParaRPr lang="en-GB">
              <a:cs typeface="Calibri"/>
            </a:endParaRPr>
          </a:p>
          <a:p>
            <a:r>
              <a:rPr lang="en-GB"/>
              <a:t>Anna Stevenson</a:t>
            </a:r>
            <a:endParaRPr lang="en-GB">
              <a:cs typeface="Calibri"/>
            </a:endParaRPr>
          </a:p>
        </p:txBody>
      </p:sp>
    </p:spTree>
    <p:extLst>
      <p:ext uri="{BB962C8B-B14F-4D97-AF65-F5344CB8AC3E}">
        <p14:creationId xmlns:p14="http://schemas.microsoft.com/office/powerpoint/2010/main" val="151501994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16539"/>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
        <p:nvSpPr>
          <p:cNvPr id="11" name="Rectangle 10">
            <a:extLst>
              <a:ext uri="{FF2B5EF4-FFF2-40B4-BE49-F238E27FC236}">
                <a16:creationId xmlns:a16="http://schemas.microsoft.com/office/drawing/2014/main" id="{4E54B6BC-B7B8-D146-891F-00CCB81A781B}"/>
              </a:ext>
            </a:extLst>
          </p:cNvPr>
          <p:cNvSpPr/>
          <p:nvPr/>
        </p:nvSpPr>
        <p:spPr>
          <a:xfrm>
            <a:off x="3110753" y="1246094"/>
            <a:ext cx="2895599" cy="4231342"/>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4651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0ED0ED-5F1E-1AAA-80E5-F121004FC9CF}"/>
              </a:ext>
            </a:extLst>
          </p:cNvPr>
          <p:cNvSpPr txBox="1"/>
          <p:nvPr/>
        </p:nvSpPr>
        <p:spPr>
          <a:xfrm>
            <a:off x="359229" y="849008"/>
            <a:ext cx="1134291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7030A0"/>
                </a:solidFill>
                <a:cs typeface="Arial"/>
              </a:rPr>
              <a:t>Relationship between </a:t>
            </a:r>
            <a:r>
              <a:rPr lang="en-GB" sz="3600" b="1">
                <a:solidFill>
                  <a:srgbClr val="7030A0"/>
                </a:solidFill>
                <a:cs typeface="Arial"/>
              </a:rPr>
              <a:t>body awareness</a:t>
            </a:r>
            <a:r>
              <a:rPr lang="en-GB" sz="2800" b="1">
                <a:solidFill>
                  <a:srgbClr val="7030A0"/>
                </a:solidFill>
                <a:cs typeface="Arial"/>
              </a:rPr>
              <a:t> and </a:t>
            </a:r>
            <a:r>
              <a:rPr lang="en-GB" sz="3600" b="1">
                <a:solidFill>
                  <a:srgbClr val="7030A0"/>
                </a:solidFill>
                <a:cs typeface="Arial"/>
              </a:rPr>
              <a:t>creative movement</a:t>
            </a:r>
            <a:endParaRPr lang="en-GB" sz="2800" b="1">
              <a:solidFill>
                <a:srgbClr val="7030A0"/>
              </a:solidFill>
              <a:ea typeface="Calibri"/>
              <a:cs typeface="Arial"/>
            </a:endParaRPr>
          </a:p>
          <a:p>
            <a:endParaRPr lang="en-GB" sz="2800" b="1">
              <a:cs typeface="Arial"/>
            </a:endParaRPr>
          </a:p>
          <a:p>
            <a:r>
              <a:rPr lang="en-GB" sz="3200" b="1" i="1">
                <a:cs typeface="Arial"/>
              </a:rPr>
              <a:t>Body awareness</a:t>
            </a:r>
            <a:r>
              <a:rPr lang="en-GB" sz="2800" i="1">
                <a:cs typeface="Arial"/>
              </a:rPr>
              <a:t> is the conscious perception of one's body in space, while </a:t>
            </a:r>
            <a:r>
              <a:rPr lang="en-GB" sz="2800" b="1" i="1">
                <a:cs typeface="Arial"/>
              </a:rPr>
              <a:t>C</a:t>
            </a:r>
            <a:r>
              <a:rPr lang="en-GB" sz="3200" b="1" i="1">
                <a:cs typeface="Arial"/>
              </a:rPr>
              <a:t>reative movement</a:t>
            </a:r>
            <a:r>
              <a:rPr lang="en-GB" sz="3200" i="1">
                <a:cs typeface="Arial"/>
              </a:rPr>
              <a:t> </a:t>
            </a:r>
            <a:r>
              <a:rPr lang="en-GB" sz="2800" i="1">
                <a:cs typeface="Arial"/>
              </a:rPr>
              <a:t>involves the expression of ideas, emotions, and stories through physical movements. </a:t>
            </a:r>
            <a:endParaRPr lang="en-GB" i="1">
              <a:cs typeface="Calibri" panose="020F0502020204030204"/>
            </a:endParaRPr>
          </a:p>
          <a:p>
            <a:endParaRPr lang="en-GB" sz="2800" i="1">
              <a:cs typeface="Arial"/>
            </a:endParaRPr>
          </a:p>
          <a:p>
            <a:r>
              <a:rPr lang="en-GB" sz="2800" b="1" i="1">
                <a:cs typeface="Arial"/>
              </a:rPr>
              <a:t>Discuss how </a:t>
            </a:r>
            <a:r>
              <a:rPr lang="en-GB" sz="2800" b="1" i="1">
                <a:ea typeface="+mn-lt"/>
                <a:cs typeface="+mn-lt"/>
              </a:rPr>
              <a:t>these two concepts are interrelated</a:t>
            </a:r>
            <a:r>
              <a:rPr lang="en-GB" sz="2800" i="1">
                <a:cs typeface="Arial"/>
              </a:rPr>
              <a:t>...</a:t>
            </a:r>
            <a:endParaRPr lang="en-GB" i="1">
              <a:ea typeface="Calibri" panose="020F0502020204030204"/>
              <a:cs typeface="Calibri" panose="020F0502020204030204"/>
            </a:endParaRPr>
          </a:p>
          <a:p>
            <a:pPr marL="228600" indent="-228600">
              <a:buChar char="•"/>
            </a:pPr>
            <a:r>
              <a:rPr lang="en-GB" sz="2800" b="1">
                <a:solidFill>
                  <a:srgbClr val="7030A0"/>
                </a:solidFill>
                <a:cs typeface="Arial"/>
              </a:rPr>
              <a:t>Discuss &amp; feedback one idea with partner?</a:t>
            </a:r>
            <a:endParaRPr lang="en-GB" b="1">
              <a:solidFill>
                <a:srgbClr val="7030A0"/>
              </a:solidFill>
              <a:ea typeface="Calibri"/>
              <a:cs typeface="Calibri"/>
            </a:endParaRPr>
          </a:p>
        </p:txBody>
      </p:sp>
    </p:spTree>
    <p:extLst>
      <p:ext uri="{BB962C8B-B14F-4D97-AF65-F5344CB8AC3E}">
        <p14:creationId xmlns:p14="http://schemas.microsoft.com/office/powerpoint/2010/main" val="260054229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BF8DA9-CD2B-9D40-1DB2-22E610117FBD}"/>
              </a:ext>
            </a:extLst>
          </p:cNvPr>
          <p:cNvSpPr txBox="1"/>
          <p:nvPr/>
        </p:nvSpPr>
        <p:spPr>
          <a:xfrm>
            <a:off x="302132" y="893117"/>
            <a:ext cx="11342913"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7030A0"/>
                </a:solidFill>
                <a:ea typeface="+mn-lt"/>
                <a:cs typeface="+mn-lt"/>
              </a:rPr>
              <a:t>Relationship between </a:t>
            </a:r>
            <a:r>
              <a:rPr lang="en-GB" sz="3600" b="1">
                <a:solidFill>
                  <a:srgbClr val="7030A0"/>
                </a:solidFill>
                <a:ea typeface="+mn-lt"/>
                <a:cs typeface="+mn-lt"/>
              </a:rPr>
              <a:t>body awareness</a:t>
            </a:r>
            <a:r>
              <a:rPr lang="en-GB" sz="2800" b="1">
                <a:solidFill>
                  <a:srgbClr val="7030A0"/>
                </a:solidFill>
                <a:ea typeface="+mn-lt"/>
                <a:cs typeface="+mn-lt"/>
              </a:rPr>
              <a:t> and </a:t>
            </a:r>
            <a:r>
              <a:rPr lang="en-GB" sz="3600" b="1">
                <a:solidFill>
                  <a:srgbClr val="7030A0"/>
                </a:solidFill>
                <a:ea typeface="+mn-lt"/>
                <a:cs typeface="+mn-lt"/>
              </a:rPr>
              <a:t>creative movement</a:t>
            </a:r>
            <a:endParaRPr lang="en-GB" sz="3600">
              <a:solidFill>
                <a:srgbClr val="7030A0"/>
              </a:solidFill>
              <a:ea typeface="+mn-lt"/>
              <a:cs typeface="+mn-lt"/>
            </a:endParaRPr>
          </a:p>
          <a:p>
            <a:pPr marL="457200" indent="-457200">
              <a:buFont typeface="Arial"/>
              <a:buChar char="•"/>
            </a:pPr>
            <a:endParaRPr lang="en-GB" sz="3200">
              <a:ea typeface="Calibri"/>
              <a:cs typeface="Arial"/>
            </a:endParaRPr>
          </a:p>
          <a:p>
            <a:pPr marL="457200" indent="-457200">
              <a:buFont typeface="Arial"/>
              <a:buChar char="•"/>
            </a:pPr>
            <a:r>
              <a:rPr lang="en-GB" sz="3200">
                <a:cs typeface="Arial"/>
              </a:rPr>
              <a:t>Enhanced Physical Control</a:t>
            </a:r>
            <a:endParaRPr lang="en-US">
              <a:ea typeface="Calibri" panose="020F0502020204030204"/>
              <a:cs typeface="Calibri" panose="020F0502020204030204"/>
            </a:endParaRPr>
          </a:p>
          <a:p>
            <a:pPr marL="457200" indent="-457200">
              <a:buFont typeface="Arial"/>
              <a:buChar char="•"/>
            </a:pPr>
            <a:r>
              <a:rPr lang="en-GB" sz="3200">
                <a:cs typeface="Arial"/>
              </a:rPr>
              <a:t>Improved Posture and Alignment</a:t>
            </a:r>
            <a:endParaRPr lang="en-GB" sz="3200">
              <a:ea typeface="Calibri" panose="020F0502020204030204"/>
              <a:cs typeface="Arial"/>
            </a:endParaRPr>
          </a:p>
          <a:p>
            <a:pPr marL="457200" indent="-457200">
              <a:buFont typeface="Arial"/>
              <a:buChar char="•"/>
            </a:pPr>
            <a:r>
              <a:rPr lang="en-GB" sz="3200">
                <a:cs typeface="Arial"/>
              </a:rPr>
              <a:t>Injury Prevention</a:t>
            </a:r>
            <a:endParaRPr lang="en-GB" sz="3200">
              <a:ea typeface="Calibri"/>
              <a:cs typeface="Arial"/>
            </a:endParaRPr>
          </a:p>
          <a:p>
            <a:pPr marL="457200" indent="-457200">
              <a:buFont typeface="Arial"/>
              <a:buChar char="•"/>
            </a:pPr>
            <a:r>
              <a:rPr lang="en-GB" sz="3200">
                <a:cs typeface="Arial"/>
              </a:rPr>
              <a:t>Increased Movement Vocabulary</a:t>
            </a:r>
            <a:endParaRPr lang="en-GB" sz="3200">
              <a:ea typeface="Calibri"/>
              <a:cs typeface="Arial"/>
            </a:endParaRPr>
          </a:p>
          <a:p>
            <a:pPr marL="457200" indent="-457200">
              <a:buFont typeface="Arial"/>
              <a:buChar char="•"/>
            </a:pPr>
            <a:r>
              <a:rPr lang="en-GB" sz="3200">
                <a:cs typeface="Arial"/>
              </a:rPr>
              <a:t>Spatial Awareness</a:t>
            </a:r>
            <a:endParaRPr lang="en-GB" sz="3200">
              <a:ea typeface="Calibri"/>
              <a:cs typeface="Arial"/>
            </a:endParaRPr>
          </a:p>
          <a:p>
            <a:pPr marL="457200" indent="-457200">
              <a:buFont typeface="Arial"/>
              <a:buChar char="•"/>
            </a:pPr>
            <a:r>
              <a:rPr lang="en-GB" sz="3200">
                <a:cs typeface="Arial"/>
              </a:rPr>
              <a:t>Mind-Body Connection</a:t>
            </a:r>
            <a:endParaRPr lang="en-GB" sz="3200">
              <a:ea typeface="Calibri"/>
              <a:cs typeface="Arial"/>
            </a:endParaRPr>
          </a:p>
        </p:txBody>
      </p:sp>
    </p:spTree>
    <p:extLst>
      <p:ext uri="{BB962C8B-B14F-4D97-AF65-F5344CB8AC3E}">
        <p14:creationId xmlns:p14="http://schemas.microsoft.com/office/powerpoint/2010/main" val="391958158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B815FD-83ED-B2C5-CEFC-375ADE826366}"/>
              </a:ext>
            </a:extLst>
          </p:cNvPr>
          <p:cNvSpPr txBox="1"/>
          <p:nvPr/>
        </p:nvSpPr>
        <p:spPr>
          <a:xfrm>
            <a:off x="935321" y="1131061"/>
            <a:ext cx="1032027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cs typeface="Arial"/>
              </a:rPr>
              <a:t>Create a mind map of what can come under body awareness... </a:t>
            </a:r>
            <a:r>
              <a:rPr lang="en-US" sz="3600">
                <a:cs typeface="Arial"/>
              </a:rPr>
              <a:t>​</a:t>
            </a:r>
            <a:r>
              <a:rPr lang="en-GB" sz="3600" b="1">
                <a:cs typeface="Arial"/>
              </a:rPr>
              <a:t>in relation to gymnastics and dance</a:t>
            </a:r>
            <a:r>
              <a:rPr lang="en-US" sz="3600">
                <a:cs typeface="Arial"/>
              </a:rPr>
              <a:t>​</a:t>
            </a:r>
            <a:endParaRPr lang="en-US" sz="3600">
              <a:ea typeface="Calibri"/>
              <a:cs typeface="Arial"/>
            </a:endParaRPr>
          </a:p>
          <a:p>
            <a:pPr marL="228600" indent="-228600" algn="ctr">
              <a:buChar char="•"/>
            </a:pPr>
            <a:endParaRPr lang="en-GB" sz="3600">
              <a:ea typeface="Calibri"/>
              <a:cs typeface="Arial"/>
            </a:endParaRPr>
          </a:p>
          <a:p>
            <a:pPr marL="228600" indent="-228600" algn="ctr">
              <a:buChar char="•"/>
            </a:pPr>
            <a:endParaRPr lang="en-GB" sz="3600">
              <a:ea typeface="Calibri"/>
              <a:cs typeface="Arial"/>
            </a:endParaRPr>
          </a:p>
          <a:p>
            <a:pPr marL="228600" indent="-228600" algn="ctr">
              <a:buChar char="•"/>
            </a:pPr>
            <a:r>
              <a:rPr lang="en-GB" sz="3600">
                <a:cs typeface="Arial"/>
              </a:rPr>
              <a:t>Think about </a:t>
            </a:r>
            <a:r>
              <a:rPr lang="en-GB" sz="3600" b="1">
                <a:cs typeface="Arial"/>
              </a:rPr>
              <a:t>balances, shapes, ways of travelling whole body movements /actions</a:t>
            </a:r>
            <a:r>
              <a:rPr lang="en-GB" sz="3600">
                <a:cs typeface="Arial"/>
              </a:rPr>
              <a:t>​</a:t>
            </a:r>
            <a:endParaRPr lang="en-GB" sz="3600">
              <a:ea typeface="Calibri"/>
              <a:cs typeface="Arial"/>
            </a:endParaRPr>
          </a:p>
        </p:txBody>
      </p:sp>
    </p:spTree>
    <p:extLst>
      <p:ext uri="{BB962C8B-B14F-4D97-AF65-F5344CB8AC3E}">
        <p14:creationId xmlns:p14="http://schemas.microsoft.com/office/powerpoint/2010/main" val="195864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835" y="131109"/>
            <a:ext cx="11332028" cy="1015663"/>
          </a:xfrm>
          <a:prstGeom prst="rect">
            <a:avLst/>
          </a:prstGeom>
        </p:spPr>
        <p:txBody>
          <a:bodyPr wrap="square">
            <a:spAutoFit/>
          </a:bodyPr>
          <a:lstStyle/>
          <a:p>
            <a:pPr algn="ctr"/>
            <a:r>
              <a:rPr lang="en-GB" sz="4800">
                <a:ea typeface="Microsoft JhengHei" panose="020B0604030504040204" pitchFamily="34" charset="-120"/>
                <a:cs typeface="Arial" panose="020B0604020202020204" pitchFamily="34" charset="0"/>
              </a:rPr>
              <a:t>Body Awareness</a:t>
            </a:r>
            <a:endParaRPr lang="en-GB" sz="3200">
              <a:ea typeface="Microsoft JhengHei" panose="020B0604030504040204" pitchFamily="34" charset="-120"/>
              <a:cs typeface="Arial" panose="020B0604020202020204" pitchFamily="34" charset="0"/>
            </a:endParaRPr>
          </a:p>
          <a:p>
            <a:pPr algn="ctr"/>
            <a:endParaRPr lang="en-GB" sz="1200" b="1">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491886" y="1272011"/>
          <a:ext cx="5388961" cy="3840480"/>
        </p:xfrm>
        <a:graphic>
          <a:graphicData uri="http://schemas.openxmlformats.org/drawingml/2006/table">
            <a:tbl>
              <a:tblPr firstRow="1" bandRow="1">
                <a:tableStyleId>{073A0DAA-6AF3-43AB-8588-CEC1D06C72B9}</a:tableStyleId>
              </a:tblPr>
              <a:tblGrid>
                <a:gridCol w="5388961">
                  <a:extLst>
                    <a:ext uri="{9D8B030D-6E8A-4147-A177-3AD203B41FA5}">
                      <a16:colId xmlns:a16="http://schemas.microsoft.com/office/drawing/2014/main" val="2558349164"/>
                    </a:ext>
                  </a:extLst>
                </a:gridCol>
              </a:tblGrid>
              <a:tr h="368041">
                <a:tc>
                  <a:txBody>
                    <a:bodyPr/>
                    <a:lstStyle/>
                    <a:p>
                      <a:r>
                        <a:rPr lang="en-US" sz="2000" b="1">
                          <a:solidFill>
                            <a:schemeClr val="tx1"/>
                          </a:solidFill>
                          <a:latin typeface="Calibri"/>
                          <a:ea typeface="Microsoft JhengHei"/>
                        </a:rPr>
                        <a:t>Whole body actions</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9246004"/>
                  </a:ext>
                </a:extLst>
              </a:tr>
              <a:tr h="3311241">
                <a:tc>
                  <a:txBody>
                    <a:bodyPr/>
                    <a:lstStyle/>
                    <a:p>
                      <a:pPr marL="342900" indent="-342900">
                        <a:buFont typeface="Arial" panose="020B0604020202020204" pitchFamily="34" charset="0"/>
                        <a:buChar char="•"/>
                      </a:pPr>
                      <a:r>
                        <a:rPr lang="en-GB" sz="2000" b="1">
                          <a:latin typeface="Calibri"/>
                          <a:ea typeface="Microsoft JhengHei"/>
                        </a:rPr>
                        <a:t>Travelling</a:t>
                      </a:r>
                    </a:p>
                    <a:p>
                      <a:pPr marL="0" indent="0">
                        <a:buFontTx/>
                        <a:buNone/>
                      </a:pPr>
                      <a:r>
                        <a:rPr lang="en-GB" sz="2000">
                          <a:latin typeface="Calibri"/>
                          <a:ea typeface="Microsoft JhengHei"/>
                        </a:rPr>
                        <a:t>Walk, run, skip, galop, slide, crawl</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Turning</a:t>
                      </a:r>
                    </a:p>
                    <a:p>
                      <a:pPr marL="0" indent="0">
                        <a:buFontTx/>
                        <a:buNone/>
                      </a:pPr>
                      <a:r>
                        <a:rPr lang="en-GB" sz="2000">
                          <a:latin typeface="Calibri"/>
                          <a:ea typeface="Microsoft JhengHei"/>
                        </a:rPr>
                        <a:t>Twist, Roll, Spin </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FFFF00"/>
                          </a:highlight>
                          <a:latin typeface="Calibri"/>
                          <a:ea typeface="Microsoft JhengHei"/>
                        </a:rPr>
                        <a:t>Elevation</a:t>
                      </a:r>
                    </a:p>
                    <a:p>
                      <a:pPr marL="0" indent="0">
                        <a:buFontTx/>
                        <a:buNone/>
                      </a:pPr>
                      <a:r>
                        <a:rPr lang="en-GB" sz="2000">
                          <a:latin typeface="Calibri"/>
                          <a:ea typeface="Microsoft JhengHei"/>
                        </a:rPr>
                        <a:t>Jump, leap, hop</a:t>
                      </a:r>
                    </a:p>
                    <a:p>
                      <a:pPr marL="342900" indent="-342900">
                        <a:buFontTx/>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Stillness </a:t>
                      </a:r>
                    </a:p>
                    <a:p>
                      <a:pPr marL="0" indent="0">
                        <a:buFontTx/>
                        <a:buNone/>
                      </a:pPr>
                      <a:r>
                        <a:rPr lang="en-GB" sz="2000">
                          <a:latin typeface="Calibri"/>
                          <a:ea typeface="Microsoft JhengHei"/>
                        </a:rPr>
                        <a:t>Balance + Shape</a:t>
                      </a:r>
                      <a:endParaRPr lang="en-GB"/>
                    </a:p>
                  </a:txBody>
                  <a:tcP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extLst>
                  <a:ext uri="{0D108BD9-81ED-4DB2-BD59-A6C34878D82A}">
                    <a16:rowId xmlns:a16="http://schemas.microsoft.com/office/drawing/2014/main" val="4051671709"/>
                  </a:ext>
                </a:extLst>
              </a:tr>
            </a:tbl>
          </a:graphicData>
        </a:graphic>
      </p:graphicFrame>
      <p:graphicFrame>
        <p:nvGraphicFramePr>
          <p:cNvPr id="5" name="Table 4">
            <a:extLst>
              <a:ext uri="{FF2B5EF4-FFF2-40B4-BE49-F238E27FC236}">
                <a16:creationId xmlns:a16="http://schemas.microsoft.com/office/drawing/2014/main" id="{232497D9-849B-D4BB-7A8D-37F43325844D}"/>
              </a:ext>
            </a:extLst>
          </p:cNvPr>
          <p:cNvGraphicFramePr>
            <a:graphicFrameLocks noGrp="1"/>
          </p:cNvGraphicFramePr>
          <p:nvPr/>
        </p:nvGraphicFramePr>
        <p:xfrm>
          <a:off x="6258185" y="1277055"/>
          <a:ext cx="5454129" cy="1787433"/>
        </p:xfrm>
        <a:graphic>
          <a:graphicData uri="http://schemas.openxmlformats.org/drawingml/2006/table">
            <a:tbl>
              <a:tblPr firstRow="1" bandRow="1">
                <a:tableStyleId>{5C22544A-7EE6-4342-B048-85BDC9FD1C3A}</a:tableStyleId>
              </a:tblPr>
              <a:tblGrid>
                <a:gridCol w="5454129">
                  <a:extLst>
                    <a:ext uri="{9D8B030D-6E8A-4147-A177-3AD203B41FA5}">
                      <a16:colId xmlns:a16="http://schemas.microsoft.com/office/drawing/2014/main" val="3149773712"/>
                    </a:ext>
                  </a:extLst>
                </a:gridCol>
              </a:tblGrid>
              <a:tr h="331232">
                <a:tc>
                  <a:txBody>
                    <a:bodyPr/>
                    <a:lstStyle/>
                    <a:p>
                      <a:pPr rtl="0" fontAlgn="base"/>
                      <a:r>
                        <a:rPr lang="en-US" sz="2000">
                          <a:solidFill>
                            <a:schemeClr val="tx1"/>
                          </a:solidFill>
                          <a:effectLst/>
                          <a:highlight>
                            <a:srgbClr val="00FFFF"/>
                          </a:highlight>
                          <a:latin typeface="Calibri"/>
                        </a:rPr>
                        <a:t>Body Shape ​</a:t>
                      </a:r>
                      <a:endParaRPr lang="en-US" sz="2000" b="1">
                        <a:solidFill>
                          <a:schemeClr val="tx1"/>
                        </a:solidFill>
                        <a:effectLst/>
                        <a:highlight>
                          <a:srgbClr val="00FFFF"/>
                        </a:highligh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3">
                        <a:lumMod val="20000"/>
                        <a:lumOff val="80000"/>
                      </a:schemeClr>
                    </a:solidFill>
                  </a:tcPr>
                </a:tc>
                <a:extLst>
                  <a:ext uri="{0D108BD9-81ED-4DB2-BD59-A6C34878D82A}">
                    <a16:rowId xmlns:a16="http://schemas.microsoft.com/office/drawing/2014/main" val="3591279263"/>
                  </a:ext>
                </a:extLst>
              </a:tr>
              <a:tr h="1391193">
                <a:tc>
                  <a:txBody>
                    <a:bodyPr/>
                    <a:lstStyle/>
                    <a:p>
                      <a:pPr marL="342900" lvl="0" indent="-342900" rtl="0" fontAlgn="base">
                        <a:buClr>
                          <a:srgbClr val="000000"/>
                        </a:buClr>
                        <a:buFont typeface="Arial,Sans-Serif" panose="020B0604020202020204" pitchFamily="34" charset="0"/>
                        <a:buChar char="•"/>
                      </a:pPr>
                      <a:r>
                        <a:rPr lang="en-GB" sz="2000" b="0" i="0" u="none" strike="noStrike" noProof="0">
                          <a:effectLst/>
                        </a:rPr>
                        <a:t>Straight, wide, round, curved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Narrow, twisted, symmetrical, asymmetrical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Gymnastic Shapes  ABCs</a:t>
                      </a:r>
                    </a:p>
                    <a:p>
                      <a:pPr marL="0" lvl="0" indent="0">
                        <a:buNone/>
                      </a:pPr>
                      <a:endParaRPr lang="en-GB" sz="200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10026360"/>
                  </a:ext>
                </a:extLst>
              </a:tr>
            </a:tbl>
          </a:graphicData>
        </a:graphic>
      </p:graphicFrame>
      <p:graphicFrame>
        <p:nvGraphicFramePr>
          <p:cNvPr id="7" name="Table 6">
            <a:extLst>
              <a:ext uri="{FF2B5EF4-FFF2-40B4-BE49-F238E27FC236}">
                <a16:creationId xmlns:a16="http://schemas.microsoft.com/office/drawing/2014/main" id="{FE2AEF61-6B61-0D4A-AD8C-3854EAB802CF}"/>
              </a:ext>
            </a:extLst>
          </p:cNvPr>
          <p:cNvGraphicFramePr>
            <a:graphicFrameLocks noGrp="1"/>
          </p:cNvGraphicFramePr>
          <p:nvPr/>
        </p:nvGraphicFramePr>
        <p:xfrm>
          <a:off x="6235442" y="3400401"/>
          <a:ext cx="5461911" cy="1711692"/>
        </p:xfrm>
        <a:graphic>
          <a:graphicData uri="http://schemas.openxmlformats.org/drawingml/2006/table">
            <a:tbl>
              <a:tblPr firstRow="1" bandRow="1">
                <a:tableStyleId>{5C22544A-7EE6-4342-B048-85BDC9FD1C3A}</a:tableStyleId>
              </a:tblPr>
              <a:tblGrid>
                <a:gridCol w="5461911">
                  <a:extLst>
                    <a:ext uri="{9D8B030D-6E8A-4147-A177-3AD203B41FA5}">
                      <a16:colId xmlns:a16="http://schemas.microsoft.com/office/drawing/2014/main" val="275282853"/>
                    </a:ext>
                  </a:extLst>
                </a:gridCol>
              </a:tblGrid>
              <a:tr h="401052">
                <a:tc>
                  <a:txBody>
                    <a:bodyPr/>
                    <a:lstStyle/>
                    <a:p>
                      <a:pPr rtl="0" fontAlgn="base"/>
                      <a:r>
                        <a:rPr lang="en-US" sz="2000">
                          <a:solidFill>
                            <a:schemeClr val="tx1"/>
                          </a:solidFill>
                          <a:effectLst/>
                          <a:latin typeface="Calibri"/>
                        </a:rPr>
                        <a:t>Actions of body Parts ​​</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2520597149"/>
                  </a:ext>
                </a:extLst>
              </a:tr>
              <a:tr h="825170">
                <a:tc>
                  <a:txBody>
                    <a:bodyPr/>
                    <a:lstStyle/>
                    <a:p>
                      <a:pPr marL="342900" lvl="0" indent="-342900" rtl="0" fontAlgn="base">
                        <a:buFont typeface="Arial" panose="020B0604020202020204" pitchFamily="34" charset="0"/>
                        <a:buChar char="•"/>
                      </a:pPr>
                      <a:r>
                        <a:rPr lang="en-GB" sz="2000">
                          <a:effectLst/>
                          <a:latin typeface="Calibri"/>
                        </a:rPr>
                        <a:t>Support body weight​​</a:t>
                      </a:r>
                    </a:p>
                    <a:p>
                      <a:pPr marL="342900" lvl="0" indent="-342900" rtl="0" fontAlgn="base">
                        <a:buFont typeface="Arial" panose="020B0604020202020204" pitchFamily="34" charset="0"/>
                        <a:buChar char="•"/>
                      </a:pPr>
                      <a:r>
                        <a:rPr lang="en-GB" sz="2000">
                          <a:effectLst/>
                          <a:latin typeface="Calibri"/>
                        </a:rPr>
                        <a:t>Emphasised​​</a:t>
                      </a:r>
                    </a:p>
                    <a:p>
                      <a:pPr marL="342900" lvl="0" indent="-342900" rtl="0" fontAlgn="base">
                        <a:buFont typeface="Arial" panose="020B0604020202020204" pitchFamily="34" charset="0"/>
                        <a:buChar char="•"/>
                      </a:pPr>
                      <a:r>
                        <a:rPr lang="en-GB" sz="2000">
                          <a:effectLst/>
                          <a:latin typeface="Calibri"/>
                        </a:rPr>
                        <a:t>Isolated movements​​</a:t>
                      </a:r>
                    </a:p>
                    <a:p>
                      <a:pPr marL="342900" lvl="0" indent="-342900" rtl="0" fontAlgn="base">
                        <a:buFont typeface="Arial" panose="020B0604020202020204" pitchFamily="34" charset="0"/>
                        <a:buChar char="•"/>
                      </a:pPr>
                      <a:r>
                        <a:rPr lang="en-GB" sz="2000">
                          <a:effectLst/>
                          <a:latin typeface="Calibri"/>
                        </a:rPr>
                        <a:t>Lead action​​</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31277616"/>
                  </a:ext>
                </a:extLst>
              </a:tr>
            </a:tbl>
          </a:graphicData>
        </a:graphic>
      </p:graphicFrame>
    </p:spTree>
    <p:extLst>
      <p:ext uri="{BB962C8B-B14F-4D97-AF65-F5344CB8AC3E}">
        <p14:creationId xmlns:p14="http://schemas.microsoft.com/office/powerpoint/2010/main" val="214172889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1020217" y="1209964"/>
            <a:ext cx="10500360" cy="4401205"/>
          </a:xfrm>
          <a:prstGeom prst="rect">
            <a:avLst/>
          </a:prstGeom>
          <a:noFill/>
        </p:spPr>
        <p:txBody>
          <a:bodyPr wrap="square" lIns="91440" tIns="45720" rIns="91440" bIns="45720" anchor="t">
            <a:spAutoFit/>
          </a:bodyPr>
          <a:lstStyle/>
          <a:p>
            <a:r>
              <a:rPr lang="en-GB" sz="2800" b="1">
                <a:ea typeface="+mn-lt"/>
                <a:cs typeface="+mn-lt"/>
              </a:rPr>
              <a:t>Coordinated Limb Movement -</a:t>
            </a:r>
            <a:r>
              <a:rPr lang="en-GB" sz="2800" b="1">
                <a:latin typeface="Calibri"/>
                <a:ea typeface="+mn-lt"/>
                <a:cs typeface="Calibri"/>
              </a:rPr>
              <a:t> </a:t>
            </a:r>
            <a:r>
              <a:rPr lang="en-GB" sz="2800">
                <a:latin typeface="Calibri"/>
                <a:ea typeface="+mn-lt"/>
                <a:cs typeface="Arial"/>
              </a:rPr>
              <a:t>raise</a:t>
            </a:r>
            <a:r>
              <a:rPr lang="en-GB" sz="2800">
                <a:latin typeface="Calibri"/>
                <a:ea typeface="Calibri"/>
                <a:cs typeface="Arial"/>
              </a:rPr>
              <a:t> one arm while lifting the opposite leg. How does body awareness help us keep the body balanced?</a:t>
            </a:r>
          </a:p>
          <a:p>
            <a:endParaRPr lang="en-GB" sz="2800" b="1">
              <a:ea typeface="Microsoft JhengHei"/>
              <a:cs typeface="Calibri"/>
            </a:endParaRPr>
          </a:p>
          <a:p>
            <a:r>
              <a:rPr lang="en-GB" sz="2800" b="1">
                <a:ea typeface="Microsoft JhengHei"/>
                <a:cs typeface="Calibri"/>
              </a:rPr>
              <a:t>Isolating Body parts -</a:t>
            </a:r>
            <a:r>
              <a:rPr lang="en-GB" sz="2800">
                <a:ea typeface="Microsoft JhengHei"/>
              </a:rPr>
              <a:t> moving through the body isolating each body part at a time</a:t>
            </a:r>
            <a:endParaRPr lang="en-GB" sz="2800">
              <a:ea typeface="Microsoft JhengHei"/>
              <a:cs typeface="Calibri"/>
            </a:endParaRPr>
          </a:p>
          <a:p>
            <a:r>
              <a:rPr lang="en-GB" sz="2800">
                <a:ea typeface="Microsoft JhengHei"/>
              </a:rPr>
              <a:t>Moving head in as many different ways as we can…</a:t>
            </a:r>
            <a:endParaRPr lang="en-GB" sz="2800">
              <a:ea typeface="Microsoft JhengHei"/>
              <a:cs typeface="Calibri"/>
            </a:endParaRPr>
          </a:p>
          <a:p>
            <a:r>
              <a:rPr lang="en-GB" sz="2800">
                <a:ea typeface="Microsoft JhengHei"/>
              </a:rPr>
              <a:t>How can we move our shoulders… </a:t>
            </a:r>
            <a:endParaRPr lang="en-GB" sz="2800">
              <a:ea typeface="Microsoft JhengHei" panose="020B0604030504040204" pitchFamily="34" charset="-120"/>
              <a:cs typeface="Calibri"/>
            </a:endParaRPr>
          </a:p>
          <a:p>
            <a:endParaRPr lang="en-GB" sz="2800">
              <a:ea typeface="Microsoft JhengHei" panose="020B0604030504040204" pitchFamily="34" charset="-120"/>
              <a:cs typeface="Calibri"/>
            </a:endParaRPr>
          </a:p>
          <a:p>
            <a:r>
              <a:rPr lang="en-GB" sz="2800" b="1">
                <a:ea typeface="Microsoft JhengHei"/>
                <a:cs typeface="Calibri"/>
              </a:rPr>
              <a:t>Explore Lead action</a:t>
            </a:r>
            <a:endParaRPr lang="en-GB" sz="2800">
              <a:ea typeface="Microsoft JhengHei"/>
              <a:cs typeface="Calibri"/>
            </a:endParaRPr>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latin typeface="Calibri"/>
                <a:cs typeface="Calibri Light"/>
              </a:rPr>
              <a:t>Warm up</a:t>
            </a:r>
            <a:endParaRPr lang="en-US"/>
          </a:p>
        </p:txBody>
      </p:sp>
    </p:spTree>
    <p:extLst>
      <p:ext uri="{BB962C8B-B14F-4D97-AF65-F5344CB8AC3E}">
        <p14:creationId xmlns:p14="http://schemas.microsoft.com/office/powerpoint/2010/main" val="419411125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340841" y="397354"/>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latin typeface="Calibri"/>
                <a:cs typeface="Calibri Light"/>
              </a:rPr>
              <a:t>Shapes</a:t>
            </a:r>
            <a:endParaRPr lang="en-US" b="1">
              <a:latin typeface="Calibri"/>
              <a:cs typeface="Calibri"/>
            </a:endParaRPr>
          </a:p>
        </p:txBody>
      </p:sp>
      <p:pic>
        <p:nvPicPr>
          <p:cNvPr id="4102" name="Picture 6" descr="Paper Plates 9&quot; 250 Pack">
            <a:extLst>
              <a:ext uri="{FF2B5EF4-FFF2-40B4-BE49-F238E27FC236}">
                <a16:creationId xmlns:a16="http://schemas.microsoft.com/office/drawing/2014/main" id="{EEF3C236-9564-48AD-8B15-E14872BF9F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0" y="978055"/>
            <a:ext cx="3810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CB4F8C4-D506-4714-8468-CD763B55DB05}"/>
              </a:ext>
            </a:extLst>
          </p:cNvPr>
          <p:cNvSpPr txBox="1"/>
          <p:nvPr/>
        </p:nvSpPr>
        <p:spPr>
          <a:xfrm>
            <a:off x="648369" y="1392499"/>
            <a:ext cx="10500360" cy="4832092"/>
          </a:xfrm>
          <a:prstGeom prst="rect">
            <a:avLst/>
          </a:prstGeom>
          <a:noFill/>
        </p:spPr>
        <p:txBody>
          <a:bodyPr wrap="square" lIns="91440" tIns="45720" rIns="91440" bIns="45720" anchor="t">
            <a:spAutoFit/>
          </a:bodyPr>
          <a:lstStyle/>
          <a:p>
            <a:r>
              <a:rPr lang="en-GB" sz="2800">
                <a:solidFill>
                  <a:srgbClr val="000000"/>
                </a:solidFill>
                <a:ea typeface="Microsoft JhengHei"/>
              </a:rPr>
              <a:t>Think about the shapes you can create in your balances</a:t>
            </a:r>
          </a:p>
          <a:p>
            <a:pPr marL="342900" indent="-342900">
              <a:buFont typeface="Arial" panose="020B0604020202020204" pitchFamily="34" charset="0"/>
              <a:buChar char="•"/>
            </a:pPr>
            <a:endParaRPr lang="en-GB" sz="2800" b="0" i="0">
              <a:solidFill>
                <a:srgbClr val="000000"/>
              </a:solidFill>
              <a:effectLst/>
              <a:ea typeface="Microsoft JhengHei" panose="020B0604030504040204" pitchFamily="34" charset="-120"/>
            </a:endParaRPr>
          </a:p>
          <a:p>
            <a:pPr marL="342900" indent="-342900">
              <a:buFont typeface="Arial,Sans-Serif" panose="020B0604020202020204" pitchFamily="34" charset="0"/>
              <a:buChar char="•"/>
            </a:pPr>
            <a:r>
              <a:rPr lang="en-GB" sz="2800" b="1">
                <a:solidFill>
                  <a:srgbClr val="000000"/>
                </a:solidFill>
                <a:ea typeface="+mn-lt"/>
                <a:cs typeface="+mn-lt"/>
              </a:rPr>
              <a:t>ABC SHAPES</a:t>
            </a:r>
            <a:endParaRPr lang="en-GB" sz="2800" b="1">
              <a:ea typeface="+mn-lt"/>
              <a:cs typeface="+mn-lt"/>
            </a:endParaRPr>
          </a:p>
          <a:p>
            <a:endParaRPr lang="en-GB" sz="2800" i="1">
              <a:solidFill>
                <a:srgbClr val="000000"/>
              </a:solidFill>
              <a:ea typeface="Microsoft JhengHei"/>
              <a:cs typeface="Calibri"/>
            </a:endParaRPr>
          </a:p>
          <a:p>
            <a:pPr marL="342900" indent="-342900">
              <a:buFont typeface="Arial" panose="020B0604020202020204" pitchFamily="34" charset="0"/>
              <a:buChar char="•"/>
            </a:pPr>
            <a:r>
              <a:rPr lang="en-GB" sz="2800" i="1">
                <a:solidFill>
                  <a:srgbClr val="000000"/>
                </a:solidFill>
                <a:ea typeface="Microsoft JhengHei"/>
              </a:rPr>
              <a:t>Straight </a:t>
            </a:r>
            <a:endParaRPr lang="en-GB"/>
          </a:p>
          <a:p>
            <a:pPr marL="342900" indent="-342900">
              <a:buFont typeface="Arial" panose="020B0604020202020204" pitchFamily="34" charset="0"/>
              <a:buChar char="•"/>
            </a:pPr>
            <a:r>
              <a:rPr lang="en-GB" sz="2800" i="1">
                <a:solidFill>
                  <a:srgbClr val="000000"/>
                </a:solidFill>
                <a:ea typeface="Microsoft JhengHei"/>
              </a:rPr>
              <a:t>Curved</a:t>
            </a:r>
            <a:endParaRPr lang="en-GB" sz="2800" i="1">
              <a:solidFill>
                <a:srgbClr val="000000"/>
              </a:solidFill>
              <a:ea typeface="Microsoft JhengHei"/>
              <a:cs typeface="Calibri"/>
            </a:endParaRPr>
          </a:p>
          <a:p>
            <a:pPr marL="342900" indent="-342900">
              <a:buFont typeface="Arial" panose="020B0604020202020204" pitchFamily="34" charset="0"/>
              <a:buChar char="•"/>
            </a:pPr>
            <a:r>
              <a:rPr lang="en-GB" sz="2800" i="1">
                <a:solidFill>
                  <a:srgbClr val="000000"/>
                </a:solidFill>
                <a:ea typeface="Microsoft JhengHei"/>
              </a:rPr>
              <a:t>Asymmetrical</a:t>
            </a:r>
            <a:endParaRPr lang="en-GB" sz="2800" i="1">
              <a:solidFill>
                <a:srgbClr val="000000"/>
              </a:solidFill>
              <a:ea typeface="Microsoft JhengHei"/>
              <a:cs typeface="Calibri"/>
            </a:endParaRPr>
          </a:p>
          <a:p>
            <a:pPr marL="342900" indent="-342900">
              <a:buFont typeface="Arial" panose="020B0604020202020204" pitchFamily="34" charset="0"/>
              <a:buChar char="•"/>
            </a:pPr>
            <a:endParaRPr lang="en-GB" sz="2800" i="1">
              <a:solidFill>
                <a:srgbClr val="000000"/>
              </a:solidFill>
              <a:ea typeface="Microsoft JhengHei" panose="020B0604030504040204" pitchFamily="34" charset="-120"/>
            </a:endParaRPr>
          </a:p>
          <a:p>
            <a:r>
              <a:rPr lang="en-GB" sz="2800" b="1">
                <a:solidFill>
                  <a:srgbClr val="000000"/>
                </a:solidFill>
                <a:ea typeface="Microsoft JhengHei"/>
              </a:rPr>
              <a:t>Use the plates</a:t>
            </a:r>
            <a:r>
              <a:rPr lang="en-GB" sz="2800">
                <a:solidFill>
                  <a:srgbClr val="000000"/>
                </a:solidFill>
                <a:ea typeface="Microsoft JhengHei"/>
              </a:rPr>
              <a:t> to explore different ways we can create shapes </a:t>
            </a:r>
            <a:endParaRPr lang="en-GB" sz="2800" b="0" i="0">
              <a:solidFill>
                <a:srgbClr val="000000"/>
              </a:solidFill>
              <a:effectLst/>
              <a:ea typeface="Microsoft JhengHei" panose="020B0604030504040204" pitchFamily="34" charset="-120"/>
              <a:cs typeface="Calibri"/>
            </a:endParaRPr>
          </a:p>
          <a:p>
            <a:endParaRPr lang="en-GB" sz="2800">
              <a:solidFill>
                <a:srgbClr val="62676B"/>
              </a:solidFill>
            </a:endParaRPr>
          </a:p>
          <a:p>
            <a:endParaRPr lang="en-GB" sz="2800"/>
          </a:p>
        </p:txBody>
      </p:sp>
      <p:pic>
        <p:nvPicPr>
          <p:cNvPr id="4100" name="Picture 4" descr="Tips for Teachers - Creating Quality Gymnastics Lessons">
            <a:extLst>
              <a:ext uri="{FF2B5EF4-FFF2-40B4-BE49-F238E27FC236}">
                <a16:creationId xmlns:a16="http://schemas.microsoft.com/office/drawing/2014/main" id="{4A9F551E-69AC-46E6-A8BB-9D2B0223019A}"/>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893" b="92037" l="2471" r="96294">
                        <a14:foregroundMark x1="6904" y1="8877" x2="9157" y2="11227"/>
                        <a14:foregroundMark x1="2507" y1="7898" x2="3125" y2="7898"/>
                        <a14:foregroundMark x1="5996" y1="1893" x2="5996" y2="1893"/>
                        <a14:foregroundMark x1="93350" y1="53329" x2="96294" y2="47193"/>
                        <a14:foregroundMark x1="96294" y1="47193" x2="96294" y2="47063"/>
                        <a14:foregroundMark x1="29251" y1="78329" x2="52071" y2="86488"/>
                        <a14:foregroundMark x1="31432" y1="89556" x2="46657" y2="92037"/>
                      </a14:backgroundRemoval>
                    </a14:imgEffect>
                  </a14:imgLayer>
                </a14:imgProps>
              </a:ext>
              <a:ext uri="{28A0092B-C50C-407E-A947-70E740481C1C}">
                <a14:useLocalDpi xmlns:a14="http://schemas.microsoft.com/office/drawing/2010/main" val="0"/>
              </a:ext>
            </a:extLst>
          </a:blip>
          <a:srcRect/>
          <a:stretch>
            <a:fillRect/>
          </a:stretch>
        </p:blipFill>
        <p:spPr bwMode="auto">
          <a:xfrm>
            <a:off x="8741421" y="2186073"/>
            <a:ext cx="3151695" cy="1754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855240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A86BF6-211D-39FA-5744-977B4B40A8F8}"/>
              </a:ext>
            </a:extLst>
          </p:cNvPr>
          <p:cNvSpPr>
            <a:spLocks noGrp="1"/>
          </p:cNvSpPr>
          <p:nvPr>
            <p:ph idx="1"/>
          </p:nvPr>
        </p:nvSpPr>
        <p:spPr>
          <a:xfrm>
            <a:off x="630810" y="604423"/>
            <a:ext cx="10803903" cy="4468010"/>
          </a:xfrm>
        </p:spPr>
        <p:txBody>
          <a:bodyPr/>
          <a:lstStyle/>
          <a:p>
            <a:pPr marL="0" indent="0">
              <a:buNone/>
            </a:pPr>
            <a:r>
              <a:rPr lang="en-GB" sz="3600" b="1">
                <a:solidFill>
                  <a:srgbClr val="000000"/>
                </a:solidFill>
                <a:latin typeface="Calibri"/>
                <a:ea typeface="Calibri"/>
                <a:cs typeface="Arial"/>
              </a:rPr>
              <a:t>Come back to this in Semester 2 - Shape Story telling!</a:t>
            </a:r>
          </a:p>
          <a:p>
            <a:pPr marL="457200" indent="-457200">
              <a:lnSpc>
                <a:spcPct val="100000"/>
              </a:lnSpc>
              <a:spcBef>
                <a:spcPts val="0"/>
              </a:spcBef>
              <a:buAutoNum type="arabicPeriod"/>
            </a:pPr>
            <a:endParaRPr lang="en-US" sz="2400" b="1">
              <a:solidFill>
                <a:srgbClr val="000000"/>
              </a:solidFill>
              <a:latin typeface="Calibri"/>
              <a:ea typeface="Calibri"/>
              <a:cs typeface="Arial"/>
            </a:endParaRPr>
          </a:p>
          <a:p>
            <a:pPr marL="0" indent="0">
              <a:lnSpc>
                <a:spcPct val="100000"/>
              </a:lnSpc>
              <a:spcBef>
                <a:spcPts val="0"/>
              </a:spcBef>
              <a:buNone/>
            </a:pPr>
            <a:endParaRPr lang="en-US" sz="2400" b="1">
              <a:solidFill>
                <a:srgbClr val="000000"/>
              </a:solidFill>
              <a:latin typeface="Calibri"/>
              <a:ea typeface="Calibri"/>
              <a:cs typeface="Arial"/>
            </a:endParaRPr>
          </a:p>
        </p:txBody>
      </p:sp>
      <p:sp>
        <p:nvSpPr>
          <p:cNvPr id="10" name="TextBox 9">
            <a:extLst>
              <a:ext uri="{FF2B5EF4-FFF2-40B4-BE49-F238E27FC236}">
                <a16:creationId xmlns:a16="http://schemas.microsoft.com/office/drawing/2014/main" id="{204E3E3A-BD78-B04D-5F7C-0F76A6996680}"/>
              </a:ext>
            </a:extLst>
          </p:cNvPr>
          <p:cNvSpPr txBox="1"/>
          <p:nvPr/>
        </p:nvSpPr>
        <p:spPr>
          <a:xfrm>
            <a:off x="755965" y="3849232"/>
            <a:ext cx="1131381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cs typeface="Segoe UI"/>
              </a:rPr>
              <a:t>3 minutes to create a sequence of shapes and movements that represent one of the above themes​</a:t>
            </a:r>
          </a:p>
          <a:p>
            <a:r>
              <a:rPr lang="en-US" sz="2400">
                <a:cs typeface="Segoe UI"/>
              </a:rPr>
              <a:t>Share sequences with the group ​</a:t>
            </a:r>
            <a:endParaRPr lang="en-US" sz="2400">
              <a:ea typeface="Calibri"/>
              <a:cs typeface="Segoe UI"/>
            </a:endParaRPr>
          </a:p>
          <a:p>
            <a:r>
              <a:rPr lang="en-US" sz="2400">
                <a:cs typeface="Segoe UI"/>
              </a:rPr>
              <a:t>Explain how movements and shapes represent the chosen theme/story.</a:t>
            </a:r>
            <a:endParaRPr lang="en-US" sz="2400">
              <a:ea typeface="Calibri"/>
              <a:cs typeface="Segoe UI"/>
            </a:endParaRPr>
          </a:p>
        </p:txBody>
      </p:sp>
      <p:sp>
        <p:nvSpPr>
          <p:cNvPr id="11" name="Rectangle 10">
            <a:extLst>
              <a:ext uri="{FF2B5EF4-FFF2-40B4-BE49-F238E27FC236}">
                <a16:creationId xmlns:a16="http://schemas.microsoft.com/office/drawing/2014/main" id="{C1A49920-8BB3-F9DA-DA66-E0328CDD2291}"/>
              </a:ext>
            </a:extLst>
          </p:cNvPr>
          <p:cNvSpPr/>
          <p:nvPr/>
        </p:nvSpPr>
        <p:spPr>
          <a:xfrm>
            <a:off x="754455" y="1425921"/>
            <a:ext cx="3138534" cy="21879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baseline="0">
                <a:latin typeface="Calibri"/>
                <a:ea typeface="Calibri"/>
                <a:cs typeface="Calibri"/>
              </a:rPr>
              <a:t>Flowing River </a:t>
            </a:r>
            <a:r>
              <a:rPr lang="en-US" sz="3200" b="1">
                <a:solidFill>
                  <a:srgbClr val="FFFFFF"/>
                </a:solidFill>
                <a:latin typeface="Calibri"/>
                <a:ea typeface="Calibri"/>
                <a:cs typeface="Calibri"/>
              </a:rPr>
              <a:t>with </a:t>
            </a:r>
            <a:r>
              <a:rPr lang="en-US" sz="3200" b="1" baseline="0">
                <a:latin typeface="Calibri"/>
                <a:ea typeface="Calibri"/>
                <a:cs typeface="Calibri"/>
              </a:rPr>
              <a:t>animals drinking from river</a:t>
            </a:r>
            <a:r>
              <a:rPr lang="en-US" sz="3200">
                <a:latin typeface="Calibri"/>
                <a:ea typeface="Calibri"/>
                <a:cs typeface="Calibri"/>
              </a:rPr>
              <a:t>​</a:t>
            </a:r>
            <a:endParaRPr lang="en-GB" sz="3200">
              <a:latin typeface="Calibri"/>
              <a:ea typeface="Calibri"/>
              <a:cs typeface="Calibri"/>
            </a:endParaRPr>
          </a:p>
        </p:txBody>
      </p:sp>
      <p:sp>
        <p:nvSpPr>
          <p:cNvPr id="12" name="Rectangle 11">
            <a:extLst>
              <a:ext uri="{FF2B5EF4-FFF2-40B4-BE49-F238E27FC236}">
                <a16:creationId xmlns:a16="http://schemas.microsoft.com/office/drawing/2014/main" id="{4A747386-4F54-A609-F168-76F0BD993619}"/>
              </a:ext>
            </a:extLst>
          </p:cNvPr>
          <p:cNvSpPr/>
          <p:nvPr/>
        </p:nvSpPr>
        <p:spPr>
          <a:xfrm>
            <a:off x="4526732" y="1425919"/>
            <a:ext cx="3138534" cy="21879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chemeClr val="bg1"/>
                </a:solidFill>
                <a:latin typeface="Calibri"/>
                <a:ea typeface="Calibri"/>
                <a:cs typeface="Calibri"/>
              </a:rPr>
              <a:t>Machine </a:t>
            </a:r>
            <a:r>
              <a:rPr lang="en-US" sz="3200" b="1" baseline="0">
                <a:solidFill>
                  <a:schemeClr val="bg1"/>
                </a:solidFill>
                <a:latin typeface="Calibri"/>
                <a:ea typeface="Calibri"/>
                <a:cs typeface="Calibri"/>
              </a:rPr>
              <a:t>with </a:t>
            </a:r>
            <a:r>
              <a:rPr lang="en-US" sz="3200" b="1">
                <a:solidFill>
                  <a:schemeClr val="bg1"/>
                </a:solidFill>
                <a:latin typeface="Calibri"/>
                <a:ea typeface="Calibri"/>
                <a:cs typeface="Calibri"/>
              </a:rPr>
              <a:t>robotic features and buttons </a:t>
            </a:r>
            <a:endParaRPr lang="en-US" sz="3200">
              <a:solidFill>
                <a:schemeClr val="bg1"/>
              </a:solidFill>
              <a:latin typeface="Calibri"/>
              <a:ea typeface="Calibri"/>
              <a:cs typeface="Calibri"/>
            </a:endParaRPr>
          </a:p>
        </p:txBody>
      </p:sp>
      <p:sp>
        <p:nvSpPr>
          <p:cNvPr id="13" name="Rectangle 12">
            <a:extLst>
              <a:ext uri="{FF2B5EF4-FFF2-40B4-BE49-F238E27FC236}">
                <a16:creationId xmlns:a16="http://schemas.microsoft.com/office/drawing/2014/main" id="{06C00A6A-A96F-79E9-CA05-F4B0C14B0BA7}"/>
              </a:ext>
            </a:extLst>
          </p:cNvPr>
          <p:cNvSpPr/>
          <p:nvPr/>
        </p:nvSpPr>
        <p:spPr>
          <a:xfrm>
            <a:off x="8299010" y="1425921"/>
            <a:ext cx="3138534" cy="21879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rgbClr val="FFFFFF"/>
                </a:solidFill>
                <a:latin typeface="Arial"/>
                <a:ea typeface="Calibri"/>
                <a:cs typeface="Arial"/>
              </a:rPr>
              <a:t>Chaotic train station </a:t>
            </a:r>
            <a:endParaRPr lang="en-US" sz="3200">
              <a:solidFill>
                <a:srgbClr val="FFFFFF"/>
              </a:solidFill>
              <a:latin typeface="Arial"/>
              <a:ea typeface="Calibri"/>
              <a:cs typeface="Arial"/>
            </a:endParaRPr>
          </a:p>
        </p:txBody>
      </p:sp>
    </p:spTree>
    <p:extLst>
      <p:ext uri="{BB962C8B-B14F-4D97-AF65-F5344CB8AC3E}">
        <p14:creationId xmlns:p14="http://schemas.microsoft.com/office/powerpoint/2010/main" val="295912356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754EB0-FDB3-BA94-D4A4-CC258AEAF621}"/>
              </a:ext>
            </a:extLst>
          </p:cNvPr>
          <p:cNvSpPr txBox="1"/>
          <p:nvPr/>
        </p:nvSpPr>
        <p:spPr>
          <a:xfrm>
            <a:off x="569033" y="547105"/>
            <a:ext cx="5089500"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cs typeface="Arial"/>
              </a:rPr>
              <a:t>Curved Shapes:</a:t>
            </a:r>
            <a:r>
              <a:rPr lang="en-GB" sz="1600">
                <a:cs typeface="Arial"/>
              </a:rPr>
              <a:t>​</a:t>
            </a:r>
          </a:p>
          <a:p>
            <a:pPr marL="228600" lvl="1" indent="-228600">
              <a:buChar char="•"/>
            </a:pPr>
            <a:r>
              <a:rPr lang="en-GB" sz="1600" b="1">
                <a:cs typeface="Arial"/>
              </a:rPr>
              <a:t>Emotional Expression:</a:t>
            </a:r>
            <a:r>
              <a:rPr lang="en-GB" sz="1600">
                <a:solidFill>
                  <a:srgbClr val="374151"/>
                </a:solidFill>
                <a:cs typeface="Arial"/>
              </a:rPr>
              <a:t> Grace and fluidity</a:t>
            </a:r>
          </a:p>
          <a:p>
            <a:pPr marL="228600" lvl="1" indent="-228600">
              <a:buChar char="•"/>
            </a:pPr>
            <a:r>
              <a:rPr lang="en-GB" sz="1600" b="1">
                <a:solidFill>
                  <a:srgbClr val="000000"/>
                </a:solidFill>
                <a:cs typeface="Arial"/>
              </a:rPr>
              <a:t>Thematic</a:t>
            </a:r>
            <a:r>
              <a:rPr lang="en-GB" sz="1600" b="1">
                <a:cs typeface="Arial"/>
              </a:rPr>
              <a:t> Expression:</a:t>
            </a:r>
            <a:r>
              <a:rPr lang="en-GB" sz="1600">
                <a:solidFill>
                  <a:srgbClr val="374151"/>
                </a:solidFill>
                <a:cs typeface="Arial"/>
              </a:rPr>
              <a:t> Flow of water, softness of a flower, elegance of a swan.​</a:t>
            </a:r>
            <a:endParaRPr lang="en-GB" sz="1600">
              <a:solidFill>
                <a:srgbClr val="374151"/>
              </a:solidFill>
              <a:ea typeface="Calibri"/>
              <a:cs typeface="Arial"/>
            </a:endParaRPr>
          </a:p>
          <a:p>
            <a:pPr marL="228600" lvl="1" indent="-228600">
              <a:buChar char="•"/>
            </a:pPr>
            <a:endParaRPr lang="en-GB" sz="1600">
              <a:solidFill>
                <a:srgbClr val="374151"/>
              </a:solidFill>
              <a:cs typeface="Arial"/>
            </a:endParaRPr>
          </a:p>
          <a:p>
            <a:r>
              <a:rPr lang="en-GB" sz="1600" b="1">
                <a:cs typeface="Arial"/>
              </a:rPr>
              <a:t>Angular Shapes:</a:t>
            </a:r>
            <a:r>
              <a:rPr lang="en-GB" sz="1600">
                <a:cs typeface="Arial"/>
              </a:rPr>
              <a:t>​</a:t>
            </a:r>
            <a:endParaRPr lang="en-GB" sz="1600">
              <a:ea typeface="Calibri"/>
              <a:cs typeface="Arial"/>
            </a:endParaRPr>
          </a:p>
          <a:p>
            <a:pPr marL="228600" lvl="1" indent="-228600">
              <a:buChar char="•"/>
            </a:pPr>
            <a:r>
              <a:rPr lang="en-GB" sz="1600" b="1">
                <a:cs typeface="Arial"/>
              </a:rPr>
              <a:t>Emotional Expression:</a:t>
            </a:r>
            <a:r>
              <a:rPr lang="en-GB" sz="1600">
                <a:solidFill>
                  <a:srgbClr val="374151"/>
                </a:solidFill>
                <a:cs typeface="Arial"/>
              </a:rPr>
              <a:t> Sharpness, tension or aggression.​</a:t>
            </a:r>
            <a:endParaRPr lang="en-GB" sz="1600">
              <a:solidFill>
                <a:srgbClr val="374151"/>
              </a:solidFill>
              <a:ea typeface="Calibri"/>
              <a:cs typeface="Arial"/>
            </a:endParaRPr>
          </a:p>
          <a:p>
            <a:pPr marL="228600" lvl="1" indent="-228600">
              <a:buChar char="•"/>
            </a:pPr>
            <a:r>
              <a:rPr lang="en-GB" sz="1600" b="1">
                <a:cs typeface="Arial"/>
              </a:rPr>
              <a:t>Thematic Expression:</a:t>
            </a:r>
            <a:r>
              <a:rPr lang="en-GB" sz="1600">
                <a:solidFill>
                  <a:srgbClr val="374151"/>
                </a:solidFill>
                <a:cs typeface="Arial"/>
              </a:rPr>
              <a:t> Robot's rigid movements, cutting of a blade</a:t>
            </a:r>
            <a:endParaRPr lang="en-GB" sz="1600">
              <a:solidFill>
                <a:srgbClr val="374151"/>
              </a:solidFill>
              <a:ea typeface="Calibri"/>
              <a:cs typeface="Arial"/>
            </a:endParaRPr>
          </a:p>
          <a:p>
            <a:endParaRPr lang="en-GB" sz="1600" b="1">
              <a:cs typeface="Arial"/>
            </a:endParaRPr>
          </a:p>
          <a:p>
            <a:r>
              <a:rPr lang="en-GB" sz="1600" b="1">
                <a:cs typeface="Arial"/>
              </a:rPr>
              <a:t>Spiral Shapes:</a:t>
            </a:r>
            <a:r>
              <a:rPr lang="en-GB" sz="1600">
                <a:cs typeface="Arial"/>
              </a:rPr>
              <a:t>​</a:t>
            </a:r>
            <a:endParaRPr lang="en-GB" sz="1600">
              <a:ea typeface="Calibri"/>
              <a:cs typeface="Arial"/>
            </a:endParaRPr>
          </a:p>
          <a:p>
            <a:pPr marL="228600" lvl="1" indent="-228600">
              <a:buChar char="•"/>
            </a:pPr>
            <a:r>
              <a:rPr lang="en-GB" sz="1600" b="1">
                <a:cs typeface="Arial"/>
              </a:rPr>
              <a:t>Emotional Expression:</a:t>
            </a:r>
            <a:r>
              <a:rPr lang="en-GB" sz="1600">
                <a:solidFill>
                  <a:srgbClr val="374151"/>
                </a:solidFill>
                <a:cs typeface="Arial"/>
              </a:rPr>
              <a:t> Playfulness &amp; curiosity.​</a:t>
            </a:r>
          </a:p>
          <a:p>
            <a:pPr marL="228600" lvl="1" indent="-228600">
              <a:buChar char="•"/>
            </a:pPr>
            <a:r>
              <a:rPr lang="en-GB" sz="1600" b="1">
                <a:cs typeface="Arial"/>
              </a:rPr>
              <a:t>Thematic Expression:</a:t>
            </a:r>
            <a:r>
              <a:rPr lang="en-GB" sz="1600">
                <a:solidFill>
                  <a:srgbClr val="374151"/>
                </a:solidFill>
                <a:cs typeface="Arial"/>
              </a:rPr>
              <a:t> Tornado, a spring, or swirling patterns of a galaxy.</a:t>
            </a:r>
            <a:endParaRPr lang="en-GB" sz="1600">
              <a:solidFill>
                <a:srgbClr val="374151"/>
              </a:solidFill>
              <a:ea typeface="Calibri"/>
              <a:cs typeface="Arial"/>
            </a:endParaRPr>
          </a:p>
          <a:p>
            <a:pPr marL="228600" lvl="1" indent="-228600">
              <a:buChar char="•"/>
            </a:pPr>
            <a:endParaRPr lang="en-GB" sz="1600">
              <a:solidFill>
                <a:srgbClr val="374151"/>
              </a:solidFill>
              <a:cs typeface="Arial"/>
            </a:endParaRPr>
          </a:p>
          <a:p>
            <a:r>
              <a:rPr lang="en-GB" sz="1600" b="1">
                <a:cs typeface="Arial"/>
              </a:rPr>
              <a:t>Symmetrical Shapes:</a:t>
            </a:r>
            <a:r>
              <a:rPr lang="en-GB" sz="1600">
                <a:cs typeface="Arial"/>
              </a:rPr>
              <a:t>​</a:t>
            </a:r>
            <a:endParaRPr lang="en-GB" sz="1600">
              <a:ea typeface="Calibri"/>
              <a:cs typeface="Arial"/>
            </a:endParaRPr>
          </a:p>
          <a:p>
            <a:pPr marL="228600" lvl="1" indent="-228600">
              <a:buChar char="•"/>
            </a:pPr>
            <a:r>
              <a:rPr lang="en-GB" sz="1600" b="1">
                <a:cs typeface="Arial"/>
              </a:rPr>
              <a:t>Emotional Expression:</a:t>
            </a:r>
            <a:r>
              <a:rPr lang="en-GB" sz="1600">
                <a:solidFill>
                  <a:srgbClr val="374151"/>
                </a:solidFill>
                <a:cs typeface="Arial"/>
              </a:rPr>
              <a:t> Balance, harmony, and stability.​</a:t>
            </a:r>
            <a:endParaRPr lang="en-GB" sz="1600">
              <a:solidFill>
                <a:srgbClr val="374151"/>
              </a:solidFill>
              <a:ea typeface="Calibri"/>
              <a:cs typeface="Arial"/>
            </a:endParaRPr>
          </a:p>
          <a:p>
            <a:pPr marL="228600" lvl="1" indent="-228600">
              <a:buChar char="•"/>
            </a:pPr>
            <a:r>
              <a:rPr lang="en-GB" sz="1600" b="1">
                <a:cs typeface="Arial"/>
              </a:rPr>
              <a:t>Thematic Expression:</a:t>
            </a:r>
            <a:r>
              <a:rPr lang="en-GB" sz="1600">
                <a:solidFill>
                  <a:srgbClr val="374151"/>
                </a:solidFill>
                <a:cs typeface="Arial"/>
              </a:rPr>
              <a:t> Symmetry of a snowflake</a:t>
            </a:r>
            <a:endParaRPr lang="en-GB" sz="1600">
              <a:cs typeface="Arial"/>
            </a:endParaRPr>
          </a:p>
          <a:p>
            <a:pPr marL="0" lvl="1"/>
            <a:endParaRPr lang="en-GB" sz="1600" b="1">
              <a:cs typeface="Arial"/>
            </a:endParaRPr>
          </a:p>
        </p:txBody>
      </p:sp>
      <p:sp>
        <p:nvSpPr>
          <p:cNvPr id="4" name="TextBox 3">
            <a:extLst>
              <a:ext uri="{FF2B5EF4-FFF2-40B4-BE49-F238E27FC236}">
                <a16:creationId xmlns:a16="http://schemas.microsoft.com/office/drawing/2014/main" id="{67AA3F97-F400-F37F-B818-595BD08F25A8}"/>
              </a:ext>
            </a:extLst>
          </p:cNvPr>
          <p:cNvSpPr txBox="1"/>
          <p:nvPr/>
        </p:nvSpPr>
        <p:spPr>
          <a:xfrm>
            <a:off x="6544429" y="547105"/>
            <a:ext cx="5045645"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Calibri"/>
                <a:ea typeface="Calibri"/>
                <a:cs typeface="Calibri"/>
              </a:rPr>
              <a:t>Asymmetrical Shapes:</a:t>
            </a:r>
            <a:r>
              <a:rPr lang="en-GB" sz="1600">
                <a:latin typeface="Calibri"/>
                <a:ea typeface="Calibri"/>
                <a:cs typeface="Calibri"/>
              </a:rPr>
              <a:t>​​</a:t>
            </a:r>
          </a:p>
          <a:p>
            <a:pPr marL="228600" lvl="1" indent="-228600">
              <a:buChar char="•"/>
            </a:pPr>
            <a:r>
              <a:rPr lang="en-GB" sz="1600" b="1">
                <a:latin typeface="Calibri"/>
                <a:ea typeface="Calibri"/>
                <a:cs typeface="Calibri"/>
              </a:rPr>
              <a:t>Emotional Expression:</a:t>
            </a:r>
            <a:r>
              <a:rPr lang="en-GB" sz="1600">
                <a:solidFill>
                  <a:srgbClr val="374151"/>
                </a:solidFill>
                <a:latin typeface="Calibri"/>
                <a:ea typeface="Calibri"/>
                <a:cs typeface="Calibri"/>
              </a:rPr>
              <a:t> Tension, imbalance, and unpredictability.​</a:t>
            </a:r>
            <a:r>
              <a:rPr lang="en-US" sz="1600">
                <a:solidFill>
                  <a:srgbClr val="374151"/>
                </a:solidFill>
                <a:latin typeface="Calibri"/>
                <a:ea typeface="Calibri"/>
                <a:cs typeface="Calibri"/>
              </a:rPr>
              <a:t>​</a:t>
            </a:r>
          </a:p>
          <a:p>
            <a:pPr marL="228600" lvl="1" indent="-228600">
              <a:buChar char="•"/>
            </a:pPr>
            <a:r>
              <a:rPr lang="en-GB" sz="1600" b="1">
                <a:latin typeface="Calibri"/>
                <a:ea typeface="Calibri"/>
                <a:cs typeface="Calibri"/>
              </a:rPr>
              <a:t>Thematic Expression:</a:t>
            </a:r>
            <a:r>
              <a:rPr lang="en-GB" sz="1600">
                <a:solidFill>
                  <a:srgbClr val="374151"/>
                </a:solidFill>
                <a:latin typeface="Calibri"/>
                <a:ea typeface="Calibri"/>
                <a:cs typeface="Calibri"/>
              </a:rPr>
              <a:t> Asymmetry in nature</a:t>
            </a:r>
            <a:r>
              <a:rPr lang="en-US" sz="1600">
                <a:solidFill>
                  <a:srgbClr val="374151"/>
                </a:solidFill>
                <a:latin typeface="Calibri"/>
                <a:ea typeface="Calibri"/>
                <a:cs typeface="Calibri"/>
              </a:rPr>
              <a:t>​</a:t>
            </a:r>
          </a:p>
          <a:p>
            <a:pPr marL="0" lvl="1"/>
            <a:endParaRPr lang="en-GB" sz="1600">
              <a:latin typeface="Calibri"/>
              <a:ea typeface="Calibri"/>
              <a:cs typeface="Calibri"/>
            </a:endParaRPr>
          </a:p>
          <a:p>
            <a:r>
              <a:rPr lang="en-GB" sz="1600" b="1">
                <a:latin typeface="Calibri"/>
                <a:ea typeface="Calibri"/>
                <a:cs typeface="Calibri"/>
              </a:rPr>
              <a:t>Circular Shapes: </a:t>
            </a:r>
            <a:r>
              <a:rPr lang="en-US" sz="1600">
                <a:latin typeface="Calibri"/>
                <a:ea typeface="Calibri"/>
                <a:cs typeface="Calibri"/>
              </a:rPr>
              <a:t>​</a:t>
            </a:r>
          </a:p>
          <a:p>
            <a:pPr marL="285750" lvl="1" indent="-285750">
              <a:buChar char="•"/>
            </a:pPr>
            <a:r>
              <a:rPr lang="en-GB" sz="1600" b="1">
                <a:latin typeface="Calibri"/>
                <a:ea typeface="Calibri"/>
                <a:cs typeface="Calibri"/>
              </a:rPr>
              <a:t>Emotional Expression:</a:t>
            </a:r>
            <a:r>
              <a:rPr lang="en-GB" sz="1600">
                <a:solidFill>
                  <a:srgbClr val="374151"/>
                </a:solidFill>
                <a:latin typeface="Calibri"/>
                <a:ea typeface="Calibri"/>
                <a:cs typeface="Calibri"/>
              </a:rPr>
              <a:t> Unity, continuity, and infinity.</a:t>
            </a:r>
            <a:r>
              <a:rPr lang="en-US" sz="1600">
                <a:solidFill>
                  <a:srgbClr val="374151"/>
                </a:solidFill>
                <a:latin typeface="Calibri"/>
                <a:ea typeface="Calibri"/>
                <a:cs typeface="Calibri"/>
              </a:rPr>
              <a:t>​</a:t>
            </a:r>
          </a:p>
          <a:p>
            <a:pPr marL="285750" lvl="1" indent="-285750">
              <a:buChar char="•"/>
            </a:pPr>
            <a:r>
              <a:rPr lang="en-GB" sz="1600" b="1">
                <a:latin typeface="Calibri"/>
                <a:ea typeface="Calibri"/>
                <a:cs typeface="Calibri"/>
              </a:rPr>
              <a:t>Thematic Expression:</a:t>
            </a:r>
            <a:r>
              <a:rPr lang="en-GB" sz="1600">
                <a:solidFill>
                  <a:srgbClr val="374151"/>
                </a:solidFill>
                <a:latin typeface="Calibri"/>
                <a:ea typeface="Calibri"/>
                <a:cs typeface="Calibri"/>
              </a:rPr>
              <a:t> Circle of friends, a planet in orbit</a:t>
            </a:r>
            <a:r>
              <a:rPr lang="en-US" sz="1600">
                <a:solidFill>
                  <a:srgbClr val="374151"/>
                </a:solidFill>
                <a:latin typeface="Calibri"/>
                <a:ea typeface="Calibri"/>
                <a:cs typeface="Calibri"/>
              </a:rPr>
              <a:t>​</a:t>
            </a:r>
          </a:p>
          <a:p>
            <a:pPr marL="0" lvl="1"/>
            <a:endParaRPr lang="en-GB" sz="1600" b="1">
              <a:latin typeface="Calibri"/>
              <a:ea typeface="Calibri"/>
              <a:cs typeface="Calibri"/>
            </a:endParaRPr>
          </a:p>
          <a:p>
            <a:pPr marL="0" lvl="1"/>
            <a:r>
              <a:rPr lang="en-GB" sz="1600" b="1">
                <a:latin typeface="Calibri"/>
                <a:ea typeface="Calibri"/>
                <a:cs typeface="Calibri"/>
              </a:rPr>
              <a:t>Broken Shapes:</a:t>
            </a:r>
            <a:r>
              <a:rPr lang="en-GB" sz="1600">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r>
              <a:rPr lang="en-GB" sz="1600" b="1">
                <a:latin typeface="Calibri"/>
                <a:ea typeface="Calibri"/>
                <a:cs typeface="Calibri"/>
              </a:rPr>
              <a:t>Emotional Expression:</a:t>
            </a:r>
            <a:r>
              <a:rPr lang="en-GB" sz="1600">
                <a:solidFill>
                  <a:srgbClr val="374151"/>
                </a:solidFill>
                <a:latin typeface="Calibri"/>
                <a:ea typeface="Calibri"/>
                <a:cs typeface="Calibri"/>
              </a:rPr>
              <a:t> Fragmentation, vulnerability, and disarray.</a:t>
            </a:r>
            <a:r>
              <a:rPr lang="en-US" sz="1600">
                <a:solidFill>
                  <a:srgbClr val="374151"/>
                </a:solidFill>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r>
              <a:rPr lang="en-GB" sz="1600" b="1">
                <a:latin typeface="Calibri"/>
                <a:ea typeface="Calibri"/>
                <a:cs typeface="Calibri"/>
              </a:rPr>
              <a:t>Thematic Expression:</a:t>
            </a:r>
            <a:r>
              <a:rPr lang="en-GB" sz="1600">
                <a:solidFill>
                  <a:srgbClr val="374151"/>
                </a:solidFill>
                <a:latin typeface="Calibri"/>
                <a:ea typeface="Calibri"/>
                <a:cs typeface="Calibri"/>
              </a:rPr>
              <a:t> Breaking of a heart, a shattered vase, or an unsolved puzzle </a:t>
            </a:r>
            <a:r>
              <a:rPr lang="en-US" sz="1600">
                <a:solidFill>
                  <a:srgbClr val="374151"/>
                </a:solidFill>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endParaRPr lang="en-GB" sz="1600" b="1">
              <a:latin typeface="Calibri"/>
              <a:ea typeface="Calibri"/>
              <a:cs typeface="Calibri"/>
            </a:endParaRPr>
          </a:p>
          <a:p>
            <a:pPr marL="0" lvl="1"/>
            <a:r>
              <a:rPr lang="en-GB" sz="1600" b="1">
                <a:latin typeface="Calibri"/>
                <a:ea typeface="Calibri"/>
                <a:cs typeface="Calibri"/>
              </a:rPr>
              <a:t>Tall and Elongated Shapes:</a:t>
            </a:r>
            <a:r>
              <a:rPr lang="en-GB" sz="1600">
                <a:latin typeface="Calibri"/>
                <a:ea typeface="Calibri"/>
                <a:cs typeface="Calibri"/>
              </a:rPr>
              <a:t>​</a:t>
            </a:r>
            <a:endParaRPr lang="en-GB" sz="1600">
              <a:solidFill>
                <a:srgbClr val="374151"/>
              </a:solidFill>
              <a:latin typeface="Calibri"/>
              <a:ea typeface="Calibri"/>
              <a:cs typeface="Calibri"/>
            </a:endParaRPr>
          </a:p>
          <a:p>
            <a:pPr marL="285750" lvl="1" indent="-285750">
              <a:buFont typeface="Arial"/>
              <a:buChar char="•"/>
            </a:pPr>
            <a:r>
              <a:rPr lang="en-GB" sz="1600" b="1">
                <a:latin typeface="Calibri"/>
                <a:ea typeface="Calibri"/>
                <a:cs typeface="Calibri"/>
              </a:rPr>
              <a:t>Emotional Expression:</a:t>
            </a:r>
            <a:r>
              <a:rPr lang="en-GB" sz="1600">
                <a:solidFill>
                  <a:srgbClr val="374151"/>
                </a:solidFill>
                <a:latin typeface="Calibri"/>
                <a:ea typeface="Calibri"/>
                <a:cs typeface="Calibri"/>
              </a:rPr>
              <a:t> Elegance, stature</a:t>
            </a:r>
          </a:p>
          <a:p>
            <a:pPr marL="285750" lvl="1" indent="-285750">
              <a:buFont typeface="Arial"/>
              <a:buChar char="•"/>
            </a:pPr>
            <a:r>
              <a:rPr lang="en-GB" sz="1600" b="1">
                <a:latin typeface="Calibri"/>
                <a:ea typeface="Calibri"/>
                <a:cs typeface="Calibri"/>
              </a:rPr>
              <a:t>Thematic Expression:</a:t>
            </a:r>
            <a:r>
              <a:rPr lang="en-GB" sz="1600">
                <a:solidFill>
                  <a:srgbClr val="374151"/>
                </a:solidFill>
                <a:latin typeface="Calibri"/>
                <a:ea typeface="Calibri"/>
                <a:cs typeface="Calibri"/>
              </a:rPr>
              <a:t> Growth of a tree, stretching of a giraffe's neck</a:t>
            </a:r>
            <a:r>
              <a:rPr lang="en-US" sz="1600">
                <a:solidFill>
                  <a:srgbClr val="374151"/>
                </a:solidFill>
                <a:latin typeface="Calibri"/>
                <a:ea typeface="Calibri"/>
                <a:cs typeface="Calibri"/>
              </a:rPr>
              <a:t>​</a:t>
            </a:r>
            <a:endParaRPr lang="en-GB" sz="1600">
              <a:solidFill>
                <a:srgbClr val="374151"/>
              </a:solidFill>
              <a:latin typeface="Calibri"/>
              <a:ea typeface="Calibri"/>
              <a:cs typeface="Calibri"/>
            </a:endParaRPr>
          </a:p>
        </p:txBody>
      </p:sp>
    </p:spTree>
    <p:extLst>
      <p:ext uri="{BB962C8B-B14F-4D97-AF65-F5344CB8AC3E}">
        <p14:creationId xmlns:p14="http://schemas.microsoft.com/office/powerpoint/2010/main" val="202146449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835" y="131109"/>
            <a:ext cx="11332028" cy="1015663"/>
          </a:xfrm>
          <a:prstGeom prst="rect">
            <a:avLst/>
          </a:prstGeom>
        </p:spPr>
        <p:txBody>
          <a:bodyPr wrap="square">
            <a:spAutoFit/>
          </a:bodyPr>
          <a:lstStyle/>
          <a:p>
            <a:pPr algn="ctr"/>
            <a:r>
              <a:rPr lang="en-GB" sz="4800">
                <a:ea typeface="Microsoft JhengHei" panose="020B0604030504040204" pitchFamily="34" charset="-120"/>
                <a:cs typeface="Arial" panose="020B0604020202020204" pitchFamily="34" charset="0"/>
              </a:rPr>
              <a:t>Body Awareness</a:t>
            </a:r>
            <a:endParaRPr lang="en-GB" sz="3200">
              <a:ea typeface="Microsoft JhengHei" panose="020B0604030504040204" pitchFamily="34" charset="-120"/>
              <a:cs typeface="Arial" panose="020B0604020202020204" pitchFamily="34" charset="0"/>
            </a:endParaRPr>
          </a:p>
          <a:p>
            <a:pPr algn="ctr"/>
            <a:endParaRPr lang="en-GB" sz="1200" b="1">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39582563"/>
              </p:ext>
            </p:extLst>
          </p:nvPr>
        </p:nvGraphicFramePr>
        <p:xfrm>
          <a:off x="491886" y="1272011"/>
          <a:ext cx="5388961" cy="3840480"/>
        </p:xfrm>
        <a:graphic>
          <a:graphicData uri="http://schemas.openxmlformats.org/drawingml/2006/table">
            <a:tbl>
              <a:tblPr firstRow="1" bandRow="1">
                <a:tableStyleId>{073A0DAA-6AF3-43AB-8588-CEC1D06C72B9}</a:tableStyleId>
              </a:tblPr>
              <a:tblGrid>
                <a:gridCol w="5388961">
                  <a:extLst>
                    <a:ext uri="{9D8B030D-6E8A-4147-A177-3AD203B41FA5}">
                      <a16:colId xmlns:a16="http://schemas.microsoft.com/office/drawing/2014/main" val="2558349164"/>
                    </a:ext>
                  </a:extLst>
                </a:gridCol>
              </a:tblGrid>
              <a:tr h="368041">
                <a:tc>
                  <a:txBody>
                    <a:bodyPr/>
                    <a:lstStyle/>
                    <a:p>
                      <a:r>
                        <a:rPr lang="en-US" sz="2000" b="1">
                          <a:solidFill>
                            <a:schemeClr val="tx1"/>
                          </a:solidFill>
                          <a:latin typeface="Calibri"/>
                          <a:ea typeface="Microsoft JhengHei"/>
                        </a:rPr>
                        <a:t>Whole body actions</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9246004"/>
                  </a:ext>
                </a:extLst>
              </a:tr>
              <a:tr h="3311241">
                <a:tc>
                  <a:txBody>
                    <a:bodyPr/>
                    <a:lstStyle/>
                    <a:p>
                      <a:pPr marL="342900" indent="-342900">
                        <a:buFont typeface="Arial" panose="020B0604020202020204" pitchFamily="34" charset="0"/>
                        <a:buChar char="•"/>
                      </a:pPr>
                      <a:r>
                        <a:rPr lang="en-GB" sz="2000" b="1">
                          <a:latin typeface="Calibri"/>
                          <a:ea typeface="Microsoft JhengHei"/>
                        </a:rPr>
                        <a:t>Travelling</a:t>
                      </a:r>
                    </a:p>
                    <a:p>
                      <a:pPr marL="0" indent="0">
                        <a:buFontTx/>
                        <a:buNone/>
                      </a:pPr>
                      <a:r>
                        <a:rPr lang="en-GB" sz="2000">
                          <a:latin typeface="Calibri"/>
                          <a:ea typeface="Microsoft JhengHei"/>
                        </a:rPr>
                        <a:t>Walk, run, skip, galop, slide, crawl</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00FF00"/>
                          </a:highlight>
                          <a:latin typeface="Calibri"/>
                          <a:ea typeface="Microsoft JhengHei"/>
                        </a:rPr>
                        <a:t>Turning</a:t>
                      </a:r>
                    </a:p>
                    <a:p>
                      <a:pPr marL="0" indent="0">
                        <a:buFontTx/>
                        <a:buNone/>
                      </a:pPr>
                      <a:r>
                        <a:rPr lang="en-GB" sz="2000">
                          <a:highlight>
                            <a:srgbClr val="00FF00"/>
                          </a:highlight>
                          <a:latin typeface="Calibri"/>
                          <a:ea typeface="Microsoft JhengHei"/>
                        </a:rPr>
                        <a:t>Twist, Roll, Spin </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FFFF00"/>
                          </a:highlight>
                          <a:latin typeface="Calibri"/>
                          <a:ea typeface="Microsoft JhengHei"/>
                        </a:rPr>
                        <a:t>Elevation</a:t>
                      </a:r>
                    </a:p>
                    <a:p>
                      <a:pPr marL="0" indent="0">
                        <a:buFontTx/>
                        <a:buNone/>
                      </a:pPr>
                      <a:r>
                        <a:rPr lang="en-GB" sz="2000">
                          <a:latin typeface="Calibri"/>
                          <a:ea typeface="Microsoft JhengHei"/>
                        </a:rPr>
                        <a:t>Jump, leap, hop</a:t>
                      </a:r>
                    </a:p>
                    <a:p>
                      <a:pPr marL="342900" indent="-342900">
                        <a:buFontTx/>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Stillness </a:t>
                      </a:r>
                    </a:p>
                    <a:p>
                      <a:pPr marL="0" indent="0">
                        <a:buFontTx/>
                        <a:buNone/>
                      </a:pPr>
                      <a:r>
                        <a:rPr lang="en-GB" sz="2000">
                          <a:latin typeface="Calibri"/>
                          <a:ea typeface="Microsoft JhengHei"/>
                        </a:rPr>
                        <a:t>Balance + Shape</a:t>
                      </a:r>
                      <a:endParaRPr lang="en-GB"/>
                    </a:p>
                  </a:txBody>
                  <a:tcP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extLst>
                  <a:ext uri="{0D108BD9-81ED-4DB2-BD59-A6C34878D82A}">
                    <a16:rowId xmlns:a16="http://schemas.microsoft.com/office/drawing/2014/main" val="4051671709"/>
                  </a:ext>
                </a:extLst>
              </a:tr>
            </a:tbl>
          </a:graphicData>
        </a:graphic>
      </p:graphicFrame>
      <p:graphicFrame>
        <p:nvGraphicFramePr>
          <p:cNvPr id="5" name="Table 4">
            <a:extLst>
              <a:ext uri="{FF2B5EF4-FFF2-40B4-BE49-F238E27FC236}">
                <a16:creationId xmlns:a16="http://schemas.microsoft.com/office/drawing/2014/main" id="{232497D9-849B-D4BB-7A8D-37F43325844D}"/>
              </a:ext>
            </a:extLst>
          </p:cNvPr>
          <p:cNvGraphicFramePr>
            <a:graphicFrameLocks noGrp="1"/>
          </p:cNvGraphicFramePr>
          <p:nvPr>
            <p:extLst>
              <p:ext uri="{D42A27DB-BD31-4B8C-83A1-F6EECF244321}">
                <p14:modId xmlns:p14="http://schemas.microsoft.com/office/powerpoint/2010/main" val="1812346314"/>
              </p:ext>
            </p:extLst>
          </p:nvPr>
        </p:nvGraphicFramePr>
        <p:xfrm>
          <a:off x="6258185" y="1277055"/>
          <a:ext cx="5454129" cy="1787433"/>
        </p:xfrm>
        <a:graphic>
          <a:graphicData uri="http://schemas.openxmlformats.org/drawingml/2006/table">
            <a:tbl>
              <a:tblPr firstRow="1" bandRow="1">
                <a:tableStyleId>{5C22544A-7EE6-4342-B048-85BDC9FD1C3A}</a:tableStyleId>
              </a:tblPr>
              <a:tblGrid>
                <a:gridCol w="5454129">
                  <a:extLst>
                    <a:ext uri="{9D8B030D-6E8A-4147-A177-3AD203B41FA5}">
                      <a16:colId xmlns:a16="http://schemas.microsoft.com/office/drawing/2014/main" val="3149773712"/>
                    </a:ext>
                  </a:extLst>
                </a:gridCol>
              </a:tblGrid>
              <a:tr h="331232">
                <a:tc>
                  <a:txBody>
                    <a:bodyPr/>
                    <a:lstStyle/>
                    <a:p>
                      <a:pPr rtl="0" fontAlgn="base"/>
                      <a:r>
                        <a:rPr lang="en-US" sz="2000">
                          <a:solidFill>
                            <a:schemeClr val="tx1"/>
                          </a:solidFill>
                          <a:effectLst/>
                          <a:highlight>
                            <a:srgbClr val="00FFFF"/>
                          </a:highlight>
                          <a:latin typeface="Calibri"/>
                        </a:rPr>
                        <a:t>Body Shape ​</a:t>
                      </a:r>
                      <a:endParaRPr lang="en-US" sz="2000" b="1">
                        <a:solidFill>
                          <a:schemeClr val="tx1"/>
                        </a:solidFill>
                        <a:effectLst/>
                        <a:highlight>
                          <a:srgbClr val="00FFFF"/>
                        </a:highligh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3">
                        <a:lumMod val="20000"/>
                        <a:lumOff val="80000"/>
                      </a:schemeClr>
                    </a:solidFill>
                  </a:tcPr>
                </a:tc>
                <a:extLst>
                  <a:ext uri="{0D108BD9-81ED-4DB2-BD59-A6C34878D82A}">
                    <a16:rowId xmlns:a16="http://schemas.microsoft.com/office/drawing/2014/main" val="3591279263"/>
                  </a:ext>
                </a:extLst>
              </a:tr>
              <a:tr h="1391193">
                <a:tc>
                  <a:txBody>
                    <a:bodyPr/>
                    <a:lstStyle/>
                    <a:p>
                      <a:pPr marL="342900" lvl="0" indent="-342900" rtl="0" fontAlgn="base">
                        <a:buClr>
                          <a:srgbClr val="000000"/>
                        </a:buClr>
                        <a:buFont typeface="Arial,Sans-Serif" panose="020B0604020202020204" pitchFamily="34" charset="0"/>
                        <a:buChar char="•"/>
                      </a:pPr>
                      <a:r>
                        <a:rPr lang="en-GB" sz="2000" b="0" i="0" u="none" strike="noStrike" noProof="0">
                          <a:effectLst/>
                        </a:rPr>
                        <a:t>Straight, wide, round, curved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Narrow, twisted, symmetrical, asymmetrical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Gymnastic Shapes  ABCs</a:t>
                      </a:r>
                    </a:p>
                    <a:p>
                      <a:pPr marL="0" lvl="0" indent="0">
                        <a:buNone/>
                      </a:pPr>
                      <a:endParaRPr lang="en-GB" sz="200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10026360"/>
                  </a:ext>
                </a:extLst>
              </a:tr>
            </a:tbl>
          </a:graphicData>
        </a:graphic>
      </p:graphicFrame>
      <p:graphicFrame>
        <p:nvGraphicFramePr>
          <p:cNvPr id="7" name="Table 6">
            <a:extLst>
              <a:ext uri="{FF2B5EF4-FFF2-40B4-BE49-F238E27FC236}">
                <a16:creationId xmlns:a16="http://schemas.microsoft.com/office/drawing/2014/main" id="{FE2AEF61-6B61-0D4A-AD8C-3854EAB802CF}"/>
              </a:ext>
            </a:extLst>
          </p:cNvPr>
          <p:cNvGraphicFramePr>
            <a:graphicFrameLocks noGrp="1"/>
          </p:cNvGraphicFramePr>
          <p:nvPr/>
        </p:nvGraphicFramePr>
        <p:xfrm>
          <a:off x="6235442" y="3400401"/>
          <a:ext cx="5461911" cy="1711692"/>
        </p:xfrm>
        <a:graphic>
          <a:graphicData uri="http://schemas.openxmlformats.org/drawingml/2006/table">
            <a:tbl>
              <a:tblPr firstRow="1" bandRow="1">
                <a:tableStyleId>{5C22544A-7EE6-4342-B048-85BDC9FD1C3A}</a:tableStyleId>
              </a:tblPr>
              <a:tblGrid>
                <a:gridCol w="5461911">
                  <a:extLst>
                    <a:ext uri="{9D8B030D-6E8A-4147-A177-3AD203B41FA5}">
                      <a16:colId xmlns:a16="http://schemas.microsoft.com/office/drawing/2014/main" val="275282853"/>
                    </a:ext>
                  </a:extLst>
                </a:gridCol>
              </a:tblGrid>
              <a:tr h="401052">
                <a:tc>
                  <a:txBody>
                    <a:bodyPr/>
                    <a:lstStyle/>
                    <a:p>
                      <a:pPr rtl="0" fontAlgn="base"/>
                      <a:r>
                        <a:rPr lang="en-US" sz="2000">
                          <a:solidFill>
                            <a:schemeClr val="tx1"/>
                          </a:solidFill>
                          <a:effectLst/>
                          <a:latin typeface="Calibri"/>
                        </a:rPr>
                        <a:t>Actions of body Parts ​​</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2520597149"/>
                  </a:ext>
                </a:extLst>
              </a:tr>
              <a:tr h="825170">
                <a:tc>
                  <a:txBody>
                    <a:bodyPr/>
                    <a:lstStyle/>
                    <a:p>
                      <a:pPr marL="342900" lvl="0" indent="-342900" rtl="0" fontAlgn="base">
                        <a:buFont typeface="Arial" panose="020B0604020202020204" pitchFamily="34" charset="0"/>
                        <a:buChar char="•"/>
                      </a:pPr>
                      <a:r>
                        <a:rPr lang="en-GB" sz="2000">
                          <a:effectLst/>
                          <a:latin typeface="Calibri"/>
                        </a:rPr>
                        <a:t>Support body weight​​</a:t>
                      </a:r>
                    </a:p>
                    <a:p>
                      <a:pPr marL="342900" lvl="0" indent="-342900" rtl="0" fontAlgn="base">
                        <a:buFont typeface="Arial" panose="020B0604020202020204" pitchFamily="34" charset="0"/>
                        <a:buChar char="•"/>
                      </a:pPr>
                      <a:r>
                        <a:rPr lang="en-GB" sz="2000">
                          <a:effectLst/>
                          <a:latin typeface="Calibri"/>
                        </a:rPr>
                        <a:t>Emphasised​​</a:t>
                      </a:r>
                    </a:p>
                    <a:p>
                      <a:pPr marL="342900" lvl="0" indent="-342900" rtl="0" fontAlgn="base">
                        <a:buFont typeface="Arial" panose="020B0604020202020204" pitchFamily="34" charset="0"/>
                        <a:buChar char="•"/>
                      </a:pPr>
                      <a:r>
                        <a:rPr lang="en-GB" sz="2000">
                          <a:effectLst/>
                          <a:latin typeface="Calibri"/>
                        </a:rPr>
                        <a:t>Isolated movements​​</a:t>
                      </a:r>
                    </a:p>
                    <a:p>
                      <a:pPr marL="342900" lvl="0" indent="-342900" rtl="0" fontAlgn="base">
                        <a:buFont typeface="Arial" panose="020B0604020202020204" pitchFamily="34" charset="0"/>
                        <a:buChar char="•"/>
                      </a:pPr>
                      <a:r>
                        <a:rPr lang="en-GB" sz="2000">
                          <a:effectLst/>
                          <a:latin typeface="Calibri"/>
                        </a:rPr>
                        <a:t>Lead action​​</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31277616"/>
                  </a:ext>
                </a:extLst>
              </a:tr>
            </a:tbl>
          </a:graphicData>
        </a:graphic>
      </p:graphicFrame>
    </p:spTree>
    <p:extLst>
      <p:ext uri="{BB962C8B-B14F-4D97-AF65-F5344CB8AC3E}">
        <p14:creationId xmlns:p14="http://schemas.microsoft.com/office/powerpoint/2010/main" val="52096084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835" y="131109"/>
            <a:ext cx="11332028" cy="1015663"/>
          </a:xfrm>
          <a:prstGeom prst="rect">
            <a:avLst/>
          </a:prstGeom>
        </p:spPr>
        <p:txBody>
          <a:bodyPr wrap="square">
            <a:spAutoFit/>
          </a:bodyPr>
          <a:lstStyle/>
          <a:p>
            <a:pPr algn="ctr"/>
            <a:r>
              <a:rPr lang="en-GB" sz="4800">
                <a:ea typeface="Microsoft JhengHei" panose="020B0604030504040204" pitchFamily="34" charset="-120"/>
                <a:cs typeface="Arial" panose="020B0604020202020204" pitchFamily="34" charset="0"/>
              </a:rPr>
              <a:t>Body Awareness</a:t>
            </a:r>
            <a:endParaRPr lang="en-GB" sz="3200">
              <a:ea typeface="Microsoft JhengHei" panose="020B0604030504040204" pitchFamily="34" charset="-120"/>
              <a:cs typeface="Arial" panose="020B0604020202020204" pitchFamily="34" charset="0"/>
            </a:endParaRPr>
          </a:p>
          <a:p>
            <a:pPr algn="ctr"/>
            <a:endParaRPr lang="en-GB" sz="1200" b="1">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491886" y="1272011"/>
          <a:ext cx="5388961" cy="3840480"/>
        </p:xfrm>
        <a:graphic>
          <a:graphicData uri="http://schemas.openxmlformats.org/drawingml/2006/table">
            <a:tbl>
              <a:tblPr firstRow="1" bandRow="1">
                <a:tableStyleId>{073A0DAA-6AF3-43AB-8588-CEC1D06C72B9}</a:tableStyleId>
              </a:tblPr>
              <a:tblGrid>
                <a:gridCol w="5388961">
                  <a:extLst>
                    <a:ext uri="{9D8B030D-6E8A-4147-A177-3AD203B41FA5}">
                      <a16:colId xmlns:a16="http://schemas.microsoft.com/office/drawing/2014/main" val="2558349164"/>
                    </a:ext>
                  </a:extLst>
                </a:gridCol>
              </a:tblGrid>
              <a:tr h="368041">
                <a:tc>
                  <a:txBody>
                    <a:bodyPr/>
                    <a:lstStyle/>
                    <a:p>
                      <a:r>
                        <a:rPr lang="en-US" sz="2000" b="1">
                          <a:solidFill>
                            <a:schemeClr val="tx1"/>
                          </a:solidFill>
                          <a:latin typeface="Calibri"/>
                          <a:ea typeface="Microsoft JhengHei"/>
                        </a:rPr>
                        <a:t>Whole body actions</a:t>
                      </a:r>
                    </a:p>
                  </a:txBody>
                  <a:tcPr>
                    <a:lnL w="12700">
                      <a:solidFill>
                        <a:schemeClr val="tx1"/>
                      </a:solidFill>
                    </a:lnL>
                    <a:lnR w="12700" cap="flat" cmpd="sng" algn="ctr">
                      <a:solidFill>
                        <a:schemeClr val="tx1"/>
                      </a:solidFill>
                      <a:prstDash val="solid"/>
                      <a:round/>
                      <a:headEnd type="none" w="med" len="med"/>
                      <a:tailEnd type="none" w="med" len="med"/>
                    </a:lnR>
                    <a:lnT w="12700">
                      <a:solidFill>
                        <a:schemeClr val="tx1"/>
                      </a:solidFill>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9246004"/>
                  </a:ext>
                </a:extLst>
              </a:tr>
              <a:tr h="3311241">
                <a:tc>
                  <a:txBody>
                    <a:bodyPr/>
                    <a:lstStyle/>
                    <a:p>
                      <a:pPr marL="342900" indent="-342900">
                        <a:buFont typeface="Arial" panose="020B0604020202020204" pitchFamily="34" charset="0"/>
                        <a:buChar char="•"/>
                      </a:pPr>
                      <a:r>
                        <a:rPr lang="en-GB" sz="2000" b="1">
                          <a:latin typeface="Calibri"/>
                          <a:ea typeface="Microsoft JhengHei"/>
                        </a:rPr>
                        <a:t>Travelling</a:t>
                      </a:r>
                    </a:p>
                    <a:p>
                      <a:pPr marL="0" indent="0">
                        <a:buFontTx/>
                        <a:buNone/>
                      </a:pPr>
                      <a:r>
                        <a:rPr lang="en-GB" sz="2000">
                          <a:latin typeface="Calibri"/>
                          <a:ea typeface="Microsoft JhengHei"/>
                        </a:rPr>
                        <a:t>Walk, run, skip, galop, slide, crawl</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Turning</a:t>
                      </a:r>
                    </a:p>
                    <a:p>
                      <a:pPr marL="0" indent="0">
                        <a:buFontTx/>
                        <a:buNone/>
                      </a:pPr>
                      <a:r>
                        <a:rPr lang="en-GB" sz="2000">
                          <a:latin typeface="Calibri"/>
                          <a:ea typeface="Microsoft JhengHei"/>
                        </a:rPr>
                        <a:t>Twist, Roll, Spin </a:t>
                      </a:r>
                    </a:p>
                    <a:p>
                      <a:pPr marL="342900" indent="-342900">
                        <a:buFont typeface="Arial" panose="020B0604020202020204" pitchFamily="34" charset="0"/>
                        <a:buChar char="•"/>
                      </a:pPr>
                      <a:endParaRPr lang="en-GB" sz="2000">
                        <a:latin typeface="Calibri"/>
                        <a:ea typeface="Microsoft JhengHei"/>
                      </a:endParaRPr>
                    </a:p>
                    <a:p>
                      <a:pPr marL="342900" indent="-342900">
                        <a:buFont typeface="Arial" panose="020B0604020202020204" pitchFamily="34" charset="0"/>
                        <a:buChar char="•"/>
                      </a:pPr>
                      <a:r>
                        <a:rPr lang="en-GB" sz="2000" b="1">
                          <a:highlight>
                            <a:srgbClr val="FFFF00"/>
                          </a:highlight>
                          <a:latin typeface="Calibri"/>
                          <a:ea typeface="Microsoft JhengHei"/>
                        </a:rPr>
                        <a:t>Elevation</a:t>
                      </a:r>
                    </a:p>
                    <a:p>
                      <a:pPr marL="0" indent="0">
                        <a:buFontTx/>
                        <a:buNone/>
                      </a:pPr>
                      <a:r>
                        <a:rPr lang="en-GB" sz="2000">
                          <a:latin typeface="Calibri"/>
                          <a:ea typeface="Microsoft JhengHei"/>
                        </a:rPr>
                        <a:t>Jump, leap, hop</a:t>
                      </a:r>
                    </a:p>
                    <a:p>
                      <a:pPr marL="342900" indent="-342900">
                        <a:buFontTx/>
                        <a:buChar char="-"/>
                      </a:pPr>
                      <a:endParaRPr lang="en-GB" sz="2000">
                        <a:latin typeface="Calibri"/>
                        <a:ea typeface="Microsoft JhengHei"/>
                      </a:endParaRPr>
                    </a:p>
                    <a:p>
                      <a:pPr marL="342900" indent="-342900">
                        <a:buFont typeface="Arial" panose="020B0604020202020204" pitchFamily="34" charset="0"/>
                        <a:buChar char="•"/>
                      </a:pPr>
                      <a:r>
                        <a:rPr lang="en-GB" sz="2000" b="1">
                          <a:latin typeface="Calibri"/>
                          <a:ea typeface="Microsoft JhengHei"/>
                        </a:rPr>
                        <a:t>Stillness </a:t>
                      </a:r>
                    </a:p>
                    <a:p>
                      <a:pPr marL="0" indent="0">
                        <a:buFontTx/>
                        <a:buNone/>
                      </a:pPr>
                      <a:r>
                        <a:rPr lang="en-GB" sz="2000">
                          <a:latin typeface="Calibri"/>
                          <a:ea typeface="Microsoft JhengHei"/>
                        </a:rPr>
                        <a:t>Balance + Shape</a:t>
                      </a:r>
                      <a:endParaRPr lang="en-GB"/>
                    </a:p>
                  </a:txBody>
                  <a:tcPr>
                    <a:lnL w="12700">
                      <a:solidFill>
                        <a:schemeClr val="tx1"/>
                      </a:solid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a:solidFill>
                        <a:schemeClr val="tx1"/>
                      </a:solidFill>
                    </a:lnB>
                    <a:solidFill>
                      <a:schemeClr val="bg1"/>
                    </a:solidFill>
                  </a:tcPr>
                </a:tc>
                <a:extLst>
                  <a:ext uri="{0D108BD9-81ED-4DB2-BD59-A6C34878D82A}">
                    <a16:rowId xmlns:a16="http://schemas.microsoft.com/office/drawing/2014/main" val="4051671709"/>
                  </a:ext>
                </a:extLst>
              </a:tr>
            </a:tbl>
          </a:graphicData>
        </a:graphic>
      </p:graphicFrame>
      <p:graphicFrame>
        <p:nvGraphicFramePr>
          <p:cNvPr id="5" name="Table 4">
            <a:extLst>
              <a:ext uri="{FF2B5EF4-FFF2-40B4-BE49-F238E27FC236}">
                <a16:creationId xmlns:a16="http://schemas.microsoft.com/office/drawing/2014/main" id="{232497D9-849B-D4BB-7A8D-37F43325844D}"/>
              </a:ext>
            </a:extLst>
          </p:cNvPr>
          <p:cNvGraphicFramePr>
            <a:graphicFrameLocks noGrp="1"/>
          </p:cNvGraphicFramePr>
          <p:nvPr/>
        </p:nvGraphicFramePr>
        <p:xfrm>
          <a:off x="6258185" y="1277055"/>
          <a:ext cx="5454129" cy="1787433"/>
        </p:xfrm>
        <a:graphic>
          <a:graphicData uri="http://schemas.openxmlformats.org/drawingml/2006/table">
            <a:tbl>
              <a:tblPr firstRow="1" bandRow="1">
                <a:tableStyleId>{5C22544A-7EE6-4342-B048-85BDC9FD1C3A}</a:tableStyleId>
              </a:tblPr>
              <a:tblGrid>
                <a:gridCol w="5454129">
                  <a:extLst>
                    <a:ext uri="{9D8B030D-6E8A-4147-A177-3AD203B41FA5}">
                      <a16:colId xmlns:a16="http://schemas.microsoft.com/office/drawing/2014/main" val="3149773712"/>
                    </a:ext>
                  </a:extLst>
                </a:gridCol>
              </a:tblGrid>
              <a:tr h="331232">
                <a:tc>
                  <a:txBody>
                    <a:bodyPr/>
                    <a:lstStyle/>
                    <a:p>
                      <a:pPr rtl="0" fontAlgn="base"/>
                      <a:r>
                        <a:rPr lang="en-US" sz="2000">
                          <a:solidFill>
                            <a:schemeClr val="tx1"/>
                          </a:solidFill>
                          <a:effectLst/>
                          <a:highlight>
                            <a:srgbClr val="00FFFF"/>
                          </a:highlight>
                          <a:latin typeface="Calibri"/>
                        </a:rPr>
                        <a:t>Body Shape ​</a:t>
                      </a:r>
                      <a:endParaRPr lang="en-US" sz="2000" b="1">
                        <a:solidFill>
                          <a:schemeClr val="tx1"/>
                        </a:solidFill>
                        <a:effectLst/>
                        <a:highlight>
                          <a:srgbClr val="00FFFF"/>
                        </a:highligh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3">
                        <a:lumMod val="20000"/>
                        <a:lumOff val="80000"/>
                      </a:schemeClr>
                    </a:solidFill>
                  </a:tcPr>
                </a:tc>
                <a:extLst>
                  <a:ext uri="{0D108BD9-81ED-4DB2-BD59-A6C34878D82A}">
                    <a16:rowId xmlns:a16="http://schemas.microsoft.com/office/drawing/2014/main" val="3591279263"/>
                  </a:ext>
                </a:extLst>
              </a:tr>
              <a:tr h="1391193">
                <a:tc>
                  <a:txBody>
                    <a:bodyPr/>
                    <a:lstStyle/>
                    <a:p>
                      <a:pPr marL="342900" lvl="0" indent="-342900" rtl="0" fontAlgn="base">
                        <a:buClr>
                          <a:srgbClr val="000000"/>
                        </a:buClr>
                        <a:buFont typeface="Arial,Sans-Serif" panose="020B0604020202020204" pitchFamily="34" charset="0"/>
                        <a:buChar char="•"/>
                      </a:pPr>
                      <a:r>
                        <a:rPr lang="en-GB" sz="2000" b="0" i="0" u="none" strike="noStrike" noProof="0">
                          <a:effectLst/>
                        </a:rPr>
                        <a:t>Straight, wide, round, curved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Narrow, twisted, symmetrical, asymmetrical </a:t>
                      </a:r>
                      <a:endParaRPr lang="en-US" sz="2000" b="0" i="0" u="none" strike="noStrike" noProof="0">
                        <a:effectLst/>
                      </a:endParaRPr>
                    </a:p>
                    <a:p>
                      <a:pPr marL="342900" lvl="0" indent="-342900">
                        <a:buClr>
                          <a:srgbClr val="000000"/>
                        </a:buClr>
                        <a:buFont typeface="Arial,Sans-Serif" panose="020B0604020202020204" pitchFamily="34" charset="0"/>
                        <a:buChar char="•"/>
                      </a:pPr>
                      <a:r>
                        <a:rPr lang="en-GB" sz="2000" b="0" i="0" u="none" strike="noStrike" noProof="0">
                          <a:effectLst/>
                        </a:rPr>
                        <a:t>Gymnastic Shapes  ABCs</a:t>
                      </a:r>
                    </a:p>
                    <a:p>
                      <a:pPr marL="0" lvl="0" indent="0">
                        <a:buNone/>
                      </a:pPr>
                      <a:endParaRPr lang="en-GB" sz="2000">
                        <a:effectLst/>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310026360"/>
                  </a:ext>
                </a:extLst>
              </a:tr>
            </a:tbl>
          </a:graphicData>
        </a:graphic>
      </p:graphicFrame>
      <p:graphicFrame>
        <p:nvGraphicFramePr>
          <p:cNvPr id="7" name="Table 6">
            <a:extLst>
              <a:ext uri="{FF2B5EF4-FFF2-40B4-BE49-F238E27FC236}">
                <a16:creationId xmlns:a16="http://schemas.microsoft.com/office/drawing/2014/main" id="{FE2AEF61-6B61-0D4A-AD8C-3854EAB802CF}"/>
              </a:ext>
            </a:extLst>
          </p:cNvPr>
          <p:cNvGraphicFramePr>
            <a:graphicFrameLocks noGrp="1"/>
          </p:cNvGraphicFramePr>
          <p:nvPr/>
        </p:nvGraphicFramePr>
        <p:xfrm>
          <a:off x="6235442" y="3400401"/>
          <a:ext cx="5461911" cy="1711692"/>
        </p:xfrm>
        <a:graphic>
          <a:graphicData uri="http://schemas.openxmlformats.org/drawingml/2006/table">
            <a:tbl>
              <a:tblPr firstRow="1" bandRow="1">
                <a:tableStyleId>{5C22544A-7EE6-4342-B048-85BDC9FD1C3A}</a:tableStyleId>
              </a:tblPr>
              <a:tblGrid>
                <a:gridCol w="5461911">
                  <a:extLst>
                    <a:ext uri="{9D8B030D-6E8A-4147-A177-3AD203B41FA5}">
                      <a16:colId xmlns:a16="http://schemas.microsoft.com/office/drawing/2014/main" val="275282853"/>
                    </a:ext>
                  </a:extLst>
                </a:gridCol>
              </a:tblGrid>
              <a:tr h="401052">
                <a:tc>
                  <a:txBody>
                    <a:bodyPr/>
                    <a:lstStyle/>
                    <a:p>
                      <a:pPr rtl="0" fontAlgn="base"/>
                      <a:r>
                        <a:rPr lang="en-US" sz="2000">
                          <a:solidFill>
                            <a:schemeClr val="tx1"/>
                          </a:solidFill>
                          <a:effectLst/>
                          <a:latin typeface="Calibri"/>
                        </a:rPr>
                        <a:t>Actions of body Parts ​​</a:t>
                      </a:r>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20000"/>
                        <a:lumOff val="80000"/>
                      </a:schemeClr>
                    </a:solidFill>
                  </a:tcPr>
                </a:tc>
                <a:extLst>
                  <a:ext uri="{0D108BD9-81ED-4DB2-BD59-A6C34878D82A}">
                    <a16:rowId xmlns:a16="http://schemas.microsoft.com/office/drawing/2014/main" val="2520597149"/>
                  </a:ext>
                </a:extLst>
              </a:tr>
              <a:tr h="825170">
                <a:tc>
                  <a:txBody>
                    <a:bodyPr/>
                    <a:lstStyle/>
                    <a:p>
                      <a:pPr marL="342900" lvl="0" indent="-342900" rtl="0" fontAlgn="base">
                        <a:buFont typeface="Arial" panose="020B0604020202020204" pitchFamily="34" charset="0"/>
                        <a:buChar char="•"/>
                      </a:pPr>
                      <a:r>
                        <a:rPr lang="en-GB" sz="2000">
                          <a:effectLst/>
                          <a:latin typeface="Calibri"/>
                        </a:rPr>
                        <a:t>Support body weight​​</a:t>
                      </a:r>
                    </a:p>
                    <a:p>
                      <a:pPr marL="342900" lvl="0" indent="-342900" rtl="0" fontAlgn="base">
                        <a:buFont typeface="Arial" panose="020B0604020202020204" pitchFamily="34" charset="0"/>
                        <a:buChar char="•"/>
                      </a:pPr>
                      <a:r>
                        <a:rPr lang="en-GB" sz="2000">
                          <a:effectLst/>
                          <a:latin typeface="Calibri"/>
                        </a:rPr>
                        <a:t>Emphasised​​</a:t>
                      </a:r>
                    </a:p>
                    <a:p>
                      <a:pPr marL="342900" lvl="0" indent="-342900" rtl="0" fontAlgn="base">
                        <a:buFont typeface="Arial" panose="020B0604020202020204" pitchFamily="34" charset="0"/>
                        <a:buChar char="•"/>
                      </a:pPr>
                      <a:r>
                        <a:rPr lang="en-GB" sz="2000">
                          <a:effectLst/>
                          <a:latin typeface="Calibri"/>
                        </a:rPr>
                        <a:t>Isolated movements​​</a:t>
                      </a:r>
                    </a:p>
                    <a:p>
                      <a:pPr marL="342900" lvl="0" indent="-342900" rtl="0" fontAlgn="base">
                        <a:buFont typeface="Arial" panose="020B0604020202020204" pitchFamily="34" charset="0"/>
                        <a:buChar char="•"/>
                      </a:pPr>
                      <a:r>
                        <a:rPr lang="en-GB" sz="2000">
                          <a:effectLst/>
                          <a:latin typeface="Calibri"/>
                        </a:rPr>
                        <a:t>Lead action​​</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931277616"/>
                  </a:ext>
                </a:extLst>
              </a:tr>
            </a:tbl>
          </a:graphicData>
        </a:graphic>
      </p:graphicFrame>
    </p:spTree>
    <p:extLst>
      <p:ext uri="{BB962C8B-B14F-4D97-AF65-F5344CB8AC3E}">
        <p14:creationId xmlns:p14="http://schemas.microsoft.com/office/powerpoint/2010/main" val="1939131140"/>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838200" y="365125"/>
            <a:ext cx="555848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solidFill>
                  <a:schemeClr val="tx1"/>
                </a:solidFill>
                <a:latin typeface="+mj-lt"/>
                <a:ea typeface="+mj-ea"/>
                <a:cs typeface="+mj-cs"/>
              </a:rPr>
              <a:t>Jumps / Elevation!</a:t>
            </a:r>
            <a:endParaRPr lang="en-US" kern="1200">
              <a:solidFill>
                <a:schemeClr val="tx1"/>
              </a:solidFill>
              <a:latin typeface="+mj-lt"/>
              <a:ea typeface="+mj-ea"/>
              <a:cs typeface="+mj-cs"/>
            </a:endParaRPr>
          </a:p>
        </p:txBody>
      </p:sp>
      <p:sp>
        <p:nvSpPr>
          <p:cNvPr id="12" name="Freeform: Shape 1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CB4F8C4-D506-4714-8468-CD763B55DB05}"/>
              </a:ext>
            </a:extLst>
          </p:cNvPr>
          <p:cNvSpPr txBox="1"/>
          <p:nvPr/>
        </p:nvSpPr>
        <p:spPr>
          <a:xfrm>
            <a:off x="838200" y="1825625"/>
            <a:ext cx="4889684" cy="435682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800" b="1"/>
              <a:t>Basics of jumping and landing</a:t>
            </a:r>
          </a:p>
          <a:p>
            <a:pPr indent="-228600">
              <a:lnSpc>
                <a:spcPct val="90000"/>
              </a:lnSpc>
              <a:spcAft>
                <a:spcPts val="600"/>
              </a:spcAft>
              <a:buFont typeface="Arial" panose="020B0604020202020204" pitchFamily="34" charset="0"/>
              <a:buChar char="•"/>
            </a:pPr>
            <a:endParaRPr lang="en-US" sz="2800">
              <a:ea typeface="Calibri"/>
              <a:cs typeface="Calibri"/>
            </a:endParaRPr>
          </a:p>
          <a:p>
            <a:pPr indent="-228600">
              <a:lnSpc>
                <a:spcPct val="90000"/>
              </a:lnSpc>
              <a:spcAft>
                <a:spcPts val="600"/>
              </a:spcAft>
              <a:buFont typeface="Arial" panose="020B0604020202020204" pitchFamily="34" charset="0"/>
              <a:buChar char="•"/>
            </a:pPr>
            <a:endParaRPr lang="en-US" sz="2800">
              <a:sym typeface="Wingdings" panose="05000000000000000000" pitchFamily="2" charset="2"/>
            </a:endParaRPr>
          </a:p>
          <a:p>
            <a:pPr indent="-228600">
              <a:lnSpc>
                <a:spcPct val="90000"/>
              </a:lnSpc>
              <a:spcAft>
                <a:spcPts val="600"/>
              </a:spcAft>
              <a:buFont typeface="Arial" panose="020B0604020202020204" pitchFamily="34" charset="0"/>
              <a:buChar char="•"/>
            </a:pPr>
            <a:r>
              <a:rPr lang="en-US" sz="2800">
                <a:sym typeface="Wingdings" panose="05000000000000000000" pitchFamily="2" charset="2"/>
              </a:rPr>
              <a:t>Task: </a:t>
            </a:r>
            <a:r>
              <a:rPr lang="en-US" sz="2800" b="1">
                <a:sym typeface="Wingdings" panose="05000000000000000000" pitchFamily="2" charset="2"/>
              </a:rPr>
              <a:t>Explore different ways of jumping using equipment</a:t>
            </a:r>
            <a:r>
              <a:rPr lang="en-US" sz="2800">
                <a:sym typeface="Wingdings" panose="05000000000000000000" pitchFamily="2" charset="2"/>
              </a:rPr>
              <a:t> </a:t>
            </a:r>
            <a:r>
              <a:rPr lang="en-US" sz="2800" i="1">
                <a:sym typeface="Wingdings" panose="05000000000000000000" pitchFamily="2" charset="2"/>
              </a:rPr>
              <a:t>– hurdles, steps, bosals, spots, ladder, hoop</a:t>
            </a:r>
            <a:endParaRPr lang="en-US" sz="2800"/>
          </a:p>
        </p:txBody>
      </p:sp>
      <p:sp>
        <p:nvSpPr>
          <p:cNvPr id="14" name="Oval 1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Block Arc 1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Freeform: Shape 17">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Arc 23">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6" name="Freeform: Shape 25">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13736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44B6EB-D491-4A49-ABE0-6B084F8C9EC5}"/>
              </a:ext>
            </a:extLst>
          </p:cNvPr>
          <p:cNvSpPr/>
          <p:nvPr/>
        </p:nvSpPr>
        <p:spPr>
          <a:xfrm>
            <a:off x="685395" y="1429775"/>
            <a:ext cx="4242768" cy="2288453"/>
          </a:xfrm>
          <a:prstGeom prst="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Straight/Pencil Jump </a:t>
            </a:r>
          </a:p>
          <a:p>
            <a:pPr marL="285750" indent="-285750">
              <a:buFont typeface="Arial" panose="020B0604020202020204" pitchFamily="34" charset="0"/>
              <a:buChar char="•"/>
            </a:pPr>
            <a:r>
              <a:rPr lang="en-GB" sz="2000"/>
              <a:t>Swing arms low and bend knees</a:t>
            </a:r>
          </a:p>
          <a:p>
            <a:pPr marL="285750" indent="-285750">
              <a:buFont typeface="Arial" panose="020B0604020202020204" pitchFamily="34" charset="0"/>
              <a:buChar char="•"/>
            </a:pPr>
            <a:r>
              <a:rPr lang="en-GB" sz="2000"/>
              <a:t>Swing arms above head and straighten knees</a:t>
            </a:r>
          </a:p>
          <a:p>
            <a:pPr marL="285750" indent="-285750">
              <a:buFont typeface="Arial" panose="020B0604020202020204" pitchFamily="34" charset="0"/>
              <a:buChar char="•"/>
            </a:pPr>
            <a:r>
              <a:rPr lang="en-GB" sz="2000"/>
              <a:t>As we land put arms out and bend knees</a:t>
            </a:r>
          </a:p>
        </p:txBody>
      </p:sp>
      <p:sp>
        <p:nvSpPr>
          <p:cNvPr id="4" name="Rectangle 3">
            <a:extLst>
              <a:ext uri="{FF2B5EF4-FFF2-40B4-BE49-F238E27FC236}">
                <a16:creationId xmlns:a16="http://schemas.microsoft.com/office/drawing/2014/main" id="{F66E42F9-84CC-43CE-B398-FA85BF8E6530}"/>
              </a:ext>
            </a:extLst>
          </p:cNvPr>
          <p:cNvSpPr/>
          <p:nvPr/>
        </p:nvSpPr>
        <p:spPr>
          <a:xfrm>
            <a:off x="3974616" y="3891992"/>
            <a:ext cx="4242768" cy="2288453"/>
          </a:xfrm>
          <a:prstGeom prst="rect">
            <a:avLst/>
          </a:prstGeom>
          <a:solidFill>
            <a:srgbClr val="25B552"/>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800"/>
              <a:t>Tuck Jump</a:t>
            </a:r>
          </a:p>
          <a:p>
            <a:pPr marL="285750" indent="-285750">
              <a:buFont typeface="Arial" panose="020B0604020202020204" pitchFamily="34" charset="0"/>
              <a:buChar char="•"/>
            </a:pPr>
            <a:r>
              <a:rPr lang="en-GB" sz="2000"/>
              <a:t>Bend knees and swing arms low</a:t>
            </a:r>
          </a:p>
          <a:p>
            <a:pPr marL="285750" indent="-285750">
              <a:buFont typeface="Arial" panose="020B0604020202020204" pitchFamily="34" charset="0"/>
              <a:buChar char="•"/>
            </a:pPr>
            <a:r>
              <a:rPr lang="en-GB" sz="2000"/>
              <a:t>Like the pencil jump, straighten legs and extend arms above head to get power to lift off</a:t>
            </a:r>
          </a:p>
          <a:p>
            <a:pPr marL="285750" indent="-285750">
              <a:buFont typeface="Arial" panose="020B0604020202020204" pitchFamily="34" charset="0"/>
              <a:buChar char="•"/>
            </a:pPr>
            <a:r>
              <a:rPr lang="en-GB" sz="2000"/>
              <a:t>Then lift knees up to chest and bring arms forward (as counter balance)</a:t>
            </a:r>
          </a:p>
        </p:txBody>
      </p:sp>
      <p:sp>
        <p:nvSpPr>
          <p:cNvPr id="5" name="Rectangle 4">
            <a:extLst>
              <a:ext uri="{FF2B5EF4-FFF2-40B4-BE49-F238E27FC236}">
                <a16:creationId xmlns:a16="http://schemas.microsoft.com/office/drawing/2014/main" id="{807C4E14-235A-44BF-80E4-07DC7E4002CE}"/>
              </a:ext>
            </a:extLst>
          </p:cNvPr>
          <p:cNvSpPr/>
          <p:nvPr/>
        </p:nvSpPr>
        <p:spPr>
          <a:xfrm>
            <a:off x="6307985" y="1116429"/>
            <a:ext cx="4242768" cy="2288453"/>
          </a:xfrm>
          <a:prstGeom prst="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Star Jump </a:t>
            </a:r>
          </a:p>
          <a:p>
            <a:pPr marL="285750" indent="-285750">
              <a:buFont typeface="Arial" panose="020B0604020202020204" pitchFamily="34" charset="0"/>
              <a:buChar char="•"/>
            </a:pPr>
            <a:r>
              <a:rPr lang="en-GB" sz="2000"/>
              <a:t>Crouch with bent knees and hands next to ankles</a:t>
            </a:r>
          </a:p>
          <a:p>
            <a:pPr marL="285750" indent="-285750">
              <a:buFont typeface="Arial" panose="020B0604020202020204" pitchFamily="34" charset="0"/>
              <a:buChar char="•"/>
            </a:pPr>
            <a:r>
              <a:rPr lang="en-GB" sz="2000"/>
              <a:t>Shoot upwards by extending legs quickly and flaring arms out to side</a:t>
            </a:r>
          </a:p>
          <a:p>
            <a:pPr marL="285750" indent="-285750">
              <a:buFont typeface="Arial" panose="020B0604020202020204" pitchFamily="34" charset="0"/>
              <a:buChar char="•"/>
            </a:pPr>
            <a:r>
              <a:rPr lang="en-GB" sz="2000"/>
              <a:t>Bring everything back together and bend knees as you land</a:t>
            </a:r>
          </a:p>
        </p:txBody>
      </p:sp>
      <p:pic>
        <p:nvPicPr>
          <p:cNvPr id="1026" name="Picture 2" descr="What are Jumps in Gymnastics? - Types of Jumps - Twinkl">
            <a:extLst>
              <a:ext uri="{FF2B5EF4-FFF2-40B4-BE49-F238E27FC236}">
                <a16:creationId xmlns:a16="http://schemas.microsoft.com/office/drawing/2014/main" id="{55ABBFA7-6040-483E-9D7E-206A5920EF6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55" r="42145"/>
          <a:stretch/>
        </p:blipFill>
        <p:spPr bwMode="auto">
          <a:xfrm>
            <a:off x="4593008" y="777673"/>
            <a:ext cx="1242184" cy="30003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ar Jumps Workout">
            <a:extLst>
              <a:ext uri="{FF2B5EF4-FFF2-40B4-BE49-F238E27FC236}">
                <a16:creationId xmlns:a16="http://schemas.microsoft.com/office/drawing/2014/main" id="{6A9F810B-3000-4562-BAFF-6E43CE0266E4}"/>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794" b="96032" l="10000" r="90000">
                        <a14:foregroundMark x1="45333" y1="1746" x2="45333" y2="1746"/>
                        <a14:foregroundMark x1="83583" y1="952" x2="83583" y2="952"/>
                        <a14:foregroundMark x1="62083" y1="57619" x2="62083" y2="57619"/>
                        <a14:foregroundMark x1="53000" y1="84286" x2="53000" y2="84286"/>
                        <a14:foregroundMark x1="49167" y1="95556" x2="49167" y2="95556"/>
                        <a14:foregroundMark x1="81000" y1="96032" x2="81000" y2="96032"/>
                        <a14:foregroundMark x1="66500" y1="6349" x2="66500" y2="6349"/>
                        <a14:foregroundMark x1="61750" y1="6984" x2="64000" y2="3810"/>
                      </a14:backgroundRemoval>
                    </a14:imgEffect>
                  </a14:imgLayer>
                </a14:imgProps>
              </a:ext>
              <a:ext uri="{28A0092B-C50C-407E-A947-70E740481C1C}">
                <a14:useLocalDpi xmlns:a14="http://schemas.microsoft.com/office/drawing/2010/main" val="0"/>
              </a:ext>
            </a:extLst>
          </a:blip>
          <a:srcRect l="40296" r="6976" b="-1881"/>
          <a:stretch/>
        </p:blipFill>
        <p:spPr bwMode="auto">
          <a:xfrm>
            <a:off x="10381203" y="966782"/>
            <a:ext cx="2083929" cy="211068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Improve Your Jumps">
            <a:extLst>
              <a:ext uri="{FF2B5EF4-FFF2-40B4-BE49-F238E27FC236}">
                <a16:creationId xmlns:a16="http://schemas.microsoft.com/office/drawing/2014/main" id="{5BBDEF9A-73FD-4A28-A371-7B4EF2EAEF20}"/>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27333" b="67333" l="2286" r="20714">
                        <a14:foregroundMark x1="9286" y1="65667" x2="9286" y2="65667"/>
                        <a14:foregroundMark x1="9000" y1="67333" x2="9000" y2="67333"/>
                      </a14:backgroundRemoval>
                    </a14:imgEffect>
                  </a14:imgLayer>
                </a14:imgProps>
              </a:ext>
              <a:ext uri="{28A0092B-C50C-407E-A947-70E740481C1C}">
                <a14:useLocalDpi xmlns:a14="http://schemas.microsoft.com/office/drawing/2010/main" val="0"/>
              </a:ext>
            </a:extLst>
          </a:blip>
          <a:srcRect t="22701" r="76965" b="28969"/>
          <a:stretch/>
        </p:blipFill>
        <p:spPr bwMode="auto">
          <a:xfrm>
            <a:off x="7742544" y="3405760"/>
            <a:ext cx="2241613" cy="201465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51C50716-1108-B570-1BAB-71C2F85F7805}"/>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a:cs typeface="Calibri Light"/>
              </a:rPr>
              <a:t>Technical Jumps</a:t>
            </a:r>
            <a:endParaRPr lang="en-US" sz="4000">
              <a:cs typeface="Calibri Light"/>
            </a:endParaRPr>
          </a:p>
        </p:txBody>
      </p:sp>
    </p:spTree>
    <p:extLst>
      <p:ext uri="{BB962C8B-B14F-4D97-AF65-F5344CB8AC3E}">
        <p14:creationId xmlns:p14="http://schemas.microsoft.com/office/powerpoint/2010/main" val="281831194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5D0F60-FDC4-413D-9F97-A42697CB77EF}"/>
              </a:ext>
            </a:extLst>
          </p:cNvPr>
          <p:cNvSpPr>
            <a:spLocks noGrp="1"/>
          </p:cNvSpPr>
          <p:nvPr>
            <p:ph idx="1"/>
          </p:nvPr>
        </p:nvSpPr>
        <p:spPr>
          <a:xfrm>
            <a:off x="609207" y="1289739"/>
            <a:ext cx="10803903" cy="3864989"/>
          </a:xfrm>
        </p:spPr>
        <p:txBody>
          <a:bodyPr/>
          <a:lstStyle/>
          <a:p>
            <a:pPr marL="0" indent="0">
              <a:buNone/>
            </a:pPr>
            <a:r>
              <a:rPr lang="en-GB"/>
              <a:t>Teach key technical points of each jump and give children time to practice</a:t>
            </a:r>
          </a:p>
          <a:p>
            <a:pPr marL="0" indent="0">
              <a:buNone/>
            </a:pPr>
            <a:r>
              <a:rPr lang="en-GB"/>
              <a:t>Children can work in partners – one jumps and the other coaches, giving advice</a:t>
            </a:r>
            <a:endParaRPr lang="en-GB">
              <a:ea typeface="Calibri"/>
              <a:cs typeface="Calibri"/>
            </a:endParaRPr>
          </a:p>
          <a:p>
            <a:pPr marL="0" indent="0">
              <a:buNone/>
            </a:pPr>
            <a:endParaRPr lang="en-GB"/>
          </a:p>
          <a:p>
            <a:pPr marL="0" indent="0">
              <a:buNone/>
            </a:pPr>
            <a:r>
              <a:rPr lang="en-GB" i="1"/>
              <a:t>Differentiation</a:t>
            </a:r>
            <a:endParaRPr lang="en-GB" i="1">
              <a:ea typeface="Calibri"/>
              <a:cs typeface="Calibri"/>
            </a:endParaRPr>
          </a:p>
          <a:p>
            <a:r>
              <a:rPr lang="en-GB"/>
              <a:t>Can you add turns to your jumps? ½ turn when doing a straight jump</a:t>
            </a:r>
            <a:endParaRPr lang="en-GB">
              <a:ea typeface="Calibri"/>
              <a:cs typeface="Calibri"/>
            </a:endParaRPr>
          </a:p>
          <a:p>
            <a:r>
              <a:rPr lang="en-GB"/>
              <a:t>Can you land on one leg?</a:t>
            </a:r>
            <a:endParaRPr lang="en-GB">
              <a:ea typeface="Calibri"/>
              <a:cs typeface="Calibri"/>
            </a:endParaRPr>
          </a:p>
          <a:p>
            <a:r>
              <a:rPr lang="en-GB"/>
              <a:t>Could you try and land on one leg with a pose?</a:t>
            </a:r>
            <a:endParaRPr lang="en-GB">
              <a:ea typeface="Calibri"/>
              <a:cs typeface="Calibri"/>
            </a:endParaRPr>
          </a:p>
          <a:p>
            <a:r>
              <a:rPr lang="en-GB">
                <a:ea typeface="Calibri"/>
                <a:cs typeface="Calibri"/>
              </a:rPr>
              <a:t>What does jumping look like for a child in a wheelchair?</a:t>
            </a:r>
          </a:p>
          <a:p>
            <a:pPr marL="0" indent="0">
              <a:buNone/>
            </a:pPr>
            <a:endParaRPr lang="en-GB">
              <a:ea typeface="Calibri"/>
              <a:cs typeface="Calibri"/>
            </a:endParaRPr>
          </a:p>
        </p:txBody>
      </p:sp>
      <p:sp>
        <p:nvSpPr>
          <p:cNvPr id="4" name="Title 1">
            <a:extLst>
              <a:ext uri="{FF2B5EF4-FFF2-40B4-BE49-F238E27FC236}">
                <a16:creationId xmlns:a16="http://schemas.microsoft.com/office/drawing/2014/main" id="{AE2DA380-C2A2-4C4C-CC63-7D6C23A59965}"/>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a:latin typeface="Calibri"/>
                <a:cs typeface="Calibri Light"/>
              </a:rPr>
              <a:t>Teaching jumping techniques</a:t>
            </a:r>
            <a:endParaRPr lang="en-US" sz="3600">
              <a:latin typeface="Calibri"/>
              <a:cs typeface="Calibri Light"/>
            </a:endParaRPr>
          </a:p>
        </p:txBody>
      </p:sp>
    </p:spTree>
    <p:extLst>
      <p:ext uri="{BB962C8B-B14F-4D97-AF65-F5344CB8AC3E}">
        <p14:creationId xmlns:p14="http://schemas.microsoft.com/office/powerpoint/2010/main" val="89661372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23D957F1-7A65-43FA-AFB1-E62C3F54DC45}"/>
              </a:ext>
            </a:extLst>
          </p:cNvPr>
          <p:cNvSpPr/>
          <p:nvPr/>
        </p:nvSpPr>
        <p:spPr>
          <a:xfrm>
            <a:off x="3357120" y="3787218"/>
            <a:ext cx="5788058" cy="1508289"/>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a:solidFill>
                  <a:schemeClr val="tx1"/>
                </a:solidFill>
              </a:rPr>
              <a:t>Teaching Points</a:t>
            </a:r>
          </a:p>
          <a:p>
            <a:pPr marL="285750" indent="-285750">
              <a:buFont typeface="Arial" panose="020B0604020202020204" pitchFamily="34" charset="0"/>
              <a:buChar char="•"/>
            </a:pPr>
            <a:r>
              <a:rPr lang="en-GB" sz="2400">
                <a:solidFill>
                  <a:schemeClr val="tx1"/>
                </a:solidFill>
              </a:rPr>
              <a:t>Arms up, straight and above shoulders</a:t>
            </a:r>
          </a:p>
          <a:p>
            <a:pPr marL="285750" indent="-285750">
              <a:buFont typeface="Arial" panose="020B0604020202020204" pitchFamily="34" charset="0"/>
              <a:buChar char="•"/>
            </a:pPr>
            <a:r>
              <a:rPr lang="en-GB" sz="2400">
                <a:solidFill>
                  <a:schemeClr val="tx1"/>
                </a:solidFill>
              </a:rPr>
              <a:t>No drooping arms</a:t>
            </a:r>
          </a:p>
          <a:p>
            <a:pPr marL="285750" indent="-285750">
              <a:buFont typeface="Arial" panose="020B0604020202020204" pitchFamily="34" charset="0"/>
              <a:buChar char="•"/>
            </a:pPr>
            <a:r>
              <a:rPr lang="en-GB" sz="2400">
                <a:solidFill>
                  <a:schemeClr val="tx1"/>
                </a:solidFill>
              </a:rPr>
              <a:t>Keep toes pointed</a:t>
            </a:r>
          </a:p>
        </p:txBody>
      </p:sp>
      <p:sp>
        <p:nvSpPr>
          <p:cNvPr id="5" name="TextBox 4">
            <a:extLst>
              <a:ext uri="{FF2B5EF4-FFF2-40B4-BE49-F238E27FC236}">
                <a16:creationId xmlns:a16="http://schemas.microsoft.com/office/drawing/2014/main" id="{AFAD88E0-7DEB-4E1B-9752-87EB8A83E2D8}"/>
              </a:ext>
            </a:extLst>
          </p:cNvPr>
          <p:cNvSpPr txBox="1"/>
          <p:nvPr/>
        </p:nvSpPr>
        <p:spPr>
          <a:xfrm>
            <a:off x="605672" y="400082"/>
            <a:ext cx="11290955" cy="3293209"/>
          </a:xfrm>
          <a:prstGeom prst="rect">
            <a:avLst/>
          </a:prstGeom>
          <a:noFill/>
        </p:spPr>
        <p:txBody>
          <a:bodyPr wrap="square" lIns="91440" tIns="45720" rIns="91440" bIns="45720" anchor="t">
            <a:spAutoFit/>
          </a:bodyPr>
          <a:lstStyle/>
          <a:p>
            <a:r>
              <a:rPr lang="en-GB" sz="4000" b="1"/>
              <a:t>Leaps</a:t>
            </a:r>
            <a:endParaRPr lang="en-GB" sz="4000" b="1">
              <a:cs typeface="Calibri"/>
            </a:endParaRPr>
          </a:p>
          <a:p>
            <a:endParaRPr lang="en-GB" sz="2400"/>
          </a:p>
          <a:p>
            <a:pPr marL="342900" indent="-342900">
              <a:buFont typeface="Arial" panose="020B0604020202020204" pitchFamily="34" charset="0"/>
              <a:buChar char="•"/>
            </a:pPr>
            <a:r>
              <a:rPr lang="en-GB" sz="2400" b="1"/>
              <a:t>Split leap – </a:t>
            </a:r>
            <a:r>
              <a:rPr lang="en-GB" sz="2400"/>
              <a:t>Practice the gallop to lead in, straight legs, point toes, arms out</a:t>
            </a:r>
            <a:endParaRPr lang="en-GB" sz="2400">
              <a:cs typeface="Calibri"/>
            </a:endParaRPr>
          </a:p>
          <a:p>
            <a:pPr marL="342900" indent="-342900">
              <a:buFont typeface="Arial" panose="020B0604020202020204" pitchFamily="34" charset="0"/>
              <a:buChar char="•"/>
            </a:pPr>
            <a:r>
              <a:rPr lang="en-GB" sz="2400" b="1"/>
              <a:t>Stag leap </a:t>
            </a:r>
            <a:r>
              <a:rPr lang="en-GB" sz="2400"/>
              <a:t>- Bend front leg, straight back leg </a:t>
            </a:r>
            <a:endParaRPr lang="en-GB" sz="2400">
              <a:cs typeface="Calibri"/>
            </a:endParaRPr>
          </a:p>
          <a:p>
            <a:pPr marL="342900" indent="-342900">
              <a:buFont typeface="Arial" panose="020B0604020202020204" pitchFamily="34" charset="0"/>
              <a:buChar char="•"/>
            </a:pPr>
            <a:r>
              <a:rPr lang="en-GB" sz="2400" b="1"/>
              <a:t>Scissor leap </a:t>
            </a:r>
            <a:r>
              <a:rPr lang="en-GB" sz="2400"/>
              <a:t>– Straight legs point toes, one leg up then the other one, try it with your arms first</a:t>
            </a:r>
            <a:endParaRPr lang="en-GB" sz="2400">
              <a:cs typeface="Calibri"/>
            </a:endParaRPr>
          </a:p>
          <a:p>
            <a:endParaRPr lang="en-GB" sz="2400"/>
          </a:p>
          <a:p>
            <a:r>
              <a:rPr lang="en-GB" sz="2400" i="1"/>
              <a:t>Use ropes to leap over, lines or spots</a:t>
            </a:r>
            <a:endParaRPr lang="en-GB" sz="2400" i="1">
              <a:cs typeface="Calibri"/>
            </a:endParaRPr>
          </a:p>
        </p:txBody>
      </p:sp>
    </p:spTree>
    <p:extLst>
      <p:ext uri="{BB962C8B-B14F-4D97-AF65-F5344CB8AC3E}">
        <p14:creationId xmlns:p14="http://schemas.microsoft.com/office/powerpoint/2010/main" val="196721554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5848313" cy="3917587"/>
          </a:xfrm>
        </p:spPr>
        <p:txBody>
          <a:bodyPr/>
          <a:lstStyle/>
          <a:p>
            <a:r>
              <a:rPr lang="en-GB"/>
              <a:t>Week 7 – Sequences &amp; Relationships </a:t>
            </a:r>
            <a:endParaRPr lang="en-US"/>
          </a:p>
          <a:p>
            <a:endParaRPr lang="en-GB"/>
          </a:p>
          <a:p>
            <a:endParaRPr lang="en-GB"/>
          </a:p>
          <a:p>
            <a:r>
              <a:rPr lang="en-GB"/>
              <a:t>Creativity Through Movement</a:t>
            </a:r>
            <a:endParaRPr lang="en-GB">
              <a:cs typeface="Calibri"/>
            </a:endParaRPr>
          </a:p>
          <a:p>
            <a:r>
              <a:rPr lang="en-GB"/>
              <a:t>(BMPE4002) Level 4</a:t>
            </a:r>
            <a:endParaRPr lang="en-GB">
              <a:cs typeface="Calibri"/>
            </a:endParaRPr>
          </a:p>
          <a:p>
            <a:endParaRPr lang="en-GB"/>
          </a:p>
          <a:p>
            <a:endParaRPr lang="en-GB">
              <a:cs typeface="Calibri"/>
            </a:endParaRPr>
          </a:p>
          <a:p>
            <a:r>
              <a:rPr lang="en-GB"/>
              <a:t>Anna Stevenson</a:t>
            </a:r>
            <a:endParaRPr lang="en-GB">
              <a:cs typeface="Calibri"/>
            </a:endParaRPr>
          </a:p>
        </p:txBody>
      </p:sp>
    </p:spTree>
    <p:extLst>
      <p:ext uri="{BB962C8B-B14F-4D97-AF65-F5344CB8AC3E}">
        <p14:creationId xmlns:p14="http://schemas.microsoft.com/office/powerpoint/2010/main" val="2578717523"/>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AE2DA380-C2A2-4C4C-CC63-7D6C23A59965}"/>
              </a:ext>
            </a:extLst>
          </p:cNvPr>
          <p:cNvSpPr txBox="1">
            <a:spLocks/>
          </p:cNvSpPr>
          <p:nvPr/>
        </p:nvSpPr>
        <p:spPr>
          <a:xfrm>
            <a:off x="686834" y="1153572"/>
            <a:ext cx="3200400" cy="44611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solidFill>
                  <a:srgbClr val="FFFFFF"/>
                </a:solidFill>
                <a:latin typeface="+mj-lt"/>
                <a:ea typeface="+mj-ea"/>
                <a:cs typeface="+mj-cs"/>
              </a:rPr>
              <a:t>Practical Recap from last week </a:t>
            </a:r>
            <a:endParaRPr lang="en-US" kern="1200">
              <a:solidFill>
                <a:srgbClr val="FFFFFF"/>
              </a:solidFill>
              <a:latin typeface="+mj-lt"/>
              <a:ea typeface="+mj-ea"/>
              <a:cs typeface="+mj-cs"/>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665D0F60-FDC4-413D-9F97-A42697CB77EF}"/>
              </a:ext>
            </a:extLst>
          </p:cNvPr>
          <p:cNvSpPr>
            <a:spLocks noGrp="1"/>
          </p:cNvSpPr>
          <p:nvPr>
            <p:ph idx="1"/>
          </p:nvPr>
        </p:nvSpPr>
        <p:spPr>
          <a:xfrm>
            <a:off x="4770396" y="774224"/>
            <a:ext cx="5569397" cy="5585619"/>
          </a:xfrm>
        </p:spPr>
        <p:txBody>
          <a:bodyPr vert="horz" lIns="91440" tIns="45720" rIns="91440" bIns="45720" rtlCol="0" anchor="ctr">
            <a:normAutofit fontScale="92500" lnSpcReduction="20000"/>
          </a:bodyPr>
          <a:lstStyle/>
          <a:p>
            <a:pPr marL="0" indent="0">
              <a:buNone/>
            </a:pPr>
            <a:r>
              <a:rPr lang="en-US" b="1" dirty="0">
                <a:cs typeface="Calibri"/>
              </a:rPr>
              <a:t>What was one thing you can remember</a:t>
            </a:r>
            <a:endParaRPr lang="en-US" dirty="0">
              <a:cs typeface="Calibri"/>
            </a:endParaRPr>
          </a:p>
          <a:p>
            <a:pPr marL="0" indent="0">
              <a:buNone/>
            </a:pPr>
            <a:r>
              <a:rPr lang="en-US" b="1" dirty="0">
                <a:cs typeface="Calibri"/>
              </a:rPr>
              <a:t>from last week's session?</a:t>
            </a:r>
            <a:endParaRPr lang="en-US" dirty="0">
              <a:cs typeface="Calibri"/>
            </a:endParaRPr>
          </a:p>
          <a:p>
            <a:pPr marL="0"/>
            <a:endParaRPr lang="en-US" dirty="0">
              <a:cs typeface="Calibri"/>
            </a:endParaRPr>
          </a:p>
          <a:p>
            <a:pPr marL="0"/>
            <a:r>
              <a:rPr lang="en-US" b="1" dirty="0">
                <a:cs typeface="Calibri"/>
              </a:rPr>
              <a:t>ABCs shapes</a:t>
            </a:r>
            <a:endParaRPr lang="en-US" dirty="0">
              <a:cs typeface="Calibri"/>
            </a:endParaRPr>
          </a:p>
          <a:p>
            <a:pPr marL="0"/>
            <a:r>
              <a:rPr lang="en-US" b="1">
                <a:cs typeface="Calibri"/>
              </a:rPr>
              <a:t>Jumps</a:t>
            </a:r>
            <a:endParaRPr lang="en-US">
              <a:cs typeface="Calibri"/>
            </a:endParaRPr>
          </a:p>
          <a:p>
            <a:pPr marL="0"/>
            <a:r>
              <a:rPr lang="en-US" b="1">
                <a:cs typeface="Calibri"/>
              </a:rPr>
              <a:t>Leaps</a:t>
            </a:r>
            <a:endParaRPr lang="en-US">
              <a:cs typeface="Calibri"/>
            </a:endParaRPr>
          </a:p>
          <a:p>
            <a:pPr marL="0"/>
            <a:r>
              <a:rPr lang="en-US" b="1" dirty="0">
                <a:cs typeface="Calibri"/>
              </a:rPr>
              <a:t>Ways of travelling</a:t>
            </a:r>
            <a:endParaRPr lang="en-US" dirty="0">
              <a:cs typeface="Calibri"/>
            </a:endParaRPr>
          </a:p>
          <a:p>
            <a:pPr marL="0"/>
            <a:r>
              <a:rPr lang="en-US" b="1" dirty="0">
                <a:cs typeface="Calibri"/>
              </a:rPr>
              <a:t>Shape tag...</a:t>
            </a:r>
          </a:p>
          <a:p>
            <a:pPr marL="0"/>
            <a:endParaRPr lang="en-US" dirty="0">
              <a:cs typeface="Calibri"/>
            </a:endParaRPr>
          </a:p>
          <a:p>
            <a:pPr marL="0" indent="0">
              <a:buNone/>
            </a:pPr>
            <a:r>
              <a:rPr lang="en-US" dirty="0">
                <a:cs typeface="Calibri"/>
              </a:rPr>
              <a:t>Next SLIDES:</a:t>
            </a:r>
          </a:p>
          <a:p>
            <a:pPr marL="0"/>
            <a:r>
              <a:rPr lang="en-US" dirty="0">
                <a:cs typeface="Calibri"/>
              </a:rPr>
              <a:t>Turning</a:t>
            </a:r>
            <a:endParaRPr lang="en-US" dirty="0"/>
          </a:p>
          <a:p>
            <a:pPr marL="0"/>
            <a:r>
              <a:rPr lang="en-US" dirty="0">
                <a:cs typeface="Calibri"/>
              </a:rPr>
              <a:t>Rolling</a:t>
            </a:r>
          </a:p>
          <a:p>
            <a:pPr marL="0"/>
            <a:r>
              <a:rPr lang="en-US" dirty="0">
                <a:cs typeface="Calibri"/>
              </a:rPr>
              <a:t>High and low transition</a:t>
            </a:r>
          </a:p>
        </p:txBody>
      </p:sp>
    </p:spTree>
    <p:extLst>
      <p:ext uri="{BB962C8B-B14F-4D97-AF65-F5344CB8AC3E}">
        <p14:creationId xmlns:p14="http://schemas.microsoft.com/office/powerpoint/2010/main" val="1541611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D6058A-F837-4787-B092-7A6A4FABE47B}"/>
              </a:ext>
            </a:extLst>
          </p:cNvPr>
          <p:cNvSpPr txBox="1"/>
          <p:nvPr/>
        </p:nvSpPr>
        <p:spPr>
          <a:xfrm>
            <a:off x="433934" y="279018"/>
            <a:ext cx="6094428" cy="3293209"/>
          </a:xfrm>
          <a:prstGeom prst="rect">
            <a:avLst/>
          </a:prstGeom>
          <a:noFill/>
        </p:spPr>
        <p:txBody>
          <a:bodyPr wrap="square" lIns="91440" tIns="45720" rIns="91440" bIns="45720" anchor="t">
            <a:spAutoFit/>
          </a:bodyPr>
          <a:lstStyle/>
          <a:p>
            <a:pPr marL="0" indent="0">
              <a:buNone/>
            </a:pPr>
            <a:r>
              <a:rPr lang="en-GB" sz="4000" b="1"/>
              <a:t>Turning</a:t>
            </a:r>
            <a:r>
              <a:rPr lang="en-GB" sz="3200"/>
              <a:t> </a:t>
            </a:r>
            <a:r>
              <a:rPr lang="en-GB" sz="2400"/>
              <a:t>on different body parts</a:t>
            </a:r>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p:txBody>
      </p:sp>
      <p:sp>
        <p:nvSpPr>
          <p:cNvPr id="5" name="Oval 4">
            <a:extLst>
              <a:ext uri="{FF2B5EF4-FFF2-40B4-BE49-F238E27FC236}">
                <a16:creationId xmlns:a16="http://schemas.microsoft.com/office/drawing/2014/main" id="{560F3BC7-C55F-4F37-80BD-359CC00B92A9}"/>
              </a:ext>
            </a:extLst>
          </p:cNvPr>
          <p:cNvSpPr/>
          <p:nvPr/>
        </p:nvSpPr>
        <p:spPr>
          <a:xfrm>
            <a:off x="3614090" y="1227939"/>
            <a:ext cx="1595484" cy="124147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Feet</a:t>
            </a:r>
          </a:p>
        </p:txBody>
      </p:sp>
      <p:sp>
        <p:nvSpPr>
          <p:cNvPr id="6" name="Oval 5">
            <a:extLst>
              <a:ext uri="{FF2B5EF4-FFF2-40B4-BE49-F238E27FC236}">
                <a16:creationId xmlns:a16="http://schemas.microsoft.com/office/drawing/2014/main" id="{E7D3967E-9CF7-4FD2-8C8B-6890DA8B6D31}"/>
              </a:ext>
            </a:extLst>
          </p:cNvPr>
          <p:cNvSpPr/>
          <p:nvPr/>
        </p:nvSpPr>
        <p:spPr>
          <a:xfrm>
            <a:off x="5227652" y="1903526"/>
            <a:ext cx="1595484" cy="1241470"/>
          </a:xfrm>
          <a:prstGeom prst="ellipse">
            <a:avLst/>
          </a:prstGeom>
          <a:solidFill>
            <a:srgbClr val="25B5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Bum</a:t>
            </a:r>
          </a:p>
        </p:txBody>
      </p:sp>
      <p:sp>
        <p:nvSpPr>
          <p:cNvPr id="7" name="Oval 6">
            <a:extLst>
              <a:ext uri="{FF2B5EF4-FFF2-40B4-BE49-F238E27FC236}">
                <a16:creationId xmlns:a16="http://schemas.microsoft.com/office/drawing/2014/main" id="{A429A00A-43D3-4D6E-9931-16BDB1A1DE4A}"/>
              </a:ext>
            </a:extLst>
          </p:cNvPr>
          <p:cNvSpPr/>
          <p:nvPr/>
        </p:nvSpPr>
        <p:spPr>
          <a:xfrm>
            <a:off x="5227652" y="3281413"/>
            <a:ext cx="1595484" cy="1241470"/>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Tummy</a:t>
            </a:r>
          </a:p>
        </p:txBody>
      </p:sp>
      <p:sp>
        <p:nvSpPr>
          <p:cNvPr id="8" name="Oval 7">
            <a:extLst>
              <a:ext uri="{FF2B5EF4-FFF2-40B4-BE49-F238E27FC236}">
                <a16:creationId xmlns:a16="http://schemas.microsoft.com/office/drawing/2014/main" id="{8672F05F-D9DF-4BCF-A8A2-C78A4BB4CF33}"/>
              </a:ext>
            </a:extLst>
          </p:cNvPr>
          <p:cNvSpPr/>
          <p:nvPr/>
        </p:nvSpPr>
        <p:spPr>
          <a:xfrm>
            <a:off x="3614090" y="4126663"/>
            <a:ext cx="1595484" cy="1241470"/>
          </a:xfrm>
          <a:prstGeom prst="ellipse">
            <a:avLst/>
          </a:prstGeom>
          <a:solidFill>
            <a:srgbClr val="E85C3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dirty="0"/>
              <a:t>Knees</a:t>
            </a:r>
          </a:p>
        </p:txBody>
      </p:sp>
      <p:sp>
        <p:nvSpPr>
          <p:cNvPr id="9" name="Oval 8">
            <a:extLst>
              <a:ext uri="{FF2B5EF4-FFF2-40B4-BE49-F238E27FC236}">
                <a16:creationId xmlns:a16="http://schemas.microsoft.com/office/drawing/2014/main" id="{2A4E94A1-DEF0-450E-B03C-F8022E438EF9}"/>
              </a:ext>
            </a:extLst>
          </p:cNvPr>
          <p:cNvSpPr/>
          <p:nvPr/>
        </p:nvSpPr>
        <p:spPr>
          <a:xfrm>
            <a:off x="1981674" y="1999365"/>
            <a:ext cx="1595484" cy="1241470"/>
          </a:xfrm>
          <a:prstGeom prst="ellipse">
            <a:avLst/>
          </a:prstGeom>
          <a:solidFill>
            <a:srgbClr val="E4245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dirty="0"/>
              <a:t>Hands</a:t>
            </a:r>
          </a:p>
        </p:txBody>
      </p:sp>
      <p:sp>
        <p:nvSpPr>
          <p:cNvPr id="10" name="Oval 9">
            <a:extLst>
              <a:ext uri="{FF2B5EF4-FFF2-40B4-BE49-F238E27FC236}">
                <a16:creationId xmlns:a16="http://schemas.microsoft.com/office/drawing/2014/main" id="{625832C7-2CE7-48F2-97DF-A0C58C693284}"/>
              </a:ext>
            </a:extLst>
          </p:cNvPr>
          <p:cNvSpPr/>
          <p:nvPr/>
        </p:nvSpPr>
        <p:spPr>
          <a:xfrm>
            <a:off x="1981674" y="3377252"/>
            <a:ext cx="1595484" cy="1241470"/>
          </a:xfrm>
          <a:prstGeom prst="ellipse">
            <a:avLst/>
          </a:prstGeom>
          <a:solidFill>
            <a:srgbClr val="5EA3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Back</a:t>
            </a:r>
          </a:p>
        </p:txBody>
      </p:sp>
      <p:sp>
        <p:nvSpPr>
          <p:cNvPr id="12" name="TextBox 11">
            <a:extLst>
              <a:ext uri="{FF2B5EF4-FFF2-40B4-BE49-F238E27FC236}">
                <a16:creationId xmlns:a16="http://schemas.microsoft.com/office/drawing/2014/main" id="{EF99D90A-A4EA-405A-A008-9617C725A40A}"/>
              </a:ext>
            </a:extLst>
          </p:cNvPr>
          <p:cNvSpPr txBox="1"/>
          <p:nvPr/>
        </p:nvSpPr>
        <p:spPr>
          <a:xfrm>
            <a:off x="7672300" y="1998998"/>
            <a:ext cx="3757786" cy="2308324"/>
          </a:xfrm>
          <a:prstGeom prst="rect">
            <a:avLst/>
          </a:prstGeom>
          <a:noFill/>
        </p:spPr>
        <p:txBody>
          <a:bodyPr wrap="square" lIns="91440" tIns="45720" rIns="91440" bIns="45720" anchor="t">
            <a:spAutoFit/>
          </a:bodyPr>
          <a:lstStyle/>
          <a:p>
            <a:r>
              <a:rPr lang="en-GB" sz="2400" b="1" dirty="0"/>
              <a:t>Get Creative</a:t>
            </a:r>
            <a:endParaRPr lang="en-US" b="1">
              <a:cs typeface="Calibri"/>
            </a:endParaRPr>
          </a:p>
          <a:p>
            <a:pPr marL="342900" indent="-342900">
              <a:buFont typeface="Arial"/>
              <a:buChar char="•"/>
            </a:pPr>
            <a:r>
              <a:rPr lang="en-GB" sz="2400" dirty="0"/>
              <a:t>Combine turns</a:t>
            </a:r>
            <a:endParaRPr lang="en-US" dirty="0">
              <a:cs typeface="Calibri" panose="020F0502020204030204"/>
            </a:endParaRPr>
          </a:p>
          <a:p>
            <a:pPr marL="342900" indent="-342900">
              <a:buFont typeface="Arial,Sans-Serif"/>
              <a:buChar char="•"/>
            </a:pPr>
            <a:r>
              <a:rPr lang="en-GB" sz="2400" dirty="0"/>
              <a:t>How much do you turn? Quarter, halfway, full turn? </a:t>
            </a:r>
            <a:endParaRPr lang="en-US" sz="2400" dirty="0"/>
          </a:p>
          <a:p>
            <a:pPr marL="342900" indent="-342900">
              <a:buFont typeface="Arial"/>
              <a:buChar char="•"/>
            </a:pPr>
            <a:r>
              <a:rPr lang="en-GB" sz="2400" dirty="0"/>
              <a:t>Breakdance turns?</a:t>
            </a:r>
            <a:endParaRPr lang="en-GB" sz="2400" dirty="0">
              <a:cs typeface="Calibri"/>
            </a:endParaRPr>
          </a:p>
        </p:txBody>
      </p:sp>
    </p:spTree>
    <p:extLst>
      <p:ext uri="{BB962C8B-B14F-4D97-AF65-F5344CB8AC3E}">
        <p14:creationId xmlns:p14="http://schemas.microsoft.com/office/powerpoint/2010/main" val="3045897248"/>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317500" dist="2286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itle 1">
            <a:extLst>
              <a:ext uri="{FF2B5EF4-FFF2-40B4-BE49-F238E27FC236}">
                <a16:creationId xmlns:a16="http://schemas.microsoft.com/office/drawing/2014/main" id="{0C154143-4B76-B419-7E5B-53E9C044D6EE}"/>
              </a:ext>
            </a:extLst>
          </p:cNvPr>
          <p:cNvGraphicFramePr/>
          <p:nvPr>
            <p:extLst>
              <p:ext uri="{D42A27DB-BD31-4B8C-83A1-F6EECF244321}">
                <p14:modId xmlns:p14="http://schemas.microsoft.com/office/powerpoint/2010/main" val="1321019299"/>
              </p:ext>
            </p:extLst>
          </p:nvPr>
        </p:nvGraphicFramePr>
        <p:xfrm>
          <a:off x="5368169" y="601324"/>
          <a:ext cx="5849557" cy="5618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73" name="TextBox 872">
            <a:extLst>
              <a:ext uri="{FF2B5EF4-FFF2-40B4-BE49-F238E27FC236}">
                <a16:creationId xmlns:a16="http://schemas.microsoft.com/office/drawing/2014/main" id="{3B3192B8-94ED-80D2-47D8-FE8BC41E0B58}"/>
              </a:ext>
            </a:extLst>
          </p:cNvPr>
          <p:cNvSpPr txBox="1"/>
          <p:nvPr/>
        </p:nvSpPr>
        <p:spPr>
          <a:xfrm>
            <a:off x="872846" y="2461386"/>
            <a:ext cx="3363420" cy="3908762"/>
          </a:xfrm>
          <a:prstGeom prst="rect">
            <a:avLst/>
          </a:prstGeom>
          <a:noFill/>
        </p:spPr>
        <p:txBody>
          <a:bodyPr wrap="square" lIns="91440" tIns="45720" rIns="91440" bIns="45720" anchor="t">
            <a:spAutoFit/>
          </a:bodyPr>
          <a:lstStyle/>
          <a:p>
            <a:r>
              <a:rPr lang="en-GB" sz="4000" b="1" dirty="0"/>
              <a:t>Rolling Techniques</a:t>
            </a:r>
            <a:endParaRPr lang="en-US" dirty="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p:txBody>
      </p:sp>
      <p:pic>
        <p:nvPicPr>
          <p:cNvPr id="1368" name="Graphic 1367" descr="Tree Stump with solid fill">
            <a:extLst>
              <a:ext uri="{FF2B5EF4-FFF2-40B4-BE49-F238E27FC236}">
                <a16:creationId xmlns:a16="http://schemas.microsoft.com/office/drawing/2014/main" id="{58BC784D-0E9E-B5A4-7DB8-602F72C64C3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87568" y="4379976"/>
            <a:ext cx="469392" cy="457200"/>
          </a:xfrm>
          <a:prstGeom prst="rect">
            <a:avLst/>
          </a:prstGeom>
        </p:spPr>
      </p:pic>
      <p:pic>
        <p:nvPicPr>
          <p:cNvPr id="1671" name="Graphic 1670" descr="Egg with solid fill">
            <a:extLst>
              <a:ext uri="{FF2B5EF4-FFF2-40B4-BE49-F238E27FC236}">
                <a16:creationId xmlns:a16="http://schemas.microsoft.com/office/drawing/2014/main" id="{1E503B89-DB8C-3D1A-E9AA-040F8BC6905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657088" y="3118104"/>
            <a:ext cx="530352" cy="585216"/>
          </a:xfrm>
          <a:prstGeom prst="rect">
            <a:avLst/>
          </a:prstGeom>
        </p:spPr>
      </p:pic>
      <p:pic>
        <p:nvPicPr>
          <p:cNvPr id="1672" name="Graphic 1671" descr="Panda with solid fill">
            <a:extLst>
              <a:ext uri="{FF2B5EF4-FFF2-40B4-BE49-F238E27FC236}">
                <a16:creationId xmlns:a16="http://schemas.microsoft.com/office/drawing/2014/main" id="{FD886569-E18F-08B1-93DC-C9DC985E5FF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675376" y="5532120"/>
            <a:ext cx="512064" cy="524256"/>
          </a:xfrm>
          <a:prstGeom prst="rect">
            <a:avLst/>
          </a:prstGeom>
        </p:spPr>
      </p:pic>
    </p:spTree>
    <p:extLst>
      <p:ext uri="{BB962C8B-B14F-4D97-AF65-F5344CB8AC3E}">
        <p14:creationId xmlns:p14="http://schemas.microsoft.com/office/powerpoint/2010/main" val="2381223988"/>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65D0F60-FDC4-413D-9F97-A42697CB77EF}"/>
              </a:ext>
            </a:extLst>
          </p:cNvPr>
          <p:cNvSpPr>
            <a:spLocks noGrp="1"/>
          </p:cNvSpPr>
          <p:nvPr>
            <p:ph idx="1"/>
          </p:nvPr>
        </p:nvSpPr>
        <p:spPr>
          <a:xfrm>
            <a:off x="690325" y="644610"/>
            <a:ext cx="10803903" cy="1606681"/>
          </a:xfrm>
        </p:spPr>
        <p:txBody>
          <a:bodyPr/>
          <a:lstStyle/>
          <a:p>
            <a:pPr marL="0" indent="0">
              <a:buNone/>
            </a:pPr>
            <a:r>
              <a:rPr lang="en-GB" sz="3200" dirty="0"/>
              <a:t>Using different levels to connect these movements </a:t>
            </a:r>
          </a:p>
          <a:p>
            <a:pPr marL="0" indent="0">
              <a:buNone/>
            </a:pPr>
            <a:endParaRPr lang="en-GB" sz="1050"/>
          </a:p>
          <a:p>
            <a:pPr marL="0" indent="0">
              <a:buNone/>
            </a:pPr>
            <a:r>
              <a:rPr lang="en-GB" sz="3200" dirty="0">
                <a:highlight>
                  <a:srgbClr val="00FFFF"/>
                </a:highlight>
              </a:rPr>
              <a:t>Balance</a:t>
            </a:r>
            <a:r>
              <a:rPr lang="en-GB" sz="3200" dirty="0"/>
              <a:t>, </a:t>
            </a:r>
            <a:r>
              <a:rPr lang="en-GB" sz="3200" dirty="0">
                <a:solidFill>
                  <a:schemeClr val="bg1"/>
                </a:solidFill>
                <a:highlight>
                  <a:srgbClr val="FF0000"/>
                </a:highlight>
              </a:rPr>
              <a:t>Turn/Roll</a:t>
            </a:r>
            <a:r>
              <a:rPr lang="en-GB" sz="3200" dirty="0">
                <a:solidFill>
                  <a:schemeClr val="bg1"/>
                </a:solidFill>
              </a:rPr>
              <a:t>,</a:t>
            </a:r>
            <a:r>
              <a:rPr lang="en-GB" sz="3200" dirty="0"/>
              <a:t> </a:t>
            </a:r>
            <a:r>
              <a:rPr lang="en-GB" sz="3200" dirty="0">
                <a:highlight>
                  <a:srgbClr val="00FFFF"/>
                </a:highlight>
              </a:rPr>
              <a:t>Balance</a:t>
            </a:r>
            <a:endParaRPr lang="en-GB" sz="3200" dirty="0">
              <a:highlight>
                <a:srgbClr val="00FFFF"/>
              </a:highlight>
              <a:cs typeface="Calibri"/>
            </a:endParaRPr>
          </a:p>
          <a:p>
            <a:pPr marL="0" indent="0">
              <a:buNone/>
            </a:pPr>
            <a:endParaRPr lang="en-GB" sz="3200"/>
          </a:p>
        </p:txBody>
      </p:sp>
      <p:sp>
        <p:nvSpPr>
          <p:cNvPr id="4" name="Rectangle: Rounded Corners 3">
            <a:extLst>
              <a:ext uri="{FF2B5EF4-FFF2-40B4-BE49-F238E27FC236}">
                <a16:creationId xmlns:a16="http://schemas.microsoft.com/office/drawing/2014/main" id="{4F298057-123C-4785-AFD5-FDB07A53F2FB}"/>
              </a:ext>
            </a:extLst>
          </p:cNvPr>
          <p:cNvSpPr/>
          <p:nvPr/>
        </p:nvSpPr>
        <p:spPr>
          <a:xfrm>
            <a:off x="2762055" y="2600542"/>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6" name="Rectangle: Rounded Corners 5">
            <a:extLst>
              <a:ext uri="{FF2B5EF4-FFF2-40B4-BE49-F238E27FC236}">
                <a16:creationId xmlns:a16="http://schemas.microsoft.com/office/drawing/2014/main" id="{6AA08E08-8E0B-4E47-B0B2-B31A59EF15BB}"/>
              </a:ext>
            </a:extLst>
          </p:cNvPr>
          <p:cNvSpPr/>
          <p:nvPr/>
        </p:nvSpPr>
        <p:spPr>
          <a:xfrm>
            <a:off x="6529634" y="260054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0" name="TextBox 9">
            <a:extLst>
              <a:ext uri="{FF2B5EF4-FFF2-40B4-BE49-F238E27FC236}">
                <a16:creationId xmlns:a16="http://schemas.microsoft.com/office/drawing/2014/main" id="{27EBB67D-C9CA-438F-9F52-13DA5DEECC06}"/>
              </a:ext>
            </a:extLst>
          </p:cNvPr>
          <p:cNvSpPr txBox="1"/>
          <p:nvPr/>
        </p:nvSpPr>
        <p:spPr>
          <a:xfrm>
            <a:off x="5975809" y="2580052"/>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
        <p:nvSpPr>
          <p:cNvPr id="11" name="Rectangle: Rounded Corners 10">
            <a:extLst>
              <a:ext uri="{FF2B5EF4-FFF2-40B4-BE49-F238E27FC236}">
                <a16:creationId xmlns:a16="http://schemas.microsoft.com/office/drawing/2014/main" id="{DD2B0A4B-A84C-4FC3-81D5-D9A50BC22AE1}"/>
              </a:ext>
            </a:extLst>
          </p:cNvPr>
          <p:cNvSpPr/>
          <p:nvPr/>
        </p:nvSpPr>
        <p:spPr>
          <a:xfrm>
            <a:off x="2762053" y="3303541"/>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13" name="TextBox 12">
            <a:extLst>
              <a:ext uri="{FF2B5EF4-FFF2-40B4-BE49-F238E27FC236}">
                <a16:creationId xmlns:a16="http://schemas.microsoft.com/office/drawing/2014/main" id="{FA8C631C-3059-4EA4-BBCC-24FDDF495873}"/>
              </a:ext>
            </a:extLst>
          </p:cNvPr>
          <p:cNvSpPr txBox="1"/>
          <p:nvPr/>
        </p:nvSpPr>
        <p:spPr>
          <a:xfrm>
            <a:off x="5965990" y="3297307"/>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
        <p:nvSpPr>
          <p:cNvPr id="16" name="Rectangle: Rounded Corners 15">
            <a:extLst>
              <a:ext uri="{FF2B5EF4-FFF2-40B4-BE49-F238E27FC236}">
                <a16:creationId xmlns:a16="http://schemas.microsoft.com/office/drawing/2014/main" id="{5CD3C231-AC83-4590-98F2-243AC2BE5864}"/>
              </a:ext>
            </a:extLst>
          </p:cNvPr>
          <p:cNvSpPr/>
          <p:nvPr/>
        </p:nvSpPr>
        <p:spPr>
          <a:xfrm>
            <a:off x="2762053" y="404628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7" name="Rectangle: Rounded Corners 16">
            <a:extLst>
              <a:ext uri="{FF2B5EF4-FFF2-40B4-BE49-F238E27FC236}">
                <a16:creationId xmlns:a16="http://schemas.microsoft.com/office/drawing/2014/main" id="{2F3578F9-0ED0-46BB-8C02-0C73CE07F921}"/>
              </a:ext>
            </a:extLst>
          </p:cNvPr>
          <p:cNvSpPr/>
          <p:nvPr/>
        </p:nvSpPr>
        <p:spPr>
          <a:xfrm>
            <a:off x="6529633" y="4731327"/>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8" name="Rectangle: Rounded Corners 17">
            <a:extLst>
              <a:ext uri="{FF2B5EF4-FFF2-40B4-BE49-F238E27FC236}">
                <a16:creationId xmlns:a16="http://schemas.microsoft.com/office/drawing/2014/main" id="{D49F5C7A-7909-4DD3-8545-084D538229BA}"/>
              </a:ext>
            </a:extLst>
          </p:cNvPr>
          <p:cNvSpPr/>
          <p:nvPr/>
        </p:nvSpPr>
        <p:spPr>
          <a:xfrm>
            <a:off x="2762052" y="4736672"/>
            <a:ext cx="3156409" cy="464467"/>
          </a:xfrm>
          <a:prstGeom prst="roundRect">
            <a:avLst/>
          </a:prstGeom>
          <a:solidFill>
            <a:srgbClr val="F018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High</a:t>
            </a:r>
            <a:endParaRPr lang="en-GB" sz="2000"/>
          </a:p>
        </p:txBody>
      </p:sp>
      <p:sp>
        <p:nvSpPr>
          <p:cNvPr id="19" name="Rectangle: Rounded Corners 18">
            <a:extLst>
              <a:ext uri="{FF2B5EF4-FFF2-40B4-BE49-F238E27FC236}">
                <a16:creationId xmlns:a16="http://schemas.microsoft.com/office/drawing/2014/main" id="{0A11D49C-DA47-4F80-A8CE-E23010026239}"/>
              </a:ext>
            </a:extLst>
          </p:cNvPr>
          <p:cNvSpPr/>
          <p:nvPr/>
        </p:nvSpPr>
        <p:spPr>
          <a:xfrm>
            <a:off x="6529634" y="3323850"/>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20" name="Rectangle: Rounded Corners 19">
            <a:extLst>
              <a:ext uri="{FF2B5EF4-FFF2-40B4-BE49-F238E27FC236}">
                <a16:creationId xmlns:a16="http://schemas.microsoft.com/office/drawing/2014/main" id="{EC370312-3B22-4751-B984-CCB561F92358}"/>
              </a:ext>
            </a:extLst>
          </p:cNvPr>
          <p:cNvSpPr/>
          <p:nvPr/>
        </p:nvSpPr>
        <p:spPr>
          <a:xfrm>
            <a:off x="6529633" y="4046282"/>
            <a:ext cx="3156409" cy="464467"/>
          </a:xfrm>
          <a:prstGeom prst="roundRect">
            <a:avLst/>
          </a:prstGeom>
          <a:solidFill>
            <a:srgbClr val="0070C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a:t>Low</a:t>
            </a:r>
            <a:endParaRPr lang="en-GB" sz="2000"/>
          </a:p>
        </p:txBody>
      </p:sp>
      <p:sp>
        <p:nvSpPr>
          <p:cNvPr id="21" name="TextBox 20">
            <a:extLst>
              <a:ext uri="{FF2B5EF4-FFF2-40B4-BE49-F238E27FC236}">
                <a16:creationId xmlns:a16="http://schemas.microsoft.com/office/drawing/2014/main" id="{7A77E238-ED39-4A6A-B7A8-B489E8068873}"/>
              </a:ext>
            </a:extLst>
          </p:cNvPr>
          <p:cNvSpPr txBox="1"/>
          <p:nvPr/>
        </p:nvSpPr>
        <p:spPr>
          <a:xfrm>
            <a:off x="5982488" y="4046282"/>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
        <p:nvSpPr>
          <p:cNvPr id="22" name="TextBox 21">
            <a:extLst>
              <a:ext uri="{FF2B5EF4-FFF2-40B4-BE49-F238E27FC236}">
                <a16:creationId xmlns:a16="http://schemas.microsoft.com/office/drawing/2014/main" id="{AD2DE8F3-192B-4315-BAF2-7C4CE43B5278}"/>
              </a:ext>
            </a:extLst>
          </p:cNvPr>
          <p:cNvSpPr txBox="1"/>
          <p:nvPr/>
        </p:nvSpPr>
        <p:spPr>
          <a:xfrm>
            <a:off x="5982488" y="4698796"/>
            <a:ext cx="553825" cy="523220"/>
          </a:xfrm>
          <a:prstGeom prst="rect">
            <a:avLst/>
          </a:prstGeom>
          <a:noFill/>
        </p:spPr>
        <p:txBody>
          <a:bodyPr wrap="square">
            <a:spAutoFit/>
          </a:bodyPr>
          <a:lstStyle/>
          <a:p>
            <a:r>
              <a:rPr lang="en-GB" sz="2800">
                <a:sym typeface="Wingdings" panose="05000000000000000000" pitchFamily="2" charset="2"/>
              </a:rPr>
              <a:t></a:t>
            </a:r>
            <a:endParaRPr lang="en-GB" sz="2800"/>
          </a:p>
        </p:txBody>
      </p:sp>
    </p:spTree>
    <p:extLst>
      <p:ext uri="{BB962C8B-B14F-4D97-AF65-F5344CB8AC3E}">
        <p14:creationId xmlns:p14="http://schemas.microsoft.com/office/powerpoint/2010/main" val="251662618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B4F8C4-D506-4714-8468-CD763B55DB05}"/>
              </a:ext>
            </a:extLst>
          </p:cNvPr>
          <p:cNvSpPr txBox="1"/>
          <p:nvPr/>
        </p:nvSpPr>
        <p:spPr>
          <a:xfrm>
            <a:off x="367646" y="920713"/>
            <a:ext cx="11699684" cy="954107"/>
          </a:xfrm>
          <a:prstGeom prst="rect">
            <a:avLst/>
          </a:prstGeom>
          <a:noFill/>
        </p:spPr>
        <p:txBody>
          <a:bodyPr wrap="square">
            <a:spAutoFit/>
          </a:bodyPr>
          <a:lstStyle/>
          <a:p>
            <a:endParaRPr lang="en-GB" sz="2800">
              <a:solidFill>
                <a:srgbClr val="000000"/>
              </a:solidFill>
              <a:ea typeface="Microsoft JhengHei" panose="020B0604030504040204" pitchFamily="34" charset="-120"/>
            </a:endParaRPr>
          </a:p>
          <a:p>
            <a:r>
              <a:rPr lang="en-GB" sz="2800">
                <a:solidFill>
                  <a:srgbClr val="000000"/>
                </a:solidFill>
                <a:ea typeface="Microsoft JhengHei" panose="020B0604030504040204" pitchFamily="34" charset="-120"/>
              </a:rPr>
              <a:t>Create a movement sentence using different actions from one point to another</a:t>
            </a:r>
            <a:endParaRPr lang="en-GB" sz="2800"/>
          </a:p>
        </p:txBody>
      </p:sp>
      <p:sp>
        <p:nvSpPr>
          <p:cNvPr id="5" name="Title 1">
            <a:extLst>
              <a:ext uri="{FF2B5EF4-FFF2-40B4-BE49-F238E27FC236}">
                <a16:creationId xmlns:a16="http://schemas.microsoft.com/office/drawing/2014/main" id="{B94AC098-BAB3-43EF-8BD8-524513AB59D4}"/>
              </a:ext>
            </a:extLst>
          </p:cNvPr>
          <p:cNvSpPr txBox="1">
            <a:spLocks/>
          </p:cNvSpPr>
          <p:nvPr/>
        </p:nvSpPr>
        <p:spPr>
          <a:xfrm>
            <a:off x="367646" y="582999"/>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cs typeface="Calibri Light"/>
              </a:rPr>
              <a:t>Movement sentences </a:t>
            </a:r>
            <a:endParaRPr lang="en-US" b="1">
              <a:cs typeface="Calibri Light"/>
            </a:endParaRPr>
          </a:p>
        </p:txBody>
      </p:sp>
      <p:sp>
        <p:nvSpPr>
          <p:cNvPr id="2" name="Rectangle 1">
            <a:extLst>
              <a:ext uri="{FF2B5EF4-FFF2-40B4-BE49-F238E27FC236}">
                <a16:creationId xmlns:a16="http://schemas.microsoft.com/office/drawing/2014/main" id="{577A0534-2CEB-4A72-9E02-28EBD8F3E98A}"/>
              </a:ext>
            </a:extLst>
          </p:cNvPr>
          <p:cNvSpPr/>
          <p:nvPr/>
        </p:nvSpPr>
        <p:spPr>
          <a:xfrm>
            <a:off x="1781760" y="2365147"/>
            <a:ext cx="1574515" cy="73198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rPr>
              <a:t>Turn</a:t>
            </a:r>
            <a:endParaRPr lang="en-GB" sz="2800">
              <a:solidFill>
                <a:schemeClr val="bg1"/>
              </a:solidFill>
              <a:cs typeface="Calibri"/>
            </a:endParaRPr>
          </a:p>
        </p:txBody>
      </p:sp>
      <p:sp>
        <p:nvSpPr>
          <p:cNvPr id="6" name="Rectangle 5">
            <a:extLst>
              <a:ext uri="{FF2B5EF4-FFF2-40B4-BE49-F238E27FC236}">
                <a16:creationId xmlns:a16="http://schemas.microsoft.com/office/drawing/2014/main" id="{069BC7A3-14E7-40AE-B5ED-4270BFA43275}"/>
              </a:ext>
            </a:extLst>
          </p:cNvPr>
          <p:cNvSpPr/>
          <p:nvPr/>
        </p:nvSpPr>
        <p:spPr>
          <a:xfrm>
            <a:off x="4077176" y="2365147"/>
            <a:ext cx="1574515" cy="73198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Travel</a:t>
            </a:r>
            <a:endParaRPr lang="en-GB" sz="2800">
              <a:solidFill>
                <a:schemeClr val="tx1"/>
              </a:solidFill>
              <a:cs typeface="Calibri"/>
            </a:endParaRPr>
          </a:p>
        </p:txBody>
      </p:sp>
      <p:sp>
        <p:nvSpPr>
          <p:cNvPr id="7" name="Rectangle 6">
            <a:extLst>
              <a:ext uri="{FF2B5EF4-FFF2-40B4-BE49-F238E27FC236}">
                <a16:creationId xmlns:a16="http://schemas.microsoft.com/office/drawing/2014/main" id="{B95D6027-DE80-4814-B890-27B3281F6AB3}"/>
              </a:ext>
            </a:extLst>
          </p:cNvPr>
          <p:cNvSpPr/>
          <p:nvPr/>
        </p:nvSpPr>
        <p:spPr>
          <a:xfrm>
            <a:off x="6378689" y="2365147"/>
            <a:ext cx="2373091" cy="731982"/>
          </a:xfrm>
          <a:prstGeom prst="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dirty="0"/>
              <a:t>Balance/Shape</a:t>
            </a:r>
          </a:p>
        </p:txBody>
      </p:sp>
      <p:sp>
        <p:nvSpPr>
          <p:cNvPr id="8" name="Rectangle 7">
            <a:extLst>
              <a:ext uri="{FF2B5EF4-FFF2-40B4-BE49-F238E27FC236}">
                <a16:creationId xmlns:a16="http://schemas.microsoft.com/office/drawing/2014/main" id="{5A5009CC-AE1D-4BB6-9DED-BE1C23F5C908}"/>
              </a:ext>
            </a:extLst>
          </p:cNvPr>
          <p:cNvSpPr/>
          <p:nvPr/>
        </p:nvSpPr>
        <p:spPr>
          <a:xfrm>
            <a:off x="9350762" y="2365147"/>
            <a:ext cx="1574515" cy="731982"/>
          </a:xfrm>
          <a:prstGeom prst="rect">
            <a:avLst/>
          </a:prstGeom>
          <a:solidFill>
            <a:srgbClr val="2ED92B"/>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Leap</a:t>
            </a:r>
          </a:p>
        </p:txBody>
      </p:sp>
      <p:sp>
        <p:nvSpPr>
          <p:cNvPr id="11" name="TextBox 10">
            <a:extLst>
              <a:ext uri="{FF2B5EF4-FFF2-40B4-BE49-F238E27FC236}">
                <a16:creationId xmlns:a16="http://schemas.microsoft.com/office/drawing/2014/main" id="{E05E293D-F859-450D-86CE-E266915E6D3E}"/>
              </a:ext>
            </a:extLst>
          </p:cNvPr>
          <p:cNvSpPr txBox="1"/>
          <p:nvPr/>
        </p:nvSpPr>
        <p:spPr>
          <a:xfrm>
            <a:off x="532177" y="3586342"/>
            <a:ext cx="11699684" cy="1815882"/>
          </a:xfrm>
          <a:prstGeom prst="rect">
            <a:avLst/>
          </a:prstGeom>
          <a:noFill/>
        </p:spPr>
        <p:txBody>
          <a:bodyPr wrap="square">
            <a:spAutoFit/>
          </a:bodyPr>
          <a:lstStyle/>
          <a:p>
            <a:pPr marL="457200" indent="-457200">
              <a:buFont typeface="Arial" panose="020B0604020202020204" pitchFamily="34" charset="0"/>
              <a:buChar char="•"/>
            </a:pPr>
            <a:r>
              <a:rPr lang="en-GB" sz="2800">
                <a:solidFill>
                  <a:srgbClr val="000000"/>
                </a:solidFill>
                <a:ea typeface="Microsoft JhengHei" panose="020B0604030504040204" pitchFamily="34" charset="-120"/>
              </a:rPr>
              <a:t>Can you change the order of movements?</a:t>
            </a:r>
          </a:p>
          <a:p>
            <a:pPr marL="457200" indent="-457200">
              <a:buFont typeface="Arial" panose="020B0604020202020204" pitchFamily="34" charset="0"/>
              <a:buChar char="•"/>
            </a:pPr>
            <a:r>
              <a:rPr lang="en-GB" sz="2800">
                <a:solidFill>
                  <a:srgbClr val="000000"/>
                </a:solidFill>
                <a:ea typeface="Microsoft JhengHei" panose="020B0604030504040204" pitchFamily="34" charset="-120"/>
              </a:rPr>
              <a:t>Can you start and end the sequence in a different level</a:t>
            </a:r>
          </a:p>
          <a:p>
            <a:pPr marL="457200" indent="-457200">
              <a:buFont typeface="Arial" panose="020B0604020202020204" pitchFamily="34" charset="0"/>
              <a:buChar char="•"/>
            </a:pPr>
            <a:r>
              <a:rPr lang="en-GB" sz="2800">
                <a:solidFill>
                  <a:srgbClr val="000000"/>
                </a:solidFill>
                <a:ea typeface="Microsoft JhengHei" panose="020B0604030504040204" pitchFamily="34" charset="-120"/>
              </a:rPr>
              <a:t>Create a noticeable change of speed somewhere in the sequence</a:t>
            </a:r>
          </a:p>
          <a:p>
            <a:pPr marL="457200" indent="-457200">
              <a:buFont typeface="Arial" panose="020B0604020202020204" pitchFamily="34" charset="0"/>
              <a:buChar char="•"/>
            </a:pPr>
            <a:r>
              <a:rPr lang="en-GB" sz="2800">
                <a:solidFill>
                  <a:srgbClr val="000000"/>
                </a:solidFill>
                <a:ea typeface="Microsoft JhengHei" panose="020B0604030504040204" pitchFamily="34" charset="-120"/>
              </a:rPr>
              <a:t>Think about the pathway you use… is it direct or indirect?</a:t>
            </a:r>
            <a:endParaRPr lang="en-GB" sz="2800"/>
          </a:p>
        </p:txBody>
      </p:sp>
    </p:spTree>
    <p:extLst>
      <p:ext uri="{BB962C8B-B14F-4D97-AF65-F5344CB8AC3E}">
        <p14:creationId xmlns:p14="http://schemas.microsoft.com/office/powerpoint/2010/main" val="235819528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9">
            <a:extLst>
              <a:ext uri="{FF2B5EF4-FFF2-40B4-BE49-F238E27FC236}">
                <a16:creationId xmlns:a16="http://schemas.microsoft.com/office/drawing/2014/main" id="{A08F45A1-963A-4F3C-8AC4-2652B329FBDD}"/>
              </a:ext>
            </a:extLst>
          </p:cNvPr>
          <p:cNvGraphicFramePr>
            <a:graphicFrameLocks noGrp="1"/>
          </p:cNvGraphicFramePr>
          <p:nvPr>
            <p:extLst>
              <p:ext uri="{D42A27DB-BD31-4B8C-83A1-F6EECF244321}">
                <p14:modId xmlns:p14="http://schemas.microsoft.com/office/powerpoint/2010/main" val="2167205184"/>
              </p:ext>
            </p:extLst>
          </p:nvPr>
        </p:nvGraphicFramePr>
        <p:xfrm>
          <a:off x="0" y="0"/>
          <a:ext cx="12192000" cy="5902299"/>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573733278"/>
                    </a:ext>
                  </a:extLst>
                </a:gridCol>
                <a:gridCol w="4064000">
                  <a:extLst>
                    <a:ext uri="{9D8B030D-6E8A-4147-A177-3AD203B41FA5}">
                      <a16:colId xmlns:a16="http://schemas.microsoft.com/office/drawing/2014/main" val="2829775154"/>
                    </a:ext>
                  </a:extLst>
                </a:gridCol>
                <a:gridCol w="4064000">
                  <a:extLst>
                    <a:ext uri="{9D8B030D-6E8A-4147-A177-3AD203B41FA5}">
                      <a16:colId xmlns:a16="http://schemas.microsoft.com/office/drawing/2014/main" val="538005228"/>
                    </a:ext>
                  </a:extLst>
                </a:gridCol>
              </a:tblGrid>
              <a:tr h="2743652">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F0000"/>
                          </a:highlight>
                        </a:rPr>
                        <a:t>Turn</a:t>
                      </a:r>
                    </a:p>
                    <a:p>
                      <a:pPr algn="ctr"/>
                      <a:r>
                        <a:rPr lang="en-GB" sz="2800" b="0">
                          <a:solidFill>
                            <a:schemeClr val="tx1"/>
                          </a:solidFill>
                        </a:rPr>
                        <a:t>Different body parts</a:t>
                      </a:r>
                    </a:p>
                    <a:p>
                      <a:pPr algn="ctr"/>
                      <a:r>
                        <a:rPr lang="en-GB" sz="2800" b="0">
                          <a:solidFill>
                            <a:schemeClr val="tx1"/>
                          </a:solidFill>
                        </a:rPr>
                        <a:t>Quarter/Half/Full</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FFF00"/>
                          </a:highlight>
                        </a:rPr>
                        <a:t>Travel</a:t>
                      </a:r>
                    </a:p>
                    <a:p>
                      <a:pPr algn="ctr"/>
                      <a:r>
                        <a:rPr lang="en-GB" sz="2800" b="0">
                          <a:solidFill>
                            <a:schemeClr val="tx1"/>
                          </a:solidFill>
                        </a:rPr>
                        <a:t>Skip</a:t>
                      </a:r>
                    </a:p>
                    <a:p>
                      <a:pPr algn="ctr"/>
                      <a:r>
                        <a:rPr lang="en-GB" sz="2800" b="0">
                          <a:solidFill>
                            <a:schemeClr val="tx1"/>
                          </a:solidFill>
                        </a:rPr>
                        <a:t>Gallop</a:t>
                      </a:r>
                    </a:p>
                    <a:p>
                      <a:pPr algn="ctr"/>
                      <a:r>
                        <a:rPr lang="en-GB" sz="2800" b="0">
                          <a:solidFill>
                            <a:schemeClr val="tx1"/>
                          </a:solidFill>
                        </a:rPr>
                        <a:t>Slide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45AAB"/>
                          </a:highlight>
                        </a:rPr>
                        <a:t>Balance</a:t>
                      </a:r>
                    </a:p>
                    <a:p>
                      <a:pPr algn="ctr"/>
                      <a:r>
                        <a:rPr lang="en-GB" sz="2800" b="0">
                          <a:solidFill>
                            <a:schemeClr val="tx1"/>
                          </a:solidFill>
                        </a:rPr>
                        <a:t>Point/Patch</a:t>
                      </a:r>
                    </a:p>
                    <a:p>
                      <a:pPr algn="ctr"/>
                      <a:r>
                        <a:rPr lang="en-GB" sz="2800" b="0">
                          <a:solidFill>
                            <a:schemeClr val="tx1"/>
                          </a:solidFill>
                        </a:rPr>
                        <a:t>Shape</a:t>
                      </a:r>
                    </a:p>
                    <a:p>
                      <a:pPr algn="ctr"/>
                      <a:r>
                        <a:rPr lang="en-GB" sz="2800" b="0">
                          <a:solidFill>
                            <a:schemeClr val="tx1"/>
                          </a:solidFill>
                        </a:rPr>
                        <a:t>Point of contact</a:t>
                      </a:r>
                    </a:p>
                    <a:p>
                      <a:pPr algn="ctr"/>
                      <a:endParaRPr lang="en-GB" sz="2800" b="0">
                        <a:solidFill>
                          <a:schemeClr val="tx1"/>
                        </a:solidFill>
                      </a:endParaRP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9493617"/>
                  </a:ext>
                </a:extLst>
              </a:tr>
              <a:tr h="3006699">
                <a:tc>
                  <a:txBody>
                    <a:bodyPr/>
                    <a:lstStyle/>
                    <a:p>
                      <a:pPr algn="ctr"/>
                      <a:endParaRPr lang="en-GB" sz="2000" b="1">
                        <a:solidFill>
                          <a:schemeClr val="tx1"/>
                        </a:solidFill>
                        <a:highlight>
                          <a:srgbClr val="00FFFF"/>
                        </a:highlight>
                      </a:endParaRPr>
                    </a:p>
                    <a:p>
                      <a:pPr lvl="0" algn="ctr">
                        <a:buNone/>
                      </a:pPr>
                      <a:r>
                        <a:rPr lang="en-GB" sz="3600" b="1" i="0" u="none" strike="noStrike" noProof="0">
                          <a:solidFill>
                            <a:schemeClr val="tx1"/>
                          </a:solidFill>
                          <a:highlight>
                            <a:srgbClr val="FFCCFF"/>
                          </a:highlight>
                          <a:latin typeface="Calibri"/>
                        </a:rPr>
                        <a:t>Roll</a:t>
                      </a:r>
                      <a:endParaRPr lang="en-GB"/>
                    </a:p>
                    <a:p>
                      <a:pPr algn="ctr"/>
                      <a:r>
                        <a:rPr lang="en-GB" sz="2800" b="0">
                          <a:solidFill>
                            <a:schemeClr val="tx1"/>
                          </a:solidFill>
                        </a:rPr>
                        <a:t>Backwards</a:t>
                      </a:r>
                    </a:p>
                    <a:p>
                      <a:pPr algn="ctr"/>
                      <a:r>
                        <a:rPr lang="en-GB" sz="2800" b="0">
                          <a:solidFill>
                            <a:schemeClr val="tx1"/>
                          </a:solidFill>
                        </a:rPr>
                        <a:t>Forward</a:t>
                      </a:r>
                    </a:p>
                    <a:p>
                      <a:pPr algn="ctr"/>
                      <a:r>
                        <a:rPr lang="en-GB" sz="2800" b="0">
                          <a:solidFill>
                            <a:schemeClr val="tx1"/>
                          </a:solidFill>
                        </a:rPr>
                        <a:t>Log roll, Egg roll</a:t>
                      </a:r>
                    </a:p>
                    <a:p>
                      <a:pPr algn="ctr"/>
                      <a:r>
                        <a:rPr lang="en-GB" sz="2800" b="0">
                          <a:solidFill>
                            <a:schemeClr val="tx1"/>
                          </a:solidFill>
                        </a:rPr>
                        <a:t>Teddy bear roll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endParaRPr lang="en-GB" sz="2000" b="1">
                        <a:solidFill>
                          <a:schemeClr val="tx1"/>
                        </a:solidFill>
                        <a:highlight>
                          <a:srgbClr val="00FFFF"/>
                        </a:highlight>
                      </a:endParaRPr>
                    </a:p>
                    <a:p>
                      <a:pPr algn="ctr"/>
                      <a:r>
                        <a:rPr lang="en-GB" sz="3600" b="1">
                          <a:solidFill>
                            <a:schemeClr val="tx1"/>
                          </a:solidFill>
                          <a:highlight>
                            <a:srgbClr val="00FFFF"/>
                          </a:highlight>
                        </a:rPr>
                        <a:t>Jump</a:t>
                      </a:r>
                    </a:p>
                    <a:p>
                      <a:pPr algn="ctr"/>
                      <a:r>
                        <a:rPr lang="en-GB" sz="2800" b="0">
                          <a:solidFill>
                            <a:schemeClr val="tx1"/>
                          </a:solidFill>
                        </a:rPr>
                        <a:t>Tuck/Straight/Star</a:t>
                      </a:r>
                    </a:p>
                    <a:p>
                      <a:pPr algn="ctr"/>
                      <a:r>
                        <a:rPr lang="en-GB" sz="2800" b="0" i="1">
                          <a:solidFill>
                            <a:schemeClr val="tx1"/>
                          </a:solidFill>
                        </a:rPr>
                        <a:t>How do you land</a:t>
                      </a:r>
                      <a:r>
                        <a:rPr lang="en-GB" sz="2800" b="0">
                          <a:solidFill>
                            <a:schemeClr val="tx1"/>
                          </a:solidFill>
                        </a:rPr>
                        <a:t>?</a:t>
                      </a:r>
                    </a:p>
                    <a:p>
                      <a:pPr algn="ctr"/>
                      <a:endParaRPr lang="en-GB" sz="3600" b="1">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endParaRPr lang="en-GB" sz="2000" b="1">
                        <a:solidFill>
                          <a:schemeClr val="tx1"/>
                        </a:solidFill>
                        <a:highlight>
                          <a:srgbClr val="00FFFF"/>
                        </a:highlight>
                      </a:endParaRPr>
                    </a:p>
                    <a:p>
                      <a:pPr lvl="0" algn="ctr">
                        <a:buNone/>
                      </a:pPr>
                      <a:r>
                        <a:rPr lang="en-GB" sz="3600" b="1" i="0" u="none" strike="noStrike" noProof="0">
                          <a:solidFill>
                            <a:schemeClr val="tx1"/>
                          </a:solidFill>
                          <a:highlight>
                            <a:srgbClr val="00FF00"/>
                          </a:highlight>
                          <a:latin typeface="Calibri"/>
                        </a:rPr>
                        <a:t>Leap</a:t>
                      </a:r>
                      <a:endParaRPr lang="en-GB"/>
                    </a:p>
                    <a:p>
                      <a:pPr algn="ctr"/>
                      <a:r>
                        <a:rPr lang="en-GB" sz="2800" b="0">
                          <a:solidFill>
                            <a:schemeClr val="tx1"/>
                          </a:solidFill>
                        </a:rPr>
                        <a:t>Split</a:t>
                      </a:r>
                    </a:p>
                    <a:p>
                      <a:pPr algn="ctr"/>
                      <a:r>
                        <a:rPr lang="en-GB" sz="2800" b="0">
                          <a:solidFill>
                            <a:schemeClr val="tx1"/>
                          </a:solidFill>
                        </a:rPr>
                        <a:t>Stag</a:t>
                      </a:r>
                    </a:p>
                    <a:p>
                      <a:pPr algn="ctr"/>
                      <a:r>
                        <a:rPr lang="en-GB" sz="2800" b="0">
                          <a:solidFill>
                            <a:schemeClr val="tx1"/>
                          </a:solidFill>
                        </a:rPr>
                        <a:t>Scissor</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3672256440"/>
                  </a:ext>
                </a:extLst>
              </a:tr>
            </a:tbl>
          </a:graphicData>
        </a:graphic>
      </p:graphicFrame>
    </p:spTree>
    <p:extLst>
      <p:ext uri="{BB962C8B-B14F-4D97-AF65-F5344CB8AC3E}">
        <p14:creationId xmlns:p14="http://schemas.microsoft.com/office/powerpoint/2010/main" val="121767111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cs typeface="Calibri"/>
              </a:rPr>
              <a:t>SPACE</a:t>
            </a:r>
          </a:p>
          <a:p>
            <a:r>
              <a:rPr lang="en-GB" sz="2400" dirty="0"/>
              <a:t>Spatial Awareness</a:t>
            </a:r>
            <a:endParaRPr lang="en-GB" sz="2400" dirty="0">
              <a:cs typeface="Calibri"/>
            </a:endParaRPr>
          </a:p>
          <a:p>
            <a:endParaRPr lang="en-GB">
              <a:cs typeface="Calibri"/>
            </a:endParaRPr>
          </a:p>
          <a:p>
            <a:endParaRPr lang="en-GB">
              <a:cs typeface="Calibri"/>
            </a:endParaRPr>
          </a:p>
          <a:p>
            <a:r>
              <a:rPr lang="en-GB" i="1" dirty="0">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BODY </a:t>
            </a:r>
            <a:endParaRPr lang="en-US" sz="2800" dirty="0">
              <a:cs typeface="Calibri" panose="020F0502020204030204"/>
            </a:endParaRPr>
          </a:p>
          <a:p>
            <a:r>
              <a:rPr lang="en-GB" sz="2400" dirty="0">
                <a:cs typeface="Calibri"/>
              </a:rPr>
              <a:t>Body Awareness</a:t>
            </a:r>
          </a:p>
          <a:p>
            <a:endParaRPr lang="en-GB">
              <a:cs typeface="Calibri"/>
            </a:endParaRPr>
          </a:p>
          <a:p>
            <a:endParaRPr lang="en-GB">
              <a:cs typeface="Calibri"/>
            </a:endParaRPr>
          </a:p>
          <a:p>
            <a:r>
              <a:rPr lang="en-GB" i="1" dirty="0">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9186232" y="12515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EFFORT</a:t>
            </a:r>
            <a:endParaRPr lang="en-US" sz="2800">
              <a:cs typeface="Calibri" panose="020F0502020204030204"/>
            </a:endParaRPr>
          </a:p>
          <a:p>
            <a:r>
              <a:rPr lang="en-GB" sz="2400" dirty="0">
                <a:cs typeface="Calibri"/>
              </a:rPr>
              <a:t>Quality of movement </a:t>
            </a:r>
          </a:p>
          <a:p>
            <a:endParaRPr lang="en-GB">
              <a:cs typeface="Calibri"/>
            </a:endParaRPr>
          </a:p>
          <a:p>
            <a:endParaRPr lang="en-GB">
              <a:cs typeface="Calibri"/>
            </a:endParaRPr>
          </a:p>
          <a:p>
            <a:r>
              <a:rPr lang="en-GB" i="1" dirty="0">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6149733" y="1251580"/>
            <a:ext cx="2901351" cy="4216539"/>
          </a:xfrm>
          <a:prstGeom prst="rect">
            <a:avLst/>
          </a:prstGeom>
          <a:solidFill>
            <a:schemeClr val="accent6">
              <a:lumMod val="40000"/>
              <a:lumOff val="60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dirty="0">
                <a:ea typeface="Microsoft JhengHei"/>
                <a:cs typeface="Arial"/>
              </a:rPr>
              <a:t>4 Pillars to teaching creative movement </a:t>
            </a:r>
          </a:p>
        </p:txBody>
      </p:sp>
    </p:spTree>
    <p:extLst>
      <p:ext uri="{BB962C8B-B14F-4D97-AF65-F5344CB8AC3E}">
        <p14:creationId xmlns:p14="http://schemas.microsoft.com/office/powerpoint/2010/main" val="2005846591"/>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9186232" y="12515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6149733" y="1251580"/>
            <a:ext cx="2901351" cy="4216539"/>
          </a:xfrm>
          <a:prstGeom prst="rect">
            <a:avLst/>
          </a:prstGeom>
          <a:solidFill>
            <a:schemeClr val="accent6">
              <a:lumMod val="40000"/>
              <a:lumOff val="60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Tree>
    <p:extLst>
      <p:ext uri="{BB962C8B-B14F-4D97-AF65-F5344CB8AC3E}">
        <p14:creationId xmlns:p14="http://schemas.microsoft.com/office/powerpoint/2010/main" val="328491976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2ACF5F-A96C-4215-A133-20FB9EC54854}"/>
              </a:ext>
            </a:extLst>
          </p:cNvPr>
          <p:cNvSpPr txBox="1"/>
          <p:nvPr/>
        </p:nvSpPr>
        <p:spPr>
          <a:xfrm>
            <a:off x="3780148" y="2513583"/>
            <a:ext cx="4119514" cy="1569660"/>
          </a:xfrm>
          <a:prstGeom prst="rect">
            <a:avLst/>
          </a:prstGeom>
          <a:noFill/>
        </p:spPr>
        <p:txBody>
          <a:bodyPr wrap="square">
            <a:spAutoFit/>
          </a:bodyPr>
          <a:lstStyle/>
          <a:p>
            <a:pPr algn="ctr"/>
            <a:r>
              <a:rPr lang="en-GB" sz="3200" b="1">
                <a:highlight>
                  <a:srgbClr val="D4FDC3"/>
                </a:highlight>
              </a:rPr>
              <a:t>Relationships</a:t>
            </a:r>
            <a:r>
              <a:rPr lang="en-GB" sz="3200" b="1"/>
              <a:t> in creative movement </a:t>
            </a:r>
            <a:endParaRPr lang="en-GB" sz="3200"/>
          </a:p>
          <a:p>
            <a:pPr algn="ctr"/>
            <a:endParaRPr lang="en-GB" sz="3200"/>
          </a:p>
        </p:txBody>
      </p:sp>
      <p:sp>
        <p:nvSpPr>
          <p:cNvPr id="5" name="TextBox 4">
            <a:extLst>
              <a:ext uri="{FF2B5EF4-FFF2-40B4-BE49-F238E27FC236}">
                <a16:creationId xmlns:a16="http://schemas.microsoft.com/office/drawing/2014/main" id="{F73EBEA3-EF7C-4DD9-A6DE-643F60B997D9}"/>
              </a:ext>
            </a:extLst>
          </p:cNvPr>
          <p:cNvSpPr txBox="1"/>
          <p:nvPr/>
        </p:nvSpPr>
        <p:spPr>
          <a:xfrm>
            <a:off x="245098" y="3780767"/>
            <a:ext cx="3896414" cy="461665"/>
          </a:xfrm>
          <a:prstGeom prst="rect">
            <a:avLst/>
          </a:prstGeom>
          <a:noFill/>
        </p:spPr>
        <p:txBody>
          <a:bodyPr wrap="square">
            <a:spAutoFit/>
          </a:bodyPr>
          <a:lstStyle/>
          <a:p>
            <a:pPr algn="ctr"/>
            <a:r>
              <a:rPr lang="en-GB" sz="2400"/>
              <a:t>Between people - duets</a:t>
            </a:r>
          </a:p>
        </p:txBody>
      </p:sp>
      <p:sp>
        <p:nvSpPr>
          <p:cNvPr id="6" name="TextBox 5">
            <a:extLst>
              <a:ext uri="{FF2B5EF4-FFF2-40B4-BE49-F238E27FC236}">
                <a16:creationId xmlns:a16="http://schemas.microsoft.com/office/drawing/2014/main" id="{90332E28-F3B0-4B12-AE6B-5EE9F03C2C2C}"/>
              </a:ext>
            </a:extLst>
          </p:cNvPr>
          <p:cNvSpPr txBox="1"/>
          <p:nvPr/>
        </p:nvSpPr>
        <p:spPr>
          <a:xfrm>
            <a:off x="106836" y="2060410"/>
            <a:ext cx="3896414" cy="461665"/>
          </a:xfrm>
          <a:prstGeom prst="rect">
            <a:avLst/>
          </a:prstGeom>
          <a:noFill/>
        </p:spPr>
        <p:txBody>
          <a:bodyPr wrap="square">
            <a:spAutoFit/>
          </a:bodyPr>
          <a:lstStyle/>
          <a:p>
            <a:pPr algn="ctr"/>
            <a:r>
              <a:rPr lang="en-GB" sz="2400"/>
              <a:t>In groups</a:t>
            </a:r>
          </a:p>
        </p:txBody>
      </p:sp>
      <p:sp>
        <p:nvSpPr>
          <p:cNvPr id="7" name="TextBox 6">
            <a:extLst>
              <a:ext uri="{FF2B5EF4-FFF2-40B4-BE49-F238E27FC236}">
                <a16:creationId xmlns:a16="http://schemas.microsoft.com/office/drawing/2014/main" id="{59A0784B-039D-470F-8C8A-0333B5E65ACA}"/>
              </a:ext>
            </a:extLst>
          </p:cNvPr>
          <p:cNvSpPr txBox="1"/>
          <p:nvPr/>
        </p:nvSpPr>
        <p:spPr>
          <a:xfrm>
            <a:off x="7899662" y="1704872"/>
            <a:ext cx="3896414" cy="830997"/>
          </a:xfrm>
          <a:prstGeom prst="rect">
            <a:avLst/>
          </a:prstGeom>
          <a:noFill/>
        </p:spPr>
        <p:txBody>
          <a:bodyPr wrap="square">
            <a:spAutoFit/>
          </a:bodyPr>
          <a:lstStyle/>
          <a:p>
            <a:r>
              <a:rPr lang="en-GB" sz="2400"/>
              <a:t>People and equipment -  rhythmic gymnastics </a:t>
            </a:r>
          </a:p>
        </p:txBody>
      </p:sp>
      <p:sp>
        <p:nvSpPr>
          <p:cNvPr id="8" name="TextBox 7">
            <a:extLst>
              <a:ext uri="{FF2B5EF4-FFF2-40B4-BE49-F238E27FC236}">
                <a16:creationId xmlns:a16="http://schemas.microsoft.com/office/drawing/2014/main" id="{8AAA49FE-2D9D-44D6-91E0-8701E939AC7F}"/>
              </a:ext>
            </a:extLst>
          </p:cNvPr>
          <p:cNvSpPr txBox="1"/>
          <p:nvPr/>
        </p:nvSpPr>
        <p:spPr>
          <a:xfrm>
            <a:off x="7877664" y="4414900"/>
            <a:ext cx="3896414" cy="461665"/>
          </a:xfrm>
          <a:prstGeom prst="rect">
            <a:avLst/>
          </a:prstGeom>
          <a:noFill/>
        </p:spPr>
        <p:txBody>
          <a:bodyPr wrap="square">
            <a:spAutoFit/>
          </a:bodyPr>
          <a:lstStyle/>
          <a:p>
            <a:r>
              <a:rPr lang="en-GB" sz="2400"/>
              <a:t>People and apparatus</a:t>
            </a:r>
          </a:p>
        </p:txBody>
      </p:sp>
      <p:sp>
        <p:nvSpPr>
          <p:cNvPr id="3" name="Oval 2">
            <a:extLst>
              <a:ext uri="{FF2B5EF4-FFF2-40B4-BE49-F238E27FC236}">
                <a16:creationId xmlns:a16="http://schemas.microsoft.com/office/drawing/2014/main" id="{736AF752-0CD5-4C15-8CF8-E88582C80046}"/>
              </a:ext>
            </a:extLst>
          </p:cNvPr>
          <p:cNvSpPr/>
          <p:nvPr/>
        </p:nvSpPr>
        <p:spPr>
          <a:xfrm>
            <a:off x="3880699" y="2130458"/>
            <a:ext cx="3896414" cy="1952785"/>
          </a:xfrm>
          <a:prstGeom prst="ellipse">
            <a:avLst/>
          </a:prstGeom>
          <a:no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A1D639D-3871-4F80-B503-E9691C4612D7}"/>
              </a:ext>
            </a:extLst>
          </p:cNvPr>
          <p:cNvSpPr txBox="1"/>
          <p:nvPr/>
        </p:nvSpPr>
        <p:spPr>
          <a:xfrm>
            <a:off x="2875174" y="4727978"/>
            <a:ext cx="4119513" cy="461665"/>
          </a:xfrm>
          <a:prstGeom prst="rect">
            <a:avLst/>
          </a:prstGeom>
          <a:noFill/>
        </p:spPr>
        <p:txBody>
          <a:bodyPr wrap="square">
            <a:spAutoFit/>
          </a:bodyPr>
          <a:lstStyle/>
          <a:p>
            <a:pPr algn="ctr"/>
            <a:r>
              <a:rPr lang="en-GB" sz="2400" b="1"/>
              <a:t>Choreographic Devices</a:t>
            </a:r>
          </a:p>
        </p:txBody>
      </p:sp>
      <p:sp>
        <p:nvSpPr>
          <p:cNvPr id="10" name="TextBox 9">
            <a:extLst>
              <a:ext uri="{FF2B5EF4-FFF2-40B4-BE49-F238E27FC236}">
                <a16:creationId xmlns:a16="http://schemas.microsoft.com/office/drawing/2014/main" id="{1A715CAE-D734-438E-A38B-1A34D00658DF}"/>
              </a:ext>
            </a:extLst>
          </p:cNvPr>
          <p:cNvSpPr txBox="1"/>
          <p:nvPr/>
        </p:nvSpPr>
        <p:spPr>
          <a:xfrm>
            <a:off x="8000213" y="3167390"/>
            <a:ext cx="3896414" cy="461665"/>
          </a:xfrm>
          <a:prstGeom prst="rect">
            <a:avLst/>
          </a:prstGeom>
          <a:noFill/>
        </p:spPr>
        <p:txBody>
          <a:bodyPr wrap="square">
            <a:spAutoFit/>
          </a:bodyPr>
          <a:lstStyle/>
          <a:p>
            <a:r>
              <a:rPr lang="en-GB" sz="2400"/>
              <a:t>Relationships in space</a:t>
            </a:r>
          </a:p>
        </p:txBody>
      </p:sp>
      <p:sp>
        <p:nvSpPr>
          <p:cNvPr id="11" name="TextBox 10">
            <a:extLst>
              <a:ext uri="{FF2B5EF4-FFF2-40B4-BE49-F238E27FC236}">
                <a16:creationId xmlns:a16="http://schemas.microsoft.com/office/drawing/2014/main" id="{A6FE4543-45E3-46B0-ADE0-8201B058A511}"/>
              </a:ext>
            </a:extLst>
          </p:cNvPr>
          <p:cNvSpPr txBox="1"/>
          <p:nvPr/>
        </p:nvSpPr>
        <p:spPr>
          <a:xfrm>
            <a:off x="1136224" y="177673"/>
            <a:ext cx="9919551" cy="1138773"/>
          </a:xfrm>
          <a:prstGeom prst="rect">
            <a:avLst/>
          </a:prstGeom>
          <a:noFill/>
        </p:spPr>
        <p:txBody>
          <a:bodyPr wrap="square">
            <a:spAutoFit/>
          </a:bodyPr>
          <a:lstStyle/>
          <a:p>
            <a:pPr algn="ctr"/>
            <a:r>
              <a:rPr lang="en-GB" sz="3400" b="1" i="1"/>
              <a:t>The dance element that focuses on how the body relates to itself, to others and the environment </a:t>
            </a:r>
          </a:p>
        </p:txBody>
      </p:sp>
    </p:spTree>
    <p:extLst>
      <p:ext uri="{BB962C8B-B14F-4D97-AF65-F5344CB8AC3E}">
        <p14:creationId xmlns:p14="http://schemas.microsoft.com/office/powerpoint/2010/main" val="182258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2ACF5F-A96C-4215-A133-20FB9EC54854}"/>
              </a:ext>
            </a:extLst>
          </p:cNvPr>
          <p:cNvSpPr txBox="1"/>
          <p:nvPr/>
        </p:nvSpPr>
        <p:spPr>
          <a:xfrm>
            <a:off x="521223" y="704773"/>
            <a:ext cx="11149553" cy="3231654"/>
          </a:xfrm>
          <a:prstGeom prst="rect">
            <a:avLst/>
          </a:prstGeom>
          <a:noFill/>
        </p:spPr>
        <p:txBody>
          <a:bodyPr wrap="square">
            <a:spAutoFit/>
          </a:bodyPr>
          <a:lstStyle/>
          <a:p>
            <a:pPr algn="ctr"/>
            <a:r>
              <a:rPr lang="en-GB" sz="4400" b="1"/>
              <a:t>Choreographic Devises</a:t>
            </a:r>
          </a:p>
          <a:p>
            <a:pPr algn="ctr"/>
            <a:endParaRPr lang="en-GB" sz="4000"/>
          </a:p>
          <a:p>
            <a:pPr algn="ctr"/>
            <a:endParaRPr lang="en-GB" sz="4000"/>
          </a:p>
          <a:p>
            <a:pPr algn="ctr"/>
            <a:r>
              <a:rPr lang="en-GB" sz="4000"/>
              <a:t>Watch these videos and think about/jot down how they are moving as partners or a group?</a:t>
            </a:r>
          </a:p>
        </p:txBody>
      </p:sp>
    </p:spTree>
    <p:extLst>
      <p:ext uri="{BB962C8B-B14F-4D97-AF65-F5344CB8AC3E}">
        <p14:creationId xmlns:p14="http://schemas.microsoft.com/office/powerpoint/2010/main" val="239007532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FB63D7-2DDE-47B1-8A17-CC7F812AC535}"/>
              </a:ext>
            </a:extLst>
          </p:cNvPr>
          <p:cNvSpPr txBox="1"/>
          <p:nvPr/>
        </p:nvSpPr>
        <p:spPr>
          <a:xfrm>
            <a:off x="652806" y="1209781"/>
            <a:ext cx="10932735" cy="4247317"/>
          </a:xfrm>
          <a:prstGeom prst="rect">
            <a:avLst/>
          </a:prstGeom>
          <a:noFill/>
        </p:spPr>
        <p:txBody>
          <a:bodyPr wrap="square" lIns="91440" tIns="45720" rIns="91440" bIns="45720" anchor="t">
            <a:spAutoFit/>
          </a:bodyPr>
          <a:lstStyle/>
          <a:p>
            <a:r>
              <a:rPr lang="en-GB" dirty="0"/>
              <a:t>LINKS</a:t>
            </a:r>
          </a:p>
          <a:p>
            <a:endParaRPr lang="en-GB"/>
          </a:p>
          <a:p>
            <a:r>
              <a:rPr lang="en-GB" dirty="0"/>
              <a:t>1) </a:t>
            </a:r>
            <a:r>
              <a:rPr lang="en-GB" dirty="0">
                <a:hlinkClick r:id="rId3"/>
              </a:rPr>
              <a:t>https://www.youtube.com/watch?time_continue=1&amp;v=YSCdFVc6DoY&amp;feature=emb_logo</a:t>
            </a:r>
            <a:endParaRPr lang="en-GB" dirty="0"/>
          </a:p>
          <a:p>
            <a:r>
              <a:rPr lang="en-GB" dirty="0">
                <a:hlinkClick r:id="rId4"/>
              </a:rPr>
              <a:t>https://www.youtube.com/watch?v=u9RKwlF_MXE</a:t>
            </a:r>
            <a:endParaRPr lang="en-GB" dirty="0"/>
          </a:p>
          <a:p>
            <a:endParaRPr lang="en-GB"/>
          </a:p>
          <a:p>
            <a:r>
              <a:rPr lang="en-GB"/>
              <a:t>2) </a:t>
            </a:r>
            <a:r>
              <a:rPr lang="en-GB" dirty="0">
                <a:ea typeface="+mn-lt"/>
                <a:cs typeface="+mn-lt"/>
                <a:hlinkClick r:id="rId5"/>
              </a:rPr>
              <a:t>https://www.youtube.com/watch?v=v5FSC9SVyiM</a:t>
            </a:r>
            <a:endParaRPr lang="en-GB"/>
          </a:p>
          <a:p>
            <a:endParaRPr lang="en-GB" dirty="0">
              <a:ea typeface="+mn-lt"/>
              <a:cs typeface="+mn-lt"/>
            </a:endParaRPr>
          </a:p>
          <a:p>
            <a:r>
              <a:rPr lang="en-GB" dirty="0"/>
              <a:t>3) </a:t>
            </a:r>
            <a:r>
              <a:rPr lang="en-GB" dirty="0">
                <a:hlinkClick r:id="rId6"/>
              </a:rPr>
              <a:t>https://www.youtube.com/watch?v=-I-SE6Q9Le0</a:t>
            </a:r>
            <a:endParaRPr lang="en-GB" dirty="0"/>
          </a:p>
          <a:p>
            <a:endParaRPr lang="en-GB"/>
          </a:p>
          <a:p>
            <a:r>
              <a:rPr lang="en-GB" dirty="0"/>
              <a:t>4)  </a:t>
            </a:r>
            <a:r>
              <a:rPr lang="en-GB" dirty="0">
                <a:hlinkClick r:id="rId7"/>
              </a:rPr>
              <a:t>https://www.youtube.com/watch?v=rUFhUcPokks</a:t>
            </a:r>
            <a:endParaRPr lang="en-GB" dirty="0"/>
          </a:p>
          <a:p>
            <a:endParaRPr lang="en-GB"/>
          </a:p>
          <a:p>
            <a:r>
              <a:rPr lang="en-GB" dirty="0"/>
              <a:t>5) </a:t>
            </a:r>
            <a:r>
              <a:rPr lang="en-GB" dirty="0">
                <a:hlinkClick r:id="rId8"/>
              </a:rPr>
              <a:t>https://www.youtube.com/watch?v=1thKbqDugLY</a:t>
            </a:r>
            <a:endParaRPr lang="en-GB" dirty="0"/>
          </a:p>
          <a:p>
            <a:endParaRPr lang="en-GB"/>
          </a:p>
          <a:p>
            <a:endParaRPr lang="en-GB"/>
          </a:p>
          <a:p>
            <a:endParaRPr lang="en-GB"/>
          </a:p>
        </p:txBody>
      </p:sp>
    </p:spTree>
    <p:extLst>
      <p:ext uri="{BB962C8B-B14F-4D97-AF65-F5344CB8AC3E}">
        <p14:creationId xmlns:p14="http://schemas.microsoft.com/office/powerpoint/2010/main" val="329823842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FB63D7-2DDE-47B1-8A17-CC7F812AC535}"/>
              </a:ext>
            </a:extLst>
          </p:cNvPr>
          <p:cNvSpPr txBox="1"/>
          <p:nvPr/>
        </p:nvSpPr>
        <p:spPr>
          <a:xfrm>
            <a:off x="652806" y="1209781"/>
            <a:ext cx="10932735" cy="4247317"/>
          </a:xfrm>
          <a:prstGeom prst="rect">
            <a:avLst/>
          </a:prstGeom>
          <a:noFill/>
        </p:spPr>
        <p:txBody>
          <a:bodyPr wrap="square" lIns="91440" tIns="45720" rIns="91440" bIns="45720" anchor="t">
            <a:spAutoFit/>
          </a:bodyPr>
          <a:lstStyle/>
          <a:p>
            <a:r>
              <a:rPr lang="en-GB"/>
              <a:t>LINKS &amp; answers</a:t>
            </a:r>
          </a:p>
          <a:p>
            <a:endParaRPr lang="en-GB"/>
          </a:p>
          <a:p>
            <a:r>
              <a:rPr lang="en-GB"/>
              <a:t>1 = UNISON: </a:t>
            </a:r>
            <a:r>
              <a:rPr lang="en-GB">
                <a:hlinkClick r:id="rId2"/>
              </a:rPr>
              <a:t>https://www.youtube.com/watch?time_continue=1&amp;v=YSCdFVc6DoY&amp;feature=emb_logo</a:t>
            </a:r>
            <a:endParaRPr lang="en-GB"/>
          </a:p>
          <a:p>
            <a:r>
              <a:rPr lang="en-GB">
                <a:hlinkClick r:id="rId3"/>
              </a:rPr>
              <a:t>https://www.youtube.com/watch?v=u9RKwlF_MXE</a:t>
            </a:r>
            <a:endParaRPr lang="en-GB"/>
          </a:p>
          <a:p>
            <a:endParaRPr lang="en-GB"/>
          </a:p>
          <a:p>
            <a:r>
              <a:rPr lang="en-GB"/>
              <a:t>2 = MIRRORING: </a:t>
            </a:r>
            <a:r>
              <a:rPr lang="en-GB">
                <a:hlinkClick r:id="rId4"/>
              </a:rPr>
              <a:t>https://www.youtube.com/watch?v=dN5YjqP5duc</a:t>
            </a:r>
            <a:endParaRPr lang="en-GB"/>
          </a:p>
          <a:p>
            <a:endParaRPr lang="en-GB"/>
          </a:p>
          <a:p>
            <a:r>
              <a:rPr lang="en-GB"/>
              <a:t>3 = CANNON: </a:t>
            </a:r>
            <a:r>
              <a:rPr lang="en-GB">
                <a:hlinkClick r:id="rId5"/>
              </a:rPr>
              <a:t>https://www.youtube.com/watch?v=-I-SE6Q9Le0</a:t>
            </a:r>
            <a:endParaRPr lang="en-GB"/>
          </a:p>
          <a:p>
            <a:endParaRPr lang="en-GB"/>
          </a:p>
          <a:p>
            <a:r>
              <a:rPr lang="en-GB"/>
              <a:t>4 = CALL &amp; RESPONSE: </a:t>
            </a:r>
            <a:r>
              <a:rPr lang="en-GB">
                <a:hlinkClick r:id="rId6"/>
              </a:rPr>
              <a:t>https://www.youtube.com/watch?v=rUFhUcPokks</a:t>
            </a:r>
            <a:endParaRPr lang="en-GB"/>
          </a:p>
          <a:p>
            <a:endParaRPr lang="en-GB"/>
          </a:p>
          <a:p>
            <a:r>
              <a:rPr lang="en-GB"/>
              <a:t>5 = MULTIPLE DEVICES: </a:t>
            </a:r>
            <a:r>
              <a:rPr lang="en-GB">
                <a:hlinkClick r:id="rId7"/>
              </a:rPr>
              <a:t>https://www.youtube.com/watch?v=1thKbqDugLY</a:t>
            </a:r>
            <a:endParaRPr lang="en-GB"/>
          </a:p>
          <a:p>
            <a:endParaRPr lang="en-GB"/>
          </a:p>
          <a:p>
            <a:endParaRPr lang="en-GB"/>
          </a:p>
          <a:p>
            <a:endParaRPr lang="en-GB"/>
          </a:p>
        </p:txBody>
      </p:sp>
    </p:spTree>
    <p:extLst>
      <p:ext uri="{BB962C8B-B14F-4D97-AF65-F5344CB8AC3E}">
        <p14:creationId xmlns:p14="http://schemas.microsoft.com/office/powerpoint/2010/main" val="1332410156"/>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79D14A3-A700-4200-8C51-16B20F627726}"/>
              </a:ext>
            </a:extLst>
          </p:cNvPr>
          <p:cNvGraphicFramePr>
            <a:graphicFrameLocks noGrp="1"/>
          </p:cNvGraphicFramePr>
          <p:nvPr>
            <p:extLst>
              <p:ext uri="{D42A27DB-BD31-4B8C-83A1-F6EECF244321}">
                <p14:modId xmlns:p14="http://schemas.microsoft.com/office/powerpoint/2010/main" val="1064435298"/>
              </p:ext>
            </p:extLst>
          </p:nvPr>
        </p:nvGraphicFramePr>
        <p:xfrm>
          <a:off x="393385" y="671317"/>
          <a:ext cx="4036652" cy="4858443"/>
        </p:xfrm>
        <a:graphic>
          <a:graphicData uri="http://schemas.openxmlformats.org/drawingml/2006/table">
            <a:tbl>
              <a:tblPr firstRow="1" bandRow="1">
                <a:tableStyleId>{5C22544A-7EE6-4342-B048-85BDC9FD1C3A}</a:tableStyleId>
              </a:tblPr>
              <a:tblGrid>
                <a:gridCol w="4036652">
                  <a:extLst>
                    <a:ext uri="{9D8B030D-6E8A-4147-A177-3AD203B41FA5}">
                      <a16:colId xmlns:a16="http://schemas.microsoft.com/office/drawing/2014/main" val="4036765590"/>
                    </a:ext>
                  </a:extLst>
                </a:gridCol>
              </a:tblGrid>
              <a:tr h="290214">
                <a:tc>
                  <a:txBody>
                    <a:bodyPr/>
                    <a:lstStyle/>
                    <a:p>
                      <a:endParaRPr lang="en-GB"/>
                    </a:p>
                  </a:txBody>
                  <a:tcPr>
                    <a:noFill/>
                  </a:tcPr>
                </a:tc>
                <a:extLst>
                  <a:ext uri="{0D108BD9-81ED-4DB2-BD59-A6C34878D82A}">
                    <a16:rowId xmlns:a16="http://schemas.microsoft.com/office/drawing/2014/main" val="308772129"/>
                  </a:ext>
                </a:extLst>
              </a:tr>
              <a:tr h="640891">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Unison</a:t>
                      </a:r>
                      <a:endParaRPr lang="en-GB" sz="2400"/>
                    </a:p>
                  </a:txBody>
                  <a:tcPr/>
                </a:tc>
                <a:extLst>
                  <a:ext uri="{0D108BD9-81ED-4DB2-BD59-A6C34878D82A}">
                    <a16:rowId xmlns:a16="http://schemas.microsoft.com/office/drawing/2014/main" val="2662759549"/>
                  </a:ext>
                </a:extLst>
              </a:tr>
              <a:tr h="650449">
                <a:tc>
                  <a:txBody>
                    <a:bodyPr/>
                    <a:lstStyle/>
                    <a:p>
                      <a:pPr marL="285750" indent="-285750">
                        <a:buFont typeface="Arial" panose="020B0604020202020204" pitchFamily="34" charset="0"/>
                        <a:buChar char="•"/>
                      </a:pPr>
                      <a:r>
                        <a:rPr lang="en-GB" sz="2400" b="1" i="0">
                          <a:solidFill>
                            <a:srgbClr val="202124"/>
                          </a:solidFill>
                          <a:effectLst/>
                          <a:cs typeface="Calibri Light" panose="020F0302020204030204" pitchFamily="34" charset="0"/>
                        </a:rPr>
                        <a:t>Mirroring</a:t>
                      </a:r>
                      <a:endParaRPr lang="en-GB" sz="2400"/>
                    </a:p>
                  </a:txBody>
                  <a:tcPr/>
                </a:tc>
                <a:extLst>
                  <a:ext uri="{0D108BD9-81ED-4DB2-BD59-A6C34878D82A}">
                    <a16:rowId xmlns:a16="http://schemas.microsoft.com/office/drawing/2014/main" val="2848159171"/>
                  </a:ext>
                </a:extLst>
              </a:tr>
              <a:tr h="641023">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Cannon</a:t>
                      </a:r>
                      <a:endParaRPr lang="en-GB" sz="2400"/>
                    </a:p>
                  </a:txBody>
                  <a:tcPr/>
                </a:tc>
                <a:extLst>
                  <a:ext uri="{0D108BD9-81ED-4DB2-BD59-A6C34878D82A}">
                    <a16:rowId xmlns:a16="http://schemas.microsoft.com/office/drawing/2014/main" val="1371349646"/>
                  </a:ext>
                </a:extLst>
              </a:tr>
              <a:tr h="631596">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Call &amp; response / Action &amp; reaction </a:t>
                      </a:r>
                      <a:endParaRPr lang="en-GB" sz="2400"/>
                    </a:p>
                  </a:txBody>
                  <a:tcPr/>
                </a:tc>
                <a:extLst>
                  <a:ext uri="{0D108BD9-81ED-4DB2-BD59-A6C34878D82A}">
                    <a16:rowId xmlns:a16="http://schemas.microsoft.com/office/drawing/2014/main" val="3843598795"/>
                  </a:ext>
                </a:extLst>
              </a:tr>
              <a:tr h="914400">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F</a:t>
                      </a:r>
                      <a:r>
                        <a:rPr lang="en-GB" sz="2400" b="1" i="0">
                          <a:solidFill>
                            <a:srgbClr val="202124"/>
                          </a:solidFill>
                          <a:effectLst/>
                          <a:cs typeface="Calibri Light" panose="020F0302020204030204" pitchFamily="34" charset="0"/>
                        </a:rPr>
                        <a:t>ormations</a:t>
                      </a:r>
                      <a:endParaRPr lang="en-GB" sz="2400"/>
                    </a:p>
                  </a:txBody>
                  <a:tcPr/>
                </a:tc>
                <a:extLst>
                  <a:ext uri="{0D108BD9-81ED-4DB2-BD59-A6C34878D82A}">
                    <a16:rowId xmlns:a16="http://schemas.microsoft.com/office/drawing/2014/main" val="3153493267"/>
                  </a:ext>
                </a:extLst>
              </a:tr>
              <a:tr h="678729">
                <a:tc>
                  <a:txBody>
                    <a:bodyPr/>
                    <a:lstStyle/>
                    <a:p>
                      <a:pPr marL="342900" indent="-342900">
                        <a:buFont typeface="Arial" panose="020B0604020202020204" pitchFamily="34" charset="0"/>
                        <a:buChar char="•"/>
                      </a:pPr>
                      <a:r>
                        <a:rPr lang="en-GB" sz="2400" b="1" i="0">
                          <a:solidFill>
                            <a:srgbClr val="202124"/>
                          </a:solidFill>
                          <a:effectLst/>
                          <a:cs typeface="Calibri Light" panose="020F0302020204030204" pitchFamily="34" charset="0"/>
                        </a:rPr>
                        <a:t>Counterpoint</a:t>
                      </a:r>
                      <a:endParaRPr lang="en-GB" sz="2400" b="1">
                        <a:solidFill>
                          <a:srgbClr val="202124"/>
                        </a:solidFill>
                        <a:cs typeface="Calibri Light" panose="020F0302020204030204" pitchFamily="34" charset="0"/>
                      </a:endParaRPr>
                    </a:p>
                    <a:p>
                      <a:pPr marL="342900" indent="-342900">
                        <a:buFont typeface="Arial" panose="020B0604020202020204" pitchFamily="34" charset="0"/>
                        <a:buChar char="•"/>
                      </a:pPr>
                      <a:r>
                        <a:rPr lang="en-GB" sz="2400" b="1" i="0">
                          <a:solidFill>
                            <a:srgbClr val="202124"/>
                          </a:solidFill>
                          <a:effectLst/>
                          <a:cs typeface="Calibri Light" panose="020F0302020204030204" pitchFamily="34" charset="0"/>
                        </a:rPr>
                        <a:t>Contact</a:t>
                      </a:r>
                    </a:p>
                  </a:txBody>
                  <a:tcPr/>
                </a:tc>
                <a:extLst>
                  <a:ext uri="{0D108BD9-81ED-4DB2-BD59-A6C34878D82A}">
                    <a16:rowId xmlns:a16="http://schemas.microsoft.com/office/drawing/2014/main" val="1628122570"/>
                  </a:ext>
                </a:extLst>
              </a:tr>
            </a:tbl>
          </a:graphicData>
        </a:graphic>
      </p:graphicFrame>
      <p:graphicFrame>
        <p:nvGraphicFramePr>
          <p:cNvPr id="4" name="Table 2">
            <a:extLst>
              <a:ext uri="{FF2B5EF4-FFF2-40B4-BE49-F238E27FC236}">
                <a16:creationId xmlns:a16="http://schemas.microsoft.com/office/drawing/2014/main" id="{BD25DEE4-F69E-4576-97E3-F0B4DEE84926}"/>
              </a:ext>
            </a:extLst>
          </p:cNvPr>
          <p:cNvGraphicFramePr>
            <a:graphicFrameLocks noGrp="1"/>
          </p:cNvGraphicFramePr>
          <p:nvPr>
            <p:extLst>
              <p:ext uri="{D42A27DB-BD31-4B8C-83A1-F6EECF244321}">
                <p14:modId xmlns:p14="http://schemas.microsoft.com/office/powerpoint/2010/main" val="3032921606"/>
              </p:ext>
            </p:extLst>
          </p:nvPr>
        </p:nvGraphicFramePr>
        <p:xfrm>
          <a:off x="4465207" y="671317"/>
          <a:ext cx="7330870" cy="3930215"/>
        </p:xfrm>
        <a:graphic>
          <a:graphicData uri="http://schemas.openxmlformats.org/drawingml/2006/table">
            <a:tbl>
              <a:tblPr firstRow="1" bandRow="1">
                <a:tableStyleId>{5C22544A-7EE6-4342-B048-85BDC9FD1C3A}</a:tableStyleId>
              </a:tblPr>
              <a:tblGrid>
                <a:gridCol w="7330870">
                  <a:extLst>
                    <a:ext uri="{9D8B030D-6E8A-4147-A177-3AD203B41FA5}">
                      <a16:colId xmlns:a16="http://schemas.microsoft.com/office/drawing/2014/main" val="2889472742"/>
                    </a:ext>
                  </a:extLst>
                </a:gridCol>
              </a:tblGrid>
              <a:tr h="370693">
                <a:tc>
                  <a:txBody>
                    <a:bodyPr/>
                    <a:lstStyle/>
                    <a:p>
                      <a:endParaRPr lang="en-GB"/>
                    </a:p>
                  </a:txBody>
                  <a:tcPr>
                    <a:noFill/>
                  </a:tcPr>
                </a:tc>
                <a:extLst>
                  <a:ext uri="{0D108BD9-81ED-4DB2-BD59-A6C34878D82A}">
                    <a16:rowId xmlns:a16="http://schemas.microsoft.com/office/drawing/2014/main" val="308772129"/>
                  </a:ext>
                </a:extLst>
              </a:tr>
              <a:tr h="639827">
                <a:tc>
                  <a:txBody>
                    <a:bodyPr/>
                    <a:lstStyle/>
                    <a:p>
                      <a:pPr marL="0" marR="0" lvl="0" indent="0" algn="l" rtl="0" eaLnBrk="1" fontAlgn="auto" latinLnBrk="0" hangingPunct="1">
                        <a:lnSpc>
                          <a:spcPct val="100000"/>
                        </a:lnSpc>
                        <a:spcBef>
                          <a:spcPts val="0"/>
                        </a:spcBef>
                        <a:spcAft>
                          <a:spcPts val="0"/>
                        </a:spcAft>
                        <a:buClrTx/>
                        <a:buSzTx/>
                        <a:buFontTx/>
                        <a:buNone/>
                      </a:pPr>
                      <a:r>
                        <a:rPr lang="en-GB" sz="1800"/>
                        <a:t>When all the dancers do the same actions at the same time </a:t>
                      </a:r>
                      <a:r>
                        <a:rPr lang="en-GB" sz="1800" i="1"/>
                        <a:t>e.g. </a:t>
                      </a:r>
                      <a:r>
                        <a:rPr lang="en-GB" sz="1800" i="1" err="1"/>
                        <a:t>macaerna</a:t>
                      </a:r>
                      <a:r>
                        <a:rPr lang="en-GB" sz="1800" i="1"/>
                        <a:t>. </a:t>
                      </a:r>
                    </a:p>
                    <a:p>
                      <a:endParaRPr lang="en-GB"/>
                    </a:p>
                  </a:txBody>
                  <a:tcPr/>
                </a:tc>
                <a:extLst>
                  <a:ext uri="{0D108BD9-81ED-4DB2-BD59-A6C34878D82A}">
                    <a16:rowId xmlns:a16="http://schemas.microsoft.com/office/drawing/2014/main" val="2662759549"/>
                  </a:ext>
                </a:extLst>
              </a:tr>
              <a:tr h="6398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Reflecting the movement of another dancer</a:t>
                      </a:r>
                      <a:endParaRPr lang="en-GB" sz="1800" b="1" i="0">
                        <a:solidFill>
                          <a:srgbClr val="202124"/>
                        </a:solidFill>
                        <a:effectLst/>
                        <a:cs typeface="Calibri Light" panose="020F0302020204030204" pitchFamily="34" charset="0"/>
                      </a:endParaRPr>
                    </a:p>
                    <a:p>
                      <a:endParaRPr lang="en-GB"/>
                    </a:p>
                  </a:txBody>
                  <a:tcPr/>
                </a:tc>
                <a:extLst>
                  <a:ext uri="{0D108BD9-81ED-4DB2-BD59-A6C34878D82A}">
                    <a16:rowId xmlns:a16="http://schemas.microsoft.com/office/drawing/2014/main" val="2848159171"/>
                  </a:ext>
                </a:extLst>
              </a:tr>
              <a:tr h="639827">
                <a:tc>
                  <a:txBody>
                    <a:bodyPr/>
                    <a:lstStyle/>
                    <a:p>
                      <a:pPr marL="0" marR="0" lvl="0" indent="0" algn="l" rtl="0" eaLnBrk="1" fontAlgn="auto" latinLnBrk="0" hangingPunct="1">
                        <a:lnSpc>
                          <a:spcPct val="100000"/>
                        </a:lnSpc>
                        <a:spcBef>
                          <a:spcPts val="0"/>
                        </a:spcBef>
                        <a:spcAft>
                          <a:spcPts val="0"/>
                        </a:spcAft>
                        <a:buClrTx/>
                        <a:buSzTx/>
                        <a:buFontTx/>
                        <a:buNone/>
                      </a:pPr>
                      <a:r>
                        <a:rPr lang="en-GB" sz="1800"/>
                        <a:t>Dancers perform the same actions one after the other </a:t>
                      </a:r>
                      <a:r>
                        <a:rPr lang="en-GB" sz="1800" i="1"/>
                        <a:t>e.g. </a:t>
                      </a:r>
                      <a:r>
                        <a:rPr lang="en-GB" sz="1800" i="1" err="1"/>
                        <a:t>mexican</a:t>
                      </a:r>
                      <a:r>
                        <a:rPr lang="en-GB" sz="1800" i="1"/>
                        <a:t> wave</a:t>
                      </a:r>
                      <a:endParaRPr lang="en-GB" sz="1800" b="1" i="1">
                        <a:solidFill>
                          <a:srgbClr val="202124"/>
                        </a:solidFill>
                        <a:cs typeface="Calibri Light"/>
                      </a:endParaRPr>
                    </a:p>
                    <a:p>
                      <a:endParaRPr lang="en-GB"/>
                    </a:p>
                  </a:txBody>
                  <a:tcPr/>
                </a:tc>
                <a:extLst>
                  <a:ext uri="{0D108BD9-81ED-4DB2-BD59-A6C34878D82A}">
                    <a16:rowId xmlns:a16="http://schemas.microsoft.com/office/drawing/2014/main" val="1371349646"/>
                  </a:ext>
                </a:extLst>
              </a:tr>
              <a:tr h="8378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202124"/>
                          </a:solidFill>
                          <a:cs typeface="Calibri Light"/>
                        </a:rPr>
                        <a:t>Responding with a dance reaction </a:t>
                      </a:r>
                      <a:r>
                        <a:rPr lang="en-GB" sz="1800" i="1">
                          <a:solidFill>
                            <a:srgbClr val="202124"/>
                          </a:solidFill>
                          <a:cs typeface="Calibri Light"/>
                        </a:rPr>
                        <a:t>e.g. dance battle</a:t>
                      </a:r>
                    </a:p>
                  </a:txBody>
                  <a:tcPr/>
                </a:tc>
                <a:extLst>
                  <a:ext uri="{0D108BD9-81ED-4DB2-BD59-A6C34878D82A}">
                    <a16:rowId xmlns:a16="http://schemas.microsoft.com/office/drawing/2014/main" val="3843598795"/>
                  </a:ext>
                </a:extLst>
              </a:tr>
              <a:tr h="801413">
                <a:tc>
                  <a:txBody>
                    <a:bodyPr/>
                    <a:lstStyle/>
                    <a:p>
                      <a:pPr marL="0" marR="0" lvl="0" indent="0" algn="l" rtl="0" eaLnBrk="1" fontAlgn="auto" latinLnBrk="0" hangingPunct="1">
                        <a:lnSpc>
                          <a:spcPct val="100000"/>
                        </a:lnSpc>
                        <a:spcBef>
                          <a:spcPts val="0"/>
                        </a:spcBef>
                        <a:spcAft>
                          <a:spcPts val="0"/>
                        </a:spcAft>
                        <a:buClrTx/>
                        <a:buSzTx/>
                        <a:buFontTx/>
                        <a:buNone/>
                      </a:pPr>
                      <a:r>
                        <a:rPr lang="en-GB" sz="1800"/>
                        <a:t>Where you are in the space as a group &amp; how you move between these placements</a:t>
                      </a:r>
                    </a:p>
                    <a:p>
                      <a:endParaRPr lang="en-GB" sz="1050"/>
                    </a:p>
                  </a:txBody>
                  <a:tcPr/>
                </a:tc>
                <a:extLst>
                  <a:ext uri="{0D108BD9-81ED-4DB2-BD59-A6C34878D82A}">
                    <a16:rowId xmlns:a16="http://schemas.microsoft.com/office/drawing/2014/main" val="3153493267"/>
                  </a:ext>
                </a:extLst>
              </a:tr>
            </a:tbl>
          </a:graphicData>
        </a:graphic>
      </p:graphicFrame>
      <p:sp>
        <p:nvSpPr>
          <p:cNvPr id="5" name="TextBox 4">
            <a:extLst>
              <a:ext uri="{FF2B5EF4-FFF2-40B4-BE49-F238E27FC236}">
                <a16:creationId xmlns:a16="http://schemas.microsoft.com/office/drawing/2014/main" id="{4B5734ED-AEA8-4B4C-8CE8-823D6C352C40}"/>
              </a:ext>
            </a:extLst>
          </p:cNvPr>
          <p:cNvSpPr txBox="1"/>
          <p:nvPr/>
        </p:nvSpPr>
        <p:spPr>
          <a:xfrm>
            <a:off x="631418" y="276328"/>
            <a:ext cx="11199829" cy="584775"/>
          </a:xfrm>
          <a:prstGeom prst="rect">
            <a:avLst/>
          </a:prstGeom>
          <a:noFill/>
        </p:spPr>
        <p:txBody>
          <a:bodyPr wrap="square">
            <a:spAutoFit/>
          </a:bodyPr>
          <a:lstStyle/>
          <a:p>
            <a:r>
              <a:rPr lang="en-GB" sz="3200" b="1" i="0">
                <a:solidFill>
                  <a:srgbClr val="202124"/>
                </a:solidFill>
                <a:effectLst/>
                <a:cs typeface="Calibri Light" panose="020F0302020204030204" pitchFamily="34" charset="0"/>
              </a:rPr>
              <a:t>RELATIONSHIPS</a:t>
            </a:r>
            <a:r>
              <a:rPr lang="en-GB" sz="3200" b="0" i="0">
                <a:solidFill>
                  <a:srgbClr val="202124"/>
                </a:solidFill>
                <a:effectLst/>
                <a:cs typeface="Calibri Light" panose="020F0302020204030204" pitchFamily="34" charset="0"/>
              </a:rPr>
              <a:t> </a:t>
            </a:r>
            <a:endParaRPr lang="en-GB" sz="3200" b="1">
              <a:solidFill>
                <a:srgbClr val="202124"/>
              </a:solidFill>
              <a:cs typeface="Calibri Light" panose="020F0302020204030204" pitchFamily="34" charset="0"/>
            </a:endParaRPr>
          </a:p>
        </p:txBody>
      </p:sp>
    </p:spTree>
    <p:extLst>
      <p:ext uri="{BB962C8B-B14F-4D97-AF65-F5344CB8AC3E}">
        <p14:creationId xmlns:p14="http://schemas.microsoft.com/office/powerpoint/2010/main" val="19964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91958-E701-717D-75EF-563C3E608CD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dirty="0"/>
              <a:t>Haka – </a:t>
            </a:r>
            <a:br>
              <a:rPr lang="en-US" sz="5400" dirty="0"/>
            </a:br>
            <a:r>
              <a:rPr lang="en-US" sz="5400" dirty="0"/>
              <a:t>Canon activity</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210C624-F5E8-E065-FF06-AC3906C9352E}"/>
              </a:ext>
            </a:extLst>
          </p:cNvPr>
          <p:cNvSpPr txBox="1"/>
          <p:nvPr/>
        </p:nvSpPr>
        <p:spPr>
          <a:xfrm>
            <a:off x="640080" y="2872899"/>
            <a:ext cx="4243589" cy="382373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Bef>
                <a:spcPts val="1000"/>
              </a:spcBef>
              <a:spcAft>
                <a:spcPts val="225"/>
              </a:spcAft>
              <a:buFont typeface="Arial" panose="020B0604020202020204" pitchFamily="34" charset="0"/>
              <a:buChar char="•"/>
            </a:pPr>
            <a:r>
              <a:rPr lang="en-US" sz="2200" b="1" dirty="0"/>
              <a:t>Haka Phrase: Right, left, thighs, arms up </a:t>
            </a:r>
            <a:endParaRPr lang="en-US" sz="2200" dirty="0"/>
          </a:p>
          <a:p>
            <a:pPr marL="285750" indent="-228600">
              <a:lnSpc>
                <a:spcPct val="90000"/>
              </a:lnSpc>
              <a:spcBef>
                <a:spcPts val="1000"/>
              </a:spcBef>
              <a:buFont typeface="Arial" panose="020B0604020202020204" pitchFamily="34" charset="0"/>
              <a:buChar char="•"/>
            </a:pPr>
            <a:r>
              <a:rPr lang="en-US" sz="2200" i="1" dirty="0"/>
              <a:t>Follow the leader / Follow the phrase </a:t>
            </a:r>
            <a:endParaRPr lang="en-US" sz="2200" dirty="0"/>
          </a:p>
          <a:p>
            <a:pPr marL="285750" indent="-228600">
              <a:lnSpc>
                <a:spcPct val="90000"/>
              </a:lnSpc>
              <a:spcBef>
                <a:spcPts val="1000"/>
              </a:spcBef>
              <a:buFont typeface="Arial" panose="020B0604020202020204" pitchFamily="34" charset="0"/>
              <a:buChar char="•"/>
            </a:pPr>
            <a:r>
              <a:rPr lang="en-US" sz="2200" i="1" dirty="0"/>
              <a:t>Building up</a:t>
            </a:r>
            <a:endParaRPr lang="en-US" sz="2200" dirty="0">
              <a:cs typeface="Calibri" panose="020F0502020204030204"/>
            </a:endParaRPr>
          </a:p>
          <a:p>
            <a:pPr marL="285750" indent="-228600">
              <a:lnSpc>
                <a:spcPct val="90000"/>
              </a:lnSpc>
              <a:spcBef>
                <a:spcPts val="1000"/>
              </a:spcBef>
              <a:buFont typeface="Arial" panose="020B0604020202020204" pitchFamily="34" charset="0"/>
              <a:buChar char="•"/>
            </a:pPr>
            <a:r>
              <a:rPr lang="en-US" sz="2200" i="1" dirty="0">
                <a:cs typeface="Calibri"/>
              </a:rPr>
              <a:t>DRUM:</a:t>
            </a:r>
            <a:r>
              <a:rPr lang="en-US" sz="2200" i="1" dirty="0">
                <a:solidFill>
                  <a:srgbClr val="000000"/>
                </a:solidFill>
                <a:cs typeface="Calibri"/>
              </a:rPr>
              <a:t> </a:t>
            </a:r>
            <a:r>
              <a:rPr lang="en-US" sz="1200" dirty="0">
                <a:solidFill>
                  <a:srgbClr val="444444"/>
                </a:solidFill>
                <a:cs typeface="Calibri"/>
                <a:hlinkClick r:id="rId3"/>
              </a:rPr>
              <a:t>https://youtu.be/O9WtSvrMzCA</a:t>
            </a:r>
            <a:endParaRPr lang="en-US" sz="1200">
              <a:solidFill>
                <a:srgbClr val="444444"/>
              </a:solidFill>
              <a:cs typeface="Calibri"/>
            </a:endParaRPr>
          </a:p>
          <a:p>
            <a:pPr marL="285750" indent="-228600">
              <a:lnSpc>
                <a:spcPct val="90000"/>
              </a:lnSpc>
              <a:spcBef>
                <a:spcPts val="1000"/>
              </a:spcBef>
              <a:buFont typeface="Arial" panose="020B0604020202020204" pitchFamily="34" charset="0"/>
              <a:buChar char="•"/>
            </a:pPr>
            <a:endParaRPr lang="en-US" sz="1200" dirty="0">
              <a:solidFill>
                <a:srgbClr val="444444"/>
              </a:solidFill>
              <a:cs typeface="Calibri"/>
            </a:endParaRPr>
          </a:p>
          <a:p>
            <a:pPr marL="285750" indent="-228600">
              <a:lnSpc>
                <a:spcPct val="90000"/>
              </a:lnSpc>
              <a:spcBef>
                <a:spcPts val="1000"/>
              </a:spcBef>
              <a:buFont typeface="Arial,Sans-Serif" panose="020B0604020202020204" pitchFamily="34" charset="0"/>
              <a:buChar char="•"/>
            </a:pPr>
            <a:r>
              <a:rPr lang="en-US" sz="2200" i="1" dirty="0">
                <a:solidFill>
                  <a:srgbClr val="000000"/>
                </a:solidFill>
                <a:cs typeface="Calibri"/>
              </a:rPr>
              <a:t>Add to the HAKA – create your own... </a:t>
            </a:r>
            <a:endParaRPr lang="en-US" sz="1200" dirty="0">
              <a:solidFill>
                <a:srgbClr val="000000"/>
              </a:solidFill>
              <a:cs typeface="Calibri"/>
            </a:endParaRPr>
          </a:p>
          <a:p>
            <a:pPr marL="285750" indent="-228600">
              <a:lnSpc>
                <a:spcPct val="90000"/>
              </a:lnSpc>
              <a:spcBef>
                <a:spcPts val="1000"/>
              </a:spcBef>
              <a:buFont typeface="Arial,Sans-Serif" panose="020B0604020202020204" pitchFamily="34" charset="0"/>
              <a:buChar char="•"/>
            </a:pPr>
            <a:r>
              <a:rPr lang="en-US" sz="2200" i="1" dirty="0">
                <a:solidFill>
                  <a:srgbClr val="000000"/>
                </a:solidFill>
                <a:cs typeface="Calibri"/>
              </a:rPr>
              <a:t>Explore Formations / Canon </a:t>
            </a:r>
            <a:endParaRPr lang="en-US" sz="1200" dirty="0">
              <a:solidFill>
                <a:srgbClr val="000000"/>
              </a:solidFill>
              <a:cs typeface="Calibri"/>
            </a:endParaRPr>
          </a:p>
          <a:p>
            <a:pPr marL="285750" indent="-228600">
              <a:lnSpc>
                <a:spcPct val="90000"/>
              </a:lnSpc>
              <a:spcBef>
                <a:spcPts val="1000"/>
              </a:spcBef>
              <a:buFont typeface="Arial" panose="020B0604020202020204" pitchFamily="34" charset="0"/>
              <a:buChar char="•"/>
            </a:pPr>
            <a:endParaRPr lang="en-US" sz="1200" dirty="0">
              <a:solidFill>
                <a:srgbClr val="444444"/>
              </a:solidFill>
              <a:cs typeface="Calibri"/>
            </a:endParaRPr>
          </a:p>
        </p:txBody>
      </p:sp>
      <p:pic>
        <p:nvPicPr>
          <p:cNvPr id="4" name="Content Placeholder 3" descr="Why do New Zealand All Blacks do the haka and what does it mean? | The  Standard">
            <a:extLst>
              <a:ext uri="{FF2B5EF4-FFF2-40B4-BE49-F238E27FC236}">
                <a16:creationId xmlns:a16="http://schemas.microsoft.com/office/drawing/2014/main" id="{AE811A7A-4CC1-90D2-E7AB-20CD2D079068}"/>
              </a:ext>
            </a:extLst>
          </p:cNvPr>
          <p:cNvPicPr>
            <a:picLocks noGrp="1" noChangeAspect="1"/>
          </p:cNvPicPr>
          <p:nvPr>
            <p:ph idx="1"/>
          </p:nvPr>
        </p:nvPicPr>
        <p:blipFill>
          <a:blip r:embed="rId4"/>
          <a:srcRect l="18452" r="1885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22895238"/>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343262" y="595191"/>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cs typeface="Calibri Light"/>
              </a:rPr>
              <a:t>Combine your sequences in pairs</a:t>
            </a:r>
            <a:endParaRPr lang="en-US" b="1">
              <a:cs typeface="Calibri Light"/>
            </a:endParaRPr>
          </a:p>
        </p:txBody>
      </p:sp>
      <p:sp>
        <p:nvSpPr>
          <p:cNvPr id="2" name="Rectangle 1">
            <a:extLst>
              <a:ext uri="{FF2B5EF4-FFF2-40B4-BE49-F238E27FC236}">
                <a16:creationId xmlns:a16="http://schemas.microsoft.com/office/drawing/2014/main" id="{577A0534-2CEB-4A72-9E02-28EBD8F3E98A}"/>
              </a:ext>
            </a:extLst>
          </p:cNvPr>
          <p:cNvSpPr/>
          <p:nvPr/>
        </p:nvSpPr>
        <p:spPr>
          <a:xfrm>
            <a:off x="1811352" y="2010040"/>
            <a:ext cx="1574515" cy="73198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rPr>
              <a:t>Turn</a:t>
            </a:r>
            <a:endParaRPr lang="en-GB" sz="2800">
              <a:solidFill>
                <a:schemeClr val="bg1"/>
              </a:solidFill>
              <a:cs typeface="Calibri"/>
            </a:endParaRPr>
          </a:p>
        </p:txBody>
      </p:sp>
      <p:sp>
        <p:nvSpPr>
          <p:cNvPr id="6" name="Rectangle 5">
            <a:extLst>
              <a:ext uri="{FF2B5EF4-FFF2-40B4-BE49-F238E27FC236}">
                <a16:creationId xmlns:a16="http://schemas.microsoft.com/office/drawing/2014/main" id="{069BC7A3-14E7-40AE-B5ED-4270BFA43275}"/>
              </a:ext>
            </a:extLst>
          </p:cNvPr>
          <p:cNvSpPr/>
          <p:nvPr/>
        </p:nvSpPr>
        <p:spPr>
          <a:xfrm>
            <a:off x="4106768" y="2010040"/>
            <a:ext cx="1574515" cy="73198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Travel</a:t>
            </a:r>
            <a:endParaRPr lang="en-GB" sz="2800">
              <a:solidFill>
                <a:schemeClr val="tx1"/>
              </a:solidFill>
              <a:cs typeface="Calibri"/>
            </a:endParaRPr>
          </a:p>
        </p:txBody>
      </p:sp>
      <p:sp>
        <p:nvSpPr>
          <p:cNvPr id="7" name="Rectangle 6">
            <a:extLst>
              <a:ext uri="{FF2B5EF4-FFF2-40B4-BE49-F238E27FC236}">
                <a16:creationId xmlns:a16="http://schemas.microsoft.com/office/drawing/2014/main" id="{B95D6027-DE80-4814-B890-27B3281F6AB3}"/>
              </a:ext>
            </a:extLst>
          </p:cNvPr>
          <p:cNvSpPr/>
          <p:nvPr/>
        </p:nvSpPr>
        <p:spPr>
          <a:xfrm>
            <a:off x="6402185" y="2010040"/>
            <a:ext cx="1574515" cy="731982"/>
          </a:xfrm>
          <a:prstGeom prst="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
        <p:nvSpPr>
          <p:cNvPr id="8" name="Rectangle 7">
            <a:extLst>
              <a:ext uri="{FF2B5EF4-FFF2-40B4-BE49-F238E27FC236}">
                <a16:creationId xmlns:a16="http://schemas.microsoft.com/office/drawing/2014/main" id="{5A5009CC-AE1D-4BB6-9DED-BE1C23F5C908}"/>
              </a:ext>
            </a:extLst>
          </p:cNvPr>
          <p:cNvSpPr/>
          <p:nvPr/>
        </p:nvSpPr>
        <p:spPr>
          <a:xfrm>
            <a:off x="8697602" y="2010040"/>
            <a:ext cx="1574515" cy="731982"/>
          </a:xfrm>
          <a:prstGeom prst="rect">
            <a:avLst/>
          </a:prstGeom>
          <a:solidFill>
            <a:srgbClr val="2ED92B"/>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Leap</a:t>
            </a:r>
          </a:p>
        </p:txBody>
      </p:sp>
      <p:sp>
        <p:nvSpPr>
          <p:cNvPr id="11" name="TextBox 10">
            <a:extLst>
              <a:ext uri="{FF2B5EF4-FFF2-40B4-BE49-F238E27FC236}">
                <a16:creationId xmlns:a16="http://schemas.microsoft.com/office/drawing/2014/main" id="{E05E293D-F859-450D-86CE-E266915E6D3E}"/>
              </a:ext>
            </a:extLst>
          </p:cNvPr>
          <p:cNvSpPr txBox="1"/>
          <p:nvPr/>
        </p:nvSpPr>
        <p:spPr>
          <a:xfrm>
            <a:off x="532177" y="3586342"/>
            <a:ext cx="11699684" cy="1815882"/>
          </a:xfrm>
          <a:prstGeom prst="rect">
            <a:avLst/>
          </a:prstGeom>
          <a:noFill/>
        </p:spPr>
        <p:txBody>
          <a:bodyPr wrap="square" lIns="91440" tIns="45720" rIns="91440" bIns="45720" anchor="t">
            <a:spAutoFit/>
          </a:bodyPr>
          <a:lstStyle/>
          <a:p>
            <a:pPr marL="457200" indent="-457200">
              <a:buFont typeface="Arial" panose="020B0604020202020204" pitchFamily="34" charset="0"/>
              <a:buChar char="•"/>
            </a:pPr>
            <a:r>
              <a:rPr lang="en-GB" sz="2800" dirty="0">
                <a:ea typeface="Microsoft JhengHei"/>
                <a:cs typeface="Calibri"/>
              </a:rPr>
              <a:t>What choreographic devices can you add</a:t>
            </a:r>
          </a:p>
          <a:p>
            <a:pPr marL="457200" indent="-457200">
              <a:buFont typeface="Arial" panose="020B0604020202020204" pitchFamily="34" charset="0"/>
              <a:buChar char="•"/>
            </a:pPr>
            <a:r>
              <a:rPr lang="en-GB" sz="2800" dirty="0">
                <a:ea typeface="Microsoft JhengHei"/>
                <a:cs typeface="Calibri"/>
              </a:rPr>
              <a:t>Challenges...</a:t>
            </a:r>
          </a:p>
          <a:p>
            <a:pPr marL="457200" indent="-457200">
              <a:buFont typeface="Arial" panose="020B0604020202020204" pitchFamily="34" charset="0"/>
              <a:buChar char="•"/>
            </a:pPr>
            <a:endParaRPr lang="en-GB" sz="2800" dirty="0">
              <a:ea typeface="Microsoft JhengHei"/>
              <a:cs typeface="Calibri"/>
            </a:endParaRPr>
          </a:p>
          <a:p>
            <a:pPr marL="457200" indent="-457200">
              <a:buFont typeface="Arial" panose="020B0604020202020204" pitchFamily="34" charset="0"/>
              <a:buChar char="•"/>
            </a:pPr>
            <a:r>
              <a:rPr lang="en-GB" sz="2800" dirty="0">
                <a:ea typeface="Microsoft JhengHei"/>
                <a:cs typeface="Calibri"/>
              </a:rPr>
              <a:t>Perform / Identify the choreographic device</a:t>
            </a:r>
          </a:p>
        </p:txBody>
      </p:sp>
    </p:spTree>
    <p:extLst>
      <p:ext uri="{BB962C8B-B14F-4D97-AF65-F5344CB8AC3E}">
        <p14:creationId xmlns:p14="http://schemas.microsoft.com/office/powerpoint/2010/main" val="107634892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9186232" y="1251580"/>
            <a:ext cx="2901351" cy="4216539"/>
          </a:xfrm>
          <a:prstGeom prst="rect">
            <a:avLst/>
          </a:prstGeom>
          <a:solidFill>
            <a:srgbClr val="F7A8A8"/>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6149733" y="1251580"/>
            <a:ext cx="2901351" cy="4216539"/>
          </a:xfrm>
          <a:prstGeom prst="rect">
            <a:avLst/>
          </a:prstGeom>
          <a:solidFill>
            <a:schemeClr val="accent6">
              <a:lumMod val="40000"/>
              <a:lumOff val="60000"/>
            </a:schemeClr>
          </a:solid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Tree>
    <p:extLst>
      <p:ext uri="{BB962C8B-B14F-4D97-AF65-F5344CB8AC3E}">
        <p14:creationId xmlns:p14="http://schemas.microsoft.com/office/powerpoint/2010/main" val="1402846750"/>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99DD9D-6F25-43C5-B221-DBF15DD342EA}"/>
              </a:ext>
            </a:extLst>
          </p:cNvPr>
          <p:cNvSpPr txBox="1"/>
          <p:nvPr/>
        </p:nvSpPr>
        <p:spPr>
          <a:xfrm>
            <a:off x="3226675" y="343478"/>
            <a:ext cx="6096000" cy="769441"/>
          </a:xfrm>
          <a:prstGeom prst="rect">
            <a:avLst/>
          </a:prstGeom>
          <a:noFill/>
        </p:spPr>
        <p:txBody>
          <a:bodyPr wrap="square">
            <a:spAutoFit/>
          </a:bodyPr>
          <a:lstStyle/>
          <a:p>
            <a:pPr algn="ctr"/>
            <a:r>
              <a:rPr lang="en-GB" sz="4400" b="1" dirty="0"/>
              <a:t>Effort</a:t>
            </a:r>
            <a:endParaRPr lang="en-GB" b="1" dirty="0"/>
          </a:p>
        </p:txBody>
      </p:sp>
      <p:sp>
        <p:nvSpPr>
          <p:cNvPr id="7" name="TextBox 6">
            <a:extLst>
              <a:ext uri="{FF2B5EF4-FFF2-40B4-BE49-F238E27FC236}">
                <a16:creationId xmlns:a16="http://schemas.microsoft.com/office/drawing/2014/main" id="{C1C09991-C817-4E92-A75E-7FE90B12FDB1}"/>
              </a:ext>
            </a:extLst>
          </p:cNvPr>
          <p:cNvSpPr txBox="1"/>
          <p:nvPr/>
        </p:nvSpPr>
        <p:spPr>
          <a:xfrm>
            <a:off x="882502" y="1112919"/>
            <a:ext cx="9792586" cy="2062103"/>
          </a:xfrm>
          <a:prstGeom prst="rect">
            <a:avLst/>
          </a:prstGeom>
          <a:noFill/>
        </p:spPr>
        <p:txBody>
          <a:bodyPr wrap="square" lIns="91440" tIns="45720" rIns="91440" bIns="45720" anchor="t">
            <a:spAutoFit/>
          </a:bodyPr>
          <a:lstStyle/>
          <a:p>
            <a:r>
              <a:rPr lang="en-GB" sz="2800" dirty="0"/>
              <a:t>Effort refers to the quality of movement and how we move in space  - also referred to as </a:t>
            </a:r>
            <a:r>
              <a:rPr lang="en-GB" sz="2800" b="1" dirty="0"/>
              <a:t>dynamics</a:t>
            </a:r>
            <a:endParaRPr lang="en-GB" sz="2800" dirty="0"/>
          </a:p>
          <a:p>
            <a:endParaRPr lang="en-GB" sz="1600">
              <a:cs typeface="Calibri"/>
            </a:endParaRPr>
          </a:p>
          <a:p>
            <a:r>
              <a:rPr lang="en-GB" sz="2800" b="0" i="0" dirty="0">
                <a:solidFill>
                  <a:srgbClr val="000000"/>
                </a:solidFill>
                <a:effectLst/>
              </a:rPr>
              <a:t>Dynamics or efforts in the world of Laban </a:t>
            </a:r>
            <a:r>
              <a:rPr lang="en-GB" sz="2800" dirty="0">
                <a:solidFill>
                  <a:srgbClr val="000000"/>
                </a:solidFill>
              </a:rPr>
              <a:t>are broken down into 4 subcategories which b</a:t>
            </a:r>
            <a:r>
              <a:rPr lang="en-GB" sz="2800" dirty="0"/>
              <a:t>ring layers to the performance:</a:t>
            </a:r>
            <a:endParaRPr lang="en-GB" sz="2800" dirty="0">
              <a:cs typeface="Calibri"/>
            </a:endParaRPr>
          </a:p>
        </p:txBody>
      </p:sp>
      <p:graphicFrame>
        <p:nvGraphicFramePr>
          <p:cNvPr id="10" name="Table 4">
            <a:extLst>
              <a:ext uri="{FF2B5EF4-FFF2-40B4-BE49-F238E27FC236}">
                <a16:creationId xmlns:a16="http://schemas.microsoft.com/office/drawing/2014/main" id="{EF8D5ADC-7C85-4ACD-8D4C-BE5AB9E02CF6}"/>
              </a:ext>
            </a:extLst>
          </p:cNvPr>
          <p:cNvGraphicFramePr>
            <a:graphicFrameLocks noGrp="1"/>
          </p:cNvGraphicFramePr>
          <p:nvPr>
            <p:extLst>
              <p:ext uri="{D42A27DB-BD31-4B8C-83A1-F6EECF244321}">
                <p14:modId xmlns:p14="http://schemas.microsoft.com/office/powerpoint/2010/main" val="3465266854"/>
              </p:ext>
            </p:extLst>
          </p:nvPr>
        </p:nvGraphicFramePr>
        <p:xfrm>
          <a:off x="1778214" y="3426423"/>
          <a:ext cx="8992921" cy="1798320"/>
        </p:xfrm>
        <a:graphic>
          <a:graphicData uri="http://schemas.openxmlformats.org/drawingml/2006/table">
            <a:tbl>
              <a:tblPr firstRow="1" bandRow="1">
                <a:tableStyleId>{073A0DAA-6AF3-43AB-8588-CEC1D06C72B9}</a:tableStyleId>
              </a:tblPr>
              <a:tblGrid>
                <a:gridCol w="3818733">
                  <a:extLst>
                    <a:ext uri="{9D8B030D-6E8A-4147-A177-3AD203B41FA5}">
                      <a16:colId xmlns:a16="http://schemas.microsoft.com/office/drawing/2014/main" val="2558349164"/>
                    </a:ext>
                  </a:extLst>
                </a:gridCol>
                <a:gridCol w="1321457">
                  <a:extLst>
                    <a:ext uri="{9D8B030D-6E8A-4147-A177-3AD203B41FA5}">
                      <a16:colId xmlns:a16="http://schemas.microsoft.com/office/drawing/2014/main" val="1923988358"/>
                    </a:ext>
                  </a:extLst>
                </a:gridCol>
                <a:gridCol w="3852731">
                  <a:extLst>
                    <a:ext uri="{9D8B030D-6E8A-4147-A177-3AD203B41FA5}">
                      <a16:colId xmlns:a16="http://schemas.microsoft.com/office/drawing/2014/main" val="2979150954"/>
                    </a:ext>
                  </a:extLst>
                </a:gridCol>
              </a:tblGrid>
              <a:tr h="648808">
                <a:tc>
                  <a:txBody>
                    <a:bodyPr/>
                    <a:lstStyle/>
                    <a:p>
                      <a:pPr algn="ctr"/>
                      <a:r>
                        <a:rPr lang="en-US" sz="4000" b="1" dirty="0">
                          <a:solidFill>
                            <a:schemeClr val="tx1"/>
                          </a:solidFill>
                          <a:latin typeface="+mj-lt"/>
                          <a:ea typeface="Microsoft JhengHei"/>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0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r>
                        <a:rPr lang="en-US" sz="4000" b="1" dirty="0">
                          <a:solidFill>
                            <a:schemeClr val="tx1"/>
                          </a:solidFill>
                          <a:latin typeface="+mj-lt"/>
                          <a:ea typeface="Microsoft JhengHei"/>
                        </a:rPr>
                        <a:t>Speed/Time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89285">
                <a:tc gridSpan="3">
                  <a:txBody>
                    <a:bodyPr/>
                    <a:lstStyle/>
                    <a:p>
                      <a:pPr marL="0" indent="0" algn="ctr">
                        <a:lnSpc>
                          <a:spcPct val="100000"/>
                        </a:lnSpc>
                        <a:buFont typeface="Arial" panose="020B0604020202020204" pitchFamily="34" charset="0"/>
                        <a:buNone/>
                      </a:pPr>
                      <a:endParaRPr lang="en-GB" sz="200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648808">
                <a:tc>
                  <a:txBody>
                    <a:bodyPr/>
                    <a:lstStyle/>
                    <a:p>
                      <a:pPr algn="ctr"/>
                      <a:r>
                        <a:rPr lang="en-US" sz="4000" b="1" dirty="0">
                          <a:solidFill>
                            <a:schemeClr val="tx1"/>
                          </a:solidFill>
                          <a:latin typeface="+mj-lt"/>
                          <a:ea typeface="Microsoft JhengHei"/>
                        </a:rPr>
                        <a:t>Focus/Direction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0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000" b="1" dirty="0">
                          <a:solidFill>
                            <a:schemeClr val="tx1"/>
                          </a:solidFill>
                          <a:latin typeface="+mj-lt"/>
                          <a:ea typeface="Microsoft JhengHei"/>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bl>
          </a:graphicData>
        </a:graphic>
      </p:graphicFrame>
    </p:spTree>
    <p:extLst>
      <p:ext uri="{BB962C8B-B14F-4D97-AF65-F5344CB8AC3E}">
        <p14:creationId xmlns:p14="http://schemas.microsoft.com/office/powerpoint/2010/main" val="37141538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4039583" y="1298619"/>
          <a:ext cx="8992921" cy="1219200"/>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5090106">
                  <a:extLst>
                    <a:ext uri="{9D8B030D-6E8A-4147-A177-3AD203B41FA5}">
                      <a16:colId xmlns:a16="http://schemas.microsoft.com/office/drawing/2014/main" val="4009846376"/>
                    </a:ext>
                  </a:extLst>
                </a:gridCol>
              </a:tblGrid>
              <a:tr h="756801">
                <a:tc>
                  <a:txBody>
                    <a:bodyPr/>
                    <a:lstStyle/>
                    <a:p>
                      <a:pPr algn="ctr"/>
                      <a:r>
                        <a:rPr lang="en-US" sz="4400" b="1">
                          <a:solidFill>
                            <a:schemeClr val="tx1"/>
                          </a:solidFill>
                          <a:latin typeface="+mj-lt"/>
                          <a:ea typeface="Microsoft JhengHei" panose="020B0604030504040204" pitchFamily="34" charset="-120"/>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9246004"/>
                  </a:ext>
                </a:extLst>
              </a:tr>
              <a:tr h="454081">
                <a:tc gridSpan="2">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hMerge="1">
                  <a:txBody>
                    <a:bodyPr/>
                    <a:lstStyle/>
                    <a:p>
                      <a:endParaRPr lang="en-GB"/>
                    </a:p>
                  </a:txBody>
                  <a:tcPr>
                    <a:lnT w="38100" cmpd="sng">
                      <a:noFill/>
                    </a:lnT>
                  </a:tcPr>
                </a:tc>
                <a:extLst>
                  <a:ext uri="{0D108BD9-81ED-4DB2-BD59-A6C34878D82A}">
                    <a16:rowId xmlns:a16="http://schemas.microsoft.com/office/drawing/2014/main" val="4051671709"/>
                  </a:ext>
                </a:extLst>
              </a:tr>
            </a:tbl>
          </a:graphicData>
        </a:graphic>
      </p:graphicFrame>
      <p:sp>
        <p:nvSpPr>
          <p:cNvPr id="6" name="TextBox 5">
            <a:extLst>
              <a:ext uri="{FF2B5EF4-FFF2-40B4-BE49-F238E27FC236}">
                <a16:creationId xmlns:a16="http://schemas.microsoft.com/office/drawing/2014/main" id="{81464C8D-6130-4BC0-B6AC-EAE8FEF710BE}"/>
              </a:ext>
            </a:extLst>
          </p:cNvPr>
          <p:cNvSpPr txBox="1"/>
          <p:nvPr/>
        </p:nvSpPr>
        <p:spPr>
          <a:xfrm>
            <a:off x="8737983" y="2424796"/>
            <a:ext cx="3018587" cy="769441"/>
          </a:xfrm>
          <a:prstGeom prst="rect">
            <a:avLst/>
          </a:prstGeom>
          <a:noFill/>
        </p:spPr>
        <p:txBody>
          <a:bodyPr wrap="square">
            <a:spAutoFit/>
          </a:bodyPr>
          <a:lstStyle/>
          <a:p>
            <a:r>
              <a:rPr lang="en-US" sz="4400" b="1">
                <a:latin typeface="Bodoni MT Black" panose="02070A03080606020203" pitchFamily="18" charset="0"/>
              </a:rPr>
              <a:t>HEAVY</a:t>
            </a:r>
            <a:endParaRPr lang="en-GB" sz="4400"/>
          </a:p>
        </p:txBody>
      </p:sp>
      <p:sp>
        <p:nvSpPr>
          <p:cNvPr id="7" name="TextBox 6">
            <a:extLst>
              <a:ext uri="{FF2B5EF4-FFF2-40B4-BE49-F238E27FC236}">
                <a16:creationId xmlns:a16="http://schemas.microsoft.com/office/drawing/2014/main" id="{7B1BAF3F-91B7-4BA5-8E01-ACA1BEA1CC88}"/>
              </a:ext>
            </a:extLst>
          </p:cNvPr>
          <p:cNvSpPr txBox="1"/>
          <p:nvPr/>
        </p:nvSpPr>
        <p:spPr>
          <a:xfrm>
            <a:off x="1816922" y="2296766"/>
            <a:ext cx="6096000" cy="1107996"/>
          </a:xfrm>
          <a:prstGeom prst="rect">
            <a:avLst/>
          </a:prstGeom>
          <a:noFill/>
        </p:spPr>
        <p:txBody>
          <a:bodyPr wrap="square">
            <a:spAutoFit/>
          </a:bodyPr>
          <a:lstStyle/>
          <a:p>
            <a:r>
              <a:rPr lang="en-US" sz="6600">
                <a:latin typeface="Freestyle Script" panose="030804020302050B0404" pitchFamily="66" charset="0"/>
              </a:rPr>
              <a:t>Light</a:t>
            </a:r>
            <a:endParaRPr lang="en-GB" sz="6600">
              <a:latin typeface="Freestyle Script" panose="030804020302050B0404" pitchFamily="66" charset="0"/>
            </a:endParaRPr>
          </a:p>
        </p:txBody>
      </p:sp>
      <p:cxnSp>
        <p:nvCxnSpPr>
          <p:cNvPr id="9" name="Straight Arrow Connector 8">
            <a:extLst>
              <a:ext uri="{FF2B5EF4-FFF2-40B4-BE49-F238E27FC236}">
                <a16:creationId xmlns:a16="http://schemas.microsoft.com/office/drawing/2014/main" id="{10045ED7-7C1B-41D9-9592-69605C009368}"/>
              </a:ext>
            </a:extLst>
          </p:cNvPr>
          <p:cNvCxnSpPr/>
          <p:nvPr/>
        </p:nvCxnSpPr>
        <p:spPr>
          <a:xfrm>
            <a:off x="4702011" y="2807987"/>
            <a:ext cx="2385849" cy="0"/>
          </a:xfrm>
          <a:prstGeom prst="straightConnector1">
            <a:avLst/>
          </a:prstGeom>
          <a:ln w="38100">
            <a:solidFill>
              <a:srgbClr val="F01889"/>
            </a:solidFill>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1D6E0258-2D1B-48DD-825A-5FD9340D94A4}"/>
              </a:ext>
            </a:extLst>
          </p:cNvPr>
          <p:cNvSpPr txBox="1"/>
          <p:nvPr/>
        </p:nvSpPr>
        <p:spPr>
          <a:xfrm>
            <a:off x="1627111" y="3718539"/>
            <a:ext cx="8937778" cy="1477328"/>
          </a:xfrm>
          <a:prstGeom prst="rect">
            <a:avLst/>
          </a:prstGeom>
          <a:noFill/>
        </p:spPr>
        <p:txBody>
          <a:bodyPr wrap="square">
            <a:spAutoFit/>
          </a:bodyPr>
          <a:lstStyle/>
          <a:p>
            <a:pPr marL="285750" indent="-285750" algn="l">
              <a:buFont typeface="Arial" panose="020B0604020202020204" pitchFamily="34" charset="0"/>
              <a:buChar char="•"/>
            </a:pPr>
            <a:r>
              <a:rPr lang="en-GB" b="0" i="0">
                <a:solidFill>
                  <a:srgbClr val="000000"/>
                </a:solidFill>
                <a:effectLst/>
                <a:latin typeface="Open Sans" panose="020B0606030504020204" pitchFamily="34" charset="0"/>
              </a:rPr>
              <a:t>Think of weight in terms of force</a:t>
            </a:r>
          </a:p>
          <a:p>
            <a:pPr marL="285750" indent="-285750" algn="l">
              <a:buFont typeface="Arial" panose="020B0604020202020204" pitchFamily="34" charset="0"/>
              <a:buChar char="•"/>
            </a:pPr>
            <a:endParaRPr lang="en-GB">
              <a:solidFill>
                <a:srgbClr val="000000"/>
              </a:solidFill>
              <a:latin typeface="Open Sans" panose="020B0606030504020204" pitchFamily="34" charset="0"/>
            </a:endParaRPr>
          </a:p>
          <a:p>
            <a:pPr marL="285750" indent="-285750" algn="l">
              <a:buFont typeface="Arial" panose="020B0604020202020204" pitchFamily="34" charset="0"/>
              <a:buChar char="•"/>
            </a:pPr>
            <a:r>
              <a:rPr lang="en-GB" b="0" i="0">
                <a:solidFill>
                  <a:srgbClr val="000000"/>
                </a:solidFill>
                <a:effectLst/>
                <a:latin typeface="Open Sans" panose="020B0606030504020204" pitchFamily="34" charset="0"/>
              </a:rPr>
              <a:t>How much force are you putting behind an action, or a leap? </a:t>
            </a:r>
          </a:p>
          <a:p>
            <a:pPr marL="285750" indent="-285750" algn="l">
              <a:buFont typeface="Arial" panose="020B0604020202020204" pitchFamily="34" charset="0"/>
              <a:buChar char="•"/>
            </a:pPr>
            <a:endParaRPr lang="en-GB">
              <a:solidFill>
                <a:srgbClr val="000000"/>
              </a:solidFill>
              <a:latin typeface="Open Sans" panose="020B0606030504020204" pitchFamily="34" charset="0"/>
            </a:endParaRPr>
          </a:p>
          <a:p>
            <a:pPr marL="285750" indent="-285750" algn="l">
              <a:buFont typeface="Arial" panose="020B0604020202020204" pitchFamily="34" charset="0"/>
              <a:buChar char="•"/>
            </a:pPr>
            <a:r>
              <a:rPr lang="en-GB" b="0" i="0">
                <a:solidFill>
                  <a:srgbClr val="000000"/>
                </a:solidFill>
                <a:effectLst/>
                <a:latin typeface="Open Sans" panose="020B0606030504020204" pitchFamily="34" charset="0"/>
              </a:rPr>
              <a:t>How much force do you use to lift a feather… or some bricks? </a:t>
            </a:r>
            <a:endParaRPr lang="en-GB"/>
          </a:p>
        </p:txBody>
      </p:sp>
    </p:spTree>
    <p:extLst>
      <p:ext uri="{BB962C8B-B14F-4D97-AF65-F5344CB8AC3E}">
        <p14:creationId xmlns:p14="http://schemas.microsoft.com/office/powerpoint/2010/main" val="1891982051"/>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92758-CF0D-F54F-BC1A-50DE6E92354A}"/>
              </a:ext>
            </a:extLst>
          </p:cNvPr>
          <p:cNvSpPr>
            <a:spLocks noGrp="1"/>
          </p:cNvSpPr>
          <p:nvPr>
            <p:ph type="title"/>
          </p:nvPr>
        </p:nvSpPr>
        <p:spPr>
          <a:xfrm>
            <a:off x="529010" y="1109195"/>
            <a:ext cx="11358189" cy="1325563"/>
          </a:xfrm>
        </p:spPr>
        <p:txBody>
          <a:bodyPr>
            <a:normAutofit/>
          </a:bodyPr>
          <a:lstStyle/>
          <a:p>
            <a:r>
              <a:rPr lang="en-US"/>
              <a:t>When we think back to stimulus how can we encourage </a:t>
            </a:r>
            <a:r>
              <a:rPr lang="en-US" b="1"/>
              <a:t>heavy</a:t>
            </a:r>
            <a:r>
              <a:rPr lang="en-US"/>
              <a:t> movement? </a:t>
            </a:r>
          </a:p>
        </p:txBody>
      </p:sp>
      <p:sp>
        <p:nvSpPr>
          <p:cNvPr id="4" name="Rectangle 3">
            <a:extLst>
              <a:ext uri="{FF2B5EF4-FFF2-40B4-BE49-F238E27FC236}">
                <a16:creationId xmlns:a16="http://schemas.microsoft.com/office/drawing/2014/main" id="{298CAFC4-BA5D-224E-A960-E9E045352B86}"/>
              </a:ext>
            </a:extLst>
          </p:cNvPr>
          <p:cNvSpPr/>
          <p:nvPr/>
        </p:nvSpPr>
        <p:spPr>
          <a:xfrm>
            <a:off x="73775" y="88758"/>
            <a:ext cx="2956296" cy="646331"/>
          </a:xfrm>
          <a:prstGeom prst="rect">
            <a:avLst/>
          </a:prstGeom>
          <a:solidFill>
            <a:schemeClr val="accent5">
              <a:lumMod val="20000"/>
              <a:lumOff val="80000"/>
            </a:schemeClr>
          </a:solidFill>
          <a:ln>
            <a:solidFill>
              <a:schemeClr val="tx1"/>
            </a:solidFill>
          </a:ln>
        </p:spPr>
        <p:txBody>
          <a:bodyPr wrap="square">
            <a:spAutoFit/>
          </a:bodyPr>
          <a:lstStyle/>
          <a:p>
            <a:r>
              <a:rPr lang="en-US" sz="3600">
                <a:latin typeface="+mj-lt"/>
              </a:rPr>
              <a:t>Effort - </a:t>
            </a:r>
            <a:r>
              <a:rPr lang="en-US" sz="3600" b="1">
                <a:latin typeface="+mj-lt"/>
              </a:rPr>
              <a:t>Weight</a:t>
            </a:r>
          </a:p>
        </p:txBody>
      </p:sp>
      <p:pic>
        <p:nvPicPr>
          <p:cNvPr id="6146" name="Picture 2" descr="What Is Metal Music? | Beat">
            <a:extLst>
              <a:ext uri="{FF2B5EF4-FFF2-40B4-BE49-F238E27FC236}">
                <a16:creationId xmlns:a16="http://schemas.microsoft.com/office/drawing/2014/main" id="{D03C0B8C-ADC4-4C14-B70C-2BC688503C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6552" r="3448"/>
          <a:stretch/>
        </p:blipFill>
        <p:spPr bwMode="auto">
          <a:xfrm>
            <a:off x="922163" y="2808864"/>
            <a:ext cx="2010280" cy="226156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Guide: all you need to know about the haka | Sport | The Times">
            <a:extLst>
              <a:ext uri="{FF2B5EF4-FFF2-40B4-BE49-F238E27FC236}">
                <a16:creationId xmlns:a16="http://schemas.microsoft.com/office/drawing/2014/main" id="{E896C142-4654-4791-A59C-61AC57E613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8104" y="3016110"/>
            <a:ext cx="3230129" cy="180887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A “complexity” approach to human-elephant coexistence">
            <a:extLst>
              <a:ext uri="{FF2B5EF4-FFF2-40B4-BE49-F238E27FC236}">
                <a16:creationId xmlns:a16="http://schemas.microsoft.com/office/drawing/2014/main" id="{205E7D43-928B-4A8D-AC25-30E49777E14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500" t="10819" r="18755" b="8471"/>
          <a:stretch/>
        </p:blipFill>
        <p:spPr bwMode="auto">
          <a:xfrm>
            <a:off x="9784674" y="3029808"/>
            <a:ext cx="1927180" cy="179517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BEA610D5-7A2A-4341-9FCE-9A24936B0092}"/>
              </a:ext>
            </a:extLst>
          </p:cNvPr>
          <p:cNvPicPr>
            <a:picLocks noChangeAspect="1"/>
          </p:cNvPicPr>
          <p:nvPr/>
        </p:nvPicPr>
        <p:blipFill>
          <a:blip r:embed="rId5"/>
          <a:stretch>
            <a:fillRect/>
          </a:stretch>
        </p:blipFill>
        <p:spPr>
          <a:xfrm rot="20663423">
            <a:off x="3511905" y="3363794"/>
            <a:ext cx="2116736" cy="1321783"/>
          </a:xfrm>
          <a:prstGeom prst="rect">
            <a:avLst/>
          </a:prstGeom>
        </p:spPr>
      </p:pic>
      <p:sp>
        <p:nvSpPr>
          <p:cNvPr id="12" name="TextBox 11">
            <a:extLst>
              <a:ext uri="{FF2B5EF4-FFF2-40B4-BE49-F238E27FC236}">
                <a16:creationId xmlns:a16="http://schemas.microsoft.com/office/drawing/2014/main" id="{DA37159A-1D22-46BC-996B-AF03827103EA}"/>
              </a:ext>
            </a:extLst>
          </p:cNvPr>
          <p:cNvSpPr txBox="1"/>
          <p:nvPr/>
        </p:nvSpPr>
        <p:spPr>
          <a:xfrm>
            <a:off x="3373106" y="5055301"/>
            <a:ext cx="6153806" cy="584775"/>
          </a:xfrm>
          <a:prstGeom prst="rect">
            <a:avLst/>
          </a:prstGeom>
          <a:noFill/>
        </p:spPr>
        <p:txBody>
          <a:bodyPr wrap="square">
            <a:spAutoFit/>
          </a:bodyPr>
          <a:lstStyle/>
          <a:p>
            <a:r>
              <a:rPr lang="en-US" sz="3200" b="1"/>
              <a:t>What other language can we use?</a:t>
            </a:r>
            <a:endParaRPr lang="en-GB" sz="3200"/>
          </a:p>
        </p:txBody>
      </p:sp>
    </p:spTree>
    <p:extLst>
      <p:ext uri="{BB962C8B-B14F-4D97-AF65-F5344CB8AC3E}">
        <p14:creationId xmlns:p14="http://schemas.microsoft.com/office/powerpoint/2010/main" val="3653642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92758-CF0D-F54F-BC1A-50DE6E92354A}"/>
              </a:ext>
            </a:extLst>
          </p:cNvPr>
          <p:cNvSpPr>
            <a:spLocks noGrp="1"/>
          </p:cNvSpPr>
          <p:nvPr>
            <p:ph type="title"/>
          </p:nvPr>
        </p:nvSpPr>
        <p:spPr>
          <a:xfrm>
            <a:off x="385575" y="992655"/>
            <a:ext cx="11358189" cy="1325563"/>
          </a:xfrm>
        </p:spPr>
        <p:txBody>
          <a:bodyPr>
            <a:normAutofit/>
          </a:bodyPr>
          <a:lstStyle/>
          <a:p>
            <a:r>
              <a:rPr lang="en-US"/>
              <a:t>When we think back to stimulus how can we encourage </a:t>
            </a:r>
            <a:r>
              <a:rPr lang="en-US" b="1"/>
              <a:t>light</a:t>
            </a:r>
            <a:r>
              <a:rPr lang="en-US"/>
              <a:t> movement? </a:t>
            </a:r>
          </a:p>
        </p:txBody>
      </p:sp>
      <p:sp>
        <p:nvSpPr>
          <p:cNvPr id="4" name="Rectangle 3">
            <a:extLst>
              <a:ext uri="{FF2B5EF4-FFF2-40B4-BE49-F238E27FC236}">
                <a16:creationId xmlns:a16="http://schemas.microsoft.com/office/drawing/2014/main" id="{1B9A2DF6-6EB6-A244-B83F-6965CEB5074D}"/>
              </a:ext>
            </a:extLst>
          </p:cNvPr>
          <p:cNvSpPr/>
          <p:nvPr/>
        </p:nvSpPr>
        <p:spPr>
          <a:xfrm>
            <a:off x="73775" y="88758"/>
            <a:ext cx="2956296" cy="646331"/>
          </a:xfrm>
          <a:prstGeom prst="rect">
            <a:avLst/>
          </a:prstGeom>
          <a:solidFill>
            <a:schemeClr val="accent5">
              <a:lumMod val="20000"/>
              <a:lumOff val="80000"/>
            </a:schemeClr>
          </a:solidFill>
          <a:ln>
            <a:solidFill>
              <a:schemeClr val="tx1"/>
            </a:solidFill>
          </a:ln>
        </p:spPr>
        <p:txBody>
          <a:bodyPr wrap="square">
            <a:spAutoFit/>
          </a:bodyPr>
          <a:lstStyle/>
          <a:p>
            <a:r>
              <a:rPr lang="en-US" sz="3600">
                <a:latin typeface="+mj-lt"/>
              </a:rPr>
              <a:t>Effort - </a:t>
            </a:r>
            <a:r>
              <a:rPr lang="en-US" sz="3600" b="1">
                <a:latin typeface="+mj-lt"/>
              </a:rPr>
              <a:t>Weight</a:t>
            </a:r>
          </a:p>
        </p:txBody>
      </p:sp>
      <p:pic>
        <p:nvPicPr>
          <p:cNvPr id="5" name="Picture 4">
            <a:extLst>
              <a:ext uri="{FF2B5EF4-FFF2-40B4-BE49-F238E27FC236}">
                <a16:creationId xmlns:a16="http://schemas.microsoft.com/office/drawing/2014/main" id="{4948D253-ABB8-47DB-9277-6696E161577C}"/>
              </a:ext>
            </a:extLst>
          </p:cNvPr>
          <p:cNvPicPr>
            <a:picLocks noChangeAspect="1"/>
          </p:cNvPicPr>
          <p:nvPr/>
        </p:nvPicPr>
        <p:blipFill>
          <a:blip r:embed="rId2"/>
          <a:stretch>
            <a:fillRect/>
          </a:stretch>
        </p:blipFill>
        <p:spPr>
          <a:xfrm rot="20051469">
            <a:off x="9803645" y="2442058"/>
            <a:ext cx="2402923" cy="1802192"/>
          </a:xfrm>
          <a:prstGeom prst="rect">
            <a:avLst/>
          </a:prstGeom>
        </p:spPr>
      </p:pic>
      <p:pic>
        <p:nvPicPr>
          <p:cNvPr id="6" name="Picture 6" descr="Too Embarrassed to Ask: What Is &amp;#39;The Cloud&amp;#39; and How Does It Work? - Vox">
            <a:extLst>
              <a:ext uri="{FF2B5EF4-FFF2-40B4-BE49-F238E27FC236}">
                <a16:creationId xmlns:a16="http://schemas.microsoft.com/office/drawing/2014/main" id="{F9BA88C3-ED98-4D54-861A-7846A313BB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536" y="2668994"/>
            <a:ext cx="2873578" cy="215518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 name="Picture 8" descr="Astronaut Walking On the Moon Stock Footage Video (100% Royalty-free)  1013630876 | Shutterstock">
            <a:extLst>
              <a:ext uri="{FF2B5EF4-FFF2-40B4-BE49-F238E27FC236}">
                <a16:creationId xmlns:a16="http://schemas.microsoft.com/office/drawing/2014/main" id="{0162976F-2FB1-42F7-91F8-79A95C8E529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906"/>
          <a:stretch/>
        </p:blipFill>
        <p:spPr bwMode="auto">
          <a:xfrm>
            <a:off x="4279446" y="3552786"/>
            <a:ext cx="2477666" cy="160272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Mouse Animal Facts - AZ Animals">
            <a:extLst>
              <a:ext uri="{FF2B5EF4-FFF2-40B4-BE49-F238E27FC236}">
                <a16:creationId xmlns:a16="http://schemas.microsoft.com/office/drawing/2014/main" id="{67C8C328-2448-4C2B-A9C4-A9288BEA9E4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1340"/>
          <a:stretch/>
        </p:blipFill>
        <p:spPr bwMode="auto">
          <a:xfrm>
            <a:off x="7383568" y="3514846"/>
            <a:ext cx="2155941" cy="164066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2" descr="Balloon definition and meaning | Collins English Dictionary">
            <a:extLst>
              <a:ext uri="{FF2B5EF4-FFF2-40B4-BE49-F238E27FC236}">
                <a16:creationId xmlns:a16="http://schemas.microsoft.com/office/drawing/2014/main" id="{73A0EFC2-6E31-4E9E-A6AE-12294F721F35}"/>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4297" b="92969" l="9645" r="89848">
                        <a14:foregroundMark x1="49746" y1="56641" x2="49746" y2="57422"/>
                        <a14:foregroundMark x1="51777" y1="58984" x2="51269" y2="80859"/>
                        <a14:foregroundMark x1="53807" y1="83594" x2="50761" y2="91016"/>
                        <a14:foregroundMark x1="50254" y1="90625" x2="59898" y2="93359"/>
                        <a14:foregroundMark x1="40102" y1="9375" x2="56345" y2="7813"/>
                        <a14:foregroundMark x1="46701" y1="4688" x2="52284" y2="4297"/>
                      </a14:backgroundRemoval>
                    </a14:imgEffect>
                  </a14:imgLayer>
                </a14:imgProps>
              </a:ext>
              <a:ext uri="{28A0092B-C50C-407E-A947-70E740481C1C}">
                <a14:useLocalDpi xmlns:a14="http://schemas.microsoft.com/office/drawing/2010/main" val="0"/>
              </a:ext>
            </a:extLst>
          </a:blip>
          <a:srcRect/>
          <a:stretch>
            <a:fillRect/>
          </a:stretch>
        </p:blipFill>
        <p:spPr bwMode="auto">
          <a:xfrm>
            <a:off x="2230269" y="3453437"/>
            <a:ext cx="1606008" cy="2086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050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7" name="Rectangle 92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Dance School Stock Video Footage - 4K and HD Video Clips | Shutterstock">
            <a:extLst>
              <a:ext uri="{FF2B5EF4-FFF2-40B4-BE49-F238E27FC236}">
                <a16:creationId xmlns:a16="http://schemas.microsoft.com/office/drawing/2014/main" id="{CC66DAC4-2662-4700-9AAF-CD1A359133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7" r="19782"/>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28" name="Rectangle 92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7D45463A-B012-4007-A684-7202AF6A8554}"/>
              </a:ext>
            </a:extLst>
          </p:cNvPr>
          <p:cNvSpPr txBox="1"/>
          <p:nvPr/>
        </p:nvSpPr>
        <p:spPr>
          <a:xfrm>
            <a:off x="838200" y="1088640"/>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Gesture</a:t>
            </a:r>
          </a:p>
          <a:p>
            <a:pPr>
              <a:lnSpc>
                <a:spcPct val="90000"/>
              </a:lnSpc>
              <a:spcBef>
                <a:spcPct val="0"/>
              </a:spcBef>
              <a:spcAft>
                <a:spcPts val="600"/>
              </a:spcAft>
            </a:pPr>
            <a:endParaRPr lang="en-US" sz="4000" b="1">
              <a:latin typeface="+mj-lt"/>
              <a:ea typeface="+mj-ea"/>
              <a:cs typeface="+mj-cs"/>
            </a:endParaRPr>
          </a:p>
          <a:p>
            <a:pPr>
              <a:lnSpc>
                <a:spcPct val="90000"/>
              </a:lnSpc>
              <a:spcBef>
                <a:spcPct val="0"/>
              </a:spcBef>
              <a:spcAft>
                <a:spcPts val="600"/>
              </a:spcAft>
            </a:pPr>
            <a:endParaRPr lang="en-US" sz="4000" b="1">
              <a:latin typeface="+mj-lt"/>
              <a:ea typeface="+mj-ea"/>
              <a:cs typeface="+mj-cs"/>
            </a:endParaRPr>
          </a:p>
          <a:p>
            <a:pPr>
              <a:lnSpc>
                <a:spcPct val="90000"/>
              </a:lnSpc>
              <a:spcBef>
                <a:spcPct val="0"/>
              </a:spcBef>
              <a:spcAft>
                <a:spcPts val="600"/>
              </a:spcAft>
            </a:pPr>
            <a:endParaRPr lang="en-US" sz="4000" b="1">
              <a:latin typeface="+mj-lt"/>
              <a:ea typeface="+mj-ea"/>
              <a:cs typeface="+mj-cs"/>
            </a:endParaRPr>
          </a:p>
        </p:txBody>
      </p:sp>
      <p:sp>
        <p:nvSpPr>
          <p:cNvPr id="11" name="TextBox 10">
            <a:extLst>
              <a:ext uri="{FF2B5EF4-FFF2-40B4-BE49-F238E27FC236}">
                <a16:creationId xmlns:a16="http://schemas.microsoft.com/office/drawing/2014/main" id="{F691A7C7-A810-4C2C-897C-553A0070E18B}"/>
              </a:ext>
            </a:extLst>
          </p:cNvPr>
          <p:cNvSpPr txBox="1"/>
          <p:nvPr/>
        </p:nvSpPr>
        <p:spPr>
          <a:xfrm>
            <a:off x="345594" y="2372625"/>
            <a:ext cx="4298428" cy="3742762"/>
          </a:xfrm>
          <a:prstGeom prst="rect">
            <a:avLst/>
          </a:prstGeom>
        </p:spPr>
        <p:txBody>
          <a:bodyPr vert="horz" lIns="91440" tIns="45720" rIns="91440" bIns="45720" rtlCol="0" anchor="t">
            <a:normAutofit/>
          </a:bodyPr>
          <a:lstStyle/>
          <a:p>
            <a:pPr>
              <a:lnSpc>
                <a:spcPct val="90000"/>
              </a:lnSpc>
              <a:spcAft>
                <a:spcPts val="600"/>
              </a:spcAft>
            </a:pPr>
            <a:r>
              <a:rPr lang="en-US" sz="1700" b="0" i="0" dirty="0">
                <a:effectLst/>
              </a:rPr>
              <a:t>In the Laban language the word </a:t>
            </a:r>
            <a:r>
              <a:rPr lang="en-US" sz="1700" b="1" i="0" dirty="0">
                <a:effectLst/>
              </a:rPr>
              <a:t>gesture</a:t>
            </a:r>
            <a:r>
              <a:rPr lang="en-US" sz="1700" b="0" i="0" dirty="0">
                <a:effectLst/>
              </a:rPr>
              <a:t> is used to talk about movements that do not involve carrying the weight of the whole body throughout space</a:t>
            </a:r>
            <a:endParaRPr lang="en-US"/>
          </a:p>
          <a:p>
            <a:pPr indent="-228600">
              <a:lnSpc>
                <a:spcPct val="90000"/>
              </a:lnSpc>
              <a:spcAft>
                <a:spcPts val="600"/>
              </a:spcAft>
              <a:buFont typeface="Arial" panose="020B0604020202020204" pitchFamily="34" charset="0"/>
              <a:buChar char="•"/>
            </a:pPr>
            <a:endParaRPr lang="en-US" sz="1700" b="0" i="0">
              <a:effectLst/>
            </a:endParaRPr>
          </a:p>
          <a:p>
            <a:pPr indent="-228600">
              <a:lnSpc>
                <a:spcPct val="90000"/>
              </a:lnSpc>
              <a:spcAft>
                <a:spcPts val="600"/>
              </a:spcAft>
              <a:buFont typeface="Arial" panose="020B0604020202020204" pitchFamily="34" charset="0"/>
              <a:buChar char="•"/>
            </a:pPr>
            <a:r>
              <a:rPr lang="en-US" sz="1700" b="1" i="0" dirty="0">
                <a:effectLst/>
              </a:rPr>
              <a:t>A gesture would be different to a transfer of weigh</a:t>
            </a:r>
            <a:r>
              <a:rPr lang="en-US" sz="1700" b="0" i="0" dirty="0">
                <a:effectLst/>
              </a:rPr>
              <a:t>t (for example, </a:t>
            </a:r>
            <a:r>
              <a:rPr lang="en-US" sz="1700" b="1" i="0" dirty="0">
                <a:effectLst/>
                <a:highlight>
                  <a:srgbClr val="FFFF00"/>
                </a:highlight>
              </a:rPr>
              <a:t>raising an arm would be a gesture</a:t>
            </a:r>
            <a:r>
              <a:rPr lang="en-US" sz="1700" b="0" i="0" dirty="0">
                <a:effectLst/>
              </a:rPr>
              <a:t> and stepping forward would be a transfer of weight).</a:t>
            </a:r>
            <a:r>
              <a:rPr lang="en-US" sz="1700" dirty="0"/>
              <a:t> </a:t>
            </a:r>
            <a:endParaRPr lang="en-US" sz="1700" b="0" i="0" dirty="0">
              <a:effectLst/>
            </a:endParaRPr>
          </a:p>
          <a:p>
            <a:pPr indent="-228600">
              <a:lnSpc>
                <a:spcPct val="90000"/>
              </a:lnSpc>
              <a:spcAft>
                <a:spcPts val="600"/>
              </a:spcAft>
              <a:buFont typeface="Arial" panose="020B0604020202020204" pitchFamily="34" charset="0"/>
              <a:buChar char="•"/>
            </a:pPr>
            <a:endParaRPr lang="en-US" sz="1700" b="0" i="0">
              <a:effectLst/>
            </a:endParaRPr>
          </a:p>
          <a:p>
            <a:pPr indent="-228600">
              <a:lnSpc>
                <a:spcPct val="90000"/>
              </a:lnSpc>
              <a:spcAft>
                <a:spcPts val="600"/>
              </a:spcAft>
              <a:buFont typeface="Arial" panose="020B0604020202020204" pitchFamily="34" charset="0"/>
              <a:buChar char="•"/>
            </a:pPr>
            <a:r>
              <a:rPr lang="en-US" sz="1700" b="0" i="0" dirty="0">
                <a:effectLst/>
              </a:rPr>
              <a:t>Some people also use this word to talk about movements of the body or limbs that express or </a:t>
            </a:r>
            <a:r>
              <a:rPr lang="en-US" sz="1700" b="0" i="0" dirty="0" err="1">
                <a:effectLst/>
              </a:rPr>
              <a:t>emphasise</a:t>
            </a:r>
            <a:r>
              <a:rPr lang="en-US" sz="1700" b="0" i="0" dirty="0">
                <a:effectLst/>
              </a:rPr>
              <a:t> ideas, feelings or attitudes</a:t>
            </a:r>
          </a:p>
        </p:txBody>
      </p:sp>
    </p:spTree>
    <p:extLst>
      <p:ext uri="{BB962C8B-B14F-4D97-AF65-F5344CB8AC3E}">
        <p14:creationId xmlns:p14="http://schemas.microsoft.com/office/powerpoint/2010/main" val="2636876862"/>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544F05C-AB92-4BAB-9936-C27BA60E672B}"/>
              </a:ext>
            </a:extLst>
          </p:cNvPr>
          <p:cNvSpPr txBox="1"/>
          <p:nvPr/>
        </p:nvSpPr>
        <p:spPr>
          <a:xfrm>
            <a:off x="629762" y="1154043"/>
            <a:ext cx="10939293" cy="2308324"/>
          </a:xfrm>
          <a:prstGeom prst="rect">
            <a:avLst/>
          </a:prstGeom>
          <a:noFill/>
        </p:spPr>
        <p:txBody>
          <a:bodyPr wrap="square" lIns="91440" tIns="45720" rIns="91440" bIns="45720" anchor="t">
            <a:spAutoFit/>
          </a:bodyPr>
          <a:lstStyle/>
          <a:p>
            <a:r>
              <a:rPr lang="en-GB" sz="3200" b="1" dirty="0">
                <a:ea typeface="+mn-lt"/>
                <a:cs typeface="+mn-lt"/>
              </a:rPr>
              <a:t>Movement </a:t>
            </a:r>
            <a:r>
              <a:rPr lang="en-GB" sz="3200" b="1" dirty="0"/>
              <a:t>Task: Exploring movement with different weights</a:t>
            </a:r>
            <a:endParaRPr lang="en-GB" sz="3200" b="1">
              <a:ea typeface="Calibri"/>
              <a:cs typeface="Calibri"/>
            </a:endParaRPr>
          </a:p>
          <a:p>
            <a:endParaRPr lang="en-GB" sz="2800" b="1">
              <a:ea typeface="Calibri"/>
              <a:cs typeface="Calibri" panose="020F0502020204030204"/>
            </a:endParaRPr>
          </a:p>
          <a:p>
            <a:pPr marL="514350" indent="-514350">
              <a:buAutoNum type="arabicPeriod"/>
            </a:pPr>
            <a:r>
              <a:rPr lang="en-GB" sz="2800" dirty="0"/>
              <a:t>Come up with a short sequence  (all think of 1 move/ gesture each)</a:t>
            </a:r>
            <a:endParaRPr lang="en-GB" sz="2800" dirty="0">
              <a:ea typeface="Calibri"/>
              <a:cs typeface="Calibri"/>
            </a:endParaRPr>
          </a:p>
          <a:p>
            <a:endParaRPr lang="en-GB" sz="2800" dirty="0">
              <a:ea typeface="Calibri"/>
              <a:cs typeface="Calibri"/>
            </a:endParaRPr>
          </a:p>
          <a:p>
            <a:r>
              <a:rPr lang="en-GB" sz="2800" i="1" dirty="0"/>
              <a:t>2. Explore doing the sequence </a:t>
            </a:r>
            <a:r>
              <a:rPr lang="en-GB" sz="2800" b="1" i="1" dirty="0"/>
              <a:t>light &amp; heavy</a:t>
            </a:r>
          </a:p>
        </p:txBody>
      </p:sp>
    </p:spTree>
    <p:extLst>
      <p:ext uri="{BB962C8B-B14F-4D97-AF65-F5344CB8AC3E}">
        <p14:creationId xmlns:p14="http://schemas.microsoft.com/office/powerpoint/2010/main" val="2623171087"/>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807601494"/>
              </p:ext>
            </p:extLst>
          </p:nvPr>
        </p:nvGraphicFramePr>
        <p:xfrm>
          <a:off x="1337732" y="1405466"/>
          <a:ext cx="6286271" cy="2130299"/>
        </p:xfrm>
        <a:graphic>
          <a:graphicData uri="http://schemas.openxmlformats.org/drawingml/2006/table">
            <a:tbl>
              <a:tblPr firstRow="1" bandRow="1">
                <a:tableStyleId>{073A0DAA-6AF3-43AB-8588-CEC1D06C72B9}</a:tableStyleId>
              </a:tblPr>
              <a:tblGrid>
                <a:gridCol w="3593118">
                  <a:extLst>
                    <a:ext uri="{9D8B030D-6E8A-4147-A177-3AD203B41FA5}">
                      <a16:colId xmlns:a16="http://schemas.microsoft.com/office/drawing/2014/main" val="2558349164"/>
                    </a:ext>
                  </a:extLst>
                </a:gridCol>
                <a:gridCol w="2693153">
                  <a:extLst>
                    <a:ext uri="{9D8B030D-6E8A-4147-A177-3AD203B41FA5}">
                      <a16:colId xmlns:a16="http://schemas.microsoft.com/office/drawing/2014/main" val="2979150954"/>
                    </a:ext>
                  </a:extLst>
                </a:gridCol>
              </a:tblGrid>
              <a:tr h="495540">
                <a:tc>
                  <a:txBody>
                    <a:bodyPr/>
                    <a:lstStyle/>
                    <a:p>
                      <a:pPr algn="ctr"/>
                      <a:r>
                        <a:rPr lang="en-US" sz="4400" b="1" dirty="0">
                          <a:solidFill>
                            <a:schemeClr val="tx1"/>
                          </a:solidFill>
                          <a:latin typeface="+mj-lt"/>
                          <a:ea typeface="Microsoft JhengHei"/>
                        </a:rPr>
                        <a:t> </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en-US" sz="4400" b="1" dirty="0">
                          <a:solidFill>
                            <a:schemeClr val="tx1"/>
                          </a:solidFill>
                          <a:latin typeface="+mj-lt"/>
                          <a:ea typeface="Microsoft JhengHei"/>
                        </a:rPr>
                        <a:t>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65823">
                <a:tc gridSpan="2">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GB"/>
                    </a:p>
                  </a:txBody>
                  <a:tcPr/>
                </a:tc>
                <a:extLst>
                  <a:ext uri="{0D108BD9-81ED-4DB2-BD59-A6C34878D82A}">
                    <a16:rowId xmlns:a16="http://schemas.microsoft.com/office/drawing/2014/main" val="4051671709"/>
                  </a:ext>
                </a:extLst>
              </a:tr>
              <a:tr h="911099">
                <a:tc gridSpan="2">
                  <a:txBody>
                    <a:bodyPr/>
                    <a:lstStyle/>
                    <a:p>
                      <a:pPr marL="285750" indent="-285750" algn="ctr">
                        <a:buFont typeface="Arial" panose="020B0604020202020204" pitchFamily="34" charset="0"/>
                        <a:buChar char="•"/>
                      </a:pPr>
                      <a:endParaRPr lang="en-GB" sz="400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solidFill>
                      <a:schemeClr val="bg1"/>
                    </a:solidFill>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
        <p:nvSpPr>
          <p:cNvPr id="6" name="TextBox 5">
            <a:extLst>
              <a:ext uri="{FF2B5EF4-FFF2-40B4-BE49-F238E27FC236}">
                <a16:creationId xmlns:a16="http://schemas.microsoft.com/office/drawing/2014/main" id="{9216E39A-0885-424F-9D4A-6A63A6619AED}"/>
              </a:ext>
            </a:extLst>
          </p:cNvPr>
          <p:cNvSpPr txBox="1"/>
          <p:nvPr/>
        </p:nvSpPr>
        <p:spPr>
          <a:xfrm>
            <a:off x="7180497" y="3024820"/>
            <a:ext cx="4405952" cy="769441"/>
          </a:xfrm>
          <a:prstGeom prst="rect">
            <a:avLst/>
          </a:prstGeom>
          <a:noFill/>
        </p:spPr>
        <p:txBody>
          <a:bodyPr wrap="square">
            <a:spAutoFit/>
          </a:bodyPr>
          <a:lstStyle/>
          <a:p>
            <a:r>
              <a:rPr lang="en-US" sz="4400" b="1">
                <a:latin typeface="Copperplate Gothic Light" panose="020E0507020206020404" pitchFamily="34" charset="0"/>
              </a:rPr>
              <a:t>S u s t a I n e d</a:t>
            </a:r>
            <a:endParaRPr lang="en-GB" sz="4400">
              <a:latin typeface="Copperplate Gothic Light" panose="020E0507020206020404" pitchFamily="34" charset="0"/>
            </a:endParaRPr>
          </a:p>
        </p:txBody>
      </p:sp>
      <p:sp>
        <p:nvSpPr>
          <p:cNvPr id="7" name="TextBox 6">
            <a:extLst>
              <a:ext uri="{FF2B5EF4-FFF2-40B4-BE49-F238E27FC236}">
                <a16:creationId xmlns:a16="http://schemas.microsoft.com/office/drawing/2014/main" id="{58BEBC09-BC4D-46F9-9907-06B03B357910}"/>
              </a:ext>
            </a:extLst>
          </p:cNvPr>
          <p:cNvSpPr txBox="1"/>
          <p:nvPr/>
        </p:nvSpPr>
        <p:spPr>
          <a:xfrm>
            <a:off x="1127741" y="2832171"/>
            <a:ext cx="6096000" cy="2308324"/>
          </a:xfrm>
          <a:prstGeom prst="rect">
            <a:avLst/>
          </a:prstGeom>
          <a:noFill/>
        </p:spPr>
        <p:txBody>
          <a:bodyPr wrap="square">
            <a:spAutoFit/>
          </a:bodyPr>
          <a:lstStyle/>
          <a:p>
            <a:r>
              <a:rPr lang="en-US" sz="7200">
                <a:latin typeface="Bodoni MT Poster Compressed" panose="02070706080601050204" pitchFamily="18" charset="0"/>
              </a:rPr>
              <a:t>Quick</a:t>
            </a:r>
          </a:p>
          <a:p>
            <a:endParaRPr lang="en-GB" sz="7200">
              <a:latin typeface="Bodoni MT Poster Compressed" panose="02070706080601050204" pitchFamily="18" charset="0"/>
            </a:endParaRPr>
          </a:p>
        </p:txBody>
      </p:sp>
      <p:cxnSp>
        <p:nvCxnSpPr>
          <p:cNvPr id="8" name="Straight Arrow Connector 7">
            <a:extLst>
              <a:ext uri="{FF2B5EF4-FFF2-40B4-BE49-F238E27FC236}">
                <a16:creationId xmlns:a16="http://schemas.microsoft.com/office/drawing/2014/main" id="{0A339CC8-D03A-4B51-AAC1-BC0444ACEF35}"/>
              </a:ext>
            </a:extLst>
          </p:cNvPr>
          <p:cNvCxnSpPr>
            <a:cxnSpLocks/>
          </p:cNvCxnSpPr>
          <p:nvPr/>
        </p:nvCxnSpPr>
        <p:spPr>
          <a:xfrm>
            <a:off x="3177257" y="3462574"/>
            <a:ext cx="3478925" cy="0"/>
          </a:xfrm>
          <a:prstGeom prst="straightConnector1">
            <a:avLst/>
          </a:prstGeom>
          <a:ln w="38100">
            <a:solidFill>
              <a:srgbClr val="0070C0"/>
            </a:solidFill>
            <a:tailEnd type="triangle"/>
          </a:ln>
        </p:spPr>
        <p:style>
          <a:lnRef idx="1">
            <a:schemeClr val="dk1"/>
          </a:lnRef>
          <a:fillRef idx="0">
            <a:schemeClr val="dk1"/>
          </a:fillRef>
          <a:effectRef idx="0">
            <a:schemeClr val="dk1"/>
          </a:effectRef>
          <a:fontRef idx="minor">
            <a:schemeClr val="tx1"/>
          </a:fontRef>
        </p:style>
      </p:cxnSp>
      <p:sp>
        <p:nvSpPr>
          <p:cNvPr id="10" name="Title 3">
            <a:extLst>
              <a:ext uri="{FF2B5EF4-FFF2-40B4-BE49-F238E27FC236}">
                <a16:creationId xmlns:a16="http://schemas.microsoft.com/office/drawing/2014/main" id="{E9164C90-B100-48DF-A066-8B0787474E5D}"/>
              </a:ext>
            </a:extLst>
          </p:cNvPr>
          <p:cNvSpPr txBox="1">
            <a:spLocks/>
          </p:cNvSpPr>
          <p:nvPr/>
        </p:nvSpPr>
        <p:spPr>
          <a:xfrm>
            <a:off x="701385" y="2225829"/>
            <a:ext cx="10280581"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t>The speed or the time</a:t>
            </a:r>
            <a:r>
              <a:rPr lang="en-US" sz="3600"/>
              <a:t> of the movement can be…</a:t>
            </a:r>
          </a:p>
        </p:txBody>
      </p:sp>
      <p:sp>
        <p:nvSpPr>
          <p:cNvPr id="3" name="TextBox 7">
            <a:extLst>
              <a:ext uri="{FF2B5EF4-FFF2-40B4-BE49-F238E27FC236}">
                <a16:creationId xmlns:a16="http://schemas.microsoft.com/office/drawing/2014/main" id="{E544F05C-AB92-4BAB-9936-C27BA60E672B}"/>
              </a:ext>
            </a:extLst>
          </p:cNvPr>
          <p:cNvSpPr txBox="1"/>
          <p:nvPr/>
        </p:nvSpPr>
        <p:spPr>
          <a:xfrm>
            <a:off x="702224" y="4373550"/>
            <a:ext cx="10921006" cy="954107"/>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b="1" dirty="0"/>
              <a:t>Mimicking different SPORTS with both quick and sustained dynamics</a:t>
            </a:r>
            <a:endParaRPr lang="en-US" dirty="0"/>
          </a:p>
          <a:p>
            <a:r>
              <a:rPr lang="en-GB" sz="2800" b="1" dirty="0">
                <a:ea typeface="Calibri"/>
                <a:cs typeface="Calibri"/>
              </a:rPr>
              <a:t>Pick from the hoops - a sport / QUICK OR SUSTAINED</a:t>
            </a:r>
          </a:p>
        </p:txBody>
      </p:sp>
    </p:spTree>
    <p:extLst>
      <p:ext uri="{BB962C8B-B14F-4D97-AF65-F5344CB8AC3E}">
        <p14:creationId xmlns:p14="http://schemas.microsoft.com/office/powerpoint/2010/main" val="1058224380"/>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4092746" y="179757"/>
          <a:ext cx="8992921" cy="1981200"/>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5090106">
                  <a:extLst>
                    <a:ext uri="{9D8B030D-6E8A-4147-A177-3AD203B41FA5}">
                      <a16:colId xmlns:a16="http://schemas.microsoft.com/office/drawing/2014/main" val="4009846376"/>
                    </a:ext>
                  </a:extLst>
                </a:gridCol>
              </a:tblGrid>
              <a:tr h="505488">
                <a:tc gridSpan="2">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extLst>
                  <a:ext uri="{0D108BD9-81ED-4DB2-BD59-A6C34878D82A}">
                    <a16:rowId xmlns:a16="http://schemas.microsoft.com/office/drawing/2014/main" val="229246004"/>
                  </a:ext>
                </a:extLst>
              </a:tr>
              <a:tr h="365823">
                <a:tc gridSpan="2">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L w="12700" cmpd="sng">
                      <a:noFill/>
                    </a:lnL>
                    <a:lnR w="12700" cmpd="sng">
                      <a:noFill/>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GB"/>
                    </a:p>
                  </a:txBody>
                  <a:tcPr>
                    <a:lnT w="38100" cmpd="sng">
                      <a:noFill/>
                    </a:lnT>
                  </a:tcPr>
                </a:tc>
                <a:extLst>
                  <a:ext uri="{0D108BD9-81ED-4DB2-BD59-A6C34878D82A}">
                    <a16:rowId xmlns:a16="http://schemas.microsoft.com/office/drawing/2014/main" val="4051671709"/>
                  </a:ext>
                </a:extLst>
              </a:tr>
              <a:tr h="505488">
                <a:tc>
                  <a:txBody>
                    <a:bodyPr/>
                    <a:lstStyle/>
                    <a:p>
                      <a:pPr algn="ctr"/>
                      <a:r>
                        <a:rPr lang="en-US" sz="4400" b="1">
                          <a:solidFill>
                            <a:schemeClr val="tx1"/>
                          </a:solidFill>
                          <a:latin typeface="+mj-lt"/>
                          <a:ea typeface="Microsoft JhengHei" panose="020B0604030504040204" pitchFamily="34" charset="-120"/>
                        </a:rPr>
                        <a:t>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08939864"/>
                  </a:ext>
                </a:extLst>
              </a:tr>
            </a:tbl>
          </a:graphicData>
        </a:graphic>
      </p:graphicFrame>
      <p:sp>
        <p:nvSpPr>
          <p:cNvPr id="5" name="TextBox 4">
            <a:extLst>
              <a:ext uri="{FF2B5EF4-FFF2-40B4-BE49-F238E27FC236}">
                <a16:creationId xmlns:a16="http://schemas.microsoft.com/office/drawing/2014/main" id="{FCC08E4A-34DF-476C-BAD9-F66265D4075E}"/>
              </a:ext>
            </a:extLst>
          </p:cNvPr>
          <p:cNvSpPr txBox="1"/>
          <p:nvPr/>
        </p:nvSpPr>
        <p:spPr>
          <a:xfrm>
            <a:off x="1201479" y="2661809"/>
            <a:ext cx="9287234" cy="1200329"/>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US" sz="2400" b="1" dirty="0"/>
              <a:t>Direction</a:t>
            </a:r>
            <a:r>
              <a:rPr lang="en-US" sz="2400" dirty="0"/>
              <a:t> of the movement can be referred to as </a:t>
            </a:r>
            <a:r>
              <a:rPr lang="en-US" sz="2400" b="1" dirty="0"/>
              <a:t>focus</a:t>
            </a:r>
          </a:p>
          <a:p>
            <a:pPr marL="342900" indent="-342900">
              <a:buFont typeface="Arial" panose="020B0604020202020204" pitchFamily="34" charset="0"/>
              <a:buChar char="•"/>
            </a:pPr>
            <a:r>
              <a:rPr lang="en-US" sz="2400" dirty="0"/>
              <a:t>In this context it is very similar to how you explored </a:t>
            </a:r>
            <a:r>
              <a:rPr lang="en-US" sz="2400" b="1" dirty="0"/>
              <a:t>pathways</a:t>
            </a:r>
            <a:endParaRPr lang="en-US" sz="2400" b="1" dirty="0">
              <a:cs typeface="Calibri"/>
            </a:endParaRPr>
          </a:p>
          <a:p>
            <a:pPr marL="342900" indent="-342900">
              <a:buFont typeface="Arial" panose="020B0604020202020204" pitchFamily="34" charset="0"/>
              <a:buChar char="•"/>
            </a:pPr>
            <a:endParaRPr lang="en-US" sz="2400"/>
          </a:p>
        </p:txBody>
      </p:sp>
      <p:sp>
        <p:nvSpPr>
          <p:cNvPr id="7" name="TextBox 6">
            <a:extLst>
              <a:ext uri="{FF2B5EF4-FFF2-40B4-BE49-F238E27FC236}">
                <a16:creationId xmlns:a16="http://schemas.microsoft.com/office/drawing/2014/main" id="{DA904D35-2562-4BEC-9B36-3CFC9349D1AF}"/>
              </a:ext>
            </a:extLst>
          </p:cNvPr>
          <p:cNvSpPr txBox="1"/>
          <p:nvPr/>
        </p:nvSpPr>
        <p:spPr>
          <a:xfrm>
            <a:off x="1463197" y="4135764"/>
            <a:ext cx="6696948" cy="830997"/>
          </a:xfrm>
          <a:prstGeom prst="rect">
            <a:avLst/>
          </a:prstGeom>
          <a:noFill/>
        </p:spPr>
        <p:txBody>
          <a:bodyPr wrap="square">
            <a:spAutoFit/>
          </a:bodyPr>
          <a:lstStyle/>
          <a:p>
            <a:r>
              <a:rPr lang="en-US" sz="4800">
                <a:latin typeface="Source Sans Pro SemiBold" panose="020B0604020202020204" pitchFamily="34" charset="0"/>
              </a:rPr>
              <a:t>DIRECT</a:t>
            </a:r>
            <a:r>
              <a:rPr lang="en-US" sz="2800"/>
              <a:t> </a:t>
            </a:r>
            <a:endParaRPr lang="en-GB" sz="2800"/>
          </a:p>
        </p:txBody>
      </p:sp>
      <p:sp>
        <p:nvSpPr>
          <p:cNvPr id="9" name="Rectangle 8">
            <a:extLst>
              <a:ext uri="{FF2B5EF4-FFF2-40B4-BE49-F238E27FC236}">
                <a16:creationId xmlns:a16="http://schemas.microsoft.com/office/drawing/2014/main" id="{0E9ADF7F-6C80-4AC7-A691-90B5F091EA24}"/>
              </a:ext>
            </a:extLst>
          </p:cNvPr>
          <p:cNvSpPr/>
          <p:nvPr/>
        </p:nvSpPr>
        <p:spPr>
          <a:xfrm>
            <a:off x="5207987" y="4376947"/>
            <a:ext cx="1991150" cy="1219677"/>
          </a:xfrm>
          <a:prstGeom prst="rect">
            <a:avLst/>
          </a:prstGeom>
          <a:noFill/>
        </p:spPr>
        <p:txBody>
          <a:bodyPr wrap="none" lIns="91440" tIns="45720" rIns="91440" bIns="45720">
            <a:prstTxWarp prst="textArchUp">
              <a:avLst>
                <a:gd name="adj" fmla="val 11217555"/>
              </a:avLst>
            </a:prstTxWarp>
            <a:spAutoFit/>
          </a:bodyPr>
          <a:lstStyle/>
          <a:p>
            <a:pPr algn="ctr"/>
            <a:r>
              <a:rPr lang="en-US" sz="5400" cap="none" spc="0">
                <a:ln w="0"/>
                <a:effectLst>
                  <a:outerShdw blurRad="38100" dist="25400" dir="5400000" algn="ctr" rotWithShape="0">
                    <a:srgbClr val="6E747A">
                      <a:alpha val="43000"/>
                    </a:srgbClr>
                  </a:outerShdw>
                </a:effectLst>
                <a:latin typeface="Amasis MT Pro Black" panose="02040A04050005020304" pitchFamily="18" charset="0"/>
              </a:rPr>
              <a:t>INDIRECT</a:t>
            </a:r>
          </a:p>
        </p:txBody>
      </p:sp>
      <p:sp>
        <p:nvSpPr>
          <p:cNvPr id="13" name="TextBox 12">
            <a:extLst>
              <a:ext uri="{FF2B5EF4-FFF2-40B4-BE49-F238E27FC236}">
                <a16:creationId xmlns:a16="http://schemas.microsoft.com/office/drawing/2014/main" id="{7875710A-23D7-47E7-A04F-09F3BD527B1A}"/>
              </a:ext>
            </a:extLst>
          </p:cNvPr>
          <p:cNvSpPr txBox="1"/>
          <p:nvPr/>
        </p:nvSpPr>
        <p:spPr>
          <a:xfrm>
            <a:off x="8134928" y="3904374"/>
            <a:ext cx="3224046" cy="1200329"/>
          </a:xfrm>
          <a:prstGeom prst="rect">
            <a:avLst/>
          </a:prstGeom>
          <a:noFill/>
        </p:spPr>
        <p:txBody>
          <a:bodyPr wrap="square">
            <a:spAutoFit/>
          </a:bodyPr>
          <a:lstStyle/>
          <a:p>
            <a:r>
              <a:rPr lang="en-US" sz="2400" i="1"/>
              <a:t>This includes when travelling or in an </a:t>
            </a:r>
            <a:r>
              <a:rPr lang="en-US" sz="2400" b="1" i="1"/>
              <a:t>isolated movement </a:t>
            </a:r>
            <a:endParaRPr lang="en-GB" sz="2400" b="1" i="1"/>
          </a:p>
        </p:txBody>
      </p:sp>
    </p:spTree>
    <p:extLst>
      <p:ext uri="{BB962C8B-B14F-4D97-AF65-F5344CB8AC3E}">
        <p14:creationId xmlns:p14="http://schemas.microsoft.com/office/powerpoint/2010/main" val="1173156874"/>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4542" y="378373"/>
            <a:ext cx="11332028" cy="1015663"/>
          </a:xfrm>
          <a:prstGeom prst="rect">
            <a:avLst/>
          </a:prstGeom>
        </p:spPr>
        <p:txBody>
          <a:bodyPr wrap="square">
            <a:spAutoFit/>
          </a:bodyPr>
          <a:lstStyle/>
          <a:p>
            <a:pPr algn="ctr"/>
            <a:r>
              <a:rPr lang="en-GB" sz="4800" b="1">
                <a:latin typeface="+mj-lt"/>
                <a:ea typeface="Microsoft JhengHei" panose="020B0604030504040204" pitchFamily="34" charset="-120"/>
                <a:cs typeface="Arial" panose="020B0604020202020204" pitchFamily="34" charset="0"/>
              </a:rPr>
              <a:t>Effort / Quality of Movement</a:t>
            </a:r>
            <a:endParaRPr lang="en-GB" sz="3200" b="1">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859386" y="306739"/>
          <a:ext cx="8992921" cy="2892299"/>
        </p:xfrm>
        <a:graphic>
          <a:graphicData uri="http://schemas.openxmlformats.org/drawingml/2006/table">
            <a:tbl>
              <a:tblPr firstRow="1" bandRow="1">
                <a:tableStyleId>{073A0DAA-6AF3-43AB-8588-CEC1D06C72B9}</a:tableStyleId>
              </a:tblPr>
              <a:tblGrid>
                <a:gridCol w="3902815">
                  <a:extLst>
                    <a:ext uri="{9D8B030D-6E8A-4147-A177-3AD203B41FA5}">
                      <a16:colId xmlns:a16="http://schemas.microsoft.com/office/drawing/2014/main" val="2558349164"/>
                    </a:ext>
                  </a:extLst>
                </a:gridCol>
                <a:gridCol w="1237375">
                  <a:extLst>
                    <a:ext uri="{9D8B030D-6E8A-4147-A177-3AD203B41FA5}">
                      <a16:colId xmlns:a16="http://schemas.microsoft.com/office/drawing/2014/main" val="4009846376"/>
                    </a:ext>
                  </a:extLst>
                </a:gridCol>
                <a:gridCol w="3852731">
                  <a:extLst>
                    <a:ext uri="{9D8B030D-6E8A-4147-A177-3AD203B41FA5}">
                      <a16:colId xmlns:a16="http://schemas.microsoft.com/office/drawing/2014/main" val="2979150954"/>
                    </a:ext>
                  </a:extLst>
                </a:gridCol>
              </a:tblGrid>
              <a:tr h="505488">
                <a:tc>
                  <a:txBody>
                    <a:bodyPr/>
                    <a:lstStyle/>
                    <a:p>
                      <a:pPr algn="ctr"/>
                      <a:r>
                        <a:rPr lang="en-US" sz="4400" b="1">
                          <a:solidFill>
                            <a:schemeClr val="tx1"/>
                          </a:solidFill>
                          <a:latin typeface="+mj-lt"/>
                          <a:ea typeface="Microsoft JhengHei" panose="020B0604030504040204" pitchFamily="34" charset="-120"/>
                        </a:rPr>
                        <a:t>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29246004"/>
                  </a:ext>
                </a:extLst>
              </a:tr>
              <a:tr h="365823">
                <a:tc gridSpan="3">
                  <a:txBody>
                    <a:bodyPr/>
                    <a:lstStyle/>
                    <a:p>
                      <a:pPr marL="0" indent="0" algn="ctr">
                        <a:lnSpc>
                          <a:spcPct val="100000"/>
                        </a:lnSpc>
                        <a:buFont typeface="Arial" panose="020B0604020202020204" pitchFamily="34" charset="0"/>
                        <a:buNone/>
                      </a:pPr>
                      <a:endParaRPr lang="en-GB" sz="240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505488">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endParaRPr lang="en-US" sz="4400" b="1">
                        <a:solidFill>
                          <a:schemeClr val="tx1"/>
                        </a:solidFill>
                        <a:latin typeface="+mj-lt"/>
                        <a:ea typeface="Microsoft JhengHei" panose="020B0604030504040204" pitchFamily="34" charset="-120"/>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400" b="1">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911099">
                <a:tc gridSpan="3">
                  <a:txBody>
                    <a:bodyPr/>
                    <a:lstStyle/>
                    <a:p>
                      <a:pPr marL="285750" indent="-285750" algn="ctr">
                        <a:buFont typeface="Arial" panose="020B0604020202020204" pitchFamily="34" charset="0"/>
                        <a:buChar char="•"/>
                      </a:pPr>
                      <a:endParaRPr lang="en-GB" sz="4000">
                        <a:latin typeface="+mj-lt"/>
                        <a:ea typeface="Microsoft JhengHei" panose="020B0604030504040204" pitchFamily="34" charset="-120"/>
                        <a:cs typeface="Arial" panose="020B0604020202020204" pitchFamily="34" charset="0"/>
                      </a:endParaRPr>
                    </a:p>
                  </a:txBody>
                  <a:tcPr>
                    <a:lnT w="12700" cap="flat" cmpd="sng" algn="ctr">
                      <a:noFill/>
                      <a:prstDash val="solid"/>
                      <a:round/>
                      <a:headEnd type="none" w="med" len="med"/>
                      <a:tailEnd type="none" w="med" len="med"/>
                    </a:lnT>
                    <a:solidFill>
                      <a:schemeClr val="bg1"/>
                    </a:solidFill>
                  </a:tcPr>
                </a:tc>
                <a:tc hMerge="1">
                  <a:txBody>
                    <a:bodyPr/>
                    <a:lstStyle/>
                    <a:p>
                      <a:endParaRPr lang="en-GB"/>
                    </a:p>
                  </a:txBody>
                  <a:tcPr>
                    <a:lnT w="12700" cmpd="sng">
                      <a:noFill/>
                    </a:lnT>
                  </a:tcPr>
                </a:tc>
                <a:tc hMerge="1">
                  <a:txBody>
                    <a:bodyPr/>
                    <a:lstStyle/>
                    <a:p>
                      <a:endParaRPr lang="en-GB"/>
                    </a:p>
                  </a:txBody>
                  <a:tcPr/>
                </a:tc>
                <a:extLst>
                  <a:ext uri="{0D108BD9-81ED-4DB2-BD59-A6C34878D82A}">
                    <a16:rowId xmlns:a16="http://schemas.microsoft.com/office/drawing/2014/main" val="1836538047"/>
                  </a:ext>
                </a:extLst>
              </a:tr>
            </a:tbl>
          </a:graphicData>
        </a:graphic>
      </p:graphicFrame>
      <p:sp>
        <p:nvSpPr>
          <p:cNvPr id="5" name="TextBox 4">
            <a:extLst>
              <a:ext uri="{FF2B5EF4-FFF2-40B4-BE49-F238E27FC236}">
                <a16:creationId xmlns:a16="http://schemas.microsoft.com/office/drawing/2014/main" id="{8867986A-CA2B-43F8-BEF9-74963DBD2F17}"/>
              </a:ext>
            </a:extLst>
          </p:cNvPr>
          <p:cNvSpPr txBox="1"/>
          <p:nvPr/>
        </p:nvSpPr>
        <p:spPr>
          <a:xfrm>
            <a:off x="2018882" y="2256747"/>
            <a:ext cx="1849821" cy="1010854"/>
          </a:xfrm>
          <a:prstGeom prst="rect">
            <a:avLst/>
          </a:prstGeom>
          <a:noFill/>
        </p:spPr>
        <p:txBody>
          <a:bodyPr wrap="square">
            <a:spAutoFit/>
          </a:bodyPr>
          <a:lstStyle/>
          <a:p>
            <a:pPr>
              <a:lnSpc>
                <a:spcPct val="170000"/>
              </a:lnSpc>
            </a:pPr>
            <a:r>
              <a:rPr lang="en-US" sz="4000" b="1">
                <a:latin typeface="Source Sans Pro SemiBold" panose="020B0603030403020204" pitchFamily="34" charset="0"/>
                <a:ea typeface="Source Sans Pro SemiBold" panose="020B0603030403020204" pitchFamily="34" charset="0"/>
              </a:rPr>
              <a:t>B</a:t>
            </a:r>
            <a:r>
              <a:rPr lang="en-US" sz="4000">
                <a:latin typeface="Source Sans Pro SemiBold" panose="020B0603030403020204" pitchFamily="34" charset="0"/>
                <a:ea typeface="Source Sans Pro SemiBold" panose="020B0603030403020204" pitchFamily="34" charset="0"/>
              </a:rPr>
              <a:t>ound</a:t>
            </a:r>
            <a:r>
              <a:rPr lang="en-US" sz="2400">
                <a:latin typeface="Source Sans Pro SemiBold" panose="020B0603030403020204" pitchFamily="34" charset="0"/>
                <a:ea typeface="Source Sans Pro SemiBold" panose="020B0603030403020204" pitchFamily="34" charset="0"/>
              </a:rPr>
              <a:t> </a:t>
            </a:r>
          </a:p>
        </p:txBody>
      </p:sp>
      <p:sp>
        <p:nvSpPr>
          <p:cNvPr id="18" name="Rectangle 17">
            <a:extLst>
              <a:ext uri="{FF2B5EF4-FFF2-40B4-BE49-F238E27FC236}">
                <a16:creationId xmlns:a16="http://schemas.microsoft.com/office/drawing/2014/main" id="{9F8EEBD5-A576-477B-9B6D-2565524CAA73}"/>
              </a:ext>
            </a:extLst>
          </p:cNvPr>
          <p:cNvSpPr/>
          <p:nvPr/>
        </p:nvSpPr>
        <p:spPr>
          <a:xfrm>
            <a:off x="1926561" y="2500484"/>
            <a:ext cx="1730073" cy="750203"/>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351EE151-4523-41D8-97FC-7082F7188FB6}"/>
              </a:ext>
            </a:extLst>
          </p:cNvPr>
          <p:cNvSpPr/>
          <p:nvPr/>
        </p:nvSpPr>
        <p:spPr>
          <a:xfrm rot="20287806">
            <a:off x="9011945" y="2291095"/>
            <a:ext cx="722481" cy="903890"/>
          </a:xfrm>
          <a:custGeom>
            <a:avLst/>
            <a:gdLst>
              <a:gd name="connsiteX0" fmla="*/ 754012 w 1586404"/>
              <a:gd name="connsiteY0" fmla="*/ 1418897 h 1418897"/>
              <a:gd name="connsiteX1" fmla="*/ 1563309 w 1586404"/>
              <a:gd name="connsiteY1" fmla="*/ 1114097 h 1418897"/>
              <a:gd name="connsiteX2" fmla="*/ 1247998 w 1586404"/>
              <a:gd name="connsiteY2" fmla="*/ 493987 h 1418897"/>
              <a:gd name="connsiteX3" fmla="*/ 49819 w 1586404"/>
              <a:gd name="connsiteY3" fmla="*/ 515007 h 1418897"/>
              <a:gd name="connsiteX4" fmla="*/ 260026 w 1586404"/>
              <a:gd name="connsiteY4" fmla="*/ 0 h 1418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6404" h="1418897">
                <a:moveTo>
                  <a:pt x="754012" y="1418897"/>
                </a:moveTo>
                <a:cubicBezTo>
                  <a:pt x="1117495" y="1343573"/>
                  <a:pt x="1480978" y="1268249"/>
                  <a:pt x="1563309" y="1114097"/>
                </a:cubicBezTo>
                <a:cubicBezTo>
                  <a:pt x="1645640" y="959945"/>
                  <a:pt x="1500246" y="593835"/>
                  <a:pt x="1247998" y="493987"/>
                </a:cubicBezTo>
                <a:cubicBezTo>
                  <a:pt x="995750" y="394139"/>
                  <a:pt x="214481" y="597338"/>
                  <a:pt x="49819" y="515007"/>
                </a:cubicBezTo>
                <a:cubicBezTo>
                  <a:pt x="-114843" y="432676"/>
                  <a:pt x="174192" y="78827"/>
                  <a:pt x="260026" y="0"/>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1FA1D1A-011F-435D-B433-87C361DC71CC}"/>
              </a:ext>
            </a:extLst>
          </p:cNvPr>
          <p:cNvSpPr txBox="1"/>
          <p:nvPr/>
        </p:nvSpPr>
        <p:spPr>
          <a:xfrm rot="180894">
            <a:off x="8159074" y="2458241"/>
            <a:ext cx="1692165" cy="1015663"/>
          </a:xfrm>
          <a:prstGeom prst="rect">
            <a:avLst/>
          </a:prstGeom>
          <a:noFill/>
        </p:spPr>
        <p:txBody>
          <a:bodyPr wrap="square">
            <a:spAutoFit/>
          </a:bodyPr>
          <a:lstStyle/>
          <a:p>
            <a:r>
              <a:rPr lang="en-US" sz="6000" b="1">
                <a:latin typeface="Script MT Bold" panose="03040602040607080904" pitchFamily="66" charset="0"/>
              </a:rPr>
              <a:t>F</a:t>
            </a:r>
            <a:r>
              <a:rPr lang="en-US" sz="6000">
                <a:latin typeface="Script MT Bold" panose="03040602040607080904" pitchFamily="66" charset="0"/>
              </a:rPr>
              <a:t>ree</a:t>
            </a:r>
            <a:endParaRPr lang="en-GB">
              <a:latin typeface="Script MT Bold" panose="03040602040607080904" pitchFamily="66" charset="0"/>
            </a:endParaRPr>
          </a:p>
        </p:txBody>
      </p:sp>
      <p:sp>
        <p:nvSpPr>
          <p:cNvPr id="22" name="TextBox 21">
            <a:extLst>
              <a:ext uri="{FF2B5EF4-FFF2-40B4-BE49-F238E27FC236}">
                <a16:creationId xmlns:a16="http://schemas.microsoft.com/office/drawing/2014/main" id="{95DA08BA-0D37-4739-ABC4-75624BD9B67F}"/>
              </a:ext>
            </a:extLst>
          </p:cNvPr>
          <p:cNvSpPr txBox="1"/>
          <p:nvPr/>
        </p:nvSpPr>
        <p:spPr>
          <a:xfrm>
            <a:off x="830405" y="3862150"/>
            <a:ext cx="4550366" cy="1569660"/>
          </a:xfrm>
          <a:prstGeom prst="rect">
            <a:avLst/>
          </a:prstGeom>
          <a:noFill/>
        </p:spPr>
        <p:txBody>
          <a:bodyPr wrap="square">
            <a:spAutoFit/>
          </a:bodyPr>
          <a:lstStyle/>
          <a:p>
            <a:r>
              <a:rPr lang="en-GB" sz="2400" b="0" i="0">
                <a:solidFill>
                  <a:srgbClr val="000000"/>
                </a:solidFill>
                <a:effectLst/>
              </a:rPr>
              <a:t>When a child is really angry</a:t>
            </a:r>
            <a:r>
              <a:rPr lang="en-GB" sz="2400">
                <a:solidFill>
                  <a:srgbClr val="000000"/>
                </a:solidFill>
              </a:rPr>
              <a:t>, they </a:t>
            </a:r>
            <a:r>
              <a:rPr lang="en-GB" sz="2400" b="0" i="0">
                <a:solidFill>
                  <a:srgbClr val="000000"/>
                </a:solidFill>
                <a:effectLst/>
              </a:rPr>
              <a:t>make fists with their hands, tighten their belly and clench their jaw -  This is </a:t>
            </a:r>
            <a:r>
              <a:rPr lang="en-GB" sz="2400" b="1" i="0">
                <a:solidFill>
                  <a:srgbClr val="000000"/>
                </a:solidFill>
                <a:effectLst/>
              </a:rPr>
              <a:t>bound</a:t>
            </a:r>
            <a:endParaRPr lang="en-GB" sz="2400" b="1"/>
          </a:p>
        </p:txBody>
      </p:sp>
      <p:sp>
        <p:nvSpPr>
          <p:cNvPr id="24" name="TextBox 23">
            <a:extLst>
              <a:ext uri="{FF2B5EF4-FFF2-40B4-BE49-F238E27FC236}">
                <a16:creationId xmlns:a16="http://schemas.microsoft.com/office/drawing/2014/main" id="{E12DA4A8-7B8D-4349-BF2A-D396877F33F4}"/>
              </a:ext>
            </a:extLst>
          </p:cNvPr>
          <p:cNvSpPr txBox="1"/>
          <p:nvPr/>
        </p:nvSpPr>
        <p:spPr>
          <a:xfrm>
            <a:off x="7091916" y="3753279"/>
            <a:ext cx="4348716" cy="1569660"/>
          </a:xfrm>
          <a:prstGeom prst="rect">
            <a:avLst/>
          </a:prstGeom>
          <a:noFill/>
        </p:spPr>
        <p:txBody>
          <a:bodyPr wrap="square">
            <a:spAutoFit/>
          </a:bodyPr>
          <a:lstStyle/>
          <a:p>
            <a:r>
              <a:rPr lang="en-GB" sz="2400" b="0" i="0">
                <a:solidFill>
                  <a:srgbClr val="000000"/>
                </a:solidFill>
                <a:effectLst/>
              </a:rPr>
              <a:t>When a child has no care in the world &amp; they are skipping around the playground with ease</a:t>
            </a:r>
            <a:r>
              <a:rPr lang="en-GB" sz="2400">
                <a:solidFill>
                  <a:srgbClr val="000000"/>
                </a:solidFill>
              </a:rPr>
              <a:t> – example of </a:t>
            </a:r>
            <a:r>
              <a:rPr lang="en-GB" sz="2400" b="1" i="0">
                <a:solidFill>
                  <a:srgbClr val="000000"/>
                </a:solidFill>
                <a:effectLst/>
              </a:rPr>
              <a:t>free</a:t>
            </a:r>
            <a:r>
              <a:rPr lang="en-GB" sz="2400" b="0" i="0">
                <a:solidFill>
                  <a:srgbClr val="000000"/>
                </a:solidFill>
                <a:effectLst/>
              </a:rPr>
              <a:t> energy</a:t>
            </a:r>
            <a:endParaRPr lang="en-GB" sz="2400"/>
          </a:p>
        </p:txBody>
      </p:sp>
      <p:sp>
        <p:nvSpPr>
          <p:cNvPr id="26" name="TextBox 25">
            <a:extLst>
              <a:ext uri="{FF2B5EF4-FFF2-40B4-BE49-F238E27FC236}">
                <a16:creationId xmlns:a16="http://schemas.microsoft.com/office/drawing/2014/main" id="{69719D48-2F0D-4821-8EEE-A2D277BEF381}"/>
              </a:ext>
            </a:extLst>
          </p:cNvPr>
          <p:cNvSpPr txBox="1"/>
          <p:nvPr/>
        </p:nvSpPr>
        <p:spPr>
          <a:xfrm>
            <a:off x="2226479" y="3199038"/>
            <a:ext cx="6533706" cy="505651"/>
          </a:xfrm>
          <a:prstGeom prst="rect">
            <a:avLst/>
          </a:prstGeom>
          <a:noFill/>
        </p:spPr>
        <p:txBody>
          <a:bodyPr wrap="square">
            <a:spAutoFit/>
          </a:bodyPr>
          <a:lstStyle/>
          <a:p>
            <a:pPr>
              <a:lnSpc>
                <a:spcPct val="170000"/>
              </a:lnSpc>
            </a:pPr>
            <a:r>
              <a:rPr lang="en-US" sz="1800">
                <a:latin typeface="Source Sans Pro SemiBold" panose="020B0603030403020204" pitchFamily="34" charset="0"/>
                <a:ea typeface="Source Sans Pro SemiBold" panose="020B0603030403020204" pitchFamily="34" charset="0"/>
              </a:rPr>
              <a:t>(tension) </a:t>
            </a:r>
          </a:p>
        </p:txBody>
      </p:sp>
    </p:spTree>
    <p:extLst>
      <p:ext uri="{BB962C8B-B14F-4D97-AF65-F5344CB8AC3E}">
        <p14:creationId xmlns:p14="http://schemas.microsoft.com/office/powerpoint/2010/main" val="2798408407"/>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986" y="243974"/>
            <a:ext cx="11332028" cy="1015663"/>
          </a:xfrm>
          <a:prstGeom prst="rect">
            <a:avLst/>
          </a:prstGeom>
        </p:spPr>
        <p:txBody>
          <a:bodyPr wrap="square">
            <a:spAutoFit/>
          </a:bodyPr>
          <a:lstStyle/>
          <a:p>
            <a:pPr algn="ctr"/>
            <a:r>
              <a:rPr lang="en-GB" sz="4800">
                <a:latin typeface="+mj-lt"/>
                <a:ea typeface="Microsoft JhengHei" panose="020B0604030504040204" pitchFamily="34" charset="-120"/>
                <a:cs typeface="Arial" panose="020B0604020202020204" pitchFamily="34" charset="0"/>
              </a:rPr>
              <a:t>Effort / Quality of Movement</a:t>
            </a:r>
            <a:endParaRPr lang="en-GB" sz="3200">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nvGraphicFramePr>
        <p:xfrm>
          <a:off x="557576" y="1356490"/>
          <a:ext cx="5660572" cy="2926080"/>
        </p:xfrm>
        <a:graphic>
          <a:graphicData uri="http://schemas.openxmlformats.org/drawingml/2006/table">
            <a:tbl>
              <a:tblPr firstRow="1" bandRow="1">
                <a:tableStyleId>{073A0DAA-6AF3-43AB-8588-CEC1D06C72B9}</a:tableStyleId>
              </a:tblPr>
              <a:tblGrid>
                <a:gridCol w="2830286">
                  <a:extLst>
                    <a:ext uri="{9D8B030D-6E8A-4147-A177-3AD203B41FA5}">
                      <a16:colId xmlns:a16="http://schemas.microsoft.com/office/drawing/2014/main" val="2558349164"/>
                    </a:ext>
                  </a:extLst>
                </a:gridCol>
                <a:gridCol w="2830286">
                  <a:extLst>
                    <a:ext uri="{9D8B030D-6E8A-4147-A177-3AD203B41FA5}">
                      <a16:colId xmlns:a16="http://schemas.microsoft.com/office/drawing/2014/main" val="1352727306"/>
                    </a:ext>
                  </a:extLst>
                </a:gridCol>
              </a:tblGrid>
              <a:tr h="461599">
                <a:tc>
                  <a:txBody>
                    <a:bodyPr/>
                    <a:lstStyle/>
                    <a:p>
                      <a:r>
                        <a:rPr lang="en-US" sz="2800" b="1">
                          <a:solidFill>
                            <a:schemeClr val="tx1"/>
                          </a:solidFill>
                          <a:latin typeface="+mj-lt"/>
                          <a:ea typeface="Microsoft JhengHei"/>
                        </a:rPr>
                        <a:t>Weight </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r>
                        <a:rPr lang="en-US" sz="2800" b="1">
                          <a:solidFill>
                            <a:schemeClr val="tx1"/>
                          </a:solidFill>
                          <a:latin typeface="+mj-lt"/>
                          <a:ea typeface="Microsoft JhengHei"/>
                        </a:rPr>
                        <a:t>Time</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753135">
                <a:tc>
                  <a:txBody>
                    <a:bodyPr/>
                    <a:lstStyle/>
                    <a:p>
                      <a:pPr marL="285750" indent="-285750">
                        <a:lnSpc>
                          <a:spcPct val="100000"/>
                        </a:lnSpc>
                        <a:buFont typeface="Arial" panose="020B0604020202020204" pitchFamily="34" charset="0"/>
                        <a:buChar char="•"/>
                      </a:pPr>
                      <a:r>
                        <a:rPr lang="en-GB" sz="2800">
                          <a:latin typeface="+mj-lt"/>
                          <a:ea typeface="Microsoft JhengHei"/>
                          <a:cs typeface="Arial"/>
                        </a:rPr>
                        <a:t>Heavy</a:t>
                      </a:r>
                    </a:p>
                    <a:p>
                      <a:pPr marL="285750" indent="-285750">
                        <a:lnSpc>
                          <a:spcPct val="100000"/>
                        </a:lnSpc>
                        <a:buFont typeface="Arial" panose="020B0604020202020204" pitchFamily="34" charset="0"/>
                        <a:buChar char="•"/>
                      </a:pPr>
                      <a:r>
                        <a:rPr lang="en-GB" sz="2800">
                          <a:latin typeface="+mj-lt"/>
                          <a:ea typeface="Microsoft JhengHei"/>
                          <a:cs typeface="Arial"/>
                        </a:rPr>
                        <a:t>Light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85750" lvl="0" indent="-285750">
                        <a:buFont typeface="Arial" panose="020B0604020202020204" pitchFamily="34" charset="0"/>
                        <a:buChar char="•"/>
                      </a:pPr>
                      <a:r>
                        <a:rPr lang="en-GB" sz="2800">
                          <a:latin typeface="+mj-lt"/>
                          <a:ea typeface="Microsoft JhengHei"/>
                          <a:cs typeface="Arial"/>
                        </a:rPr>
                        <a:t>Quick</a:t>
                      </a:r>
                      <a:endParaRPr lang="en-US"/>
                    </a:p>
                    <a:p>
                      <a:pPr marL="285750" indent="-285750">
                        <a:buFont typeface="Arial" panose="020B0604020202020204" pitchFamily="34" charset="0"/>
                        <a:buChar char="•"/>
                      </a:pPr>
                      <a:r>
                        <a:rPr lang="en-GB" sz="2800">
                          <a:latin typeface="+mj-lt"/>
                          <a:ea typeface="Microsoft JhengHei"/>
                          <a:cs typeface="Arial"/>
                        </a:rPr>
                        <a:t>Sustained</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51671709"/>
                  </a:ext>
                </a:extLst>
              </a:tr>
              <a:tr h="461599">
                <a:tc>
                  <a:txBody>
                    <a:bodyPr/>
                    <a:lstStyle/>
                    <a:p>
                      <a:r>
                        <a:rPr lang="en-US" sz="2800" b="1">
                          <a:solidFill>
                            <a:schemeClr val="tx1"/>
                          </a:solidFill>
                          <a:latin typeface="+mj-lt"/>
                          <a:ea typeface="Microsoft JhengHei"/>
                        </a:rPr>
                        <a:t>Direction</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2800" b="1">
                          <a:solidFill>
                            <a:schemeClr val="tx1"/>
                          </a:solidFill>
                          <a:latin typeface="+mj-lt"/>
                          <a:ea typeface="Microsoft JhengHei"/>
                        </a:rPr>
                        <a:t>Flow </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753135">
                <a:tc>
                  <a:txBody>
                    <a:bodyPr/>
                    <a:lstStyle/>
                    <a:p>
                      <a:pPr marL="285750" indent="-285750">
                        <a:buFont typeface="Arial" panose="020B0604020202020204" pitchFamily="34" charset="0"/>
                        <a:buChar char="•"/>
                      </a:pPr>
                      <a:r>
                        <a:rPr lang="en-GB" sz="2800">
                          <a:latin typeface="+mj-lt"/>
                          <a:ea typeface="Microsoft JhengHei"/>
                          <a:cs typeface="Arial"/>
                        </a:rPr>
                        <a:t>Direct </a:t>
                      </a:r>
                    </a:p>
                    <a:p>
                      <a:pPr marL="285750" indent="-285750">
                        <a:buFont typeface="Arial" panose="020B0604020202020204" pitchFamily="34" charset="0"/>
                        <a:buChar char="•"/>
                      </a:pPr>
                      <a:r>
                        <a:rPr lang="en-GB" sz="2800">
                          <a:latin typeface="+mj-lt"/>
                          <a:ea typeface="Microsoft JhengHei"/>
                          <a:cs typeface="Arial"/>
                        </a:rPr>
                        <a:t>Indirect</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buFont typeface="Arial" panose="020B0604020202020204" pitchFamily="34" charset="0"/>
                        <a:buChar char="•"/>
                      </a:pPr>
                      <a:r>
                        <a:rPr lang="en-GB" sz="2800">
                          <a:latin typeface="+mj-lt"/>
                          <a:ea typeface="Microsoft JhengHei"/>
                          <a:cs typeface="Arial"/>
                        </a:rPr>
                        <a:t>Bound (tension)</a:t>
                      </a:r>
                    </a:p>
                    <a:p>
                      <a:pPr marL="285750" indent="-285750">
                        <a:buFont typeface="Arial" panose="020B0604020202020204" pitchFamily="34" charset="0"/>
                        <a:buChar char="•"/>
                      </a:pPr>
                      <a:r>
                        <a:rPr lang="en-GB" sz="2800">
                          <a:latin typeface="+mj-lt"/>
                          <a:ea typeface="Microsoft JhengHei"/>
                          <a:cs typeface="Arial"/>
                        </a:rPr>
                        <a:t>Free</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836538047"/>
                  </a:ext>
                </a:extLst>
              </a:tr>
            </a:tbl>
          </a:graphicData>
        </a:graphic>
      </p:graphicFrame>
      <p:sp>
        <p:nvSpPr>
          <p:cNvPr id="6" name="Rectangle 5">
            <a:extLst>
              <a:ext uri="{FF2B5EF4-FFF2-40B4-BE49-F238E27FC236}">
                <a16:creationId xmlns:a16="http://schemas.microsoft.com/office/drawing/2014/main" id="{AA885EEE-5060-7B4A-A665-FC5786BECFB1}"/>
              </a:ext>
            </a:extLst>
          </p:cNvPr>
          <p:cNvSpPr/>
          <p:nvPr/>
        </p:nvSpPr>
        <p:spPr>
          <a:xfrm>
            <a:off x="1322477" y="4611101"/>
            <a:ext cx="9285108" cy="769441"/>
          </a:xfrm>
          <a:prstGeom prst="rect">
            <a:avLst/>
          </a:prstGeom>
        </p:spPr>
        <p:txBody>
          <a:bodyPr wrap="square" lIns="91440" tIns="45720" rIns="91440" bIns="45720" anchor="t">
            <a:spAutoFit/>
          </a:bodyPr>
          <a:lstStyle/>
          <a:p>
            <a:pPr algn="ctr"/>
            <a:r>
              <a:rPr lang="en-GB" sz="4400" b="1">
                <a:latin typeface="Microsoft JhengHei" panose="020B0604030504040204" pitchFamily="34" charset="-120"/>
                <a:ea typeface="Microsoft JhengHei" panose="020B0604030504040204" pitchFamily="34" charset="-120"/>
                <a:cs typeface="Arial" panose="020B0604020202020204" pitchFamily="34" charset="0"/>
              </a:rPr>
              <a:t>Punch  |  Dab |  Slash | Float</a:t>
            </a:r>
          </a:p>
        </p:txBody>
      </p:sp>
      <p:sp>
        <p:nvSpPr>
          <p:cNvPr id="9" name="TextBox 8">
            <a:extLst>
              <a:ext uri="{FF2B5EF4-FFF2-40B4-BE49-F238E27FC236}">
                <a16:creationId xmlns:a16="http://schemas.microsoft.com/office/drawing/2014/main" id="{6DBD4AD9-B946-479E-BD45-FC9C7A4F3EC8}"/>
              </a:ext>
            </a:extLst>
          </p:cNvPr>
          <p:cNvSpPr txBox="1"/>
          <p:nvPr/>
        </p:nvSpPr>
        <p:spPr>
          <a:xfrm>
            <a:off x="6990526" y="1480702"/>
            <a:ext cx="4460739" cy="2677656"/>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2800">
                <a:latin typeface="+mj-lt"/>
                <a:ea typeface="Microsoft JhengHei"/>
                <a:cs typeface="Arial"/>
              </a:rPr>
              <a:t>The 4 elements were applied to 8 different efforts in Laban’s work </a:t>
            </a:r>
            <a:endParaRPr lang="en-GB" sz="2800">
              <a:latin typeface="+mj-lt"/>
              <a:ea typeface="Microsoft JhengHei" panose="020B0604030504040204" pitchFamily="34" charset="-120"/>
              <a:cs typeface="Arial" panose="020B0604020202020204" pitchFamily="34" charset="0"/>
            </a:endParaRPr>
          </a:p>
          <a:p>
            <a:pPr marL="285750" indent="-285750">
              <a:buFont typeface="Arial" panose="020B0604020202020204" pitchFamily="34" charset="0"/>
              <a:buChar char="•"/>
            </a:pPr>
            <a:endParaRPr lang="en-GB" sz="2800">
              <a:latin typeface="+mj-lt"/>
              <a:ea typeface="Microsoft JhengHei" panose="020B0604030504040204" pitchFamily="34" charset="-120"/>
              <a:cs typeface="Arial" panose="020B0604020202020204" pitchFamily="34" charset="0"/>
            </a:endParaRPr>
          </a:p>
          <a:p>
            <a:pPr marL="285750" indent="-285750">
              <a:buFont typeface="Arial" panose="020B0604020202020204" pitchFamily="34" charset="0"/>
              <a:buChar char="•"/>
            </a:pPr>
            <a:r>
              <a:rPr lang="en-GB" sz="2800" b="1">
                <a:latin typeface="+mj-lt"/>
                <a:ea typeface="Microsoft JhengHei"/>
                <a:cs typeface="Arial"/>
              </a:rPr>
              <a:t>We are going to go through &amp; practice 4 of these </a:t>
            </a:r>
            <a:endParaRPr lang="en-GB" sz="2800" b="1">
              <a:latin typeface="+mj-lt"/>
              <a:cs typeface="Calibri Light"/>
            </a:endParaRPr>
          </a:p>
        </p:txBody>
      </p:sp>
      <p:cxnSp>
        <p:nvCxnSpPr>
          <p:cNvPr id="3" name="Straight Arrow Connector 2">
            <a:extLst>
              <a:ext uri="{FF2B5EF4-FFF2-40B4-BE49-F238E27FC236}">
                <a16:creationId xmlns:a16="http://schemas.microsoft.com/office/drawing/2014/main" id="{B1DD5079-260B-3B27-A3BA-4FD6CEBBF4FA}"/>
              </a:ext>
            </a:extLst>
          </p:cNvPr>
          <p:cNvCxnSpPr/>
          <p:nvPr/>
        </p:nvCxnSpPr>
        <p:spPr>
          <a:xfrm flipH="1">
            <a:off x="6207919" y="4019550"/>
            <a:ext cx="954882" cy="509587"/>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8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F88F33F7-37D3-2B4B-9BAB-1FC97B372031}"/>
              </a:ext>
            </a:extLst>
          </p:cNvPr>
          <p:cNvSpPr txBox="1">
            <a:spLocks/>
          </p:cNvSpPr>
          <p:nvPr/>
        </p:nvSpPr>
        <p:spPr>
          <a:xfrm>
            <a:off x="2136603" y="565968"/>
            <a:ext cx="7724104" cy="3215221"/>
          </a:xfrm>
          <a:prstGeom prst="rect">
            <a:avLst/>
          </a:prstGeom>
        </p:spPr>
        <p:txBody>
          <a:bodyPr vert="horz" wrap="non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4000">
                <a:solidFill>
                  <a:srgbClr val="FFFFFF"/>
                </a:solidFill>
              </a:rPr>
              <a:t>Movement TASK</a:t>
            </a:r>
            <a:endParaRPr lang="en-GB">
              <a:solidFill>
                <a:srgbClr val="FFFFFF"/>
              </a:solidFill>
            </a:endParaRPr>
          </a:p>
          <a:p>
            <a:endParaRPr lang="en-GB">
              <a:solidFill>
                <a:srgbClr val="FFFFFF"/>
              </a:solidFill>
            </a:endParaRPr>
          </a:p>
          <a:p>
            <a:endParaRPr lang="en-GB">
              <a:solidFill>
                <a:srgbClr val="FFFFFF"/>
              </a:solidFill>
            </a:endParaRPr>
          </a:p>
          <a:p>
            <a:endParaRPr lang="en-GB">
              <a:solidFill>
                <a:srgbClr val="FFFFFF"/>
              </a:solidFill>
            </a:endParaRPr>
          </a:p>
        </p:txBody>
      </p:sp>
      <p:sp>
        <p:nvSpPr>
          <p:cNvPr id="6" name="Content Placeholder 2">
            <a:extLst>
              <a:ext uri="{FF2B5EF4-FFF2-40B4-BE49-F238E27FC236}">
                <a16:creationId xmlns:a16="http://schemas.microsoft.com/office/drawing/2014/main" id="{7F8114DA-752C-4930-B54F-22D4BD4183CC}"/>
              </a:ext>
            </a:extLst>
          </p:cNvPr>
          <p:cNvSpPr>
            <a:spLocks noGrp="1"/>
          </p:cNvSpPr>
          <p:nvPr/>
        </p:nvSpPr>
        <p:spPr>
          <a:xfrm>
            <a:off x="373107" y="2572655"/>
            <a:ext cx="6015226" cy="4667250"/>
          </a:xfrm>
          <a:prstGeom prst="rect">
            <a:avLst/>
          </a:prstGeom>
        </p:spPr>
        <p:txBody>
          <a:bodyPr vert="horz" wrap="none" lIns="0" tIns="0" rIns="0" bIns="0" rtlCol="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b="1" u="sng">
                <a:solidFill>
                  <a:srgbClr val="FFFFFF"/>
                </a:solidFill>
              </a:rPr>
              <a:t>PUNCH</a:t>
            </a:r>
            <a:r>
              <a:rPr lang="en-US" sz="3600">
                <a:solidFill>
                  <a:srgbClr val="FFFFFF"/>
                </a:solidFill>
              </a:rPr>
              <a:t>: </a:t>
            </a:r>
            <a:r>
              <a:rPr lang="en-US">
                <a:solidFill>
                  <a:srgbClr val="FFFFFF"/>
                </a:solidFill>
              </a:rPr>
              <a:t>(different body part can punch)</a:t>
            </a:r>
          </a:p>
          <a:p>
            <a:r>
              <a:rPr lang="en-US" sz="3600" i="1">
                <a:solidFill>
                  <a:srgbClr val="FFFFFF"/>
                </a:solidFill>
              </a:rPr>
              <a:t>Heavy, Quick, Direct, Bound</a:t>
            </a:r>
            <a:endParaRPr lang="en-US" sz="3600" i="1">
              <a:solidFill>
                <a:srgbClr val="FFFFFF"/>
              </a:solidFill>
              <a:cs typeface="Calibri"/>
            </a:endParaRPr>
          </a:p>
          <a:p>
            <a:pPr marL="0" indent="0">
              <a:buNone/>
            </a:pPr>
            <a:endParaRPr lang="en-US" sz="3600" i="1">
              <a:solidFill>
                <a:srgbClr val="FFFFFF"/>
              </a:solidFill>
            </a:endParaRPr>
          </a:p>
          <a:p>
            <a:pPr marL="0" indent="0">
              <a:buNone/>
            </a:pPr>
            <a:r>
              <a:rPr lang="en-US" sz="3600" b="1" u="sng">
                <a:solidFill>
                  <a:srgbClr val="FFFFFF"/>
                </a:solidFill>
              </a:rPr>
              <a:t>DAB</a:t>
            </a:r>
            <a:r>
              <a:rPr lang="en-US" sz="3600" b="1">
                <a:solidFill>
                  <a:srgbClr val="FFFFFF"/>
                </a:solidFill>
              </a:rPr>
              <a:t>: </a:t>
            </a:r>
            <a:r>
              <a:rPr lang="en-US">
                <a:solidFill>
                  <a:srgbClr val="FFFFFF"/>
                </a:solidFill>
              </a:rPr>
              <a:t>(think of touching rain drops)</a:t>
            </a:r>
            <a:endParaRPr lang="en-US">
              <a:solidFill>
                <a:srgbClr val="FFFFFF"/>
              </a:solidFill>
              <a:cs typeface="Calibri"/>
            </a:endParaRPr>
          </a:p>
          <a:p>
            <a:r>
              <a:rPr lang="en-US" sz="3600" i="1">
                <a:solidFill>
                  <a:srgbClr val="FFFFFF"/>
                </a:solidFill>
                <a:ea typeface="+mn-lt"/>
                <a:cs typeface="+mn-lt"/>
              </a:rPr>
              <a:t>Light, Quick, </a:t>
            </a:r>
            <a:r>
              <a:rPr lang="en-US" sz="3600" i="1">
                <a:solidFill>
                  <a:srgbClr val="FFFFFF"/>
                </a:solidFill>
              </a:rPr>
              <a:t>Direct, Bound </a:t>
            </a:r>
            <a:endParaRPr lang="en-US" sz="3600" b="1" i="1">
              <a:solidFill>
                <a:srgbClr val="FFFFFF"/>
              </a:solidFill>
              <a:cs typeface="Calibri"/>
            </a:endParaRPr>
          </a:p>
          <a:p>
            <a:pPr marL="0" indent="0">
              <a:buNone/>
            </a:pPr>
            <a:endParaRPr lang="en-US" sz="3600">
              <a:solidFill>
                <a:srgbClr val="FFFFFF"/>
              </a:solidFill>
            </a:endParaRPr>
          </a:p>
          <a:p>
            <a:endParaRPr lang="en-US" sz="3600">
              <a:solidFill>
                <a:srgbClr val="FFFFFF"/>
              </a:solidFill>
            </a:endParaRPr>
          </a:p>
          <a:p>
            <a:endParaRPr lang="en-US" sz="3600">
              <a:solidFill>
                <a:srgbClr val="FFFFFF"/>
              </a:solidFill>
              <a:cs typeface="Calibri"/>
            </a:endParaRPr>
          </a:p>
          <a:p>
            <a:endParaRPr lang="en-US" sz="3600">
              <a:solidFill>
                <a:srgbClr val="FFFFFF"/>
              </a:solidFill>
            </a:endParaRPr>
          </a:p>
          <a:p>
            <a:endParaRPr lang="en-US" sz="3600">
              <a:solidFill>
                <a:srgbClr val="FFFFFF"/>
              </a:solidFill>
            </a:endParaRPr>
          </a:p>
        </p:txBody>
      </p:sp>
      <p:sp>
        <p:nvSpPr>
          <p:cNvPr id="7" name="Content Placeholder 2">
            <a:extLst>
              <a:ext uri="{FF2B5EF4-FFF2-40B4-BE49-F238E27FC236}">
                <a16:creationId xmlns:a16="http://schemas.microsoft.com/office/drawing/2014/main" id="{91BA72D8-30E1-4CC4-95FF-487851A78FD7}"/>
              </a:ext>
            </a:extLst>
          </p:cNvPr>
          <p:cNvSpPr txBox="1">
            <a:spLocks/>
          </p:cNvSpPr>
          <p:nvPr/>
        </p:nvSpPr>
        <p:spPr>
          <a:xfrm>
            <a:off x="6660778" y="2620280"/>
            <a:ext cx="5531131" cy="4667250"/>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Font typeface="Arial" panose="020B0604020202020204" pitchFamily="34" charset="0"/>
              <a:buNone/>
            </a:pPr>
            <a:r>
              <a:rPr lang="en-US" sz="3200" b="1" u="sng">
                <a:solidFill>
                  <a:srgbClr val="FFFFFF"/>
                </a:solidFill>
              </a:rPr>
              <a:t>SLASH</a:t>
            </a:r>
            <a:r>
              <a:rPr lang="en-US" sz="3200">
                <a:solidFill>
                  <a:srgbClr val="FFFFFF"/>
                </a:solidFill>
              </a:rPr>
              <a:t>:</a:t>
            </a:r>
            <a:r>
              <a:rPr lang="en-US" sz="2400">
                <a:solidFill>
                  <a:srgbClr val="FFFFFF"/>
                </a:solidFill>
              </a:rPr>
              <a:t> (no stopping point)</a:t>
            </a:r>
          </a:p>
          <a:p>
            <a:pPr marL="0" indent="0">
              <a:buNone/>
            </a:pPr>
            <a:r>
              <a:rPr lang="en-US" sz="3200" i="1">
                <a:solidFill>
                  <a:srgbClr val="FFFFFF"/>
                </a:solidFill>
                <a:ea typeface="+mn-lt"/>
                <a:cs typeface="+mn-lt"/>
              </a:rPr>
              <a:t>Heavy, Quick, Indirect</a:t>
            </a:r>
            <a:r>
              <a:rPr lang="en-US" sz="3200" i="1">
                <a:solidFill>
                  <a:srgbClr val="FFFFFF"/>
                </a:solidFill>
              </a:rPr>
              <a:t>, Free</a:t>
            </a:r>
            <a:endParaRPr lang="en-US" sz="3200" i="1">
              <a:solidFill>
                <a:srgbClr val="FFFFFF"/>
              </a:solidFill>
              <a:cs typeface="Calibri"/>
            </a:endParaRPr>
          </a:p>
          <a:p>
            <a:pPr marL="0" indent="0">
              <a:buFont typeface="Arial" panose="020B0604020202020204" pitchFamily="34" charset="0"/>
              <a:buNone/>
            </a:pPr>
            <a:endParaRPr lang="en-US" sz="3200" i="1">
              <a:solidFill>
                <a:srgbClr val="FFFFFF"/>
              </a:solidFill>
            </a:endParaRPr>
          </a:p>
          <a:p>
            <a:pPr marL="0" indent="0">
              <a:buFont typeface="Arial" panose="020B0604020202020204" pitchFamily="34" charset="0"/>
              <a:buNone/>
            </a:pPr>
            <a:r>
              <a:rPr lang="en-US" sz="3200" b="1" u="sng">
                <a:solidFill>
                  <a:srgbClr val="FFFFFF"/>
                </a:solidFill>
              </a:rPr>
              <a:t>FLOAT</a:t>
            </a:r>
            <a:r>
              <a:rPr lang="en-US" sz="3200" b="1">
                <a:solidFill>
                  <a:srgbClr val="FFFFFF"/>
                </a:solidFill>
              </a:rPr>
              <a:t>: </a:t>
            </a:r>
            <a:r>
              <a:rPr lang="en-US" sz="2400">
                <a:solidFill>
                  <a:srgbClr val="FFFFFF"/>
                </a:solidFill>
              </a:rPr>
              <a:t>(think of being on a cloud)</a:t>
            </a:r>
            <a:endParaRPr lang="en-US" sz="2400">
              <a:solidFill>
                <a:srgbClr val="FFFFFF"/>
              </a:solidFill>
              <a:cs typeface="Calibri"/>
            </a:endParaRPr>
          </a:p>
          <a:p>
            <a:pPr marL="0" indent="0">
              <a:buNone/>
            </a:pPr>
            <a:r>
              <a:rPr lang="en-US" sz="3200" i="1">
                <a:solidFill>
                  <a:srgbClr val="FFFFFF"/>
                </a:solidFill>
                <a:ea typeface="+mn-lt"/>
                <a:cs typeface="+mn-lt"/>
              </a:rPr>
              <a:t>Light, Sustained, </a:t>
            </a:r>
            <a:r>
              <a:rPr lang="en-US" sz="3200" i="1">
                <a:solidFill>
                  <a:srgbClr val="FFFFFF"/>
                </a:solidFill>
              </a:rPr>
              <a:t>Indirect, Free </a:t>
            </a:r>
            <a:endParaRPr lang="en-US" sz="3200">
              <a:solidFill>
                <a:srgbClr val="FFFFFF"/>
              </a:solidFill>
              <a:cs typeface="Calibri"/>
            </a:endParaRPr>
          </a:p>
          <a:p>
            <a:endParaRPr lang="en-US" sz="3200">
              <a:solidFill>
                <a:srgbClr val="FFFFFF"/>
              </a:solidFill>
            </a:endParaRPr>
          </a:p>
          <a:p>
            <a:pPr marL="0" indent="0">
              <a:buNone/>
            </a:pPr>
            <a:endParaRPr lang="en-US" sz="3200">
              <a:solidFill>
                <a:srgbClr val="FFFFFF"/>
              </a:solidFill>
              <a:cs typeface="Calibri"/>
            </a:endParaRPr>
          </a:p>
          <a:p>
            <a:endParaRPr lang="en-US" sz="3200">
              <a:solidFill>
                <a:srgbClr val="FFFFFF"/>
              </a:solidFill>
            </a:endParaRPr>
          </a:p>
          <a:p>
            <a:endParaRPr lang="en-US" sz="3200">
              <a:solidFill>
                <a:srgbClr val="FFFFFF"/>
              </a:solidFill>
            </a:endParaRPr>
          </a:p>
        </p:txBody>
      </p:sp>
      <p:sp>
        <p:nvSpPr>
          <p:cNvPr id="8" name="TextBox 1">
            <a:extLst>
              <a:ext uri="{FF2B5EF4-FFF2-40B4-BE49-F238E27FC236}">
                <a16:creationId xmlns:a16="http://schemas.microsoft.com/office/drawing/2014/main" id="{B99B80C7-0194-E8C7-6FDA-55303B4B801C}"/>
              </a:ext>
            </a:extLst>
          </p:cNvPr>
          <p:cNvSpPr txBox="1"/>
          <p:nvPr/>
        </p:nvSpPr>
        <p:spPr>
          <a:xfrm>
            <a:off x="3248025" y="1116806"/>
            <a:ext cx="5505450" cy="12003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rgbClr val="FFFFFF"/>
                </a:solidFill>
              </a:rPr>
              <a:t>1) What weight is this movement – light or heavy?</a:t>
            </a:r>
            <a:endParaRPr lang="en-US">
              <a:solidFill>
                <a:srgbClr val="FFFFFF"/>
              </a:solidFill>
              <a:ea typeface="Calibri"/>
              <a:cs typeface="Calibri"/>
            </a:endParaRPr>
          </a:p>
          <a:p>
            <a:r>
              <a:rPr lang="en-US">
                <a:solidFill>
                  <a:srgbClr val="FFFFFF"/>
                </a:solidFill>
                <a:cs typeface="Calibri"/>
              </a:rPr>
              <a:t>2) What speed is the movement – quick or sustained?</a:t>
            </a:r>
            <a:endParaRPr lang="en-US">
              <a:solidFill>
                <a:srgbClr val="FFFFFF"/>
              </a:solidFill>
              <a:ea typeface="Calibri"/>
              <a:cs typeface="Calibri"/>
            </a:endParaRPr>
          </a:p>
          <a:p>
            <a:r>
              <a:rPr lang="en-US">
                <a:solidFill>
                  <a:srgbClr val="FFFFFF"/>
                </a:solidFill>
                <a:cs typeface="Calibri"/>
              </a:rPr>
              <a:t>3) What direction is the movement – direct or indirect?</a:t>
            </a:r>
            <a:endParaRPr lang="en-US">
              <a:solidFill>
                <a:srgbClr val="FFFFFF"/>
              </a:solidFill>
              <a:ea typeface="Calibri"/>
              <a:cs typeface="Calibri"/>
            </a:endParaRPr>
          </a:p>
          <a:p>
            <a:r>
              <a:rPr lang="en-US">
                <a:solidFill>
                  <a:srgbClr val="FFFFFF"/>
                </a:solidFill>
                <a:cs typeface="Calibri"/>
              </a:rPr>
              <a:t>4) What type of flow is the movement – bound or free?</a:t>
            </a:r>
            <a:endParaRPr lang="en-US">
              <a:solidFill>
                <a:srgbClr val="FFFFFF"/>
              </a:solidFill>
              <a:ea typeface="Calibri"/>
              <a:cs typeface="Calibri"/>
            </a:endParaRPr>
          </a:p>
        </p:txBody>
      </p:sp>
    </p:spTree>
    <p:extLst>
      <p:ext uri="{BB962C8B-B14F-4D97-AF65-F5344CB8AC3E}">
        <p14:creationId xmlns:p14="http://schemas.microsoft.com/office/powerpoint/2010/main" val="1319729563"/>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looking at an object&#10;&#10;Description automatically generated">
            <a:extLst>
              <a:ext uri="{FF2B5EF4-FFF2-40B4-BE49-F238E27FC236}">
                <a16:creationId xmlns:a16="http://schemas.microsoft.com/office/drawing/2014/main" id="{8DF1D4E5-1C8D-23B2-DFB3-A29D19003303}"/>
              </a:ext>
            </a:extLst>
          </p:cNvPr>
          <p:cNvPicPr>
            <a:picLocks noChangeAspect="1"/>
          </p:cNvPicPr>
          <p:nvPr/>
        </p:nvPicPr>
        <p:blipFill>
          <a:blip r:embed="rId2"/>
          <a:stretch>
            <a:fillRect/>
          </a:stretch>
        </p:blipFill>
        <p:spPr>
          <a:xfrm>
            <a:off x="605183" y="508598"/>
            <a:ext cx="10352155" cy="4797193"/>
          </a:xfrm>
          <a:prstGeom prst="rect">
            <a:avLst/>
          </a:prstGeom>
        </p:spPr>
      </p:pic>
    </p:spTree>
    <p:extLst>
      <p:ext uri="{BB962C8B-B14F-4D97-AF65-F5344CB8AC3E}">
        <p14:creationId xmlns:p14="http://schemas.microsoft.com/office/powerpoint/2010/main" val="1164527170"/>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8 - Relationships</a:t>
            </a:r>
          </a:p>
          <a:p>
            <a:endParaRPr lang="en-GB"/>
          </a:p>
          <a:p>
            <a:endParaRPr lang="en-GB"/>
          </a:p>
          <a:p>
            <a:r>
              <a:rPr lang="en-GB"/>
              <a:t>Creativity Through Movement</a:t>
            </a:r>
          </a:p>
          <a:p>
            <a:r>
              <a:rPr lang="en-GB"/>
              <a:t>(BMPE4002) Level 4</a:t>
            </a:r>
          </a:p>
          <a:p>
            <a:endParaRPr lang="en-GB"/>
          </a:p>
          <a:p>
            <a:r>
              <a:rPr lang="en-GB"/>
              <a:t>Kate Piper</a:t>
            </a:r>
          </a:p>
          <a:p>
            <a:r>
              <a:rPr lang="en-GB"/>
              <a:t>Anna Stevenson</a:t>
            </a:r>
          </a:p>
        </p:txBody>
      </p:sp>
    </p:spTree>
    <p:extLst>
      <p:ext uri="{BB962C8B-B14F-4D97-AF65-F5344CB8AC3E}">
        <p14:creationId xmlns:p14="http://schemas.microsoft.com/office/powerpoint/2010/main" val="2170373896"/>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i="1">
                <a:cs typeface="Calibri"/>
              </a:rPr>
              <a:t>Where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i="1">
                <a:cs typeface="Calibri"/>
              </a:rPr>
              <a:t>What can we do?</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9186232" y="1251580"/>
            <a:ext cx="2901351" cy="4216539"/>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i="1">
                <a:cs typeface="Calibri"/>
              </a:rPr>
              <a:t>How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6149733" y="1251580"/>
            <a:ext cx="2901351" cy="4216539"/>
          </a:xfrm>
          <a:prstGeom prst="rect">
            <a:avLst/>
          </a:prstGeom>
          <a:solidFill>
            <a:schemeClr val="accent6">
              <a:lumMod val="40000"/>
              <a:lumOff val="60000"/>
            </a:schemeClr>
          </a:solidFill>
          <a:ln w="762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sz="2400">
              <a:cs typeface="Calibri"/>
            </a:endParaRPr>
          </a:p>
          <a:p>
            <a:endParaRPr lang="en-GB">
              <a:cs typeface="Calibri"/>
            </a:endParaRPr>
          </a:p>
          <a:p>
            <a:endParaRPr lang="en-GB">
              <a:cs typeface="Calibri"/>
            </a:endParaRPr>
          </a:p>
          <a:p>
            <a:r>
              <a:rPr lang="en-GB" i="1">
                <a:cs typeface="Calibri"/>
              </a:rPr>
              <a:t>With whom and what do we move?</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teaching creative movement </a:t>
            </a:r>
          </a:p>
        </p:txBody>
      </p:sp>
    </p:spTree>
    <p:extLst>
      <p:ext uri="{BB962C8B-B14F-4D97-AF65-F5344CB8AC3E}">
        <p14:creationId xmlns:p14="http://schemas.microsoft.com/office/powerpoint/2010/main" val="2619642215"/>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79D14A3-A700-4200-8C51-16B20F627726}"/>
              </a:ext>
            </a:extLst>
          </p:cNvPr>
          <p:cNvGraphicFramePr>
            <a:graphicFrameLocks noGrp="1"/>
          </p:cNvGraphicFramePr>
          <p:nvPr/>
        </p:nvGraphicFramePr>
        <p:xfrm>
          <a:off x="393385" y="671317"/>
          <a:ext cx="4036652" cy="4858443"/>
        </p:xfrm>
        <a:graphic>
          <a:graphicData uri="http://schemas.openxmlformats.org/drawingml/2006/table">
            <a:tbl>
              <a:tblPr firstRow="1" bandRow="1">
                <a:tableStyleId>{5C22544A-7EE6-4342-B048-85BDC9FD1C3A}</a:tableStyleId>
              </a:tblPr>
              <a:tblGrid>
                <a:gridCol w="4036652">
                  <a:extLst>
                    <a:ext uri="{9D8B030D-6E8A-4147-A177-3AD203B41FA5}">
                      <a16:colId xmlns:a16="http://schemas.microsoft.com/office/drawing/2014/main" val="4036765590"/>
                    </a:ext>
                  </a:extLst>
                </a:gridCol>
              </a:tblGrid>
              <a:tr h="290214">
                <a:tc>
                  <a:txBody>
                    <a:bodyPr/>
                    <a:lstStyle/>
                    <a:p>
                      <a:endParaRPr lang="en-GB"/>
                    </a:p>
                  </a:txBody>
                  <a:tcPr>
                    <a:noFill/>
                  </a:tcPr>
                </a:tc>
                <a:extLst>
                  <a:ext uri="{0D108BD9-81ED-4DB2-BD59-A6C34878D82A}">
                    <a16:rowId xmlns:a16="http://schemas.microsoft.com/office/drawing/2014/main" val="308772129"/>
                  </a:ext>
                </a:extLst>
              </a:tr>
              <a:tr h="640891">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Unison</a:t>
                      </a:r>
                      <a:endParaRPr lang="en-GB" sz="2400"/>
                    </a:p>
                  </a:txBody>
                  <a:tcPr/>
                </a:tc>
                <a:extLst>
                  <a:ext uri="{0D108BD9-81ED-4DB2-BD59-A6C34878D82A}">
                    <a16:rowId xmlns:a16="http://schemas.microsoft.com/office/drawing/2014/main" val="2662759549"/>
                  </a:ext>
                </a:extLst>
              </a:tr>
              <a:tr h="650449">
                <a:tc>
                  <a:txBody>
                    <a:bodyPr/>
                    <a:lstStyle/>
                    <a:p>
                      <a:pPr marL="285750" indent="-285750">
                        <a:buFont typeface="Arial" panose="020B0604020202020204" pitchFamily="34" charset="0"/>
                        <a:buChar char="•"/>
                      </a:pPr>
                      <a:r>
                        <a:rPr lang="en-GB" sz="2400" b="1" i="0">
                          <a:solidFill>
                            <a:srgbClr val="202124"/>
                          </a:solidFill>
                          <a:effectLst/>
                          <a:cs typeface="Calibri Light" panose="020F0302020204030204" pitchFamily="34" charset="0"/>
                        </a:rPr>
                        <a:t>Mirroring</a:t>
                      </a:r>
                      <a:endParaRPr lang="en-GB" sz="2400"/>
                    </a:p>
                  </a:txBody>
                  <a:tcPr/>
                </a:tc>
                <a:extLst>
                  <a:ext uri="{0D108BD9-81ED-4DB2-BD59-A6C34878D82A}">
                    <a16:rowId xmlns:a16="http://schemas.microsoft.com/office/drawing/2014/main" val="2848159171"/>
                  </a:ext>
                </a:extLst>
              </a:tr>
              <a:tr h="641023">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Cannon</a:t>
                      </a:r>
                      <a:endParaRPr lang="en-GB" sz="2400"/>
                    </a:p>
                  </a:txBody>
                  <a:tcPr/>
                </a:tc>
                <a:extLst>
                  <a:ext uri="{0D108BD9-81ED-4DB2-BD59-A6C34878D82A}">
                    <a16:rowId xmlns:a16="http://schemas.microsoft.com/office/drawing/2014/main" val="1371349646"/>
                  </a:ext>
                </a:extLst>
              </a:tr>
              <a:tr h="631596">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Call &amp; response / Action &amp; reaction </a:t>
                      </a:r>
                      <a:endParaRPr lang="en-GB" sz="2400"/>
                    </a:p>
                  </a:txBody>
                  <a:tcPr/>
                </a:tc>
                <a:extLst>
                  <a:ext uri="{0D108BD9-81ED-4DB2-BD59-A6C34878D82A}">
                    <a16:rowId xmlns:a16="http://schemas.microsoft.com/office/drawing/2014/main" val="3843598795"/>
                  </a:ext>
                </a:extLst>
              </a:tr>
              <a:tr h="914400">
                <a:tc>
                  <a:txBody>
                    <a:bodyPr/>
                    <a:lstStyle/>
                    <a:p>
                      <a:pPr marL="285750" indent="-285750">
                        <a:buFont typeface="Arial" panose="020B0604020202020204" pitchFamily="34" charset="0"/>
                        <a:buChar char="•"/>
                      </a:pPr>
                      <a:r>
                        <a:rPr lang="en-GB" sz="2400" b="1">
                          <a:solidFill>
                            <a:srgbClr val="202124"/>
                          </a:solidFill>
                          <a:cs typeface="Calibri Light" panose="020F0302020204030204" pitchFamily="34" charset="0"/>
                        </a:rPr>
                        <a:t>F</a:t>
                      </a:r>
                      <a:r>
                        <a:rPr lang="en-GB" sz="2400" b="1" i="0">
                          <a:solidFill>
                            <a:srgbClr val="202124"/>
                          </a:solidFill>
                          <a:effectLst/>
                          <a:cs typeface="Calibri Light" panose="020F0302020204030204" pitchFamily="34" charset="0"/>
                        </a:rPr>
                        <a:t>ormations</a:t>
                      </a:r>
                      <a:endParaRPr lang="en-GB" sz="2400"/>
                    </a:p>
                  </a:txBody>
                  <a:tcPr/>
                </a:tc>
                <a:extLst>
                  <a:ext uri="{0D108BD9-81ED-4DB2-BD59-A6C34878D82A}">
                    <a16:rowId xmlns:a16="http://schemas.microsoft.com/office/drawing/2014/main" val="3153493267"/>
                  </a:ext>
                </a:extLst>
              </a:tr>
              <a:tr h="678729">
                <a:tc>
                  <a:txBody>
                    <a:bodyPr/>
                    <a:lstStyle/>
                    <a:p>
                      <a:pPr marL="342900" indent="-342900">
                        <a:buFont typeface="Arial" panose="020B0604020202020204" pitchFamily="34" charset="0"/>
                        <a:buChar char="•"/>
                      </a:pPr>
                      <a:r>
                        <a:rPr lang="en-GB" sz="2400" b="1" i="0">
                          <a:solidFill>
                            <a:srgbClr val="202124"/>
                          </a:solidFill>
                          <a:effectLst/>
                          <a:cs typeface="Calibri Light" panose="020F0302020204030204" pitchFamily="34" charset="0"/>
                        </a:rPr>
                        <a:t>Counterpoint</a:t>
                      </a:r>
                      <a:endParaRPr lang="en-GB" sz="2400" b="1">
                        <a:solidFill>
                          <a:srgbClr val="202124"/>
                        </a:solidFill>
                        <a:cs typeface="Calibri Light" panose="020F0302020204030204" pitchFamily="34" charset="0"/>
                      </a:endParaRPr>
                    </a:p>
                    <a:p>
                      <a:pPr marL="342900" indent="-342900">
                        <a:buFont typeface="Arial" panose="020B0604020202020204" pitchFamily="34" charset="0"/>
                        <a:buChar char="•"/>
                      </a:pPr>
                      <a:r>
                        <a:rPr lang="en-GB" sz="2400" b="1" i="0">
                          <a:solidFill>
                            <a:srgbClr val="202124"/>
                          </a:solidFill>
                          <a:effectLst/>
                          <a:cs typeface="Calibri Light" panose="020F0302020204030204" pitchFamily="34" charset="0"/>
                        </a:rPr>
                        <a:t>Contact</a:t>
                      </a:r>
                    </a:p>
                  </a:txBody>
                  <a:tcPr/>
                </a:tc>
                <a:extLst>
                  <a:ext uri="{0D108BD9-81ED-4DB2-BD59-A6C34878D82A}">
                    <a16:rowId xmlns:a16="http://schemas.microsoft.com/office/drawing/2014/main" val="1628122570"/>
                  </a:ext>
                </a:extLst>
              </a:tr>
            </a:tbl>
          </a:graphicData>
        </a:graphic>
      </p:graphicFrame>
      <p:graphicFrame>
        <p:nvGraphicFramePr>
          <p:cNvPr id="4" name="Table 2">
            <a:extLst>
              <a:ext uri="{FF2B5EF4-FFF2-40B4-BE49-F238E27FC236}">
                <a16:creationId xmlns:a16="http://schemas.microsoft.com/office/drawing/2014/main" id="{BD25DEE4-F69E-4576-97E3-F0B4DEE84926}"/>
              </a:ext>
            </a:extLst>
          </p:cNvPr>
          <p:cNvGraphicFramePr>
            <a:graphicFrameLocks noGrp="1"/>
          </p:cNvGraphicFramePr>
          <p:nvPr/>
        </p:nvGraphicFramePr>
        <p:xfrm>
          <a:off x="4465207" y="671317"/>
          <a:ext cx="7330870" cy="3930215"/>
        </p:xfrm>
        <a:graphic>
          <a:graphicData uri="http://schemas.openxmlformats.org/drawingml/2006/table">
            <a:tbl>
              <a:tblPr firstRow="1" bandRow="1">
                <a:tableStyleId>{5C22544A-7EE6-4342-B048-85BDC9FD1C3A}</a:tableStyleId>
              </a:tblPr>
              <a:tblGrid>
                <a:gridCol w="7330870">
                  <a:extLst>
                    <a:ext uri="{9D8B030D-6E8A-4147-A177-3AD203B41FA5}">
                      <a16:colId xmlns:a16="http://schemas.microsoft.com/office/drawing/2014/main" val="2889472742"/>
                    </a:ext>
                  </a:extLst>
                </a:gridCol>
              </a:tblGrid>
              <a:tr h="370693">
                <a:tc>
                  <a:txBody>
                    <a:bodyPr/>
                    <a:lstStyle/>
                    <a:p>
                      <a:endParaRPr lang="en-GB"/>
                    </a:p>
                  </a:txBody>
                  <a:tcPr>
                    <a:noFill/>
                  </a:tcPr>
                </a:tc>
                <a:extLst>
                  <a:ext uri="{0D108BD9-81ED-4DB2-BD59-A6C34878D82A}">
                    <a16:rowId xmlns:a16="http://schemas.microsoft.com/office/drawing/2014/main" val="308772129"/>
                  </a:ext>
                </a:extLst>
              </a:tr>
              <a:tr h="639827">
                <a:tc>
                  <a:txBody>
                    <a:bodyPr/>
                    <a:lstStyle/>
                    <a:p>
                      <a:pPr marL="0" marR="0" lvl="0" indent="0" algn="l" rtl="0" eaLnBrk="1" fontAlgn="auto" latinLnBrk="0" hangingPunct="1">
                        <a:lnSpc>
                          <a:spcPct val="100000"/>
                        </a:lnSpc>
                        <a:spcBef>
                          <a:spcPts val="0"/>
                        </a:spcBef>
                        <a:spcAft>
                          <a:spcPts val="0"/>
                        </a:spcAft>
                        <a:buClrTx/>
                        <a:buSzTx/>
                        <a:buFontTx/>
                        <a:buNone/>
                      </a:pPr>
                      <a:r>
                        <a:rPr lang="en-GB" sz="1800"/>
                        <a:t>When all the dancers do the same actions at the same time </a:t>
                      </a:r>
                      <a:r>
                        <a:rPr lang="en-GB" sz="1800" i="1"/>
                        <a:t>e.g. </a:t>
                      </a:r>
                      <a:r>
                        <a:rPr lang="en-GB" sz="1800" i="1" err="1"/>
                        <a:t>macaerna</a:t>
                      </a:r>
                      <a:r>
                        <a:rPr lang="en-GB" sz="1800" i="1"/>
                        <a:t>. </a:t>
                      </a:r>
                    </a:p>
                    <a:p>
                      <a:endParaRPr lang="en-GB"/>
                    </a:p>
                  </a:txBody>
                  <a:tcPr/>
                </a:tc>
                <a:extLst>
                  <a:ext uri="{0D108BD9-81ED-4DB2-BD59-A6C34878D82A}">
                    <a16:rowId xmlns:a16="http://schemas.microsoft.com/office/drawing/2014/main" val="2662759549"/>
                  </a:ext>
                </a:extLst>
              </a:tr>
              <a:tr h="6398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Reflecting the movement of another dancer</a:t>
                      </a:r>
                      <a:endParaRPr lang="en-GB" sz="1800" b="1" i="0">
                        <a:solidFill>
                          <a:srgbClr val="202124"/>
                        </a:solidFill>
                        <a:effectLst/>
                        <a:cs typeface="Calibri Light" panose="020F0302020204030204" pitchFamily="34" charset="0"/>
                      </a:endParaRPr>
                    </a:p>
                    <a:p>
                      <a:endParaRPr lang="en-GB"/>
                    </a:p>
                  </a:txBody>
                  <a:tcPr/>
                </a:tc>
                <a:extLst>
                  <a:ext uri="{0D108BD9-81ED-4DB2-BD59-A6C34878D82A}">
                    <a16:rowId xmlns:a16="http://schemas.microsoft.com/office/drawing/2014/main" val="2848159171"/>
                  </a:ext>
                </a:extLst>
              </a:tr>
              <a:tr h="639827">
                <a:tc>
                  <a:txBody>
                    <a:bodyPr/>
                    <a:lstStyle/>
                    <a:p>
                      <a:pPr marL="0" marR="0" lvl="0" indent="0" algn="l" rtl="0" eaLnBrk="1" fontAlgn="auto" latinLnBrk="0" hangingPunct="1">
                        <a:lnSpc>
                          <a:spcPct val="100000"/>
                        </a:lnSpc>
                        <a:spcBef>
                          <a:spcPts val="0"/>
                        </a:spcBef>
                        <a:spcAft>
                          <a:spcPts val="0"/>
                        </a:spcAft>
                        <a:buClrTx/>
                        <a:buSzTx/>
                        <a:buFontTx/>
                        <a:buNone/>
                      </a:pPr>
                      <a:r>
                        <a:rPr lang="en-GB" sz="1800"/>
                        <a:t>Dancers perform the same actions one after the other </a:t>
                      </a:r>
                      <a:r>
                        <a:rPr lang="en-GB" sz="1800" i="1"/>
                        <a:t>e.g. </a:t>
                      </a:r>
                      <a:r>
                        <a:rPr lang="en-GB" sz="1800" i="1" err="1"/>
                        <a:t>mexican</a:t>
                      </a:r>
                      <a:r>
                        <a:rPr lang="en-GB" sz="1800" i="1"/>
                        <a:t> wave</a:t>
                      </a:r>
                      <a:endParaRPr lang="en-GB" sz="1800" b="1" i="1">
                        <a:solidFill>
                          <a:srgbClr val="202124"/>
                        </a:solidFill>
                        <a:cs typeface="Calibri Light"/>
                      </a:endParaRPr>
                    </a:p>
                    <a:p>
                      <a:endParaRPr lang="en-GB"/>
                    </a:p>
                  </a:txBody>
                  <a:tcPr/>
                </a:tc>
                <a:extLst>
                  <a:ext uri="{0D108BD9-81ED-4DB2-BD59-A6C34878D82A}">
                    <a16:rowId xmlns:a16="http://schemas.microsoft.com/office/drawing/2014/main" val="1371349646"/>
                  </a:ext>
                </a:extLst>
              </a:tr>
              <a:tr h="8378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202124"/>
                          </a:solidFill>
                          <a:cs typeface="Calibri Light"/>
                        </a:rPr>
                        <a:t>Responding with a dance reaction </a:t>
                      </a:r>
                      <a:r>
                        <a:rPr lang="en-GB" sz="1800" i="1">
                          <a:solidFill>
                            <a:srgbClr val="202124"/>
                          </a:solidFill>
                          <a:cs typeface="Calibri Light"/>
                        </a:rPr>
                        <a:t>e.g. dance battle</a:t>
                      </a:r>
                    </a:p>
                  </a:txBody>
                  <a:tcPr/>
                </a:tc>
                <a:extLst>
                  <a:ext uri="{0D108BD9-81ED-4DB2-BD59-A6C34878D82A}">
                    <a16:rowId xmlns:a16="http://schemas.microsoft.com/office/drawing/2014/main" val="3843598795"/>
                  </a:ext>
                </a:extLst>
              </a:tr>
              <a:tr h="801413">
                <a:tc>
                  <a:txBody>
                    <a:bodyPr/>
                    <a:lstStyle/>
                    <a:p>
                      <a:pPr marL="0" marR="0" lvl="0" indent="0" algn="l" rtl="0" eaLnBrk="1" fontAlgn="auto" latinLnBrk="0" hangingPunct="1">
                        <a:lnSpc>
                          <a:spcPct val="100000"/>
                        </a:lnSpc>
                        <a:spcBef>
                          <a:spcPts val="0"/>
                        </a:spcBef>
                        <a:spcAft>
                          <a:spcPts val="0"/>
                        </a:spcAft>
                        <a:buClrTx/>
                        <a:buSzTx/>
                        <a:buFontTx/>
                        <a:buNone/>
                      </a:pPr>
                      <a:r>
                        <a:rPr lang="en-GB" sz="1800"/>
                        <a:t>Where you are in the space as a group &amp; how you move between these placements</a:t>
                      </a:r>
                    </a:p>
                    <a:p>
                      <a:endParaRPr lang="en-GB" sz="1050"/>
                    </a:p>
                  </a:txBody>
                  <a:tcPr/>
                </a:tc>
                <a:extLst>
                  <a:ext uri="{0D108BD9-81ED-4DB2-BD59-A6C34878D82A}">
                    <a16:rowId xmlns:a16="http://schemas.microsoft.com/office/drawing/2014/main" val="3153493267"/>
                  </a:ext>
                </a:extLst>
              </a:tr>
            </a:tbl>
          </a:graphicData>
        </a:graphic>
      </p:graphicFrame>
      <p:sp>
        <p:nvSpPr>
          <p:cNvPr id="5" name="TextBox 4">
            <a:extLst>
              <a:ext uri="{FF2B5EF4-FFF2-40B4-BE49-F238E27FC236}">
                <a16:creationId xmlns:a16="http://schemas.microsoft.com/office/drawing/2014/main" id="{4B5734ED-AEA8-4B4C-8CE8-823D6C352C40}"/>
              </a:ext>
            </a:extLst>
          </p:cNvPr>
          <p:cNvSpPr txBox="1"/>
          <p:nvPr/>
        </p:nvSpPr>
        <p:spPr>
          <a:xfrm>
            <a:off x="631418" y="276328"/>
            <a:ext cx="11199829" cy="584775"/>
          </a:xfrm>
          <a:prstGeom prst="rect">
            <a:avLst/>
          </a:prstGeom>
          <a:noFill/>
        </p:spPr>
        <p:txBody>
          <a:bodyPr wrap="square">
            <a:spAutoFit/>
          </a:bodyPr>
          <a:lstStyle/>
          <a:p>
            <a:r>
              <a:rPr lang="en-GB" sz="3200" b="1" i="0">
                <a:solidFill>
                  <a:srgbClr val="202124"/>
                </a:solidFill>
                <a:effectLst/>
                <a:cs typeface="Calibri Light" panose="020F0302020204030204" pitchFamily="34" charset="0"/>
              </a:rPr>
              <a:t>RELATIONSHIPS</a:t>
            </a:r>
            <a:r>
              <a:rPr lang="en-GB" sz="3200" b="0" i="0">
                <a:solidFill>
                  <a:srgbClr val="202124"/>
                </a:solidFill>
                <a:effectLst/>
                <a:cs typeface="Calibri Light" panose="020F0302020204030204" pitchFamily="34" charset="0"/>
              </a:rPr>
              <a:t> </a:t>
            </a:r>
            <a:endParaRPr lang="en-GB" sz="3200" b="1">
              <a:solidFill>
                <a:srgbClr val="202124"/>
              </a:solidFill>
              <a:cs typeface="Calibri Light" panose="020F0302020204030204" pitchFamily="34" charset="0"/>
            </a:endParaRPr>
          </a:p>
        </p:txBody>
      </p:sp>
    </p:spTree>
    <p:extLst>
      <p:ext uri="{BB962C8B-B14F-4D97-AF65-F5344CB8AC3E}">
        <p14:creationId xmlns:p14="http://schemas.microsoft.com/office/powerpoint/2010/main" val="1426835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94AC098-BAB3-43EF-8BD8-524513AB59D4}"/>
              </a:ext>
            </a:extLst>
          </p:cNvPr>
          <p:cNvSpPr txBox="1">
            <a:spLocks/>
          </p:cNvSpPr>
          <p:nvPr/>
        </p:nvSpPr>
        <p:spPr>
          <a:xfrm>
            <a:off x="343262" y="595191"/>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cs typeface="Calibri Light"/>
              </a:rPr>
              <a:t>Combine your sequences in pairs</a:t>
            </a:r>
            <a:endParaRPr lang="en-US" b="1">
              <a:cs typeface="Calibri Light"/>
            </a:endParaRPr>
          </a:p>
        </p:txBody>
      </p:sp>
      <p:sp>
        <p:nvSpPr>
          <p:cNvPr id="2" name="Rectangle 1">
            <a:extLst>
              <a:ext uri="{FF2B5EF4-FFF2-40B4-BE49-F238E27FC236}">
                <a16:creationId xmlns:a16="http://schemas.microsoft.com/office/drawing/2014/main" id="{577A0534-2CEB-4A72-9E02-28EBD8F3E98A}"/>
              </a:ext>
            </a:extLst>
          </p:cNvPr>
          <p:cNvSpPr/>
          <p:nvPr/>
        </p:nvSpPr>
        <p:spPr>
          <a:xfrm>
            <a:off x="1811352" y="2010040"/>
            <a:ext cx="1574515" cy="731982"/>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rPr>
              <a:t>Turn</a:t>
            </a:r>
            <a:endParaRPr lang="en-GB" sz="2800">
              <a:solidFill>
                <a:schemeClr val="bg1"/>
              </a:solidFill>
              <a:cs typeface="Calibri"/>
            </a:endParaRPr>
          </a:p>
        </p:txBody>
      </p:sp>
      <p:sp>
        <p:nvSpPr>
          <p:cNvPr id="6" name="Rectangle 5">
            <a:extLst>
              <a:ext uri="{FF2B5EF4-FFF2-40B4-BE49-F238E27FC236}">
                <a16:creationId xmlns:a16="http://schemas.microsoft.com/office/drawing/2014/main" id="{069BC7A3-14E7-40AE-B5ED-4270BFA43275}"/>
              </a:ext>
            </a:extLst>
          </p:cNvPr>
          <p:cNvSpPr/>
          <p:nvPr/>
        </p:nvSpPr>
        <p:spPr>
          <a:xfrm>
            <a:off x="4106768" y="2010040"/>
            <a:ext cx="1574515" cy="73198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Travel</a:t>
            </a:r>
            <a:endParaRPr lang="en-GB" sz="2800">
              <a:solidFill>
                <a:schemeClr val="tx1"/>
              </a:solidFill>
              <a:cs typeface="Calibri"/>
            </a:endParaRPr>
          </a:p>
        </p:txBody>
      </p:sp>
      <p:sp>
        <p:nvSpPr>
          <p:cNvPr id="7" name="Rectangle 6">
            <a:extLst>
              <a:ext uri="{FF2B5EF4-FFF2-40B4-BE49-F238E27FC236}">
                <a16:creationId xmlns:a16="http://schemas.microsoft.com/office/drawing/2014/main" id="{B95D6027-DE80-4814-B890-27B3281F6AB3}"/>
              </a:ext>
            </a:extLst>
          </p:cNvPr>
          <p:cNvSpPr/>
          <p:nvPr/>
        </p:nvSpPr>
        <p:spPr>
          <a:xfrm>
            <a:off x="6402185" y="2010040"/>
            <a:ext cx="1574515" cy="731982"/>
          </a:xfrm>
          <a:prstGeom prst="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
        <p:nvSpPr>
          <p:cNvPr id="8" name="Rectangle 7">
            <a:extLst>
              <a:ext uri="{FF2B5EF4-FFF2-40B4-BE49-F238E27FC236}">
                <a16:creationId xmlns:a16="http://schemas.microsoft.com/office/drawing/2014/main" id="{5A5009CC-AE1D-4BB6-9DED-BE1C23F5C908}"/>
              </a:ext>
            </a:extLst>
          </p:cNvPr>
          <p:cNvSpPr/>
          <p:nvPr/>
        </p:nvSpPr>
        <p:spPr>
          <a:xfrm>
            <a:off x="8697602" y="2010040"/>
            <a:ext cx="1574515" cy="731982"/>
          </a:xfrm>
          <a:prstGeom prst="rect">
            <a:avLst/>
          </a:prstGeom>
          <a:solidFill>
            <a:srgbClr val="2ED92B"/>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tx1"/>
                </a:solidFill>
              </a:rPr>
              <a:t>Leap</a:t>
            </a:r>
          </a:p>
        </p:txBody>
      </p:sp>
      <p:sp>
        <p:nvSpPr>
          <p:cNvPr id="11" name="TextBox 10">
            <a:extLst>
              <a:ext uri="{FF2B5EF4-FFF2-40B4-BE49-F238E27FC236}">
                <a16:creationId xmlns:a16="http://schemas.microsoft.com/office/drawing/2014/main" id="{E05E293D-F859-450D-86CE-E266915E6D3E}"/>
              </a:ext>
            </a:extLst>
          </p:cNvPr>
          <p:cNvSpPr txBox="1"/>
          <p:nvPr/>
        </p:nvSpPr>
        <p:spPr>
          <a:xfrm>
            <a:off x="532177" y="3586342"/>
            <a:ext cx="11699684" cy="1815882"/>
          </a:xfrm>
          <a:prstGeom prst="rect">
            <a:avLst/>
          </a:prstGeom>
          <a:noFill/>
        </p:spPr>
        <p:txBody>
          <a:bodyPr wrap="square" lIns="91440" tIns="45720" rIns="91440" bIns="45720" anchor="t">
            <a:spAutoFit/>
          </a:bodyPr>
          <a:lstStyle/>
          <a:p>
            <a:pPr marL="457200" indent="-457200">
              <a:buFont typeface="Arial" panose="020B0604020202020204" pitchFamily="34" charset="0"/>
              <a:buChar char="•"/>
            </a:pPr>
            <a:r>
              <a:rPr lang="en-GB" sz="2800" dirty="0">
                <a:ea typeface="Microsoft JhengHei"/>
                <a:cs typeface="Calibri"/>
              </a:rPr>
              <a:t>What choreographic devices can you add</a:t>
            </a:r>
          </a:p>
          <a:p>
            <a:pPr marL="457200" indent="-457200">
              <a:buFont typeface="Arial" panose="020B0604020202020204" pitchFamily="34" charset="0"/>
              <a:buChar char="•"/>
            </a:pPr>
            <a:r>
              <a:rPr lang="en-GB" sz="2800" dirty="0">
                <a:ea typeface="Microsoft JhengHei"/>
                <a:cs typeface="Calibri"/>
              </a:rPr>
              <a:t>Challenges...</a:t>
            </a:r>
          </a:p>
          <a:p>
            <a:pPr marL="457200" indent="-457200">
              <a:buFont typeface="Arial" panose="020B0604020202020204" pitchFamily="34" charset="0"/>
              <a:buChar char="•"/>
            </a:pPr>
            <a:endParaRPr lang="en-GB" sz="2800" dirty="0">
              <a:ea typeface="Microsoft JhengHei"/>
              <a:cs typeface="Calibri"/>
            </a:endParaRPr>
          </a:p>
          <a:p>
            <a:pPr marL="457200" indent="-457200">
              <a:buFont typeface="Arial" panose="020B0604020202020204" pitchFamily="34" charset="0"/>
              <a:buChar char="•"/>
            </a:pPr>
            <a:r>
              <a:rPr lang="en-GB" sz="2800" dirty="0">
                <a:ea typeface="Microsoft JhengHei"/>
                <a:cs typeface="Calibri"/>
              </a:rPr>
              <a:t>Perform / Identify the choreographic device</a:t>
            </a:r>
          </a:p>
        </p:txBody>
      </p:sp>
    </p:spTree>
    <p:extLst>
      <p:ext uri="{BB962C8B-B14F-4D97-AF65-F5344CB8AC3E}">
        <p14:creationId xmlns:p14="http://schemas.microsoft.com/office/powerpoint/2010/main" val="101229178"/>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C81A136E-8057-AA40-9C2B-05ACE4DE5685}"/>
              </a:ext>
            </a:extLst>
          </p:cNvPr>
          <p:cNvSpPr txBox="1">
            <a:spLocks/>
          </p:cNvSpPr>
          <p:nvPr/>
        </p:nvSpPr>
        <p:spPr>
          <a:xfrm>
            <a:off x="1058000" y="1961583"/>
            <a:ext cx="8096056" cy="317229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b="1" u="sng" dirty="0"/>
              <a:t>Lecture Outline</a:t>
            </a:r>
          </a:p>
          <a:p>
            <a:r>
              <a:rPr lang="en-GB" sz="3200" dirty="0"/>
              <a:t>Relationships in different contexts:</a:t>
            </a:r>
            <a:endParaRPr lang="en-GB" sz="3200" dirty="0">
              <a:ea typeface="Calibri"/>
              <a:cs typeface="Calibri"/>
            </a:endParaRPr>
          </a:p>
          <a:p>
            <a:pPr marL="457200" indent="-457200">
              <a:buFont typeface="Arial" panose="020B0604020202020204" pitchFamily="34" charset="0"/>
              <a:buChar char="•"/>
            </a:pPr>
            <a:r>
              <a:rPr lang="en-GB" dirty="0"/>
              <a:t>Relationships with others in gymnastics – Counter balance</a:t>
            </a:r>
            <a:r>
              <a:rPr lang="en-GB"/>
              <a:t> + tension</a:t>
            </a:r>
            <a:endParaRPr lang="en-GB">
              <a:ea typeface="Calibri"/>
              <a:cs typeface="Calibri"/>
            </a:endParaRPr>
          </a:p>
          <a:p>
            <a:pPr marL="457200" indent="-457200">
              <a:buFont typeface="Arial" panose="020B0604020202020204" pitchFamily="34" charset="0"/>
              <a:buChar char="•"/>
            </a:pPr>
            <a:r>
              <a:rPr lang="en-GB" dirty="0">
                <a:ea typeface="Calibri"/>
                <a:cs typeface="Calibri"/>
              </a:rPr>
              <a:t>Relationships with others in dance – creating choreography</a:t>
            </a:r>
            <a:endParaRPr lang="en-GB" dirty="0"/>
          </a:p>
          <a:p>
            <a:pPr marL="457200" indent="-457200">
              <a:buFont typeface="Arial" panose="020B0604020202020204" pitchFamily="34" charset="0"/>
              <a:buChar char="•"/>
            </a:pPr>
            <a:r>
              <a:rPr lang="en-GB" dirty="0"/>
              <a:t>Relationships with equipment and props</a:t>
            </a:r>
            <a:endParaRPr lang="en-GB" dirty="0">
              <a:cs typeface="Calibri"/>
            </a:endParaRPr>
          </a:p>
        </p:txBody>
      </p:sp>
    </p:spTree>
    <p:extLst>
      <p:ext uri="{BB962C8B-B14F-4D97-AF65-F5344CB8AC3E}">
        <p14:creationId xmlns:p14="http://schemas.microsoft.com/office/powerpoint/2010/main" val="91880630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0B65DF-F74A-87B8-6DBB-5F28C733F5B2}"/>
              </a:ext>
            </a:extLst>
          </p:cNvPr>
          <p:cNvSpPr>
            <a:spLocks noGrp="1"/>
          </p:cNvSpPr>
          <p:nvPr>
            <p:ph idx="1"/>
          </p:nvPr>
        </p:nvSpPr>
        <p:spPr>
          <a:xfrm>
            <a:off x="304801" y="393290"/>
            <a:ext cx="4369164" cy="4981838"/>
          </a:xfrm>
        </p:spPr>
        <p:txBody>
          <a:bodyPr/>
          <a:lstStyle/>
          <a:p>
            <a:pPr marL="0" indent="0">
              <a:buNone/>
            </a:pPr>
            <a:r>
              <a:rPr lang="en-GB" sz="3200" b="1" u="sng"/>
              <a:t>Counter Balance or </a:t>
            </a:r>
          </a:p>
          <a:p>
            <a:pPr marL="0" indent="0">
              <a:buNone/>
            </a:pPr>
            <a:r>
              <a:rPr lang="en-GB" sz="3200" b="1" u="sng"/>
              <a:t>Counter tension</a:t>
            </a:r>
            <a:endParaRPr lang="en-GB" sz="3200" b="1" u="sng">
              <a:cs typeface="Calibri"/>
            </a:endParaRPr>
          </a:p>
          <a:p>
            <a:pPr marL="0" indent="0">
              <a:buNone/>
            </a:pPr>
            <a:endParaRPr lang="en-GB" sz="3200" b="1" u="sng"/>
          </a:p>
          <a:p>
            <a:r>
              <a:rPr lang="en-GB" sz="3200" b="1"/>
              <a:t>Strong bases</a:t>
            </a:r>
            <a:endParaRPr lang="en-GB" sz="3200" b="1">
              <a:cs typeface="Calibri"/>
            </a:endParaRPr>
          </a:p>
          <a:p>
            <a:r>
              <a:rPr lang="en-GB" sz="3200"/>
              <a:t>Using others (CB/CT)</a:t>
            </a:r>
            <a:endParaRPr lang="en-GB" sz="3200">
              <a:cs typeface="Calibri"/>
            </a:endParaRPr>
          </a:p>
          <a:p>
            <a:r>
              <a:rPr lang="en-GB" sz="3200"/>
              <a:t>Setting challenges</a:t>
            </a:r>
            <a:endParaRPr lang="en-GB" sz="3200">
              <a:cs typeface="Calibri" panose="020F0502020204030204"/>
            </a:endParaRPr>
          </a:p>
          <a:p>
            <a:pPr lvl="1"/>
            <a:r>
              <a:rPr lang="en-GB" sz="2800"/>
              <a:t>Using resources</a:t>
            </a:r>
            <a:endParaRPr lang="en-GB" sz="2800">
              <a:cs typeface="Calibri"/>
            </a:endParaRPr>
          </a:p>
          <a:p>
            <a:r>
              <a:rPr lang="en-GB" sz="3200"/>
              <a:t>Sequences</a:t>
            </a:r>
            <a:endParaRPr lang="en-GB" sz="3200">
              <a:cs typeface="Calibri"/>
            </a:endParaRPr>
          </a:p>
        </p:txBody>
      </p:sp>
      <p:pic>
        <p:nvPicPr>
          <p:cNvPr id="1026" name="Picture 2" descr="Copy Of Ms Jane: Aesthetics Basic Gymnastic Skills For Your Toolbox -  Lessons - Blendspace">
            <a:extLst>
              <a:ext uri="{FF2B5EF4-FFF2-40B4-BE49-F238E27FC236}">
                <a16:creationId xmlns:a16="http://schemas.microsoft.com/office/drawing/2014/main" id="{169355B1-F5BF-6B2F-8AAE-9A5538CF00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50915" y="231628"/>
            <a:ext cx="7951257" cy="5956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1059465"/>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A9A2A-188F-494B-8E54-75BE26FB25C2}"/>
              </a:ext>
            </a:extLst>
          </p:cNvPr>
          <p:cNvSpPr txBox="1"/>
          <p:nvPr/>
        </p:nvSpPr>
        <p:spPr>
          <a:xfrm>
            <a:off x="531289" y="952655"/>
            <a:ext cx="8114190" cy="3785652"/>
          </a:xfrm>
          <a:prstGeom prst="rect">
            <a:avLst/>
          </a:prstGeom>
          <a:noFill/>
        </p:spPr>
        <p:txBody>
          <a:bodyPr wrap="square" lIns="91440" tIns="45720" rIns="91440" bIns="45720" rtlCol="0" anchor="t">
            <a:spAutoFit/>
          </a:bodyPr>
          <a:lstStyle/>
          <a:p>
            <a:r>
              <a:rPr lang="en-GB" sz="4000" dirty="0"/>
              <a:t>Pirates of the Caribbean</a:t>
            </a:r>
          </a:p>
          <a:p>
            <a:endParaRPr lang="en-GB" sz="4000"/>
          </a:p>
          <a:p>
            <a:r>
              <a:rPr lang="en-GB" sz="4000" b="1" dirty="0"/>
              <a:t>Task: </a:t>
            </a:r>
            <a:r>
              <a:rPr lang="en-GB" sz="4000" dirty="0"/>
              <a:t>Action reaction</a:t>
            </a:r>
            <a:endParaRPr lang="en-GB" sz="4000" dirty="0">
              <a:cs typeface="Calibri"/>
            </a:endParaRPr>
          </a:p>
          <a:p>
            <a:r>
              <a:rPr lang="en-GB" sz="4000" b="1"/>
              <a:t>5 places on the boat</a:t>
            </a:r>
            <a:endParaRPr lang="en-GB" sz="4000" b="1">
              <a:ea typeface="Calibri"/>
              <a:cs typeface="Calibri"/>
            </a:endParaRPr>
          </a:p>
          <a:p>
            <a:endParaRPr lang="en-GB" sz="4000" b="1" dirty="0">
              <a:ea typeface="Calibri"/>
              <a:cs typeface="Calibri"/>
            </a:endParaRPr>
          </a:p>
          <a:p>
            <a:r>
              <a:rPr lang="en-GB" sz="4000" dirty="0"/>
              <a:t>Travel in between </a:t>
            </a:r>
            <a:endParaRPr lang="en-GB" sz="4000" dirty="0">
              <a:cs typeface="Calibri"/>
            </a:endParaRPr>
          </a:p>
        </p:txBody>
      </p:sp>
      <p:pic>
        <p:nvPicPr>
          <p:cNvPr id="3" name="Online Media 2" title="Jack Sparrow vs Will Turner">
            <a:hlinkClick r:id="" action="ppaction://media"/>
            <a:extLst>
              <a:ext uri="{FF2B5EF4-FFF2-40B4-BE49-F238E27FC236}">
                <a16:creationId xmlns:a16="http://schemas.microsoft.com/office/drawing/2014/main" id="{0FC525FF-9D40-4B3E-A827-25A9018D81A6}"/>
              </a:ext>
            </a:extLst>
          </p:cNvPr>
          <p:cNvPicPr>
            <a:picLocks noRot="1" noChangeAspect="1"/>
          </p:cNvPicPr>
          <p:nvPr>
            <a:videoFile r:link="rId1"/>
          </p:nvPr>
        </p:nvPicPr>
        <p:blipFill>
          <a:blip r:embed="rId4"/>
          <a:stretch>
            <a:fillRect/>
          </a:stretch>
        </p:blipFill>
        <p:spPr>
          <a:xfrm>
            <a:off x="6096000" y="2050642"/>
            <a:ext cx="5927052" cy="3348785"/>
          </a:xfrm>
          <a:prstGeom prst="rect">
            <a:avLst/>
          </a:prstGeom>
        </p:spPr>
      </p:pic>
    </p:spTree>
    <p:extLst>
      <p:ext uri="{BB962C8B-B14F-4D97-AF65-F5344CB8AC3E}">
        <p14:creationId xmlns:p14="http://schemas.microsoft.com/office/powerpoint/2010/main" val="343819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Week 9 – Relationships – Rhythmic Gymnastics</a:t>
            </a:r>
          </a:p>
          <a:p>
            <a:endParaRPr lang="en-GB"/>
          </a:p>
          <a:p>
            <a:endParaRPr lang="en-GB"/>
          </a:p>
          <a:p>
            <a:r>
              <a:rPr lang="en-GB" dirty="0"/>
              <a:t>Creativity Through Movement</a:t>
            </a:r>
            <a:endParaRPr lang="en-GB">
              <a:cs typeface="Calibri"/>
            </a:endParaRPr>
          </a:p>
          <a:p>
            <a:r>
              <a:rPr lang="en-GB" dirty="0"/>
              <a:t>(BMPE4002) Level 4</a:t>
            </a:r>
            <a:endParaRPr lang="en-GB">
              <a:cs typeface="Calibri"/>
            </a:endParaRPr>
          </a:p>
          <a:p>
            <a:endParaRPr lang="en-GB"/>
          </a:p>
          <a:p>
            <a:r>
              <a:rPr lang="en-GB" dirty="0"/>
              <a:t>Anna Stevenson</a:t>
            </a:r>
            <a:endParaRPr lang="en-GB">
              <a:cs typeface="Calibri"/>
            </a:endParaRPr>
          </a:p>
        </p:txBody>
      </p:sp>
    </p:spTree>
    <p:extLst>
      <p:ext uri="{BB962C8B-B14F-4D97-AF65-F5344CB8AC3E}">
        <p14:creationId xmlns:p14="http://schemas.microsoft.com/office/powerpoint/2010/main" val="1532838554"/>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8B40F54-B8CD-FF1B-3E62-5C9BE655D59B}"/>
              </a:ext>
            </a:extLst>
          </p:cNvPr>
          <p:cNvSpPr>
            <a:spLocks noGrp="1"/>
          </p:cNvSpPr>
          <p:nvPr>
            <p:ph idx="1"/>
          </p:nvPr>
        </p:nvSpPr>
        <p:spPr>
          <a:xfrm>
            <a:off x="630810" y="1470581"/>
            <a:ext cx="10946778" cy="3864989"/>
          </a:xfrm>
        </p:spPr>
        <p:txBody>
          <a:bodyPr/>
          <a:lstStyle/>
          <a:p>
            <a:pPr marL="457200" indent="-457200">
              <a:buFont typeface="Arial,Sans-Serif" panose="020B0604020202020204" pitchFamily="34" charset="0"/>
            </a:pPr>
            <a:r>
              <a:rPr lang="en-GB">
                <a:ea typeface="+mn-lt"/>
                <a:cs typeface="+mn-lt"/>
              </a:rPr>
              <a:t>Relationships with others in dance – creating choreography</a:t>
            </a:r>
            <a:endParaRPr lang="en-US"/>
          </a:p>
          <a:p>
            <a:pPr marL="457200" indent="-457200">
              <a:buFont typeface="Arial,Sans-Serif" panose="020B0604020202020204" pitchFamily="34" charset="0"/>
            </a:pPr>
            <a:endParaRPr lang="en-GB">
              <a:ea typeface="+mn-lt"/>
              <a:cs typeface="+mn-lt"/>
            </a:endParaRPr>
          </a:p>
          <a:p>
            <a:pPr marL="457200" indent="-457200">
              <a:buFont typeface="Arial,Sans-Serif" panose="020B0604020202020204" pitchFamily="34" charset="0"/>
            </a:pPr>
            <a:r>
              <a:rPr lang="en-GB">
                <a:ea typeface="+mn-lt"/>
                <a:cs typeface="+mn-lt"/>
              </a:rPr>
              <a:t>Relationships with others in gymnastics – counter balance + tension</a:t>
            </a:r>
          </a:p>
          <a:p>
            <a:pPr marL="457200" indent="-457200">
              <a:buFont typeface="Arial,Sans-Serif" panose="020B0604020202020204" pitchFamily="34" charset="0"/>
            </a:pPr>
            <a:endParaRPr lang="en-GB">
              <a:ea typeface="+mn-lt"/>
              <a:cs typeface="+mn-lt"/>
            </a:endParaRPr>
          </a:p>
          <a:p>
            <a:pPr marL="457200" indent="-457200">
              <a:buFont typeface="Arial,Sans-Serif" panose="020B0604020202020204" pitchFamily="34" charset="0"/>
            </a:pPr>
            <a:r>
              <a:rPr lang="en-GB">
                <a:highlight>
                  <a:srgbClr val="FFFF00"/>
                </a:highlight>
                <a:ea typeface="+mn-lt"/>
                <a:cs typeface="+mn-lt"/>
              </a:rPr>
              <a:t>Relationships with small equipment and props</a:t>
            </a:r>
            <a:endParaRPr lang="en-GB">
              <a:highlight>
                <a:srgbClr val="FFFF00"/>
              </a:highlight>
              <a:cs typeface="Calibri"/>
            </a:endParaRPr>
          </a:p>
          <a:p>
            <a:endParaRPr lang="en-GB">
              <a:cs typeface="Calibri"/>
            </a:endParaRPr>
          </a:p>
        </p:txBody>
      </p:sp>
      <p:sp>
        <p:nvSpPr>
          <p:cNvPr id="3" name="TextBox 2">
            <a:extLst>
              <a:ext uri="{FF2B5EF4-FFF2-40B4-BE49-F238E27FC236}">
                <a16:creationId xmlns:a16="http://schemas.microsoft.com/office/drawing/2014/main" id="{6B27BF29-ED45-B779-146B-BD27EBAF88E1}"/>
              </a:ext>
            </a:extLst>
          </p:cNvPr>
          <p:cNvSpPr txBox="1"/>
          <p:nvPr/>
        </p:nvSpPr>
        <p:spPr>
          <a:xfrm>
            <a:off x="521494" y="509587"/>
            <a:ext cx="79462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cs typeface="Arial"/>
              </a:rPr>
              <a:t>Relationships in different contexts</a:t>
            </a:r>
            <a:endParaRPr lang="en-US" sz="3600" b="1">
              <a:cs typeface="Arial"/>
            </a:endParaRPr>
          </a:p>
        </p:txBody>
      </p:sp>
    </p:spTree>
    <p:extLst>
      <p:ext uri="{BB962C8B-B14F-4D97-AF65-F5344CB8AC3E}">
        <p14:creationId xmlns:p14="http://schemas.microsoft.com/office/powerpoint/2010/main" val="425357942"/>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Evgeniya Kanaeva's mesmerizing Ball Routine at London 2012 | Music Monday">
            <a:hlinkClick r:id="" action="ppaction://media"/>
            <a:extLst>
              <a:ext uri="{FF2B5EF4-FFF2-40B4-BE49-F238E27FC236}">
                <a16:creationId xmlns:a16="http://schemas.microsoft.com/office/drawing/2014/main" id="{EE4FC699-4BC0-45D8-8374-BC148E509B48}"/>
              </a:ext>
            </a:extLst>
          </p:cNvPr>
          <p:cNvPicPr>
            <a:picLocks noGrp="1" noRot="1" noChangeAspect="1"/>
          </p:cNvPicPr>
          <p:nvPr>
            <p:ph idx="1"/>
            <a:videoFile r:link="rId1"/>
          </p:nvPr>
        </p:nvPicPr>
        <p:blipFill>
          <a:blip r:embed="rId4"/>
          <a:stretch>
            <a:fillRect/>
          </a:stretch>
        </p:blipFill>
        <p:spPr>
          <a:xfrm>
            <a:off x="372330" y="385537"/>
            <a:ext cx="11728283" cy="6009788"/>
          </a:xfrm>
          <a:prstGeom prst="rect">
            <a:avLst/>
          </a:prstGeom>
        </p:spPr>
      </p:pic>
    </p:spTree>
    <p:extLst>
      <p:ext uri="{BB962C8B-B14F-4D97-AF65-F5344CB8AC3E}">
        <p14:creationId xmlns:p14="http://schemas.microsoft.com/office/powerpoint/2010/main" val="1768634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E65AA1-5B34-4834-B069-510F33DA901E}"/>
              </a:ext>
            </a:extLst>
          </p:cNvPr>
          <p:cNvSpPr txBox="1"/>
          <p:nvPr/>
        </p:nvSpPr>
        <p:spPr>
          <a:xfrm>
            <a:off x="630810" y="494064"/>
            <a:ext cx="9078798" cy="707886"/>
          </a:xfrm>
          <a:prstGeom prst="rect">
            <a:avLst/>
          </a:prstGeom>
          <a:noFill/>
        </p:spPr>
        <p:txBody>
          <a:bodyPr wrap="square">
            <a:spAutoFit/>
          </a:bodyPr>
          <a:lstStyle/>
          <a:p>
            <a:r>
              <a:rPr lang="en-GB" sz="4000" b="1"/>
              <a:t>Relationships with equipment/ props</a:t>
            </a:r>
          </a:p>
        </p:txBody>
      </p:sp>
      <p:sp>
        <p:nvSpPr>
          <p:cNvPr id="6" name="TextBox 5">
            <a:extLst>
              <a:ext uri="{FF2B5EF4-FFF2-40B4-BE49-F238E27FC236}">
                <a16:creationId xmlns:a16="http://schemas.microsoft.com/office/drawing/2014/main" id="{80730601-7C0E-4A39-BA17-EF4EBC3B5BB3}"/>
              </a:ext>
            </a:extLst>
          </p:cNvPr>
          <p:cNvSpPr txBox="1"/>
          <p:nvPr/>
        </p:nvSpPr>
        <p:spPr>
          <a:xfrm>
            <a:off x="662626" y="1413063"/>
            <a:ext cx="10866747" cy="2554545"/>
          </a:xfrm>
          <a:prstGeom prst="rect">
            <a:avLst/>
          </a:prstGeom>
          <a:noFill/>
        </p:spPr>
        <p:txBody>
          <a:bodyPr wrap="square" lIns="91440" tIns="45720" rIns="91440" bIns="45720" anchor="t">
            <a:spAutoFit/>
          </a:bodyPr>
          <a:lstStyle/>
          <a:p>
            <a:r>
              <a:rPr lang="en-GB" sz="3200"/>
              <a:t>We are going to explore using balls, hoops &amp; scarfs to add extra dynamics to sequences </a:t>
            </a:r>
            <a:endParaRPr lang="en-US"/>
          </a:p>
          <a:p>
            <a:endParaRPr lang="en-GB" sz="3200"/>
          </a:p>
          <a:p>
            <a:r>
              <a:rPr lang="en-GB" sz="3200" b="1"/>
              <a:t>TASK: Explore what can we do with each piece of equipment?</a:t>
            </a:r>
            <a:endParaRPr lang="en-GB" sz="3200" b="1">
              <a:cs typeface="Calibri"/>
            </a:endParaRPr>
          </a:p>
          <a:p>
            <a:endParaRPr lang="en-GB" sz="3200" b="1">
              <a:cs typeface="Calibri"/>
            </a:endParaRPr>
          </a:p>
        </p:txBody>
      </p:sp>
      <p:sp>
        <p:nvSpPr>
          <p:cNvPr id="2" name="TextBox 1">
            <a:extLst>
              <a:ext uri="{FF2B5EF4-FFF2-40B4-BE49-F238E27FC236}">
                <a16:creationId xmlns:a16="http://schemas.microsoft.com/office/drawing/2014/main" id="{B36CBC63-0FC4-2243-C4AB-9EA9DDE72AD9}"/>
              </a:ext>
            </a:extLst>
          </p:cNvPr>
          <p:cNvSpPr txBox="1"/>
          <p:nvPr/>
        </p:nvSpPr>
        <p:spPr>
          <a:xfrm>
            <a:off x="664369" y="4212431"/>
            <a:ext cx="1079182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rgbClr val="7030A0"/>
                </a:solidFill>
              </a:rPr>
              <a:t>Ball </a:t>
            </a:r>
            <a:r>
              <a:rPr lang="en-GB" sz="3200">
                <a:solidFill>
                  <a:srgbClr val="7030A0"/>
                </a:solidFill>
              </a:rPr>
              <a:t>Skills: throw, catch, roll, bounce, rolls </a:t>
            </a:r>
            <a:endParaRPr lang="en-GB" sz="3200">
              <a:solidFill>
                <a:srgbClr val="7030A0"/>
              </a:solidFill>
              <a:cs typeface="Calibri"/>
            </a:endParaRPr>
          </a:p>
          <a:p>
            <a:r>
              <a:rPr lang="en-GB" sz="3200" b="1">
                <a:solidFill>
                  <a:srgbClr val="7030A0"/>
                </a:solidFill>
                <a:cs typeface="Calibri"/>
              </a:rPr>
              <a:t>Hoop </a:t>
            </a:r>
            <a:r>
              <a:rPr lang="en-GB" sz="3200">
                <a:solidFill>
                  <a:srgbClr val="7030A0"/>
                </a:solidFill>
                <a:cs typeface="Calibri"/>
              </a:rPr>
              <a:t>Skills: rotations, spirals, toss</a:t>
            </a:r>
          </a:p>
        </p:txBody>
      </p:sp>
    </p:spTree>
    <p:extLst>
      <p:ext uri="{BB962C8B-B14F-4D97-AF65-F5344CB8AC3E}">
        <p14:creationId xmlns:p14="http://schemas.microsoft.com/office/powerpoint/2010/main" val="2304512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Italy (ITA) - 2022 Rhythmic Worlds, Sofia (BUL) - Qualifications 5 Hoops">
            <a:hlinkClick r:id="" action="ppaction://media"/>
            <a:extLst>
              <a:ext uri="{FF2B5EF4-FFF2-40B4-BE49-F238E27FC236}">
                <a16:creationId xmlns:a16="http://schemas.microsoft.com/office/drawing/2014/main" id="{AC09CF50-F64C-9DC8-7CD8-F6C5161FE3CE}"/>
              </a:ext>
            </a:extLst>
          </p:cNvPr>
          <p:cNvPicPr>
            <a:picLocks noGrp="1" noRot="1" noChangeAspect="1"/>
          </p:cNvPicPr>
          <p:nvPr>
            <p:ph idx="1"/>
            <a:videoFile r:link="rId1"/>
          </p:nvPr>
        </p:nvPicPr>
        <p:blipFill>
          <a:blip r:embed="rId3"/>
          <a:stretch>
            <a:fillRect/>
          </a:stretch>
        </p:blipFill>
        <p:spPr>
          <a:xfrm>
            <a:off x="1153583" y="1085056"/>
            <a:ext cx="9503832" cy="5651499"/>
          </a:xfrm>
        </p:spPr>
      </p:pic>
      <p:sp>
        <p:nvSpPr>
          <p:cNvPr id="6" name="Content Placeholder 1">
            <a:extLst>
              <a:ext uri="{FF2B5EF4-FFF2-40B4-BE49-F238E27FC236}">
                <a16:creationId xmlns:a16="http://schemas.microsoft.com/office/drawing/2014/main" id="{364327A5-4AB4-8734-A60A-10F125D00FE0}"/>
              </a:ext>
            </a:extLst>
          </p:cNvPr>
          <p:cNvSpPr txBox="1">
            <a:spLocks/>
          </p:cNvSpPr>
          <p:nvPr/>
        </p:nvSpPr>
        <p:spPr>
          <a:xfrm>
            <a:off x="694310" y="306414"/>
            <a:ext cx="10803903" cy="3864989"/>
          </a:xfrm>
          <a:prstGeom prst="rect">
            <a:avLst/>
          </a:prstGeom>
        </p:spPr>
        <p:txBody>
          <a:bodyPr vert="horz" wrap="non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a:t>Group Rhythmic Gymnastic Examples</a:t>
            </a:r>
            <a:endParaRPr lang="en-GB" sz="3600" b="1">
              <a:cs typeface="Calibri"/>
            </a:endParaRPr>
          </a:p>
          <a:p>
            <a:endParaRPr lang="en-GB">
              <a:cs typeface="Calibri"/>
            </a:endParaRPr>
          </a:p>
          <a:p>
            <a:endParaRPr lang="en-GB">
              <a:cs typeface="Calibri"/>
            </a:endParaRP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4182429070"/>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D0CCE68-D52D-FBE7-1A1C-721C14321D06}"/>
              </a:ext>
            </a:extLst>
          </p:cNvPr>
          <p:cNvSpPr>
            <a:spLocks noGrp="1"/>
          </p:cNvSpPr>
          <p:nvPr>
            <p:ph idx="1"/>
          </p:nvPr>
        </p:nvSpPr>
        <p:spPr/>
        <p:txBody>
          <a:bodyPr/>
          <a:lstStyle/>
          <a:p>
            <a:pPr marL="0" indent="0">
              <a:buNone/>
            </a:pPr>
            <a:r>
              <a:rPr lang="en-GB">
                <a:ea typeface="+mn-lt"/>
                <a:cs typeface="+mn-lt"/>
                <a:hlinkClick r:id="" action="ppaction://noaction"/>
              </a:rPr>
              <a:t>Ball Skills</a:t>
            </a:r>
            <a:endParaRPr lang="en-US">
              <a:cs typeface="Calibri" panose="020F0502020204030204"/>
            </a:endParaRPr>
          </a:p>
          <a:p>
            <a:r>
              <a:rPr lang="en-GB">
                <a:ea typeface="+mn-lt"/>
                <a:cs typeface="+mn-lt"/>
                <a:hlinkClick r:id="" action="ppaction://noaction"/>
              </a:rPr>
              <a:t>https://www.youtube.com/watch?v=p3MSLaV</a:t>
            </a:r>
            <a:r>
              <a:rPr lang="en-GB">
                <a:ea typeface="+mn-lt"/>
                <a:cs typeface="+mn-lt"/>
              </a:rPr>
              <a:t>O-MM&amp;t=579s</a:t>
            </a:r>
            <a:endParaRPr lang="en-GB"/>
          </a:p>
          <a:p>
            <a:endParaRPr lang="en-GB">
              <a:cs typeface="Calibri"/>
            </a:endParaRPr>
          </a:p>
          <a:p>
            <a:pPr marL="0" indent="0">
              <a:buNone/>
            </a:pPr>
            <a:r>
              <a:rPr lang="en-GB">
                <a:ea typeface="+mn-lt"/>
                <a:cs typeface="+mn-lt"/>
              </a:rPr>
              <a:t>Hoop Skills</a:t>
            </a:r>
          </a:p>
          <a:p>
            <a:r>
              <a:rPr lang="en-GB">
                <a:ea typeface="+mn-lt"/>
                <a:cs typeface="+mn-lt"/>
                <a:hlinkClick r:id="rId2"/>
              </a:rPr>
              <a:t>https://www.youtube.com/watch?v=JZz1y_swLIk</a:t>
            </a:r>
            <a:endParaRPr lang="en-GB">
              <a:cs typeface="Calibri"/>
            </a:endParaRPr>
          </a:p>
          <a:p>
            <a:endParaRPr lang="en-GB">
              <a:ea typeface="Calibri" panose="020F0502020204030204"/>
              <a:cs typeface="Calibri"/>
            </a:endParaRPr>
          </a:p>
          <a:p>
            <a:endParaRPr lang="en-GB">
              <a:cs typeface="Calibri"/>
            </a:endParaRPr>
          </a:p>
          <a:p>
            <a:endParaRPr lang="en-GB">
              <a:ea typeface="Calibri" panose="020F0502020204030204"/>
              <a:cs typeface="Calibri"/>
            </a:endParaRPr>
          </a:p>
        </p:txBody>
      </p:sp>
      <p:sp>
        <p:nvSpPr>
          <p:cNvPr id="4" name="TextBox 3">
            <a:extLst>
              <a:ext uri="{FF2B5EF4-FFF2-40B4-BE49-F238E27FC236}">
                <a16:creationId xmlns:a16="http://schemas.microsoft.com/office/drawing/2014/main" id="{623B1B68-9FC1-8ACB-5DA6-C772C2F515E9}"/>
              </a:ext>
            </a:extLst>
          </p:cNvPr>
          <p:cNvSpPr txBox="1"/>
          <p:nvPr/>
        </p:nvSpPr>
        <p:spPr>
          <a:xfrm>
            <a:off x="630810" y="494064"/>
            <a:ext cx="9078798" cy="707886"/>
          </a:xfrm>
          <a:prstGeom prst="rect">
            <a:avLst/>
          </a:prstGeom>
          <a:noFill/>
        </p:spPr>
        <p:txBody>
          <a:bodyPr wrap="square" lIns="91440" tIns="45720" rIns="91440" bIns="45720" anchor="t">
            <a:spAutoFit/>
          </a:bodyPr>
          <a:lstStyle/>
          <a:p>
            <a:r>
              <a:rPr lang="en-GB" sz="4000" b="1"/>
              <a:t>EXPLORE</a:t>
            </a:r>
            <a:endParaRPr lang="en-US"/>
          </a:p>
        </p:txBody>
      </p:sp>
    </p:spTree>
    <p:extLst>
      <p:ext uri="{BB962C8B-B14F-4D97-AF65-F5344CB8AC3E}">
        <p14:creationId xmlns:p14="http://schemas.microsoft.com/office/powerpoint/2010/main" val="1479932691"/>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5E3085-0A1B-4607-9EFA-DA22502C4B51}"/>
              </a:ext>
            </a:extLst>
          </p:cNvPr>
          <p:cNvSpPr txBox="1"/>
          <p:nvPr/>
        </p:nvSpPr>
        <p:spPr>
          <a:xfrm>
            <a:off x="377759" y="618041"/>
            <a:ext cx="11341232" cy="2308324"/>
          </a:xfrm>
          <a:prstGeom prst="rect">
            <a:avLst/>
          </a:prstGeom>
          <a:noFill/>
        </p:spPr>
        <p:txBody>
          <a:bodyPr wrap="square" lIns="91440" tIns="45720" rIns="91440" bIns="45720" anchor="t">
            <a:spAutoFit/>
          </a:bodyPr>
          <a:lstStyle/>
          <a:p>
            <a:pPr algn="ctr"/>
            <a:r>
              <a:rPr lang="en-GB" sz="3600" b="1"/>
              <a:t>TASK: Individually, incorporate equipment into a sequence, thinking about specific skills you can do </a:t>
            </a:r>
          </a:p>
          <a:p>
            <a:pPr algn="ctr"/>
            <a:endParaRPr lang="en-GB" sz="3600" b="1">
              <a:cs typeface="Calibri"/>
            </a:endParaRPr>
          </a:p>
          <a:p>
            <a:pPr algn="ctr"/>
            <a:r>
              <a:rPr lang="en-GB" sz="3600" b="1">
                <a:cs typeface="Calibri"/>
              </a:rPr>
              <a:t>You can use this framework if you want</a:t>
            </a:r>
          </a:p>
        </p:txBody>
      </p:sp>
      <p:sp>
        <p:nvSpPr>
          <p:cNvPr id="5" name="Rectangle 4">
            <a:extLst>
              <a:ext uri="{FF2B5EF4-FFF2-40B4-BE49-F238E27FC236}">
                <a16:creationId xmlns:a16="http://schemas.microsoft.com/office/drawing/2014/main" id="{1EA7A37C-77A8-481F-9F49-C3C290AF923C}"/>
              </a:ext>
            </a:extLst>
          </p:cNvPr>
          <p:cNvSpPr/>
          <p:nvPr/>
        </p:nvSpPr>
        <p:spPr>
          <a:xfrm>
            <a:off x="663539"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
        <p:nvSpPr>
          <p:cNvPr id="6" name="Rectangle 5">
            <a:extLst>
              <a:ext uri="{FF2B5EF4-FFF2-40B4-BE49-F238E27FC236}">
                <a16:creationId xmlns:a16="http://schemas.microsoft.com/office/drawing/2014/main" id="{F4FA1542-B76B-4F33-8CA4-362848E77260}"/>
              </a:ext>
            </a:extLst>
          </p:cNvPr>
          <p:cNvSpPr/>
          <p:nvPr/>
        </p:nvSpPr>
        <p:spPr>
          <a:xfrm>
            <a:off x="2501111"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7" name="Rectangle 6">
            <a:extLst>
              <a:ext uri="{FF2B5EF4-FFF2-40B4-BE49-F238E27FC236}">
                <a16:creationId xmlns:a16="http://schemas.microsoft.com/office/drawing/2014/main" id="{174600BC-23F5-4437-8908-0433EC5CD2D6}"/>
              </a:ext>
            </a:extLst>
          </p:cNvPr>
          <p:cNvSpPr/>
          <p:nvPr/>
        </p:nvSpPr>
        <p:spPr>
          <a:xfrm>
            <a:off x="4309524"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Turn / Jump</a:t>
            </a:r>
          </a:p>
        </p:txBody>
      </p:sp>
      <p:sp>
        <p:nvSpPr>
          <p:cNvPr id="8" name="Rectangle 7">
            <a:extLst>
              <a:ext uri="{FF2B5EF4-FFF2-40B4-BE49-F238E27FC236}">
                <a16:creationId xmlns:a16="http://schemas.microsoft.com/office/drawing/2014/main" id="{FBF09A53-584E-43DB-8D36-546D68332BA3}"/>
              </a:ext>
            </a:extLst>
          </p:cNvPr>
          <p:cNvSpPr/>
          <p:nvPr/>
        </p:nvSpPr>
        <p:spPr>
          <a:xfrm>
            <a:off x="7982901"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Travel</a:t>
            </a:r>
          </a:p>
        </p:txBody>
      </p:sp>
      <p:sp>
        <p:nvSpPr>
          <p:cNvPr id="9" name="Rectangle 8">
            <a:extLst>
              <a:ext uri="{FF2B5EF4-FFF2-40B4-BE49-F238E27FC236}">
                <a16:creationId xmlns:a16="http://schemas.microsoft.com/office/drawing/2014/main" id="{31636876-291F-403B-A5E9-C83DB9B90CF8}"/>
              </a:ext>
            </a:extLst>
          </p:cNvPr>
          <p:cNvSpPr/>
          <p:nvPr/>
        </p:nvSpPr>
        <p:spPr>
          <a:xfrm>
            <a:off x="6155645"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10" name="Rectangle 9">
            <a:extLst>
              <a:ext uri="{FF2B5EF4-FFF2-40B4-BE49-F238E27FC236}">
                <a16:creationId xmlns:a16="http://schemas.microsoft.com/office/drawing/2014/main" id="{706F239C-4179-4206-9710-1159B5CBAB2F}"/>
              </a:ext>
            </a:extLst>
          </p:cNvPr>
          <p:cNvSpPr/>
          <p:nvPr/>
        </p:nvSpPr>
        <p:spPr>
          <a:xfrm>
            <a:off x="9810157"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Tree>
    <p:extLst>
      <p:ext uri="{BB962C8B-B14F-4D97-AF65-F5344CB8AC3E}">
        <p14:creationId xmlns:p14="http://schemas.microsoft.com/office/powerpoint/2010/main" val="4225814442"/>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5E3085-0A1B-4607-9EFA-DA22502C4B51}"/>
              </a:ext>
            </a:extLst>
          </p:cNvPr>
          <p:cNvSpPr txBox="1"/>
          <p:nvPr/>
        </p:nvSpPr>
        <p:spPr>
          <a:xfrm>
            <a:off x="546755" y="152052"/>
            <a:ext cx="11341232" cy="2308324"/>
          </a:xfrm>
          <a:prstGeom prst="rect">
            <a:avLst/>
          </a:prstGeom>
          <a:noFill/>
        </p:spPr>
        <p:txBody>
          <a:bodyPr wrap="square" lIns="91440" tIns="45720" rIns="91440" bIns="45720" anchor="t">
            <a:spAutoFit/>
          </a:bodyPr>
          <a:lstStyle/>
          <a:p>
            <a:pPr algn="ctr"/>
            <a:r>
              <a:rPr lang="en-GB" sz="3600" b="1"/>
              <a:t>TASK: In groups of 3-4 combine your sequences to choreograph a rhythmic gymnastics routine </a:t>
            </a:r>
            <a:endParaRPr lang="en-US"/>
          </a:p>
          <a:p>
            <a:pPr algn="ctr"/>
            <a:r>
              <a:rPr lang="en-GB" sz="3600" b="1"/>
              <a:t>Think about the choreographic devices and how you can explore relationships from last week.</a:t>
            </a:r>
            <a:endParaRPr lang="en-GB"/>
          </a:p>
        </p:txBody>
      </p:sp>
      <p:sp>
        <p:nvSpPr>
          <p:cNvPr id="12" name="Content Placeholder 1">
            <a:extLst>
              <a:ext uri="{FF2B5EF4-FFF2-40B4-BE49-F238E27FC236}">
                <a16:creationId xmlns:a16="http://schemas.microsoft.com/office/drawing/2014/main" id="{CF0FC046-24D0-435B-ACA2-1BEEF8F36939}"/>
              </a:ext>
            </a:extLst>
          </p:cNvPr>
          <p:cNvSpPr>
            <a:spLocks noGrp="1"/>
          </p:cNvSpPr>
          <p:nvPr>
            <p:ph idx="1"/>
          </p:nvPr>
        </p:nvSpPr>
        <p:spPr>
          <a:xfrm>
            <a:off x="157442" y="3429000"/>
            <a:ext cx="10803903" cy="2799761"/>
          </a:xfrm>
        </p:spPr>
        <p:txBody>
          <a:bodyPr/>
          <a:lstStyle/>
          <a:p>
            <a:endParaRPr lang="en-GB" b="1">
              <a:solidFill>
                <a:srgbClr val="7030A0"/>
              </a:solidFill>
              <a:ea typeface="Microsoft JhengHei"/>
            </a:endParaRPr>
          </a:p>
          <a:p>
            <a:endParaRPr lang="en-GB" b="1">
              <a:solidFill>
                <a:srgbClr val="7030A0"/>
              </a:solidFill>
              <a:ea typeface="Microsoft JhengHei"/>
            </a:endParaRPr>
          </a:p>
          <a:p>
            <a:endParaRPr lang="en-GB" b="1">
              <a:solidFill>
                <a:srgbClr val="7030A0"/>
              </a:solidFill>
              <a:ea typeface="Microsoft JhengHei"/>
            </a:endParaRPr>
          </a:p>
          <a:p>
            <a:r>
              <a:rPr lang="en-GB" b="1">
                <a:solidFill>
                  <a:srgbClr val="7030A0"/>
                </a:solidFill>
                <a:ea typeface="Microsoft JhengHei"/>
              </a:rPr>
              <a:t>Choreographic Devices</a:t>
            </a:r>
            <a:r>
              <a:rPr lang="en-GB">
                <a:solidFill>
                  <a:srgbClr val="7030A0"/>
                </a:solidFill>
                <a:ea typeface="Microsoft JhengHei"/>
              </a:rPr>
              <a:t>: Unison, Cannon, Mirroring, Formation, Action/Reaction</a:t>
            </a:r>
            <a:endParaRPr lang="en-GB">
              <a:solidFill>
                <a:srgbClr val="7030A0"/>
              </a:solidFill>
            </a:endParaRPr>
          </a:p>
        </p:txBody>
      </p:sp>
      <p:sp>
        <p:nvSpPr>
          <p:cNvPr id="2" name="Rectangle 1">
            <a:extLst>
              <a:ext uri="{FF2B5EF4-FFF2-40B4-BE49-F238E27FC236}">
                <a16:creationId xmlns:a16="http://schemas.microsoft.com/office/drawing/2014/main" id="{9AA785CB-E87F-E2B2-AFBA-9A7EC8366102}"/>
              </a:ext>
            </a:extLst>
          </p:cNvPr>
          <p:cNvSpPr/>
          <p:nvPr/>
        </p:nvSpPr>
        <p:spPr>
          <a:xfrm>
            <a:off x="663539"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
        <p:nvSpPr>
          <p:cNvPr id="3" name="Rectangle 2">
            <a:extLst>
              <a:ext uri="{FF2B5EF4-FFF2-40B4-BE49-F238E27FC236}">
                <a16:creationId xmlns:a16="http://schemas.microsoft.com/office/drawing/2014/main" id="{FD0093AD-3220-7CE6-1D2B-24A15826549F}"/>
              </a:ext>
            </a:extLst>
          </p:cNvPr>
          <p:cNvSpPr/>
          <p:nvPr/>
        </p:nvSpPr>
        <p:spPr>
          <a:xfrm>
            <a:off x="2501111"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5" name="Rectangle 4">
            <a:extLst>
              <a:ext uri="{FF2B5EF4-FFF2-40B4-BE49-F238E27FC236}">
                <a16:creationId xmlns:a16="http://schemas.microsoft.com/office/drawing/2014/main" id="{1F190BF6-21B2-6E53-2D7A-0DCB272E8971}"/>
              </a:ext>
            </a:extLst>
          </p:cNvPr>
          <p:cNvSpPr/>
          <p:nvPr/>
        </p:nvSpPr>
        <p:spPr>
          <a:xfrm>
            <a:off x="4309524"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t>Turn / Jump</a:t>
            </a:r>
          </a:p>
        </p:txBody>
      </p:sp>
      <p:sp>
        <p:nvSpPr>
          <p:cNvPr id="6" name="Rectangle 5">
            <a:extLst>
              <a:ext uri="{FF2B5EF4-FFF2-40B4-BE49-F238E27FC236}">
                <a16:creationId xmlns:a16="http://schemas.microsoft.com/office/drawing/2014/main" id="{B28F6A81-92CB-120E-E072-52EB438261EC}"/>
              </a:ext>
            </a:extLst>
          </p:cNvPr>
          <p:cNvSpPr/>
          <p:nvPr/>
        </p:nvSpPr>
        <p:spPr>
          <a:xfrm>
            <a:off x="7982901"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Travel</a:t>
            </a:r>
          </a:p>
        </p:txBody>
      </p:sp>
      <p:sp>
        <p:nvSpPr>
          <p:cNvPr id="7" name="Rectangle 6">
            <a:extLst>
              <a:ext uri="{FF2B5EF4-FFF2-40B4-BE49-F238E27FC236}">
                <a16:creationId xmlns:a16="http://schemas.microsoft.com/office/drawing/2014/main" id="{482036B5-9238-61D8-8B5B-224E3465A8E6}"/>
              </a:ext>
            </a:extLst>
          </p:cNvPr>
          <p:cNvSpPr/>
          <p:nvPr/>
        </p:nvSpPr>
        <p:spPr>
          <a:xfrm>
            <a:off x="6155645" y="3246063"/>
            <a:ext cx="1574515" cy="7319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SKILL</a:t>
            </a:r>
          </a:p>
        </p:txBody>
      </p:sp>
      <p:sp>
        <p:nvSpPr>
          <p:cNvPr id="8" name="Rectangle 7">
            <a:extLst>
              <a:ext uri="{FF2B5EF4-FFF2-40B4-BE49-F238E27FC236}">
                <a16:creationId xmlns:a16="http://schemas.microsoft.com/office/drawing/2014/main" id="{4DC05C23-5829-8B84-17C8-261688F33030}"/>
              </a:ext>
            </a:extLst>
          </p:cNvPr>
          <p:cNvSpPr/>
          <p:nvPr/>
        </p:nvSpPr>
        <p:spPr>
          <a:xfrm>
            <a:off x="9810157" y="3246063"/>
            <a:ext cx="1574515" cy="731982"/>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Balance</a:t>
            </a:r>
          </a:p>
        </p:txBody>
      </p:sp>
    </p:spTree>
    <p:extLst>
      <p:ext uri="{BB962C8B-B14F-4D97-AF65-F5344CB8AC3E}">
        <p14:creationId xmlns:p14="http://schemas.microsoft.com/office/powerpoint/2010/main" val="3859417881"/>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35E109D-B99B-0EB2-96BD-2282FD6D8D35}"/>
              </a:ext>
            </a:extLst>
          </p:cNvPr>
          <p:cNvGraphicFramePr>
            <a:graphicFrameLocks noGrp="1"/>
          </p:cNvGraphicFramePr>
          <p:nvPr>
            <p:ph idx="1"/>
            <p:extLst>
              <p:ext uri="{D42A27DB-BD31-4B8C-83A1-F6EECF244321}">
                <p14:modId xmlns:p14="http://schemas.microsoft.com/office/powerpoint/2010/main" val="1401706068"/>
              </p:ext>
            </p:extLst>
          </p:nvPr>
        </p:nvGraphicFramePr>
        <p:xfrm>
          <a:off x="689422" y="212355"/>
          <a:ext cx="10804525" cy="355713"/>
        </p:xfrm>
        <a:graphic>
          <a:graphicData uri="http://schemas.openxmlformats.org/drawingml/2006/table">
            <a:tbl>
              <a:tblPr firstRow="1" firstCol="1" lastRow="1" lastCol="1" bandRow="1" bandCol="1">
                <a:tableStyleId>{5C22544A-7EE6-4342-B048-85BDC9FD1C3A}</a:tableStyleId>
              </a:tblPr>
              <a:tblGrid>
                <a:gridCol w="10804525">
                  <a:extLst>
                    <a:ext uri="{9D8B030D-6E8A-4147-A177-3AD203B41FA5}">
                      <a16:colId xmlns:a16="http://schemas.microsoft.com/office/drawing/2014/main" val="1474116409"/>
                    </a:ext>
                  </a:extLst>
                </a:gridCol>
              </a:tblGrid>
              <a:tr h="355713">
                <a:tc>
                  <a:txBody>
                    <a:bodyPr/>
                    <a:lstStyle/>
                    <a:p>
                      <a:pPr algn="ctr"/>
                      <a:r>
                        <a:rPr lang="en-GB" sz="2000" b="1">
                          <a:solidFill>
                            <a:srgbClr val="000000"/>
                          </a:solidFill>
                          <a:effectLst/>
                          <a:latin typeface="Arial"/>
                        </a:rPr>
                        <a:t>ASSESSMENT 1 - TASK DESCRIPTION</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3996827496"/>
                  </a:ext>
                </a:extLst>
              </a:tr>
            </a:tbl>
          </a:graphicData>
        </a:graphic>
      </p:graphicFrame>
      <p:sp>
        <p:nvSpPr>
          <p:cNvPr id="5" name="TextBox 4">
            <a:extLst>
              <a:ext uri="{FF2B5EF4-FFF2-40B4-BE49-F238E27FC236}">
                <a16:creationId xmlns:a16="http://schemas.microsoft.com/office/drawing/2014/main" id="{3542126E-1CB6-FD36-D284-232BD19EC0B1}"/>
              </a:ext>
            </a:extLst>
          </p:cNvPr>
          <p:cNvSpPr txBox="1"/>
          <p:nvPr/>
        </p:nvSpPr>
        <p:spPr>
          <a:xfrm>
            <a:off x="692458" y="707254"/>
            <a:ext cx="10807083"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a:latin typeface="Arial"/>
                <a:cs typeface="Arial"/>
              </a:rPr>
              <a:t>Present your idea for a resource (website/app/channel/series of lessons/theme pack/ lesson resource </a:t>
            </a:r>
            <a:r>
              <a:rPr lang="en-US" sz="2000" err="1">
                <a:latin typeface="Arial"/>
                <a:cs typeface="Arial"/>
              </a:rPr>
              <a:t>etc</a:t>
            </a:r>
            <a:r>
              <a:rPr lang="en-US" sz="2000">
                <a:latin typeface="Arial"/>
                <a:cs typeface="Arial"/>
              </a:rPr>
              <a:t>) that helps support creative movement for children (10 min presentation)</a:t>
            </a:r>
            <a:endParaRPr lang="en-US">
              <a:latin typeface="Arial"/>
              <a:cs typeface="Arial"/>
            </a:endParaRPr>
          </a:p>
          <a:p>
            <a:pPr algn="just"/>
            <a:endParaRPr lang="en-US" sz="2000">
              <a:latin typeface="Arial"/>
              <a:cs typeface="Arial"/>
            </a:endParaRPr>
          </a:p>
          <a:p>
            <a:r>
              <a:rPr lang="en-US" sz="2000">
                <a:latin typeface="Arial"/>
                <a:cs typeface="Arial"/>
              </a:rPr>
              <a:t>The resource should:</a:t>
            </a:r>
          </a:p>
          <a:p>
            <a:pPr marL="285750" indent="-285750">
              <a:buFont typeface="Arial"/>
              <a:buChar char="•"/>
            </a:pPr>
            <a:r>
              <a:rPr lang="en-US" sz="2000">
                <a:latin typeface="Arial"/>
                <a:cs typeface="Arial"/>
              </a:rPr>
              <a:t>Allow for children to be fully creative in their movement using strategies such as Laban’s pillars</a:t>
            </a:r>
          </a:p>
          <a:p>
            <a:pPr marL="285750" indent="-285750">
              <a:buFont typeface="Arial"/>
              <a:buChar char="•"/>
            </a:pPr>
            <a:r>
              <a:rPr lang="en-US" sz="2000">
                <a:latin typeface="Arial"/>
                <a:cs typeface="Arial"/>
              </a:rPr>
              <a:t>Cover basic to more complex movements and actions - suitable to the age range of focus.</a:t>
            </a:r>
          </a:p>
          <a:p>
            <a:pPr marL="285750" indent="-285750">
              <a:buFont typeface="Arial"/>
              <a:buChar char="•"/>
            </a:pPr>
            <a:r>
              <a:rPr lang="en-US" sz="2000">
                <a:latin typeface="Arial"/>
                <a:cs typeface="Arial"/>
              </a:rPr>
              <a:t>Encourage learning of movement concepts and different choreographic devices.</a:t>
            </a:r>
          </a:p>
          <a:p>
            <a:pPr marL="285750" indent="-285750">
              <a:buFont typeface="Arial"/>
              <a:buChar char="•"/>
            </a:pPr>
            <a:r>
              <a:rPr lang="en-US" sz="2000">
                <a:latin typeface="Arial"/>
                <a:cs typeface="Arial"/>
              </a:rPr>
              <a:t>Demonstrate your own creativity in creating the resource.</a:t>
            </a:r>
          </a:p>
          <a:p>
            <a:pPr marL="285750" indent="-285750">
              <a:buFont typeface="Arial"/>
              <a:buChar char="•"/>
            </a:pPr>
            <a:endParaRPr lang="en-US" sz="2000">
              <a:latin typeface="Arial"/>
              <a:cs typeface="Arial"/>
            </a:endParaRPr>
          </a:p>
          <a:p>
            <a:r>
              <a:rPr lang="en-US" sz="2000">
                <a:latin typeface="Arial"/>
                <a:cs typeface="Arial"/>
              </a:rPr>
              <a:t>The resource can be used by teachers/ parents/ children or a mixture of all these users.</a:t>
            </a:r>
          </a:p>
          <a:p>
            <a:endParaRPr lang="en-US" sz="2000">
              <a:latin typeface="Arial"/>
              <a:cs typeface="Arial"/>
            </a:endParaRPr>
          </a:p>
          <a:p>
            <a:r>
              <a:rPr lang="en-US" sz="2000">
                <a:latin typeface="Arial"/>
                <a:cs typeface="Arial"/>
              </a:rPr>
              <a:t>Consider what it means to be creative and why it is important for children to develop these skills. Additionally, present why these skills are important in movement and physical development through Primary School.</a:t>
            </a:r>
          </a:p>
        </p:txBody>
      </p:sp>
    </p:spTree>
    <p:extLst>
      <p:ext uri="{BB962C8B-B14F-4D97-AF65-F5344CB8AC3E}">
        <p14:creationId xmlns:p14="http://schemas.microsoft.com/office/powerpoint/2010/main" val="954123938"/>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1343C6-BE7F-2B80-D2AF-A40211C9551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05DB817-9A43-D5EC-4A4E-C13443A01452}"/>
              </a:ext>
            </a:extLst>
          </p:cNvPr>
          <p:cNvSpPr txBox="1"/>
          <p:nvPr/>
        </p:nvSpPr>
        <p:spPr>
          <a:xfrm>
            <a:off x="785163" y="1590084"/>
            <a:ext cx="910883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err="1">
                <a:solidFill>
                  <a:srgbClr val="FFFFFF"/>
                </a:solidFill>
                <a:ea typeface="Calibri"/>
                <a:cs typeface="Calibri"/>
              </a:rPr>
              <a:t>Powerpoint</a:t>
            </a:r>
            <a:r>
              <a:rPr lang="en-US" sz="2800" dirty="0">
                <a:solidFill>
                  <a:srgbClr val="FFFFFF"/>
                </a:solidFill>
                <a:ea typeface="Calibri"/>
                <a:cs typeface="Calibri"/>
              </a:rPr>
              <a:t> is now up on </a:t>
            </a:r>
            <a:r>
              <a:rPr lang="en-US" sz="2800" dirty="0" err="1">
                <a:solidFill>
                  <a:srgbClr val="FFFFFF"/>
                </a:solidFill>
                <a:ea typeface="Calibri"/>
                <a:cs typeface="Calibri"/>
              </a:rPr>
              <a:t>moodle</a:t>
            </a:r>
            <a:r>
              <a:rPr lang="en-US" sz="2800" dirty="0">
                <a:solidFill>
                  <a:srgbClr val="FFFFFF"/>
                </a:solidFill>
                <a:ea typeface="Calibri"/>
                <a:cs typeface="Calibri"/>
              </a:rPr>
              <a:t>. Please go through it and make notes for the information you need for each section of your presentation:</a:t>
            </a:r>
          </a:p>
          <a:p>
            <a:pPr marL="457200" indent="-457200">
              <a:buFont typeface="Arial"/>
              <a:buChar char="•"/>
            </a:pPr>
            <a:r>
              <a:rPr lang="en-US" sz="2800">
                <a:solidFill>
                  <a:srgbClr val="FFFFFF"/>
                </a:solidFill>
                <a:ea typeface="Calibri"/>
                <a:cs typeface="Calibri"/>
              </a:rPr>
              <a:t>Information on creativity</a:t>
            </a:r>
          </a:p>
          <a:p>
            <a:pPr marL="457200" indent="-457200">
              <a:buFont typeface="Arial"/>
              <a:buChar char="•"/>
            </a:pPr>
            <a:r>
              <a:rPr lang="en-US" sz="2800" dirty="0">
                <a:solidFill>
                  <a:srgbClr val="FFFFFF"/>
                </a:solidFill>
                <a:ea typeface="Calibri"/>
                <a:cs typeface="Calibri"/>
              </a:rPr>
              <a:t>Importance of creativity for children</a:t>
            </a:r>
          </a:p>
          <a:p>
            <a:pPr marL="457200" indent="-457200">
              <a:buFont typeface="Arial"/>
              <a:buChar char="•"/>
            </a:pPr>
            <a:r>
              <a:rPr lang="en-US" sz="2800">
                <a:solidFill>
                  <a:srgbClr val="FFFFFF"/>
                </a:solidFill>
                <a:ea typeface="Calibri"/>
                <a:cs typeface="Calibri"/>
              </a:rPr>
              <a:t>Key learning </a:t>
            </a:r>
          </a:p>
          <a:p>
            <a:pPr marL="457200" indent="-457200">
              <a:buFont typeface="Arial"/>
              <a:buChar char="•"/>
            </a:pPr>
            <a:r>
              <a:rPr lang="en-US" sz="2800" dirty="0">
                <a:solidFill>
                  <a:srgbClr val="FFFFFF"/>
                </a:solidFill>
                <a:ea typeface="Calibri"/>
                <a:cs typeface="Calibri"/>
              </a:rPr>
              <a:t>Resource you are designing</a:t>
            </a:r>
          </a:p>
          <a:p>
            <a:pPr marL="457200" indent="-457200">
              <a:buFont typeface="Arial"/>
              <a:buChar char="•"/>
            </a:pPr>
            <a:r>
              <a:rPr lang="en-US" sz="2800" dirty="0">
                <a:solidFill>
                  <a:srgbClr val="FFFFFF"/>
                </a:solidFill>
                <a:ea typeface="Calibri"/>
                <a:cs typeface="Calibri"/>
              </a:rPr>
              <a:t>How do people use it?</a:t>
            </a:r>
          </a:p>
        </p:txBody>
      </p:sp>
    </p:spTree>
    <p:extLst>
      <p:ext uri="{BB962C8B-B14F-4D97-AF65-F5344CB8AC3E}">
        <p14:creationId xmlns:p14="http://schemas.microsoft.com/office/powerpoint/2010/main" val="2448048177"/>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1343C6-BE7F-2B80-D2AF-A40211C95512}"/>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490710C-8118-BCCF-1BFD-333AD3EB01F0}"/>
              </a:ext>
            </a:extLst>
          </p:cNvPr>
          <p:cNvSpPr>
            <a:spLocks noGrp="1"/>
          </p:cNvSpPr>
          <p:nvPr>
            <p:ph idx="1"/>
          </p:nvPr>
        </p:nvSpPr>
        <p:spPr>
          <a:xfrm>
            <a:off x="630810" y="1417983"/>
            <a:ext cx="4535079" cy="3917587"/>
          </a:xfrm>
        </p:spPr>
        <p:txBody>
          <a:bodyPr/>
          <a:lstStyle/>
          <a:p>
            <a:r>
              <a:rPr lang="en-GB"/>
              <a:t>Prep for Assessment</a:t>
            </a:r>
            <a:endParaRPr lang="en-GB">
              <a:cs typeface="Calibri"/>
            </a:endParaRPr>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Anna Stevenson</a:t>
            </a:r>
            <a:endParaRPr lang="en-GB">
              <a:cs typeface="Calibri"/>
            </a:endParaRPr>
          </a:p>
        </p:txBody>
      </p:sp>
    </p:spTree>
    <p:extLst>
      <p:ext uri="{BB962C8B-B14F-4D97-AF65-F5344CB8AC3E}">
        <p14:creationId xmlns:p14="http://schemas.microsoft.com/office/powerpoint/2010/main" val="577908173"/>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2C11D68-BFA8-2313-FA64-8C32776E5A42}"/>
              </a:ext>
            </a:extLst>
          </p:cNvPr>
          <p:cNvSpPr/>
          <p:nvPr/>
        </p:nvSpPr>
        <p:spPr>
          <a:xfrm>
            <a:off x="1322477" y="2140150"/>
            <a:ext cx="9285108" cy="769441"/>
          </a:xfrm>
          <a:prstGeom prst="rect">
            <a:avLst/>
          </a:prstGeom>
        </p:spPr>
        <p:txBody>
          <a:bodyPr wrap="square" lIns="91440" tIns="45720" rIns="91440" bIns="45720" anchor="t">
            <a:spAutoFit/>
          </a:bodyPr>
          <a:lstStyle/>
          <a:p>
            <a:pPr algn="ctr"/>
            <a:r>
              <a:rPr lang="en-GB" sz="4400" b="1">
                <a:latin typeface="Microsoft JhengHei"/>
                <a:ea typeface="Microsoft JhengHei"/>
                <a:cs typeface="Arial"/>
              </a:rPr>
              <a:t>Themes...</a:t>
            </a:r>
            <a:endParaRPr lang="en-US"/>
          </a:p>
        </p:txBody>
      </p:sp>
    </p:spTree>
    <p:extLst>
      <p:ext uri="{BB962C8B-B14F-4D97-AF65-F5344CB8AC3E}">
        <p14:creationId xmlns:p14="http://schemas.microsoft.com/office/powerpoint/2010/main" val="2063644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40EE0-355F-88EF-718B-A3E9B392B339}"/>
              </a:ext>
            </a:extLst>
          </p:cNvPr>
          <p:cNvSpPr>
            <a:spLocks noGrp="1"/>
          </p:cNvSpPr>
          <p:nvPr>
            <p:ph type="title"/>
          </p:nvPr>
        </p:nvSpPr>
        <p:spPr>
          <a:xfrm>
            <a:off x="358219" y="1386057"/>
            <a:ext cx="11481847" cy="1325563"/>
          </a:xfrm>
        </p:spPr>
        <p:txBody>
          <a:bodyPr>
            <a:normAutofit fontScale="90000"/>
          </a:bodyPr>
          <a:lstStyle/>
          <a:p>
            <a:r>
              <a:rPr lang="en-US">
                <a:ea typeface="Calibri Light"/>
                <a:cs typeface="Calibri Light"/>
              </a:rPr>
              <a:t>Share assessment info</a:t>
            </a:r>
            <a:br>
              <a:rPr lang="en-US">
                <a:ea typeface="Calibri Light"/>
                <a:cs typeface="Calibri Light"/>
              </a:rPr>
            </a:br>
            <a:r>
              <a:rPr lang="en-US">
                <a:ea typeface="Calibri Light"/>
                <a:cs typeface="Calibri Light"/>
              </a:rPr>
              <a:t>Criteria</a:t>
            </a:r>
            <a:br>
              <a:rPr lang="en-US">
                <a:ea typeface="Calibri Light"/>
                <a:cs typeface="Calibri Light"/>
              </a:rPr>
            </a:br>
            <a:r>
              <a:rPr lang="en-US">
                <a:ea typeface="Calibri Light"/>
                <a:cs typeface="Calibri Light"/>
              </a:rPr>
              <a:t>Share examples of Resources</a:t>
            </a:r>
            <a:endParaRPr lang="en-US"/>
          </a:p>
        </p:txBody>
      </p:sp>
    </p:spTree>
    <p:extLst>
      <p:ext uri="{BB962C8B-B14F-4D97-AF65-F5344CB8AC3E}">
        <p14:creationId xmlns:p14="http://schemas.microsoft.com/office/powerpoint/2010/main" val="2711670812"/>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orytime Suggestions for Stir-Crazy Kids: 12 Interactive Picture Books  that Encourage Movement - Creative Home Keeper">
            <a:extLst>
              <a:ext uri="{FF2B5EF4-FFF2-40B4-BE49-F238E27FC236}">
                <a16:creationId xmlns:a16="http://schemas.microsoft.com/office/drawing/2014/main" id="{7DE5D227-9C36-4F73-BB36-9810761657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308619">
            <a:off x="8234144" y="349544"/>
            <a:ext cx="3874193" cy="54115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hildren&amp;#39;s Books for Movement Exploration - Make Moments Matter">
            <a:extLst>
              <a:ext uri="{FF2B5EF4-FFF2-40B4-BE49-F238E27FC236}">
                <a16:creationId xmlns:a16="http://schemas.microsoft.com/office/drawing/2014/main" id="{69BF0275-A9B4-4472-8D0C-DC8F43DFAA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928730">
            <a:off x="4413606" y="365506"/>
            <a:ext cx="3809476" cy="516215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98EE54F-F50B-432D-B318-DAB9FEE8EB60}"/>
              </a:ext>
            </a:extLst>
          </p:cNvPr>
          <p:cNvSpPr txBox="1"/>
          <p:nvPr/>
        </p:nvSpPr>
        <p:spPr>
          <a:xfrm>
            <a:off x="630810" y="103118"/>
            <a:ext cx="6094428" cy="830997"/>
          </a:xfrm>
          <a:prstGeom prst="rect">
            <a:avLst/>
          </a:prstGeom>
          <a:noFill/>
        </p:spPr>
        <p:txBody>
          <a:bodyPr wrap="square">
            <a:spAutoFit/>
          </a:bodyPr>
          <a:lstStyle/>
          <a:p>
            <a:r>
              <a:rPr lang="en-GB" sz="4800">
                <a:effectLst>
                  <a:outerShdw blurRad="38100" dist="38100" dir="2700000" algn="tl">
                    <a:srgbClr val="000000">
                      <a:alpha val="43137"/>
                    </a:srgbClr>
                  </a:outerShdw>
                </a:effectLst>
              </a:rPr>
              <a:t>Books</a:t>
            </a:r>
          </a:p>
        </p:txBody>
      </p:sp>
      <p:pic>
        <p:nvPicPr>
          <p:cNvPr id="1030" name="Picture 6" descr="We&amp;#39;re Going on a Bear Hunt: 1 (CBH Children / Picture Books) : Rosen,  Michael, Oxenbury, Helen: Amazon.co.uk: Books">
            <a:extLst>
              <a:ext uri="{FF2B5EF4-FFF2-40B4-BE49-F238E27FC236}">
                <a16:creationId xmlns:a16="http://schemas.microsoft.com/office/drawing/2014/main" id="{8AA7CDFD-89ED-47D9-A316-07773FEFFE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485897">
            <a:off x="-78556" y="1303263"/>
            <a:ext cx="4452780" cy="405053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82599644"/>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1343C6-BE7F-2B80-D2AF-A40211C95512}"/>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490710C-8118-BCCF-1BFD-333AD3EB01F0}"/>
              </a:ext>
            </a:extLst>
          </p:cNvPr>
          <p:cNvSpPr>
            <a:spLocks noGrp="1"/>
          </p:cNvSpPr>
          <p:nvPr>
            <p:ph idx="1"/>
          </p:nvPr>
        </p:nvSpPr>
        <p:spPr>
          <a:xfrm>
            <a:off x="630810" y="1417983"/>
            <a:ext cx="4535079" cy="3917587"/>
          </a:xfrm>
        </p:spPr>
        <p:txBody>
          <a:bodyPr/>
          <a:lstStyle/>
          <a:p>
            <a:r>
              <a:rPr lang="en-GB"/>
              <a:t>RECAP SESSION, Sequence Creations</a:t>
            </a:r>
            <a:endParaRPr lang="en-US"/>
          </a:p>
          <a:p>
            <a:r>
              <a:rPr lang="en-GB"/>
              <a:t> &amp; Prep for Assessment</a:t>
            </a:r>
            <a:endParaRPr lang="en-GB">
              <a:cs typeface="Calibri"/>
            </a:endParaRPr>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Anna Stevenson</a:t>
            </a:r>
            <a:endParaRPr lang="en-GB">
              <a:cs typeface="Calibri"/>
            </a:endParaRPr>
          </a:p>
        </p:txBody>
      </p:sp>
    </p:spTree>
    <p:extLst>
      <p:ext uri="{BB962C8B-B14F-4D97-AF65-F5344CB8AC3E}">
        <p14:creationId xmlns:p14="http://schemas.microsoft.com/office/powerpoint/2010/main" val="3595005158"/>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1">
            <a:extLst>
              <a:ext uri="{FF2B5EF4-FFF2-40B4-BE49-F238E27FC236}">
                <a16:creationId xmlns:a16="http://schemas.microsoft.com/office/drawing/2014/main" id="{8AEE34C9-52C6-F1C5-F349-11B9B0ACC153}"/>
              </a:ext>
            </a:extLst>
          </p:cNvPr>
          <p:cNvGraphicFramePr>
            <a:graphicFrameLocks noGrp="1"/>
          </p:cNvGraphicFramePr>
          <p:nvPr>
            <p:ph idx="1"/>
          </p:nvPr>
        </p:nvGraphicFramePr>
        <p:xfrm>
          <a:off x="630810" y="1470581"/>
          <a:ext cx="10803903" cy="38649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7" name="TextBox 96">
            <a:extLst>
              <a:ext uri="{FF2B5EF4-FFF2-40B4-BE49-F238E27FC236}">
                <a16:creationId xmlns:a16="http://schemas.microsoft.com/office/drawing/2014/main" id="{730E73B4-A918-5808-B981-D5FC5125ACE7}"/>
              </a:ext>
            </a:extLst>
          </p:cNvPr>
          <p:cNvSpPr txBox="1"/>
          <p:nvPr/>
        </p:nvSpPr>
        <p:spPr>
          <a:xfrm>
            <a:off x="2918791" y="351183"/>
            <a:ext cx="6232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000000"/>
                </a:solidFill>
                <a:cs typeface="Calibri"/>
              </a:rPr>
              <a:t>Warm up / Movement games</a:t>
            </a:r>
            <a:endParaRPr lang="en-US" sz="2400" b="1"/>
          </a:p>
        </p:txBody>
      </p:sp>
    </p:spTree>
    <p:extLst>
      <p:ext uri="{BB962C8B-B14F-4D97-AF65-F5344CB8AC3E}">
        <p14:creationId xmlns:p14="http://schemas.microsoft.com/office/powerpoint/2010/main" val="2538775058"/>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601AE-53BA-8DE9-7BE2-9BDC44531EAB}"/>
            </a:ext>
          </a:extLst>
        </p:cNvPr>
        <p:cNvGrpSpPr/>
        <p:nvPr/>
      </p:nvGrpSpPr>
      <p:grpSpPr>
        <a:xfrm>
          <a:off x="0" y="0"/>
          <a:ext cx="0" cy="0"/>
          <a:chOff x="0" y="0"/>
          <a:chExt cx="0" cy="0"/>
        </a:xfrm>
      </p:grpSpPr>
      <p:sp>
        <p:nvSpPr>
          <p:cNvPr id="3" name="Oval 2">
            <a:extLst>
              <a:ext uri="{FF2B5EF4-FFF2-40B4-BE49-F238E27FC236}">
                <a16:creationId xmlns:a16="http://schemas.microsoft.com/office/drawing/2014/main" id="{6D1E0EE0-8DC5-503C-0F21-A815CF137059}"/>
              </a:ext>
            </a:extLst>
          </p:cNvPr>
          <p:cNvSpPr/>
          <p:nvPr/>
        </p:nvSpPr>
        <p:spPr>
          <a:xfrm>
            <a:off x="436476" y="1451756"/>
            <a:ext cx="4089840" cy="224892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3200" b="1">
                <a:ea typeface="+mn-lt"/>
                <a:cs typeface="+mn-lt"/>
              </a:rPr>
              <a:t>Travelling game with weight on hands</a:t>
            </a:r>
            <a:endParaRPr lang="en-GB" sz="3200">
              <a:ea typeface="+mn-lt"/>
              <a:cs typeface="+mn-lt"/>
            </a:endParaRPr>
          </a:p>
        </p:txBody>
      </p:sp>
      <p:sp>
        <p:nvSpPr>
          <p:cNvPr id="4" name="Oval 3">
            <a:extLst>
              <a:ext uri="{FF2B5EF4-FFF2-40B4-BE49-F238E27FC236}">
                <a16:creationId xmlns:a16="http://schemas.microsoft.com/office/drawing/2014/main" id="{4E43F123-640C-5F46-5D6E-1DAA645A463D}"/>
              </a:ext>
            </a:extLst>
          </p:cNvPr>
          <p:cNvSpPr/>
          <p:nvPr/>
        </p:nvSpPr>
        <p:spPr>
          <a:xfrm>
            <a:off x="6384019" y="1287680"/>
            <a:ext cx="4100110" cy="2574021"/>
          </a:xfrm>
          <a:prstGeom prst="ellipse">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800" b="1">
                <a:ea typeface="+mn-lt"/>
                <a:cs typeface="+mn-lt"/>
              </a:rPr>
              <a:t>Travelling game changing the way they travel in the game</a:t>
            </a:r>
            <a:r>
              <a:rPr lang="en-GB" sz="2800">
                <a:ea typeface="+mn-lt"/>
                <a:cs typeface="+mn-lt"/>
              </a:rPr>
              <a:t> </a:t>
            </a:r>
            <a:endParaRPr lang="en-US" sz="2800">
              <a:ea typeface="+mn-lt"/>
              <a:cs typeface="+mn-lt"/>
            </a:endParaRPr>
          </a:p>
        </p:txBody>
      </p:sp>
      <p:sp>
        <p:nvSpPr>
          <p:cNvPr id="6" name="Title 1">
            <a:extLst>
              <a:ext uri="{FF2B5EF4-FFF2-40B4-BE49-F238E27FC236}">
                <a16:creationId xmlns:a16="http://schemas.microsoft.com/office/drawing/2014/main" id="{431D6F75-0840-6D2A-D404-48D3A09B5CB2}"/>
              </a:ext>
            </a:extLst>
          </p:cNvPr>
          <p:cNvSpPr txBox="1">
            <a:spLocks/>
          </p:cNvSpPr>
          <p:nvPr/>
        </p:nvSpPr>
        <p:spPr>
          <a:xfrm>
            <a:off x="367646" y="387927"/>
            <a:ext cx="11510318" cy="822037"/>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a:cs typeface="Calibri Light"/>
              </a:rPr>
              <a:t>Task: In 2 groups, come up with a warm up game each</a:t>
            </a:r>
            <a:endParaRPr lang="en-US" sz="4000">
              <a:cs typeface="Calibri Light"/>
            </a:endParaRPr>
          </a:p>
        </p:txBody>
      </p:sp>
      <p:sp>
        <p:nvSpPr>
          <p:cNvPr id="2" name="Oval 1">
            <a:extLst>
              <a:ext uri="{FF2B5EF4-FFF2-40B4-BE49-F238E27FC236}">
                <a16:creationId xmlns:a16="http://schemas.microsoft.com/office/drawing/2014/main" id="{03D344F7-B648-8691-1636-2AE271F69D47}"/>
              </a:ext>
            </a:extLst>
          </p:cNvPr>
          <p:cNvSpPr/>
          <p:nvPr/>
        </p:nvSpPr>
        <p:spPr>
          <a:xfrm>
            <a:off x="3181411" y="3336244"/>
            <a:ext cx="3592111" cy="2320022"/>
          </a:xfrm>
          <a:prstGeom prst="ellipse">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800" b="1">
                <a:ea typeface="+mn-lt"/>
                <a:cs typeface="+mn-lt"/>
              </a:rPr>
              <a:t>Travelling game changing the dynamics</a:t>
            </a:r>
          </a:p>
        </p:txBody>
      </p:sp>
      <p:sp>
        <p:nvSpPr>
          <p:cNvPr id="5" name="Oval 4">
            <a:extLst>
              <a:ext uri="{FF2B5EF4-FFF2-40B4-BE49-F238E27FC236}">
                <a16:creationId xmlns:a16="http://schemas.microsoft.com/office/drawing/2014/main" id="{9D05AD2D-2B99-D673-A837-CE458105F4EF}"/>
              </a:ext>
            </a:extLst>
          </p:cNvPr>
          <p:cNvSpPr/>
          <p:nvPr/>
        </p:nvSpPr>
        <p:spPr>
          <a:xfrm>
            <a:off x="8062628" y="4109289"/>
            <a:ext cx="3669415" cy="2485674"/>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800" b="1">
                <a:ea typeface="+mn-lt"/>
                <a:cs typeface="+mn-lt"/>
              </a:rPr>
              <a:t>Travelling game changing the pathways</a:t>
            </a:r>
            <a:endParaRPr lang="en-US" sz="2800">
              <a:ea typeface="+mn-lt"/>
              <a:cs typeface="+mn-lt"/>
            </a:endParaRPr>
          </a:p>
        </p:txBody>
      </p:sp>
    </p:spTree>
    <p:extLst>
      <p:ext uri="{BB962C8B-B14F-4D97-AF65-F5344CB8AC3E}">
        <p14:creationId xmlns:p14="http://schemas.microsoft.com/office/powerpoint/2010/main" val="2730466455"/>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F1DF5E-AF8A-5A61-710D-2367C539599A}"/>
              </a:ext>
            </a:extLst>
          </p:cNvPr>
          <p:cNvSpPr>
            <a:spLocks noGrp="1"/>
          </p:cNvSpPr>
          <p:nvPr>
            <p:ph idx="1"/>
          </p:nvPr>
        </p:nvSpPr>
        <p:spPr>
          <a:xfrm>
            <a:off x="601781" y="1310924"/>
            <a:ext cx="10803903" cy="3864989"/>
          </a:xfrm>
        </p:spPr>
        <p:txBody>
          <a:bodyPr/>
          <a:lstStyle/>
          <a:p>
            <a:r>
              <a:rPr lang="en-GB" sz="3600">
                <a:ea typeface="Calibri"/>
                <a:cs typeface="Calibri"/>
              </a:rPr>
              <a:t>Combination challenges turned over! E.g.</a:t>
            </a:r>
          </a:p>
          <a:p>
            <a:endParaRPr lang="en-GB" sz="3600">
              <a:cs typeface="Calibri"/>
            </a:endParaRPr>
          </a:p>
          <a:p>
            <a:endParaRPr lang="en-GB" sz="3600">
              <a:cs typeface="Calibri"/>
            </a:endParaRPr>
          </a:p>
          <a:p>
            <a:endParaRPr lang="en-GB" sz="3600">
              <a:cs typeface="Calibri"/>
            </a:endParaRPr>
          </a:p>
          <a:p>
            <a:r>
              <a:rPr lang="en-GB" sz="3600">
                <a:cs typeface="Calibri"/>
              </a:rPr>
              <a:t>In groups complete the challenges as quick as you can</a:t>
            </a:r>
          </a:p>
        </p:txBody>
      </p:sp>
      <p:pic>
        <p:nvPicPr>
          <p:cNvPr id="4" name="Picture 3" descr="A close up of a paper&#10;&#10;Description automatically generated">
            <a:extLst>
              <a:ext uri="{FF2B5EF4-FFF2-40B4-BE49-F238E27FC236}">
                <a16:creationId xmlns:a16="http://schemas.microsoft.com/office/drawing/2014/main" id="{E3DB700E-7E8E-18EE-44E5-37347C995F6C}"/>
              </a:ext>
            </a:extLst>
          </p:cNvPr>
          <p:cNvPicPr>
            <a:picLocks noChangeAspect="1"/>
          </p:cNvPicPr>
          <p:nvPr/>
        </p:nvPicPr>
        <p:blipFill>
          <a:blip r:embed="rId2"/>
          <a:stretch>
            <a:fillRect/>
          </a:stretch>
        </p:blipFill>
        <p:spPr>
          <a:xfrm>
            <a:off x="1632198" y="2071093"/>
            <a:ext cx="8382000" cy="1435257"/>
          </a:xfrm>
          <a:prstGeom prst="rect">
            <a:avLst/>
          </a:prstGeom>
        </p:spPr>
      </p:pic>
    </p:spTree>
    <p:extLst>
      <p:ext uri="{BB962C8B-B14F-4D97-AF65-F5344CB8AC3E}">
        <p14:creationId xmlns:p14="http://schemas.microsoft.com/office/powerpoint/2010/main" val="2270017466"/>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A56B60-C685-2924-90AB-EDFD3318C991}"/>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3F70921-1FF5-75A1-B42C-A9ABD5B85F93}"/>
              </a:ext>
            </a:extLst>
          </p:cNvPr>
          <p:cNvSpPr/>
          <p:nvPr/>
        </p:nvSpPr>
        <p:spPr>
          <a:xfrm>
            <a:off x="635818" y="2420958"/>
            <a:ext cx="1106422" cy="670534"/>
          </a:xfrm>
          <a:prstGeom prst="roundRect">
            <a:avLst/>
          </a:prstGeom>
          <a:solidFill>
            <a:srgbClr val="F45A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27820555-0774-41FC-77C4-2C76561B3C6A}"/>
              </a:ext>
            </a:extLst>
          </p:cNvPr>
          <p:cNvSpPr/>
          <p:nvPr/>
        </p:nvSpPr>
        <p:spPr>
          <a:xfrm>
            <a:off x="624526" y="1445180"/>
            <a:ext cx="1082753" cy="862860"/>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33B426E-4DF9-E458-EA57-9A979C309415}"/>
              </a:ext>
            </a:extLst>
          </p:cNvPr>
          <p:cNvSpPr txBox="1"/>
          <p:nvPr/>
        </p:nvSpPr>
        <p:spPr>
          <a:xfrm>
            <a:off x="623809" y="455785"/>
            <a:ext cx="11410449" cy="3477875"/>
          </a:xfrm>
          <a:prstGeom prst="rect">
            <a:avLst/>
          </a:prstGeom>
          <a:noFill/>
        </p:spPr>
        <p:txBody>
          <a:bodyPr wrap="square" lIns="91440" tIns="45720" rIns="91440" bIns="45720" anchor="t">
            <a:spAutoFit/>
          </a:bodyPr>
          <a:lstStyle/>
          <a:p>
            <a:r>
              <a:rPr lang="en-GB" sz="4400" b="1"/>
              <a:t>Balancing Game - Groups</a:t>
            </a:r>
            <a:endParaRPr lang="en-GB" sz="4400" b="1">
              <a:cs typeface="Calibri"/>
            </a:endParaRPr>
          </a:p>
          <a:p>
            <a:pPr marL="0" indent="0">
              <a:buNone/>
            </a:pPr>
            <a:endParaRPr lang="en-GB" sz="2800" b="1" i="1">
              <a:cs typeface="Calibri"/>
            </a:endParaRPr>
          </a:p>
          <a:p>
            <a:r>
              <a:rPr lang="en-GB" sz="3200" b="1" i="1">
                <a:latin typeface="Calibri Light"/>
                <a:cs typeface="Calibri Light"/>
              </a:rPr>
              <a:t>Point </a:t>
            </a:r>
            <a:r>
              <a:rPr lang="en-GB" sz="2800">
                <a:latin typeface="Calibri Light"/>
                <a:cs typeface="Calibri Light"/>
              </a:rPr>
              <a:t> balance with hands and or feet</a:t>
            </a:r>
          </a:p>
          <a:p>
            <a:endParaRPr lang="en-GB" sz="2800">
              <a:latin typeface="Calibri Light"/>
              <a:cs typeface="Calibri"/>
            </a:endParaRPr>
          </a:p>
          <a:p>
            <a:r>
              <a:rPr lang="en-GB" sz="3200" b="1" i="1">
                <a:latin typeface="Calibri Light"/>
                <a:cs typeface="Calibri Light"/>
              </a:rPr>
              <a:t>Patch </a:t>
            </a:r>
            <a:r>
              <a:rPr lang="en-GB" sz="2800">
                <a:latin typeface="Calibri Light"/>
                <a:cs typeface="Calibri Light"/>
              </a:rPr>
              <a:t> balance – without hands or feet - using different parts of their body</a:t>
            </a:r>
          </a:p>
          <a:p>
            <a:pPr marL="0" indent="0">
              <a:buNone/>
            </a:pPr>
            <a:endParaRPr lang="en-GB" sz="2800" i="1">
              <a:latin typeface="Calibri Light"/>
              <a:cs typeface="Calibri"/>
            </a:endParaRPr>
          </a:p>
          <a:p>
            <a:r>
              <a:rPr lang="en-GB" sz="2800" i="1">
                <a:latin typeface="Calibri Light"/>
                <a:cs typeface="Calibri Light"/>
              </a:rPr>
              <a:t>In groups of 2 or 3s: Create a group balance with 5 points &amp; 1 patch</a:t>
            </a:r>
          </a:p>
        </p:txBody>
      </p:sp>
    </p:spTree>
    <p:extLst>
      <p:ext uri="{BB962C8B-B14F-4D97-AF65-F5344CB8AC3E}">
        <p14:creationId xmlns:p14="http://schemas.microsoft.com/office/powerpoint/2010/main" val="106009667"/>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9">
            <a:extLst>
              <a:ext uri="{FF2B5EF4-FFF2-40B4-BE49-F238E27FC236}">
                <a16:creationId xmlns:a16="http://schemas.microsoft.com/office/drawing/2014/main" id="{A08F45A1-963A-4F3C-8AC4-2652B329FBDD}"/>
              </a:ext>
            </a:extLst>
          </p:cNvPr>
          <p:cNvGraphicFramePr>
            <a:graphicFrameLocks noGrp="1"/>
          </p:cNvGraphicFramePr>
          <p:nvPr>
            <p:extLst>
              <p:ext uri="{D42A27DB-BD31-4B8C-83A1-F6EECF244321}">
                <p14:modId xmlns:p14="http://schemas.microsoft.com/office/powerpoint/2010/main" val="3198496239"/>
              </p:ext>
            </p:extLst>
          </p:nvPr>
        </p:nvGraphicFramePr>
        <p:xfrm>
          <a:off x="0" y="0"/>
          <a:ext cx="12192000" cy="5902299"/>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573733278"/>
                    </a:ext>
                  </a:extLst>
                </a:gridCol>
                <a:gridCol w="4064000">
                  <a:extLst>
                    <a:ext uri="{9D8B030D-6E8A-4147-A177-3AD203B41FA5}">
                      <a16:colId xmlns:a16="http://schemas.microsoft.com/office/drawing/2014/main" val="2829775154"/>
                    </a:ext>
                  </a:extLst>
                </a:gridCol>
                <a:gridCol w="4064000">
                  <a:extLst>
                    <a:ext uri="{9D8B030D-6E8A-4147-A177-3AD203B41FA5}">
                      <a16:colId xmlns:a16="http://schemas.microsoft.com/office/drawing/2014/main" val="538005228"/>
                    </a:ext>
                  </a:extLst>
                </a:gridCol>
              </a:tblGrid>
              <a:tr h="2743652">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F0000"/>
                          </a:highlight>
                        </a:rPr>
                        <a:t>Turn</a:t>
                      </a:r>
                    </a:p>
                    <a:p>
                      <a:pPr algn="ctr"/>
                      <a:r>
                        <a:rPr lang="en-GB" sz="2800" b="0">
                          <a:solidFill>
                            <a:schemeClr val="tx1"/>
                          </a:solidFill>
                        </a:rPr>
                        <a:t>Different body parts</a:t>
                      </a:r>
                    </a:p>
                    <a:p>
                      <a:pPr algn="ctr"/>
                      <a:r>
                        <a:rPr lang="en-GB" sz="2800" b="0">
                          <a:solidFill>
                            <a:schemeClr val="tx1"/>
                          </a:solidFill>
                        </a:rPr>
                        <a:t>Quarter/Half/Full</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FFF00"/>
                          </a:highlight>
                        </a:rPr>
                        <a:t>Travel</a:t>
                      </a:r>
                    </a:p>
                    <a:p>
                      <a:pPr algn="ctr"/>
                      <a:r>
                        <a:rPr lang="en-GB" sz="2800" b="0">
                          <a:solidFill>
                            <a:schemeClr val="tx1"/>
                          </a:solidFill>
                        </a:rPr>
                        <a:t>Skip</a:t>
                      </a:r>
                    </a:p>
                    <a:p>
                      <a:pPr algn="ctr"/>
                      <a:r>
                        <a:rPr lang="en-GB" sz="2800" b="0">
                          <a:solidFill>
                            <a:schemeClr val="tx1"/>
                          </a:solidFill>
                        </a:rPr>
                        <a:t>Gallop</a:t>
                      </a:r>
                    </a:p>
                    <a:p>
                      <a:pPr algn="ctr"/>
                      <a:r>
                        <a:rPr lang="en-GB" sz="2800" b="0">
                          <a:solidFill>
                            <a:schemeClr val="tx1"/>
                          </a:solidFill>
                        </a:rPr>
                        <a:t>Slide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noFill/>
                  </a:tcPr>
                </a:tc>
                <a:tc>
                  <a:txBody>
                    <a:bodyPr/>
                    <a:lstStyle/>
                    <a:p>
                      <a:pPr algn="ctr"/>
                      <a:endParaRPr lang="en-GB" sz="3600" b="1">
                        <a:solidFill>
                          <a:schemeClr val="tx1"/>
                        </a:solidFill>
                        <a:highlight>
                          <a:srgbClr val="00FFFF"/>
                        </a:highlight>
                      </a:endParaRPr>
                    </a:p>
                    <a:p>
                      <a:pPr algn="ctr"/>
                      <a:r>
                        <a:rPr lang="en-GB" sz="3600" b="1">
                          <a:solidFill>
                            <a:schemeClr val="tx1"/>
                          </a:solidFill>
                          <a:highlight>
                            <a:srgbClr val="F45AAB"/>
                          </a:highlight>
                        </a:rPr>
                        <a:t>Balance / Shape</a:t>
                      </a:r>
                    </a:p>
                    <a:p>
                      <a:pPr algn="ctr"/>
                      <a:r>
                        <a:rPr lang="en-GB" sz="2800" b="0">
                          <a:solidFill>
                            <a:schemeClr val="tx1"/>
                          </a:solidFill>
                        </a:rPr>
                        <a:t>Point/Patch</a:t>
                      </a:r>
                    </a:p>
                    <a:p>
                      <a:pPr algn="ctr"/>
                      <a:r>
                        <a:rPr lang="en-GB" sz="2800" b="0">
                          <a:solidFill>
                            <a:schemeClr val="tx1"/>
                          </a:solidFill>
                        </a:rPr>
                        <a:t>Shape</a:t>
                      </a:r>
                    </a:p>
                    <a:p>
                      <a:pPr algn="ctr"/>
                      <a:r>
                        <a:rPr lang="en-GB" sz="2800" b="0">
                          <a:solidFill>
                            <a:schemeClr val="tx1"/>
                          </a:solidFill>
                        </a:rPr>
                        <a:t>Point of contact</a:t>
                      </a:r>
                    </a:p>
                    <a:p>
                      <a:pPr algn="ctr"/>
                      <a:endParaRPr lang="en-GB" sz="2800" b="0">
                        <a:solidFill>
                          <a:schemeClr val="tx1"/>
                        </a:solidFill>
                      </a:endParaRP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89493617"/>
                  </a:ext>
                </a:extLst>
              </a:tr>
              <a:tr h="3006699">
                <a:tc>
                  <a:txBody>
                    <a:bodyPr/>
                    <a:lstStyle/>
                    <a:p>
                      <a:pPr algn="ctr"/>
                      <a:endParaRPr lang="en-GB" sz="2000" b="1">
                        <a:solidFill>
                          <a:schemeClr val="tx1"/>
                        </a:solidFill>
                        <a:highlight>
                          <a:srgbClr val="00FFFF"/>
                        </a:highlight>
                      </a:endParaRPr>
                    </a:p>
                    <a:p>
                      <a:pPr lvl="0" algn="ctr">
                        <a:buNone/>
                      </a:pPr>
                      <a:r>
                        <a:rPr lang="en-GB" sz="3600" b="1" i="0" u="none" strike="noStrike" noProof="0">
                          <a:solidFill>
                            <a:schemeClr val="tx1"/>
                          </a:solidFill>
                          <a:highlight>
                            <a:srgbClr val="FFCCFF"/>
                          </a:highlight>
                          <a:latin typeface="Calibri"/>
                        </a:rPr>
                        <a:t>Roll</a:t>
                      </a:r>
                      <a:endParaRPr lang="en-GB"/>
                    </a:p>
                    <a:p>
                      <a:pPr algn="ctr"/>
                      <a:r>
                        <a:rPr lang="en-GB" sz="2800" b="0">
                          <a:solidFill>
                            <a:schemeClr val="tx1"/>
                          </a:solidFill>
                        </a:rPr>
                        <a:t>Backwards</a:t>
                      </a:r>
                    </a:p>
                    <a:p>
                      <a:pPr algn="ctr"/>
                      <a:r>
                        <a:rPr lang="en-GB" sz="2800" b="0">
                          <a:solidFill>
                            <a:schemeClr val="tx1"/>
                          </a:solidFill>
                        </a:rPr>
                        <a:t>Forward</a:t>
                      </a:r>
                    </a:p>
                    <a:p>
                      <a:pPr algn="ctr"/>
                      <a:r>
                        <a:rPr lang="en-GB" sz="2800" b="0">
                          <a:solidFill>
                            <a:schemeClr val="tx1"/>
                          </a:solidFill>
                        </a:rPr>
                        <a:t>Log roll, Egg roll</a:t>
                      </a:r>
                    </a:p>
                    <a:p>
                      <a:pPr algn="ctr"/>
                      <a:r>
                        <a:rPr lang="en-GB" sz="2800" b="0">
                          <a:solidFill>
                            <a:schemeClr val="tx1"/>
                          </a:solidFill>
                        </a:rPr>
                        <a:t>Teddy bear roll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endParaRPr lang="en-GB" sz="2000" b="1">
                        <a:solidFill>
                          <a:schemeClr val="tx1"/>
                        </a:solidFill>
                        <a:highlight>
                          <a:srgbClr val="00FFFF"/>
                        </a:highlight>
                      </a:endParaRPr>
                    </a:p>
                    <a:p>
                      <a:pPr algn="ctr"/>
                      <a:r>
                        <a:rPr lang="en-GB" sz="3600" b="1">
                          <a:solidFill>
                            <a:schemeClr val="tx1"/>
                          </a:solidFill>
                          <a:highlight>
                            <a:srgbClr val="00FFFF"/>
                          </a:highlight>
                        </a:rPr>
                        <a:t>Jump</a:t>
                      </a:r>
                    </a:p>
                    <a:p>
                      <a:pPr algn="ctr"/>
                      <a:r>
                        <a:rPr lang="en-GB" sz="2800" b="0">
                          <a:solidFill>
                            <a:schemeClr val="tx1"/>
                          </a:solidFill>
                        </a:rPr>
                        <a:t>Tuck/Straight/Star</a:t>
                      </a:r>
                    </a:p>
                    <a:p>
                      <a:pPr algn="ctr"/>
                      <a:r>
                        <a:rPr lang="en-GB" sz="2800" b="0" i="1">
                          <a:solidFill>
                            <a:schemeClr val="tx1"/>
                          </a:solidFill>
                        </a:rPr>
                        <a:t>How do you land</a:t>
                      </a:r>
                      <a:r>
                        <a:rPr lang="en-GB" sz="2800" b="0">
                          <a:solidFill>
                            <a:schemeClr val="tx1"/>
                          </a:solidFill>
                        </a:rPr>
                        <a:t>?</a:t>
                      </a:r>
                    </a:p>
                    <a:p>
                      <a:pPr algn="ctr"/>
                      <a:endParaRPr lang="en-GB" sz="3600" b="1">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noFill/>
                  </a:tcPr>
                </a:tc>
                <a:tc>
                  <a:txBody>
                    <a:bodyPr/>
                    <a:lstStyle/>
                    <a:p>
                      <a:pPr algn="ctr"/>
                      <a:endParaRPr lang="en-GB" sz="2000" b="1">
                        <a:solidFill>
                          <a:schemeClr val="tx1"/>
                        </a:solidFill>
                        <a:highlight>
                          <a:srgbClr val="00FFFF"/>
                        </a:highlight>
                      </a:endParaRPr>
                    </a:p>
                    <a:p>
                      <a:pPr lvl="0" algn="ctr">
                        <a:buNone/>
                      </a:pPr>
                      <a:r>
                        <a:rPr lang="en-GB" sz="3600" b="1" i="0" u="none" strike="noStrike" noProof="0">
                          <a:solidFill>
                            <a:schemeClr val="tx1"/>
                          </a:solidFill>
                          <a:highlight>
                            <a:srgbClr val="00FF00"/>
                          </a:highlight>
                          <a:latin typeface="Calibri"/>
                        </a:rPr>
                        <a:t>Leap</a:t>
                      </a:r>
                      <a:endParaRPr lang="en-GB"/>
                    </a:p>
                    <a:p>
                      <a:pPr algn="ctr"/>
                      <a:r>
                        <a:rPr lang="en-GB" sz="2800" b="0">
                          <a:solidFill>
                            <a:schemeClr val="tx1"/>
                          </a:solidFill>
                        </a:rPr>
                        <a:t>Split</a:t>
                      </a:r>
                    </a:p>
                    <a:p>
                      <a:pPr algn="ctr"/>
                      <a:r>
                        <a:rPr lang="en-GB" sz="2800" b="0">
                          <a:solidFill>
                            <a:schemeClr val="tx1"/>
                          </a:solidFill>
                        </a:rPr>
                        <a:t>Stag</a:t>
                      </a:r>
                    </a:p>
                    <a:p>
                      <a:pPr algn="ctr"/>
                      <a:r>
                        <a:rPr lang="en-GB" sz="2800" b="0">
                          <a:solidFill>
                            <a:schemeClr val="tx1"/>
                          </a:solidFill>
                        </a:rPr>
                        <a:t>Scissor</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noFill/>
                  </a:tcPr>
                </a:tc>
                <a:extLst>
                  <a:ext uri="{0D108BD9-81ED-4DB2-BD59-A6C34878D82A}">
                    <a16:rowId xmlns:a16="http://schemas.microsoft.com/office/drawing/2014/main" val="3672256440"/>
                  </a:ext>
                </a:extLst>
              </a:tr>
            </a:tbl>
          </a:graphicData>
        </a:graphic>
      </p:graphicFrame>
    </p:spTree>
    <p:extLst>
      <p:ext uri="{BB962C8B-B14F-4D97-AF65-F5344CB8AC3E}">
        <p14:creationId xmlns:p14="http://schemas.microsoft.com/office/powerpoint/2010/main" val="3895959594"/>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99DD9D-6F25-43C5-B221-DBF15DD342EA}"/>
              </a:ext>
            </a:extLst>
          </p:cNvPr>
          <p:cNvSpPr txBox="1"/>
          <p:nvPr/>
        </p:nvSpPr>
        <p:spPr>
          <a:xfrm>
            <a:off x="2109568" y="239905"/>
            <a:ext cx="7975106" cy="769441"/>
          </a:xfrm>
          <a:prstGeom prst="rect">
            <a:avLst/>
          </a:prstGeom>
          <a:noFill/>
        </p:spPr>
        <p:txBody>
          <a:bodyPr wrap="square" lIns="91440" tIns="45720" rIns="91440" bIns="45720" anchor="t">
            <a:spAutoFit/>
          </a:bodyPr>
          <a:lstStyle/>
          <a:p>
            <a:pPr algn="ctr"/>
            <a:r>
              <a:rPr lang="en-GB" sz="4400" b="1"/>
              <a:t>RECAP: Effort/Dynamics/Quality</a:t>
            </a:r>
            <a:endParaRPr lang="en-GB" b="1"/>
          </a:p>
        </p:txBody>
      </p:sp>
      <p:sp>
        <p:nvSpPr>
          <p:cNvPr id="7" name="TextBox 6">
            <a:extLst>
              <a:ext uri="{FF2B5EF4-FFF2-40B4-BE49-F238E27FC236}">
                <a16:creationId xmlns:a16="http://schemas.microsoft.com/office/drawing/2014/main" id="{C1C09991-C817-4E92-A75E-7FE90B12FDB1}"/>
              </a:ext>
            </a:extLst>
          </p:cNvPr>
          <p:cNvSpPr txBox="1"/>
          <p:nvPr/>
        </p:nvSpPr>
        <p:spPr>
          <a:xfrm>
            <a:off x="882502" y="1112919"/>
            <a:ext cx="9792586" cy="2062103"/>
          </a:xfrm>
          <a:prstGeom prst="rect">
            <a:avLst/>
          </a:prstGeom>
          <a:noFill/>
        </p:spPr>
        <p:txBody>
          <a:bodyPr wrap="square" lIns="91440" tIns="45720" rIns="91440" bIns="45720" anchor="t">
            <a:spAutoFit/>
          </a:bodyPr>
          <a:lstStyle/>
          <a:p>
            <a:r>
              <a:rPr lang="en-GB" sz="2800"/>
              <a:t>Effort refers to the quality of movement and how we move in space  - Also referred to as </a:t>
            </a:r>
            <a:r>
              <a:rPr lang="en-GB" sz="2800" b="1"/>
              <a:t>dynamics</a:t>
            </a:r>
            <a:endParaRPr lang="en-GB" sz="2800"/>
          </a:p>
          <a:p>
            <a:endParaRPr lang="en-GB" sz="1600">
              <a:cs typeface="Calibri"/>
            </a:endParaRPr>
          </a:p>
          <a:p>
            <a:r>
              <a:rPr lang="en-GB" sz="2800" b="0" i="0">
                <a:solidFill>
                  <a:srgbClr val="000000"/>
                </a:solidFill>
                <a:effectLst/>
              </a:rPr>
              <a:t>Dynamics or efforts in the world of Laban </a:t>
            </a:r>
            <a:r>
              <a:rPr lang="en-GB" sz="2800">
                <a:solidFill>
                  <a:srgbClr val="000000"/>
                </a:solidFill>
              </a:rPr>
              <a:t>are broken down into 4 subcategories which b</a:t>
            </a:r>
            <a:r>
              <a:rPr lang="en-GB" sz="2800"/>
              <a:t>ring layers to the performance:</a:t>
            </a:r>
            <a:endParaRPr lang="en-GB" sz="2800">
              <a:cs typeface="Calibri"/>
            </a:endParaRPr>
          </a:p>
        </p:txBody>
      </p:sp>
      <p:graphicFrame>
        <p:nvGraphicFramePr>
          <p:cNvPr id="10" name="Table 4">
            <a:extLst>
              <a:ext uri="{FF2B5EF4-FFF2-40B4-BE49-F238E27FC236}">
                <a16:creationId xmlns:a16="http://schemas.microsoft.com/office/drawing/2014/main" id="{EF8D5ADC-7C85-4ACD-8D4C-BE5AB9E02CF6}"/>
              </a:ext>
            </a:extLst>
          </p:cNvPr>
          <p:cNvGraphicFramePr>
            <a:graphicFrameLocks noGrp="1"/>
          </p:cNvGraphicFramePr>
          <p:nvPr/>
        </p:nvGraphicFramePr>
        <p:xfrm>
          <a:off x="1778214" y="3652201"/>
          <a:ext cx="8992921" cy="1798320"/>
        </p:xfrm>
        <a:graphic>
          <a:graphicData uri="http://schemas.openxmlformats.org/drawingml/2006/table">
            <a:tbl>
              <a:tblPr firstRow="1" bandRow="1">
                <a:tableStyleId>{073A0DAA-6AF3-43AB-8588-CEC1D06C72B9}</a:tableStyleId>
              </a:tblPr>
              <a:tblGrid>
                <a:gridCol w="3818733">
                  <a:extLst>
                    <a:ext uri="{9D8B030D-6E8A-4147-A177-3AD203B41FA5}">
                      <a16:colId xmlns:a16="http://schemas.microsoft.com/office/drawing/2014/main" val="2558349164"/>
                    </a:ext>
                  </a:extLst>
                </a:gridCol>
                <a:gridCol w="1321457">
                  <a:extLst>
                    <a:ext uri="{9D8B030D-6E8A-4147-A177-3AD203B41FA5}">
                      <a16:colId xmlns:a16="http://schemas.microsoft.com/office/drawing/2014/main" val="1923988358"/>
                    </a:ext>
                  </a:extLst>
                </a:gridCol>
                <a:gridCol w="3852731">
                  <a:extLst>
                    <a:ext uri="{9D8B030D-6E8A-4147-A177-3AD203B41FA5}">
                      <a16:colId xmlns:a16="http://schemas.microsoft.com/office/drawing/2014/main" val="2979150954"/>
                    </a:ext>
                  </a:extLst>
                </a:gridCol>
              </a:tblGrid>
              <a:tr h="648808">
                <a:tc>
                  <a:txBody>
                    <a:bodyPr/>
                    <a:lstStyle/>
                    <a:p>
                      <a:pPr algn="ctr"/>
                      <a:r>
                        <a:rPr lang="en-US" sz="4000" b="1">
                          <a:solidFill>
                            <a:schemeClr val="tx1"/>
                          </a:solidFill>
                          <a:latin typeface="+mj-lt"/>
                          <a:ea typeface="Microsoft JhengHei" panose="020B0604030504040204" pitchFamily="34" charset="-120"/>
                        </a:rPr>
                        <a:t>Weight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endParaRPr lang="en-US" sz="40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noFill/>
                  </a:tcPr>
                </a:tc>
                <a:tc>
                  <a:txBody>
                    <a:bodyPr/>
                    <a:lstStyle/>
                    <a:p>
                      <a:pPr algn="ctr"/>
                      <a:r>
                        <a:rPr lang="en-US" sz="4000" b="1">
                          <a:solidFill>
                            <a:schemeClr val="tx1"/>
                          </a:solidFill>
                          <a:latin typeface="+mj-lt"/>
                          <a:ea typeface="Microsoft JhengHei" panose="020B0604030504040204" pitchFamily="34" charset="-120"/>
                        </a:rPr>
                        <a:t>Speed/Time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389285">
                <a:tc gridSpan="3">
                  <a:txBody>
                    <a:bodyPr/>
                    <a:lstStyle/>
                    <a:p>
                      <a:pPr marL="0" indent="0" algn="ctr">
                        <a:lnSpc>
                          <a:spcPct val="100000"/>
                        </a:lnSpc>
                        <a:buFont typeface="Arial" panose="020B0604020202020204" pitchFamily="34" charset="0"/>
                        <a:buNone/>
                      </a:pPr>
                      <a:endParaRPr lang="en-GB" sz="2000">
                        <a:latin typeface="+mj-lt"/>
                        <a:ea typeface="Microsoft JhengHei" panose="020B0604030504040204" pitchFamily="34" charset="-120"/>
                        <a:cs typeface="Arial" panose="020B0604020202020204" pitchFamily="34" charset="0"/>
                      </a:endParaRP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T w="38100" cmpd="sng">
                      <a:noFill/>
                    </a:lnT>
                  </a:tcPr>
                </a:tc>
                <a:tc hMerge="1">
                  <a:txBody>
                    <a:bodyPr/>
                    <a:lstStyle/>
                    <a:p>
                      <a:endParaRPr lang="en-GB"/>
                    </a:p>
                  </a:txBody>
                  <a:tcPr/>
                </a:tc>
                <a:extLst>
                  <a:ext uri="{0D108BD9-81ED-4DB2-BD59-A6C34878D82A}">
                    <a16:rowId xmlns:a16="http://schemas.microsoft.com/office/drawing/2014/main" val="4051671709"/>
                  </a:ext>
                </a:extLst>
              </a:tr>
              <a:tr h="648808">
                <a:tc>
                  <a:txBody>
                    <a:bodyPr/>
                    <a:lstStyle/>
                    <a:p>
                      <a:pPr algn="ctr"/>
                      <a:r>
                        <a:rPr lang="en-US" sz="4000" b="1">
                          <a:solidFill>
                            <a:schemeClr val="tx1"/>
                          </a:solidFill>
                          <a:latin typeface="+mj-lt"/>
                          <a:ea typeface="Microsoft JhengHei" panose="020B0604030504040204" pitchFamily="34" charset="-120"/>
                        </a:rPr>
                        <a:t>Focus/Direction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US" sz="4000" b="1">
                        <a:solidFill>
                          <a:schemeClr val="tx1"/>
                        </a:solidFill>
                        <a:latin typeface="+mj-lt"/>
                        <a:ea typeface="Microsoft JhengHei" panose="020B0604030504040204" pitchFamily="34" charset="-12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noFill/>
                      <a:prstDash val="solid"/>
                      <a:round/>
                      <a:headEnd type="none" w="med" len="med"/>
                      <a:tailEnd type="none" w="med" len="med"/>
                    </a:lnB>
                    <a:noFill/>
                  </a:tcPr>
                </a:tc>
                <a:tc>
                  <a:txBody>
                    <a:bodyPr/>
                    <a:lstStyle/>
                    <a:p>
                      <a:pPr algn="ctr"/>
                      <a:r>
                        <a:rPr lang="en-US" sz="4000" b="1">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bl>
          </a:graphicData>
        </a:graphic>
      </p:graphicFrame>
    </p:spTree>
    <p:extLst>
      <p:ext uri="{BB962C8B-B14F-4D97-AF65-F5344CB8AC3E}">
        <p14:creationId xmlns:p14="http://schemas.microsoft.com/office/powerpoint/2010/main" val="2190153906"/>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5F53A6-A874-B48B-7C34-E6EA082BA927}"/>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7E1834D6-2AFA-50D6-86E1-45437FCBBD24}"/>
              </a:ext>
            </a:extLst>
          </p:cNvPr>
          <p:cNvSpPr txBox="1"/>
          <p:nvPr/>
        </p:nvSpPr>
        <p:spPr>
          <a:xfrm>
            <a:off x="629762" y="1154043"/>
            <a:ext cx="10939293" cy="3600986"/>
          </a:xfrm>
          <a:prstGeom prst="rect">
            <a:avLst/>
          </a:prstGeom>
          <a:noFill/>
        </p:spPr>
        <p:txBody>
          <a:bodyPr wrap="square" lIns="91440" tIns="45720" rIns="91440" bIns="45720" anchor="t">
            <a:spAutoFit/>
          </a:bodyPr>
          <a:lstStyle/>
          <a:p>
            <a:r>
              <a:rPr lang="en-GB" sz="3200" b="1">
                <a:solidFill>
                  <a:schemeClr val="bg1"/>
                </a:solidFill>
                <a:ea typeface="+mn-lt"/>
                <a:cs typeface="+mn-lt"/>
              </a:rPr>
              <a:t>Movement </a:t>
            </a:r>
            <a:r>
              <a:rPr lang="en-GB" sz="3200" b="1">
                <a:solidFill>
                  <a:schemeClr val="bg1"/>
                </a:solidFill>
              </a:rPr>
              <a:t>Task: Exploring movement with different weights</a:t>
            </a:r>
            <a:endParaRPr lang="en-GB" sz="3200" b="1">
              <a:solidFill>
                <a:schemeClr val="bg1"/>
              </a:solidFill>
              <a:cs typeface="Calibri"/>
            </a:endParaRPr>
          </a:p>
          <a:p>
            <a:endParaRPr lang="en-GB" sz="2800" b="1">
              <a:solidFill>
                <a:schemeClr val="bg1"/>
              </a:solidFill>
              <a:cs typeface="Calibri" panose="020F0502020204030204"/>
            </a:endParaRPr>
          </a:p>
          <a:p>
            <a:endParaRPr lang="en-GB" sz="2800">
              <a:solidFill>
                <a:schemeClr val="bg1"/>
              </a:solidFill>
              <a:cs typeface="Calibri"/>
            </a:endParaRPr>
          </a:p>
          <a:p>
            <a:r>
              <a:rPr lang="en-GB" sz="2800">
                <a:solidFill>
                  <a:schemeClr val="bg1"/>
                </a:solidFill>
              </a:rPr>
              <a:t>In 2 groups come up with a short sequence  (all think of 1 move/ gesture each)</a:t>
            </a:r>
            <a:endParaRPr lang="en-GB" sz="2800">
              <a:solidFill>
                <a:schemeClr val="bg1"/>
              </a:solidFill>
              <a:cs typeface="Calibri"/>
            </a:endParaRPr>
          </a:p>
          <a:p>
            <a:endParaRPr lang="en-GB" sz="2800">
              <a:solidFill>
                <a:schemeClr val="bg1"/>
              </a:solidFill>
              <a:cs typeface="Calibri"/>
            </a:endParaRPr>
          </a:p>
          <a:p>
            <a:r>
              <a:rPr lang="en-GB" sz="2800" i="1">
                <a:solidFill>
                  <a:schemeClr val="bg1"/>
                </a:solidFill>
              </a:rPr>
              <a:t>Half explore doing the sequence with a </a:t>
            </a:r>
            <a:r>
              <a:rPr lang="en-GB" sz="2800" b="1" i="1">
                <a:solidFill>
                  <a:schemeClr val="bg1"/>
                </a:solidFill>
              </a:rPr>
              <a:t>light effort</a:t>
            </a:r>
            <a:endParaRPr lang="en-GB" sz="2800" b="1" i="1">
              <a:solidFill>
                <a:schemeClr val="bg1"/>
              </a:solidFill>
              <a:cs typeface="Calibri"/>
            </a:endParaRPr>
          </a:p>
          <a:p>
            <a:r>
              <a:rPr lang="en-GB" sz="2800" i="1">
                <a:solidFill>
                  <a:schemeClr val="bg1"/>
                </a:solidFill>
              </a:rPr>
              <a:t>The other half explore performing the sequence with a </a:t>
            </a:r>
            <a:r>
              <a:rPr lang="en-GB" sz="2800" b="1" i="1">
                <a:solidFill>
                  <a:schemeClr val="bg1"/>
                </a:solidFill>
              </a:rPr>
              <a:t>heavy weight</a:t>
            </a:r>
            <a:endParaRPr lang="en-GB" sz="2800" b="1" i="1">
              <a:solidFill>
                <a:schemeClr val="bg1"/>
              </a:solidFill>
              <a:cs typeface="Calibri"/>
            </a:endParaRPr>
          </a:p>
        </p:txBody>
      </p:sp>
    </p:spTree>
    <p:extLst>
      <p:ext uri="{BB962C8B-B14F-4D97-AF65-F5344CB8AC3E}">
        <p14:creationId xmlns:p14="http://schemas.microsoft.com/office/powerpoint/2010/main" val="570564860"/>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17">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4B5734ED-AEA8-4B4C-8CE8-823D6C352C40}"/>
              </a:ext>
            </a:extLst>
          </p:cNvPr>
          <p:cNvSpPr txBox="1"/>
          <p:nvPr/>
        </p:nvSpPr>
        <p:spPr>
          <a:xfrm>
            <a:off x="4038600" y="1939159"/>
            <a:ext cx="7644627" cy="275108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700" b="1" i="0" kern="1200">
                <a:effectLst/>
                <a:latin typeface="+mj-lt"/>
                <a:ea typeface="+mj-ea"/>
                <a:cs typeface="+mj-cs"/>
              </a:rPr>
              <a:t>RELATIONSHIPS</a:t>
            </a:r>
            <a:endParaRPr lang="en-US"/>
          </a:p>
          <a:p>
            <a:pPr algn="r">
              <a:lnSpc>
                <a:spcPct val="90000"/>
              </a:lnSpc>
              <a:spcBef>
                <a:spcPct val="0"/>
              </a:spcBef>
              <a:spcAft>
                <a:spcPts val="600"/>
              </a:spcAft>
            </a:pPr>
            <a:r>
              <a:rPr lang="en-US" sz="4700" b="1">
                <a:latin typeface="+mj-lt"/>
                <a:ea typeface="+mj-ea"/>
                <a:cs typeface="+mj-cs"/>
              </a:rPr>
              <a:t> Come up</a:t>
            </a:r>
            <a:r>
              <a:rPr lang="en-US" sz="4700" b="1" kern="1200">
                <a:latin typeface="+mj-lt"/>
                <a:ea typeface="+mj-ea"/>
                <a:cs typeface="+mj-cs"/>
              </a:rPr>
              <a:t> </a:t>
            </a:r>
            <a:r>
              <a:rPr lang="en-US" sz="4700" b="1">
                <a:latin typeface="+mj-lt"/>
                <a:ea typeface="+mj-ea"/>
                <a:cs typeface="+mj-cs"/>
              </a:rPr>
              <a:t>with </a:t>
            </a:r>
            <a:r>
              <a:rPr lang="en-US" sz="4700" b="1" kern="1200">
                <a:latin typeface="+mj-lt"/>
                <a:ea typeface="+mj-ea"/>
                <a:cs typeface="+mj-cs"/>
              </a:rPr>
              <a:t>as many terms on the board for relationships / Choreographic devices</a:t>
            </a:r>
            <a:r>
              <a:rPr lang="en-US" sz="4700" kern="1200">
                <a:latin typeface="+mj-lt"/>
                <a:ea typeface="+mj-ea"/>
                <a:cs typeface="+mj-cs"/>
              </a:rPr>
              <a:t> </a:t>
            </a:r>
            <a:endParaRPr lang="en-US">
              <a:ea typeface="+mj-ea"/>
              <a:cs typeface="+mj-cs"/>
            </a:endParaRPr>
          </a:p>
        </p:txBody>
      </p:sp>
    </p:spTree>
    <p:extLst>
      <p:ext uri="{BB962C8B-B14F-4D97-AF65-F5344CB8AC3E}">
        <p14:creationId xmlns:p14="http://schemas.microsoft.com/office/powerpoint/2010/main" val="1833445343"/>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036FA91-6982-EB3E-3BB8-E998E54D9DE5}"/>
              </a:ext>
            </a:extLst>
          </p:cNvPr>
          <p:cNvGraphicFramePr>
            <a:graphicFrameLocks noGrp="1"/>
          </p:cNvGraphicFramePr>
          <p:nvPr>
            <p:ph idx="1"/>
            <p:extLst>
              <p:ext uri="{D42A27DB-BD31-4B8C-83A1-F6EECF244321}">
                <p14:modId xmlns:p14="http://schemas.microsoft.com/office/powerpoint/2010/main" val="1148239502"/>
              </p:ext>
            </p:extLst>
          </p:nvPr>
        </p:nvGraphicFramePr>
        <p:xfrm>
          <a:off x="511869" y="552666"/>
          <a:ext cx="4299895" cy="4850130"/>
        </p:xfrm>
        <a:graphic>
          <a:graphicData uri="http://schemas.openxmlformats.org/drawingml/2006/table">
            <a:tbl>
              <a:tblPr firstRow="1" bandRow="1">
                <a:tableStyleId>{5C22544A-7EE6-4342-B048-85BDC9FD1C3A}</a:tableStyleId>
              </a:tblPr>
              <a:tblGrid>
                <a:gridCol w="4299895">
                  <a:extLst>
                    <a:ext uri="{9D8B030D-6E8A-4147-A177-3AD203B41FA5}">
                      <a16:colId xmlns:a16="http://schemas.microsoft.com/office/drawing/2014/main" val="1873961404"/>
                    </a:ext>
                  </a:extLst>
                </a:gridCol>
              </a:tblGrid>
              <a:tr h="285750">
                <a:tc>
                  <a:txBody>
                    <a:bodyPr/>
                    <a:lstStyle/>
                    <a:p>
                      <a:pPr algn="l" fontAlgn="auto"/>
                      <a:endParaRPr lang="en-GB" sz="1800" b="1" i="0">
                        <a:solidFill>
                          <a:srgbClr val="FFFFFF"/>
                        </a:solidFill>
                        <a:effectLst/>
                        <a:latin typeface="Calibri" panose="020F0502020204030204" pitchFamily="34" charset="0"/>
                      </a:endParaRPr>
                    </a:p>
                  </a:txBody>
                  <a:tcPr>
                    <a:lnL w="10954" cap="flat" cmpd="sng" algn="ctr">
                      <a:solidFill>
                        <a:srgbClr val="FFFFFF"/>
                      </a:solidFill>
                      <a:prstDash val="solid"/>
                      <a:round/>
                      <a:headEnd type="none" w="med" len="med"/>
                      <a:tailEnd type="none" w="med" len="med"/>
                    </a:lnL>
                    <a:lnR w="10954" cap="flat" cmpd="sng" algn="ctr">
                      <a:solidFill>
                        <a:srgbClr val="FFFFFF"/>
                      </a:solidFill>
                      <a:prstDash val="solid"/>
                      <a:round/>
                      <a:headEnd type="none" w="med" len="med"/>
                      <a:tailEnd type="none" w="med" len="med"/>
                    </a:lnR>
                    <a:lnT w="10954" cap="flat" cmpd="sng" algn="ctr">
                      <a:solidFill>
                        <a:srgbClr val="FFFFFF"/>
                      </a:solidFill>
                      <a:prstDash val="solid"/>
                      <a:round/>
                      <a:headEnd type="none" w="med" len="med"/>
                      <a:tailEnd type="none" w="med" len="med"/>
                    </a:lnT>
                    <a:lnB w="10954"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562785999"/>
                  </a:ext>
                </a:extLst>
              </a:tr>
              <a:tr h="638175">
                <a:tc>
                  <a:txBody>
                    <a:bodyPr/>
                    <a:lstStyle/>
                    <a:p>
                      <a:pPr marL="342900" lvl="0" indent="-342900" algn="l" fontAlgn="base">
                        <a:buFont typeface="Arial" panose="020B0604020202020204" pitchFamily="34" charset="0"/>
                        <a:buChar char="•"/>
                      </a:pPr>
                      <a:r>
                        <a:rPr lang="en-GB" sz="2400" b="1" i="0">
                          <a:solidFill>
                            <a:srgbClr val="202124"/>
                          </a:solidFill>
                          <a:effectLst/>
                          <a:latin typeface="Calibri" panose="020F0502020204030204" pitchFamily="34" charset="0"/>
                        </a:rPr>
                        <a:t>Unison</a:t>
                      </a:r>
                      <a:endParaRPr lang="en-GB" sz="1920" b="0" i="0">
                        <a:solidFill>
                          <a:srgbClr val="000000"/>
                        </a:solidFill>
                        <a:effectLst/>
                        <a:latin typeface="Arial" panose="020B0604020202020204" pitchFamily="34" charset="0"/>
                      </a:endParaRPr>
                    </a:p>
                  </a:txBody>
                  <a:tcPr>
                    <a:lnL w="10954" cap="flat" cmpd="sng" algn="ctr">
                      <a:solidFill>
                        <a:srgbClr val="FFFFFF"/>
                      </a:solidFill>
                      <a:prstDash val="solid"/>
                      <a:round/>
                      <a:headEnd type="none" w="med" len="med"/>
                      <a:tailEnd type="none" w="med" len="med"/>
                    </a:lnL>
                    <a:lnR w="10954" cap="flat" cmpd="sng" algn="ctr">
                      <a:solidFill>
                        <a:srgbClr val="FFFFFF"/>
                      </a:solidFill>
                      <a:prstDash val="solid"/>
                      <a:round/>
                      <a:headEnd type="none" w="med" len="med"/>
                      <a:tailEnd type="none" w="med" len="med"/>
                    </a:lnR>
                    <a:lnT w="10954" cap="flat" cmpd="sng" algn="ctr">
                      <a:solidFill>
                        <a:srgbClr val="FFFFFF"/>
                      </a:solidFill>
                      <a:prstDash val="solid"/>
                      <a:round/>
                      <a:headEnd type="none" w="med" len="med"/>
                      <a:tailEnd type="none" w="med" len="med"/>
                    </a:lnT>
                    <a:lnB w="10954"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3779644715"/>
                  </a:ext>
                </a:extLst>
              </a:tr>
              <a:tr h="647700">
                <a:tc>
                  <a:txBody>
                    <a:bodyPr/>
                    <a:lstStyle/>
                    <a:p>
                      <a:pPr marL="342900" lvl="0" indent="-342900" algn="l" fontAlgn="base">
                        <a:buFont typeface="Arial" panose="020B0604020202020204" pitchFamily="34" charset="0"/>
                        <a:buChar char="•"/>
                      </a:pPr>
                      <a:r>
                        <a:rPr lang="en-GB" sz="2400" b="1" i="0">
                          <a:solidFill>
                            <a:srgbClr val="202124"/>
                          </a:solidFill>
                          <a:effectLst/>
                          <a:latin typeface="Calibri" panose="020F0502020204030204" pitchFamily="34" charset="0"/>
                        </a:rPr>
                        <a:t>Mirroring</a:t>
                      </a:r>
                      <a:endParaRPr lang="en-GB" sz="1920" b="0" i="0">
                        <a:solidFill>
                          <a:srgbClr val="000000"/>
                        </a:solidFill>
                        <a:effectLst/>
                        <a:latin typeface="Arial" panose="020B0604020202020204" pitchFamily="34" charset="0"/>
                      </a:endParaRPr>
                    </a:p>
                  </a:txBody>
                  <a:tcPr>
                    <a:lnL w="10954" cap="flat" cmpd="sng" algn="ctr">
                      <a:solidFill>
                        <a:srgbClr val="FFFFFF"/>
                      </a:solidFill>
                      <a:prstDash val="solid"/>
                      <a:round/>
                      <a:headEnd type="none" w="med" len="med"/>
                      <a:tailEnd type="none" w="med" len="med"/>
                    </a:lnL>
                    <a:lnR w="10954" cap="flat" cmpd="sng" algn="ctr">
                      <a:solidFill>
                        <a:srgbClr val="FFFFFF"/>
                      </a:solidFill>
                      <a:prstDash val="solid"/>
                      <a:round/>
                      <a:headEnd type="none" w="med" len="med"/>
                      <a:tailEnd type="none" w="med" len="med"/>
                    </a:lnR>
                    <a:lnT w="10954" cap="flat" cmpd="sng" algn="ctr">
                      <a:solidFill>
                        <a:srgbClr val="FFFFFF"/>
                      </a:solidFill>
                      <a:prstDash val="solid"/>
                      <a:round/>
                      <a:headEnd type="none" w="med" len="med"/>
                      <a:tailEnd type="none" w="med" len="med"/>
                    </a:lnT>
                    <a:lnB w="10954"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2986607650"/>
                  </a:ext>
                </a:extLst>
              </a:tr>
              <a:tr h="638175">
                <a:tc>
                  <a:txBody>
                    <a:bodyPr/>
                    <a:lstStyle/>
                    <a:p>
                      <a:pPr marL="342900" lvl="0" indent="-342900" algn="l" fontAlgn="base">
                        <a:buFont typeface="Arial" panose="020B0604020202020204" pitchFamily="34" charset="0"/>
                        <a:buChar char="•"/>
                      </a:pPr>
                      <a:r>
                        <a:rPr lang="en-GB" sz="2400" b="1" i="0">
                          <a:solidFill>
                            <a:srgbClr val="202124"/>
                          </a:solidFill>
                          <a:effectLst/>
                          <a:latin typeface="Calibri" panose="020F0502020204030204" pitchFamily="34" charset="0"/>
                        </a:rPr>
                        <a:t>Cannon</a:t>
                      </a:r>
                      <a:endParaRPr lang="en-GB" sz="1920" b="0" i="0">
                        <a:solidFill>
                          <a:srgbClr val="000000"/>
                        </a:solidFill>
                        <a:effectLst/>
                        <a:latin typeface="Arial" panose="020B0604020202020204" pitchFamily="34" charset="0"/>
                      </a:endParaRPr>
                    </a:p>
                  </a:txBody>
                  <a:tcPr>
                    <a:lnL w="10954" cap="flat" cmpd="sng" algn="ctr">
                      <a:solidFill>
                        <a:srgbClr val="FFFFFF"/>
                      </a:solidFill>
                      <a:prstDash val="solid"/>
                      <a:round/>
                      <a:headEnd type="none" w="med" len="med"/>
                      <a:tailEnd type="none" w="med" len="med"/>
                    </a:lnL>
                    <a:lnR w="10954" cap="flat" cmpd="sng" algn="ctr">
                      <a:solidFill>
                        <a:srgbClr val="FFFFFF"/>
                      </a:solidFill>
                      <a:prstDash val="solid"/>
                      <a:round/>
                      <a:headEnd type="none" w="med" len="med"/>
                      <a:tailEnd type="none" w="med" len="med"/>
                    </a:lnR>
                    <a:lnT w="10954" cap="flat" cmpd="sng" algn="ctr">
                      <a:solidFill>
                        <a:srgbClr val="FFFFFF"/>
                      </a:solidFill>
                      <a:prstDash val="solid"/>
                      <a:round/>
                      <a:headEnd type="none" w="med" len="med"/>
                      <a:tailEnd type="none" w="med" len="med"/>
                    </a:lnT>
                    <a:lnB w="10954"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757575696"/>
                  </a:ext>
                </a:extLst>
              </a:tr>
              <a:tr h="628650">
                <a:tc>
                  <a:txBody>
                    <a:bodyPr/>
                    <a:lstStyle/>
                    <a:p>
                      <a:pPr marL="342900" lvl="0" indent="-342900" algn="l" fontAlgn="base">
                        <a:buFont typeface="Arial" panose="020B0604020202020204" pitchFamily="34" charset="0"/>
                        <a:buChar char="•"/>
                      </a:pPr>
                      <a:r>
                        <a:rPr lang="en-GB" sz="2400" b="1" i="0">
                          <a:solidFill>
                            <a:srgbClr val="202124"/>
                          </a:solidFill>
                          <a:effectLst/>
                          <a:latin typeface="Calibri" panose="020F0502020204030204" pitchFamily="34" charset="0"/>
                        </a:rPr>
                        <a:t>Call &amp; response / Action &amp; reaction </a:t>
                      </a:r>
                      <a:endParaRPr lang="en-GB" sz="1920" b="0" i="0">
                        <a:solidFill>
                          <a:srgbClr val="000000"/>
                        </a:solidFill>
                        <a:effectLst/>
                        <a:latin typeface="Arial" panose="020B0604020202020204" pitchFamily="34" charset="0"/>
                      </a:endParaRPr>
                    </a:p>
                  </a:txBody>
                  <a:tcPr>
                    <a:lnL w="10954" cap="flat" cmpd="sng" algn="ctr">
                      <a:solidFill>
                        <a:srgbClr val="FFFFFF"/>
                      </a:solidFill>
                      <a:prstDash val="solid"/>
                      <a:round/>
                      <a:headEnd type="none" w="med" len="med"/>
                      <a:tailEnd type="none" w="med" len="med"/>
                    </a:lnL>
                    <a:lnR w="10954" cap="flat" cmpd="sng" algn="ctr">
                      <a:solidFill>
                        <a:srgbClr val="FFFFFF"/>
                      </a:solidFill>
                      <a:prstDash val="solid"/>
                      <a:round/>
                      <a:headEnd type="none" w="med" len="med"/>
                      <a:tailEnd type="none" w="med" len="med"/>
                    </a:lnR>
                    <a:lnT w="10954" cap="flat" cmpd="sng" algn="ctr">
                      <a:solidFill>
                        <a:srgbClr val="FFFFFF"/>
                      </a:solidFill>
                      <a:prstDash val="solid"/>
                      <a:round/>
                      <a:headEnd type="none" w="med" len="med"/>
                      <a:tailEnd type="none" w="med" len="med"/>
                    </a:lnT>
                    <a:lnB w="10954"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3116154911"/>
                  </a:ext>
                </a:extLst>
              </a:tr>
              <a:tr h="914400">
                <a:tc>
                  <a:txBody>
                    <a:bodyPr/>
                    <a:lstStyle/>
                    <a:p>
                      <a:pPr marL="342900" lvl="0" indent="-342900" algn="l" fontAlgn="base">
                        <a:buFont typeface="Arial" panose="020B0604020202020204" pitchFamily="34" charset="0"/>
                        <a:buChar char="•"/>
                      </a:pPr>
                      <a:r>
                        <a:rPr lang="en-GB" sz="2400" b="1" i="0">
                          <a:solidFill>
                            <a:srgbClr val="202124"/>
                          </a:solidFill>
                          <a:effectLst/>
                          <a:latin typeface="Calibri" panose="020F0502020204030204" pitchFamily="34" charset="0"/>
                        </a:rPr>
                        <a:t>Formations</a:t>
                      </a:r>
                      <a:endParaRPr lang="en-GB" sz="1920" b="0" i="0">
                        <a:solidFill>
                          <a:srgbClr val="000000"/>
                        </a:solidFill>
                        <a:effectLst/>
                        <a:latin typeface="Arial" panose="020B0604020202020204" pitchFamily="34" charset="0"/>
                      </a:endParaRPr>
                    </a:p>
                  </a:txBody>
                  <a:tcPr>
                    <a:lnL w="10954" cap="flat" cmpd="sng" algn="ctr">
                      <a:solidFill>
                        <a:srgbClr val="FFFFFF"/>
                      </a:solidFill>
                      <a:prstDash val="solid"/>
                      <a:round/>
                      <a:headEnd type="none" w="med" len="med"/>
                      <a:tailEnd type="none" w="med" len="med"/>
                    </a:lnL>
                    <a:lnR w="10954" cap="flat" cmpd="sng" algn="ctr">
                      <a:solidFill>
                        <a:srgbClr val="FFFFFF"/>
                      </a:solidFill>
                      <a:prstDash val="solid"/>
                      <a:round/>
                      <a:headEnd type="none" w="med" len="med"/>
                      <a:tailEnd type="none" w="med" len="med"/>
                    </a:lnR>
                    <a:lnT w="10954" cap="flat" cmpd="sng" algn="ctr">
                      <a:solidFill>
                        <a:srgbClr val="FFFFFF"/>
                      </a:solidFill>
                      <a:prstDash val="solid"/>
                      <a:round/>
                      <a:headEnd type="none" w="med" len="med"/>
                      <a:tailEnd type="none" w="med" len="med"/>
                    </a:lnT>
                    <a:lnB w="10954" cap="flat" cmpd="sng" algn="ctr">
                      <a:solidFill>
                        <a:srgbClr val="FFFFFF"/>
                      </a:solidFill>
                      <a:prstDash val="solid"/>
                      <a:round/>
                      <a:headEnd type="none" w="med" len="med"/>
                      <a:tailEnd type="none" w="med" len="med"/>
                    </a:lnB>
                    <a:solidFill>
                      <a:srgbClr val="CFD5EA"/>
                    </a:solidFill>
                  </a:tcPr>
                </a:tc>
                <a:extLst>
                  <a:ext uri="{0D108BD9-81ED-4DB2-BD59-A6C34878D82A}">
                    <a16:rowId xmlns:a16="http://schemas.microsoft.com/office/drawing/2014/main" val="203325447"/>
                  </a:ext>
                </a:extLst>
              </a:tr>
              <a:tr h="676275">
                <a:tc>
                  <a:txBody>
                    <a:bodyPr/>
                    <a:lstStyle/>
                    <a:p>
                      <a:pPr marL="342900" lvl="0" indent="-342900" algn="l" fontAlgn="base">
                        <a:buFont typeface="Arial" panose="020B0604020202020204" pitchFamily="34" charset="0"/>
                        <a:buChar char="•"/>
                      </a:pPr>
                      <a:r>
                        <a:rPr lang="en-GB" sz="2400" b="1" i="0">
                          <a:solidFill>
                            <a:srgbClr val="202124"/>
                          </a:solidFill>
                          <a:effectLst/>
                          <a:latin typeface="Calibri" panose="020F0502020204030204" pitchFamily="34" charset="0"/>
                        </a:rPr>
                        <a:t>Counterpoint</a:t>
                      </a:r>
                      <a:endParaRPr lang="en-GB" sz="1920" b="0" i="0">
                        <a:solidFill>
                          <a:srgbClr val="000000"/>
                        </a:solidFill>
                        <a:effectLst/>
                        <a:latin typeface="Arial" panose="020B0604020202020204" pitchFamily="34" charset="0"/>
                      </a:endParaRPr>
                    </a:p>
                    <a:p>
                      <a:pPr marL="342900" lvl="0" indent="-342900" algn="l" fontAlgn="base">
                        <a:buFont typeface="Arial" panose="020B0604020202020204" pitchFamily="34" charset="0"/>
                        <a:buChar char="•"/>
                      </a:pPr>
                      <a:r>
                        <a:rPr lang="en-GB" sz="2400" b="1" i="0">
                          <a:solidFill>
                            <a:srgbClr val="202124"/>
                          </a:solidFill>
                          <a:effectLst/>
                          <a:latin typeface="Calibri" panose="020F0502020204030204" pitchFamily="34" charset="0"/>
                        </a:rPr>
                        <a:t>Contact</a:t>
                      </a:r>
                      <a:endParaRPr lang="en-GB" sz="1920" b="0" i="0">
                        <a:solidFill>
                          <a:srgbClr val="000000"/>
                        </a:solidFill>
                        <a:effectLst/>
                        <a:latin typeface="Arial" panose="020B0604020202020204" pitchFamily="34" charset="0"/>
                      </a:endParaRPr>
                    </a:p>
                  </a:txBody>
                  <a:tcPr>
                    <a:lnL w="10954" cap="flat" cmpd="sng" algn="ctr">
                      <a:solidFill>
                        <a:srgbClr val="FFFFFF"/>
                      </a:solidFill>
                      <a:prstDash val="solid"/>
                      <a:round/>
                      <a:headEnd type="none" w="med" len="med"/>
                      <a:tailEnd type="none" w="med" len="med"/>
                    </a:lnL>
                    <a:lnR w="10954" cap="flat" cmpd="sng" algn="ctr">
                      <a:solidFill>
                        <a:srgbClr val="FFFFFF"/>
                      </a:solidFill>
                      <a:prstDash val="solid"/>
                      <a:round/>
                      <a:headEnd type="none" w="med" len="med"/>
                      <a:tailEnd type="none" w="med" len="med"/>
                    </a:lnR>
                    <a:lnT w="10954" cap="flat" cmpd="sng" algn="ctr">
                      <a:solidFill>
                        <a:srgbClr val="FFFFFF"/>
                      </a:solidFill>
                      <a:prstDash val="solid"/>
                      <a:round/>
                      <a:headEnd type="none" w="med" len="med"/>
                      <a:tailEnd type="none" w="med" len="med"/>
                    </a:lnT>
                    <a:lnB w="10954" cap="flat" cmpd="sng" algn="ctr">
                      <a:solidFill>
                        <a:srgbClr val="FFFFFF"/>
                      </a:solidFill>
                      <a:prstDash val="solid"/>
                      <a:round/>
                      <a:headEnd type="none" w="med" len="med"/>
                      <a:tailEnd type="none" w="med" len="med"/>
                    </a:lnB>
                    <a:solidFill>
                      <a:srgbClr val="E9EBF5"/>
                    </a:solidFill>
                  </a:tcPr>
                </a:tc>
                <a:extLst>
                  <a:ext uri="{0D108BD9-81ED-4DB2-BD59-A6C34878D82A}">
                    <a16:rowId xmlns:a16="http://schemas.microsoft.com/office/drawing/2014/main" val="612671063"/>
                  </a:ext>
                </a:extLst>
              </a:tr>
            </a:tbl>
          </a:graphicData>
        </a:graphic>
      </p:graphicFrame>
      <p:sp>
        <p:nvSpPr>
          <p:cNvPr id="3" name="TextBox 2">
            <a:extLst>
              <a:ext uri="{FF2B5EF4-FFF2-40B4-BE49-F238E27FC236}">
                <a16:creationId xmlns:a16="http://schemas.microsoft.com/office/drawing/2014/main" id="{6D011A00-6FFC-EB0D-468F-F9D4A5A794C6}"/>
              </a:ext>
            </a:extLst>
          </p:cNvPr>
          <p:cNvSpPr txBox="1"/>
          <p:nvPr/>
        </p:nvSpPr>
        <p:spPr>
          <a:xfrm>
            <a:off x="5434630" y="1020105"/>
            <a:ext cx="6341666" cy="275108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700" b="1">
                <a:latin typeface="+mj-lt"/>
                <a:ea typeface="+mj-ea"/>
                <a:cs typeface="+mj-cs"/>
              </a:rPr>
              <a:t>Description &amp; </a:t>
            </a:r>
            <a:r>
              <a:rPr lang="en-US" sz="4700" b="1" err="1">
                <a:latin typeface="+mj-lt"/>
                <a:ea typeface="+mj-ea"/>
                <a:cs typeface="+mj-cs"/>
              </a:rPr>
              <a:t>exapmles</a:t>
            </a:r>
            <a:r>
              <a:rPr lang="en-US" sz="4700" b="1">
                <a:latin typeface="+mj-lt"/>
                <a:ea typeface="+mj-ea"/>
                <a:cs typeface="+mj-cs"/>
              </a:rPr>
              <a:t>... feedback to the group</a:t>
            </a:r>
            <a:endParaRPr lang="en-US">
              <a:ea typeface="+mj-ea"/>
              <a:cs typeface="+mj-cs"/>
            </a:endParaRPr>
          </a:p>
        </p:txBody>
      </p:sp>
    </p:spTree>
    <p:extLst>
      <p:ext uri="{BB962C8B-B14F-4D97-AF65-F5344CB8AC3E}">
        <p14:creationId xmlns:p14="http://schemas.microsoft.com/office/powerpoint/2010/main" val="3762109219"/>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01DB2D-A741-534A-34C8-1A2C67FAFB26}"/>
            </a:ext>
          </a:extLst>
        </p:cNvPr>
        <p:cNvGrpSpPr/>
        <p:nvPr/>
      </p:nvGrpSpPr>
      <p:grpSpPr>
        <a:xfrm>
          <a:off x="0" y="0"/>
          <a:ext cx="0" cy="0"/>
          <a:chOff x="0" y="0"/>
          <a:chExt cx="0" cy="0"/>
        </a:xfrm>
      </p:grpSpPr>
      <p:pic>
        <p:nvPicPr>
          <p:cNvPr id="4" name="Picture 3" descr="A black background with white text&#10;&#10;Description automatically generated">
            <a:extLst>
              <a:ext uri="{FF2B5EF4-FFF2-40B4-BE49-F238E27FC236}">
                <a16:creationId xmlns:a16="http://schemas.microsoft.com/office/drawing/2014/main" id="{07230372-B4C6-94AE-DD7E-542204FB6FD8}"/>
              </a:ext>
            </a:extLst>
          </p:cNvPr>
          <p:cNvPicPr>
            <a:picLocks noChangeAspect="1"/>
          </p:cNvPicPr>
          <p:nvPr/>
        </p:nvPicPr>
        <p:blipFill>
          <a:blip r:embed="rId2"/>
          <a:stretch>
            <a:fillRect/>
          </a:stretch>
        </p:blipFill>
        <p:spPr>
          <a:xfrm>
            <a:off x="1024835" y="1030822"/>
            <a:ext cx="10296938" cy="4233139"/>
          </a:xfrm>
          <a:prstGeom prst="rect">
            <a:avLst/>
          </a:prstGeom>
        </p:spPr>
      </p:pic>
    </p:spTree>
    <p:extLst>
      <p:ext uri="{BB962C8B-B14F-4D97-AF65-F5344CB8AC3E}">
        <p14:creationId xmlns:p14="http://schemas.microsoft.com/office/powerpoint/2010/main" val="4123514667"/>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EF1B0-99EC-D74C-5FC2-7BCD8738E4A8}"/>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7844AFD-C9A4-FBBB-54B8-3F81E3BB3793}"/>
              </a:ext>
            </a:extLst>
          </p:cNvPr>
          <p:cNvSpPr txBox="1">
            <a:spLocks noChangeArrowheads="1"/>
          </p:cNvSpPr>
          <p:nvPr/>
        </p:nvSpPr>
        <p:spPr>
          <a:xfrm>
            <a:off x="3827204" y="2504578"/>
            <a:ext cx="3969556"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sz="4000">
                <a:ea typeface="Calibri Light"/>
                <a:cs typeface="Calibri Light"/>
              </a:rPr>
              <a:t>Stimulus/Theme:</a:t>
            </a:r>
          </a:p>
          <a:p>
            <a:pPr algn="ctr"/>
            <a:r>
              <a:rPr lang="en-US" altLang="en-US" sz="4000" b="1">
                <a:cs typeface="Calibri Light"/>
              </a:rPr>
              <a:t>Ocean</a:t>
            </a:r>
            <a:endParaRPr lang="en-US">
              <a:cs typeface="Calibri Light" panose="020F0302020204030204"/>
            </a:endParaRPr>
          </a:p>
        </p:txBody>
      </p:sp>
      <p:sp>
        <p:nvSpPr>
          <p:cNvPr id="11" name="Oval 10">
            <a:extLst>
              <a:ext uri="{FF2B5EF4-FFF2-40B4-BE49-F238E27FC236}">
                <a16:creationId xmlns:a16="http://schemas.microsoft.com/office/drawing/2014/main" id="{BB115769-FC87-E5C6-6118-A2BC28355016}"/>
              </a:ext>
            </a:extLst>
          </p:cNvPr>
          <p:cNvSpPr/>
          <p:nvPr/>
        </p:nvSpPr>
        <p:spPr>
          <a:xfrm>
            <a:off x="3635144" y="2047339"/>
            <a:ext cx="4162778" cy="1894570"/>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639D3B1-FC66-F32A-72B3-F128B66D5F7F}"/>
              </a:ext>
            </a:extLst>
          </p:cNvPr>
          <p:cNvSpPr/>
          <p:nvPr/>
        </p:nvSpPr>
        <p:spPr>
          <a:xfrm>
            <a:off x="690216" y="525179"/>
            <a:ext cx="2190905" cy="96446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
            <a:extLst>
              <a:ext uri="{FF2B5EF4-FFF2-40B4-BE49-F238E27FC236}">
                <a16:creationId xmlns:a16="http://schemas.microsoft.com/office/drawing/2014/main" id="{D2191DBC-3F67-659D-D5BD-148F7E31ECBD}"/>
              </a:ext>
            </a:extLst>
          </p:cNvPr>
          <p:cNvSpPr txBox="1">
            <a:spLocks noChangeArrowheads="1"/>
          </p:cNvSpPr>
          <p:nvPr/>
        </p:nvSpPr>
        <p:spPr>
          <a:xfrm>
            <a:off x="552199" y="560123"/>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Types of movements</a:t>
            </a:r>
            <a:endParaRPr lang="en-US" sz="2800"/>
          </a:p>
        </p:txBody>
      </p:sp>
      <p:sp>
        <p:nvSpPr>
          <p:cNvPr id="14" name="Oval 13">
            <a:extLst>
              <a:ext uri="{FF2B5EF4-FFF2-40B4-BE49-F238E27FC236}">
                <a16:creationId xmlns:a16="http://schemas.microsoft.com/office/drawing/2014/main" id="{F4173B38-F58D-5C49-CD24-7BA1BBA930BA}"/>
              </a:ext>
            </a:extLst>
          </p:cNvPr>
          <p:cNvSpPr/>
          <p:nvPr/>
        </p:nvSpPr>
        <p:spPr>
          <a:xfrm>
            <a:off x="7696078" y="252773"/>
            <a:ext cx="3532685" cy="125711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
            <a:extLst>
              <a:ext uri="{FF2B5EF4-FFF2-40B4-BE49-F238E27FC236}">
                <a16:creationId xmlns:a16="http://schemas.microsoft.com/office/drawing/2014/main" id="{638208DE-071C-DFB9-4665-46E8E8D59CF0}"/>
              </a:ext>
            </a:extLst>
          </p:cNvPr>
          <p:cNvSpPr txBox="1">
            <a:spLocks noChangeArrowheads="1"/>
          </p:cNvSpPr>
          <p:nvPr/>
        </p:nvSpPr>
        <p:spPr>
          <a:xfrm>
            <a:off x="7845191" y="514106"/>
            <a:ext cx="3229642"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400"/>
              <a:t>Relationships/ Choreography</a:t>
            </a:r>
            <a:endParaRPr lang="en-US">
              <a:cs typeface="Calibri Light"/>
            </a:endParaRPr>
          </a:p>
        </p:txBody>
      </p:sp>
      <p:sp>
        <p:nvSpPr>
          <p:cNvPr id="16" name="Oval 15">
            <a:extLst>
              <a:ext uri="{FF2B5EF4-FFF2-40B4-BE49-F238E27FC236}">
                <a16:creationId xmlns:a16="http://schemas.microsoft.com/office/drawing/2014/main" id="{1C7162EF-ABE4-0E44-1582-BAEA309E5848}"/>
              </a:ext>
            </a:extLst>
          </p:cNvPr>
          <p:cNvSpPr/>
          <p:nvPr/>
        </p:nvSpPr>
        <p:spPr>
          <a:xfrm>
            <a:off x="8704714" y="3741285"/>
            <a:ext cx="2870077" cy="1814811"/>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
            <a:extLst>
              <a:ext uri="{FF2B5EF4-FFF2-40B4-BE49-F238E27FC236}">
                <a16:creationId xmlns:a16="http://schemas.microsoft.com/office/drawing/2014/main" id="{D5BDE24E-C472-8388-98BD-4460DA073B30}"/>
              </a:ext>
            </a:extLst>
          </p:cNvPr>
          <p:cNvSpPr txBox="1">
            <a:spLocks noChangeArrowheads="1"/>
          </p:cNvSpPr>
          <p:nvPr/>
        </p:nvSpPr>
        <p:spPr>
          <a:xfrm>
            <a:off x="8977146" y="3874392"/>
            <a:ext cx="2544949" cy="977900"/>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800"/>
              <a:t>Building blocks ideas – Types of questions to ask children</a:t>
            </a:r>
            <a:endParaRPr lang="en-US" sz="2800"/>
          </a:p>
        </p:txBody>
      </p:sp>
      <p:sp>
        <p:nvSpPr>
          <p:cNvPr id="5" name="Oval 4">
            <a:extLst>
              <a:ext uri="{FF2B5EF4-FFF2-40B4-BE49-F238E27FC236}">
                <a16:creationId xmlns:a16="http://schemas.microsoft.com/office/drawing/2014/main" id="{11205C7F-0D3C-823A-B5AA-BF26D94312FD}"/>
              </a:ext>
            </a:extLst>
          </p:cNvPr>
          <p:cNvSpPr/>
          <p:nvPr/>
        </p:nvSpPr>
        <p:spPr>
          <a:xfrm>
            <a:off x="447260" y="4401439"/>
            <a:ext cx="2864556" cy="1058335"/>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
            <a:extLst>
              <a:ext uri="{FF2B5EF4-FFF2-40B4-BE49-F238E27FC236}">
                <a16:creationId xmlns:a16="http://schemas.microsoft.com/office/drawing/2014/main" id="{1B989E27-0E4E-7CF8-7D78-5FF0D37A8D5C}"/>
              </a:ext>
            </a:extLst>
          </p:cNvPr>
          <p:cNvSpPr txBox="1">
            <a:spLocks noChangeArrowheads="1"/>
          </p:cNvSpPr>
          <p:nvPr/>
        </p:nvSpPr>
        <p:spPr>
          <a:xfrm>
            <a:off x="618460" y="4480557"/>
            <a:ext cx="2495253" cy="97237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000"/>
              <a:t>Other stimuli that could be used within the theme</a:t>
            </a:r>
            <a:endParaRPr lang="en-US" sz="2000">
              <a:ea typeface="Calibri Light"/>
              <a:cs typeface="Calibri Light"/>
            </a:endParaRPr>
          </a:p>
        </p:txBody>
      </p:sp>
      <p:cxnSp>
        <p:nvCxnSpPr>
          <p:cNvPr id="8" name="Straight Arrow Connector 7">
            <a:extLst>
              <a:ext uri="{FF2B5EF4-FFF2-40B4-BE49-F238E27FC236}">
                <a16:creationId xmlns:a16="http://schemas.microsoft.com/office/drawing/2014/main" id="{2B6BBDE9-E69C-C7C3-54C2-8F92CB0C7B5F}"/>
              </a:ext>
            </a:extLst>
          </p:cNvPr>
          <p:cNvCxnSpPr/>
          <p:nvPr/>
        </p:nvCxnSpPr>
        <p:spPr>
          <a:xfrm flipH="1" flipV="1">
            <a:off x="2830857" y="1411770"/>
            <a:ext cx="1239080" cy="918818"/>
          </a:xfrm>
          <a:prstGeom prst="straightConnector1">
            <a:avLst/>
          </a:prstGeom>
          <a:ln w="28575">
            <a:solidFill>
              <a:srgbClr val="F45AAB"/>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0BF0E35-0848-DF4E-D7EF-D7EBB71295CB}"/>
              </a:ext>
            </a:extLst>
          </p:cNvPr>
          <p:cNvCxnSpPr>
            <a:cxnSpLocks/>
          </p:cNvCxnSpPr>
          <p:nvPr/>
        </p:nvCxnSpPr>
        <p:spPr>
          <a:xfrm flipH="1">
            <a:off x="3162161" y="3738630"/>
            <a:ext cx="1062384" cy="842617"/>
          </a:xfrm>
          <a:prstGeom prst="straightConnector1">
            <a:avLst/>
          </a:prstGeom>
          <a:ln w="28575">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1A96D26-EE35-8825-A941-632FB422AA25}"/>
              </a:ext>
            </a:extLst>
          </p:cNvPr>
          <p:cNvCxnSpPr>
            <a:cxnSpLocks/>
          </p:cNvCxnSpPr>
          <p:nvPr/>
        </p:nvCxnSpPr>
        <p:spPr>
          <a:xfrm>
            <a:off x="7763979" y="3258239"/>
            <a:ext cx="1151833" cy="699050"/>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D287474-651F-BAF3-C3E6-B6698019B487}"/>
              </a:ext>
            </a:extLst>
          </p:cNvPr>
          <p:cNvCxnSpPr>
            <a:cxnSpLocks/>
          </p:cNvCxnSpPr>
          <p:nvPr/>
        </p:nvCxnSpPr>
        <p:spPr>
          <a:xfrm flipV="1">
            <a:off x="6814240" y="1174334"/>
            <a:ext cx="958573" cy="91329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4458342"/>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AAF1BB8-AE68-775A-27C3-04A5A0844A52}"/>
              </a:ext>
            </a:extLst>
          </p:cNvPr>
          <p:cNvSpPr txBox="1"/>
          <p:nvPr/>
        </p:nvSpPr>
        <p:spPr>
          <a:xfrm>
            <a:off x="686834" y="1153572"/>
            <a:ext cx="3200400" cy="44611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kern="1200">
                <a:solidFill>
                  <a:srgbClr val="FFFFFF"/>
                </a:solidFill>
                <a:latin typeface="+mj-lt"/>
                <a:ea typeface="+mj-ea"/>
                <a:cs typeface="+mj-cs"/>
              </a:rPr>
              <a:t>Have a look </a:t>
            </a:r>
            <a:r>
              <a:rPr lang="en-US" sz="4400">
                <a:solidFill>
                  <a:srgbClr val="FFFFFF"/>
                </a:solidFill>
                <a:latin typeface="+mj-lt"/>
                <a:ea typeface="+mj-ea"/>
                <a:cs typeface="+mj-cs"/>
              </a:rPr>
              <a:t>at the</a:t>
            </a:r>
            <a:endParaRPr lang="en-US"/>
          </a:p>
          <a:p>
            <a:pPr>
              <a:lnSpc>
                <a:spcPct val="90000"/>
              </a:lnSpc>
              <a:spcBef>
                <a:spcPct val="0"/>
              </a:spcBef>
              <a:spcAft>
                <a:spcPts val="600"/>
              </a:spcAft>
            </a:pPr>
            <a:r>
              <a:rPr lang="en-US" sz="4400" b="1" kern="1200">
                <a:solidFill>
                  <a:srgbClr val="FFFFFF"/>
                </a:solidFill>
                <a:latin typeface="+mj-lt"/>
                <a:ea typeface="+mj-ea"/>
                <a:cs typeface="+mj-cs"/>
              </a:rPr>
              <a:t>GRADE CRITERIA...</a:t>
            </a:r>
            <a:r>
              <a:rPr lang="en-US" sz="4400" kern="1200">
                <a:solidFill>
                  <a:srgbClr val="FFFFFF"/>
                </a:solidFill>
                <a:latin typeface="+mj-lt"/>
                <a:ea typeface="+mj-ea"/>
                <a:cs typeface="+mj-cs"/>
              </a:rPr>
              <a:t>​</a:t>
            </a:r>
            <a:endParaRPr lang="en-US">
              <a:ea typeface="+mj-ea"/>
              <a:cs typeface="+mj-c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D61340A8-E2CB-0B3E-BDC9-1140C4BA262F}"/>
              </a:ext>
            </a:extLst>
          </p:cNvPr>
          <p:cNvSpPr>
            <a:spLocks noGrp="1"/>
          </p:cNvSpPr>
          <p:nvPr>
            <p:ph idx="1"/>
          </p:nvPr>
        </p:nvSpPr>
        <p:spPr>
          <a:xfrm>
            <a:off x="4447308" y="591344"/>
            <a:ext cx="5804805" cy="5585619"/>
          </a:xfrm>
        </p:spPr>
        <p:txBody>
          <a:bodyPr vert="horz" lIns="91440" tIns="45720" rIns="91440" bIns="45720" rtlCol="0" anchor="ctr">
            <a:normAutofit/>
          </a:bodyPr>
          <a:lstStyle/>
          <a:p>
            <a:pPr marL="0" indent="0">
              <a:buNone/>
            </a:pPr>
            <a:r>
              <a:rPr lang="en-US"/>
              <a:t>How are you going to gain marks for....</a:t>
            </a:r>
          </a:p>
          <a:p>
            <a:pPr marL="0"/>
            <a:r>
              <a:rPr lang="en-US">
                <a:latin typeface="Arial Nova"/>
              </a:rPr>
              <a:t>Engagement with literature</a:t>
            </a:r>
            <a:endParaRPr lang="en-US">
              <a:latin typeface="Arial Nova"/>
              <a:cs typeface="Arial"/>
            </a:endParaRPr>
          </a:p>
          <a:p>
            <a:r>
              <a:rPr lang="en-GB">
                <a:latin typeface="Arial Nova"/>
                <a:cs typeface="Arial"/>
              </a:rPr>
              <a:t>Knowledge and Understanding Skills</a:t>
            </a:r>
          </a:p>
          <a:p>
            <a:r>
              <a:rPr lang="en-GB">
                <a:latin typeface="Arial Nova"/>
                <a:cs typeface="Arial"/>
              </a:rPr>
              <a:t>Cognitive and Intellectual Skills</a:t>
            </a:r>
          </a:p>
          <a:p>
            <a:r>
              <a:rPr lang="en-GB">
                <a:latin typeface="Arial Nova"/>
                <a:cs typeface="Arial"/>
              </a:rPr>
              <a:t>Practical Application Skills</a:t>
            </a:r>
          </a:p>
          <a:p>
            <a:r>
              <a:rPr lang="en-GB">
                <a:latin typeface="Arial Nova"/>
                <a:cs typeface="Arial"/>
              </a:rPr>
              <a:t>Transferable Skills for Life and Professional Practice</a:t>
            </a:r>
          </a:p>
          <a:p>
            <a:endParaRPr lang="en-GB" sz="700">
              <a:latin typeface="Arial"/>
              <a:cs typeface="Arial"/>
            </a:endParaRPr>
          </a:p>
          <a:p>
            <a:pPr marL="0"/>
            <a:endParaRPr lang="en-GB" sz="1000" b="1">
              <a:latin typeface="Arial"/>
              <a:cs typeface="Arial"/>
            </a:endParaRPr>
          </a:p>
        </p:txBody>
      </p:sp>
    </p:spTree>
    <p:extLst>
      <p:ext uri="{BB962C8B-B14F-4D97-AF65-F5344CB8AC3E}">
        <p14:creationId xmlns:p14="http://schemas.microsoft.com/office/powerpoint/2010/main" val="23409747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168</Slides>
  <Notes>43</Notes>
  <HiddenSlides>0</HiddenSlides>
  <ScaleCrop>false</ScaleCrop>
  <HeadingPairs>
    <vt:vector size="4" baseType="variant">
      <vt:variant>
        <vt:lpstr>Theme</vt:lpstr>
      </vt:variant>
      <vt:variant>
        <vt:i4>8</vt:i4>
      </vt:variant>
      <vt:variant>
        <vt:lpstr>Slide Titles</vt:lpstr>
      </vt:variant>
      <vt:variant>
        <vt:i4>168</vt:i4>
      </vt:variant>
    </vt:vector>
  </HeadingPairs>
  <TitlesOfParts>
    <vt:vector size="176" baseType="lpstr">
      <vt:lpstr>UWTSD 200_Title Page</vt:lpstr>
      <vt:lpstr>UWTSD 200_Title Page 2</vt:lpstr>
      <vt:lpstr>UWTSD 200_Subtitle 1</vt:lpstr>
      <vt:lpstr>UWTSD 200_Subtitle 2</vt:lpstr>
      <vt:lpstr>UWTSD 200_Subtitle 3</vt:lpstr>
      <vt:lpstr>UWTSD 200_Subtitle 4</vt:lpstr>
      <vt:lpstr>UWTSD 200_Text 1</vt:lpstr>
      <vt:lpstr>UWTSD 200_Text 7</vt:lpstr>
      <vt:lpstr>PowerPoint Presentation</vt:lpstr>
      <vt:lpstr>Semester 1 Plan</vt:lpstr>
      <vt:lpstr>PowerPoint Presentation</vt:lpstr>
      <vt:lpstr>PowerPoint Presentation</vt:lpstr>
      <vt:lpstr>PowerPoint Presentation</vt:lpstr>
      <vt:lpstr>PowerPoint Presentation</vt:lpstr>
      <vt:lpstr>First thoughts about creativity</vt:lpstr>
      <vt:lpstr>Creativity over time</vt:lpstr>
      <vt:lpstr>Ken Robinson (2014)</vt:lpstr>
      <vt:lpstr>PowerPoint Presentation</vt:lpstr>
      <vt:lpstr>PowerPoint Presentation</vt:lpstr>
      <vt:lpstr>PowerPoint Presentation</vt:lpstr>
      <vt:lpstr>PowerPoint Presentation</vt:lpstr>
      <vt:lpstr>Movement Break -Human Knot</vt:lpstr>
      <vt:lpstr>History of creativity in education</vt:lpstr>
      <vt:lpstr>PowerPoint Presentation</vt:lpstr>
      <vt:lpstr>PowerPoint Presentation</vt:lpstr>
      <vt:lpstr>Reflections</vt:lpstr>
      <vt:lpstr>Creativity in Movement &amp; PE</vt:lpstr>
      <vt:lpstr>Examples of encouraging creativity in PE</vt:lpstr>
      <vt:lpstr>PowerPoint Presentation</vt:lpstr>
      <vt:lpstr>Handshake Challenge</vt:lpstr>
      <vt:lpstr>Creative Obstacle</vt:lpstr>
      <vt:lpstr>Charades - 2 teams compete…</vt:lpstr>
      <vt:lpstr>PowerPoint Presentation</vt:lpstr>
      <vt:lpstr>PowerPoint Presentation</vt:lpstr>
      <vt:lpstr>PowerPoint Presentation</vt:lpstr>
      <vt:lpstr>PowerPoint Presentation</vt:lpstr>
      <vt:lpstr>PowerPoint Presentation</vt:lpstr>
      <vt:lpstr>Environment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 we mean by Creative Movement?</vt:lpstr>
      <vt:lpstr>Initial Signs of Creative Movement</vt:lpstr>
      <vt:lpstr>PowerPoint Presentation</vt:lpstr>
      <vt:lpstr>Creative Movement in Education</vt:lpstr>
      <vt:lpstr>Rudolf Laban</vt:lpstr>
      <vt:lpstr>PowerPoint Presentation</vt:lpstr>
      <vt:lpstr>PowerPoint Presentation</vt:lpstr>
      <vt:lpstr>PowerPoint Presentation</vt:lpstr>
      <vt:lpstr>PowerPoint Presentation</vt:lpstr>
      <vt:lpstr>PowerPoint Presentation</vt:lpstr>
      <vt:lpstr>PowerPoint Presentation</vt:lpstr>
      <vt:lpstr>Recap on Spatial Awareness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Haka –  Canon activity</vt:lpstr>
      <vt:lpstr>PowerPoint Presentation</vt:lpstr>
      <vt:lpstr>PowerPoint Presentation</vt:lpstr>
      <vt:lpstr>PowerPoint Presentation</vt:lpstr>
      <vt:lpstr>PowerPoint Presentation</vt:lpstr>
      <vt:lpstr>When we think back to stimulus how can we encourage heavy movement? </vt:lpstr>
      <vt:lpstr>When we think back to stimulus how can we encourage light movement?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Share assessment info Criteria Share examples of Resources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269</cp:revision>
  <cp:lastPrinted>2022-10-11T08:58:58Z</cp:lastPrinted>
  <dcterms:created xsi:type="dcterms:W3CDTF">2021-03-09T15:35:42Z</dcterms:created>
  <dcterms:modified xsi:type="dcterms:W3CDTF">2024-11-24T15:50:44Z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