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media/image7.jpg" ContentType="image/png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1"/>
  </p:sldMasterIdLst>
  <p:sldIdLst>
    <p:sldId id="270" r:id="rId2"/>
    <p:sldId id="503" r:id="rId3"/>
    <p:sldId id="400" r:id="rId4"/>
    <p:sldId id="426" r:id="rId5"/>
    <p:sldId id="429" r:id="rId6"/>
    <p:sldId id="425" r:id="rId7"/>
    <p:sldId id="416" r:id="rId8"/>
    <p:sldId id="413" r:id="rId9"/>
    <p:sldId id="417" r:id="rId10"/>
    <p:sldId id="318" r:id="rId11"/>
    <p:sldId id="320" r:id="rId12"/>
    <p:sldId id="321" r:id="rId13"/>
    <p:sldId id="319" r:id="rId14"/>
    <p:sldId id="322" r:id="rId15"/>
    <p:sldId id="323" r:id="rId16"/>
    <p:sldId id="427" r:id="rId17"/>
    <p:sldId id="340" r:id="rId18"/>
    <p:sldId id="327" r:id="rId19"/>
    <p:sldId id="418" r:id="rId20"/>
    <p:sldId id="382" r:id="rId21"/>
    <p:sldId id="383" r:id="rId22"/>
    <p:sldId id="525" r:id="rId23"/>
    <p:sldId id="526" r:id="rId24"/>
    <p:sldId id="386" r:id="rId25"/>
    <p:sldId id="428" r:id="rId26"/>
    <p:sldId id="387" r:id="rId27"/>
    <p:sldId id="527" r:id="rId28"/>
    <p:sldId id="326" r:id="rId29"/>
    <p:sldId id="419" r:id="rId30"/>
    <p:sldId id="329" r:id="rId31"/>
    <p:sldId id="420" r:id="rId32"/>
    <p:sldId id="421" r:id="rId33"/>
    <p:sldId id="423" r:id="rId34"/>
    <p:sldId id="422" r:id="rId35"/>
    <p:sldId id="286" r:id="rId36"/>
  </p:sldIdLst>
  <p:sldSz cx="12192000" cy="6858000"/>
  <p:notesSz cx="6858000" cy="9144000"/>
  <p:defaultTextStyle>
    <a:defPPr>
      <a:defRPr lang="en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C00"/>
    <a:srgbClr val="93D01F"/>
    <a:srgbClr val="FFFFFF"/>
    <a:srgbClr val="00C6F6"/>
    <a:srgbClr val="00D0F6"/>
    <a:srgbClr val="F8FF00"/>
    <a:srgbClr val="00B4F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9637"/>
    <p:restoredTop sz="94648"/>
  </p:normalViewPr>
  <p:slideViewPr>
    <p:cSldViewPr snapToGrid="0" snapToObjects="1">
      <p:cViewPr varScale="1">
        <p:scale>
          <a:sx n="101" d="100"/>
          <a:sy n="101" d="100"/>
        </p:scale>
        <p:origin x="200" y="4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DD588C-BAB0-4372-BEC8-FC5228518D8D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01D81B5-C13D-4B44-B3AB-A8574FFC7006}">
      <dgm:prSet/>
      <dgm:spPr>
        <a:solidFill>
          <a:srgbClr val="0070C0"/>
        </a:solidFill>
        <a:ln>
          <a:noFill/>
        </a:ln>
      </dgm:spPr>
      <dgm:t>
        <a:bodyPr/>
        <a:lstStyle/>
        <a:p>
          <a:r>
            <a:rPr lang="en-US" dirty="0" err="1">
              <a:solidFill>
                <a:schemeClr val="bg1"/>
              </a:solidFill>
              <a:latin typeface="Kai" pitchFamily="2" charset="-122"/>
              <a:ea typeface="Kai" pitchFamily="2" charset="-122"/>
            </a:rPr>
            <a:t>哥哥</a:t>
          </a:r>
          <a:endParaRPr lang="en-US" dirty="0">
            <a:solidFill>
              <a:schemeClr val="bg1"/>
            </a:solidFill>
            <a:latin typeface="Kai" pitchFamily="2" charset="-122"/>
            <a:ea typeface="Kai" pitchFamily="2" charset="-122"/>
          </a:endParaRPr>
        </a:p>
      </dgm:t>
    </dgm:pt>
    <dgm:pt modelId="{00B11B6B-6F30-473B-A30E-659D15C14AB8}" type="parTrans" cxnId="{2C614B6C-3B53-460D-91FC-1435AA2C8D45}">
      <dgm:prSet/>
      <dgm:spPr/>
      <dgm:t>
        <a:bodyPr/>
        <a:lstStyle/>
        <a:p>
          <a:endParaRPr lang="en-US"/>
        </a:p>
      </dgm:t>
    </dgm:pt>
    <dgm:pt modelId="{F477A62F-582C-4D6E-892F-977C239F7084}" type="sibTrans" cxnId="{2C614B6C-3B53-460D-91FC-1435AA2C8D45}">
      <dgm:prSet/>
      <dgm:spPr/>
      <dgm:t>
        <a:bodyPr/>
        <a:lstStyle/>
        <a:p>
          <a:endParaRPr lang="en-US"/>
        </a:p>
      </dgm:t>
    </dgm:pt>
    <dgm:pt modelId="{16391F41-847C-4816-BDE5-D53850D3CFBF}">
      <dgm:prSet/>
      <dgm:spPr>
        <a:solidFill>
          <a:srgbClr val="0070C0"/>
        </a:solidFill>
        <a:ln>
          <a:noFill/>
        </a:ln>
      </dgm:spPr>
      <dgm:t>
        <a:bodyPr/>
        <a:lstStyle/>
        <a:p>
          <a:r>
            <a:rPr lang="en-CN">
              <a:solidFill>
                <a:schemeClr val="bg1"/>
              </a:solidFill>
              <a:latin typeface="Kai" pitchFamily="2" charset="-122"/>
              <a:ea typeface="Kai" pitchFamily="2" charset="-122"/>
            </a:rPr>
            <a:t>爸爸</a:t>
          </a:r>
          <a:endParaRPr lang="en-US">
            <a:solidFill>
              <a:schemeClr val="bg1"/>
            </a:solidFill>
            <a:latin typeface="Kai" pitchFamily="2" charset="-122"/>
            <a:ea typeface="Kai" pitchFamily="2" charset="-122"/>
          </a:endParaRPr>
        </a:p>
      </dgm:t>
    </dgm:pt>
    <dgm:pt modelId="{F05D7754-7234-4B49-A76D-5C45F1397321}" type="parTrans" cxnId="{AB64B6BF-4FF9-483A-AB02-1B4C27FA527A}">
      <dgm:prSet/>
      <dgm:spPr/>
      <dgm:t>
        <a:bodyPr/>
        <a:lstStyle/>
        <a:p>
          <a:endParaRPr lang="en-US"/>
        </a:p>
      </dgm:t>
    </dgm:pt>
    <dgm:pt modelId="{62DB1F73-2FEA-4D9A-8E98-13D159AE6D74}" type="sibTrans" cxnId="{AB64B6BF-4FF9-483A-AB02-1B4C27FA527A}">
      <dgm:prSet/>
      <dgm:spPr/>
      <dgm:t>
        <a:bodyPr/>
        <a:lstStyle/>
        <a:p>
          <a:endParaRPr lang="en-US"/>
        </a:p>
      </dgm:t>
    </dgm:pt>
    <dgm:pt modelId="{D456B121-A304-41FB-B72C-F79D3144E04E}">
      <dgm:prSet/>
      <dgm:spPr>
        <a:solidFill>
          <a:srgbClr val="0070C0"/>
        </a:solidFill>
        <a:ln>
          <a:noFill/>
        </a:ln>
      </dgm:spPr>
      <dgm:t>
        <a:bodyPr/>
        <a:lstStyle/>
        <a:p>
          <a:r>
            <a:rPr lang="en-US" err="1">
              <a:solidFill>
                <a:schemeClr val="bg1"/>
              </a:solidFill>
              <a:latin typeface="Kai" pitchFamily="2" charset="-122"/>
              <a:ea typeface="Kai" pitchFamily="2" charset="-122"/>
            </a:rPr>
            <a:t>妈妈</a:t>
          </a:r>
          <a:endParaRPr lang="en-US">
            <a:solidFill>
              <a:schemeClr val="bg1"/>
            </a:solidFill>
            <a:latin typeface="Kai" pitchFamily="2" charset="-122"/>
            <a:ea typeface="Kai" pitchFamily="2" charset="-122"/>
          </a:endParaRPr>
        </a:p>
      </dgm:t>
    </dgm:pt>
    <dgm:pt modelId="{80886394-13CB-4446-A035-E88195DB1981}" type="parTrans" cxnId="{AD0813F3-184B-461E-97F3-14716ABA654A}">
      <dgm:prSet/>
      <dgm:spPr/>
      <dgm:t>
        <a:bodyPr/>
        <a:lstStyle/>
        <a:p>
          <a:endParaRPr lang="en-US"/>
        </a:p>
      </dgm:t>
    </dgm:pt>
    <dgm:pt modelId="{9229B496-C308-44EF-909D-8B768D998E3D}" type="sibTrans" cxnId="{AD0813F3-184B-461E-97F3-14716ABA654A}">
      <dgm:prSet/>
      <dgm:spPr/>
      <dgm:t>
        <a:bodyPr/>
        <a:lstStyle/>
        <a:p>
          <a:endParaRPr lang="en-US"/>
        </a:p>
      </dgm:t>
    </dgm:pt>
    <dgm:pt modelId="{1214469D-6690-4227-A96E-9F744438560C}">
      <dgm:prSet/>
      <dgm:spPr>
        <a:solidFill>
          <a:srgbClr val="0070C0"/>
        </a:solidFill>
        <a:ln>
          <a:noFill/>
        </a:ln>
      </dgm:spPr>
      <dgm:t>
        <a:bodyPr/>
        <a:lstStyle/>
        <a:p>
          <a:r>
            <a:rPr lang="en-US" err="1">
              <a:solidFill>
                <a:schemeClr val="bg1"/>
              </a:solidFill>
              <a:latin typeface="Kai" pitchFamily="2" charset="-122"/>
              <a:ea typeface="Kai" pitchFamily="2" charset="-122"/>
            </a:rPr>
            <a:t>姐姐</a:t>
          </a:r>
          <a:endParaRPr lang="en-US">
            <a:solidFill>
              <a:schemeClr val="bg1"/>
            </a:solidFill>
            <a:latin typeface="Kai" pitchFamily="2" charset="-122"/>
            <a:ea typeface="Kai" pitchFamily="2" charset="-122"/>
          </a:endParaRPr>
        </a:p>
      </dgm:t>
    </dgm:pt>
    <dgm:pt modelId="{4FCB4F77-B458-448D-9DE1-19E2B32C5D74}" type="parTrans" cxnId="{E3686174-CAC3-4CEA-8703-5A3B7896D6D2}">
      <dgm:prSet/>
      <dgm:spPr/>
      <dgm:t>
        <a:bodyPr/>
        <a:lstStyle/>
        <a:p>
          <a:endParaRPr lang="en-US"/>
        </a:p>
      </dgm:t>
    </dgm:pt>
    <dgm:pt modelId="{649CFA12-3D0D-4635-8E61-B18316F8FEE6}" type="sibTrans" cxnId="{E3686174-CAC3-4CEA-8703-5A3B7896D6D2}">
      <dgm:prSet/>
      <dgm:spPr/>
      <dgm:t>
        <a:bodyPr/>
        <a:lstStyle/>
        <a:p>
          <a:endParaRPr lang="en-US"/>
        </a:p>
      </dgm:t>
    </dgm:pt>
    <dgm:pt modelId="{3FD9814C-B174-415E-9174-E16BBE66E30C}">
      <dgm:prSet/>
      <dgm:spPr>
        <a:solidFill>
          <a:srgbClr val="0070C0"/>
        </a:solidFill>
        <a:ln>
          <a:noFill/>
        </a:ln>
      </dgm:spPr>
      <dgm:t>
        <a:bodyPr/>
        <a:lstStyle/>
        <a:p>
          <a:r>
            <a:rPr lang="zh-CN" altLang="en-CN">
              <a:solidFill>
                <a:schemeClr val="bg1"/>
              </a:solidFill>
              <a:latin typeface="Kai" pitchFamily="2" charset="-122"/>
              <a:ea typeface="Kai" pitchFamily="2" charset="-122"/>
            </a:rPr>
            <a:t>妹妹</a:t>
          </a:r>
          <a:endParaRPr lang="en-US">
            <a:solidFill>
              <a:schemeClr val="bg1"/>
            </a:solidFill>
            <a:latin typeface="Kai" pitchFamily="2" charset="-122"/>
            <a:ea typeface="Kai" pitchFamily="2" charset="-122"/>
          </a:endParaRPr>
        </a:p>
      </dgm:t>
    </dgm:pt>
    <dgm:pt modelId="{5B9CDF5D-ED70-418D-9F1F-85FC4F8109AB}" type="parTrans" cxnId="{6188C5B6-9F77-4D1A-BF23-42B3046EBBDB}">
      <dgm:prSet/>
      <dgm:spPr/>
      <dgm:t>
        <a:bodyPr/>
        <a:lstStyle/>
        <a:p>
          <a:endParaRPr lang="en-US"/>
        </a:p>
      </dgm:t>
    </dgm:pt>
    <dgm:pt modelId="{63524921-74D7-4137-98FA-FAD93F27798C}" type="sibTrans" cxnId="{6188C5B6-9F77-4D1A-BF23-42B3046EBBDB}">
      <dgm:prSet/>
      <dgm:spPr/>
      <dgm:t>
        <a:bodyPr/>
        <a:lstStyle/>
        <a:p>
          <a:endParaRPr lang="en-US"/>
        </a:p>
      </dgm:t>
    </dgm:pt>
    <dgm:pt modelId="{DD1FE2E2-8E95-4FDA-A343-7722440CD479}">
      <dgm:prSet/>
      <dgm:spPr>
        <a:solidFill>
          <a:srgbClr val="0070C0"/>
        </a:solidFill>
        <a:ln>
          <a:noFill/>
        </a:ln>
      </dgm:spPr>
      <dgm:t>
        <a:bodyPr/>
        <a:lstStyle/>
        <a:p>
          <a:r>
            <a:rPr lang="en-US" err="1">
              <a:solidFill>
                <a:schemeClr val="bg1"/>
              </a:solidFill>
              <a:latin typeface="Kai" pitchFamily="2" charset="-122"/>
              <a:ea typeface="Kai" pitchFamily="2" charset="-122"/>
            </a:rPr>
            <a:t>弟弟</a:t>
          </a:r>
          <a:endParaRPr lang="en-US">
            <a:solidFill>
              <a:schemeClr val="bg1"/>
            </a:solidFill>
            <a:latin typeface="Kai" pitchFamily="2" charset="-122"/>
            <a:ea typeface="Kai" pitchFamily="2" charset="-122"/>
          </a:endParaRPr>
        </a:p>
      </dgm:t>
    </dgm:pt>
    <dgm:pt modelId="{042C57B1-7DAE-4EE3-86B7-9D0DA7B7FE66}" type="parTrans" cxnId="{37EE230B-133E-4E77-9A61-A522398744AD}">
      <dgm:prSet/>
      <dgm:spPr/>
      <dgm:t>
        <a:bodyPr/>
        <a:lstStyle/>
        <a:p>
          <a:endParaRPr lang="en-US"/>
        </a:p>
      </dgm:t>
    </dgm:pt>
    <dgm:pt modelId="{13B15A97-667F-43B2-B820-CEA7FBE47029}" type="sibTrans" cxnId="{37EE230B-133E-4E77-9A61-A522398744AD}">
      <dgm:prSet/>
      <dgm:spPr/>
      <dgm:t>
        <a:bodyPr/>
        <a:lstStyle/>
        <a:p>
          <a:endParaRPr lang="en-US"/>
        </a:p>
      </dgm:t>
    </dgm:pt>
    <dgm:pt modelId="{EA53EA6A-5A71-CC4B-B99F-D9ECB0D3EB19}" type="pres">
      <dgm:prSet presAssocID="{EDDD588C-BAB0-4372-BEC8-FC5228518D8D}" presName="diagram" presStyleCnt="0">
        <dgm:presLayoutVars>
          <dgm:dir/>
          <dgm:resizeHandles val="exact"/>
        </dgm:presLayoutVars>
      </dgm:prSet>
      <dgm:spPr/>
    </dgm:pt>
    <dgm:pt modelId="{11BFA280-8D14-8342-8714-96F95900BF23}" type="pres">
      <dgm:prSet presAssocID="{201D81B5-C13D-4B44-B3AB-A8574FFC7006}" presName="node" presStyleLbl="node1" presStyleIdx="0" presStyleCnt="6">
        <dgm:presLayoutVars>
          <dgm:bulletEnabled val="1"/>
        </dgm:presLayoutVars>
      </dgm:prSet>
      <dgm:spPr/>
    </dgm:pt>
    <dgm:pt modelId="{3E8B5D98-15B0-D04F-A8BF-3C01E202DA59}" type="pres">
      <dgm:prSet presAssocID="{F477A62F-582C-4D6E-892F-977C239F7084}" presName="sibTrans" presStyleCnt="0"/>
      <dgm:spPr/>
    </dgm:pt>
    <dgm:pt modelId="{DCBE1002-88CC-6749-BDFB-93E3F2242848}" type="pres">
      <dgm:prSet presAssocID="{16391F41-847C-4816-BDE5-D53850D3CFBF}" presName="node" presStyleLbl="node1" presStyleIdx="1" presStyleCnt="6">
        <dgm:presLayoutVars>
          <dgm:bulletEnabled val="1"/>
        </dgm:presLayoutVars>
      </dgm:prSet>
      <dgm:spPr/>
    </dgm:pt>
    <dgm:pt modelId="{DA4FC2B6-6F00-5945-A372-C7002BC015D6}" type="pres">
      <dgm:prSet presAssocID="{62DB1F73-2FEA-4D9A-8E98-13D159AE6D74}" presName="sibTrans" presStyleCnt="0"/>
      <dgm:spPr/>
    </dgm:pt>
    <dgm:pt modelId="{983C5550-B3B4-0644-955A-8B3B89BC0304}" type="pres">
      <dgm:prSet presAssocID="{D456B121-A304-41FB-B72C-F79D3144E04E}" presName="node" presStyleLbl="node1" presStyleIdx="2" presStyleCnt="6">
        <dgm:presLayoutVars>
          <dgm:bulletEnabled val="1"/>
        </dgm:presLayoutVars>
      </dgm:prSet>
      <dgm:spPr/>
    </dgm:pt>
    <dgm:pt modelId="{A818501A-696D-E045-A9D4-8FE7F001573A}" type="pres">
      <dgm:prSet presAssocID="{9229B496-C308-44EF-909D-8B768D998E3D}" presName="sibTrans" presStyleCnt="0"/>
      <dgm:spPr/>
    </dgm:pt>
    <dgm:pt modelId="{351F639F-A756-B046-A64D-7607AC826F73}" type="pres">
      <dgm:prSet presAssocID="{1214469D-6690-4227-A96E-9F744438560C}" presName="node" presStyleLbl="node1" presStyleIdx="3" presStyleCnt="6">
        <dgm:presLayoutVars>
          <dgm:bulletEnabled val="1"/>
        </dgm:presLayoutVars>
      </dgm:prSet>
      <dgm:spPr/>
    </dgm:pt>
    <dgm:pt modelId="{7453CAF5-4373-2B45-9D3D-316B93BAA95C}" type="pres">
      <dgm:prSet presAssocID="{649CFA12-3D0D-4635-8E61-B18316F8FEE6}" presName="sibTrans" presStyleCnt="0"/>
      <dgm:spPr/>
    </dgm:pt>
    <dgm:pt modelId="{7BD88BD6-5EB0-934D-816B-175A9BEC5175}" type="pres">
      <dgm:prSet presAssocID="{3FD9814C-B174-415E-9174-E16BBE66E30C}" presName="node" presStyleLbl="node1" presStyleIdx="4" presStyleCnt="6">
        <dgm:presLayoutVars>
          <dgm:bulletEnabled val="1"/>
        </dgm:presLayoutVars>
      </dgm:prSet>
      <dgm:spPr/>
    </dgm:pt>
    <dgm:pt modelId="{59E525FF-E8D8-A84A-883C-4F905A887E49}" type="pres">
      <dgm:prSet presAssocID="{63524921-74D7-4137-98FA-FAD93F27798C}" presName="sibTrans" presStyleCnt="0"/>
      <dgm:spPr/>
    </dgm:pt>
    <dgm:pt modelId="{D35DF685-6AA2-7746-B766-337EFAB89A2E}" type="pres">
      <dgm:prSet presAssocID="{DD1FE2E2-8E95-4FDA-A343-7722440CD479}" presName="node" presStyleLbl="node1" presStyleIdx="5" presStyleCnt="6">
        <dgm:presLayoutVars>
          <dgm:bulletEnabled val="1"/>
        </dgm:presLayoutVars>
      </dgm:prSet>
      <dgm:spPr/>
    </dgm:pt>
  </dgm:ptLst>
  <dgm:cxnLst>
    <dgm:cxn modelId="{37EE230B-133E-4E77-9A61-A522398744AD}" srcId="{EDDD588C-BAB0-4372-BEC8-FC5228518D8D}" destId="{DD1FE2E2-8E95-4FDA-A343-7722440CD479}" srcOrd="5" destOrd="0" parTransId="{042C57B1-7DAE-4EE3-86B7-9D0DA7B7FE66}" sibTransId="{13B15A97-667F-43B2-B820-CEA7FBE47029}"/>
    <dgm:cxn modelId="{35B54B1A-1C5D-2048-85BE-66D0A07642BF}" type="presOf" srcId="{201D81B5-C13D-4B44-B3AB-A8574FFC7006}" destId="{11BFA280-8D14-8342-8714-96F95900BF23}" srcOrd="0" destOrd="0" presId="urn:microsoft.com/office/officeart/2005/8/layout/default"/>
    <dgm:cxn modelId="{9CC0E729-AF87-F840-BEDB-840329C75DB2}" type="presOf" srcId="{16391F41-847C-4816-BDE5-D53850D3CFBF}" destId="{DCBE1002-88CC-6749-BDFB-93E3F2242848}" srcOrd="0" destOrd="0" presId="urn:microsoft.com/office/officeart/2005/8/layout/default"/>
    <dgm:cxn modelId="{A7D7946A-7D86-C546-B25C-46C3CD1695F0}" type="presOf" srcId="{DD1FE2E2-8E95-4FDA-A343-7722440CD479}" destId="{D35DF685-6AA2-7746-B766-337EFAB89A2E}" srcOrd="0" destOrd="0" presId="urn:microsoft.com/office/officeart/2005/8/layout/default"/>
    <dgm:cxn modelId="{2C614B6C-3B53-460D-91FC-1435AA2C8D45}" srcId="{EDDD588C-BAB0-4372-BEC8-FC5228518D8D}" destId="{201D81B5-C13D-4B44-B3AB-A8574FFC7006}" srcOrd="0" destOrd="0" parTransId="{00B11B6B-6F30-473B-A30E-659D15C14AB8}" sibTransId="{F477A62F-582C-4D6E-892F-977C239F7084}"/>
    <dgm:cxn modelId="{E3686174-CAC3-4CEA-8703-5A3B7896D6D2}" srcId="{EDDD588C-BAB0-4372-BEC8-FC5228518D8D}" destId="{1214469D-6690-4227-A96E-9F744438560C}" srcOrd="3" destOrd="0" parTransId="{4FCB4F77-B458-448D-9DE1-19E2B32C5D74}" sibTransId="{649CFA12-3D0D-4635-8E61-B18316F8FEE6}"/>
    <dgm:cxn modelId="{6188C5B6-9F77-4D1A-BF23-42B3046EBBDB}" srcId="{EDDD588C-BAB0-4372-BEC8-FC5228518D8D}" destId="{3FD9814C-B174-415E-9174-E16BBE66E30C}" srcOrd="4" destOrd="0" parTransId="{5B9CDF5D-ED70-418D-9F1F-85FC4F8109AB}" sibTransId="{63524921-74D7-4137-98FA-FAD93F27798C}"/>
    <dgm:cxn modelId="{AB64B6BF-4FF9-483A-AB02-1B4C27FA527A}" srcId="{EDDD588C-BAB0-4372-BEC8-FC5228518D8D}" destId="{16391F41-847C-4816-BDE5-D53850D3CFBF}" srcOrd="1" destOrd="0" parTransId="{F05D7754-7234-4B49-A76D-5C45F1397321}" sibTransId="{62DB1F73-2FEA-4D9A-8E98-13D159AE6D74}"/>
    <dgm:cxn modelId="{AC2703C3-C2C0-5A49-BEB4-A4D6FA52B952}" type="presOf" srcId="{EDDD588C-BAB0-4372-BEC8-FC5228518D8D}" destId="{EA53EA6A-5A71-CC4B-B99F-D9ECB0D3EB19}" srcOrd="0" destOrd="0" presId="urn:microsoft.com/office/officeart/2005/8/layout/default"/>
    <dgm:cxn modelId="{6033D6E6-A823-B246-8BEB-C2A82F566637}" type="presOf" srcId="{D456B121-A304-41FB-B72C-F79D3144E04E}" destId="{983C5550-B3B4-0644-955A-8B3B89BC0304}" srcOrd="0" destOrd="0" presId="urn:microsoft.com/office/officeart/2005/8/layout/default"/>
    <dgm:cxn modelId="{5E8446E7-0A12-394D-BEE0-3B848E50CDB5}" type="presOf" srcId="{3FD9814C-B174-415E-9174-E16BBE66E30C}" destId="{7BD88BD6-5EB0-934D-816B-175A9BEC5175}" srcOrd="0" destOrd="0" presId="urn:microsoft.com/office/officeart/2005/8/layout/default"/>
    <dgm:cxn modelId="{AD0813F3-184B-461E-97F3-14716ABA654A}" srcId="{EDDD588C-BAB0-4372-BEC8-FC5228518D8D}" destId="{D456B121-A304-41FB-B72C-F79D3144E04E}" srcOrd="2" destOrd="0" parTransId="{80886394-13CB-4446-A035-E88195DB1981}" sibTransId="{9229B496-C308-44EF-909D-8B768D998E3D}"/>
    <dgm:cxn modelId="{DC6CC3FC-85C6-CF42-9746-3CD4C230461E}" type="presOf" srcId="{1214469D-6690-4227-A96E-9F744438560C}" destId="{351F639F-A756-B046-A64D-7607AC826F73}" srcOrd="0" destOrd="0" presId="urn:microsoft.com/office/officeart/2005/8/layout/default"/>
    <dgm:cxn modelId="{A25FB626-3258-2143-8DA9-0E415618D861}" type="presParOf" srcId="{EA53EA6A-5A71-CC4B-B99F-D9ECB0D3EB19}" destId="{11BFA280-8D14-8342-8714-96F95900BF23}" srcOrd="0" destOrd="0" presId="urn:microsoft.com/office/officeart/2005/8/layout/default"/>
    <dgm:cxn modelId="{7D7F7002-0848-EE43-AF58-1FEA0F245C2D}" type="presParOf" srcId="{EA53EA6A-5A71-CC4B-B99F-D9ECB0D3EB19}" destId="{3E8B5D98-15B0-D04F-A8BF-3C01E202DA59}" srcOrd="1" destOrd="0" presId="urn:microsoft.com/office/officeart/2005/8/layout/default"/>
    <dgm:cxn modelId="{A726A5CE-3F8B-D943-A88A-22AC03F354CE}" type="presParOf" srcId="{EA53EA6A-5A71-CC4B-B99F-D9ECB0D3EB19}" destId="{DCBE1002-88CC-6749-BDFB-93E3F2242848}" srcOrd="2" destOrd="0" presId="urn:microsoft.com/office/officeart/2005/8/layout/default"/>
    <dgm:cxn modelId="{C3A4844A-2298-D440-9D6B-7493E2AEF0F6}" type="presParOf" srcId="{EA53EA6A-5A71-CC4B-B99F-D9ECB0D3EB19}" destId="{DA4FC2B6-6F00-5945-A372-C7002BC015D6}" srcOrd="3" destOrd="0" presId="urn:microsoft.com/office/officeart/2005/8/layout/default"/>
    <dgm:cxn modelId="{686A7854-42DD-8547-A446-8F11307E580D}" type="presParOf" srcId="{EA53EA6A-5A71-CC4B-B99F-D9ECB0D3EB19}" destId="{983C5550-B3B4-0644-955A-8B3B89BC0304}" srcOrd="4" destOrd="0" presId="urn:microsoft.com/office/officeart/2005/8/layout/default"/>
    <dgm:cxn modelId="{D9BD7223-4E3D-A64E-A655-4788510CA46D}" type="presParOf" srcId="{EA53EA6A-5A71-CC4B-B99F-D9ECB0D3EB19}" destId="{A818501A-696D-E045-A9D4-8FE7F001573A}" srcOrd="5" destOrd="0" presId="urn:microsoft.com/office/officeart/2005/8/layout/default"/>
    <dgm:cxn modelId="{95EE20F6-5B83-7345-BECE-89C1892461A6}" type="presParOf" srcId="{EA53EA6A-5A71-CC4B-B99F-D9ECB0D3EB19}" destId="{351F639F-A756-B046-A64D-7607AC826F73}" srcOrd="6" destOrd="0" presId="urn:microsoft.com/office/officeart/2005/8/layout/default"/>
    <dgm:cxn modelId="{88BCA620-8992-8E4C-A99A-83CD71DB9BA5}" type="presParOf" srcId="{EA53EA6A-5A71-CC4B-B99F-D9ECB0D3EB19}" destId="{7453CAF5-4373-2B45-9D3D-316B93BAA95C}" srcOrd="7" destOrd="0" presId="urn:microsoft.com/office/officeart/2005/8/layout/default"/>
    <dgm:cxn modelId="{8B0D4DAD-E3CE-D64F-A2E0-4A8EE3BCF883}" type="presParOf" srcId="{EA53EA6A-5A71-CC4B-B99F-D9ECB0D3EB19}" destId="{7BD88BD6-5EB0-934D-816B-175A9BEC5175}" srcOrd="8" destOrd="0" presId="urn:microsoft.com/office/officeart/2005/8/layout/default"/>
    <dgm:cxn modelId="{1F0201E3-2B66-3A45-A35C-D500018BC4EF}" type="presParOf" srcId="{EA53EA6A-5A71-CC4B-B99F-D9ECB0D3EB19}" destId="{59E525FF-E8D8-A84A-883C-4F905A887E49}" srcOrd="9" destOrd="0" presId="urn:microsoft.com/office/officeart/2005/8/layout/default"/>
    <dgm:cxn modelId="{905D765B-49EB-9247-A31A-A6B454BA1C02}" type="presParOf" srcId="{EA53EA6A-5A71-CC4B-B99F-D9ECB0D3EB19}" destId="{D35DF685-6AA2-7746-B766-337EFAB89A2E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BFA280-8D14-8342-8714-96F95900BF23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solidFill>
          <a:srgbClr val="0070C0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 dirty="0" err="1">
              <a:solidFill>
                <a:schemeClr val="bg1"/>
              </a:solidFill>
              <a:latin typeface="Kai" pitchFamily="2" charset="-122"/>
              <a:ea typeface="Kai" pitchFamily="2" charset="-122"/>
            </a:rPr>
            <a:t>哥哥</a:t>
          </a:r>
          <a:endParaRPr lang="en-US" sz="6500" kern="1200" dirty="0">
            <a:solidFill>
              <a:schemeClr val="bg1"/>
            </a:solidFill>
            <a:latin typeface="Kai" pitchFamily="2" charset="-122"/>
            <a:ea typeface="Kai" pitchFamily="2" charset="-122"/>
          </a:endParaRPr>
        </a:p>
      </dsp:txBody>
      <dsp:txXfrm>
        <a:off x="0" y="39687"/>
        <a:ext cx="3286125" cy="1971675"/>
      </dsp:txXfrm>
    </dsp:sp>
    <dsp:sp modelId="{DCBE1002-88CC-6749-BDFB-93E3F2242848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solidFill>
          <a:srgbClr val="0070C0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N" sz="6500" kern="1200">
              <a:solidFill>
                <a:schemeClr val="bg1"/>
              </a:solidFill>
              <a:latin typeface="Kai" pitchFamily="2" charset="-122"/>
              <a:ea typeface="Kai" pitchFamily="2" charset="-122"/>
            </a:rPr>
            <a:t>爸爸</a:t>
          </a:r>
          <a:endParaRPr lang="en-US" sz="6500" kern="1200">
            <a:solidFill>
              <a:schemeClr val="bg1"/>
            </a:solidFill>
            <a:latin typeface="Kai" pitchFamily="2" charset="-122"/>
            <a:ea typeface="Kai" pitchFamily="2" charset="-122"/>
          </a:endParaRPr>
        </a:p>
      </dsp:txBody>
      <dsp:txXfrm>
        <a:off x="3614737" y="39687"/>
        <a:ext cx="3286125" cy="1971675"/>
      </dsp:txXfrm>
    </dsp:sp>
    <dsp:sp modelId="{983C5550-B3B4-0644-955A-8B3B89BC0304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solidFill>
          <a:srgbClr val="0070C0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 err="1">
              <a:solidFill>
                <a:schemeClr val="bg1"/>
              </a:solidFill>
              <a:latin typeface="Kai" pitchFamily="2" charset="-122"/>
              <a:ea typeface="Kai" pitchFamily="2" charset="-122"/>
            </a:rPr>
            <a:t>妈妈</a:t>
          </a:r>
          <a:endParaRPr lang="en-US" sz="6500" kern="1200">
            <a:solidFill>
              <a:schemeClr val="bg1"/>
            </a:solidFill>
            <a:latin typeface="Kai" pitchFamily="2" charset="-122"/>
            <a:ea typeface="Kai" pitchFamily="2" charset="-122"/>
          </a:endParaRPr>
        </a:p>
      </dsp:txBody>
      <dsp:txXfrm>
        <a:off x="7229475" y="39687"/>
        <a:ext cx="3286125" cy="1971675"/>
      </dsp:txXfrm>
    </dsp:sp>
    <dsp:sp modelId="{351F639F-A756-B046-A64D-7607AC826F73}">
      <dsp:nvSpPr>
        <dsp:cNvPr id="0" name=""/>
        <dsp:cNvSpPr/>
      </dsp:nvSpPr>
      <dsp:spPr>
        <a:xfrm>
          <a:off x="0" y="2339975"/>
          <a:ext cx="3286125" cy="1971675"/>
        </a:xfrm>
        <a:prstGeom prst="rect">
          <a:avLst/>
        </a:prstGeom>
        <a:solidFill>
          <a:srgbClr val="0070C0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 err="1">
              <a:solidFill>
                <a:schemeClr val="bg1"/>
              </a:solidFill>
              <a:latin typeface="Kai" pitchFamily="2" charset="-122"/>
              <a:ea typeface="Kai" pitchFamily="2" charset="-122"/>
            </a:rPr>
            <a:t>姐姐</a:t>
          </a:r>
          <a:endParaRPr lang="en-US" sz="6500" kern="1200">
            <a:solidFill>
              <a:schemeClr val="bg1"/>
            </a:solidFill>
            <a:latin typeface="Kai" pitchFamily="2" charset="-122"/>
            <a:ea typeface="Kai" pitchFamily="2" charset="-122"/>
          </a:endParaRPr>
        </a:p>
      </dsp:txBody>
      <dsp:txXfrm>
        <a:off x="0" y="2339975"/>
        <a:ext cx="3286125" cy="1971675"/>
      </dsp:txXfrm>
    </dsp:sp>
    <dsp:sp modelId="{7BD88BD6-5EB0-934D-816B-175A9BEC5175}">
      <dsp:nvSpPr>
        <dsp:cNvPr id="0" name=""/>
        <dsp:cNvSpPr/>
      </dsp:nvSpPr>
      <dsp:spPr>
        <a:xfrm>
          <a:off x="3614737" y="2339975"/>
          <a:ext cx="3286125" cy="1971675"/>
        </a:xfrm>
        <a:prstGeom prst="rect">
          <a:avLst/>
        </a:prstGeom>
        <a:solidFill>
          <a:srgbClr val="0070C0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CN" sz="6500" kern="1200">
              <a:solidFill>
                <a:schemeClr val="bg1"/>
              </a:solidFill>
              <a:latin typeface="Kai" pitchFamily="2" charset="-122"/>
              <a:ea typeface="Kai" pitchFamily="2" charset="-122"/>
            </a:rPr>
            <a:t>妹妹</a:t>
          </a:r>
          <a:endParaRPr lang="en-US" sz="6500" kern="1200">
            <a:solidFill>
              <a:schemeClr val="bg1"/>
            </a:solidFill>
            <a:latin typeface="Kai" pitchFamily="2" charset="-122"/>
            <a:ea typeface="Kai" pitchFamily="2" charset="-122"/>
          </a:endParaRPr>
        </a:p>
      </dsp:txBody>
      <dsp:txXfrm>
        <a:off x="3614737" y="2339975"/>
        <a:ext cx="3286125" cy="1971675"/>
      </dsp:txXfrm>
    </dsp:sp>
    <dsp:sp modelId="{D35DF685-6AA2-7746-B766-337EFAB89A2E}">
      <dsp:nvSpPr>
        <dsp:cNvPr id="0" name=""/>
        <dsp:cNvSpPr/>
      </dsp:nvSpPr>
      <dsp:spPr>
        <a:xfrm>
          <a:off x="7229475" y="2339975"/>
          <a:ext cx="3286125" cy="1971675"/>
        </a:xfrm>
        <a:prstGeom prst="rect">
          <a:avLst/>
        </a:prstGeom>
        <a:solidFill>
          <a:srgbClr val="0070C0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 err="1">
              <a:solidFill>
                <a:schemeClr val="bg1"/>
              </a:solidFill>
              <a:latin typeface="Kai" pitchFamily="2" charset="-122"/>
              <a:ea typeface="Kai" pitchFamily="2" charset="-122"/>
            </a:rPr>
            <a:t>弟弟</a:t>
          </a:r>
          <a:endParaRPr lang="en-US" sz="6500" kern="1200">
            <a:solidFill>
              <a:schemeClr val="bg1"/>
            </a:solidFill>
            <a:latin typeface="Kai" pitchFamily="2" charset="-122"/>
            <a:ea typeface="Kai" pitchFamily="2" charset="-122"/>
          </a:endParaRPr>
        </a:p>
      </dsp:txBody>
      <dsp:txXfrm>
        <a:off x="7229475" y="2339975"/>
        <a:ext cx="3286125" cy="19716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1-10-20T22:22:30.039"/>
    </inkml:context>
    <inkml:brush xml:id="br0">
      <inkml:brushProperty name="width" value="0.2" units="cm"/>
      <inkml:brushProperty name="height" value="0.2" units="cm"/>
      <inkml:brushProperty name="color" value="#E71224"/>
    </inkml:brush>
  </inkml:definitions>
  <inkml:trace contextRef="#ctx0" brushRef="#br0">1 1 24575,'58'0'0,"-6"8"0,33 12 0,-6 10-1609,-29-7 0,2 4 1609,13 7 0,4 1-1096,6-6 0,4 2 1096,-17 2 0,2 5 0,4 0-445,-2-4 1,5 0 0,0 1-1,-7 1 445,-2 3 0,-4 0 0,5 6-642,5 1 0,8 7 0,3 2 1,-3-2-1,-12-5 642,-7-5 0,-9-3 0,6 4 0,17 12 0,9 8 0,1 1 0,-6-7 0,-6-6 0,-5-5 0,2 3-490,9 9 0,1 2 0,1 0 490,2-4 0,1-1 0,-2-1-134,-9-5 1,-2-1 0,-1 1 133,3 4 0,-2 0 0,-1-2 456,17 6 1,-5-1-457,-15-3 0,-3-2 0,1-7 0,-4-3 2591,16 20-2591,-31-26 0,-1-1 0,25 13 3224,-28-5-3224,0-17 3166,-21-4-3166,5-7 1839,-8-1-1839,-6 1 534,5-8-534,-12 6 0,6-11 0,-7 4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1-10-20T22:22:40.990"/>
    </inkml:context>
    <inkml:brush xml:id="br0">
      <inkml:brushProperty name="width" value="0.2" units="cm"/>
      <inkml:brushProperty name="height" value="0.2" units="cm"/>
      <inkml:brushProperty name="color" value="#E71224"/>
    </inkml:brush>
  </inkml:definitions>
  <inkml:trace contextRef="#ctx0" brushRef="#br0">3406 1 24575,'-50'35'0,"1"1"0,-8 15 0,-2 9 0,4-2 0,-3 7 0,-2 3-820,6-7 1,-2 1 0,-1 4 0,-1 3 163,6-4 1,0 3-1,-1 2 1,-2 1 0,-1 0 108,4-8 1,-1 0 0,-2 0 0,0 1 0,-1 1 0,1 1-1,-2 7 1,-1 3 0,0 0 0,0 1 0,-1 0 0,0-2 532,-1 0 0,-1-1 1,-1 0-1,1-1 1,2-2-1,3-2 14,1-1 0,4-3 0,2-1 0,-2 0 0,-1 1-85,-8 6 1,-3 2-1,-1 0 1,3-3 0,6-5 84,-8 11 0,7-5 0,-2-1-371,-6 1 1,-1-1 0,3 0 370,7 1 0,3 0 0,2-8 956,-2-7 1,2-4-957,1 17 0,2-2 1638,3-21 0,4-3-1365,-1 31 3003,-1-29-2353,31-12 2053,-9-11-2976,18-8 1639,-4 0-1639,6 1 0,0-8 0,0 0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1-10-20T22:22:58.531"/>
    </inkml:context>
    <inkml:brush xml:id="br0">
      <inkml:brushProperty name="width" value="0.2" units="cm"/>
      <inkml:brushProperty name="height" value="0.2" units="cm"/>
      <inkml:brushProperty name="color" value="#E71224"/>
    </inkml:brush>
  </inkml:definitions>
  <inkml:trace contextRef="#ctx0" brushRef="#br0">1 1 24575,'58'0'0,"-6"8"0,33 12 0,-6 10-1609,-29-7 0,2 4 1609,13 7 0,4 1-1096,6-6 0,4 2 1096,-17 2 0,2 5 0,4 0-445,-2-4 1,5 0 0,0 1-1,-7 1 445,-2 3 0,-4 0 0,5 6-642,5 1 0,8 7 0,3 2 1,-3-2-1,-12-5 642,-7-5 0,-9-3 0,6 4 0,17 12 0,9 8 0,1 1 0,-6-7 0,-6-6 0,-5-5 0,2 3-490,9 9 0,1 2 0,1 0 490,2-4 0,1-1 0,-2-1-134,-9-5 1,-2-1 0,-1 1 133,3 4 0,-2 0 0,-1-2 456,17 6 1,-5-1-457,-15-3 0,-3-2 0,1-7 0,-4-3 2591,16 20-2591,-31-26 0,-1-1 0,25 13 3224,-28-5-3224,0-17 3166,-21-4-3166,5-7 1839,-8-1-1839,-6 1 534,5-8-534,-12 6 0,6-11 0,-7 4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1-10-20T22:22:58.532"/>
    </inkml:context>
    <inkml:brush xml:id="br0">
      <inkml:brushProperty name="width" value="0.2" units="cm"/>
      <inkml:brushProperty name="height" value="0.2" units="cm"/>
      <inkml:brushProperty name="color" value="#E71224"/>
    </inkml:brush>
  </inkml:definitions>
  <inkml:trace contextRef="#ctx0" brushRef="#br0">3406 1 24575,'-50'35'0,"1"1"0,-8 15 0,-2 9 0,4-2 0,-3 7 0,-2 3-820,6-7 1,-2 1 0,-1 4 0,-1 3 163,6-4 1,0 3-1,-1 2 1,-2 1 0,-1 0 108,4-8 1,-1 0 0,-2 0 0,0 1 0,-1 1 0,1 1-1,-2 7 1,-1 3 0,0 0 0,0 1 0,-1 0 0,0-2 532,-1 0 0,-1-1 1,-1 0-1,1-1 1,2-2-1,3-2 14,1-1 0,4-3 0,2-1 0,-2 0 0,-1 1-85,-8 6 1,-3 2-1,-1 0 1,3-3 0,6-5 84,-8 11 0,7-5 0,-2-1-371,-6 1 1,-1-1 0,3 0 370,7 1 0,3 0 0,2-8 956,-2-7 1,2-4-957,1 17 0,2-2 1638,3-21 0,4-3-1365,-1 31 3003,-1-29-2353,31-12 2053,-9-11-2976,18-8 1639,-4 0-1639,6 1 0,0-8 0,0 0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40013" y="484479"/>
            <a:ext cx="6911974" cy="2954655"/>
          </a:xfrm>
        </p:spPr>
        <p:txBody>
          <a:bodyPr anchor="b">
            <a:normAutofit/>
          </a:bodyPr>
          <a:lstStyle>
            <a:lvl1pPr algn="ctr">
              <a:defRPr sz="5600" spc="-1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40013" y="3799133"/>
            <a:ext cx="6911974" cy="1969841"/>
          </a:xfrm>
        </p:spPr>
        <p:txBody>
          <a:bodyPr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395C5C9-164C-46B3-A87E-7660D39D3106}" type="datetime2">
              <a:rPr lang="en-US" smtClean="0"/>
              <a:t>Thursday, December 9, 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37513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0000" y="2541600"/>
            <a:ext cx="10728325" cy="32273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4DDCFF8A-AAF8-4A12-8A91-9CA0EAF6CBB9}" type="datetime2">
              <a:rPr lang="en-US" smtClean="0"/>
              <a:t>Thursday, December 9, 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52405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6" cy="2879724"/>
          </a:xfrm>
        </p:spPr>
        <p:txBody>
          <a:bodyPr anchor="b"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9910" y="3858924"/>
            <a:ext cx="10728326" cy="1919076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ABCC25C3-021A-4B0B-8F70-0C181FE1CF45}" type="datetime2">
              <a:rPr lang="en-US" smtClean="0"/>
              <a:t>Thursday, December 9, 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73090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200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58400" y="2541600"/>
            <a:ext cx="5003801" cy="32345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C23D88D-8CEC-4ED9-A53B-5596187D9A16}" type="datetime2">
              <a:rPr lang="en-US" smtClean="0"/>
              <a:t>Thursday, December 9, 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43742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5" cy="673005"/>
          </a:xfrm>
        </p:spPr>
        <p:txBody>
          <a:bodyPr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1840698"/>
            <a:ext cx="5015638" cy="565796"/>
          </a:xfrm>
        </p:spPr>
        <p:txBody>
          <a:bodyPr wrap="square"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20000" y="2541600"/>
            <a:ext cx="5003801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400" y="1840698"/>
            <a:ext cx="5015638" cy="565796"/>
          </a:xfrm>
        </p:spPr>
        <p:txBody>
          <a:bodyPr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4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D2CCD382-DFDA-4722-A27A-59C21AD112F2}" type="datetime2">
              <a:rPr lang="en-US" smtClean="0"/>
              <a:t>Thursday, December 9, 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26524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2F2A30D-1C09-413F-AAB1-38F366000715}" type="datetime2">
              <a:rPr lang="en-US" smtClean="0"/>
              <a:t>Thursday, December 9, 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77759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6DB82B9C-D65E-4F64-95C3-B10F3B00F0D9}" type="datetime2">
              <a:rPr lang="en-US" smtClean="0"/>
              <a:t>Thursday, December 9, 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53379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1477328"/>
          </a:xfrm>
        </p:spPr>
        <p:txBody>
          <a:bodyPr anchor="t" anchorCtr="0">
            <a:normAutofit/>
          </a:bodyPr>
          <a:lstStyle>
            <a:lvl1pPr>
              <a:lnSpc>
                <a:spcPct val="10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48188" y="584662"/>
            <a:ext cx="6911974" cy="5184313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4800"/>
            </a:lvl1pPr>
            <a:lvl2pPr marL="914400" indent="-457200">
              <a:buFont typeface="Arial" panose="020B0604020202020204" pitchFamily="34" charset="0"/>
              <a:buChar char="•"/>
              <a:defRPr sz="2000"/>
            </a:lvl2pPr>
            <a:lvl3pPr marL="1257300" indent="-342900">
              <a:buFont typeface="Arial" panose="020B0604020202020204" pitchFamily="34" charset="0"/>
              <a:buChar char="•"/>
              <a:defRPr sz="2000"/>
            </a:lvl3pPr>
            <a:lvl4pPr marL="1714500" indent="-342900">
              <a:buFont typeface="Arial" panose="020B0604020202020204" pitchFamily="34" charset="0"/>
              <a:buChar char="•"/>
              <a:defRPr sz="2000"/>
            </a:lvl4pPr>
            <a:lvl5pPr marL="2171700" indent="-342900">
              <a:buFont typeface="Arial" panose="020B0604020202020204" pitchFamily="34" charset="0"/>
              <a:buChar char="•"/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107463" cy="323183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B7F5FDCC-6AAC-4A08-B9E0-3793AB5E64C3}" type="datetime2">
              <a:rPr lang="en-US" smtClean="0"/>
              <a:t>Thursday, December 9, 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0793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095626" cy="14760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48188" y="728664"/>
            <a:ext cx="6923812" cy="5040312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095625" cy="3232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349FE94D-439C-40F1-900E-BC07940E3988}" type="datetime2">
              <a:rPr lang="en-US" smtClean="0"/>
              <a:t>Thursday, December 9, 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12094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20000" y="2636838"/>
            <a:ext cx="10728325" cy="31321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5B75179A-1E2B-41AB-B400-4F1B4022FAEE}" type="datetime2">
              <a:rPr lang="en-US" smtClean="0"/>
              <a:t>Thursday, December 9, 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48909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40486" y="720000"/>
            <a:ext cx="1477328" cy="5048975"/>
          </a:xfrm>
        </p:spPr>
        <p:txBody>
          <a:bodyPr vert="eaVert">
            <a:normAutofit/>
          </a:bodyPr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31838" y="720000"/>
            <a:ext cx="8929614" cy="50489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5681D0F-6595-4F14-8EF3-954CD87C797B}" type="datetime2">
              <a:rPr lang="en-US" smtClean="0"/>
              <a:t>Thursday, December 9, 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6210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646535-AEF6-4883-A4F9-EEC1F8B4319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147732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2541600"/>
            <a:ext cx="10728325" cy="32273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l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8DEA2CF1-0EB2-4673-802D-3371233E4A77}" type="datetime2">
              <a:rPr lang="en-US" smtClean="0"/>
              <a:t>Thursday, December 9, 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ct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1621B6DD-29C1-4FEA-923F-71EA134769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099110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72" r:id="rId6"/>
    <p:sldLayoutId id="2147483667" r:id="rId7"/>
    <p:sldLayoutId id="2147483668" r:id="rId8"/>
    <p:sldLayoutId id="2147483669" r:id="rId9"/>
    <p:sldLayoutId id="2147483671" r:id="rId10"/>
    <p:sldLayoutId id="2147483670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suny-introwgss/chapter/the-family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4.png"/><Relationship Id="rId5" Type="http://schemas.openxmlformats.org/officeDocument/2006/relationships/image" Target="../media/image7.jpg"/><Relationship Id="rId4" Type="http://schemas.openxmlformats.org/officeDocument/2006/relationships/image" Target="../media/image6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4.png"/><Relationship Id="rId5" Type="http://schemas.openxmlformats.org/officeDocument/2006/relationships/hyperlink" Target="https://www.pexels.com/photo/photography-of-a-beautiful-woman-smiling-1024311/" TargetMode="External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4.png"/><Relationship Id="rId5" Type="http://schemas.openxmlformats.org/officeDocument/2006/relationships/hyperlink" Target="https://pixabay.com/en/young-girl-smile-nice-woman-lady-610543/" TargetMode="External"/><Relationship Id="rId4" Type="http://schemas.openxmlformats.org/officeDocument/2006/relationships/image" Target="../media/image12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4.png"/><Relationship Id="rId5" Type="http://schemas.openxmlformats.org/officeDocument/2006/relationships/hyperlink" Target="https://www.goodfreephotos.com/people/cute-young-girl-portrait-with-sunglasses-above-face.jpg.php" TargetMode="External"/><Relationship Id="rId4" Type="http://schemas.openxmlformats.org/officeDocument/2006/relationships/image" Target="../media/image13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hyperlink" Target="https://creativecommons.org/licenses/by-nc/3.0/" TargetMode="External"/><Relationship Id="rId5" Type="http://schemas.openxmlformats.org/officeDocument/2006/relationships/hyperlink" Target="https://pngimg.com/download/6531" TargetMode="External"/><Relationship Id="rId4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commons.wikimedia.org/wiki/File:Young_man_exhibiting_a_serious_expression.jpg" TargetMode="External"/><Relationship Id="rId4" Type="http://schemas.openxmlformats.org/officeDocument/2006/relationships/image" Target="../media/image15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s://www.flickr.com/photos/seriousbri/4020277711" TargetMode="External"/><Relationship Id="rId4" Type="http://schemas.openxmlformats.org/officeDocument/2006/relationships/image" Target="../media/image16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school-students-education-teaching-2707947/" TargetMode="Externa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4.png"/><Relationship Id="rId5" Type="http://schemas.openxmlformats.org/officeDocument/2006/relationships/image" Target="../media/image19.png"/><Relationship Id="rId4" Type="http://schemas.openxmlformats.org/officeDocument/2006/relationships/image" Target="../media/image18.gif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80.pn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customXml" Target="../ink/ink2.xml"/><Relationship Id="rId5" Type="http://schemas.openxmlformats.org/officeDocument/2006/relationships/image" Target="../media/image170.png"/><Relationship Id="rId4" Type="http://schemas.openxmlformats.org/officeDocument/2006/relationships/customXml" Target="../ink/ink1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80.pn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customXml" Target="../ink/ink4.xml"/><Relationship Id="rId5" Type="http://schemas.openxmlformats.org/officeDocument/2006/relationships/image" Target="../media/image170.png"/><Relationship Id="rId4" Type="http://schemas.openxmlformats.org/officeDocument/2006/relationships/customXml" Target="../ink/ink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4.png"/><Relationship Id="rId5" Type="http://schemas.openxmlformats.org/officeDocument/2006/relationships/image" Target="../media/image21.gif"/><Relationship Id="rId4" Type="http://schemas.openxmlformats.org/officeDocument/2006/relationships/image" Target="../media/image20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bluediamondgallery.com/handwriting/s/survey.html" TargetMode="External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4.mp4"/><Relationship Id="rId1" Type="http://schemas.microsoft.com/office/2007/relationships/media" Target="../media/media14.mp4"/><Relationship Id="rId4" Type="http://schemas.openxmlformats.org/officeDocument/2006/relationships/image" Target="../media/image23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://pusanweb.com/aggregator/sources/3?page=5" TargetMode="External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70CFC3-423B-304F-90A5-BD60F125A4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</a:t>
            </a:r>
            <a:r>
              <a:rPr lang="en-CN"/>
              <a:t>ones </a:t>
            </a:r>
            <a:r>
              <a:rPr lang="en-CN" dirty="0"/>
              <a:t>and colours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72B686-4B4F-6740-9576-BAC0CC2275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CN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0743DC5A-A90D-B64B-888F-E07F81358E6B}"/>
              </a:ext>
            </a:extLst>
          </p:cNvPr>
          <p:cNvGrpSpPr/>
          <p:nvPr/>
        </p:nvGrpSpPr>
        <p:grpSpPr>
          <a:xfrm>
            <a:off x="359998" y="1578247"/>
            <a:ext cx="11448325" cy="4165301"/>
            <a:chOff x="371837" y="1602507"/>
            <a:chExt cx="11448325" cy="4636293"/>
          </a:xfrm>
        </p:grpSpPr>
        <p:pic>
          <p:nvPicPr>
            <p:cNvPr id="4" name="tone-chart-new-1.png" descr="tone-chart-new-1.png">
              <a:extLst>
                <a:ext uri="{FF2B5EF4-FFF2-40B4-BE49-F238E27FC236}">
                  <a16:creationId xmlns:a16="http://schemas.microsoft.com/office/drawing/2014/main" id="{C98B7AA6-9078-BF48-9FB6-50A336015B4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71837" y="1602507"/>
              <a:ext cx="11448325" cy="4636293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  <p:sp>
          <p:nvSpPr>
            <p:cNvPr id="5" name="Rectangle">
              <a:extLst>
                <a:ext uri="{FF2B5EF4-FFF2-40B4-BE49-F238E27FC236}">
                  <a16:creationId xmlns:a16="http://schemas.microsoft.com/office/drawing/2014/main" id="{60B9E09E-6AD1-374D-B6C2-BCDA9F2FCCC1}"/>
                </a:ext>
              </a:extLst>
            </p:cNvPr>
            <p:cNvSpPr/>
            <p:nvPr/>
          </p:nvSpPr>
          <p:spPr>
            <a:xfrm>
              <a:off x="3052350" y="2327985"/>
              <a:ext cx="1694556" cy="208877"/>
            </a:xfrm>
            <a:prstGeom prst="rect">
              <a:avLst/>
            </a:prstGeom>
            <a:blipFill rotWithShape="1">
              <a:blip r:embed="rId3"/>
              <a:srcRect/>
              <a:tile tx="0" ty="0" sx="100000" sy="100000" flip="none" algn="tl"/>
            </a:blip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lnSpc>
                  <a:spcPct val="100000"/>
                </a:lnSpc>
                <a:defRPr>
                  <a:solidFill>
                    <a:srgbClr val="F3F1DF"/>
                  </a:solidFill>
                  <a:effectLst/>
                </a:defRPr>
              </a:pPr>
              <a:endParaRPr/>
            </a:p>
          </p:txBody>
        </p:sp>
        <p:sp>
          <p:nvSpPr>
            <p:cNvPr id="6" name="Rectangle">
              <a:extLst>
                <a:ext uri="{FF2B5EF4-FFF2-40B4-BE49-F238E27FC236}">
                  <a16:creationId xmlns:a16="http://schemas.microsoft.com/office/drawing/2014/main" id="{69BA12C3-65EA-C843-A3D7-884F953E48B3}"/>
                </a:ext>
              </a:extLst>
            </p:cNvPr>
            <p:cNvSpPr/>
            <p:nvPr/>
          </p:nvSpPr>
          <p:spPr>
            <a:xfrm rot="19196662">
              <a:off x="4997767" y="2935940"/>
              <a:ext cx="2045736" cy="256627"/>
            </a:xfrm>
            <a:prstGeom prst="rect">
              <a:avLst/>
            </a:prstGeom>
            <a:blipFill rotWithShape="1">
              <a:blip r:embed="rId4"/>
              <a:srcRect/>
              <a:tile tx="0" ty="0" sx="100000" sy="100000" flip="none" algn="tl"/>
            </a:blipFill>
            <a:ln w="12700" cap="flat">
              <a:noFill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lnSpc>
                  <a:spcPct val="100000"/>
                </a:lnSpc>
                <a:defRPr>
                  <a:solidFill>
                    <a:srgbClr val="F3F1DF"/>
                  </a:solidFill>
                  <a:effectLst/>
                </a:defRPr>
              </a:pPr>
              <a:endParaRPr/>
            </a:p>
          </p:txBody>
        </p:sp>
        <p:sp>
          <p:nvSpPr>
            <p:cNvPr id="7" name="Line">
              <a:extLst>
                <a:ext uri="{FF2B5EF4-FFF2-40B4-BE49-F238E27FC236}">
                  <a16:creationId xmlns:a16="http://schemas.microsoft.com/office/drawing/2014/main" id="{364B2F99-BE38-6E4C-A937-B68F0068D9F6}"/>
                </a:ext>
              </a:extLst>
            </p:cNvPr>
            <p:cNvSpPr/>
            <p:nvPr/>
          </p:nvSpPr>
          <p:spPr>
            <a:xfrm>
              <a:off x="7277965" y="2986320"/>
              <a:ext cx="1997861" cy="174829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14272"/>
                  </a:moveTo>
                  <a:lnTo>
                    <a:pt x="1227" y="16593"/>
                  </a:lnTo>
                  <a:lnTo>
                    <a:pt x="2015" y="18637"/>
                  </a:lnTo>
                  <a:lnTo>
                    <a:pt x="4776" y="20783"/>
                  </a:lnTo>
                  <a:lnTo>
                    <a:pt x="7445" y="21600"/>
                  </a:lnTo>
                  <a:lnTo>
                    <a:pt x="10447" y="19631"/>
                  </a:lnTo>
                  <a:lnTo>
                    <a:pt x="13759" y="15001"/>
                  </a:lnTo>
                  <a:lnTo>
                    <a:pt x="18874" y="6450"/>
                  </a:lnTo>
                  <a:lnTo>
                    <a:pt x="21600" y="0"/>
                  </a:lnTo>
                </a:path>
              </a:pathLst>
            </a:custGeom>
            <a:noFill/>
            <a:ln w="393700" cap="flat">
              <a:solidFill>
                <a:srgbClr val="00F900"/>
              </a:solidFill>
              <a:prstDash val="solid"/>
              <a:miter lim="400000"/>
            </a:ln>
            <a:effectLst/>
          </p:spPr>
          <p:txBody>
            <a:bodyPr wrap="square" lIns="50800" tIns="50800" rIns="50800" bIns="50800" numCol="1" anchor="ctr">
              <a:noAutofit/>
            </a:bodyPr>
            <a:lstStyle/>
            <a:p>
              <a:pPr>
                <a:lnSpc>
                  <a:spcPct val="100000"/>
                </a:lnSpc>
                <a:defRPr>
                  <a:effectLst/>
                </a:defRPr>
              </a:pPr>
              <a:endParaRPr dirty="0"/>
            </a:p>
          </p:txBody>
        </p:sp>
        <p:sp>
          <p:nvSpPr>
            <p:cNvPr id="8" name="1st tone">
              <a:extLst>
                <a:ext uri="{FF2B5EF4-FFF2-40B4-BE49-F238E27FC236}">
                  <a16:creationId xmlns:a16="http://schemas.microsoft.com/office/drawing/2014/main" id="{14C93259-3EBB-864B-BC4A-69FE280439B6}"/>
                </a:ext>
              </a:extLst>
            </p:cNvPr>
            <p:cNvSpPr txBox="1"/>
            <p:nvPr/>
          </p:nvSpPr>
          <p:spPr>
            <a:xfrm>
              <a:off x="3110456" y="5428902"/>
              <a:ext cx="1578343" cy="417905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>
                <a:lnSpc>
                  <a:spcPct val="100000"/>
                </a:lnSpc>
                <a:defRPr b="1">
                  <a:solidFill>
                    <a:srgbClr val="0433FF"/>
                  </a:solidFill>
                </a:defRPr>
              </a:lvl1pPr>
            </a:lstStyle>
            <a:p>
              <a:pPr>
                <a:defRPr>
                  <a:effectLst/>
                </a:defRPr>
              </a:pPr>
              <a:r>
                <a:rPr sz="3000" dirty="0"/>
                <a:t>1st tone</a:t>
              </a:r>
            </a:p>
          </p:txBody>
        </p:sp>
        <p:sp>
          <p:nvSpPr>
            <p:cNvPr id="9" name="2nd tone">
              <a:extLst>
                <a:ext uri="{FF2B5EF4-FFF2-40B4-BE49-F238E27FC236}">
                  <a16:creationId xmlns:a16="http://schemas.microsoft.com/office/drawing/2014/main" id="{4D56E447-7EF5-8C44-A94F-64A09AA08910}"/>
                </a:ext>
              </a:extLst>
            </p:cNvPr>
            <p:cNvSpPr txBox="1"/>
            <p:nvPr/>
          </p:nvSpPr>
          <p:spPr>
            <a:xfrm>
              <a:off x="5180263" y="5392460"/>
              <a:ext cx="1578343" cy="417905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>
                <a:lnSpc>
                  <a:spcPct val="100000"/>
                </a:lnSpc>
                <a:defRPr b="1">
                  <a:solidFill>
                    <a:srgbClr val="FFFB00"/>
                  </a:solidFill>
                </a:defRPr>
              </a:lvl1pPr>
            </a:lstStyle>
            <a:p>
              <a:pPr>
                <a:defRPr>
                  <a:effectLst/>
                </a:defRPr>
              </a:pPr>
              <a:r>
                <a:rPr sz="3000" dirty="0"/>
                <a:t>2nd tone</a:t>
              </a:r>
            </a:p>
          </p:txBody>
        </p:sp>
        <p:sp>
          <p:nvSpPr>
            <p:cNvPr id="10" name="3rd tone">
              <a:extLst>
                <a:ext uri="{FF2B5EF4-FFF2-40B4-BE49-F238E27FC236}">
                  <a16:creationId xmlns:a16="http://schemas.microsoft.com/office/drawing/2014/main" id="{58ABC5B5-5492-554F-8C21-22B9D12BE9FC}"/>
                </a:ext>
              </a:extLst>
            </p:cNvPr>
            <p:cNvSpPr txBox="1"/>
            <p:nvPr/>
          </p:nvSpPr>
          <p:spPr>
            <a:xfrm>
              <a:off x="7490297" y="5392460"/>
              <a:ext cx="1578343" cy="417905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>
                <a:lnSpc>
                  <a:spcPct val="100000"/>
                </a:lnSpc>
                <a:defRPr b="1">
                  <a:solidFill>
                    <a:srgbClr val="00F900"/>
                  </a:solidFill>
                </a:defRPr>
              </a:lvl1pPr>
            </a:lstStyle>
            <a:p>
              <a:pPr>
                <a:defRPr>
                  <a:effectLst/>
                </a:defRPr>
              </a:pPr>
              <a:r>
                <a:rPr sz="3000" dirty="0"/>
                <a:t>3rd tone</a:t>
              </a:r>
            </a:p>
          </p:txBody>
        </p:sp>
        <p:sp>
          <p:nvSpPr>
            <p:cNvPr id="11" name="4th tone">
              <a:extLst>
                <a:ext uri="{FF2B5EF4-FFF2-40B4-BE49-F238E27FC236}">
                  <a16:creationId xmlns:a16="http://schemas.microsoft.com/office/drawing/2014/main" id="{DCF8260C-8F17-5C40-8B46-073A1B3D0F4B}"/>
                </a:ext>
              </a:extLst>
            </p:cNvPr>
            <p:cNvSpPr txBox="1"/>
            <p:nvPr/>
          </p:nvSpPr>
          <p:spPr>
            <a:xfrm>
              <a:off x="9800332" y="5392460"/>
              <a:ext cx="1578343" cy="417905"/>
            </a:xfrm>
            <a:prstGeom prst="rect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val="1"/>
              </a:ext>
            </a:extLst>
          </p:spPr>
          <p:txBody>
            <a:bodyPr wrap="square" lIns="50800" tIns="50800" rIns="50800" bIns="50800" numCol="1" anchor="ctr">
              <a:noAutofit/>
            </a:bodyPr>
            <a:lstStyle>
              <a:lvl1pPr>
                <a:lnSpc>
                  <a:spcPct val="100000"/>
                </a:lnSpc>
                <a:defRPr b="1">
                  <a:solidFill>
                    <a:srgbClr val="FF2600"/>
                  </a:solidFill>
                </a:defRPr>
              </a:lvl1pPr>
            </a:lstStyle>
            <a:p>
              <a:pPr>
                <a:defRPr>
                  <a:effectLst/>
                </a:defRPr>
              </a:pPr>
              <a:r>
                <a:rPr sz="3000" dirty="0"/>
                <a:t>4th tone</a:t>
              </a:r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D6673D33-958D-104C-81A2-09A33D9ABE3D}"/>
              </a:ext>
            </a:extLst>
          </p:cNvPr>
          <p:cNvSpPr txBox="1"/>
          <p:nvPr/>
        </p:nvSpPr>
        <p:spPr>
          <a:xfrm>
            <a:off x="2027693" y="5805990"/>
            <a:ext cx="813661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 sz="7500"/>
            </a:pPr>
            <a:r>
              <a:rPr lang="en-US" sz="3000" dirty="0"/>
              <a:t>Note: There’s also a 5th neutral tone.</a:t>
            </a:r>
          </a:p>
        </p:txBody>
      </p:sp>
    </p:spTree>
    <p:extLst>
      <p:ext uri="{BB962C8B-B14F-4D97-AF65-F5344CB8AC3E}">
        <p14:creationId xmlns:p14="http://schemas.microsoft.com/office/powerpoint/2010/main" val="21014570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2700F2-08F8-1048-AA1C-F62DD704AE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N" dirty="0"/>
              <a:t>For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7AFC50-13A4-DD46-90B6-60C35E923B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997" y="1658320"/>
            <a:ext cx="10728325" cy="4219144"/>
          </a:xfrm>
        </p:spPr>
        <p:txBody>
          <a:bodyPr>
            <a:noAutofit/>
          </a:bodyPr>
          <a:lstStyle/>
          <a:p>
            <a:pPr marL="0" indent="0" algn="ctr" defTabSz="652145">
              <a:spcBef>
                <a:spcPts val="2400"/>
              </a:spcBef>
              <a:buSzTx/>
              <a:buNone/>
              <a:defRPr sz="5925">
                <a:effectLst>
                  <a:outerShdw blurRad="20066" dist="10033" rotWithShape="0">
                    <a:srgbClr val="FFFFFF">
                      <a:alpha val="45000"/>
                    </a:srgbClr>
                  </a:outerShdw>
                </a:effectLst>
              </a:defRPr>
            </a:pPr>
            <a:r>
              <a:rPr lang="en-US" sz="3200" dirty="0">
                <a:solidFill>
                  <a:schemeClr val="tx1"/>
                </a:solidFill>
              </a:rPr>
              <a:t>m + </a:t>
            </a:r>
            <a:r>
              <a:rPr lang="en-US" sz="3200" dirty="0" err="1">
                <a:solidFill>
                  <a:schemeClr val="tx1"/>
                </a:solidFill>
              </a:rPr>
              <a:t>ā</a:t>
            </a:r>
            <a:r>
              <a:rPr lang="en-US" sz="3200" dirty="0">
                <a:solidFill>
                  <a:schemeClr val="tx1"/>
                </a:solidFill>
              </a:rPr>
              <a:t> = </a:t>
            </a:r>
            <a:r>
              <a:rPr lang="en-US" sz="3200" dirty="0" err="1">
                <a:solidFill>
                  <a:schemeClr val="tx1"/>
                </a:solidFill>
              </a:rPr>
              <a:t>mā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zh-CN" altLang="en-US" sz="3200" dirty="0">
                <a:solidFill>
                  <a:srgbClr val="0070C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妈</a:t>
            </a:r>
            <a:r>
              <a:rPr lang="zh-CN" altLang="en-US" sz="3200" dirty="0">
                <a:solidFill>
                  <a:schemeClr val="tx1"/>
                </a:solidFill>
              </a:rPr>
              <a:t>（</a:t>
            </a:r>
            <a:r>
              <a:rPr lang="en-US" sz="3200" dirty="0">
                <a:solidFill>
                  <a:schemeClr val="tx1"/>
                </a:solidFill>
              </a:rPr>
              <a:t>mum）</a:t>
            </a:r>
          </a:p>
          <a:p>
            <a:pPr marL="0" indent="0" algn="ctr" defTabSz="652145">
              <a:spcBef>
                <a:spcPts val="2400"/>
              </a:spcBef>
              <a:buSzTx/>
              <a:buNone/>
              <a:defRPr sz="5925">
                <a:effectLst>
                  <a:outerShdw blurRad="20066" dist="10033" rotWithShape="0">
                    <a:srgbClr val="FFFFFF">
                      <a:alpha val="45000"/>
                    </a:srgbClr>
                  </a:outerShdw>
                </a:effectLst>
              </a:defRPr>
            </a:pPr>
            <a:r>
              <a:rPr lang="en-US" sz="3200" dirty="0">
                <a:solidFill>
                  <a:schemeClr val="tx1"/>
                </a:solidFill>
              </a:rPr>
              <a:t>m + </a:t>
            </a:r>
            <a:r>
              <a:rPr lang="en-US" sz="3200" dirty="0" err="1">
                <a:solidFill>
                  <a:schemeClr val="tx1"/>
                </a:solidFill>
              </a:rPr>
              <a:t>á</a:t>
            </a:r>
            <a:r>
              <a:rPr lang="en-US" sz="3200" dirty="0">
                <a:solidFill>
                  <a:schemeClr val="tx1"/>
                </a:solidFill>
              </a:rPr>
              <a:t> = </a:t>
            </a:r>
            <a:r>
              <a:rPr lang="en-US" sz="3200" dirty="0" err="1">
                <a:solidFill>
                  <a:schemeClr val="tx1"/>
                </a:solidFill>
              </a:rPr>
              <a:t>má</a:t>
            </a:r>
            <a:r>
              <a:rPr lang="en-US" sz="3200" dirty="0">
                <a:solidFill>
                  <a:schemeClr val="tx1"/>
                </a:solidFill>
              </a:rPr>
              <a:t> </a:t>
            </a:r>
            <a:r>
              <a:rPr lang="zh-CN" altLang="en-US" sz="3200" dirty="0">
                <a:solidFill>
                  <a:srgbClr val="FFFF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麻</a:t>
            </a:r>
            <a:r>
              <a:rPr lang="zh-CN" altLang="en-US" sz="3200" dirty="0">
                <a:solidFill>
                  <a:schemeClr val="tx1"/>
                </a:solidFill>
              </a:rPr>
              <a:t>（</a:t>
            </a:r>
            <a:r>
              <a:rPr lang="en-US" sz="3200" dirty="0">
                <a:solidFill>
                  <a:schemeClr val="tx1"/>
                </a:solidFill>
              </a:rPr>
              <a:t>hemp）</a:t>
            </a:r>
          </a:p>
          <a:p>
            <a:pPr marL="0" indent="0" algn="ctr" defTabSz="652145">
              <a:spcBef>
                <a:spcPts val="2400"/>
              </a:spcBef>
              <a:buSzTx/>
              <a:buNone/>
              <a:defRPr sz="5925">
                <a:effectLst/>
              </a:defRPr>
            </a:pPr>
            <a:r>
              <a:rPr lang="en-US" sz="3200" dirty="0">
                <a:solidFill>
                  <a:schemeClr val="tx1"/>
                </a:solidFill>
              </a:rPr>
              <a:t>m + </a:t>
            </a:r>
            <a:r>
              <a:rPr lang="en-US" sz="3200" dirty="0" err="1">
                <a:solidFill>
                  <a:schemeClr val="tx1"/>
                </a:solidFill>
              </a:rPr>
              <a:t>ǎ</a:t>
            </a:r>
            <a:r>
              <a:rPr lang="en-US" sz="3200" dirty="0">
                <a:solidFill>
                  <a:schemeClr val="tx1"/>
                </a:solidFill>
              </a:rPr>
              <a:t> = </a:t>
            </a:r>
            <a:r>
              <a:rPr lang="en-US" sz="3200" dirty="0" err="1">
                <a:solidFill>
                  <a:schemeClr val="tx1"/>
                </a:solidFill>
              </a:rPr>
              <a:t>mǎ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zh-CN" altLang="en-US" sz="3200" dirty="0">
                <a:solidFill>
                  <a:srgbClr val="00B05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马</a:t>
            </a:r>
            <a:r>
              <a:rPr lang="zh-CN" altLang="en-US" sz="3200" dirty="0">
                <a:solidFill>
                  <a:schemeClr val="tx1"/>
                </a:solidFill>
              </a:rPr>
              <a:t>（</a:t>
            </a:r>
            <a:r>
              <a:rPr lang="en-US" sz="3200" dirty="0">
                <a:solidFill>
                  <a:schemeClr val="tx1"/>
                </a:solidFill>
              </a:rPr>
              <a:t>horse）</a:t>
            </a:r>
          </a:p>
          <a:p>
            <a:pPr marL="0" indent="0" algn="ctr" defTabSz="652145">
              <a:spcBef>
                <a:spcPts val="2400"/>
              </a:spcBef>
              <a:buSzTx/>
              <a:buNone/>
              <a:defRPr sz="5925">
                <a:effectLst/>
              </a:defRPr>
            </a:pPr>
            <a:r>
              <a:rPr lang="en-US" sz="3200" dirty="0">
                <a:solidFill>
                  <a:schemeClr val="tx1"/>
                </a:solidFill>
              </a:rPr>
              <a:t>m + </a:t>
            </a:r>
            <a:r>
              <a:rPr lang="en-US" sz="3200" dirty="0" err="1">
                <a:solidFill>
                  <a:schemeClr val="tx1"/>
                </a:solidFill>
              </a:rPr>
              <a:t>à</a:t>
            </a:r>
            <a:r>
              <a:rPr lang="en-US" sz="3200" dirty="0">
                <a:solidFill>
                  <a:schemeClr val="tx1"/>
                </a:solidFill>
              </a:rPr>
              <a:t> = </a:t>
            </a:r>
            <a:r>
              <a:rPr lang="en-US" sz="3200" dirty="0" err="1">
                <a:solidFill>
                  <a:schemeClr val="tx1"/>
                </a:solidFill>
              </a:rPr>
              <a:t>mà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zh-CN" altLang="en-US" sz="3200" dirty="0">
                <a:solidFill>
                  <a:srgbClr val="FF000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骂</a:t>
            </a:r>
            <a:r>
              <a:rPr lang="zh-CN" altLang="en-US" sz="3200" dirty="0">
                <a:solidFill>
                  <a:schemeClr val="tx1"/>
                </a:solidFill>
              </a:rPr>
              <a:t>（</a:t>
            </a:r>
            <a:r>
              <a:rPr lang="en-US" sz="3200" dirty="0">
                <a:solidFill>
                  <a:schemeClr val="tx1"/>
                </a:solidFill>
              </a:rPr>
              <a:t>curse）</a:t>
            </a:r>
          </a:p>
          <a:p>
            <a:pPr marL="0" indent="0" algn="ctr" defTabSz="652145">
              <a:spcBef>
                <a:spcPts val="2400"/>
              </a:spcBef>
              <a:buSzTx/>
              <a:buNone/>
              <a:defRPr sz="5925">
                <a:effectLst/>
              </a:defRPr>
            </a:pPr>
            <a:r>
              <a:rPr lang="en-US" sz="3200" dirty="0">
                <a:solidFill>
                  <a:schemeClr val="tx1"/>
                </a:solidFill>
              </a:rPr>
              <a:t>m + a = ma </a:t>
            </a:r>
            <a:r>
              <a:rPr lang="zh-CN" altLang="en-US" sz="3200" dirty="0">
                <a:solidFill>
                  <a:schemeClr val="tx1">
                    <a:lumMod val="65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吗</a:t>
            </a:r>
            <a:r>
              <a:rPr lang="zh-CN" altLang="en-US" sz="3200" dirty="0">
                <a:solidFill>
                  <a:schemeClr val="bg1"/>
                </a:solidFill>
              </a:rPr>
              <a:t> </a:t>
            </a:r>
            <a:r>
              <a:rPr lang="zh-CN" altLang="en-US" sz="3200" dirty="0">
                <a:solidFill>
                  <a:schemeClr val="tx1"/>
                </a:solidFill>
              </a:rPr>
              <a:t>（</a:t>
            </a:r>
            <a:r>
              <a:rPr lang="en-US" sz="3200" dirty="0">
                <a:solidFill>
                  <a:schemeClr val="tx1"/>
                </a:solidFill>
              </a:rPr>
              <a:t>at the end of a Y/N question ）</a:t>
            </a:r>
          </a:p>
          <a:p>
            <a:pPr>
              <a:spcBef>
                <a:spcPts val="2400"/>
              </a:spcBef>
            </a:pPr>
            <a:endParaRPr lang="en-CN" sz="3200" dirty="0"/>
          </a:p>
        </p:txBody>
      </p:sp>
      <p:pic>
        <p:nvPicPr>
          <p:cNvPr id="4" name="25A Church Road 4" descr="25A Church Road 4">
            <a:hlinkClick r:id="" action="ppaction://media"/>
            <a:extLst>
              <a:ext uri="{FF2B5EF4-FFF2-40B4-BE49-F238E27FC236}">
                <a16:creationId xmlns:a16="http://schemas.microsoft.com/office/drawing/2014/main" id="{D03000FF-728D-B146-8209-02097EBEE3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1859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8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A5DD4-EC9D-0F4C-9C28-C0030A3758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0014" y="1334791"/>
            <a:ext cx="6911974" cy="2803071"/>
          </a:xfrm>
        </p:spPr>
        <p:txBody>
          <a:bodyPr vert="horz" wrap="square" lIns="0" tIns="0" rIns="0" bIns="0" rtlCol="0" anchor="ctr" anchorCtr="0">
            <a:normAutofit/>
          </a:bodyPr>
          <a:lstStyle/>
          <a:p>
            <a:pPr algn="ctr"/>
            <a:r>
              <a:rPr lang="en-US" sz="5600" spc="-100" dirty="0"/>
              <a:t>challenge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EB0C9-63C6-D045-9494-2BB59C37C5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40014" y="4437899"/>
            <a:ext cx="6911974" cy="990143"/>
          </a:xfrm>
        </p:spPr>
        <p:txBody>
          <a:bodyPr vert="horz" lIns="0" tIns="0" rIns="0" bIns="0" rtlCol="0">
            <a:normAutofit/>
          </a:bodyPr>
          <a:lstStyle/>
          <a:p>
            <a:pPr marL="0" indent="0" algn="ctr">
              <a:buNone/>
            </a:pPr>
            <a:r>
              <a:rPr lang="en-US" sz="2800">
                <a:solidFill>
                  <a:schemeClr val="tx2">
                    <a:lumMod val="90000"/>
                  </a:schemeClr>
                </a:solidFill>
              </a:rPr>
              <a:t>Can you write down 1 to 10 in Chinese characters? </a:t>
            </a:r>
          </a:p>
        </p:txBody>
      </p:sp>
    </p:spTree>
    <p:extLst>
      <p:ext uri="{BB962C8B-B14F-4D97-AF65-F5344CB8AC3E}">
        <p14:creationId xmlns:p14="http://schemas.microsoft.com/office/powerpoint/2010/main" val="17131216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B13CA5A-1055-BB40-AE4D-475F770B4A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837" y="907656"/>
            <a:ext cx="10728325" cy="5042688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3000" dirty="0" err="1">
                <a:solidFill>
                  <a:srgbClr val="00D0F6"/>
                </a:solidFill>
                <a:ea typeface="Kai" pitchFamily="2" charset="-122"/>
              </a:rPr>
              <a:t>yī</a:t>
            </a:r>
            <a:r>
              <a:rPr lang="en-GB" sz="3000" dirty="0">
                <a:solidFill>
                  <a:srgbClr val="00D0F6"/>
                </a:solidFill>
                <a:ea typeface="Kai" pitchFamily="2" charset="-122"/>
              </a:rPr>
              <a:t>             </a:t>
            </a:r>
            <a:r>
              <a:rPr lang="en-GB" sz="3000" dirty="0" err="1">
                <a:solidFill>
                  <a:srgbClr val="FF0000"/>
                </a:solidFill>
                <a:ea typeface="Kai" pitchFamily="2" charset="-122"/>
              </a:rPr>
              <a:t>èr</a:t>
            </a:r>
            <a:r>
              <a:rPr lang="en-GB" sz="3000" dirty="0">
                <a:solidFill>
                  <a:srgbClr val="00D0F6"/>
                </a:solidFill>
                <a:ea typeface="Kai" pitchFamily="2" charset="-122"/>
              </a:rPr>
              <a:t>            </a:t>
            </a:r>
            <a:r>
              <a:rPr lang="en-GB" sz="3000" dirty="0" err="1">
                <a:solidFill>
                  <a:srgbClr val="00D0F6"/>
                </a:solidFill>
                <a:ea typeface="Kai" pitchFamily="2" charset="-122"/>
              </a:rPr>
              <a:t>sān</a:t>
            </a:r>
            <a:r>
              <a:rPr lang="en-GB" sz="3000" dirty="0">
                <a:solidFill>
                  <a:srgbClr val="00D0F6"/>
                </a:solidFill>
                <a:ea typeface="Kai" pitchFamily="2" charset="-122"/>
              </a:rPr>
              <a:t>              </a:t>
            </a:r>
            <a:r>
              <a:rPr lang="en-GB" sz="3000" dirty="0" err="1">
                <a:solidFill>
                  <a:srgbClr val="FF0000"/>
                </a:solidFill>
                <a:ea typeface="Kai" pitchFamily="2" charset="-122"/>
              </a:rPr>
              <a:t>sì</a:t>
            </a:r>
            <a:r>
              <a:rPr lang="en-GB" sz="3000" dirty="0">
                <a:solidFill>
                  <a:srgbClr val="00D0F6"/>
                </a:solidFill>
                <a:ea typeface="Kai" pitchFamily="2" charset="-122"/>
              </a:rPr>
              <a:t>             </a:t>
            </a:r>
            <a:r>
              <a:rPr lang="en-GB" sz="3000" dirty="0" err="1">
                <a:solidFill>
                  <a:srgbClr val="93D01F"/>
                </a:solidFill>
              </a:rPr>
              <a:t>wǔ</a:t>
            </a:r>
            <a:endParaRPr lang="en-GB" sz="3000" dirty="0">
              <a:solidFill>
                <a:srgbClr val="93D01F"/>
              </a:solidFill>
              <a:ea typeface="Kai" pitchFamily="2" charset="-122"/>
            </a:endParaRPr>
          </a:p>
          <a:p>
            <a:pPr marL="0" indent="0" algn="ctr">
              <a:buNone/>
            </a:pPr>
            <a:r>
              <a:rPr lang="en-CN" sz="10000">
                <a:solidFill>
                  <a:srgbClr val="00D0F6"/>
                </a:solidFill>
                <a:latin typeface="Kai" pitchFamily="2" charset="-122"/>
                <a:ea typeface="Kai" pitchFamily="2" charset="-122"/>
              </a:rPr>
              <a:t>一</a:t>
            </a:r>
            <a:r>
              <a:rPr lang="zh-CN" altLang="en-US" sz="10000" dirty="0">
                <a:latin typeface="Kai" pitchFamily="2" charset="-122"/>
                <a:ea typeface="Kai" pitchFamily="2" charset="-122"/>
              </a:rPr>
              <a:t> </a:t>
            </a:r>
            <a:r>
              <a:rPr lang="zh-CN" altLang="en-US" sz="10000" dirty="0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二</a:t>
            </a:r>
            <a:r>
              <a:rPr lang="zh-CN" altLang="en-US" sz="10000" dirty="0">
                <a:latin typeface="Kai" pitchFamily="2" charset="-122"/>
                <a:ea typeface="Kai" pitchFamily="2" charset="-122"/>
              </a:rPr>
              <a:t> </a:t>
            </a:r>
            <a:r>
              <a:rPr lang="zh-CN" altLang="en-US" sz="10000" dirty="0">
                <a:solidFill>
                  <a:srgbClr val="00D0F6"/>
                </a:solidFill>
                <a:latin typeface="Kai" pitchFamily="2" charset="-122"/>
                <a:ea typeface="Kai" pitchFamily="2" charset="-122"/>
              </a:rPr>
              <a:t>三</a:t>
            </a:r>
            <a:r>
              <a:rPr lang="zh-CN" altLang="en-US" sz="10000" dirty="0">
                <a:latin typeface="Kai" pitchFamily="2" charset="-122"/>
                <a:ea typeface="Kai" pitchFamily="2" charset="-122"/>
              </a:rPr>
              <a:t> </a:t>
            </a:r>
            <a:r>
              <a:rPr lang="zh-CN" altLang="en-US" sz="10000" dirty="0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四</a:t>
            </a:r>
            <a:r>
              <a:rPr lang="zh-CN" altLang="en-US" sz="10000" dirty="0">
                <a:latin typeface="Kai" pitchFamily="2" charset="-122"/>
                <a:ea typeface="Kai" pitchFamily="2" charset="-122"/>
              </a:rPr>
              <a:t> </a:t>
            </a:r>
            <a:r>
              <a:rPr lang="zh-CN" altLang="en-US" sz="10000" dirty="0">
                <a:solidFill>
                  <a:srgbClr val="92D050"/>
                </a:solidFill>
                <a:latin typeface="Kai" pitchFamily="2" charset="-122"/>
                <a:ea typeface="Kai" pitchFamily="2" charset="-122"/>
              </a:rPr>
              <a:t>五</a:t>
            </a:r>
            <a:endParaRPr lang="en-GB" altLang="zh-CN" sz="10000" dirty="0">
              <a:solidFill>
                <a:srgbClr val="92D050"/>
              </a:solidFill>
              <a:latin typeface="Kai" pitchFamily="2" charset="-122"/>
              <a:ea typeface="Kai" pitchFamily="2" charset="-122"/>
            </a:endParaRPr>
          </a:p>
          <a:p>
            <a:pPr marL="0" indent="0" algn="ctr">
              <a:buNone/>
            </a:pPr>
            <a:r>
              <a:rPr lang="en-GB" sz="3000" dirty="0" err="1">
                <a:solidFill>
                  <a:srgbClr val="FF0000"/>
                </a:solidFill>
                <a:ea typeface="Kai" pitchFamily="2" charset="-122"/>
              </a:rPr>
              <a:t>liù</a:t>
            </a:r>
            <a:r>
              <a:rPr lang="en-GB" sz="3000" dirty="0">
                <a:solidFill>
                  <a:srgbClr val="00D0F6"/>
                </a:solidFill>
                <a:ea typeface="Kai" pitchFamily="2" charset="-122"/>
              </a:rPr>
              <a:t>             </a:t>
            </a:r>
            <a:r>
              <a:rPr lang="en-GB" sz="3000" dirty="0" err="1">
                <a:solidFill>
                  <a:srgbClr val="00D0F6"/>
                </a:solidFill>
                <a:ea typeface="Kai" pitchFamily="2" charset="-122"/>
              </a:rPr>
              <a:t>qī</a:t>
            </a:r>
            <a:r>
              <a:rPr lang="en-GB" sz="3000" dirty="0">
                <a:solidFill>
                  <a:srgbClr val="00D0F6"/>
                </a:solidFill>
                <a:ea typeface="Kai" pitchFamily="2" charset="-122"/>
              </a:rPr>
              <a:t>             </a:t>
            </a:r>
            <a:r>
              <a:rPr lang="en-GB" sz="3000" dirty="0" err="1">
                <a:solidFill>
                  <a:srgbClr val="00D0F6"/>
                </a:solidFill>
                <a:ea typeface="Kai" pitchFamily="2" charset="-122"/>
              </a:rPr>
              <a:t>bā</a:t>
            </a:r>
            <a:r>
              <a:rPr lang="en-GB" sz="3000" dirty="0">
                <a:solidFill>
                  <a:srgbClr val="00D0F6"/>
                </a:solidFill>
                <a:ea typeface="Kai" pitchFamily="2" charset="-122"/>
              </a:rPr>
              <a:t>              </a:t>
            </a:r>
            <a:r>
              <a:rPr lang="en-GB" sz="3000" dirty="0" err="1">
                <a:solidFill>
                  <a:srgbClr val="92D050"/>
                </a:solidFill>
                <a:ea typeface="Kai" pitchFamily="2" charset="-122"/>
              </a:rPr>
              <a:t>jiǔ</a:t>
            </a:r>
            <a:r>
              <a:rPr lang="en-GB" sz="3000" dirty="0">
                <a:solidFill>
                  <a:srgbClr val="00D0F6"/>
                </a:solidFill>
                <a:ea typeface="Kai" pitchFamily="2" charset="-122"/>
              </a:rPr>
              <a:t>             </a:t>
            </a:r>
            <a:r>
              <a:rPr lang="en-GB" sz="3000" dirty="0" err="1">
                <a:solidFill>
                  <a:srgbClr val="FFFC00"/>
                </a:solidFill>
              </a:rPr>
              <a:t>shí</a:t>
            </a:r>
            <a:endParaRPr lang="en-US" altLang="zh-CN" sz="3000" dirty="0">
              <a:solidFill>
                <a:srgbClr val="FFFC00"/>
              </a:solidFill>
              <a:latin typeface="Kai" pitchFamily="2" charset="-122"/>
              <a:ea typeface="Kai" pitchFamily="2" charset="-122"/>
            </a:endParaRPr>
          </a:p>
          <a:p>
            <a:pPr marL="0" indent="0" algn="ctr">
              <a:buNone/>
            </a:pPr>
            <a:r>
              <a:rPr lang="zh-CN" altLang="en-US" sz="10000" dirty="0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六</a:t>
            </a:r>
            <a:r>
              <a:rPr lang="zh-CN" altLang="en-US" sz="10000" dirty="0">
                <a:latin typeface="Kai" pitchFamily="2" charset="-122"/>
                <a:ea typeface="Kai" pitchFamily="2" charset="-122"/>
              </a:rPr>
              <a:t> </a:t>
            </a:r>
            <a:r>
              <a:rPr lang="zh-CN" altLang="en-US" sz="10000" dirty="0">
                <a:solidFill>
                  <a:srgbClr val="00C6F6"/>
                </a:solidFill>
                <a:latin typeface="Kai" pitchFamily="2" charset="-122"/>
                <a:ea typeface="Kai" pitchFamily="2" charset="-122"/>
              </a:rPr>
              <a:t>七</a:t>
            </a:r>
            <a:r>
              <a:rPr lang="zh-CN" altLang="en-US" sz="10000" dirty="0">
                <a:latin typeface="Kai" pitchFamily="2" charset="-122"/>
                <a:ea typeface="Kai" pitchFamily="2" charset="-122"/>
              </a:rPr>
              <a:t> </a:t>
            </a:r>
            <a:r>
              <a:rPr lang="zh-CN" altLang="en-US" sz="10000" dirty="0">
                <a:solidFill>
                  <a:srgbClr val="00D0F6"/>
                </a:solidFill>
                <a:latin typeface="Kai" pitchFamily="2" charset="-122"/>
                <a:ea typeface="Kai" pitchFamily="2" charset="-122"/>
              </a:rPr>
              <a:t>八</a:t>
            </a:r>
            <a:r>
              <a:rPr lang="zh-CN" altLang="en-US" sz="10000" dirty="0">
                <a:solidFill>
                  <a:schemeClr val="tx1"/>
                </a:solidFill>
                <a:latin typeface="Kai" pitchFamily="2" charset="-122"/>
                <a:ea typeface="Kai" pitchFamily="2" charset="-122"/>
              </a:rPr>
              <a:t> </a:t>
            </a:r>
            <a:r>
              <a:rPr lang="zh-CN" altLang="en-US" sz="10000" dirty="0">
                <a:solidFill>
                  <a:srgbClr val="92D050"/>
                </a:solidFill>
                <a:latin typeface="Kai" pitchFamily="2" charset="-122"/>
                <a:ea typeface="Kai" pitchFamily="2" charset="-122"/>
              </a:rPr>
              <a:t>九</a:t>
            </a:r>
            <a:r>
              <a:rPr lang="zh-CN" altLang="en-US" sz="10000" dirty="0">
                <a:latin typeface="Kai" pitchFamily="2" charset="-122"/>
                <a:ea typeface="Kai" pitchFamily="2" charset="-122"/>
              </a:rPr>
              <a:t> </a:t>
            </a:r>
            <a:r>
              <a:rPr lang="zh-CN" altLang="en-US" sz="10000" dirty="0">
                <a:solidFill>
                  <a:srgbClr val="FFFF00"/>
                </a:solidFill>
                <a:latin typeface="Kai" pitchFamily="2" charset="-122"/>
                <a:ea typeface="Kai" pitchFamily="2" charset="-122"/>
              </a:rPr>
              <a:t>十</a:t>
            </a:r>
            <a:endParaRPr lang="en-CN" sz="10000" dirty="0">
              <a:solidFill>
                <a:srgbClr val="FFFF00"/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2" name="23 Church Road 82" descr="23 Church Road 82">
            <a:hlinkClick r:id="" action="ppaction://media"/>
            <a:extLst>
              <a:ext uri="{FF2B5EF4-FFF2-40B4-BE49-F238E27FC236}">
                <a16:creationId xmlns:a16="http://schemas.microsoft.com/office/drawing/2014/main" id="{E28AC3FD-D0D6-8C4B-B9F3-442FAF133C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228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4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0EC4AFB-F765-2941-8E93-67F5A33596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57358" y="2128569"/>
            <a:ext cx="5015638" cy="2075012"/>
          </a:xfrm>
        </p:spPr>
        <p:txBody>
          <a:bodyPr>
            <a:normAutofit fontScale="90000"/>
          </a:bodyPr>
          <a:lstStyle/>
          <a:p>
            <a:r>
              <a:rPr lang="en-GB" dirty="0" err="1">
                <a:latin typeface="Kaiti TC" panose="02010600040101010101" pitchFamily="2" charset="-120"/>
                <a:ea typeface="Kaiti TC" panose="02010600040101010101" pitchFamily="2" charset="-120"/>
              </a:rPr>
              <a:t>家</a:t>
            </a:r>
            <a:br>
              <a:rPr lang="en-GB" dirty="0">
                <a:latin typeface="Kaiti TC" panose="02010600040101010101" pitchFamily="2" charset="-120"/>
                <a:ea typeface="Kaiti TC" panose="02010600040101010101" pitchFamily="2" charset="-120"/>
              </a:rPr>
            </a:br>
            <a:r>
              <a:rPr lang="en-GB" dirty="0" err="1">
                <a:latin typeface="Kaiti TC" panose="02010600040101010101" pitchFamily="2" charset="-120"/>
                <a:ea typeface="Kaiti TC" panose="02010600040101010101" pitchFamily="2" charset="-120"/>
              </a:rPr>
              <a:t>teulu</a:t>
            </a:r>
            <a:br>
              <a:rPr lang="en-GB" dirty="0">
                <a:latin typeface="Kaiti TC" panose="02010600040101010101" pitchFamily="2" charset="-120"/>
                <a:ea typeface="Kaiti TC" panose="02010600040101010101" pitchFamily="2" charset="-120"/>
              </a:rPr>
            </a:br>
            <a:r>
              <a:rPr lang="en-GB" dirty="0">
                <a:latin typeface="Kaiti TC" panose="02010600040101010101" pitchFamily="2" charset="-120"/>
                <a:ea typeface="Kaiti TC" panose="02010600040101010101" pitchFamily="2" charset="-120"/>
              </a:rPr>
              <a:t>family</a:t>
            </a:r>
            <a:endParaRPr lang="en-CN" dirty="0">
              <a:latin typeface="Kaiti TC" panose="02010600040101010101" pitchFamily="2" charset="-120"/>
              <a:ea typeface="Kaiti TC" panose="02010600040101010101" pitchFamily="2" charset="-120"/>
            </a:endParaRPr>
          </a:p>
        </p:txBody>
      </p:sp>
      <p:pic>
        <p:nvPicPr>
          <p:cNvPr id="16" name="Picture 15" descr="The Family | Introduction to Women Gender Sexuality Studies">
            <a:extLst>
              <a:ext uri="{FF2B5EF4-FFF2-40B4-BE49-F238E27FC236}">
                <a16:creationId xmlns:a16="http://schemas.microsoft.com/office/drawing/2014/main" id="{AD013CFB-30F8-3543-9451-078147A4B40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1571" r="7643"/>
          <a:stretch/>
        </p:blipFill>
        <p:spPr>
          <a:xfrm>
            <a:off x="7296" y="10"/>
            <a:ext cx="6472684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57613AAA-66DF-5A45-9A30-8E9EAFA345F1}"/>
              </a:ext>
            </a:extLst>
          </p:cNvPr>
          <p:cNvSpPr txBox="1"/>
          <p:nvPr/>
        </p:nvSpPr>
        <p:spPr>
          <a:xfrm>
            <a:off x="9727844" y="6858000"/>
            <a:ext cx="246413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CN" sz="700">
                <a:solidFill>
                  <a:srgbClr val="FFFFFF"/>
                </a:solidFill>
                <a:hlinkClick r:id="rId3" tooltip="https://courses.lumenlearning.com/suny-introwgss/chapter/the-family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CN" sz="700">
                <a:solidFill>
                  <a:srgbClr val="FFFFFF"/>
                </a:solidFill>
              </a:rPr>
              <a:t> by Unknown Author is licensed under </a:t>
            </a:r>
            <a:r>
              <a:rPr lang="en-CN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CN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82360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2A3E2477-CB24-4FE6-B9C0-F9800FF83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965638C-2268-4A1B-96C3-95E79EF44B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4" name="Freeform: Shape 23">
            <a:extLst>
              <a:ext uri="{FF2B5EF4-FFF2-40B4-BE49-F238E27FC236}">
                <a16:creationId xmlns:a16="http://schemas.microsoft.com/office/drawing/2014/main" id="{97D0825D-5142-4F4A-A141-3CCD5E99C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5867335" y="533334"/>
            <a:ext cx="6858000" cy="5791331"/>
          </a:xfrm>
          <a:custGeom>
            <a:avLst/>
            <a:gdLst>
              <a:gd name="connsiteX0" fmla="*/ 6858000 w 6858000"/>
              <a:gd name="connsiteY0" fmla="*/ 14535 h 5791331"/>
              <a:gd name="connsiteX1" fmla="*/ 6858000 w 6858000"/>
              <a:gd name="connsiteY1" fmla="*/ 5791331 h 5791331"/>
              <a:gd name="connsiteX2" fmla="*/ 0 w 6858000"/>
              <a:gd name="connsiteY2" fmla="*/ 5791330 h 5791331"/>
              <a:gd name="connsiteX3" fmla="*/ 0 w 6858000"/>
              <a:gd name="connsiteY3" fmla="*/ 0 h 5791331"/>
              <a:gd name="connsiteX4" fmla="*/ 145832 w 6858000"/>
              <a:gd name="connsiteY4" fmla="*/ 1175 h 5791331"/>
              <a:gd name="connsiteX5" fmla="*/ 2611132 w 6858000"/>
              <a:gd name="connsiteY5" fmla="*/ 48625 h 5791331"/>
              <a:gd name="connsiteX6" fmla="*/ 6643031 w 6858000"/>
              <a:gd name="connsiteY6" fmla="*/ 15010 h 5791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58000" h="5791331">
                <a:moveTo>
                  <a:pt x="6858000" y="14535"/>
                </a:moveTo>
                <a:lnTo>
                  <a:pt x="6858000" y="5791331"/>
                </a:lnTo>
                <a:lnTo>
                  <a:pt x="0" y="5791330"/>
                </a:lnTo>
                <a:lnTo>
                  <a:pt x="0" y="0"/>
                </a:lnTo>
                <a:lnTo>
                  <a:pt x="145832" y="1175"/>
                </a:lnTo>
                <a:cubicBezTo>
                  <a:pt x="886907" y="14750"/>
                  <a:pt x="2228596" y="125101"/>
                  <a:pt x="2611132" y="48625"/>
                </a:cubicBezTo>
                <a:cubicBezTo>
                  <a:pt x="2933352" y="-3056"/>
                  <a:pt x="5032814" y="16325"/>
                  <a:pt x="6643031" y="15010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DC93E08-FE2A-9C48-80DB-3BFD4C1EE7AB}"/>
              </a:ext>
            </a:extLst>
          </p:cNvPr>
          <p:cNvSpPr/>
          <p:nvPr/>
        </p:nvSpPr>
        <p:spPr>
          <a:xfrm>
            <a:off x="2191756" y="6360193"/>
            <a:ext cx="20171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© 2016 </a:t>
            </a:r>
            <a:r>
              <a:rPr lang="en-US" dirty="0" err="1"/>
              <a:t>Hanzeasy</a:t>
            </a:r>
            <a:endParaRPr lang="en-US" dirty="0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FC143EFD-C584-A245-A870-E4523B541981}"/>
              </a:ext>
            </a:extLst>
          </p:cNvPr>
          <p:cNvSpPr txBox="1">
            <a:spLocks/>
          </p:cNvSpPr>
          <p:nvPr/>
        </p:nvSpPr>
        <p:spPr>
          <a:xfrm>
            <a:off x="252358" y="755334"/>
            <a:ext cx="6015920" cy="5338669"/>
          </a:xfrm>
          <a:prstGeom prst="rect">
            <a:avLst/>
          </a:prstGeom>
        </p:spPr>
        <p:txBody>
          <a:bodyPr vert="horz" lIns="0" tIns="0" rIns="0" bIns="0" rtlCol="0" anchor="ctr">
            <a:normAutofit fontScale="70000" lnSpcReduction="2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endParaRPr lang="en-CN" sz="3200" dirty="0">
              <a:solidFill>
                <a:srgbClr val="FF0000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GB" sz="4700" dirty="0" err="1">
                <a:solidFill>
                  <a:srgbClr val="00B0F0"/>
                </a:solidFill>
                <a:ea typeface="Kaiti TC" panose="02010600040101010101" pitchFamily="2" charset="-120"/>
              </a:rPr>
              <a:t>jiā</a:t>
            </a:r>
            <a:endParaRPr lang="en-GB" sz="4700" dirty="0">
              <a:solidFill>
                <a:srgbClr val="00B0F0"/>
              </a:solidFill>
              <a:ea typeface="Kaiti TC" panose="02010600040101010101" pitchFamily="2" charset="-120"/>
            </a:endParaRPr>
          </a:p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GB" sz="35300" dirty="0">
                <a:solidFill>
                  <a:srgbClr val="00B0F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家</a:t>
            </a:r>
          </a:p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GB" sz="4300" dirty="0" err="1">
                <a:solidFill>
                  <a:schemeClr val="tx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teulu</a:t>
            </a:r>
            <a:r>
              <a:rPr lang="en-GB" sz="4300" dirty="0">
                <a:solidFill>
                  <a:schemeClr val="tx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/</a:t>
            </a:r>
            <a:r>
              <a:rPr lang="en-GB" sz="4300" dirty="0" err="1">
                <a:solidFill>
                  <a:schemeClr val="tx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cartref</a:t>
            </a:r>
            <a:endParaRPr lang="en-GB" sz="4300" dirty="0">
              <a:solidFill>
                <a:schemeClr val="tx1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GB" sz="4300" dirty="0">
                <a:solidFill>
                  <a:schemeClr val="tx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family/home</a:t>
            </a:r>
          </a:p>
        </p:txBody>
      </p:sp>
      <p:pic>
        <p:nvPicPr>
          <p:cNvPr id="6" name="Picture 5" descr="Shape, arrow&#10;&#10;Description automatically generated">
            <a:extLst>
              <a:ext uri="{FF2B5EF4-FFF2-40B4-BE49-F238E27FC236}">
                <a16:creationId xmlns:a16="http://schemas.microsoft.com/office/drawing/2014/main" id="{4AC80FDD-AB72-454B-8285-B6E762E8277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89046" y="1816789"/>
            <a:ext cx="3224421" cy="3224421"/>
          </a:xfrm>
          <a:prstGeom prst="rect">
            <a:avLst/>
          </a:prstGeom>
        </p:spPr>
      </p:pic>
      <p:pic>
        <p:nvPicPr>
          <p:cNvPr id="14" name="Picture 13" descr="A picture containing text&#10;&#10;Description automatically generated">
            <a:extLst>
              <a:ext uri="{FF2B5EF4-FFF2-40B4-BE49-F238E27FC236}">
                <a16:creationId xmlns:a16="http://schemas.microsoft.com/office/drawing/2014/main" id="{0EE5CD92-5C6E-0B40-BF40-9149AC68F90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03513" y="1754283"/>
            <a:ext cx="2980634" cy="3155791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5C0CA81A-6EF9-8946-ACD7-4EA1502169AB}"/>
              </a:ext>
            </a:extLst>
          </p:cNvPr>
          <p:cNvSpPr txBox="1"/>
          <p:nvPr/>
        </p:nvSpPr>
        <p:spPr>
          <a:xfrm>
            <a:off x="5380074" y="308344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BBC0AB25-BE6A-E84B-A92C-9B001A57B5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6837" y="321493"/>
            <a:ext cx="4106992" cy="610732"/>
          </a:xfrm>
        </p:spPr>
        <p:txBody>
          <a:bodyPr/>
          <a:lstStyle/>
          <a:p>
            <a:r>
              <a:rPr lang="en-US" dirty="0"/>
              <a:t>combined ideograph</a:t>
            </a:r>
          </a:p>
        </p:txBody>
      </p:sp>
      <p:pic>
        <p:nvPicPr>
          <p:cNvPr id="2" name="23 Church Road 83" descr="23 Church Road 83">
            <a:hlinkClick r:id="" action="ppaction://media"/>
            <a:extLst>
              <a:ext uri="{FF2B5EF4-FFF2-40B4-BE49-F238E27FC236}">
                <a16:creationId xmlns:a16="http://schemas.microsoft.com/office/drawing/2014/main" id="{6013D611-8DC3-074E-A5FE-50F70230D22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476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3943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2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453C1E-EA8C-4543-ACC5-5B55E3D7CE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Which 3 words belong together 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C414276-B136-4AF7-A553-ECFBE9412C1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30120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2A3E2477-CB24-4FE6-B9C0-F9800FF83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965638C-2268-4A1B-96C3-95E79EF44B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4" name="Freeform: Shape 23">
            <a:extLst>
              <a:ext uri="{FF2B5EF4-FFF2-40B4-BE49-F238E27FC236}">
                <a16:creationId xmlns:a16="http://schemas.microsoft.com/office/drawing/2014/main" id="{97D0825D-5142-4F4A-A141-3CCD5E99C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5867335" y="533334"/>
            <a:ext cx="6858000" cy="5791331"/>
          </a:xfrm>
          <a:custGeom>
            <a:avLst/>
            <a:gdLst>
              <a:gd name="connsiteX0" fmla="*/ 6858000 w 6858000"/>
              <a:gd name="connsiteY0" fmla="*/ 14535 h 5791331"/>
              <a:gd name="connsiteX1" fmla="*/ 6858000 w 6858000"/>
              <a:gd name="connsiteY1" fmla="*/ 5791331 h 5791331"/>
              <a:gd name="connsiteX2" fmla="*/ 0 w 6858000"/>
              <a:gd name="connsiteY2" fmla="*/ 5791330 h 5791331"/>
              <a:gd name="connsiteX3" fmla="*/ 0 w 6858000"/>
              <a:gd name="connsiteY3" fmla="*/ 0 h 5791331"/>
              <a:gd name="connsiteX4" fmla="*/ 145832 w 6858000"/>
              <a:gd name="connsiteY4" fmla="*/ 1175 h 5791331"/>
              <a:gd name="connsiteX5" fmla="*/ 2611132 w 6858000"/>
              <a:gd name="connsiteY5" fmla="*/ 48625 h 5791331"/>
              <a:gd name="connsiteX6" fmla="*/ 6643031 w 6858000"/>
              <a:gd name="connsiteY6" fmla="*/ 15010 h 5791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58000" h="5791331">
                <a:moveTo>
                  <a:pt x="6858000" y="14535"/>
                </a:moveTo>
                <a:lnTo>
                  <a:pt x="6858000" y="5791331"/>
                </a:lnTo>
                <a:lnTo>
                  <a:pt x="0" y="5791330"/>
                </a:lnTo>
                <a:lnTo>
                  <a:pt x="0" y="0"/>
                </a:lnTo>
                <a:lnTo>
                  <a:pt x="145832" y="1175"/>
                </a:lnTo>
                <a:cubicBezTo>
                  <a:pt x="886907" y="14750"/>
                  <a:pt x="2228596" y="125101"/>
                  <a:pt x="2611132" y="48625"/>
                </a:cubicBezTo>
                <a:cubicBezTo>
                  <a:pt x="2933352" y="-3056"/>
                  <a:pt x="5032814" y="16325"/>
                  <a:pt x="6643031" y="15010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DC93E08-FE2A-9C48-80DB-3BFD4C1EE7AB}"/>
              </a:ext>
            </a:extLst>
          </p:cNvPr>
          <p:cNvSpPr/>
          <p:nvPr/>
        </p:nvSpPr>
        <p:spPr>
          <a:xfrm>
            <a:off x="2191756" y="6360193"/>
            <a:ext cx="20171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© 2016 </a:t>
            </a:r>
            <a:r>
              <a:rPr lang="en-US" dirty="0" err="1"/>
              <a:t>Hanzeasy</a:t>
            </a:r>
            <a:endParaRPr lang="en-US" dirty="0"/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81979C69-814A-434C-AF5C-0130024E7A9C}"/>
              </a:ext>
            </a:extLst>
          </p:cNvPr>
          <p:cNvSpPr txBox="1">
            <a:spLocks/>
          </p:cNvSpPr>
          <p:nvPr/>
        </p:nvSpPr>
        <p:spPr>
          <a:xfrm>
            <a:off x="252358" y="755334"/>
            <a:ext cx="5895953" cy="5338669"/>
          </a:xfrm>
          <a:prstGeom prst="rect">
            <a:avLst/>
          </a:prstGeom>
        </p:spPr>
        <p:txBody>
          <a:bodyPr vert="horz" lIns="0" tIns="0" rIns="0" bIns="0" rtlCol="0" anchor="ctr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endParaRPr lang="en-CN" sz="3200" dirty="0">
              <a:solidFill>
                <a:srgbClr val="FF0000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GB" sz="35300" dirty="0">
                <a:solidFill>
                  <a:schemeClr val="bg1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女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0412851-B791-9F4D-80BA-9569088937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4494" y="1488441"/>
            <a:ext cx="4146773" cy="4146773"/>
          </a:xfrm>
          <a:prstGeom prst="rect">
            <a:avLst/>
          </a:prstGeom>
        </p:spPr>
      </p:pic>
      <p:pic>
        <p:nvPicPr>
          <p:cNvPr id="10" name="Picture 9" descr="A picture containing automaton&#10;&#10;Description automatically generated">
            <a:extLst>
              <a:ext uri="{FF2B5EF4-FFF2-40B4-BE49-F238E27FC236}">
                <a16:creationId xmlns:a16="http://schemas.microsoft.com/office/drawing/2014/main" id="{82A290BF-924E-4E44-87FC-E097DACD41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6114" y="1861394"/>
            <a:ext cx="4508442" cy="3773820"/>
          </a:xfrm>
          <a:prstGeom prst="rect">
            <a:avLst/>
          </a:pr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2F10B318-6F0D-B24D-8FEC-359F8A0AE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1477328"/>
          </a:xfrm>
        </p:spPr>
        <p:txBody>
          <a:bodyPr/>
          <a:lstStyle/>
          <a:p>
            <a:r>
              <a:rPr lang="en-US" altLang="zh-CN" dirty="0"/>
              <a:t>female</a:t>
            </a:r>
            <a:r>
              <a:rPr lang="zh-CN" altLang="en-US" dirty="0"/>
              <a:t> </a:t>
            </a:r>
            <a:r>
              <a:rPr lang="en-US" altLang="zh-CN" dirty="0"/>
              <a:t>radical</a:t>
            </a:r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73584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53D7BA-6860-AE42-B489-00ECDF2B54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Content Placeholder 5" descr="A picture containing text&#10;&#10;Description automatically generated">
            <a:extLst>
              <a:ext uri="{FF2B5EF4-FFF2-40B4-BE49-F238E27FC236}">
                <a16:creationId xmlns:a16="http://schemas.microsoft.com/office/drawing/2014/main" id="{8F20B79A-1927-6B47-8AF6-2BB433EEB87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-381000"/>
            <a:ext cx="12192000" cy="7620000"/>
          </a:xfrm>
        </p:spPr>
      </p:pic>
    </p:spTree>
    <p:extLst>
      <p:ext uri="{BB962C8B-B14F-4D97-AF65-F5344CB8AC3E}">
        <p14:creationId xmlns:p14="http://schemas.microsoft.com/office/powerpoint/2010/main" val="7455639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 descr="Photography of a Beautiful Woman Smiling · Free Stock Photo">
            <a:extLst>
              <a:ext uri="{FF2B5EF4-FFF2-40B4-BE49-F238E27FC236}">
                <a16:creationId xmlns:a16="http://schemas.microsoft.com/office/drawing/2014/main" id="{298212EE-16EA-1B49-9859-78271219619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1" b="8311"/>
          <a:stretch/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53A38758-90E4-C24D-A99D-7C4F333B18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53331"/>
            <a:ext cx="5834063" cy="4351338"/>
          </a:xfrm>
        </p:spPr>
        <p:txBody>
          <a:bodyPr>
            <a:normAutofit fontScale="85000" lnSpcReduction="10000"/>
          </a:bodyPr>
          <a:lstStyle/>
          <a:p>
            <a:pPr marL="0" lvl="0" indent="0" algn="ctr">
              <a:buNone/>
            </a:pPr>
            <a:r>
              <a:rPr lang="en-US" sz="10000" dirty="0">
                <a:solidFill>
                  <a:srgbClr val="00B0F0"/>
                </a:solidFill>
                <a:ea typeface="Kai" pitchFamily="2" charset="-122"/>
              </a:rPr>
              <a:t>mā</a:t>
            </a:r>
            <a:r>
              <a:rPr lang="en-US" sz="10000" dirty="0">
                <a:solidFill>
                  <a:schemeClr val="tx1">
                    <a:lumMod val="85000"/>
                  </a:schemeClr>
                </a:solidFill>
                <a:ea typeface="Kai" pitchFamily="2" charset="-122"/>
              </a:rPr>
              <a:t>ma</a:t>
            </a:r>
          </a:p>
          <a:p>
            <a:pPr marL="0" lvl="0" indent="0" algn="ctr">
              <a:buNone/>
            </a:pPr>
            <a:r>
              <a:rPr lang="en-US" sz="20000" dirty="0" err="1">
                <a:solidFill>
                  <a:srgbClr val="00B0F0"/>
                </a:solidFill>
                <a:latin typeface="Kai" pitchFamily="2" charset="-122"/>
                <a:ea typeface="Kai" pitchFamily="2" charset="-122"/>
              </a:rPr>
              <a:t>妈</a:t>
            </a:r>
            <a:r>
              <a:rPr lang="en-US" sz="20000" dirty="0" err="1">
                <a:solidFill>
                  <a:schemeClr val="tx1">
                    <a:lumMod val="85000"/>
                  </a:schemeClr>
                </a:solidFill>
                <a:latin typeface="Kai" pitchFamily="2" charset="-122"/>
                <a:ea typeface="Kai" pitchFamily="2" charset="-122"/>
              </a:rPr>
              <a:t>妈</a:t>
            </a:r>
            <a:endParaRPr lang="en-US" sz="20000" dirty="0">
              <a:solidFill>
                <a:schemeClr val="tx1">
                  <a:lumMod val="85000"/>
                </a:schemeClr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2" name="23 Church Road 84" descr="23 Church Road 84">
            <a:hlinkClick r:id="" action="ppaction://media"/>
            <a:extLst>
              <a:ext uri="{FF2B5EF4-FFF2-40B4-BE49-F238E27FC236}">
                <a16:creationId xmlns:a16="http://schemas.microsoft.com/office/drawing/2014/main" id="{601AD0A1-BDAF-6C4D-9073-A6FE2B5446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4449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Free photo: Young, Girl, Smile, Nice, Woman - Free Image ...">
            <a:extLst>
              <a:ext uri="{FF2B5EF4-FFF2-40B4-BE49-F238E27FC236}">
                <a16:creationId xmlns:a16="http://schemas.microsoft.com/office/drawing/2014/main" id="{09432D11-4884-E74C-AE3B-F9AEA3F0BCE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38454" r="12952" b="-1"/>
          <a:stretch/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DCFCAF1-8499-3341-9A67-617BB2B052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53331"/>
            <a:ext cx="5834063" cy="4351338"/>
          </a:xfrm>
        </p:spPr>
        <p:txBody>
          <a:bodyPr>
            <a:normAutofit fontScale="85000" lnSpcReduction="10000"/>
          </a:bodyPr>
          <a:lstStyle/>
          <a:p>
            <a:pPr marL="0" indent="0" algn="ctr">
              <a:buNone/>
            </a:pPr>
            <a:r>
              <a:rPr lang="en-US" sz="10000" dirty="0" err="1">
                <a:solidFill>
                  <a:srgbClr val="00B050"/>
                </a:solidFill>
                <a:ea typeface="Kai" pitchFamily="2" charset="-122"/>
              </a:rPr>
              <a:t>jiě</a:t>
            </a:r>
            <a:r>
              <a:rPr lang="en-US" sz="10000" dirty="0" err="1">
                <a:solidFill>
                  <a:schemeClr val="tx1">
                    <a:lumMod val="85000"/>
                  </a:schemeClr>
                </a:solidFill>
                <a:ea typeface="Kai" pitchFamily="2" charset="-122"/>
              </a:rPr>
              <a:t>jie</a:t>
            </a:r>
            <a:endParaRPr lang="en-US" sz="10000" dirty="0">
              <a:solidFill>
                <a:schemeClr val="tx1">
                  <a:lumMod val="85000"/>
                </a:schemeClr>
              </a:solidFill>
              <a:ea typeface="Kai" pitchFamily="2" charset="-122"/>
            </a:endParaRPr>
          </a:p>
          <a:p>
            <a:pPr marL="0" lvl="0" indent="0" algn="ctr">
              <a:buNone/>
            </a:pPr>
            <a:r>
              <a:rPr lang="en-US" sz="20000" dirty="0" err="1">
                <a:solidFill>
                  <a:srgbClr val="00B050"/>
                </a:solidFill>
                <a:latin typeface="Kai" pitchFamily="2" charset="-122"/>
                <a:ea typeface="Kai" pitchFamily="2" charset="-122"/>
              </a:rPr>
              <a:t>姐</a:t>
            </a:r>
            <a:r>
              <a:rPr lang="en-US" sz="20000" dirty="0" err="1">
                <a:solidFill>
                  <a:schemeClr val="tx1">
                    <a:lumMod val="85000"/>
                  </a:schemeClr>
                </a:solidFill>
                <a:latin typeface="Kai" pitchFamily="2" charset="-122"/>
                <a:ea typeface="Kai" pitchFamily="2" charset="-122"/>
              </a:rPr>
              <a:t>姐</a:t>
            </a:r>
            <a:endParaRPr lang="en-US" sz="20000" dirty="0">
              <a:solidFill>
                <a:schemeClr val="tx1">
                  <a:lumMod val="85000"/>
                </a:schemeClr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2" name="23 Church Road 85" descr="23 Church Road 85">
            <a:hlinkClick r:id="" action="ppaction://media"/>
            <a:extLst>
              <a:ext uri="{FF2B5EF4-FFF2-40B4-BE49-F238E27FC236}">
                <a16:creationId xmlns:a16="http://schemas.microsoft.com/office/drawing/2014/main" id="{52AB6582-0341-4047-8712-5265766BC11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476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7674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53A38758-90E4-C24D-A99D-7C4F333B18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53331"/>
            <a:ext cx="5834063" cy="4351338"/>
          </a:xfrm>
        </p:spPr>
        <p:txBody>
          <a:bodyPr>
            <a:normAutofit fontScale="85000" lnSpcReduction="10000"/>
          </a:bodyPr>
          <a:lstStyle/>
          <a:p>
            <a:pPr marL="0" indent="0" algn="ctr">
              <a:buNone/>
            </a:pPr>
            <a:r>
              <a:rPr lang="en-US" sz="10000" dirty="0" err="1">
                <a:solidFill>
                  <a:srgbClr val="FF0000"/>
                </a:solidFill>
                <a:ea typeface="Kai" pitchFamily="2" charset="-122"/>
              </a:rPr>
              <a:t>mèi</a:t>
            </a:r>
            <a:r>
              <a:rPr lang="en-US" sz="10000" dirty="0" err="1">
                <a:solidFill>
                  <a:schemeClr val="tx1">
                    <a:lumMod val="85000"/>
                  </a:schemeClr>
                </a:solidFill>
                <a:ea typeface="Kai" pitchFamily="2" charset="-122"/>
              </a:rPr>
              <a:t>mei</a:t>
            </a:r>
            <a:endParaRPr lang="en-US" sz="10000" dirty="0">
              <a:solidFill>
                <a:schemeClr val="tx1">
                  <a:lumMod val="85000"/>
                </a:schemeClr>
              </a:solidFill>
              <a:ea typeface="Kai" pitchFamily="2" charset="-122"/>
            </a:endParaRPr>
          </a:p>
          <a:p>
            <a:pPr marL="0" lvl="0" indent="0" algn="ctr">
              <a:buNone/>
            </a:pPr>
            <a:r>
              <a:rPr lang="en-US" sz="20000" dirty="0" err="1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妹</a:t>
            </a:r>
            <a:r>
              <a:rPr lang="en-US" sz="20000" dirty="0" err="1">
                <a:solidFill>
                  <a:schemeClr val="tx1">
                    <a:lumMod val="85000"/>
                  </a:schemeClr>
                </a:solidFill>
                <a:latin typeface="Kai" pitchFamily="2" charset="-122"/>
                <a:ea typeface="Kai" pitchFamily="2" charset="-122"/>
              </a:rPr>
              <a:t>妹</a:t>
            </a:r>
            <a:endParaRPr lang="en-US" sz="20000" dirty="0">
              <a:solidFill>
                <a:schemeClr val="tx1">
                  <a:lumMod val="85000"/>
                </a:schemeClr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11" name="Picture 10" descr="cute-young-girl-portrait-with-sunglasses-above-face image ...">
            <a:extLst>
              <a:ext uri="{FF2B5EF4-FFF2-40B4-BE49-F238E27FC236}">
                <a16:creationId xmlns:a16="http://schemas.microsoft.com/office/drawing/2014/main" id="{F14E233D-7D00-6649-AB6F-077E69C596D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1" b="8311"/>
          <a:stretch/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  <p:pic>
        <p:nvPicPr>
          <p:cNvPr id="2" name="23 Church Road 86" descr="23 Church Road 86">
            <a:hlinkClick r:id="" action="ppaction://media"/>
            <a:extLst>
              <a:ext uri="{FF2B5EF4-FFF2-40B4-BE49-F238E27FC236}">
                <a16:creationId xmlns:a16="http://schemas.microsoft.com/office/drawing/2014/main" id="{C73719EA-3377-6348-B5B8-192F8813999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449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an PNG image">
            <a:extLst>
              <a:ext uri="{FF2B5EF4-FFF2-40B4-BE49-F238E27FC236}">
                <a16:creationId xmlns:a16="http://schemas.microsoft.com/office/drawing/2014/main" id="{087B36A0-CF7D-284B-8D7B-882874AB68C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2" b="18613"/>
          <a:stretch/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C4912F2-799C-A046-9855-6F72BC8C072F}"/>
              </a:ext>
            </a:extLst>
          </p:cNvPr>
          <p:cNvSpPr txBox="1"/>
          <p:nvPr/>
        </p:nvSpPr>
        <p:spPr>
          <a:xfrm>
            <a:off x="9872134" y="6857990"/>
            <a:ext cx="231986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CN" sz="700">
                <a:solidFill>
                  <a:srgbClr val="FFFFFF"/>
                </a:solidFill>
                <a:hlinkClick r:id="rId5" tooltip="https://pngimg.com/download/653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CN" sz="700">
                <a:solidFill>
                  <a:srgbClr val="FFFFFF"/>
                </a:solidFill>
              </a:rPr>
              <a:t> by Unknown Author is licensed under </a:t>
            </a:r>
            <a:r>
              <a:rPr lang="en-CN" sz="700">
                <a:solidFill>
                  <a:srgbClr val="FFFFFF"/>
                </a:solidFill>
                <a:hlinkClick r:id="rId6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CN" sz="700">
              <a:solidFill>
                <a:srgbClr val="FFFFFF"/>
              </a:solidFill>
            </a:endParaRP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ABCEA859-22C1-F84B-9CC6-C22F86CB3439}"/>
              </a:ext>
            </a:extLst>
          </p:cNvPr>
          <p:cNvSpPr txBox="1">
            <a:spLocks/>
          </p:cNvSpPr>
          <p:nvPr/>
        </p:nvSpPr>
        <p:spPr>
          <a:xfrm>
            <a:off x="838200" y="1253331"/>
            <a:ext cx="5834063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US" sz="10000" dirty="0" err="1">
                <a:solidFill>
                  <a:srgbClr val="FF0000"/>
                </a:solidFill>
                <a:ea typeface="Kai" pitchFamily="2" charset="-122"/>
              </a:rPr>
              <a:t>bà</a:t>
            </a:r>
            <a:r>
              <a:rPr lang="en-US" sz="10000" dirty="0" err="1">
                <a:solidFill>
                  <a:schemeClr val="tx1">
                    <a:lumMod val="85000"/>
                  </a:schemeClr>
                </a:solidFill>
                <a:ea typeface="Kai" pitchFamily="2" charset="-122"/>
              </a:rPr>
              <a:t>ba</a:t>
            </a:r>
            <a:endParaRPr lang="en-US" sz="10000" dirty="0">
              <a:solidFill>
                <a:schemeClr val="tx1">
                  <a:lumMod val="85000"/>
                </a:schemeClr>
              </a:solidFill>
              <a:ea typeface="Kai" pitchFamily="2" charset="-122"/>
            </a:endParaRP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US" sz="20000" dirty="0" err="1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爸</a:t>
            </a:r>
            <a:r>
              <a:rPr lang="en-US" sz="20000" dirty="0" err="1">
                <a:solidFill>
                  <a:schemeClr val="tx1">
                    <a:lumMod val="85000"/>
                  </a:schemeClr>
                </a:solidFill>
                <a:latin typeface="Kai" pitchFamily="2" charset="-122"/>
                <a:ea typeface="Kai" pitchFamily="2" charset="-122"/>
              </a:rPr>
              <a:t>爸</a:t>
            </a:r>
            <a:endParaRPr lang="en-US" sz="20000" dirty="0">
              <a:solidFill>
                <a:schemeClr val="tx1">
                  <a:lumMod val="85000"/>
                </a:schemeClr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2" name="23 Church Road 87" descr="23 Church Road 87">
            <a:hlinkClick r:id="" action="ppaction://media"/>
            <a:extLst>
              <a:ext uri="{FF2B5EF4-FFF2-40B4-BE49-F238E27FC236}">
                <a16:creationId xmlns:a16="http://schemas.microsoft.com/office/drawing/2014/main" id="{1A643372-5F1B-0940-9248-25D804567B9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588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3604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File:Young man exhibiting a serious expression.jpg ...">
            <a:extLst>
              <a:ext uri="{FF2B5EF4-FFF2-40B4-BE49-F238E27FC236}">
                <a16:creationId xmlns:a16="http://schemas.microsoft.com/office/drawing/2014/main" id="{EBE7CAB8-E8AB-744F-B2CE-28FFC88BFD0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8310" r="19812" b="2"/>
          <a:stretch/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03BFF55-5CBE-3A41-8526-DD6F8BB48233}"/>
              </a:ext>
            </a:extLst>
          </p:cNvPr>
          <p:cNvSpPr txBox="1"/>
          <p:nvPr/>
        </p:nvSpPr>
        <p:spPr>
          <a:xfrm>
            <a:off x="9884958" y="6858000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CN" sz="700">
                <a:solidFill>
                  <a:srgbClr val="FFFFFF"/>
                </a:solidFill>
                <a:hlinkClick r:id="rId5" tooltip="https://commons.wikimedia.org/wiki/File:Young_man_exhibiting_a_serious_expression.jp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CN" sz="700">
                <a:solidFill>
                  <a:srgbClr val="FFFFFF"/>
                </a:solidFill>
              </a:rPr>
              <a:t> by Unknown Author is licensed under </a:t>
            </a:r>
            <a:r>
              <a:rPr lang="en-CN" sz="700">
                <a:solidFill>
                  <a:srgbClr val="FFFFFF"/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CN" sz="700">
              <a:solidFill>
                <a:srgbClr val="FFFFFF"/>
              </a:solidFill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E1B40B61-1C02-294E-91C9-4DAC1C1F07C0}"/>
              </a:ext>
            </a:extLst>
          </p:cNvPr>
          <p:cNvSpPr txBox="1">
            <a:spLocks/>
          </p:cNvSpPr>
          <p:nvPr/>
        </p:nvSpPr>
        <p:spPr>
          <a:xfrm>
            <a:off x="838200" y="1253331"/>
            <a:ext cx="5834063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US" sz="10000" dirty="0" err="1">
                <a:solidFill>
                  <a:srgbClr val="00B0F0"/>
                </a:solidFill>
                <a:ea typeface="Kai" pitchFamily="2" charset="-122"/>
              </a:rPr>
              <a:t>gē</a:t>
            </a:r>
            <a:r>
              <a:rPr lang="en-US" sz="10000" dirty="0" err="1">
                <a:solidFill>
                  <a:schemeClr val="tx1">
                    <a:lumMod val="85000"/>
                  </a:schemeClr>
                </a:solidFill>
                <a:ea typeface="Kai" pitchFamily="2" charset="-122"/>
              </a:rPr>
              <a:t>ge</a:t>
            </a:r>
            <a:endParaRPr lang="en-US" sz="10000" dirty="0">
              <a:solidFill>
                <a:schemeClr val="tx1">
                  <a:lumMod val="85000"/>
                </a:schemeClr>
              </a:solidFill>
              <a:ea typeface="Kai" pitchFamily="2" charset="-122"/>
            </a:endParaRP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US" sz="20000" dirty="0" err="1">
                <a:solidFill>
                  <a:srgbClr val="00B0F0"/>
                </a:solidFill>
                <a:latin typeface="Kai" pitchFamily="2" charset="-122"/>
                <a:ea typeface="Kai" pitchFamily="2" charset="-122"/>
              </a:rPr>
              <a:t>哥</a:t>
            </a:r>
            <a:r>
              <a:rPr lang="en-US" sz="20000" dirty="0" err="1">
                <a:solidFill>
                  <a:schemeClr val="tx1">
                    <a:lumMod val="85000"/>
                  </a:schemeClr>
                </a:solidFill>
                <a:latin typeface="Kai" pitchFamily="2" charset="-122"/>
                <a:ea typeface="Kai" pitchFamily="2" charset="-122"/>
              </a:rPr>
              <a:t>哥</a:t>
            </a:r>
            <a:endParaRPr lang="en-US" sz="20000" dirty="0">
              <a:solidFill>
                <a:schemeClr val="tx1">
                  <a:lumMod val="85000"/>
                </a:schemeClr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2" name="23 Church Road 88" descr="23 Church Road 88">
            <a:hlinkClick r:id="" action="ppaction://media"/>
            <a:extLst>
              <a:ext uri="{FF2B5EF4-FFF2-40B4-BE49-F238E27FC236}">
                <a16:creationId xmlns:a16="http://schemas.microsoft.com/office/drawing/2014/main" id="{16E12808-0AD1-A148-BCB7-DB2BC3187C2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588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2297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parkling eyes | a young boy with sparkling eyes | Brian ...">
            <a:extLst>
              <a:ext uri="{FF2B5EF4-FFF2-40B4-BE49-F238E27FC236}">
                <a16:creationId xmlns:a16="http://schemas.microsoft.com/office/drawing/2014/main" id="{81AC8B37-C004-C041-8034-3F3504FBD22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7669" r="33919"/>
          <a:stretch/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B399F0C-A99C-8841-907A-BBCE682D6D5E}"/>
              </a:ext>
            </a:extLst>
          </p:cNvPr>
          <p:cNvSpPr txBox="1"/>
          <p:nvPr/>
        </p:nvSpPr>
        <p:spPr>
          <a:xfrm>
            <a:off x="10005184" y="6858000"/>
            <a:ext cx="218681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CN" sz="700">
                <a:solidFill>
                  <a:srgbClr val="FFFFFF"/>
                </a:solidFill>
                <a:hlinkClick r:id="rId5" tooltip="https://www.flickr.com/photos/seriousbri/40202777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CN" sz="700">
                <a:solidFill>
                  <a:srgbClr val="FFFFFF"/>
                </a:solidFill>
              </a:rPr>
              <a:t> by Unknown Author is licensed under </a:t>
            </a:r>
            <a:r>
              <a:rPr lang="en-CN" sz="700">
                <a:solidFill>
                  <a:srgbClr val="FFFFFF"/>
                </a:solidFill>
                <a:hlinkClick r:id="rId6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CN" sz="700">
              <a:solidFill>
                <a:srgbClr val="FFFFFF"/>
              </a:solidFill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6DBD3CD2-A15C-ED4F-9E4B-BDAF5E320BAA}"/>
              </a:ext>
            </a:extLst>
          </p:cNvPr>
          <p:cNvSpPr txBox="1">
            <a:spLocks/>
          </p:cNvSpPr>
          <p:nvPr/>
        </p:nvSpPr>
        <p:spPr>
          <a:xfrm>
            <a:off x="838200" y="1253331"/>
            <a:ext cx="5834063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US" sz="10000" dirty="0" err="1">
                <a:solidFill>
                  <a:srgbClr val="FF0000"/>
                </a:solidFill>
                <a:ea typeface="Kai" pitchFamily="2" charset="-122"/>
              </a:rPr>
              <a:t>dì</a:t>
            </a:r>
            <a:r>
              <a:rPr lang="en-US" sz="10000" dirty="0" err="1">
                <a:solidFill>
                  <a:schemeClr val="tx1">
                    <a:lumMod val="85000"/>
                  </a:schemeClr>
                </a:solidFill>
                <a:ea typeface="Kai" pitchFamily="2" charset="-122"/>
              </a:rPr>
              <a:t>di</a:t>
            </a:r>
            <a:endParaRPr lang="en-US" sz="10000" dirty="0">
              <a:solidFill>
                <a:schemeClr val="tx1">
                  <a:lumMod val="85000"/>
                </a:schemeClr>
              </a:solidFill>
              <a:ea typeface="Kai" pitchFamily="2" charset="-122"/>
            </a:endParaRP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US" sz="20000" dirty="0" err="1">
                <a:solidFill>
                  <a:srgbClr val="FF0000"/>
                </a:solidFill>
                <a:latin typeface="Kai" pitchFamily="2" charset="-122"/>
                <a:ea typeface="Kai" pitchFamily="2" charset="-122"/>
              </a:rPr>
              <a:t>弟</a:t>
            </a:r>
            <a:r>
              <a:rPr lang="en-US" sz="20000" dirty="0" err="1">
                <a:solidFill>
                  <a:schemeClr val="tx1">
                    <a:lumMod val="85000"/>
                  </a:schemeClr>
                </a:solidFill>
                <a:latin typeface="Kai" pitchFamily="2" charset="-122"/>
                <a:ea typeface="Kai" pitchFamily="2" charset="-122"/>
              </a:rPr>
              <a:t>弟</a:t>
            </a:r>
            <a:endParaRPr lang="en-US" sz="20000" dirty="0">
              <a:solidFill>
                <a:schemeClr val="tx1">
                  <a:lumMod val="85000"/>
                </a:schemeClr>
              </a:solidFill>
              <a:latin typeface="Kai" pitchFamily="2" charset="-122"/>
              <a:ea typeface="Kai" pitchFamily="2" charset="-122"/>
            </a:endParaRPr>
          </a:p>
        </p:txBody>
      </p:sp>
      <p:pic>
        <p:nvPicPr>
          <p:cNvPr id="2" name="23 Church Road 89" descr="23 Church Road 89">
            <a:hlinkClick r:id="" action="ppaction://media"/>
            <a:extLst>
              <a:ext uri="{FF2B5EF4-FFF2-40B4-BE49-F238E27FC236}">
                <a16:creationId xmlns:a16="http://schemas.microsoft.com/office/drawing/2014/main" id="{381EB646-2DC1-874F-A8D3-AA442E48720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588" y="31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6519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35243F2-87BD-4C47-8358-ACFE608D3D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5B33439-EC96-4835-9DF2-CFA3336E0E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5DF30E-B9C6-594E-8154-44B0EB7420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1554630"/>
            <a:ext cx="5015638" cy="1969770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sz="5600" spc="-100"/>
              <a:t>pair work</a:t>
            </a:r>
            <a:br>
              <a:rPr lang="en-US" sz="5600" spc="-100"/>
            </a:br>
            <a:endParaRPr lang="en-US" sz="5600" spc="-100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65602" y="317452"/>
            <a:ext cx="2088038" cy="719230"/>
            <a:chOff x="4532666" y="505937"/>
            <a:chExt cx="2981730" cy="1027064"/>
          </a:xfrm>
        </p:grpSpPr>
        <p:sp>
          <p:nvSpPr>
            <p:cNvPr id="18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9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0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17356" y="5503147"/>
            <a:ext cx="2117174" cy="588806"/>
            <a:chOff x="4549904" y="5078157"/>
            <a:chExt cx="3023338" cy="840818"/>
          </a:xfrm>
        </p:grpSpPr>
        <p:sp>
          <p:nvSpPr>
            <p:cNvPr id="23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4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5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pic>
        <p:nvPicPr>
          <p:cNvPr id="6" name="Content Placeholder 5" descr="A picture containing text&#10;&#10;Description automatically generated">
            <a:extLst>
              <a:ext uri="{FF2B5EF4-FFF2-40B4-BE49-F238E27FC236}">
                <a16:creationId xmlns:a16="http://schemas.microsoft.com/office/drawing/2014/main" id="{2E4D8A05-7283-A042-8B74-85D73F64670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444525" y="1324722"/>
            <a:ext cx="5014800" cy="4199894"/>
          </a:xfrm>
          <a:custGeom>
            <a:avLst/>
            <a:gdLst/>
            <a:ahLst/>
            <a:cxnLst/>
            <a:rect l="l" t="t" r="r" b="b"/>
            <a:pathLst>
              <a:path w="5014800" h="5409338">
                <a:moveTo>
                  <a:pt x="0" y="0"/>
                </a:moveTo>
                <a:lnTo>
                  <a:pt x="5014800" y="0"/>
                </a:lnTo>
                <a:lnTo>
                  <a:pt x="5014800" y="5409338"/>
                </a:lnTo>
                <a:lnTo>
                  <a:pt x="0" y="540933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1560532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F2DAA2C8-AD77-0E4D-9FC7-B7390C2B90C7}"/>
              </a:ext>
            </a:extLst>
          </p:cNvPr>
          <p:cNvGraphicFramePr>
            <a:graphicFrameLocks noGrp="1"/>
          </p:cNvGraphicFramePr>
          <p:nvPr>
            <p:ph idx="4294967295"/>
          </p:nvPr>
        </p:nvGraphicFramePr>
        <p:xfrm>
          <a:off x="0" y="0"/>
          <a:ext cx="12192000" cy="68579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259855246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573039113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3016911122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3482203904"/>
                    </a:ext>
                  </a:extLst>
                </a:gridCol>
              </a:tblGrid>
              <a:tr h="979714">
                <a:tc>
                  <a:txBody>
                    <a:bodyPr/>
                    <a:lstStyle/>
                    <a:p>
                      <a:pPr algn="ctr"/>
                      <a:r>
                        <a:rPr lang="en-US" sz="3200" dirty="0">
                          <a:solidFill>
                            <a:schemeClr val="bg1"/>
                          </a:solidFill>
                          <a:latin typeface="+mn-lt"/>
                        </a:rPr>
                        <a:t>Chinese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dirty="0">
                          <a:solidFill>
                            <a:schemeClr val="bg1"/>
                          </a:solidFill>
                          <a:latin typeface="+mn-lt"/>
                        </a:rPr>
                        <a:t>Pinyin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dirty="0" err="1">
                          <a:solidFill>
                            <a:schemeClr val="bg1"/>
                          </a:solidFill>
                          <a:latin typeface="+mn-lt"/>
                        </a:rPr>
                        <a:t>Cymraeg</a:t>
                      </a:r>
                      <a:endParaRPr lang="en-US" sz="3200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dirty="0">
                          <a:solidFill>
                            <a:schemeClr val="bg1"/>
                          </a:solidFill>
                          <a:latin typeface="+mn-lt"/>
                        </a:rPr>
                        <a:t>English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43463916"/>
                  </a:ext>
                </a:extLst>
              </a:tr>
              <a:tr h="979714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sz="3600" b="0" dirty="0">
                          <a:solidFill>
                            <a:srgbClr val="00B0F0"/>
                          </a:solidFill>
                          <a:effectLst/>
                          <a:latin typeface="KaiTi" panose="02010609060101010101" pitchFamily="49" charset="-122"/>
                          <a:ea typeface="KaiTi" panose="02010609060101010101" pitchFamily="49" charset="-122"/>
                          <a:cs typeface="Times New Roman" panose="02020603050405020304" pitchFamily="18" charset="0"/>
                        </a:rPr>
                        <a:t>妈</a:t>
                      </a:r>
                      <a:r>
                        <a:rPr lang="zh-CN" sz="3600" b="0" dirty="0">
                          <a:solidFill>
                            <a:srgbClr val="767171"/>
                          </a:solidFill>
                          <a:effectLst/>
                          <a:latin typeface="KaiTi" panose="02010609060101010101" pitchFamily="49" charset="-122"/>
                          <a:ea typeface="KaiTi" panose="02010609060101010101" pitchFamily="49" charset="-122"/>
                          <a:cs typeface="Times New Roman" panose="02020603050405020304" pitchFamily="18" charset="0"/>
                        </a:rPr>
                        <a:t>妈</a:t>
                      </a:r>
                      <a:endParaRPr lang="en-GB" sz="3600" b="0" dirty="0">
                        <a:effectLst/>
                        <a:latin typeface="KaiTi" panose="02010609060101010101" pitchFamily="49" charset="-122"/>
                        <a:ea typeface="KaiTi" panose="02010609060101010101" pitchFamily="49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3600" b="0" dirty="0" err="1">
                          <a:solidFill>
                            <a:srgbClr val="00B0F0"/>
                          </a:solidFill>
                          <a:effectLst/>
                          <a:latin typeface="+mn-lt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mā</a:t>
                      </a:r>
                      <a:r>
                        <a:rPr lang="en-GB" sz="3600" b="0" dirty="0" err="1">
                          <a:solidFill>
                            <a:srgbClr val="767171"/>
                          </a:solidFill>
                          <a:effectLst/>
                          <a:latin typeface="+mn-lt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ma</a:t>
                      </a:r>
                      <a:endParaRPr lang="en-GB" sz="3600" b="0" dirty="0">
                        <a:effectLst/>
                        <a:latin typeface="+mn-lt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3600" b="0">
                          <a:effectLst/>
                          <a:latin typeface="+mn-lt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mam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3600" b="0" dirty="0">
                          <a:effectLst/>
                          <a:latin typeface="+mn-lt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mum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392240199"/>
                  </a:ext>
                </a:extLst>
              </a:tr>
              <a:tr h="979714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sz="3600" b="0" dirty="0">
                          <a:solidFill>
                            <a:srgbClr val="FF0000"/>
                          </a:solidFill>
                          <a:effectLst/>
                          <a:latin typeface="KaiTi" panose="02010609060101010101" pitchFamily="49" charset="-122"/>
                          <a:ea typeface="KaiTi" panose="02010609060101010101" pitchFamily="49" charset="-122"/>
                          <a:cs typeface="Times New Roman" panose="02020603050405020304" pitchFamily="18" charset="0"/>
                        </a:rPr>
                        <a:t>爸</a:t>
                      </a:r>
                      <a:r>
                        <a:rPr lang="zh-CN" sz="3600" b="0" dirty="0">
                          <a:solidFill>
                            <a:srgbClr val="767171"/>
                          </a:solidFill>
                          <a:effectLst/>
                          <a:latin typeface="KaiTi" panose="02010609060101010101" pitchFamily="49" charset="-122"/>
                          <a:ea typeface="KaiTi" panose="02010609060101010101" pitchFamily="49" charset="-122"/>
                          <a:cs typeface="Times New Roman" panose="02020603050405020304" pitchFamily="18" charset="0"/>
                        </a:rPr>
                        <a:t>爸</a:t>
                      </a:r>
                      <a:endParaRPr lang="en-GB" sz="3600" b="0" dirty="0">
                        <a:effectLst/>
                        <a:latin typeface="KaiTi" panose="02010609060101010101" pitchFamily="49" charset="-122"/>
                        <a:ea typeface="KaiTi" panose="02010609060101010101" pitchFamily="49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3600" b="0" dirty="0" err="1">
                          <a:solidFill>
                            <a:srgbClr val="FF0000"/>
                          </a:solidFill>
                          <a:effectLst/>
                          <a:latin typeface="+mn-lt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bà</a:t>
                      </a:r>
                      <a:r>
                        <a:rPr lang="en-GB" sz="3600" b="0" dirty="0" err="1">
                          <a:solidFill>
                            <a:srgbClr val="767171"/>
                          </a:solidFill>
                          <a:effectLst/>
                          <a:latin typeface="+mn-lt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ba</a:t>
                      </a:r>
                      <a:endParaRPr lang="en-GB" sz="3600" b="0" dirty="0">
                        <a:effectLst/>
                        <a:latin typeface="+mn-lt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3600" b="0">
                          <a:effectLst/>
                          <a:latin typeface="+mn-lt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dad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3600" b="0" dirty="0">
                          <a:effectLst/>
                          <a:latin typeface="+mn-lt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dad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883877101"/>
                  </a:ext>
                </a:extLst>
              </a:tr>
              <a:tr h="979714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sz="3600" b="0" dirty="0">
                          <a:solidFill>
                            <a:srgbClr val="00B050"/>
                          </a:solidFill>
                          <a:effectLst/>
                          <a:latin typeface="KaiTi" panose="02010609060101010101" pitchFamily="49" charset="-122"/>
                          <a:ea typeface="KaiTi" panose="02010609060101010101" pitchFamily="49" charset="-122"/>
                          <a:cs typeface="Times New Roman" panose="02020603050405020304" pitchFamily="18" charset="0"/>
                        </a:rPr>
                        <a:t>姐</a:t>
                      </a:r>
                      <a:r>
                        <a:rPr lang="zh-CN" sz="3600" b="0" dirty="0">
                          <a:solidFill>
                            <a:srgbClr val="767171"/>
                          </a:solidFill>
                          <a:effectLst/>
                          <a:latin typeface="KaiTi" panose="02010609060101010101" pitchFamily="49" charset="-122"/>
                          <a:ea typeface="KaiTi" panose="02010609060101010101" pitchFamily="49" charset="-122"/>
                          <a:cs typeface="Times New Roman" panose="02020603050405020304" pitchFamily="18" charset="0"/>
                        </a:rPr>
                        <a:t>姐</a:t>
                      </a:r>
                      <a:endParaRPr lang="en-GB" sz="3600" b="0" dirty="0">
                        <a:effectLst/>
                        <a:latin typeface="KaiTi" panose="02010609060101010101" pitchFamily="49" charset="-122"/>
                        <a:ea typeface="KaiTi" panose="02010609060101010101" pitchFamily="49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3600" b="0">
                          <a:solidFill>
                            <a:srgbClr val="00B050"/>
                          </a:solidFill>
                          <a:effectLst/>
                          <a:latin typeface="+mn-lt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ji</a:t>
                      </a:r>
                      <a:r>
                        <a:rPr lang="zh-CN" sz="3600" b="0">
                          <a:solidFill>
                            <a:srgbClr val="00B050"/>
                          </a:solidFill>
                          <a:effectLst/>
                          <a:latin typeface="+mn-lt"/>
                          <a:ea typeface="DengXian" panose="02010600030101010101" pitchFamily="2" charset="-122"/>
                          <a:cs typeface="Calibri Light" panose="020F0302020204030204" pitchFamily="34" charset="0"/>
                        </a:rPr>
                        <a:t>ě</a:t>
                      </a:r>
                      <a:r>
                        <a:rPr lang="en-GB" sz="3600" b="0">
                          <a:solidFill>
                            <a:srgbClr val="767171"/>
                          </a:solidFill>
                          <a:effectLst/>
                          <a:latin typeface="+mn-lt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jie</a:t>
                      </a:r>
                      <a:endParaRPr lang="en-GB" sz="3600" b="0">
                        <a:effectLst/>
                        <a:latin typeface="+mn-lt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3600" b="0">
                          <a:effectLst/>
                          <a:latin typeface="+mn-lt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chwaer fawr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3600" b="0" dirty="0">
                          <a:effectLst/>
                          <a:latin typeface="+mn-lt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big sister 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667400702"/>
                  </a:ext>
                </a:extLst>
              </a:tr>
              <a:tr h="979714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sz="3600" b="0" dirty="0">
                          <a:solidFill>
                            <a:srgbClr val="FF0000"/>
                          </a:solidFill>
                          <a:effectLst/>
                          <a:latin typeface="KaiTi" panose="02010609060101010101" pitchFamily="49" charset="-122"/>
                          <a:ea typeface="KaiTi" panose="02010609060101010101" pitchFamily="49" charset="-122"/>
                          <a:cs typeface="Times New Roman" panose="02020603050405020304" pitchFamily="18" charset="0"/>
                        </a:rPr>
                        <a:t>妹</a:t>
                      </a:r>
                      <a:r>
                        <a:rPr lang="zh-CN" sz="3600" b="0" dirty="0">
                          <a:solidFill>
                            <a:srgbClr val="767171"/>
                          </a:solidFill>
                          <a:effectLst/>
                          <a:latin typeface="KaiTi" panose="02010609060101010101" pitchFamily="49" charset="-122"/>
                          <a:ea typeface="KaiTi" panose="02010609060101010101" pitchFamily="49" charset="-122"/>
                          <a:cs typeface="Times New Roman" panose="02020603050405020304" pitchFamily="18" charset="0"/>
                        </a:rPr>
                        <a:t>妹</a:t>
                      </a:r>
                      <a:endParaRPr lang="en-GB" sz="3600" b="0" dirty="0">
                        <a:effectLst/>
                        <a:latin typeface="KaiTi" panose="02010609060101010101" pitchFamily="49" charset="-122"/>
                        <a:ea typeface="KaiTi" panose="02010609060101010101" pitchFamily="49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3600" b="0" dirty="0" err="1">
                          <a:solidFill>
                            <a:srgbClr val="FF0000"/>
                          </a:solidFill>
                          <a:effectLst/>
                          <a:latin typeface="+mn-lt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mèi</a:t>
                      </a:r>
                      <a:r>
                        <a:rPr lang="en-GB" sz="3600" b="0" dirty="0" err="1">
                          <a:solidFill>
                            <a:srgbClr val="767171"/>
                          </a:solidFill>
                          <a:effectLst/>
                          <a:latin typeface="+mn-lt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mei</a:t>
                      </a:r>
                      <a:endParaRPr lang="en-GB" sz="3600" b="0" dirty="0">
                        <a:effectLst/>
                        <a:latin typeface="+mn-lt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3600" b="0" dirty="0" err="1">
                          <a:effectLst/>
                          <a:latin typeface="+mn-lt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chwaer</a:t>
                      </a:r>
                      <a:r>
                        <a:rPr lang="en-GB" sz="3600" b="0" dirty="0">
                          <a:effectLst/>
                          <a:latin typeface="+mn-lt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3600" b="0" dirty="0" err="1">
                          <a:effectLst/>
                          <a:latin typeface="+mn-lt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fach</a:t>
                      </a:r>
                      <a:endParaRPr lang="en-GB" sz="3600" b="0" dirty="0">
                        <a:effectLst/>
                        <a:latin typeface="+mn-lt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3600" b="0" dirty="0">
                          <a:effectLst/>
                          <a:latin typeface="+mn-lt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little sister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4720263"/>
                  </a:ext>
                </a:extLst>
              </a:tr>
              <a:tr h="979714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sz="3600" b="0" dirty="0">
                          <a:solidFill>
                            <a:srgbClr val="00B0F0"/>
                          </a:solidFill>
                          <a:effectLst/>
                          <a:latin typeface="KaiTi" panose="02010609060101010101" pitchFamily="49" charset="-122"/>
                          <a:ea typeface="KaiTi" panose="02010609060101010101" pitchFamily="49" charset="-122"/>
                          <a:cs typeface="Times New Roman" panose="02020603050405020304" pitchFamily="18" charset="0"/>
                        </a:rPr>
                        <a:t>哥</a:t>
                      </a:r>
                      <a:r>
                        <a:rPr lang="zh-CN" sz="3600" b="0" dirty="0">
                          <a:solidFill>
                            <a:srgbClr val="767171"/>
                          </a:solidFill>
                          <a:effectLst/>
                          <a:latin typeface="KaiTi" panose="02010609060101010101" pitchFamily="49" charset="-122"/>
                          <a:ea typeface="KaiTi" panose="02010609060101010101" pitchFamily="49" charset="-122"/>
                          <a:cs typeface="Times New Roman" panose="02020603050405020304" pitchFamily="18" charset="0"/>
                        </a:rPr>
                        <a:t>哥</a:t>
                      </a:r>
                      <a:endParaRPr lang="en-GB" sz="3600" b="0" dirty="0">
                        <a:effectLst/>
                        <a:latin typeface="KaiTi" panose="02010609060101010101" pitchFamily="49" charset="-122"/>
                        <a:ea typeface="KaiTi" panose="02010609060101010101" pitchFamily="49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US" sz="3600" b="0">
                          <a:solidFill>
                            <a:srgbClr val="00B0F0"/>
                          </a:solidFill>
                          <a:effectLst/>
                          <a:latin typeface="+mn-lt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gē</a:t>
                      </a:r>
                      <a:r>
                        <a:rPr lang="en-US" sz="3600" b="0">
                          <a:solidFill>
                            <a:srgbClr val="767171"/>
                          </a:solidFill>
                          <a:effectLst/>
                          <a:latin typeface="+mn-lt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ge</a:t>
                      </a:r>
                      <a:endParaRPr lang="en-GB" sz="3600" b="0">
                        <a:effectLst/>
                        <a:latin typeface="+mn-lt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3600" b="0" dirty="0" err="1">
                          <a:effectLst/>
                          <a:latin typeface="+mn-lt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brawd</a:t>
                      </a:r>
                      <a:r>
                        <a:rPr lang="en-GB" sz="3600" b="0" dirty="0">
                          <a:effectLst/>
                          <a:latin typeface="+mn-lt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3600" b="0" dirty="0" err="1">
                          <a:effectLst/>
                          <a:latin typeface="+mn-lt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mawr</a:t>
                      </a:r>
                      <a:r>
                        <a:rPr lang="en-GB" sz="3600" b="0" dirty="0">
                          <a:effectLst/>
                          <a:latin typeface="+mn-lt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 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3600" b="0" dirty="0">
                          <a:effectLst/>
                          <a:latin typeface="+mn-lt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big brother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257378998"/>
                  </a:ext>
                </a:extLst>
              </a:tr>
              <a:tr h="979714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zh-CN" sz="3600" b="0" dirty="0">
                          <a:solidFill>
                            <a:srgbClr val="FF0000"/>
                          </a:solidFill>
                          <a:effectLst/>
                          <a:latin typeface="KaiTi" panose="02010609060101010101" pitchFamily="49" charset="-122"/>
                          <a:ea typeface="KaiTi" panose="02010609060101010101" pitchFamily="49" charset="-122"/>
                          <a:cs typeface="Times New Roman" panose="02020603050405020304" pitchFamily="18" charset="0"/>
                        </a:rPr>
                        <a:t>弟</a:t>
                      </a:r>
                      <a:r>
                        <a:rPr lang="zh-CN" sz="3600" b="0" dirty="0">
                          <a:solidFill>
                            <a:srgbClr val="767171"/>
                          </a:solidFill>
                          <a:effectLst/>
                          <a:latin typeface="KaiTi" panose="02010609060101010101" pitchFamily="49" charset="-122"/>
                          <a:ea typeface="KaiTi" panose="02010609060101010101" pitchFamily="49" charset="-122"/>
                          <a:cs typeface="Times New Roman" panose="02020603050405020304" pitchFamily="18" charset="0"/>
                        </a:rPr>
                        <a:t>弟</a:t>
                      </a:r>
                      <a:endParaRPr lang="en-GB" sz="3600" b="0" dirty="0">
                        <a:effectLst/>
                        <a:latin typeface="KaiTi" panose="02010609060101010101" pitchFamily="49" charset="-122"/>
                        <a:ea typeface="KaiTi" panose="02010609060101010101" pitchFamily="49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3600" b="0" dirty="0" err="1">
                          <a:solidFill>
                            <a:srgbClr val="FF0000"/>
                          </a:solidFill>
                          <a:effectLst/>
                          <a:latin typeface="+mn-lt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dì</a:t>
                      </a:r>
                      <a:r>
                        <a:rPr lang="en-GB" sz="3600" b="0" dirty="0" err="1">
                          <a:solidFill>
                            <a:srgbClr val="767171"/>
                          </a:solidFill>
                          <a:effectLst/>
                          <a:latin typeface="+mn-lt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di</a:t>
                      </a:r>
                      <a:endParaRPr lang="en-GB" sz="3600" b="0" dirty="0">
                        <a:effectLst/>
                        <a:latin typeface="+mn-lt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3600" b="0" dirty="0" err="1">
                          <a:solidFill>
                            <a:srgbClr val="000000"/>
                          </a:solidFill>
                          <a:effectLst/>
                          <a:latin typeface="+mn-lt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brawd</a:t>
                      </a:r>
                      <a:r>
                        <a:rPr lang="en-GB" sz="3600" b="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3600" b="0" dirty="0" err="1">
                          <a:solidFill>
                            <a:srgbClr val="000000"/>
                          </a:solidFill>
                          <a:effectLst/>
                          <a:latin typeface="+mn-lt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bach</a:t>
                      </a:r>
                      <a:endParaRPr lang="en-GB" sz="3600" b="0" dirty="0">
                        <a:effectLst/>
                        <a:latin typeface="+mn-lt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en-GB" sz="3600" b="0" dirty="0">
                          <a:effectLst/>
                          <a:latin typeface="+mn-lt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little brother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26700577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0203535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6639E08-55F0-8240-BF45-D7BBD19F15B1}"/>
              </a:ext>
            </a:extLst>
          </p:cNvPr>
          <p:cNvSpPr/>
          <p:nvPr/>
        </p:nvSpPr>
        <p:spPr>
          <a:xfrm>
            <a:off x="1285458" y="673791"/>
            <a:ext cx="1325217" cy="11794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bg1"/>
                </a:solidFill>
              </a:rPr>
              <a:t>wǒ</a:t>
            </a:r>
            <a:endParaRPr lang="en-CN" sz="300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我</a:t>
            </a:r>
          </a:p>
          <a:p>
            <a:pPr algn="ctr"/>
            <a:r>
              <a:rPr lang="en-US" altLang="zh-CN">
                <a:solidFill>
                  <a:schemeClr val="bg1"/>
                </a:solidFill>
                <a:latin typeface="+mj-lt"/>
                <a:ea typeface="Kai" pitchFamily="2" charset="-122"/>
              </a:rPr>
              <a:t>I</a:t>
            </a:r>
            <a:endParaRPr lang="en-CN">
              <a:solidFill>
                <a:schemeClr val="bg1"/>
              </a:solidFill>
              <a:latin typeface="+mj-lt"/>
              <a:ea typeface="Kai" pitchFamily="2" charset="-122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CB5227C-2D98-914A-8A0E-6EBADEDA6BB4}"/>
              </a:ext>
            </a:extLst>
          </p:cNvPr>
          <p:cNvSpPr/>
          <p:nvPr/>
        </p:nvSpPr>
        <p:spPr>
          <a:xfrm>
            <a:off x="2710069" y="2988364"/>
            <a:ext cx="1635808" cy="11794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jiā</a:t>
            </a:r>
            <a:endParaRPr lang="en-CN" sz="300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家</a:t>
            </a:r>
          </a:p>
          <a:p>
            <a:pPr algn="ctr"/>
            <a:r>
              <a:rPr lang="en-CN">
                <a:solidFill>
                  <a:schemeClr val="bg1"/>
                </a:solidFill>
                <a:latin typeface="+mj-lt"/>
                <a:ea typeface="Kai" pitchFamily="2" charset="-122"/>
              </a:rPr>
              <a:t>family/home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684145B-64EF-E846-BDFE-2CD381FD4DCB}"/>
              </a:ext>
            </a:extLst>
          </p:cNvPr>
          <p:cNvSpPr/>
          <p:nvPr/>
        </p:nvSpPr>
        <p:spPr>
          <a:xfrm>
            <a:off x="5802861" y="2981739"/>
            <a:ext cx="1386062" cy="1179443"/>
          </a:xfrm>
          <a:prstGeom prst="rect">
            <a:avLst/>
          </a:prstGeom>
          <a:solidFill>
            <a:srgbClr val="FFFFFF"/>
          </a:solidFill>
          <a:ln w="2222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  <a:latin typeface="+mj-lt"/>
                <a:ea typeface="Kai" pitchFamily="2" charset="-122"/>
              </a:rPr>
              <a:t>jǐ</a:t>
            </a:r>
            <a:endParaRPr lang="en-GB" dirty="0">
              <a:solidFill>
                <a:schemeClr val="bg1"/>
              </a:solidFill>
              <a:latin typeface="+mj-lt"/>
              <a:ea typeface="Kai" pitchFamily="2" charset="-122"/>
            </a:endParaRPr>
          </a:p>
          <a:p>
            <a:pPr algn="ctr"/>
            <a:r>
              <a:rPr lang="en-GB" sz="2500" dirty="0" err="1">
                <a:solidFill>
                  <a:schemeClr val="bg1"/>
                </a:solidFill>
                <a:latin typeface="+mj-lt"/>
                <a:ea typeface="Kai" pitchFamily="2" charset="-122"/>
              </a:rPr>
              <a:t>几</a:t>
            </a:r>
            <a:endParaRPr lang="en-GB" sz="2500" dirty="0">
              <a:solidFill>
                <a:schemeClr val="bg1"/>
              </a:solidFill>
              <a:latin typeface="+mj-lt"/>
              <a:ea typeface="Kai" pitchFamily="2" charset="-122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latin typeface="+mj-lt"/>
                <a:ea typeface="Kai" pitchFamily="2" charset="-122"/>
              </a:rPr>
              <a:t>how many</a:t>
            </a:r>
            <a:endParaRPr lang="en-CN">
              <a:solidFill>
                <a:schemeClr val="bg1"/>
              </a:solidFill>
              <a:latin typeface="+mj-lt"/>
              <a:ea typeface="Kai" pitchFamily="2" charset="-122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9C33BF3-6B89-3546-9D8E-949849A37DBE}"/>
              </a:ext>
            </a:extLst>
          </p:cNvPr>
          <p:cNvSpPr/>
          <p:nvPr/>
        </p:nvSpPr>
        <p:spPr>
          <a:xfrm>
            <a:off x="7293427" y="2981739"/>
            <a:ext cx="1325217" cy="1179443"/>
          </a:xfrm>
          <a:prstGeom prst="rect">
            <a:avLst/>
          </a:prstGeom>
          <a:solidFill>
            <a:srgbClr val="0070C0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kǒu</a:t>
            </a:r>
            <a:endParaRPr lang="en-CN" sz="300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口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E853521-7BDE-204E-99C5-D17EA8DF36B6}"/>
              </a:ext>
            </a:extLst>
          </p:cNvPr>
          <p:cNvSpPr/>
          <p:nvPr/>
        </p:nvSpPr>
        <p:spPr>
          <a:xfrm>
            <a:off x="8691914" y="2981739"/>
            <a:ext cx="1325217" cy="1179443"/>
          </a:xfrm>
          <a:prstGeom prst="rect">
            <a:avLst/>
          </a:prstGeom>
          <a:solidFill>
            <a:srgbClr val="0070C0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bg1"/>
                </a:solidFill>
              </a:rPr>
              <a:t>rén</a:t>
            </a:r>
            <a:endParaRPr lang="en-CN" sz="300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人</a:t>
            </a:r>
          </a:p>
          <a:p>
            <a:pPr algn="ctr"/>
            <a:r>
              <a:rPr lang="en-CN">
                <a:solidFill>
                  <a:schemeClr val="bg1"/>
                </a:solidFill>
                <a:latin typeface="+mj-lt"/>
                <a:ea typeface="Kai" pitchFamily="2" charset="-122"/>
              </a:rPr>
              <a:t>person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5395318-61B3-C445-B040-74679E063B47}"/>
              </a:ext>
            </a:extLst>
          </p:cNvPr>
          <p:cNvSpPr/>
          <p:nvPr/>
        </p:nvSpPr>
        <p:spPr>
          <a:xfrm>
            <a:off x="1285457" y="2217462"/>
            <a:ext cx="1325217" cy="11794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bg1"/>
                </a:solidFill>
              </a:rPr>
              <a:t>nǐ</a:t>
            </a:r>
            <a:endParaRPr lang="en-CN" sz="300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你</a:t>
            </a:r>
          </a:p>
          <a:p>
            <a:pPr algn="ctr"/>
            <a:r>
              <a:rPr lang="en-CN">
                <a:solidFill>
                  <a:schemeClr val="bg1"/>
                </a:solidFill>
                <a:latin typeface="+mj-lt"/>
                <a:ea typeface="Kai" pitchFamily="2" charset="-122"/>
              </a:rPr>
              <a:t>you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7696530-AA8C-2341-8E3A-75779179371F}"/>
              </a:ext>
            </a:extLst>
          </p:cNvPr>
          <p:cNvSpPr/>
          <p:nvPr/>
        </p:nvSpPr>
        <p:spPr>
          <a:xfrm>
            <a:off x="1285456" y="5304804"/>
            <a:ext cx="1325217" cy="11794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bg1"/>
                </a:solidFill>
              </a:rPr>
              <a:t>tā</a:t>
            </a:r>
            <a:endParaRPr lang="en-CN" sz="300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她</a:t>
            </a:r>
          </a:p>
          <a:p>
            <a:pPr algn="ctr"/>
            <a:r>
              <a:rPr lang="en-CN">
                <a:solidFill>
                  <a:schemeClr val="bg1"/>
                </a:solidFill>
                <a:latin typeface="+mj-lt"/>
                <a:ea typeface="Kai" pitchFamily="2" charset="-122"/>
              </a:rPr>
              <a:t>she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279DFD2-4F5B-7048-9160-9C582C1054F1}"/>
              </a:ext>
            </a:extLst>
          </p:cNvPr>
          <p:cNvSpPr/>
          <p:nvPr/>
        </p:nvSpPr>
        <p:spPr>
          <a:xfrm>
            <a:off x="1285456" y="3761133"/>
            <a:ext cx="1325217" cy="11794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bg1"/>
                </a:solidFill>
              </a:rPr>
              <a:t>tā</a:t>
            </a:r>
            <a:endParaRPr lang="en-CN" sz="300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他</a:t>
            </a:r>
          </a:p>
          <a:p>
            <a:pPr algn="ctr"/>
            <a:r>
              <a:rPr lang="en-CN">
                <a:solidFill>
                  <a:schemeClr val="bg1"/>
                </a:solidFill>
                <a:latin typeface="+mj-lt"/>
                <a:ea typeface="Kai" pitchFamily="2" charset="-122"/>
              </a:rPr>
              <a:t>he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D86A83F-DFBF-3147-BD2E-031F848CD0E4}"/>
              </a:ext>
            </a:extLst>
          </p:cNvPr>
          <p:cNvSpPr txBox="1"/>
          <p:nvPr/>
        </p:nvSpPr>
        <p:spPr>
          <a:xfrm>
            <a:off x="10090401" y="3343684"/>
            <a:ext cx="463826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500" b="1" dirty="0">
                <a:solidFill>
                  <a:schemeClr val="bg1"/>
                </a:solidFill>
              </a:rPr>
              <a:t>?</a:t>
            </a:r>
            <a:endParaRPr lang="en-CN" sz="2500" b="1">
              <a:solidFill>
                <a:schemeClr val="bg1"/>
              </a:solidFill>
            </a:endParaRPr>
          </a:p>
        </p:txBody>
      </p:sp>
      <p:sp>
        <p:nvSpPr>
          <p:cNvPr id="18" name="Right Arrow 17">
            <a:extLst>
              <a:ext uri="{FF2B5EF4-FFF2-40B4-BE49-F238E27FC236}">
                <a16:creationId xmlns:a16="http://schemas.microsoft.com/office/drawing/2014/main" id="{0BC3C992-B634-0347-99C1-033A553AC084}"/>
              </a:ext>
            </a:extLst>
          </p:cNvPr>
          <p:cNvSpPr/>
          <p:nvPr/>
        </p:nvSpPr>
        <p:spPr>
          <a:xfrm>
            <a:off x="4424256" y="3007865"/>
            <a:ext cx="1322259" cy="1179443"/>
          </a:xfrm>
          <a:prstGeom prst="rightArrow">
            <a:avLst>
              <a:gd name="adj1" fmla="val 100000"/>
              <a:gd name="adj2" fmla="val 23419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  <a:latin typeface="+mj-lt"/>
                <a:ea typeface="Kai" pitchFamily="2" charset="-122"/>
              </a:rPr>
              <a:t>yǒu</a:t>
            </a:r>
            <a:endParaRPr lang="en-CN">
              <a:solidFill>
                <a:schemeClr val="bg1"/>
              </a:solidFill>
              <a:latin typeface="+mj-lt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有</a:t>
            </a:r>
          </a:p>
          <a:p>
            <a:pPr algn="ctr"/>
            <a:r>
              <a:rPr lang="en-US" dirty="0">
                <a:solidFill>
                  <a:schemeClr val="bg1"/>
                </a:solidFill>
                <a:latin typeface="+mj-lt"/>
                <a:ea typeface="Kai" pitchFamily="2" charset="-122"/>
              </a:rPr>
              <a:t>to have</a:t>
            </a:r>
            <a:endParaRPr lang="en-CN">
              <a:solidFill>
                <a:schemeClr val="bg1"/>
              </a:solidFill>
              <a:latin typeface="+mj-lt"/>
              <a:ea typeface="Kai" pitchFamily="2" charset="-122"/>
            </a:endParaRPr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BB6E522A-F75C-774E-8DFE-F4D94AE90091}"/>
              </a:ext>
            </a:extLst>
          </p:cNvPr>
          <p:cNvSpPr txBox="1">
            <a:spLocks/>
          </p:cNvSpPr>
          <p:nvPr/>
        </p:nvSpPr>
        <p:spPr>
          <a:xfrm>
            <a:off x="4000185" y="356374"/>
            <a:ext cx="3915905" cy="634834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200" kern="1200" cap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dirty="0"/>
              <a:t>sentence</a:t>
            </a:r>
            <a:r>
              <a:rPr lang="zh-CN" altLang="en-US" dirty="0"/>
              <a:t> </a:t>
            </a:r>
            <a:r>
              <a:rPr lang="en-US" altLang="zh-CN" dirty="0"/>
              <a:t>builder 1a</a:t>
            </a:r>
            <a:endParaRPr lang="en-CN" dirty="0"/>
          </a:p>
        </p:txBody>
      </p:sp>
    </p:spTree>
    <p:extLst>
      <p:ext uri="{BB962C8B-B14F-4D97-AF65-F5344CB8AC3E}">
        <p14:creationId xmlns:p14="http://schemas.microsoft.com/office/powerpoint/2010/main" val="37150127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6639E08-55F0-8240-BF45-D7BBD19F15B1}"/>
              </a:ext>
            </a:extLst>
          </p:cNvPr>
          <p:cNvSpPr/>
          <p:nvPr/>
        </p:nvSpPr>
        <p:spPr>
          <a:xfrm>
            <a:off x="1285458" y="673791"/>
            <a:ext cx="1325217" cy="11794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bg1"/>
                </a:solidFill>
              </a:rPr>
              <a:t>wǒ</a:t>
            </a:r>
            <a:endParaRPr lang="en-CN" sz="300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我</a:t>
            </a:r>
          </a:p>
          <a:p>
            <a:pPr algn="ctr"/>
            <a:r>
              <a:rPr lang="en-US" altLang="zh-CN">
                <a:solidFill>
                  <a:schemeClr val="bg1"/>
                </a:solidFill>
                <a:latin typeface="+mj-lt"/>
                <a:ea typeface="Kai" pitchFamily="2" charset="-122"/>
              </a:rPr>
              <a:t>I</a:t>
            </a:r>
            <a:endParaRPr lang="en-CN">
              <a:solidFill>
                <a:schemeClr val="bg1"/>
              </a:solidFill>
              <a:latin typeface="+mj-lt"/>
              <a:ea typeface="Kai" pitchFamily="2" charset="-122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CB5227C-2D98-914A-8A0E-6EBADEDA6BB4}"/>
              </a:ext>
            </a:extLst>
          </p:cNvPr>
          <p:cNvSpPr/>
          <p:nvPr/>
        </p:nvSpPr>
        <p:spPr>
          <a:xfrm>
            <a:off x="2710069" y="2988364"/>
            <a:ext cx="1635808" cy="11794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jiā</a:t>
            </a:r>
            <a:endParaRPr lang="en-CN" sz="300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家</a:t>
            </a:r>
          </a:p>
          <a:p>
            <a:pPr algn="ctr"/>
            <a:r>
              <a:rPr lang="en-CN">
                <a:solidFill>
                  <a:schemeClr val="bg1"/>
                </a:solidFill>
                <a:latin typeface="+mj-lt"/>
                <a:ea typeface="Kai" pitchFamily="2" charset="-122"/>
              </a:rPr>
              <a:t>family/home</a:t>
            </a:r>
          </a:p>
        </p:txBody>
      </p:sp>
      <p:sp>
        <p:nvSpPr>
          <p:cNvPr id="8" name="Right Arrow 7">
            <a:extLst>
              <a:ext uri="{FF2B5EF4-FFF2-40B4-BE49-F238E27FC236}">
                <a16:creationId xmlns:a16="http://schemas.microsoft.com/office/drawing/2014/main" id="{167EA898-2E86-8141-9BA4-2EDF3777D28D}"/>
              </a:ext>
            </a:extLst>
          </p:cNvPr>
          <p:cNvSpPr/>
          <p:nvPr/>
        </p:nvSpPr>
        <p:spPr>
          <a:xfrm>
            <a:off x="4424256" y="3007865"/>
            <a:ext cx="1322259" cy="1179443"/>
          </a:xfrm>
          <a:prstGeom prst="rightArrow">
            <a:avLst>
              <a:gd name="adj1" fmla="val 100000"/>
              <a:gd name="adj2" fmla="val 23419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  <a:latin typeface="+mj-lt"/>
                <a:ea typeface="Kai" pitchFamily="2" charset="-122"/>
              </a:rPr>
              <a:t>yǒu</a:t>
            </a:r>
            <a:endParaRPr lang="en-CN">
              <a:solidFill>
                <a:schemeClr val="bg1"/>
              </a:solidFill>
              <a:latin typeface="+mj-lt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有</a:t>
            </a:r>
          </a:p>
          <a:p>
            <a:pPr algn="ctr"/>
            <a:r>
              <a:rPr lang="en-US" dirty="0">
                <a:solidFill>
                  <a:schemeClr val="bg1"/>
                </a:solidFill>
                <a:latin typeface="+mj-lt"/>
                <a:ea typeface="Kai" pitchFamily="2" charset="-122"/>
              </a:rPr>
              <a:t>to have</a:t>
            </a:r>
            <a:endParaRPr lang="en-CN">
              <a:solidFill>
                <a:schemeClr val="bg1"/>
              </a:solidFill>
              <a:latin typeface="+mj-lt"/>
              <a:ea typeface="Kai" pitchFamily="2" charset="-122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9C33BF3-6B89-3546-9D8E-949849A37DBE}"/>
              </a:ext>
            </a:extLst>
          </p:cNvPr>
          <p:cNvSpPr/>
          <p:nvPr/>
        </p:nvSpPr>
        <p:spPr>
          <a:xfrm>
            <a:off x="7293427" y="2981739"/>
            <a:ext cx="1325217" cy="1179443"/>
          </a:xfrm>
          <a:prstGeom prst="rect">
            <a:avLst/>
          </a:prstGeom>
          <a:solidFill>
            <a:srgbClr val="0070C0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kǒu</a:t>
            </a:r>
            <a:endParaRPr lang="en-CN" sz="300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口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E853521-7BDE-204E-99C5-D17EA8DF36B6}"/>
              </a:ext>
            </a:extLst>
          </p:cNvPr>
          <p:cNvSpPr/>
          <p:nvPr/>
        </p:nvSpPr>
        <p:spPr>
          <a:xfrm>
            <a:off x="8691914" y="2981739"/>
            <a:ext cx="1325217" cy="1179443"/>
          </a:xfrm>
          <a:prstGeom prst="rect">
            <a:avLst/>
          </a:prstGeom>
          <a:solidFill>
            <a:srgbClr val="0070C0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bg1"/>
                </a:solidFill>
              </a:rPr>
              <a:t>rén</a:t>
            </a:r>
            <a:endParaRPr lang="en-CN" sz="300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人</a:t>
            </a:r>
          </a:p>
          <a:p>
            <a:pPr algn="ctr"/>
            <a:r>
              <a:rPr lang="en-CN">
                <a:solidFill>
                  <a:schemeClr val="bg1"/>
                </a:solidFill>
                <a:latin typeface="+mj-lt"/>
                <a:ea typeface="Kai" pitchFamily="2" charset="-122"/>
              </a:rPr>
              <a:t>person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5395318-61B3-C445-B040-74679E063B47}"/>
              </a:ext>
            </a:extLst>
          </p:cNvPr>
          <p:cNvSpPr/>
          <p:nvPr/>
        </p:nvSpPr>
        <p:spPr>
          <a:xfrm>
            <a:off x="1285457" y="2217462"/>
            <a:ext cx="1325217" cy="11794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bg1"/>
                </a:solidFill>
              </a:rPr>
              <a:t>nǐ</a:t>
            </a:r>
            <a:endParaRPr lang="en-CN" sz="300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你</a:t>
            </a:r>
          </a:p>
          <a:p>
            <a:pPr algn="ctr"/>
            <a:r>
              <a:rPr lang="en-CN">
                <a:solidFill>
                  <a:schemeClr val="bg1"/>
                </a:solidFill>
                <a:latin typeface="+mj-lt"/>
                <a:ea typeface="Kai" pitchFamily="2" charset="-122"/>
              </a:rPr>
              <a:t>you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7696530-AA8C-2341-8E3A-75779179371F}"/>
              </a:ext>
            </a:extLst>
          </p:cNvPr>
          <p:cNvSpPr/>
          <p:nvPr/>
        </p:nvSpPr>
        <p:spPr>
          <a:xfrm>
            <a:off x="1285456" y="5304804"/>
            <a:ext cx="1325217" cy="11794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bg1"/>
                </a:solidFill>
              </a:rPr>
              <a:t>tā</a:t>
            </a:r>
            <a:endParaRPr lang="en-CN" sz="300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她</a:t>
            </a:r>
          </a:p>
          <a:p>
            <a:pPr algn="ctr"/>
            <a:r>
              <a:rPr lang="en-CN">
                <a:solidFill>
                  <a:schemeClr val="bg1"/>
                </a:solidFill>
                <a:latin typeface="+mj-lt"/>
                <a:ea typeface="Kai" pitchFamily="2" charset="-122"/>
              </a:rPr>
              <a:t>she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279DFD2-4F5B-7048-9160-9C582C1054F1}"/>
              </a:ext>
            </a:extLst>
          </p:cNvPr>
          <p:cNvSpPr/>
          <p:nvPr/>
        </p:nvSpPr>
        <p:spPr>
          <a:xfrm>
            <a:off x="1285456" y="3761133"/>
            <a:ext cx="1325217" cy="11794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bg1"/>
                </a:solidFill>
              </a:rPr>
              <a:t>tā</a:t>
            </a:r>
            <a:endParaRPr lang="en-CN" sz="300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他</a:t>
            </a:r>
          </a:p>
          <a:p>
            <a:pPr algn="ctr"/>
            <a:r>
              <a:rPr lang="en-CN">
                <a:solidFill>
                  <a:schemeClr val="bg1"/>
                </a:solidFill>
                <a:latin typeface="+mj-lt"/>
                <a:ea typeface="Kai" pitchFamily="2" charset="-122"/>
              </a:rPr>
              <a:t>he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D86A83F-DFBF-3147-BD2E-031F848CD0E4}"/>
              </a:ext>
            </a:extLst>
          </p:cNvPr>
          <p:cNvSpPr txBox="1"/>
          <p:nvPr/>
        </p:nvSpPr>
        <p:spPr>
          <a:xfrm>
            <a:off x="10055187" y="3571460"/>
            <a:ext cx="463826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500" b="1" dirty="0">
                <a:solidFill>
                  <a:schemeClr val="bg1"/>
                </a:solidFill>
              </a:rPr>
              <a:t>。</a:t>
            </a:r>
            <a:endParaRPr lang="en-CN" sz="2500" b="1">
              <a:solidFill>
                <a:schemeClr val="bg1"/>
              </a:solidFill>
            </a:endParaRP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017B6C3B-C275-044D-9B80-4E6A17D496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00185" y="356374"/>
            <a:ext cx="3915905" cy="634834"/>
          </a:xfrm>
        </p:spPr>
        <p:txBody>
          <a:bodyPr>
            <a:normAutofit/>
          </a:bodyPr>
          <a:lstStyle/>
          <a:p>
            <a:r>
              <a:rPr lang="en-US" altLang="zh-CN" dirty="0"/>
              <a:t>sentence</a:t>
            </a:r>
            <a:r>
              <a:rPr lang="zh-CN" altLang="en-US" dirty="0"/>
              <a:t> </a:t>
            </a:r>
            <a:r>
              <a:rPr lang="en-US" altLang="zh-CN" dirty="0"/>
              <a:t>builder 1b</a:t>
            </a:r>
            <a:endParaRPr lang="en-CN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1889B6C-45A6-E649-95B5-BC1E1E6B4B80}"/>
              </a:ext>
            </a:extLst>
          </p:cNvPr>
          <p:cNvSpPr/>
          <p:nvPr/>
        </p:nvSpPr>
        <p:spPr>
          <a:xfrm>
            <a:off x="5784571" y="2981739"/>
            <a:ext cx="1404352" cy="1179443"/>
          </a:xfrm>
          <a:prstGeom prst="rect">
            <a:avLst/>
          </a:prstGeom>
          <a:solidFill>
            <a:srgbClr val="FFFFFF"/>
          </a:solidFill>
          <a:ln w="2222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CN" sz="2500">
                <a:solidFill>
                  <a:schemeClr val="bg1"/>
                </a:solidFill>
                <a:latin typeface="+mj-lt"/>
                <a:ea typeface="Kai" pitchFamily="2" charset="-122"/>
              </a:rPr>
              <a:t>number</a:t>
            </a:r>
          </a:p>
        </p:txBody>
      </p:sp>
    </p:spTree>
    <p:extLst>
      <p:ext uri="{BB962C8B-B14F-4D97-AF65-F5344CB8AC3E}">
        <p14:creationId xmlns:p14="http://schemas.microsoft.com/office/powerpoint/2010/main" val="161687828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39E35C-6205-5946-8E37-9D716FECFF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>
                <a:solidFill>
                  <a:srgbClr val="FFFFFF"/>
                </a:solidFill>
              </a:rPr>
              <a:t>m</a:t>
            </a:r>
            <a:r>
              <a:rPr lang="en-CN" altLang="zh-CN">
                <a:solidFill>
                  <a:srgbClr val="FFFFFF"/>
                </a:solidFill>
              </a:rPr>
              <a:t>easure</a:t>
            </a:r>
            <a:r>
              <a:rPr lang="zh-CN" altLang="en-US" dirty="0">
                <a:solidFill>
                  <a:srgbClr val="FFFFFF"/>
                </a:solidFill>
              </a:rPr>
              <a:t> </a:t>
            </a:r>
            <a:r>
              <a:rPr lang="en-US" altLang="zh-CN" dirty="0">
                <a:solidFill>
                  <a:srgbClr val="FFFFFF"/>
                </a:solidFill>
              </a:rPr>
              <a:t>word</a:t>
            </a:r>
            <a:endParaRPr lang="en-CN">
              <a:solidFill>
                <a:srgbClr val="FFFFFF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10A2E40-7046-734B-B096-A660E2ECBCE8}"/>
              </a:ext>
            </a:extLst>
          </p:cNvPr>
          <p:cNvSpPr/>
          <p:nvPr/>
        </p:nvSpPr>
        <p:spPr>
          <a:xfrm>
            <a:off x="5433391" y="2839278"/>
            <a:ext cx="1537253" cy="1179443"/>
          </a:xfrm>
          <a:prstGeom prst="rect">
            <a:avLst/>
          </a:prstGeom>
          <a:solidFill>
            <a:srgbClr val="0070C0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2400" dirty="0">
                <a:solidFill>
                  <a:schemeClr val="bg1"/>
                </a:solidFill>
              </a:rPr>
              <a:t>Measure</a:t>
            </a:r>
            <a:r>
              <a:rPr lang="zh-CN" altLang="en-US" sz="2400" dirty="0">
                <a:solidFill>
                  <a:schemeClr val="bg1"/>
                </a:solidFill>
              </a:rPr>
              <a:t> </a:t>
            </a:r>
            <a:r>
              <a:rPr lang="en-US" altLang="zh-CN" sz="2400" dirty="0">
                <a:solidFill>
                  <a:schemeClr val="bg1"/>
                </a:solidFill>
              </a:rPr>
              <a:t>word</a:t>
            </a:r>
            <a:endParaRPr lang="en-CN" altLang="zh-CN" sz="240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81D2CE8-BB2C-7343-B907-14096031232B}"/>
              </a:ext>
            </a:extLst>
          </p:cNvPr>
          <p:cNvSpPr/>
          <p:nvPr/>
        </p:nvSpPr>
        <p:spPr>
          <a:xfrm>
            <a:off x="7127400" y="2839278"/>
            <a:ext cx="1325217" cy="1179443"/>
          </a:xfrm>
          <a:prstGeom prst="rect">
            <a:avLst/>
          </a:prstGeom>
          <a:solidFill>
            <a:srgbClr val="0070C0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3000">
                <a:solidFill>
                  <a:schemeClr val="bg1"/>
                </a:solidFill>
                <a:latin typeface="+mj-lt"/>
                <a:ea typeface="Kai" pitchFamily="2" charset="-122"/>
              </a:rPr>
              <a:t>noun</a:t>
            </a:r>
            <a:endParaRPr lang="en-CN" sz="3000">
              <a:solidFill>
                <a:schemeClr val="bg1"/>
              </a:solidFill>
              <a:latin typeface="+mj-lt"/>
              <a:ea typeface="Kai" pitchFamily="2" charset="-122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40C62CD-EF11-DC4B-AC9D-0AFB6484A271}"/>
              </a:ext>
            </a:extLst>
          </p:cNvPr>
          <p:cNvSpPr/>
          <p:nvPr/>
        </p:nvSpPr>
        <p:spPr>
          <a:xfrm>
            <a:off x="3817003" y="2839278"/>
            <a:ext cx="1404352" cy="1179443"/>
          </a:xfrm>
          <a:prstGeom prst="rect">
            <a:avLst/>
          </a:prstGeom>
          <a:solidFill>
            <a:srgbClr val="FFFFFF"/>
          </a:solidFill>
          <a:ln w="2222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CN" sz="2500">
                <a:solidFill>
                  <a:schemeClr val="bg1"/>
                </a:solidFill>
                <a:latin typeface="+mj-lt"/>
                <a:ea typeface="Kai" pitchFamily="2" charset="-122"/>
              </a:rPr>
              <a:t>number</a:t>
            </a:r>
          </a:p>
        </p:txBody>
      </p:sp>
    </p:spTree>
    <p:extLst>
      <p:ext uri="{BB962C8B-B14F-4D97-AF65-F5344CB8AC3E}">
        <p14:creationId xmlns:p14="http://schemas.microsoft.com/office/powerpoint/2010/main" val="371665338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39E35C-6205-5946-8E37-9D716FECFF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>
                <a:solidFill>
                  <a:srgbClr val="FFFFFF"/>
                </a:solidFill>
              </a:rPr>
              <a:t>m</a:t>
            </a:r>
            <a:r>
              <a:rPr lang="en-CN" altLang="zh-CN">
                <a:solidFill>
                  <a:srgbClr val="FFFFFF"/>
                </a:solidFill>
              </a:rPr>
              <a:t>easure</a:t>
            </a:r>
            <a:r>
              <a:rPr lang="zh-CN" altLang="en-US" dirty="0">
                <a:solidFill>
                  <a:srgbClr val="FFFFFF"/>
                </a:solidFill>
              </a:rPr>
              <a:t> </a:t>
            </a:r>
            <a:r>
              <a:rPr lang="en-US" altLang="zh-CN" dirty="0">
                <a:solidFill>
                  <a:srgbClr val="FFFFFF"/>
                </a:solidFill>
              </a:rPr>
              <a:t>word</a:t>
            </a:r>
            <a:endParaRPr lang="en-CN">
              <a:solidFill>
                <a:srgbClr val="FFFFFF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AA41405-CFE3-5049-9BA4-A4F94AA0D212}"/>
              </a:ext>
            </a:extLst>
          </p:cNvPr>
          <p:cNvSpPr/>
          <p:nvPr/>
        </p:nvSpPr>
        <p:spPr>
          <a:xfrm>
            <a:off x="5433391" y="2839277"/>
            <a:ext cx="1325217" cy="1179443"/>
          </a:xfrm>
          <a:prstGeom prst="rect">
            <a:avLst/>
          </a:prstGeom>
          <a:solidFill>
            <a:srgbClr val="0070C0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bg1"/>
                </a:solidFill>
              </a:rPr>
              <a:t>kǒu</a:t>
            </a:r>
            <a:endParaRPr lang="en-CN" sz="300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口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3574609-A921-2143-A054-03FB9433C8C6}"/>
              </a:ext>
            </a:extLst>
          </p:cNvPr>
          <p:cNvSpPr/>
          <p:nvPr/>
        </p:nvSpPr>
        <p:spPr>
          <a:xfrm>
            <a:off x="6970644" y="2839276"/>
            <a:ext cx="1325217" cy="1179443"/>
          </a:xfrm>
          <a:prstGeom prst="rect">
            <a:avLst/>
          </a:prstGeom>
          <a:solidFill>
            <a:srgbClr val="0070C0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bg1"/>
                </a:solidFill>
              </a:rPr>
              <a:t>rén</a:t>
            </a:r>
            <a:endParaRPr lang="en-CN" sz="300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人</a:t>
            </a:r>
          </a:p>
          <a:p>
            <a:pPr algn="ctr"/>
            <a:r>
              <a:rPr lang="en-CN">
                <a:solidFill>
                  <a:schemeClr val="bg1"/>
                </a:solidFill>
                <a:latin typeface="+mj-lt"/>
                <a:ea typeface="Kai" pitchFamily="2" charset="-122"/>
              </a:rPr>
              <a:t>person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CDA5032-0570-264F-B806-D2EE4B040BBE}"/>
              </a:ext>
            </a:extLst>
          </p:cNvPr>
          <p:cNvSpPr txBox="1"/>
          <p:nvPr/>
        </p:nvSpPr>
        <p:spPr>
          <a:xfrm>
            <a:off x="1467631" y="4856572"/>
            <a:ext cx="9256735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CN" sz="2400">
                <a:solidFill>
                  <a:srgbClr val="FFFFFF"/>
                </a:solidFill>
              </a:rPr>
              <a:t>only for describing the total number of people in a household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FACBC15D-5B97-8C46-9F4E-C2A3A8ED1D57}"/>
              </a:ext>
            </a:extLst>
          </p:cNvPr>
          <p:cNvCxnSpPr>
            <a:cxnSpLocks/>
          </p:cNvCxnSpPr>
          <p:nvPr/>
        </p:nvCxnSpPr>
        <p:spPr>
          <a:xfrm>
            <a:off x="6095999" y="4187687"/>
            <a:ext cx="0" cy="499918"/>
          </a:xfrm>
          <a:prstGeom prst="straightConnector1">
            <a:avLst/>
          </a:prstGeom>
          <a:ln w="66675" cap="rnd">
            <a:solidFill>
              <a:srgbClr val="C00000"/>
            </a:solidFill>
            <a:prstDash val="solid"/>
            <a:round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5C8E6F3E-4000-D54A-A9C5-1B126C9A0CC7}"/>
              </a:ext>
            </a:extLst>
          </p:cNvPr>
          <p:cNvSpPr/>
          <p:nvPr/>
        </p:nvSpPr>
        <p:spPr>
          <a:xfrm>
            <a:off x="3817003" y="2839278"/>
            <a:ext cx="1404352" cy="1179443"/>
          </a:xfrm>
          <a:prstGeom prst="rect">
            <a:avLst/>
          </a:prstGeom>
          <a:solidFill>
            <a:srgbClr val="FFFFFF"/>
          </a:solidFill>
          <a:ln w="2222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CN" sz="2500">
                <a:solidFill>
                  <a:schemeClr val="bg1"/>
                </a:solidFill>
                <a:latin typeface="+mj-lt"/>
                <a:ea typeface="Kai" pitchFamily="2" charset="-122"/>
              </a:rPr>
              <a:t>number</a:t>
            </a:r>
          </a:p>
        </p:txBody>
      </p:sp>
    </p:spTree>
    <p:extLst>
      <p:ext uri="{BB962C8B-B14F-4D97-AF65-F5344CB8AC3E}">
        <p14:creationId xmlns:p14="http://schemas.microsoft.com/office/powerpoint/2010/main" val="173620995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EDC93E08-FE2A-9C48-80DB-3BFD4C1EE7AB}"/>
              </a:ext>
            </a:extLst>
          </p:cNvPr>
          <p:cNvSpPr/>
          <p:nvPr/>
        </p:nvSpPr>
        <p:spPr>
          <a:xfrm>
            <a:off x="2191756" y="6360193"/>
            <a:ext cx="20171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© 2016 </a:t>
            </a:r>
            <a:r>
              <a:rPr lang="en-US" dirty="0" err="1"/>
              <a:t>Hanzeasy</a:t>
            </a:r>
            <a:endParaRPr lang="en-US" dirty="0"/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81979C69-814A-434C-AF5C-0130024E7A9C}"/>
              </a:ext>
            </a:extLst>
          </p:cNvPr>
          <p:cNvSpPr txBox="1">
            <a:spLocks/>
          </p:cNvSpPr>
          <p:nvPr/>
        </p:nvSpPr>
        <p:spPr>
          <a:xfrm>
            <a:off x="252358" y="755334"/>
            <a:ext cx="5895953" cy="5338669"/>
          </a:xfrm>
          <a:prstGeom prst="rect">
            <a:avLst/>
          </a:prstGeom>
        </p:spPr>
        <p:txBody>
          <a:bodyPr vert="horz" lIns="0" tIns="0" rIns="0" bIns="0" rtlCol="0" anchor="ctr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endParaRPr lang="en-CN" sz="3200" dirty="0">
              <a:solidFill>
                <a:srgbClr val="FF0000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GB" sz="35300" dirty="0" err="1">
                <a:solidFill>
                  <a:srgbClr val="00B05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口</a:t>
            </a:r>
            <a:endParaRPr lang="en-GB" sz="35300" dirty="0">
              <a:solidFill>
                <a:srgbClr val="00B050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</p:txBody>
      </p:sp>
      <p:pic>
        <p:nvPicPr>
          <p:cNvPr id="3" name="Picture 2" descr="Chart, radar chart&#10;&#10;Description automatically generated">
            <a:extLst>
              <a:ext uri="{FF2B5EF4-FFF2-40B4-BE49-F238E27FC236}">
                <a16:creationId xmlns:a16="http://schemas.microsoft.com/office/drawing/2014/main" id="{E4E35B5D-E743-674C-A0CD-296BE19EEBA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5886" y="1654628"/>
            <a:ext cx="3810000" cy="3810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486BFBE-96EB-D943-8F29-217DC74A1472}"/>
              </a:ext>
            </a:extLst>
          </p:cNvPr>
          <p:cNvSpPr txBox="1"/>
          <p:nvPr/>
        </p:nvSpPr>
        <p:spPr>
          <a:xfrm>
            <a:off x="2705812" y="1450197"/>
            <a:ext cx="9890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err="1">
                <a:solidFill>
                  <a:srgbClr val="00B050"/>
                </a:solidFill>
              </a:rPr>
              <a:t>kǒu</a:t>
            </a:r>
            <a:endParaRPr lang="en-US" sz="3600" dirty="0">
              <a:solidFill>
                <a:srgbClr val="00B050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928E2F9-6093-6E4E-A602-C983773EC69B}"/>
              </a:ext>
            </a:extLst>
          </p:cNvPr>
          <p:cNvSpPr txBox="1"/>
          <p:nvPr/>
        </p:nvSpPr>
        <p:spPr>
          <a:xfrm>
            <a:off x="2322605" y="5239864"/>
            <a:ext cx="17554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 dirty="0">
                <a:solidFill>
                  <a:srgbClr val="00B050"/>
                </a:solidFill>
              </a:rPr>
              <a:t>mouth</a:t>
            </a:r>
            <a:endParaRPr lang="en-US" sz="3600" dirty="0">
              <a:solidFill>
                <a:srgbClr val="00B050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FC8E121-A8C3-6A45-8754-6C9ABF45A69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99267" y="2078759"/>
            <a:ext cx="3331288" cy="3143336"/>
          </a:xfrm>
          <a:prstGeom prst="rect">
            <a:avLst/>
          </a:prstGeom>
        </p:spPr>
      </p:pic>
      <p:pic>
        <p:nvPicPr>
          <p:cNvPr id="2" name="23 Church Road 90" descr="23 Church Road 90">
            <a:hlinkClick r:id="" action="ppaction://media"/>
            <a:extLst>
              <a:ext uri="{FF2B5EF4-FFF2-40B4-BE49-F238E27FC236}">
                <a16:creationId xmlns:a16="http://schemas.microsoft.com/office/drawing/2014/main" id="{3432D5C4-7525-7944-89FB-348CC3E579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175" y="476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6703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7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19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39E35C-6205-5946-8E37-9D716FECFF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>
                <a:solidFill>
                  <a:srgbClr val="FFFFFF"/>
                </a:solidFill>
              </a:rPr>
              <a:t>m</a:t>
            </a:r>
            <a:r>
              <a:rPr lang="en-CN" altLang="zh-CN">
                <a:solidFill>
                  <a:srgbClr val="FFFFFF"/>
                </a:solidFill>
              </a:rPr>
              <a:t>easure</a:t>
            </a:r>
            <a:r>
              <a:rPr lang="zh-CN" altLang="en-US" dirty="0">
                <a:solidFill>
                  <a:srgbClr val="FFFFFF"/>
                </a:solidFill>
              </a:rPr>
              <a:t> </a:t>
            </a:r>
            <a:r>
              <a:rPr lang="en-US" altLang="zh-CN" dirty="0">
                <a:solidFill>
                  <a:srgbClr val="FFFFFF"/>
                </a:solidFill>
              </a:rPr>
              <a:t>word</a:t>
            </a:r>
            <a:endParaRPr lang="en-CN">
              <a:solidFill>
                <a:srgbClr val="FFFFFF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AA41405-CFE3-5049-9BA4-A4F94AA0D212}"/>
              </a:ext>
            </a:extLst>
          </p:cNvPr>
          <p:cNvSpPr/>
          <p:nvPr/>
        </p:nvSpPr>
        <p:spPr>
          <a:xfrm>
            <a:off x="5253875" y="2839273"/>
            <a:ext cx="1325217" cy="1179443"/>
          </a:xfrm>
          <a:prstGeom prst="rect">
            <a:avLst/>
          </a:prstGeom>
          <a:solidFill>
            <a:srgbClr val="0070C0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gè</a:t>
            </a:r>
            <a:endParaRPr lang="en-CN" sz="300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个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CDA5032-0570-264F-B806-D2EE4B040BBE}"/>
              </a:ext>
            </a:extLst>
          </p:cNvPr>
          <p:cNvSpPr txBox="1"/>
          <p:nvPr/>
        </p:nvSpPr>
        <p:spPr>
          <a:xfrm>
            <a:off x="3859452" y="4786655"/>
            <a:ext cx="4449418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CN" sz="2400">
                <a:solidFill>
                  <a:srgbClr val="FFFFFF"/>
                </a:solidFill>
              </a:rPr>
              <a:t>fourth</a:t>
            </a:r>
            <a:r>
              <a:rPr lang="zh-CN" altLang="en-US" sz="2400" dirty="0">
                <a:solidFill>
                  <a:srgbClr val="FFFFFF"/>
                </a:solidFill>
              </a:rPr>
              <a:t> </a:t>
            </a:r>
            <a:r>
              <a:rPr lang="en-US" altLang="zh-CN" sz="2400" dirty="0">
                <a:solidFill>
                  <a:srgbClr val="FFFFFF"/>
                </a:solidFill>
              </a:rPr>
              <a:t>tone</a:t>
            </a:r>
            <a:r>
              <a:rPr lang="zh-CN" altLang="en-US" sz="2400" dirty="0">
                <a:solidFill>
                  <a:srgbClr val="FFFFFF"/>
                </a:solidFill>
              </a:rPr>
              <a:t> </a:t>
            </a:r>
            <a:r>
              <a:rPr lang="en-US" altLang="zh-CN" sz="2400" dirty="0">
                <a:solidFill>
                  <a:srgbClr val="FFFFFF"/>
                </a:solidFill>
              </a:rPr>
              <a:t>→</a:t>
            </a:r>
            <a:r>
              <a:rPr lang="zh-CN" altLang="en-US" sz="2400" dirty="0">
                <a:solidFill>
                  <a:srgbClr val="FFFFFF"/>
                </a:solidFill>
              </a:rPr>
              <a:t> </a:t>
            </a:r>
            <a:r>
              <a:rPr lang="en-US" altLang="zh-CN" sz="2400" dirty="0">
                <a:solidFill>
                  <a:srgbClr val="FFFFFF"/>
                </a:solidFill>
              </a:rPr>
              <a:t>neutral</a:t>
            </a:r>
            <a:r>
              <a:rPr lang="zh-CN" altLang="en-US" sz="2400" dirty="0">
                <a:solidFill>
                  <a:srgbClr val="FFFFFF"/>
                </a:solidFill>
              </a:rPr>
              <a:t> </a:t>
            </a:r>
            <a:r>
              <a:rPr lang="en-US" altLang="zh-CN" sz="2400" dirty="0">
                <a:solidFill>
                  <a:srgbClr val="FFFFFF"/>
                </a:solidFill>
              </a:rPr>
              <a:t>tone</a:t>
            </a:r>
            <a:endParaRPr lang="en-CN" sz="2400">
              <a:solidFill>
                <a:srgbClr val="FFFFFF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051C564-9989-0E4F-AFCB-629B64D8AE5E}"/>
              </a:ext>
            </a:extLst>
          </p:cNvPr>
          <p:cNvSpPr/>
          <p:nvPr/>
        </p:nvSpPr>
        <p:spPr>
          <a:xfrm>
            <a:off x="7079953" y="2839274"/>
            <a:ext cx="1325217" cy="1179443"/>
          </a:xfrm>
          <a:prstGeom prst="rect">
            <a:avLst/>
          </a:prstGeom>
          <a:solidFill>
            <a:srgbClr val="0070C0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3000">
                <a:solidFill>
                  <a:schemeClr val="bg1"/>
                </a:solidFill>
                <a:latin typeface="+mj-lt"/>
                <a:ea typeface="Kai" pitchFamily="2" charset="-122"/>
              </a:rPr>
              <a:t>noun</a:t>
            </a:r>
            <a:endParaRPr lang="en-CN" sz="3000">
              <a:solidFill>
                <a:schemeClr val="bg1"/>
              </a:solidFill>
              <a:latin typeface="+mj-lt"/>
              <a:ea typeface="Kai" pitchFamily="2" charset="-122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C56EDAD-6037-3949-A4E1-2FF34B624F88}"/>
              </a:ext>
            </a:extLst>
          </p:cNvPr>
          <p:cNvSpPr/>
          <p:nvPr/>
        </p:nvSpPr>
        <p:spPr>
          <a:xfrm>
            <a:off x="3348662" y="2839274"/>
            <a:ext cx="1404352" cy="1179443"/>
          </a:xfrm>
          <a:prstGeom prst="rect">
            <a:avLst/>
          </a:prstGeom>
          <a:solidFill>
            <a:srgbClr val="FFFFFF"/>
          </a:solidFill>
          <a:ln w="222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CN" sz="2500">
                <a:solidFill>
                  <a:schemeClr val="bg1"/>
                </a:solidFill>
                <a:latin typeface="+mj-lt"/>
                <a:ea typeface="Kai" pitchFamily="2" charset="-122"/>
              </a:rPr>
              <a:t>number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BE67BDE-93E0-4845-B33A-2F92FC5018E8}"/>
              </a:ext>
            </a:extLst>
          </p:cNvPr>
          <p:cNvSpPr/>
          <p:nvPr/>
        </p:nvSpPr>
        <p:spPr>
          <a:xfrm>
            <a:off x="5253874" y="2839272"/>
            <a:ext cx="1325217" cy="1179443"/>
          </a:xfrm>
          <a:prstGeom prst="rect">
            <a:avLst/>
          </a:prstGeom>
          <a:solidFill>
            <a:srgbClr val="0070C0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ge</a:t>
            </a:r>
            <a:endParaRPr lang="en-CN" sz="300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个</a:t>
            </a:r>
          </a:p>
        </p:txBody>
      </p:sp>
    </p:spTree>
    <p:extLst>
      <p:ext uri="{BB962C8B-B14F-4D97-AF65-F5344CB8AC3E}">
        <p14:creationId xmlns:p14="http://schemas.microsoft.com/office/powerpoint/2010/main" val="2687342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39E35C-6205-5946-8E37-9D716FECFF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>
                <a:solidFill>
                  <a:srgbClr val="FFFFFF"/>
                </a:solidFill>
              </a:rPr>
              <a:t>m</a:t>
            </a:r>
            <a:r>
              <a:rPr lang="en-CN" altLang="zh-CN">
                <a:solidFill>
                  <a:srgbClr val="FFFFFF"/>
                </a:solidFill>
              </a:rPr>
              <a:t>easure</a:t>
            </a:r>
            <a:r>
              <a:rPr lang="zh-CN" altLang="en-US" dirty="0">
                <a:solidFill>
                  <a:srgbClr val="FFFFFF"/>
                </a:solidFill>
              </a:rPr>
              <a:t> </a:t>
            </a:r>
            <a:r>
              <a:rPr lang="en-US" altLang="zh-CN" dirty="0">
                <a:solidFill>
                  <a:srgbClr val="FFFFFF"/>
                </a:solidFill>
              </a:rPr>
              <a:t>word</a:t>
            </a:r>
            <a:endParaRPr lang="en-CN">
              <a:solidFill>
                <a:srgbClr val="FFFFFF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AA41405-CFE3-5049-9BA4-A4F94AA0D212}"/>
              </a:ext>
            </a:extLst>
          </p:cNvPr>
          <p:cNvSpPr/>
          <p:nvPr/>
        </p:nvSpPr>
        <p:spPr>
          <a:xfrm>
            <a:off x="5515004" y="2785651"/>
            <a:ext cx="1325217" cy="1179443"/>
          </a:xfrm>
          <a:prstGeom prst="rect">
            <a:avLst/>
          </a:prstGeom>
          <a:solidFill>
            <a:srgbClr val="0070C0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ge</a:t>
            </a:r>
            <a:endParaRPr lang="en-CN" sz="300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个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8483CA2-7DB9-6C48-8C4D-174279E5DFCD}"/>
              </a:ext>
            </a:extLst>
          </p:cNvPr>
          <p:cNvSpPr/>
          <p:nvPr/>
        </p:nvSpPr>
        <p:spPr>
          <a:xfrm>
            <a:off x="8136834" y="619200"/>
            <a:ext cx="1634182" cy="1179443"/>
          </a:xfrm>
          <a:prstGeom prst="rect">
            <a:avLst/>
          </a:prstGeom>
          <a:solidFill>
            <a:srgbClr val="0070C0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gēge</a:t>
            </a:r>
            <a:endParaRPr lang="en-CN" sz="300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哥哥</a:t>
            </a:r>
          </a:p>
          <a:p>
            <a:pPr algn="ctr"/>
            <a:r>
              <a:rPr lang="en-CN">
                <a:solidFill>
                  <a:schemeClr val="bg1"/>
                </a:solidFill>
                <a:latin typeface="+mj-lt"/>
                <a:ea typeface="Kai" pitchFamily="2" charset="-122"/>
              </a:rPr>
              <a:t>big brother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48805D5-2B1C-984C-A37F-EBAABAF4A0BD}"/>
              </a:ext>
            </a:extLst>
          </p:cNvPr>
          <p:cNvSpPr/>
          <p:nvPr/>
        </p:nvSpPr>
        <p:spPr>
          <a:xfrm>
            <a:off x="8136833" y="2202628"/>
            <a:ext cx="1634183" cy="1179443"/>
          </a:xfrm>
          <a:prstGeom prst="rect">
            <a:avLst/>
          </a:prstGeom>
          <a:solidFill>
            <a:srgbClr val="0070C0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dìdi</a:t>
            </a:r>
            <a:endParaRPr lang="en-CN" sz="300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弟弟</a:t>
            </a:r>
          </a:p>
          <a:p>
            <a:pPr algn="ctr"/>
            <a:r>
              <a:rPr lang="en-CN">
                <a:solidFill>
                  <a:schemeClr val="bg1"/>
                </a:solidFill>
                <a:latin typeface="+mj-lt"/>
                <a:ea typeface="Kai" pitchFamily="2" charset="-122"/>
              </a:rPr>
              <a:t>little brother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CD9B8B0-A36D-C14B-A3D5-99A2D663AE82}"/>
              </a:ext>
            </a:extLst>
          </p:cNvPr>
          <p:cNvSpPr/>
          <p:nvPr/>
        </p:nvSpPr>
        <p:spPr>
          <a:xfrm>
            <a:off x="8136834" y="3746299"/>
            <a:ext cx="1634182" cy="1179443"/>
          </a:xfrm>
          <a:prstGeom prst="rect">
            <a:avLst/>
          </a:prstGeom>
          <a:solidFill>
            <a:srgbClr val="0070C0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bg1"/>
                </a:solidFill>
              </a:rPr>
              <a:t>jiějie</a:t>
            </a:r>
            <a:endParaRPr lang="en-CN" sz="300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姐姐</a:t>
            </a:r>
          </a:p>
          <a:p>
            <a:pPr algn="ctr"/>
            <a:r>
              <a:rPr lang="en-CN">
                <a:solidFill>
                  <a:schemeClr val="bg1"/>
                </a:solidFill>
                <a:latin typeface="+mj-lt"/>
                <a:ea typeface="Kai" pitchFamily="2" charset="-122"/>
              </a:rPr>
              <a:t>big sister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2B2E462-5E31-DA43-9A36-E68D4D556182}"/>
              </a:ext>
            </a:extLst>
          </p:cNvPr>
          <p:cNvSpPr/>
          <p:nvPr/>
        </p:nvSpPr>
        <p:spPr>
          <a:xfrm>
            <a:off x="8136834" y="5289970"/>
            <a:ext cx="1634182" cy="1179443"/>
          </a:xfrm>
          <a:prstGeom prst="rect">
            <a:avLst/>
          </a:prstGeom>
          <a:solidFill>
            <a:srgbClr val="0070C0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mèimei</a:t>
            </a:r>
            <a:endParaRPr lang="en-CN" sz="300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妹妹</a:t>
            </a:r>
          </a:p>
          <a:p>
            <a:pPr algn="ctr"/>
            <a:r>
              <a:rPr lang="en-CN">
                <a:solidFill>
                  <a:schemeClr val="bg1"/>
                </a:solidFill>
                <a:latin typeface="+mj-lt"/>
                <a:ea typeface="Kai" pitchFamily="2" charset="-122"/>
              </a:rPr>
              <a:t>little</a:t>
            </a:r>
            <a:r>
              <a:rPr lang="zh-CN" altLang="en-US" dirty="0">
                <a:solidFill>
                  <a:schemeClr val="bg1"/>
                </a:solidFill>
                <a:latin typeface="+mj-lt"/>
                <a:ea typeface="Kai" pitchFamily="2" charset="-122"/>
              </a:rPr>
              <a:t> </a:t>
            </a:r>
            <a:r>
              <a:rPr lang="en-CN">
                <a:solidFill>
                  <a:schemeClr val="bg1"/>
                </a:solidFill>
                <a:latin typeface="+mj-lt"/>
                <a:ea typeface="Kai" pitchFamily="2" charset="-122"/>
              </a:rPr>
              <a:t> sister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C5EBD3D-6A61-8B4A-9163-5786597117A3}"/>
              </a:ext>
            </a:extLst>
          </p:cNvPr>
          <p:cNvSpPr/>
          <p:nvPr/>
        </p:nvSpPr>
        <p:spPr>
          <a:xfrm>
            <a:off x="3352991" y="2792349"/>
            <a:ext cx="1404352" cy="1179443"/>
          </a:xfrm>
          <a:prstGeom prst="rect">
            <a:avLst/>
          </a:prstGeom>
          <a:solidFill>
            <a:srgbClr val="FFFFFF"/>
          </a:solidFill>
          <a:ln w="2222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CN" sz="2500">
                <a:solidFill>
                  <a:schemeClr val="bg1"/>
                </a:solidFill>
                <a:latin typeface="+mj-lt"/>
                <a:ea typeface="Kai" pitchFamily="2" charset="-122"/>
              </a:rPr>
              <a:t>number</a:t>
            </a:r>
          </a:p>
        </p:txBody>
      </p:sp>
    </p:spTree>
    <p:extLst>
      <p:ext uri="{BB962C8B-B14F-4D97-AF65-F5344CB8AC3E}">
        <p14:creationId xmlns:p14="http://schemas.microsoft.com/office/powerpoint/2010/main" val="68612972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39E35C-6205-5946-8E37-9D716FECFF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>
                <a:solidFill>
                  <a:srgbClr val="FFFFFF"/>
                </a:solidFill>
              </a:rPr>
              <a:t>Be careful! </a:t>
            </a:r>
            <a:endParaRPr lang="en-CN">
              <a:solidFill>
                <a:srgbClr val="FFFFFF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167D2F9-F050-C947-A5C3-947ABB937008}"/>
              </a:ext>
            </a:extLst>
          </p:cNvPr>
          <p:cNvSpPr/>
          <p:nvPr/>
        </p:nvSpPr>
        <p:spPr>
          <a:xfrm>
            <a:off x="3089159" y="3523992"/>
            <a:ext cx="1325217" cy="1179443"/>
          </a:xfrm>
          <a:prstGeom prst="rect">
            <a:avLst/>
          </a:prstGeom>
          <a:solidFill>
            <a:schemeClr val="tx1"/>
          </a:solidFill>
          <a:ln w="2222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yí</a:t>
            </a:r>
            <a:endParaRPr lang="en-CN" sz="2500">
              <a:solidFill>
                <a:schemeClr val="bg1"/>
              </a:solidFill>
              <a:latin typeface="+mj-lt"/>
              <a:ea typeface="Kai" pitchFamily="2" charset="-122"/>
            </a:endParaRPr>
          </a:p>
          <a:p>
            <a:pPr algn="ctr"/>
            <a:r>
              <a:rPr lang="en-GB" sz="2500" dirty="0" err="1">
                <a:solidFill>
                  <a:schemeClr val="bg1"/>
                </a:solidFill>
                <a:latin typeface="+mj-lt"/>
                <a:ea typeface="Kai" pitchFamily="2" charset="-122"/>
              </a:rPr>
              <a:t>一</a:t>
            </a:r>
            <a:endParaRPr lang="en-CN" sz="2500">
              <a:solidFill>
                <a:schemeClr val="bg1"/>
              </a:solidFill>
              <a:latin typeface="+mj-lt"/>
              <a:ea typeface="Kai" pitchFamily="2" charset="-122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AA41405-CFE3-5049-9BA4-A4F94AA0D212}"/>
              </a:ext>
            </a:extLst>
          </p:cNvPr>
          <p:cNvSpPr/>
          <p:nvPr/>
        </p:nvSpPr>
        <p:spPr>
          <a:xfrm>
            <a:off x="5433391" y="2735218"/>
            <a:ext cx="1325217" cy="1179443"/>
          </a:xfrm>
          <a:prstGeom prst="rect">
            <a:avLst/>
          </a:prstGeom>
          <a:solidFill>
            <a:srgbClr val="0070C0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bg1"/>
                </a:solidFill>
              </a:rPr>
              <a:t>ge</a:t>
            </a:r>
            <a:endParaRPr lang="en-CN" sz="300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个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FACBC15D-5B97-8C46-9F4E-C2A3A8ED1D57}"/>
              </a:ext>
            </a:extLst>
          </p:cNvPr>
          <p:cNvCxnSpPr>
            <a:cxnSpLocks/>
          </p:cNvCxnSpPr>
          <p:nvPr/>
        </p:nvCxnSpPr>
        <p:spPr>
          <a:xfrm>
            <a:off x="3795367" y="2735218"/>
            <a:ext cx="0" cy="566256"/>
          </a:xfrm>
          <a:prstGeom prst="straightConnector1">
            <a:avLst/>
          </a:prstGeom>
          <a:ln w="66675" cap="rnd">
            <a:solidFill>
              <a:srgbClr val="C00000"/>
            </a:solidFill>
            <a:prstDash val="solid"/>
            <a:round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58483CA2-7DB9-6C48-8C4D-174279E5DFCD}"/>
              </a:ext>
            </a:extLst>
          </p:cNvPr>
          <p:cNvSpPr/>
          <p:nvPr/>
        </p:nvSpPr>
        <p:spPr>
          <a:xfrm>
            <a:off x="7977810" y="642662"/>
            <a:ext cx="1730520" cy="1179443"/>
          </a:xfrm>
          <a:prstGeom prst="rect">
            <a:avLst/>
          </a:prstGeom>
          <a:solidFill>
            <a:srgbClr val="0070C0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gēge</a:t>
            </a:r>
            <a:endParaRPr lang="en-CN" sz="300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哥哥</a:t>
            </a:r>
          </a:p>
          <a:p>
            <a:pPr algn="ctr"/>
            <a:r>
              <a:rPr lang="en-CN">
                <a:solidFill>
                  <a:schemeClr val="bg1"/>
                </a:solidFill>
                <a:latin typeface="+mj-lt"/>
                <a:ea typeface="Kai" pitchFamily="2" charset="-122"/>
              </a:rPr>
              <a:t>big brother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48805D5-2B1C-984C-A37F-EBAABAF4A0BD}"/>
              </a:ext>
            </a:extLst>
          </p:cNvPr>
          <p:cNvSpPr/>
          <p:nvPr/>
        </p:nvSpPr>
        <p:spPr>
          <a:xfrm>
            <a:off x="7977810" y="2226090"/>
            <a:ext cx="1730520" cy="1179443"/>
          </a:xfrm>
          <a:prstGeom prst="rect">
            <a:avLst/>
          </a:prstGeom>
          <a:solidFill>
            <a:srgbClr val="0070C0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bg1"/>
                </a:solidFill>
              </a:rPr>
              <a:t>dìdi</a:t>
            </a:r>
            <a:endParaRPr lang="en-CN" sz="300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弟弟</a:t>
            </a:r>
          </a:p>
          <a:p>
            <a:pPr algn="ctr"/>
            <a:r>
              <a:rPr lang="en-CN">
                <a:solidFill>
                  <a:schemeClr val="bg1"/>
                </a:solidFill>
                <a:latin typeface="+mj-lt"/>
                <a:ea typeface="Kai" pitchFamily="2" charset="-122"/>
              </a:rPr>
              <a:t>little brother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CD9B8B0-A36D-C14B-A3D5-99A2D663AE82}"/>
              </a:ext>
            </a:extLst>
          </p:cNvPr>
          <p:cNvSpPr/>
          <p:nvPr/>
        </p:nvSpPr>
        <p:spPr>
          <a:xfrm>
            <a:off x="7977809" y="3769761"/>
            <a:ext cx="1730515" cy="1179443"/>
          </a:xfrm>
          <a:prstGeom prst="rect">
            <a:avLst/>
          </a:prstGeom>
          <a:solidFill>
            <a:srgbClr val="0070C0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bg1"/>
                </a:solidFill>
              </a:rPr>
              <a:t>jiějie</a:t>
            </a:r>
            <a:endParaRPr lang="en-CN" sz="300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姐姐</a:t>
            </a:r>
          </a:p>
          <a:p>
            <a:pPr algn="ctr"/>
            <a:r>
              <a:rPr lang="en-CN">
                <a:solidFill>
                  <a:schemeClr val="bg1"/>
                </a:solidFill>
                <a:latin typeface="+mj-lt"/>
                <a:ea typeface="Kai" pitchFamily="2" charset="-122"/>
              </a:rPr>
              <a:t>big sister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2B2E462-5E31-DA43-9A36-E68D4D556182}"/>
              </a:ext>
            </a:extLst>
          </p:cNvPr>
          <p:cNvSpPr/>
          <p:nvPr/>
        </p:nvSpPr>
        <p:spPr>
          <a:xfrm>
            <a:off x="7977810" y="5313432"/>
            <a:ext cx="1730514" cy="1179443"/>
          </a:xfrm>
          <a:prstGeom prst="rect">
            <a:avLst/>
          </a:prstGeom>
          <a:solidFill>
            <a:srgbClr val="0070C0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mèimei</a:t>
            </a:r>
            <a:endParaRPr lang="en-CN" sz="300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妹妹</a:t>
            </a:r>
          </a:p>
          <a:p>
            <a:pPr algn="ctr"/>
            <a:r>
              <a:rPr lang="en-CN">
                <a:solidFill>
                  <a:schemeClr val="bg1"/>
                </a:solidFill>
                <a:latin typeface="+mj-lt"/>
                <a:ea typeface="Kai" pitchFamily="2" charset="-122"/>
              </a:rPr>
              <a:t>little</a:t>
            </a:r>
            <a:r>
              <a:rPr lang="zh-CN" altLang="en-US" dirty="0">
                <a:solidFill>
                  <a:schemeClr val="bg1"/>
                </a:solidFill>
                <a:latin typeface="+mj-lt"/>
                <a:ea typeface="Kai" pitchFamily="2" charset="-122"/>
              </a:rPr>
              <a:t> </a:t>
            </a:r>
            <a:r>
              <a:rPr lang="en-CN">
                <a:solidFill>
                  <a:schemeClr val="bg1"/>
                </a:solidFill>
                <a:latin typeface="+mj-lt"/>
                <a:ea typeface="Kai" pitchFamily="2" charset="-122"/>
              </a:rPr>
              <a:t> sister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F7CAB0A-5017-714A-A2C5-4D76911B0D2C}"/>
              </a:ext>
            </a:extLst>
          </p:cNvPr>
          <p:cNvSpPr/>
          <p:nvPr/>
        </p:nvSpPr>
        <p:spPr>
          <a:xfrm>
            <a:off x="3089160" y="1444481"/>
            <a:ext cx="1325217" cy="1179443"/>
          </a:xfrm>
          <a:prstGeom prst="rect">
            <a:avLst/>
          </a:prstGeom>
          <a:solidFill>
            <a:schemeClr val="tx1"/>
          </a:solidFill>
          <a:ln w="2222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yī</a:t>
            </a:r>
            <a:endParaRPr lang="en-CN" sz="2500">
              <a:solidFill>
                <a:schemeClr val="bg1"/>
              </a:solidFill>
              <a:latin typeface="+mj-lt"/>
              <a:ea typeface="Kai" pitchFamily="2" charset="-122"/>
            </a:endParaRPr>
          </a:p>
          <a:p>
            <a:pPr algn="ctr"/>
            <a:r>
              <a:rPr lang="en-GB" sz="2500" dirty="0" err="1">
                <a:solidFill>
                  <a:schemeClr val="bg1"/>
                </a:solidFill>
                <a:latin typeface="+mj-lt"/>
                <a:ea typeface="Kai" pitchFamily="2" charset="-122"/>
              </a:rPr>
              <a:t>一</a:t>
            </a:r>
            <a:endParaRPr lang="en-CN" sz="2500">
              <a:solidFill>
                <a:schemeClr val="bg1"/>
              </a:solidFill>
              <a:latin typeface="+mj-lt"/>
              <a:ea typeface="Kai" pitchFamily="2" charset="-122"/>
            </a:endParaRP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4E106FE3-4405-E94F-B33D-9337A234E937}"/>
              </a:ext>
            </a:extLst>
          </p:cNvPr>
          <p:cNvGrpSpPr/>
          <p:nvPr/>
        </p:nvGrpSpPr>
        <p:grpSpPr>
          <a:xfrm>
            <a:off x="2941403" y="1436431"/>
            <a:ext cx="1444680" cy="1485360"/>
            <a:chOff x="2941403" y="1436431"/>
            <a:chExt cx="1444680" cy="14853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4">
              <p14:nvContentPartPr>
                <p14:cNvPr id="15" name="Ink 14">
                  <a:extLst>
                    <a:ext uri="{FF2B5EF4-FFF2-40B4-BE49-F238E27FC236}">
                      <a16:creationId xmlns:a16="http://schemas.microsoft.com/office/drawing/2014/main" id="{40C01D4A-CA41-C449-93B8-A5B0931355DD}"/>
                    </a:ext>
                  </a:extLst>
                </p14:cNvPr>
                <p14:cNvContentPartPr/>
                <p14:nvPr/>
              </p14:nvContentPartPr>
              <p14:xfrm>
                <a:off x="2941403" y="1586191"/>
                <a:ext cx="1437480" cy="969480"/>
              </p14:xfrm>
            </p:contentPart>
          </mc:Choice>
          <mc:Fallback xmlns="">
            <p:pic>
              <p:nvPicPr>
                <p:cNvPr id="15" name="Ink 14">
                  <a:extLst>
                    <a:ext uri="{FF2B5EF4-FFF2-40B4-BE49-F238E27FC236}">
                      <a16:creationId xmlns:a16="http://schemas.microsoft.com/office/drawing/2014/main" id="{40C01D4A-CA41-C449-93B8-A5B0931355DD}"/>
                    </a:ext>
                  </a:extLst>
                </p:cNvPr>
                <p:cNvPicPr/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2905763" y="1550551"/>
                  <a:ext cx="1509120" cy="1041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">
              <p14:nvContentPartPr>
                <p14:cNvPr id="19" name="Ink 18">
                  <a:extLst>
                    <a:ext uri="{FF2B5EF4-FFF2-40B4-BE49-F238E27FC236}">
                      <a16:creationId xmlns:a16="http://schemas.microsoft.com/office/drawing/2014/main" id="{6E618423-35BB-374A-A521-724BC8AF6AEB}"/>
                    </a:ext>
                  </a:extLst>
                </p14:cNvPr>
                <p14:cNvContentPartPr/>
                <p14:nvPr/>
              </p14:nvContentPartPr>
              <p14:xfrm>
                <a:off x="3159563" y="1436431"/>
                <a:ext cx="1226520" cy="1485360"/>
              </p14:xfrm>
            </p:contentPart>
          </mc:Choice>
          <mc:Fallback xmlns="">
            <p:pic>
              <p:nvPicPr>
                <p:cNvPr id="19" name="Ink 18">
                  <a:extLst>
                    <a:ext uri="{FF2B5EF4-FFF2-40B4-BE49-F238E27FC236}">
                      <a16:creationId xmlns:a16="http://schemas.microsoft.com/office/drawing/2014/main" id="{6E618423-35BB-374A-A521-724BC8AF6AEB}"/>
                    </a:ext>
                  </a:extLst>
                </p:cNvPr>
                <p:cNvPicPr/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3123923" y="1400791"/>
                  <a:ext cx="1298160" cy="1557000"/>
                </a:xfrm>
                <a:prstGeom prst="rect">
                  <a:avLst/>
                </a:prstGeom>
              </p:spPr>
            </p:pic>
          </mc:Fallback>
        </mc:AlternateContent>
      </p:grpSp>
      <p:pic>
        <p:nvPicPr>
          <p:cNvPr id="3" name="23 Church Road 91" descr="23 Church Road 91">
            <a:hlinkClick r:id="" action="ppaction://media"/>
            <a:extLst>
              <a:ext uri="{FF2B5EF4-FFF2-40B4-BE49-F238E27FC236}">
                <a16:creationId xmlns:a16="http://schemas.microsoft.com/office/drawing/2014/main" id="{C5E09598-FD77-CD4A-B526-02FF1FEF74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588" y="476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6309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2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39E35C-6205-5946-8E37-9D716FECFF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>
                <a:solidFill>
                  <a:srgbClr val="FFFFFF"/>
                </a:solidFill>
              </a:rPr>
              <a:t>Be careful! </a:t>
            </a:r>
            <a:endParaRPr lang="en-CN">
              <a:solidFill>
                <a:srgbClr val="FFFFFF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167D2F9-F050-C947-A5C3-947ABB937008}"/>
              </a:ext>
            </a:extLst>
          </p:cNvPr>
          <p:cNvSpPr/>
          <p:nvPr/>
        </p:nvSpPr>
        <p:spPr>
          <a:xfrm>
            <a:off x="3089159" y="3523992"/>
            <a:ext cx="1325217" cy="1179443"/>
          </a:xfrm>
          <a:prstGeom prst="rect">
            <a:avLst/>
          </a:prstGeom>
          <a:solidFill>
            <a:schemeClr val="tx1"/>
          </a:solidFill>
          <a:ln w="2222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liǎng</a:t>
            </a:r>
            <a:endParaRPr lang="en-CN" sz="2500">
              <a:solidFill>
                <a:schemeClr val="bg1"/>
              </a:solidFill>
              <a:latin typeface="+mj-lt"/>
              <a:ea typeface="Kai" pitchFamily="2" charset="-122"/>
            </a:endParaRPr>
          </a:p>
          <a:p>
            <a:pPr algn="ctr"/>
            <a:r>
              <a:rPr lang="en-CN" sz="2500">
                <a:solidFill>
                  <a:schemeClr val="bg1"/>
                </a:solidFill>
                <a:latin typeface="+mj-lt"/>
                <a:ea typeface="Kai" pitchFamily="2" charset="-122"/>
              </a:rPr>
              <a:t>两</a:t>
            </a:r>
          </a:p>
          <a:p>
            <a:pPr algn="ctr"/>
            <a:r>
              <a:rPr lang="en-CN">
                <a:solidFill>
                  <a:schemeClr val="bg1"/>
                </a:solidFill>
                <a:latin typeface="+mj-lt"/>
                <a:ea typeface="Kai" pitchFamily="2" charset="-122"/>
              </a:rPr>
              <a:t>two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AA41405-CFE3-5049-9BA4-A4F94AA0D212}"/>
              </a:ext>
            </a:extLst>
          </p:cNvPr>
          <p:cNvSpPr/>
          <p:nvPr/>
        </p:nvSpPr>
        <p:spPr>
          <a:xfrm>
            <a:off x="5433391" y="2735218"/>
            <a:ext cx="1325217" cy="1179443"/>
          </a:xfrm>
          <a:prstGeom prst="rect">
            <a:avLst/>
          </a:prstGeom>
          <a:solidFill>
            <a:srgbClr val="0070C0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bg1"/>
                </a:solidFill>
              </a:rPr>
              <a:t>ge</a:t>
            </a:r>
            <a:endParaRPr lang="en-CN" sz="300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个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FACBC15D-5B97-8C46-9F4E-C2A3A8ED1D57}"/>
              </a:ext>
            </a:extLst>
          </p:cNvPr>
          <p:cNvCxnSpPr>
            <a:cxnSpLocks/>
          </p:cNvCxnSpPr>
          <p:nvPr/>
        </p:nvCxnSpPr>
        <p:spPr>
          <a:xfrm>
            <a:off x="3795367" y="2735218"/>
            <a:ext cx="0" cy="566256"/>
          </a:xfrm>
          <a:prstGeom prst="straightConnector1">
            <a:avLst/>
          </a:prstGeom>
          <a:ln w="66675" cap="rnd">
            <a:solidFill>
              <a:srgbClr val="C00000"/>
            </a:solidFill>
            <a:prstDash val="solid"/>
            <a:round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58483CA2-7DB9-6C48-8C4D-174279E5DFCD}"/>
              </a:ext>
            </a:extLst>
          </p:cNvPr>
          <p:cNvSpPr/>
          <p:nvPr/>
        </p:nvSpPr>
        <p:spPr>
          <a:xfrm>
            <a:off x="7977810" y="642662"/>
            <a:ext cx="1730520" cy="1179443"/>
          </a:xfrm>
          <a:prstGeom prst="rect">
            <a:avLst/>
          </a:prstGeom>
          <a:solidFill>
            <a:srgbClr val="0070C0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gēge</a:t>
            </a:r>
            <a:endParaRPr lang="en-CN" sz="300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哥哥</a:t>
            </a:r>
          </a:p>
          <a:p>
            <a:pPr algn="ctr"/>
            <a:r>
              <a:rPr lang="en-CN">
                <a:solidFill>
                  <a:schemeClr val="bg1"/>
                </a:solidFill>
                <a:latin typeface="+mj-lt"/>
                <a:ea typeface="Kai" pitchFamily="2" charset="-122"/>
              </a:rPr>
              <a:t>big brother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48805D5-2B1C-984C-A37F-EBAABAF4A0BD}"/>
              </a:ext>
            </a:extLst>
          </p:cNvPr>
          <p:cNvSpPr/>
          <p:nvPr/>
        </p:nvSpPr>
        <p:spPr>
          <a:xfrm>
            <a:off x="7977810" y="2226090"/>
            <a:ext cx="1730520" cy="1179443"/>
          </a:xfrm>
          <a:prstGeom prst="rect">
            <a:avLst/>
          </a:prstGeom>
          <a:solidFill>
            <a:srgbClr val="0070C0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bg1"/>
                </a:solidFill>
              </a:rPr>
              <a:t>dìdi</a:t>
            </a:r>
            <a:endParaRPr lang="en-CN" sz="300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弟弟</a:t>
            </a:r>
          </a:p>
          <a:p>
            <a:pPr algn="ctr"/>
            <a:r>
              <a:rPr lang="en-CN">
                <a:solidFill>
                  <a:schemeClr val="bg1"/>
                </a:solidFill>
                <a:latin typeface="+mj-lt"/>
                <a:ea typeface="Kai" pitchFamily="2" charset="-122"/>
              </a:rPr>
              <a:t>little brother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CD9B8B0-A36D-C14B-A3D5-99A2D663AE82}"/>
              </a:ext>
            </a:extLst>
          </p:cNvPr>
          <p:cNvSpPr/>
          <p:nvPr/>
        </p:nvSpPr>
        <p:spPr>
          <a:xfrm>
            <a:off x="7977809" y="3769761"/>
            <a:ext cx="1730515" cy="1179443"/>
          </a:xfrm>
          <a:prstGeom prst="rect">
            <a:avLst/>
          </a:prstGeom>
          <a:solidFill>
            <a:srgbClr val="0070C0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bg1"/>
                </a:solidFill>
              </a:rPr>
              <a:t>jiějie</a:t>
            </a:r>
            <a:endParaRPr lang="en-CN" sz="300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姐姐</a:t>
            </a:r>
          </a:p>
          <a:p>
            <a:pPr algn="ctr"/>
            <a:r>
              <a:rPr lang="en-CN">
                <a:solidFill>
                  <a:schemeClr val="bg1"/>
                </a:solidFill>
                <a:latin typeface="+mj-lt"/>
                <a:ea typeface="Kai" pitchFamily="2" charset="-122"/>
              </a:rPr>
              <a:t>big sister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2B2E462-5E31-DA43-9A36-E68D4D556182}"/>
              </a:ext>
            </a:extLst>
          </p:cNvPr>
          <p:cNvSpPr/>
          <p:nvPr/>
        </p:nvSpPr>
        <p:spPr>
          <a:xfrm>
            <a:off x="7977810" y="5313432"/>
            <a:ext cx="1730514" cy="1179443"/>
          </a:xfrm>
          <a:prstGeom prst="rect">
            <a:avLst/>
          </a:prstGeom>
          <a:solidFill>
            <a:srgbClr val="0070C0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mèimei</a:t>
            </a:r>
            <a:endParaRPr lang="en-CN" sz="300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妹妹</a:t>
            </a:r>
          </a:p>
          <a:p>
            <a:pPr algn="ctr"/>
            <a:r>
              <a:rPr lang="en-CN">
                <a:solidFill>
                  <a:schemeClr val="bg1"/>
                </a:solidFill>
                <a:latin typeface="+mj-lt"/>
                <a:ea typeface="Kai" pitchFamily="2" charset="-122"/>
              </a:rPr>
              <a:t>little</a:t>
            </a:r>
            <a:r>
              <a:rPr lang="zh-CN" altLang="en-US" dirty="0">
                <a:solidFill>
                  <a:schemeClr val="bg1"/>
                </a:solidFill>
                <a:latin typeface="+mj-lt"/>
                <a:ea typeface="Kai" pitchFamily="2" charset="-122"/>
              </a:rPr>
              <a:t> </a:t>
            </a:r>
            <a:r>
              <a:rPr lang="en-CN">
                <a:solidFill>
                  <a:schemeClr val="bg1"/>
                </a:solidFill>
                <a:latin typeface="+mj-lt"/>
                <a:ea typeface="Kai" pitchFamily="2" charset="-122"/>
              </a:rPr>
              <a:t> sister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F7CAB0A-5017-714A-A2C5-4D76911B0D2C}"/>
              </a:ext>
            </a:extLst>
          </p:cNvPr>
          <p:cNvSpPr/>
          <p:nvPr/>
        </p:nvSpPr>
        <p:spPr>
          <a:xfrm>
            <a:off x="3089160" y="1444481"/>
            <a:ext cx="1325217" cy="1179443"/>
          </a:xfrm>
          <a:prstGeom prst="rect">
            <a:avLst/>
          </a:prstGeom>
          <a:solidFill>
            <a:schemeClr val="tx1"/>
          </a:solidFill>
          <a:ln w="2222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bg1"/>
                </a:solidFill>
              </a:rPr>
              <a:t>èr</a:t>
            </a:r>
            <a:endParaRPr lang="en-CN" sz="2500">
              <a:solidFill>
                <a:schemeClr val="bg1"/>
              </a:solidFill>
              <a:latin typeface="+mj-lt"/>
              <a:ea typeface="Kai" pitchFamily="2" charset="-122"/>
            </a:endParaRPr>
          </a:p>
          <a:p>
            <a:pPr algn="ctr"/>
            <a:r>
              <a:rPr lang="en-CN" sz="2500">
                <a:solidFill>
                  <a:schemeClr val="bg1"/>
                </a:solidFill>
                <a:latin typeface="+mj-lt"/>
                <a:ea typeface="Kai" pitchFamily="2" charset="-122"/>
              </a:rPr>
              <a:t>二</a:t>
            </a:r>
          </a:p>
          <a:p>
            <a:pPr algn="ctr"/>
            <a:r>
              <a:rPr lang="en-CN">
                <a:solidFill>
                  <a:schemeClr val="bg1"/>
                </a:solidFill>
                <a:latin typeface="+mj-lt"/>
                <a:ea typeface="Kai" pitchFamily="2" charset="-122"/>
              </a:rPr>
              <a:t>two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5A5D441F-3591-5F43-A921-6C95C08E40AF}"/>
              </a:ext>
            </a:extLst>
          </p:cNvPr>
          <p:cNvGrpSpPr/>
          <p:nvPr/>
        </p:nvGrpSpPr>
        <p:grpSpPr>
          <a:xfrm>
            <a:off x="2941403" y="1436431"/>
            <a:ext cx="1444680" cy="1485360"/>
            <a:chOff x="2941403" y="1436431"/>
            <a:chExt cx="1444680" cy="14853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4">
              <p14:nvContentPartPr>
                <p14:cNvPr id="16" name="Ink 15">
                  <a:extLst>
                    <a:ext uri="{FF2B5EF4-FFF2-40B4-BE49-F238E27FC236}">
                      <a16:creationId xmlns:a16="http://schemas.microsoft.com/office/drawing/2014/main" id="{04174073-ED41-F94E-B59A-75B5B0A7CDF5}"/>
                    </a:ext>
                  </a:extLst>
                </p14:cNvPr>
                <p14:cNvContentPartPr/>
                <p14:nvPr/>
              </p14:nvContentPartPr>
              <p14:xfrm>
                <a:off x="2941403" y="1586191"/>
                <a:ext cx="1437480" cy="969480"/>
              </p14:xfrm>
            </p:contentPart>
          </mc:Choice>
          <mc:Fallback xmlns="">
            <p:pic>
              <p:nvPicPr>
                <p:cNvPr id="16" name="Ink 15">
                  <a:extLst>
                    <a:ext uri="{FF2B5EF4-FFF2-40B4-BE49-F238E27FC236}">
                      <a16:creationId xmlns:a16="http://schemas.microsoft.com/office/drawing/2014/main" id="{04174073-ED41-F94E-B59A-75B5B0A7CDF5}"/>
                    </a:ext>
                  </a:extLst>
                </p:cNvPr>
                <p:cNvPicPr/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2905763" y="1550551"/>
                  <a:ext cx="1509120" cy="10411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">
              <p14:nvContentPartPr>
                <p14:cNvPr id="17" name="Ink 16">
                  <a:extLst>
                    <a:ext uri="{FF2B5EF4-FFF2-40B4-BE49-F238E27FC236}">
                      <a16:creationId xmlns:a16="http://schemas.microsoft.com/office/drawing/2014/main" id="{4E1D1F30-E68C-0146-8AE4-E95F3499E1A7}"/>
                    </a:ext>
                  </a:extLst>
                </p14:cNvPr>
                <p14:cNvContentPartPr/>
                <p14:nvPr/>
              </p14:nvContentPartPr>
              <p14:xfrm>
                <a:off x="3159563" y="1436431"/>
                <a:ext cx="1226520" cy="1485360"/>
              </p14:xfrm>
            </p:contentPart>
          </mc:Choice>
          <mc:Fallback xmlns="">
            <p:pic>
              <p:nvPicPr>
                <p:cNvPr id="17" name="Ink 16">
                  <a:extLst>
                    <a:ext uri="{FF2B5EF4-FFF2-40B4-BE49-F238E27FC236}">
                      <a16:creationId xmlns:a16="http://schemas.microsoft.com/office/drawing/2014/main" id="{4E1D1F30-E68C-0146-8AE4-E95F3499E1A7}"/>
                    </a:ext>
                  </a:extLst>
                </p:cNvPr>
                <p:cNvPicPr/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3123923" y="1400791"/>
                  <a:ext cx="1298160" cy="1557000"/>
                </a:xfrm>
                <a:prstGeom prst="rect">
                  <a:avLst/>
                </a:prstGeom>
              </p:spPr>
            </p:pic>
          </mc:Fallback>
        </mc:AlternateContent>
      </p:grpSp>
      <p:pic>
        <p:nvPicPr>
          <p:cNvPr id="3" name="23 Church Road 92" descr="23 Church Road 92">
            <a:hlinkClick r:id="" action="ppaction://media"/>
            <a:extLst>
              <a:ext uri="{FF2B5EF4-FFF2-40B4-BE49-F238E27FC236}">
                <a16:creationId xmlns:a16="http://schemas.microsoft.com/office/drawing/2014/main" id="{9D36FC12-1C4E-7549-A8D4-F3138C4D9A9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9165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3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EDC93E08-FE2A-9C48-80DB-3BFD4C1EE7AB}"/>
              </a:ext>
            </a:extLst>
          </p:cNvPr>
          <p:cNvSpPr/>
          <p:nvPr/>
        </p:nvSpPr>
        <p:spPr>
          <a:xfrm>
            <a:off x="2191756" y="6360193"/>
            <a:ext cx="20171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© 2016 </a:t>
            </a:r>
            <a:r>
              <a:rPr lang="en-US" dirty="0" err="1"/>
              <a:t>Hanzeasy</a:t>
            </a:r>
            <a:endParaRPr lang="en-US" dirty="0"/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81979C69-814A-434C-AF5C-0130024E7A9C}"/>
              </a:ext>
            </a:extLst>
          </p:cNvPr>
          <p:cNvSpPr txBox="1">
            <a:spLocks/>
          </p:cNvSpPr>
          <p:nvPr/>
        </p:nvSpPr>
        <p:spPr>
          <a:xfrm>
            <a:off x="252358" y="755334"/>
            <a:ext cx="5895953" cy="5338669"/>
          </a:xfrm>
          <a:prstGeom prst="rect">
            <a:avLst/>
          </a:prstGeom>
        </p:spPr>
        <p:txBody>
          <a:bodyPr vert="horz" lIns="0" tIns="0" rIns="0" bIns="0" rtlCol="0" anchor="ctr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4"/>
              </a:buClr>
              <a:buFont typeface="The Hand Extrablack" panose="03070A02030502020204" pitchFamily="66" charset="0"/>
              <a:buChar char="•"/>
              <a:defRPr sz="2000" kern="1200" spc="20" baseline="0">
                <a:solidFill>
                  <a:schemeClr val="tx1">
                    <a:alpha val="58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endParaRPr lang="en-CN" sz="3200" dirty="0">
              <a:solidFill>
                <a:srgbClr val="FF0000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  <a:p>
            <a:pPr marL="0" indent="0" algn="ctr">
              <a:lnSpc>
                <a:spcPct val="100000"/>
              </a:lnSpc>
              <a:buFont typeface="The Hand Extrablack" panose="03070A02030502020204" pitchFamily="66" charset="0"/>
              <a:buNone/>
            </a:pPr>
            <a:r>
              <a:rPr lang="en-GB" sz="35300" dirty="0" err="1">
                <a:solidFill>
                  <a:srgbClr val="FF0000"/>
                </a:solidFill>
                <a:latin typeface="Kaiti TC" panose="02010600040101010101" pitchFamily="2" charset="-120"/>
                <a:ea typeface="Kaiti TC" panose="02010600040101010101" pitchFamily="2" charset="-120"/>
              </a:rPr>
              <a:t>个</a:t>
            </a:r>
            <a:endParaRPr lang="en-GB" sz="35300" dirty="0">
              <a:solidFill>
                <a:srgbClr val="FF0000"/>
              </a:solidFill>
              <a:latin typeface="Kaiti TC" panose="02010600040101010101" pitchFamily="2" charset="-120"/>
              <a:ea typeface="Kaiti TC" panose="02010600040101010101" pitchFamily="2" charset="-12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486BFBE-96EB-D943-8F29-217DC74A1472}"/>
              </a:ext>
            </a:extLst>
          </p:cNvPr>
          <p:cNvSpPr txBox="1"/>
          <p:nvPr/>
        </p:nvSpPr>
        <p:spPr>
          <a:xfrm>
            <a:off x="2836441" y="971805"/>
            <a:ext cx="9890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err="1">
                <a:solidFill>
                  <a:srgbClr val="FF0000"/>
                </a:solidFill>
              </a:rPr>
              <a:t>gè</a:t>
            </a:r>
            <a:endParaRPr lang="en-US" sz="3600" dirty="0">
              <a:solidFill>
                <a:srgbClr val="FF0000"/>
              </a:solidFill>
            </a:endParaRPr>
          </a:p>
        </p:txBody>
      </p:sp>
      <p:pic>
        <p:nvPicPr>
          <p:cNvPr id="5" name="Picture 4" descr="A picture containing icon&#10;&#10;Description automatically generated">
            <a:extLst>
              <a:ext uri="{FF2B5EF4-FFF2-40B4-BE49-F238E27FC236}">
                <a16:creationId xmlns:a16="http://schemas.microsoft.com/office/drawing/2014/main" id="{FB1C0B37-9581-4646-B210-3C23142A186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62565" y="2054863"/>
            <a:ext cx="3613289" cy="3831332"/>
          </a:xfrm>
          <a:prstGeom prst="rect">
            <a:avLst/>
          </a:prstGeom>
        </p:spPr>
      </p:pic>
      <p:pic>
        <p:nvPicPr>
          <p:cNvPr id="7" name="Picture 6" descr="Shape, arrow&#10;&#10;Description automatically generated">
            <a:extLst>
              <a:ext uri="{FF2B5EF4-FFF2-40B4-BE49-F238E27FC236}">
                <a16:creationId xmlns:a16="http://schemas.microsoft.com/office/drawing/2014/main" id="{9E3BB109-4C2B-F64F-B1EE-493A8058EB6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58518" y="1830929"/>
            <a:ext cx="3810000" cy="3810000"/>
          </a:xfrm>
          <a:prstGeom prst="rect">
            <a:avLst/>
          </a:prstGeom>
        </p:spPr>
      </p:pic>
      <p:pic>
        <p:nvPicPr>
          <p:cNvPr id="2" name="23 Church Road 93" descr="23 Church Road 93">
            <a:hlinkClick r:id="" action="ppaction://media"/>
            <a:extLst>
              <a:ext uri="{FF2B5EF4-FFF2-40B4-BE49-F238E27FC236}">
                <a16:creationId xmlns:a16="http://schemas.microsoft.com/office/drawing/2014/main" id="{47583155-8879-6D47-9FC7-F194E35182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588" y="158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3525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5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19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6639E08-55F0-8240-BF45-D7BBD19F15B1}"/>
              </a:ext>
            </a:extLst>
          </p:cNvPr>
          <p:cNvSpPr/>
          <p:nvPr/>
        </p:nvSpPr>
        <p:spPr>
          <a:xfrm>
            <a:off x="1285458" y="673791"/>
            <a:ext cx="1325217" cy="11794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bg1"/>
                </a:solidFill>
              </a:rPr>
              <a:t>wǒ</a:t>
            </a:r>
            <a:endParaRPr lang="en-CN" sz="300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我</a:t>
            </a:r>
          </a:p>
          <a:p>
            <a:pPr algn="ctr"/>
            <a:r>
              <a:rPr lang="en-US" altLang="zh-CN">
                <a:solidFill>
                  <a:schemeClr val="bg1"/>
                </a:solidFill>
                <a:latin typeface="+mj-lt"/>
                <a:ea typeface="Kai" pitchFamily="2" charset="-122"/>
              </a:rPr>
              <a:t>I</a:t>
            </a:r>
            <a:endParaRPr lang="en-CN">
              <a:solidFill>
                <a:schemeClr val="bg1"/>
              </a:solidFill>
              <a:latin typeface="+mj-lt"/>
              <a:ea typeface="Kai" pitchFamily="2" charset="-122"/>
            </a:endParaRPr>
          </a:p>
        </p:txBody>
      </p:sp>
      <p:sp>
        <p:nvSpPr>
          <p:cNvPr id="8" name="Right Arrow 7">
            <a:extLst>
              <a:ext uri="{FF2B5EF4-FFF2-40B4-BE49-F238E27FC236}">
                <a16:creationId xmlns:a16="http://schemas.microsoft.com/office/drawing/2014/main" id="{167EA898-2E86-8141-9BA4-2EDF3777D28D}"/>
              </a:ext>
            </a:extLst>
          </p:cNvPr>
          <p:cNvSpPr/>
          <p:nvPr/>
        </p:nvSpPr>
        <p:spPr>
          <a:xfrm>
            <a:off x="3141078" y="3045710"/>
            <a:ext cx="1622558" cy="1179443"/>
          </a:xfrm>
          <a:prstGeom prst="rightArrow">
            <a:avLst>
              <a:gd name="adj1" fmla="val 100000"/>
              <a:gd name="adj2" fmla="val 36709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bg1"/>
                </a:solidFill>
                <a:latin typeface="+mj-lt"/>
                <a:ea typeface="Kai" pitchFamily="2" charset="-122"/>
              </a:rPr>
              <a:t>yǒu</a:t>
            </a:r>
            <a:endParaRPr lang="en-CN">
              <a:solidFill>
                <a:schemeClr val="bg1"/>
              </a:solidFill>
              <a:latin typeface="+mj-lt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有</a:t>
            </a:r>
          </a:p>
          <a:p>
            <a:pPr algn="ctr"/>
            <a:r>
              <a:rPr lang="en-US">
                <a:solidFill>
                  <a:schemeClr val="bg1"/>
                </a:solidFill>
                <a:latin typeface="+mj-lt"/>
                <a:ea typeface="Kai" pitchFamily="2" charset="-122"/>
              </a:rPr>
              <a:t>to have</a:t>
            </a:r>
            <a:endParaRPr lang="en-CN">
              <a:solidFill>
                <a:schemeClr val="bg1"/>
              </a:solidFill>
              <a:latin typeface="+mj-lt"/>
              <a:ea typeface="Kai" pitchFamily="2" charset="-122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9C33BF3-6B89-3546-9D8E-949849A37DBE}"/>
              </a:ext>
            </a:extLst>
          </p:cNvPr>
          <p:cNvSpPr/>
          <p:nvPr/>
        </p:nvSpPr>
        <p:spPr>
          <a:xfrm>
            <a:off x="6916601" y="3045710"/>
            <a:ext cx="1325217" cy="1179443"/>
          </a:xfrm>
          <a:prstGeom prst="rect">
            <a:avLst/>
          </a:prstGeom>
          <a:solidFill>
            <a:srgbClr val="0070C0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ge</a:t>
            </a:r>
            <a:endParaRPr lang="en-CN" sz="300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个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E853521-7BDE-204E-99C5-D17EA8DF36B6}"/>
              </a:ext>
            </a:extLst>
          </p:cNvPr>
          <p:cNvSpPr/>
          <p:nvPr/>
        </p:nvSpPr>
        <p:spPr>
          <a:xfrm>
            <a:off x="8680175" y="634034"/>
            <a:ext cx="1714608" cy="1179443"/>
          </a:xfrm>
          <a:prstGeom prst="rect">
            <a:avLst/>
          </a:prstGeom>
          <a:solidFill>
            <a:srgbClr val="0070C0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gēge</a:t>
            </a:r>
            <a:endParaRPr lang="en-CN" sz="300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哥哥</a:t>
            </a:r>
          </a:p>
          <a:p>
            <a:pPr algn="ctr"/>
            <a:r>
              <a:rPr lang="en-CN">
                <a:solidFill>
                  <a:schemeClr val="bg1"/>
                </a:solidFill>
                <a:latin typeface="+mj-lt"/>
                <a:ea typeface="Kai" pitchFamily="2" charset="-122"/>
              </a:rPr>
              <a:t>big brother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5395318-61B3-C445-B040-74679E063B47}"/>
              </a:ext>
            </a:extLst>
          </p:cNvPr>
          <p:cNvSpPr/>
          <p:nvPr/>
        </p:nvSpPr>
        <p:spPr>
          <a:xfrm>
            <a:off x="1285457" y="2217462"/>
            <a:ext cx="1325217" cy="11794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bg1"/>
                </a:solidFill>
              </a:rPr>
              <a:t>nǐ</a:t>
            </a:r>
            <a:endParaRPr lang="en-CN" sz="300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你</a:t>
            </a:r>
          </a:p>
          <a:p>
            <a:pPr algn="ctr"/>
            <a:r>
              <a:rPr lang="en-CN">
                <a:solidFill>
                  <a:schemeClr val="bg1"/>
                </a:solidFill>
                <a:latin typeface="+mj-lt"/>
                <a:ea typeface="Kai" pitchFamily="2" charset="-122"/>
              </a:rPr>
              <a:t>you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7696530-AA8C-2341-8E3A-75779179371F}"/>
              </a:ext>
            </a:extLst>
          </p:cNvPr>
          <p:cNvSpPr/>
          <p:nvPr/>
        </p:nvSpPr>
        <p:spPr>
          <a:xfrm>
            <a:off x="1285456" y="5304804"/>
            <a:ext cx="1325217" cy="11794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bg1"/>
                </a:solidFill>
              </a:rPr>
              <a:t>tā</a:t>
            </a:r>
            <a:endParaRPr lang="en-CN" sz="300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她</a:t>
            </a:r>
          </a:p>
          <a:p>
            <a:pPr algn="ctr"/>
            <a:r>
              <a:rPr lang="en-CN">
                <a:solidFill>
                  <a:schemeClr val="bg1"/>
                </a:solidFill>
                <a:latin typeface="+mj-lt"/>
                <a:ea typeface="Kai" pitchFamily="2" charset="-122"/>
              </a:rPr>
              <a:t>she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279DFD2-4F5B-7048-9160-9C582C1054F1}"/>
              </a:ext>
            </a:extLst>
          </p:cNvPr>
          <p:cNvSpPr/>
          <p:nvPr/>
        </p:nvSpPr>
        <p:spPr>
          <a:xfrm>
            <a:off x="1285456" y="3761133"/>
            <a:ext cx="1325217" cy="11794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bg1"/>
                </a:solidFill>
              </a:rPr>
              <a:t>tā</a:t>
            </a:r>
            <a:endParaRPr lang="en-CN" sz="300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他</a:t>
            </a:r>
          </a:p>
          <a:p>
            <a:pPr algn="ctr"/>
            <a:r>
              <a:rPr lang="en-CN">
                <a:solidFill>
                  <a:schemeClr val="bg1"/>
                </a:solidFill>
                <a:latin typeface="+mj-lt"/>
                <a:ea typeface="Kai" pitchFamily="2" charset="-122"/>
              </a:rPr>
              <a:t>he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D86A83F-DFBF-3147-BD2E-031F848CD0E4}"/>
              </a:ext>
            </a:extLst>
          </p:cNvPr>
          <p:cNvSpPr txBox="1"/>
          <p:nvPr/>
        </p:nvSpPr>
        <p:spPr>
          <a:xfrm>
            <a:off x="10700756" y="3158378"/>
            <a:ext cx="463826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500" b="1" dirty="0">
                <a:solidFill>
                  <a:schemeClr val="bg1"/>
                </a:solidFill>
              </a:rPr>
              <a:t>？</a:t>
            </a:r>
            <a:endParaRPr lang="en-CN" sz="2500" b="1">
              <a:solidFill>
                <a:schemeClr val="bg1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8B0F861-59DE-5144-A576-987CE34E2F0F}"/>
              </a:ext>
            </a:extLst>
          </p:cNvPr>
          <p:cNvSpPr/>
          <p:nvPr/>
        </p:nvSpPr>
        <p:spPr>
          <a:xfrm>
            <a:off x="8680175" y="2217462"/>
            <a:ext cx="1714608" cy="1179443"/>
          </a:xfrm>
          <a:prstGeom prst="rect">
            <a:avLst/>
          </a:prstGeom>
          <a:solidFill>
            <a:srgbClr val="0070C0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dìdi</a:t>
            </a:r>
            <a:endParaRPr lang="en-CN" sz="300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弟弟</a:t>
            </a:r>
          </a:p>
          <a:p>
            <a:pPr algn="ctr"/>
            <a:r>
              <a:rPr lang="en-CN">
                <a:solidFill>
                  <a:schemeClr val="bg1"/>
                </a:solidFill>
                <a:latin typeface="+mj-lt"/>
                <a:ea typeface="Kai" pitchFamily="2" charset="-122"/>
              </a:rPr>
              <a:t>little brother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1F7C8FD-72F9-2B49-8474-E363B1D1ACC2}"/>
              </a:ext>
            </a:extLst>
          </p:cNvPr>
          <p:cNvSpPr/>
          <p:nvPr/>
        </p:nvSpPr>
        <p:spPr>
          <a:xfrm>
            <a:off x="8680175" y="3761133"/>
            <a:ext cx="1714608" cy="1179443"/>
          </a:xfrm>
          <a:prstGeom prst="rect">
            <a:avLst/>
          </a:prstGeom>
          <a:solidFill>
            <a:srgbClr val="0070C0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jiějie</a:t>
            </a:r>
            <a:endParaRPr lang="en-CN" sz="300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姐姐</a:t>
            </a:r>
          </a:p>
          <a:p>
            <a:pPr algn="ctr"/>
            <a:r>
              <a:rPr lang="en-CN">
                <a:solidFill>
                  <a:schemeClr val="bg1"/>
                </a:solidFill>
                <a:latin typeface="+mj-lt"/>
                <a:ea typeface="Kai" pitchFamily="2" charset="-122"/>
              </a:rPr>
              <a:t>big sister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EAD378B-932C-4648-BE46-74839BD6C7B1}"/>
              </a:ext>
            </a:extLst>
          </p:cNvPr>
          <p:cNvSpPr/>
          <p:nvPr/>
        </p:nvSpPr>
        <p:spPr>
          <a:xfrm>
            <a:off x="8680175" y="5304804"/>
            <a:ext cx="1714608" cy="1179443"/>
          </a:xfrm>
          <a:prstGeom prst="rect">
            <a:avLst/>
          </a:prstGeom>
          <a:solidFill>
            <a:srgbClr val="0070C0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mèimei</a:t>
            </a:r>
            <a:endParaRPr lang="en-CN" sz="300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妹妹</a:t>
            </a:r>
          </a:p>
          <a:p>
            <a:pPr algn="ctr"/>
            <a:r>
              <a:rPr lang="en-CN">
                <a:solidFill>
                  <a:schemeClr val="bg1"/>
                </a:solidFill>
                <a:latin typeface="+mj-lt"/>
                <a:ea typeface="Kai" pitchFamily="2" charset="-122"/>
              </a:rPr>
              <a:t>little</a:t>
            </a:r>
            <a:r>
              <a:rPr lang="zh-CN" altLang="en-US" dirty="0">
                <a:solidFill>
                  <a:schemeClr val="bg1"/>
                </a:solidFill>
                <a:latin typeface="+mj-lt"/>
                <a:ea typeface="Kai" pitchFamily="2" charset="-122"/>
              </a:rPr>
              <a:t> </a:t>
            </a:r>
            <a:r>
              <a:rPr lang="en-CN">
                <a:solidFill>
                  <a:schemeClr val="bg1"/>
                </a:solidFill>
                <a:latin typeface="+mj-lt"/>
                <a:ea typeface="Kai" pitchFamily="2" charset="-122"/>
              </a:rPr>
              <a:t> sister</a:t>
            </a:r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CC753F6F-EB86-E44B-A1D4-0960F2896C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2357" y="316617"/>
            <a:ext cx="3811403" cy="634834"/>
          </a:xfrm>
        </p:spPr>
        <p:txBody>
          <a:bodyPr>
            <a:normAutofit/>
          </a:bodyPr>
          <a:lstStyle/>
          <a:p>
            <a:r>
              <a:rPr lang="en-US" altLang="zh-CN" dirty="0"/>
              <a:t>sentence</a:t>
            </a:r>
            <a:r>
              <a:rPr lang="zh-CN" altLang="en-US" dirty="0"/>
              <a:t> </a:t>
            </a:r>
            <a:r>
              <a:rPr lang="en-US" altLang="zh-CN" dirty="0"/>
              <a:t>builder 2a</a:t>
            </a:r>
            <a:endParaRPr lang="en-CN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31D8F5A-B977-9649-A190-35D456511C39}"/>
              </a:ext>
            </a:extLst>
          </p:cNvPr>
          <p:cNvSpPr/>
          <p:nvPr/>
        </p:nvSpPr>
        <p:spPr>
          <a:xfrm>
            <a:off x="5043485" y="3045709"/>
            <a:ext cx="1386062" cy="1179443"/>
          </a:xfrm>
          <a:prstGeom prst="rect">
            <a:avLst/>
          </a:prstGeom>
          <a:solidFill>
            <a:srgbClr val="FFFFFF"/>
          </a:solidFill>
          <a:ln w="2222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solidFill>
                  <a:schemeClr val="bg1"/>
                </a:solidFill>
                <a:latin typeface="+mj-lt"/>
                <a:ea typeface="Kai" pitchFamily="2" charset="-122"/>
              </a:rPr>
              <a:t>jǐ</a:t>
            </a:r>
            <a:endParaRPr lang="en-GB" dirty="0">
              <a:solidFill>
                <a:schemeClr val="bg1"/>
              </a:solidFill>
              <a:latin typeface="+mj-lt"/>
              <a:ea typeface="Kai" pitchFamily="2" charset="-122"/>
            </a:endParaRPr>
          </a:p>
          <a:p>
            <a:pPr algn="ctr"/>
            <a:r>
              <a:rPr lang="en-GB" sz="2500" dirty="0" err="1">
                <a:solidFill>
                  <a:schemeClr val="bg1"/>
                </a:solidFill>
                <a:latin typeface="+mj-lt"/>
                <a:ea typeface="Kai" pitchFamily="2" charset="-122"/>
              </a:rPr>
              <a:t>几</a:t>
            </a:r>
            <a:endParaRPr lang="en-GB" sz="2500" dirty="0">
              <a:solidFill>
                <a:schemeClr val="bg1"/>
              </a:solidFill>
              <a:latin typeface="+mj-lt"/>
              <a:ea typeface="Kai" pitchFamily="2" charset="-122"/>
            </a:endParaRPr>
          </a:p>
          <a:p>
            <a:pPr algn="ctr"/>
            <a:r>
              <a:rPr lang="en-GB" dirty="0">
                <a:solidFill>
                  <a:schemeClr val="bg1"/>
                </a:solidFill>
                <a:latin typeface="+mj-lt"/>
                <a:ea typeface="Kai" pitchFamily="2" charset="-122"/>
              </a:rPr>
              <a:t>how many</a:t>
            </a:r>
            <a:endParaRPr lang="en-CN">
              <a:solidFill>
                <a:schemeClr val="bg1"/>
              </a:solidFill>
              <a:latin typeface="+mj-lt"/>
              <a:ea typeface="Kai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87002913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6639E08-55F0-8240-BF45-D7BBD19F15B1}"/>
              </a:ext>
            </a:extLst>
          </p:cNvPr>
          <p:cNvSpPr/>
          <p:nvPr/>
        </p:nvSpPr>
        <p:spPr>
          <a:xfrm>
            <a:off x="1285458" y="673791"/>
            <a:ext cx="1325217" cy="11794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bg1"/>
                </a:solidFill>
              </a:rPr>
              <a:t>wǒ</a:t>
            </a:r>
            <a:endParaRPr lang="en-CN" sz="300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我</a:t>
            </a:r>
          </a:p>
          <a:p>
            <a:pPr algn="ctr"/>
            <a:r>
              <a:rPr lang="en-US" altLang="zh-CN">
                <a:solidFill>
                  <a:schemeClr val="bg1"/>
                </a:solidFill>
                <a:latin typeface="+mj-lt"/>
                <a:ea typeface="Kai" pitchFamily="2" charset="-122"/>
              </a:rPr>
              <a:t>I</a:t>
            </a:r>
            <a:endParaRPr lang="en-CN">
              <a:solidFill>
                <a:schemeClr val="bg1"/>
              </a:solidFill>
              <a:latin typeface="+mj-lt"/>
              <a:ea typeface="Kai" pitchFamily="2" charset="-122"/>
            </a:endParaRPr>
          </a:p>
        </p:txBody>
      </p:sp>
      <p:sp>
        <p:nvSpPr>
          <p:cNvPr id="8" name="Right Arrow 7">
            <a:extLst>
              <a:ext uri="{FF2B5EF4-FFF2-40B4-BE49-F238E27FC236}">
                <a16:creationId xmlns:a16="http://schemas.microsoft.com/office/drawing/2014/main" id="{167EA898-2E86-8141-9BA4-2EDF3777D28D}"/>
              </a:ext>
            </a:extLst>
          </p:cNvPr>
          <p:cNvSpPr/>
          <p:nvPr/>
        </p:nvSpPr>
        <p:spPr>
          <a:xfrm>
            <a:off x="3141078" y="3045710"/>
            <a:ext cx="1622558" cy="1179443"/>
          </a:xfrm>
          <a:prstGeom prst="rightArrow">
            <a:avLst>
              <a:gd name="adj1" fmla="val 100000"/>
              <a:gd name="adj2" fmla="val 36709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bg1"/>
                </a:solidFill>
                <a:latin typeface="+mj-lt"/>
                <a:ea typeface="Kai" pitchFamily="2" charset="-122"/>
              </a:rPr>
              <a:t>yǒu</a:t>
            </a:r>
            <a:endParaRPr lang="en-CN">
              <a:solidFill>
                <a:schemeClr val="bg1"/>
              </a:solidFill>
              <a:latin typeface="+mj-lt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有</a:t>
            </a:r>
          </a:p>
          <a:p>
            <a:pPr algn="ctr"/>
            <a:r>
              <a:rPr lang="en-US">
                <a:solidFill>
                  <a:schemeClr val="bg1"/>
                </a:solidFill>
                <a:latin typeface="+mj-lt"/>
                <a:ea typeface="Kai" pitchFamily="2" charset="-122"/>
              </a:rPr>
              <a:t>to have</a:t>
            </a:r>
            <a:endParaRPr lang="en-CN">
              <a:solidFill>
                <a:schemeClr val="bg1"/>
              </a:solidFill>
              <a:latin typeface="+mj-lt"/>
              <a:ea typeface="Kai" pitchFamily="2" charset="-122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9C33BF3-6B89-3546-9D8E-949849A37DBE}"/>
              </a:ext>
            </a:extLst>
          </p:cNvPr>
          <p:cNvSpPr/>
          <p:nvPr/>
        </p:nvSpPr>
        <p:spPr>
          <a:xfrm>
            <a:off x="6916601" y="3045710"/>
            <a:ext cx="1325217" cy="1179443"/>
          </a:xfrm>
          <a:prstGeom prst="rect">
            <a:avLst/>
          </a:prstGeom>
          <a:solidFill>
            <a:srgbClr val="0070C0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ge</a:t>
            </a:r>
            <a:endParaRPr lang="en-CN" sz="300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个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E853521-7BDE-204E-99C5-D17EA8DF36B6}"/>
              </a:ext>
            </a:extLst>
          </p:cNvPr>
          <p:cNvSpPr/>
          <p:nvPr/>
        </p:nvSpPr>
        <p:spPr>
          <a:xfrm>
            <a:off x="8680175" y="634034"/>
            <a:ext cx="1622558" cy="1179443"/>
          </a:xfrm>
          <a:prstGeom prst="rect">
            <a:avLst/>
          </a:prstGeom>
          <a:solidFill>
            <a:srgbClr val="0070C0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gēge</a:t>
            </a:r>
            <a:endParaRPr lang="en-CN" sz="300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哥哥</a:t>
            </a:r>
          </a:p>
          <a:p>
            <a:pPr algn="ctr"/>
            <a:r>
              <a:rPr lang="en-CN">
                <a:solidFill>
                  <a:schemeClr val="bg1"/>
                </a:solidFill>
                <a:latin typeface="+mj-lt"/>
                <a:ea typeface="Kai" pitchFamily="2" charset="-122"/>
              </a:rPr>
              <a:t>big brother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5395318-61B3-C445-B040-74679E063B47}"/>
              </a:ext>
            </a:extLst>
          </p:cNvPr>
          <p:cNvSpPr/>
          <p:nvPr/>
        </p:nvSpPr>
        <p:spPr>
          <a:xfrm>
            <a:off x="1285457" y="2217462"/>
            <a:ext cx="1325217" cy="11794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bg1"/>
                </a:solidFill>
              </a:rPr>
              <a:t>nǐ</a:t>
            </a:r>
            <a:endParaRPr lang="en-CN" sz="300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你</a:t>
            </a:r>
          </a:p>
          <a:p>
            <a:pPr algn="ctr"/>
            <a:r>
              <a:rPr lang="en-CN">
                <a:solidFill>
                  <a:schemeClr val="bg1"/>
                </a:solidFill>
                <a:latin typeface="+mj-lt"/>
                <a:ea typeface="Kai" pitchFamily="2" charset="-122"/>
              </a:rPr>
              <a:t>you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7696530-AA8C-2341-8E3A-75779179371F}"/>
              </a:ext>
            </a:extLst>
          </p:cNvPr>
          <p:cNvSpPr/>
          <p:nvPr/>
        </p:nvSpPr>
        <p:spPr>
          <a:xfrm>
            <a:off x="1285456" y="5304804"/>
            <a:ext cx="1325217" cy="11794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bg1"/>
                </a:solidFill>
              </a:rPr>
              <a:t>tā</a:t>
            </a:r>
            <a:endParaRPr lang="en-CN" sz="300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她</a:t>
            </a:r>
          </a:p>
          <a:p>
            <a:pPr algn="ctr"/>
            <a:r>
              <a:rPr lang="en-CN">
                <a:solidFill>
                  <a:schemeClr val="bg1"/>
                </a:solidFill>
                <a:latin typeface="+mj-lt"/>
                <a:ea typeface="Kai" pitchFamily="2" charset="-122"/>
              </a:rPr>
              <a:t>she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279DFD2-4F5B-7048-9160-9C582C1054F1}"/>
              </a:ext>
            </a:extLst>
          </p:cNvPr>
          <p:cNvSpPr/>
          <p:nvPr/>
        </p:nvSpPr>
        <p:spPr>
          <a:xfrm>
            <a:off x="1285456" y="3761133"/>
            <a:ext cx="1325217" cy="11794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bg1"/>
                </a:solidFill>
              </a:rPr>
              <a:t>tā</a:t>
            </a:r>
            <a:endParaRPr lang="en-CN" sz="300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他</a:t>
            </a:r>
          </a:p>
          <a:p>
            <a:pPr algn="ctr"/>
            <a:r>
              <a:rPr lang="en-CN">
                <a:solidFill>
                  <a:schemeClr val="bg1"/>
                </a:solidFill>
                <a:latin typeface="+mj-lt"/>
                <a:ea typeface="Kai" pitchFamily="2" charset="-122"/>
              </a:rPr>
              <a:t>he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D86A83F-DFBF-3147-BD2E-031F848CD0E4}"/>
              </a:ext>
            </a:extLst>
          </p:cNvPr>
          <p:cNvSpPr txBox="1"/>
          <p:nvPr/>
        </p:nvSpPr>
        <p:spPr>
          <a:xfrm>
            <a:off x="10674630" y="3158378"/>
            <a:ext cx="463826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500" b="1">
                <a:solidFill>
                  <a:schemeClr val="bg1"/>
                </a:solidFill>
              </a:rPr>
              <a:t>。</a:t>
            </a:r>
            <a:endParaRPr lang="en-CN" sz="2500" b="1">
              <a:solidFill>
                <a:schemeClr val="bg1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8B0F861-59DE-5144-A576-987CE34E2F0F}"/>
              </a:ext>
            </a:extLst>
          </p:cNvPr>
          <p:cNvSpPr/>
          <p:nvPr/>
        </p:nvSpPr>
        <p:spPr>
          <a:xfrm>
            <a:off x="8680175" y="2217462"/>
            <a:ext cx="1622558" cy="1179443"/>
          </a:xfrm>
          <a:prstGeom prst="rect">
            <a:avLst/>
          </a:prstGeom>
          <a:solidFill>
            <a:srgbClr val="0070C0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dìdi</a:t>
            </a:r>
            <a:endParaRPr lang="en-CN" sz="300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弟弟</a:t>
            </a:r>
          </a:p>
          <a:p>
            <a:pPr algn="ctr"/>
            <a:r>
              <a:rPr lang="en-CN">
                <a:solidFill>
                  <a:schemeClr val="bg1"/>
                </a:solidFill>
                <a:latin typeface="+mj-lt"/>
                <a:ea typeface="Kai" pitchFamily="2" charset="-122"/>
              </a:rPr>
              <a:t>little brother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1F7C8FD-72F9-2B49-8474-E363B1D1ACC2}"/>
              </a:ext>
            </a:extLst>
          </p:cNvPr>
          <p:cNvSpPr/>
          <p:nvPr/>
        </p:nvSpPr>
        <p:spPr>
          <a:xfrm>
            <a:off x="8680175" y="3761133"/>
            <a:ext cx="1622558" cy="1179443"/>
          </a:xfrm>
          <a:prstGeom prst="rect">
            <a:avLst/>
          </a:prstGeom>
          <a:solidFill>
            <a:srgbClr val="0070C0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bg1"/>
                </a:solidFill>
              </a:rPr>
              <a:t>jiějie</a:t>
            </a:r>
            <a:endParaRPr lang="en-CN" sz="300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姐姐</a:t>
            </a:r>
          </a:p>
          <a:p>
            <a:pPr algn="ctr"/>
            <a:r>
              <a:rPr lang="en-CN">
                <a:solidFill>
                  <a:schemeClr val="bg1"/>
                </a:solidFill>
                <a:latin typeface="+mj-lt"/>
                <a:ea typeface="Kai" pitchFamily="2" charset="-122"/>
              </a:rPr>
              <a:t>big sister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EAD378B-932C-4648-BE46-74839BD6C7B1}"/>
              </a:ext>
            </a:extLst>
          </p:cNvPr>
          <p:cNvSpPr/>
          <p:nvPr/>
        </p:nvSpPr>
        <p:spPr>
          <a:xfrm>
            <a:off x="8680175" y="5304804"/>
            <a:ext cx="1622558" cy="1179443"/>
          </a:xfrm>
          <a:prstGeom prst="rect">
            <a:avLst/>
          </a:prstGeom>
          <a:solidFill>
            <a:srgbClr val="0070C0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mèimei</a:t>
            </a:r>
            <a:endParaRPr lang="en-CN" sz="300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妹妹</a:t>
            </a:r>
          </a:p>
          <a:p>
            <a:pPr algn="ctr"/>
            <a:r>
              <a:rPr lang="en-CN">
                <a:solidFill>
                  <a:schemeClr val="bg1"/>
                </a:solidFill>
                <a:latin typeface="+mj-lt"/>
                <a:ea typeface="Kai" pitchFamily="2" charset="-122"/>
              </a:rPr>
              <a:t>little</a:t>
            </a:r>
            <a:r>
              <a:rPr lang="zh-CN" altLang="en-US" dirty="0">
                <a:solidFill>
                  <a:schemeClr val="bg1"/>
                </a:solidFill>
                <a:latin typeface="+mj-lt"/>
                <a:ea typeface="Kai" pitchFamily="2" charset="-122"/>
              </a:rPr>
              <a:t> </a:t>
            </a:r>
            <a:r>
              <a:rPr lang="en-CN">
                <a:solidFill>
                  <a:schemeClr val="bg1"/>
                </a:solidFill>
                <a:latin typeface="+mj-lt"/>
                <a:ea typeface="Kai" pitchFamily="2" charset="-122"/>
              </a:rPr>
              <a:t> sister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D2EDC19-0345-B84C-AD24-C2C8913C9DF3}"/>
              </a:ext>
            </a:extLst>
          </p:cNvPr>
          <p:cNvSpPr/>
          <p:nvPr/>
        </p:nvSpPr>
        <p:spPr>
          <a:xfrm>
            <a:off x="5073892" y="3045709"/>
            <a:ext cx="1404352" cy="1179443"/>
          </a:xfrm>
          <a:prstGeom prst="rect">
            <a:avLst/>
          </a:prstGeom>
          <a:solidFill>
            <a:srgbClr val="FFFFFF"/>
          </a:solidFill>
          <a:ln w="2222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CN" sz="2500">
                <a:solidFill>
                  <a:schemeClr val="bg1"/>
                </a:solidFill>
                <a:latin typeface="+mj-lt"/>
                <a:ea typeface="Kai" pitchFamily="2" charset="-122"/>
              </a:rPr>
              <a:t>number</a:t>
            </a:r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EB754B1A-03CA-1049-BDAB-B63AE18E57D7}"/>
              </a:ext>
            </a:extLst>
          </p:cNvPr>
          <p:cNvSpPr txBox="1">
            <a:spLocks/>
          </p:cNvSpPr>
          <p:nvPr/>
        </p:nvSpPr>
        <p:spPr>
          <a:xfrm>
            <a:off x="3952357" y="356374"/>
            <a:ext cx="3915905" cy="634834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200" kern="1200" cap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dirty="0"/>
              <a:t>sentence</a:t>
            </a:r>
            <a:r>
              <a:rPr lang="zh-CN" altLang="en-US" dirty="0"/>
              <a:t> </a:t>
            </a:r>
            <a:r>
              <a:rPr lang="en-US" altLang="zh-CN" dirty="0"/>
              <a:t>builder 2b</a:t>
            </a:r>
            <a:endParaRPr lang="en-CN" dirty="0"/>
          </a:p>
        </p:txBody>
      </p:sp>
    </p:spTree>
    <p:extLst>
      <p:ext uri="{BB962C8B-B14F-4D97-AF65-F5344CB8AC3E}">
        <p14:creationId xmlns:p14="http://schemas.microsoft.com/office/powerpoint/2010/main" val="328266800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6639E08-55F0-8240-BF45-D7BBD19F15B1}"/>
              </a:ext>
            </a:extLst>
          </p:cNvPr>
          <p:cNvSpPr/>
          <p:nvPr/>
        </p:nvSpPr>
        <p:spPr>
          <a:xfrm>
            <a:off x="1285458" y="673791"/>
            <a:ext cx="1325217" cy="11794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bg1"/>
                </a:solidFill>
              </a:rPr>
              <a:t>wǒ</a:t>
            </a:r>
            <a:endParaRPr lang="en-CN" sz="300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我</a:t>
            </a:r>
          </a:p>
          <a:p>
            <a:pPr algn="ctr"/>
            <a:r>
              <a:rPr lang="en-US" altLang="zh-CN">
                <a:solidFill>
                  <a:schemeClr val="bg1"/>
                </a:solidFill>
                <a:latin typeface="+mj-lt"/>
                <a:ea typeface="Kai" pitchFamily="2" charset="-122"/>
              </a:rPr>
              <a:t>I</a:t>
            </a:r>
            <a:endParaRPr lang="en-CN">
              <a:solidFill>
                <a:schemeClr val="bg1"/>
              </a:solidFill>
              <a:latin typeface="+mj-lt"/>
              <a:ea typeface="Kai" pitchFamily="2" charset="-122"/>
            </a:endParaRPr>
          </a:p>
        </p:txBody>
      </p:sp>
      <p:sp>
        <p:nvSpPr>
          <p:cNvPr id="8" name="Right Arrow 7">
            <a:extLst>
              <a:ext uri="{FF2B5EF4-FFF2-40B4-BE49-F238E27FC236}">
                <a16:creationId xmlns:a16="http://schemas.microsoft.com/office/drawing/2014/main" id="{167EA898-2E86-8141-9BA4-2EDF3777D28D}"/>
              </a:ext>
            </a:extLst>
          </p:cNvPr>
          <p:cNvSpPr/>
          <p:nvPr/>
        </p:nvSpPr>
        <p:spPr>
          <a:xfrm>
            <a:off x="4886729" y="3045710"/>
            <a:ext cx="1858628" cy="1179443"/>
          </a:xfrm>
          <a:prstGeom prst="rightArrow">
            <a:avLst>
              <a:gd name="adj1" fmla="val 100000"/>
              <a:gd name="adj2" fmla="val 25634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  <a:latin typeface="+mj-lt"/>
                <a:ea typeface="Kai" pitchFamily="2" charset="-122"/>
              </a:rPr>
              <a:t>méiyǒu</a:t>
            </a:r>
            <a:endParaRPr lang="en-CN">
              <a:solidFill>
                <a:schemeClr val="bg1"/>
              </a:solidFill>
              <a:latin typeface="+mj-lt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没有</a:t>
            </a:r>
          </a:p>
          <a:p>
            <a:pPr algn="ctr"/>
            <a:r>
              <a:rPr lang="en-CN">
                <a:solidFill>
                  <a:schemeClr val="bg1"/>
                </a:solidFill>
                <a:latin typeface="+mj-lt"/>
                <a:ea typeface="Kai" pitchFamily="2" charset="-122"/>
              </a:rPr>
              <a:t>not have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E853521-7BDE-204E-99C5-D17EA8DF36B6}"/>
              </a:ext>
            </a:extLst>
          </p:cNvPr>
          <p:cNvSpPr/>
          <p:nvPr/>
        </p:nvSpPr>
        <p:spPr>
          <a:xfrm>
            <a:off x="8680175" y="634034"/>
            <a:ext cx="1665608" cy="1179443"/>
          </a:xfrm>
          <a:prstGeom prst="rect">
            <a:avLst/>
          </a:prstGeom>
          <a:solidFill>
            <a:srgbClr val="0070C0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gēge</a:t>
            </a:r>
            <a:endParaRPr lang="en-CN" sz="300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哥哥</a:t>
            </a:r>
          </a:p>
          <a:p>
            <a:pPr algn="ctr"/>
            <a:r>
              <a:rPr lang="en-CN">
                <a:solidFill>
                  <a:schemeClr val="bg1"/>
                </a:solidFill>
                <a:latin typeface="+mj-lt"/>
                <a:ea typeface="Kai" pitchFamily="2" charset="-122"/>
              </a:rPr>
              <a:t>big brother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5395318-61B3-C445-B040-74679E063B47}"/>
              </a:ext>
            </a:extLst>
          </p:cNvPr>
          <p:cNvSpPr/>
          <p:nvPr/>
        </p:nvSpPr>
        <p:spPr>
          <a:xfrm>
            <a:off x="1285457" y="2217462"/>
            <a:ext cx="1325217" cy="11794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bg1"/>
                </a:solidFill>
              </a:rPr>
              <a:t>nǐ</a:t>
            </a:r>
            <a:endParaRPr lang="en-CN" sz="300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你</a:t>
            </a:r>
          </a:p>
          <a:p>
            <a:pPr algn="ctr"/>
            <a:r>
              <a:rPr lang="en-CN">
                <a:solidFill>
                  <a:schemeClr val="bg1"/>
                </a:solidFill>
                <a:latin typeface="+mj-lt"/>
                <a:ea typeface="Kai" pitchFamily="2" charset="-122"/>
              </a:rPr>
              <a:t>you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7696530-AA8C-2341-8E3A-75779179371F}"/>
              </a:ext>
            </a:extLst>
          </p:cNvPr>
          <p:cNvSpPr/>
          <p:nvPr/>
        </p:nvSpPr>
        <p:spPr>
          <a:xfrm>
            <a:off x="1285456" y="5304804"/>
            <a:ext cx="1325217" cy="11794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bg1"/>
                </a:solidFill>
              </a:rPr>
              <a:t>tā</a:t>
            </a:r>
            <a:endParaRPr lang="en-CN" sz="300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她</a:t>
            </a:r>
          </a:p>
          <a:p>
            <a:pPr algn="ctr"/>
            <a:r>
              <a:rPr lang="en-CN">
                <a:solidFill>
                  <a:schemeClr val="bg1"/>
                </a:solidFill>
                <a:latin typeface="+mj-lt"/>
                <a:ea typeface="Kai" pitchFamily="2" charset="-122"/>
              </a:rPr>
              <a:t>she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279DFD2-4F5B-7048-9160-9C582C1054F1}"/>
              </a:ext>
            </a:extLst>
          </p:cNvPr>
          <p:cNvSpPr/>
          <p:nvPr/>
        </p:nvSpPr>
        <p:spPr>
          <a:xfrm>
            <a:off x="1285456" y="3761133"/>
            <a:ext cx="1325217" cy="1179443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bg1"/>
                </a:solidFill>
              </a:rPr>
              <a:t>tā</a:t>
            </a:r>
            <a:endParaRPr lang="en-CN" sz="300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他</a:t>
            </a:r>
          </a:p>
          <a:p>
            <a:pPr algn="ctr"/>
            <a:r>
              <a:rPr lang="en-CN">
                <a:solidFill>
                  <a:schemeClr val="bg1"/>
                </a:solidFill>
                <a:latin typeface="+mj-lt"/>
                <a:ea typeface="Kai" pitchFamily="2" charset="-122"/>
              </a:rPr>
              <a:t>he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D86A83F-DFBF-3147-BD2E-031F848CD0E4}"/>
              </a:ext>
            </a:extLst>
          </p:cNvPr>
          <p:cNvSpPr txBox="1"/>
          <p:nvPr/>
        </p:nvSpPr>
        <p:spPr>
          <a:xfrm>
            <a:off x="10674630" y="3158378"/>
            <a:ext cx="463826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500" b="1">
                <a:solidFill>
                  <a:schemeClr val="bg1"/>
                </a:solidFill>
              </a:rPr>
              <a:t>。</a:t>
            </a:r>
            <a:endParaRPr lang="en-CN" sz="2500" b="1">
              <a:solidFill>
                <a:schemeClr val="bg1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8B0F861-59DE-5144-A576-987CE34E2F0F}"/>
              </a:ext>
            </a:extLst>
          </p:cNvPr>
          <p:cNvSpPr/>
          <p:nvPr/>
        </p:nvSpPr>
        <p:spPr>
          <a:xfrm>
            <a:off x="8680175" y="2217462"/>
            <a:ext cx="1665608" cy="1179443"/>
          </a:xfrm>
          <a:prstGeom prst="rect">
            <a:avLst/>
          </a:prstGeom>
          <a:solidFill>
            <a:srgbClr val="0070C0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dìdi</a:t>
            </a:r>
            <a:endParaRPr lang="en-CN" sz="300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弟弟</a:t>
            </a:r>
          </a:p>
          <a:p>
            <a:pPr algn="ctr"/>
            <a:r>
              <a:rPr lang="en-CN">
                <a:solidFill>
                  <a:schemeClr val="bg1"/>
                </a:solidFill>
                <a:latin typeface="+mj-lt"/>
                <a:ea typeface="Kai" pitchFamily="2" charset="-122"/>
              </a:rPr>
              <a:t>little brother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1F7C8FD-72F9-2B49-8474-E363B1D1ACC2}"/>
              </a:ext>
            </a:extLst>
          </p:cNvPr>
          <p:cNvSpPr/>
          <p:nvPr/>
        </p:nvSpPr>
        <p:spPr>
          <a:xfrm>
            <a:off x="8680175" y="3761133"/>
            <a:ext cx="1665608" cy="1179443"/>
          </a:xfrm>
          <a:prstGeom prst="rect">
            <a:avLst/>
          </a:prstGeom>
          <a:solidFill>
            <a:srgbClr val="0070C0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jiějie</a:t>
            </a:r>
            <a:endParaRPr lang="en-CN" sz="300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姐姐</a:t>
            </a:r>
          </a:p>
          <a:p>
            <a:pPr algn="ctr"/>
            <a:r>
              <a:rPr lang="en-CN">
                <a:solidFill>
                  <a:schemeClr val="bg1"/>
                </a:solidFill>
                <a:latin typeface="+mj-lt"/>
                <a:ea typeface="Kai" pitchFamily="2" charset="-122"/>
              </a:rPr>
              <a:t>big sister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EAD378B-932C-4648-BE46-74839BD6C7B1}"/>
              </a:ext>
            </a:extLst>
          </p:cNvPr>
          <p:cNvSpPr/>
          <p:nvPr/>
        </p:nvSpPr>
        <p:spPr>
          <a:xfrm>
            <a:off x="8680175" y="5304804"/>
            <a:ext cx="1665608" cy="1179443"/>
          </a:xfrm>
          <a:prstGeom prst="rect">
            <a:avLst/>
          </a:prstGeom>
          <a:solidFill>
            <a:srgbClr val="0070C0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bg1"/>
                </a:solidFill>
              </a:rPr>
              <a:t>mèimei</a:t>
            </a:r>
            <a:endParaRPr lang="en-CN" sz="3000">
              <a:solidFill>
                <a:schemeClr val="bg1"/>
              </a:solidFill>
              <a:latin typeface="Kai" pitchFamily="2" charset="-122"/>
              <a:ea typeface="Kai" pitchFamily="2" charset="-122"/>
            </a:endParaRPr>
          </a:p>
          <a:p>
            <a:pPr algn="ctr"/>
            <a:r>
              <a:rPr lang="en-CN" sz="3000">
                <a:solidFill>
                  <a:schemeClr val="bg1"/>
                </a:solidFill>
                <a:latin typeface="Kai" pitchFamily="2" charset="-122"/>
                <a:ea typeface="Kai" pitchFamily="2" charset="-122"/>
              </a:rPr>
              <a:t>妹妹</a:t>
            </a:r>
          </a:p>
          <a:p>
            <a:pPr algn="ctr"/>
            <a:r>
              <a:rPr lang="en-CN">
                <a:solidFill>
                  <a:schemeClr val="bg1"/>
                </a:solidFill>
                <a:latin typeface="+mj-lt"/>
                <a:ea typeface="Kai" pitchFamily="2" charset="-122"/>
              </a:rPr>
              <a:t>little</a:t>
            </a:r>
            <a:r>
              <a:rPr lang="zh-CN" altLang="en-US" dirty="0">
                <a:solidFill>
                  <a:schemeClr val="bg1"/>
                </a:solidFill>
                <a:latin typeface="+mj-lt"/>
                <a:ea typeface="Kai" pitchFamily="2" charset="-122"/>
              </a:rPr>
              <a:t> </a:t>
            </a:r>
            <a:r>
              <a:rPr lang="en-CN">
                <a:solidFill>
                  <a:schemeClr val="bg1"/>
                </a:solidFill>
                <a:latin typeface="+mj-lt"/>
                <a:ea typeface="Kai" pitchFamily="2" charset="-122"/>
              </a:rPr>
              <a:t> sister</a:t>
            </a:r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A279C63A-8666-9D4C-9A04-FA82702083CA}"/>
              </a:ext>
            </a:extLst>
          </p:cNvPr>
          <p:cNvSpPr txBox="1">
            <a:spLocks/>
          </p:cNvSpPr>
          <p:nvPr/>
        </p:nvSpPr>
        <p:spPr>
          <a:xfrm>
            <a:off x="4000185" y="356374"/>
            <a:ext cx="3915905" cy="634834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200" kern="1200" cap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dirty="0"/>
              <a:t>Sentence</a:t>
            </a:r>
            <a:r>
              <a:rPr lang="zh-CN" altLang="en-US" dirty="0"/>
              <a:t> </a:t>
            </a:r>
            <a:r>
              <a:rPr lang="en-US" altLang="zh-CN" dirty="0"/>
              <a:t>builder 3</a:t>
            </a:r>
            <a:endParaRPr lang="en-CN" dirty="0"/>
          </a:p>
        </p:txBody>
      </p:sp>
    </p:spTree>
    <p:extLst>
      <p:ext uri="{BB962C8B-B14F-4D97-AF65-F5344CB8AC3E}">
        <p14:creationId xmlns:p14="http://schemas.microsoft.com/office/powerpoint/2010/main" val="44736456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37D7CF97-C693-42F5-AFF2-9C4EBFE0E6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Text&#10;&#10;Description automatically generated with low confidence">
            <a:extLst>
              <a:ext uri="{FF2B5EF4-FFF2-40B4-BE49-F238E27FC236}">
                <a16:creationId xmlns:a16="http://schemas.microsoft.com/office/drawing/2014/main" id="{0BAE535F-6078-B748-98E7-5AB7F401FED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15730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9879675-7D52-174D-B996-539D5E232C28}"/>
              </a:ext>
            </a:extLst>
          </p:cNvPr>
          <p:cNvSpPr txBox="1"/>
          <p:nvPr/>
        </p:nvSpPr>
        <p:spPr>
          <a:xfrm>
            <a:off x="9585177" y="6857990"/>
            <a:ext cx="260680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 dirty="0">
                <a:solidFill>
                  <a:srgbClr val="FFFFFF"/>
                </a:solidFill>
                <a:hlinkClick r:id="rId3" tooltip="https://www.thebluediamondgallery.com/handwriting/s/survey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US" sz="700" dirty="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US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496586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009A4-499F-9A4C-B1C3-F2D0F3E0EB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Report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28F6F2A-A9C0-1841-A5DE-A70E68D571F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6271240"/>
              </p:ext>
            </p:extLst>
          </p:nvPr>
        </p:nvGraphicFramePr>
        <p:xfrm>
          <a:off x="1020724" y="1777550"/>
          <a:ext cx="10427598" cy="398038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37161">
                  <a:extLst>
                    <a:ext uri="{9D8B030D-6E8A-4147-A177-3AD203B41FA5}">
                      <a16:colId xmlns:a16="http://schemas.microsoft.com/office/drawing/2014/main" val="1618568966"/>
                    </a:ext>
                  </a:extLst>
                </a:gridCol>
                <a:gridCol w="1737161">
                  <a:extLst>
                    <a:ext uri="{9D8B030D-6E8A-4147-A177-3AD203B41FA5}">
                      <a16:colId xmlns:a16="http://schemas.microsoft.com/office/drawing/2014/main" val="4108975759"/>
                    </a:ext>
                  </a:extLst>
                </a:gridCol>
                <a:gridCol w="1738319">
                  <a:extLst>
                    <a:ext uri="{9D8B030D-6E8A-4147-A177-3AD203B41FA5}">
                      <a16:colId xmlns:a16="http://schemas.microsoft.com/office/drawing/2014/main" val="1755883875"/>
                    </a:ext>
                  </a:extLst>
                </a:gridCol>
                <a:gridCol w="1738319">
                  <a:extLst>
                    <a:ext uri="{9D8B030D-6E8A-4147-A177-3AD203B41FA5}">
                      <a16:colId xmlns:a16="http://schemas.microsoft.com/office/drawing/2014/main" val="1652244953"/>
                    </a:ext>
                  </a:extLst>
                </a:gridCol>
                <a:gridCol w="1738319">
                  <a:extLst>
                    <a:ext uri="{9D8B030D-6E8A-4147-A177-3AD203B41FA5}">
                      <a16:colId xmlns:a16="http://schemas.microsoft.com/office/drawing/2014/main" val="196234921"/>
                    </a:ext>
                  </a:extLst>
                </a:gridCol>
                <a:gridCol w="1738319">
                  <a:extLst>
                    <a:ext uri="{9D8B030D-6E8A-4147-A177-3AD203B41FA5}">
                      <a16:colId xmlns:a16="http://schemas.microsoft.com/office/drawing/2014/main" val="112715349"/>
                    </a:ext>
                  </a:extLst>
                </a:gridCol>
              </a:tblGrid>
              <a:tr h="986915"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en-GB" sz="2400" b="0" dirty="0" err="1">
                          <a:effectLst/>
                        </a:rPr>
                        <a:t>enw</a:t>
                      </a:r>
                      <a:endParaRPr lang="en-GB" sz="2400" b="0" dirty="0">
                        <a:effectLst/>
                      </a:endParaRPr>
                    </a:p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en-GB" sz="2400" b="0" dirty="0">
                          <a:effectLst/>
                        </a:rPr>
                        <a:t>name</a:t>
                      </a:r>
                      <a:endParaRPr lang="en-GB" sz="2400" b="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en-GB" sz="2400" b="0" dirty="0" err="1">
                          <a:effectLst/>
                        </a:rPr>
                        <a:t>rhif</a:t>
                      </a:r>
                      <a:endParaRPr lang="en-GB" sz="2400" b="0" dirty="0">
                        <a:effectLst/>
                      </a:endParaRPr>
                    </a:p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en-GB" sz="2400" b="0" dirty="0">
                          <a:effectLst/>
                        </a:rPr>
                        <a:t>number</a:t>
                      </a:r>
                      <a:endParaRPr lang="en-GB" sz="2400" b="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en-GB" sz="2400" b="0" dirty="0" err="1">
                          <a:effectLst/>
                        </a:rPr>
                        <a:t>gēge</a:t>
                      </a:r>
                      <a:endParaRPr lang="en-GB" sz="2400" b="0" dirty="0">
                        <a:effectLst/>
                      </a:endParaRPr>
                    </a:p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zh-CN" sz="2800" b="0" dirty="0">
                          <a:effectLst/>
                          <a:latin typeface="Kai" pitchFamily="2" charset="-122"/>
                          <a:ea typeface="Kai" pitchFamily="2" charset="-122"/>
                        </a:rPr>
                        <a:t>哥哥</a:t>
                      </a:r>
                      <a:endParaRPr lang="en-GB" sz="2800" b="0" dirty="0">
                        <a:effectLst/>
                        <a:latin typeface="Kai" pitchFamily="2" charset="-122"/>
                        <a:ea typeface="Kai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en-GB" sz="2400" b="0" dirty="0" err="1">
                          <a:effectLst/>
                        </a:rPr>
                        <a:t>jiějie</a:t>
                      </a:r>
                      <a:endParaRPr lang="en-GB" sz="2400" b="0" dirty="0">
                        <a:effectLst/>
                      </a:endParaRPr>
                    </a:p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zh-CN" sz="2800" b="0" dirty="0">
                          <a:effectLst/>
                          <a:latin typeface="Kai" pitchFamily="2" charset="-122"/>
                          <a:ea typeface="Kai" pitchFamily="2" charset="-122"/>
                        </a:rPr>
                        <a:t>姐姐</a:t>
                      </a:r>
                      <a:endParaRPr lang="en-GB" sz="2800" b="0" dirty="0">
                        <a:effectLst/>
                        <a:latin typeface="Kai" pitchFamily="2" charset="-122"/>
                        <a:ea typeface="Kai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en-US" sz="2400" b="0" dirty="0" err="1">
                          <a:effectLst/>
                        </a:rPr>
                        <a:t>dìdi</a:t>
                      </a:r>
                      <a:endParaRPr lang="en-GB" sz="2400" b="0" dirty="0">
                        <a:effectLst/>
                      </a:endParaRPr>
                    </a:p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zh-CN" sz="2800" b="0" dirty="0">
                          <a:effectLst/>
                          <a:latin typeface="Kai" pitchFamily="2" charset="-122"/>
                          <a:ea typeface="Kai" pitchFamily="2" charset="-122"/>
                        </a:rPr>
                        <a:t>弟弟</a:t>
                      </a:r>
                      <a:endParaRPr lang="en-GB" sz="2800" b="0" dirty="0">
                        <a:effectLst/>
                        <a:latin typeface="Kai" pitchFamily="2" charset="-122"/>
                        <a:ea typeface="Kai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en-US" sz="2400" b="0" dirty="0" err="1">
                          <a:effectLst/>
                        </a:rPr>
                        <a:t>mèimei</a:t>
                      </a:r>
                      <a:endParaRPr lang="en-GB" sz="2400" b="0" dirty="0">
                        <a:effectLst/>
                      </a:endParaRPr>
                    </a:p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zh-CN" sz="2800" b="0" dirty="0">
                          <a:effectLst/>
                          <a:latin typeface="Kai" pitchFamily="2" charset="-122"/>
                          <a:ea typeface="Kai" pitchFamily="2" charset="-122"/>
                        </a:rPr>
                        <a:t>妹妹</a:t>
                      </a:r>
                      <a:endParaRPr lang="en-GB" sz="2800" b="0" dirty="0">
                        <a:effectLst/>
                        <a:latin typeface="Kai" pitchFamily="2" charset="-122"/>
                        <a:ea typeface="Kai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232452364"/>
                  </a:ext>
                </a:extLst>
              </a:tr>
              <a:tr h="599295"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en-GB" sz="2400" b="0" dirty="0">
                          <a:effectLst/>
                        </a:rPr>
                        <a:t>teacher</a:t>
                      </a:r>
                      <a:endParaRPr lang="en-GB" sz="2400" b="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en-GB" sz="2400" dirty="0" err="1">
                          <a:effectLst/>
                          <a:latin typeface="Kai" pitchFamily="2" charset="-122"/>
                          <a:ea typeface="Kai" pitchFamily="2" charset="-122"/>
                          <a:cs typeface="Times New Roman" panose="02020603050405020304" pitchFamily="18" charset="0"/>
                        </a:rPr>
                        <a:t>六</a:t>
                      </a:r>
                      <a:endParaRPr lang="en-GB" sz="2400" dirty="0">
                        <a:effectLst/>
                        <a:latin typeface="Kai" pitchFamily="2" charset="-122"/>
                        <a:ea typeface="Kai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en-GB" sz="2800" dirty="0">
                          <a:effectLst/>
                          <a:latin typeface="Kai" pitchFamily="2" charset="-122"/>
                          <a:ea typeface="Kai" pitchFamily="2" charset="-122"/>
                        </a:rPr>
                        <a:t> </a:t>
                      </a:r>
                      <a:r>
                        <a:rPr lang="en-GB" sz="2800" dirty="0" err="1">
                          <a:effectLst/>
                          <a:latin typeface="Kai" pitchFamily="2" charset="-122"/>
                          <a:ea typeface="Kai" pitchFamily="2" charset="-122"/>
                        </a:rPr>
                        <a:t>一</a:t>
                      </a:r>
                      <a:endParaRPr lang="en-GB" sz="2800" dirty="0">
                        <a:effectLst/>
                        <a:latin typeface="Kai" pitchFamily="2" charset="-122"/>
                        <a:ea typeface="Kai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en-GB" sz="2800" dirty="0" err="1">
                          <a:effectLst/>
                          <a:latin typeface="Kai" pitchFamily="2" charset="-122"/>
                          <a:ea typeface="Kai" pitchFamily="2" charset="-122"/>
                          <a:cs typeface="Times New Roman" panose="02020603050405020304" pitchFamily="18" charset="0"/>
                        </a:rPr>
                        <a:t>一</a:t>
                      </a:r>
                      <a:endParaRPr lang="en-GB" sz="2800" dirty="0">
                        <a:effectLst/>
                        <a:latin typeface="Kai" pitchFamily="2" charset="-122"/>
                        <a:ea typeface="Kai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en-GB" sz="2800" dirty="0" err="1">
                          <a:effectLst/>
                          <a:latin typeface="Kai" pitchFamily="2" charset="-122"/>
                          <a:ea typeface="Kai" pitchFamily="2" charset="-122"/>
                        </a:rPr>
                        <a:t>一</a:t>
                      </a:r>
                      <a:r>
                        <a:rPr lang="en-GB" sz="2800" dirty="0">
                          <a:effectLst/>
                          <a:latin typeface="Kai" pitchFamily="2" charset="-122"/>
                          <a:ea typeface="Kai" pitchFamily="2" charset="-122"/>
                        </a:rPr>
                        <a:t> </a:t>
                      </a:r>
                      <a:endParaRPr lang="en-GB" sz="2800" dirty="0">
                        <a:effectLst/>
                        <a:latin typeface="Kai" pitchFamily="2" charset="-122"/>
                        <a:ea typeface="Kai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en-GB" sz="2800" dirty="0">
                          <a:effectLst/>
                          <a:latin typeface="Kai" pitchFamily="2" charset="-122"/>
                          <a:ea typeface="Kai" pitchFamily="2" charset="-122"/>
                        </a:rPr>
                        <a:t> </a:t>
                      </a:r>
                      <a:r>
                        <a:rPr lang="en-US" altLang="zh-CN" sz="2800" dirty="0">
                          <a:effectLst/>
                          <a:latin typeface="Kai" pitchFamily="2" charset="-122"/>
                          <a:ea typeface="Kai" pitchFamily="2" charset="-122"/>
                        </a:rPr>
                        <a:t>/</a:t>
                      </a:r>
                      <a:endParaRPr lang="en-GB" sz="2800" dirty="0">
                        <a:effectLst/>
                        <a:latin typeface="Kai" pitchFamily="2" charset="-122"/>
                        <a:ea typeface="Kai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094145281"/>
                  </a:ext>
                </a:extLst>
              </a:tr>
              <a:tr h="599295"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384022318"/>
                  </a:ext>
                </a:extLst>
              </a:tr>
              <a:tr h="599295"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258670671"/>
                  </a:ext>
                </a:extLst>
              </a:tr>
              <a:tr h="599295"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72515438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2317374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yt5s.com-Chinese family values (Hello China #70)-(480p)" descr="yt5s.com-Chinese family values (Hello China #70)-(480p)">
            <a:hlinkClick r:id="" action="ppaction://media"/>
            <a:extLst>
              <a:ext uri="{FF2B5EF4-FFF2-40B4-BE49-F238E27FC236}">
                <a16:creationId xmlns:a16="http://schemas.microsoft.com/office/drawing/2014/main" id="{BD75A111-3935-3C47-A0CA-A6B7985155CE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23437" y="0"/>
            <a:ext cx="9145125" cy="6858000"/>
          </a:xfrm>
        </p:spPr>
      </p:pic>
    </p:spTree>
    <p:extLst>
      <p:ext uri="{BB962C8B-B14F-4D97-AF65-F5344CB8AC3E}">
        <p14:creationId xmlns:p14="http://schemas.microsoft.com/office/powerpoint/2010/main" val="457775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192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ED9E2D9-EE69-4775-8CE5-9EAC35AD2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D75B673-1FA7-415E-8B2E-7A0550C8BD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74C688-0511-0645-ADC7-5C4C1F988A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0000" y="619200"/>
            <a:ext cx="4991961" cy="1477328"/>
          </a:xfrm>
        </p:spPr>
        <p:txBody>
          <a:bodyPr wrap="square" anchor="ctr">
            <a:normAutofit/>
          </a:bodyPr>
          <a:lstStyle/>
          <a:p>
            <a:r>
              <a:rPr lang="en-US" dirty="0"/>
              <a:t>Chinese family values </a:t>
            </a:r>
          </a:p>
        </p:txBody>
      </p:sp>
      <p:pic>
        <p:nvPicPr>
          <p:cNvPr id="6" name="Picture 5" descr="A picture containing person, indoor&#10;&#10;Description automatically generated">
            <a:extLst>
              <a:ext uri="{FF2B5EF4-FFF2-40B4-BE49-F238E27FC236}">
                <a16:creationId xmlns:a16="http://schemas.microsoft.com/office/drawing/2014/main" id="{67D6C3F0-EFFA-0A46-BB18-64D11672246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8738" b="4139"/>
          <a:stretch/>
        </p:blipFill>
        <p:spPr>
          <a:xfrm>
            <a:off x="20" y="10"/>
            <a:ext cx="5903704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04BC82-6F0E-AB46-86FF-F4713C55DC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0000" y="2541600"/>
            <a:ext cx="4991962" cy="3216273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rgbClr val="FFFFFF"/>
                </a:solidFill>
              </a:rPr>
              <a:t>Confucianism and filial piety (</a:t>
            </a:r>
            <a:r>
              <a:rPr lang="zh-CN" altLang="en-US" sz="2800" dirty="0">
                <a:solidFill>
                  <a:srgbClr val="FFFFFF"/>
                </a:solidFill>
                <a:latin typeface="Kai" pitchFamily="2" charset="-122"/>
                <a:ea typeface="Kai" pitchFamily="2" charset="-122"/>
              </a:rPr>
              <a:t>孝</a:t>
            </a:r>
            <a:r>
              <a:rPr lang="zh-CN" altLang="en-US" sz="2800" dirty="0">
                <a:solidFill>
                  <a:srgbClr val="FFFFFF"/>
                </a:solidFill>
              </a:rPr>
              <a:t> </a:t>
            </a:r>
            <a:r>
              <a:rPr lang="en-GB" sz="2800" dirty="0">
                <a:solidFill>
                  <a:srgbClr val="FFFFFF"/>
                </a:solidFill>
              </a:rPr>
              <a:t>xiào)</a:t>
            </a:r>
          </a:p>
          <a:p>
            <a:r>
              <a:rPr lang="en-GB" sz="2800" dirty="0">
                <a:solidFill>
                  <a:srgbClr val="FFFFFF"/>
                </a:solidFill>
              </a:rPr>
              <a:t>The elders</a:t>
            </a:r>
          </a:p>
          <a:p>
            <a:r>
              <a:rPr lang="en-GB" sz="2800" dirty="0">
                <a:solidFill>
                  <a:srgbClr val="FFFFFF"/>
                </a:solidFill>
              </a:rPr>
              <a:t>The younger generation </a:t>
            </a:r>
          </a:p>
          <a:p>
            <a:r>
              <a:rPr lang="en-GB" sz="2800" dirty="0">
                <a:solidFill>
                  <a:srgbClr val="FFFFFF"/>
                </a:solidFill>
              </a:rPr>
              <a:t>Marriage 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42E32DB-B508-9045-9C98-CD7F56FC8DF1}"/>
              </a:ext>
            </a:extLst>
          </p:cNvPr>
          <p:cNvSpPr txBox="1"/>
          <p:nvPr/>
        </p:nvSpPr>
        <p:spPr>
          <a:xfrm>
            <a:off x="0" y="6858000"/>
            <a:ext cx="260680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 dirty="0">
                <a:solidFill>
                  <a:srgbClr val="FFFFFF"/>
                </a:solidFill>
                <a:hlinkClick r:id="rId3" tooltip="http://pusanweb.com/aggregator/sources/3?page=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US" sz="700" dirty="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US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274735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Neat empty education desk">
            <a:extLst>
              <a:ext uri="{FF2B5EF4-FFF2-40B4-BE49-F238E27FC236}">
                <a16:creationId xmlns:a16="http://schemas.microsoft.com/office/drawing/2014/main" id="{822D6C70-DE66-4BFE-8AB2-0AB6C7E39BE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730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66FF3C7-FF69-9B44-91AF-7CFF48D0C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362" y="1861457"/>
            <a:ext cx="5015638" cy="2068553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altLang="zh-CN" sz="5600" b="1" spc="-100" dirty="0"/>
              <a:t>Homework</a:t>
            </a:r>
            <a:endParaRPr lang="en-US" sz="5600" b="1" spc="-100" dirty="0"/>
          </a:p>
        </p:txBody>
      </p:sp>
    </p:spTree>
    <p:extLst>
      <p:ext uri="{BB962C8B-B14F-4D97-AF65-F5344CB8AC3E}">
        <p14:creationId xmlns:p14="http://schemas.microsoft.com/office/powerpoint/2010/main" val="2806229238"/>
      </p:ext>
    </p:extLst>
  </p:cSld>
  <p:clrMapOvr>
    <a:masterClrMapping/>
  </p:clrMapOvr>
</p:sld>
</file>

<file path=ppt/theme/theme1.xml><?xml version="1.0" encoding="utf-8"?>
<a:theme xmlns:a="http://schemas.openxmlformats.org/drawingml/2006/main" name="BlobVTI">
  <a:themeElements>
    <a:clrScheme name="Red">
      <a:dk1>
        <a:sysClr val="windowText" lastClr="000000"/>
      </a:dk1>
      <a:lt1>
        <a:sysClr val="window" lastClr="FFFFFF"/>
      </a:lt1>
      <a:dk2>
        <a:srgbClr val="323232"/>
      </a:dk2>
      <a:lt2>
        <a:srgbClr val="E5C243"/>
      </a:lt2>
      <a:accent1>
        <a:srgbClr val="A5300F"/>
      </a:accent1>
      <a:accent2>
        <a:srgbClr val="D55816"/>
      </a:accent2>
      <a:accent3>
        <a:srgbClr val="E19825"/>
      </a:accent3>
      <a:accent4>
        <a:srgbClr val="B19C7D"/>
      </a:accent4>
      <a:accent5>
        <a:srgbClr val="7F5F52"/>
      </a:accent5>
      <a:accent6>
        <a:srgbClr val="B27D49"/>
      </a:accent6>
      <a:hlink>
        <a:srgbClr val="6B9F25"/>
      </a:hlink>
      <a:folHlink>
        <a:srgbClr val="B26B02"/>
      </a:folHlink>
    </a:clrScheme>
    <a:fontScheme name="Blob">
      <a:majorFont>
        <a:latin typeface="Sagona Book"/>
        <a:ea typeface=""/>
        <a:cs typeface=""/>
      </a:majorFont>
      <a:minorFont>
        <a:latin typeface="Avenir Next LT Pro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bVTI" id="{06D3AACF-B619-4265-899F-5E2FB3A445D5}" vid="{F5918863-BA1A-4735-81A8-3E7BFBDA847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2341</TotalTime>
  <Words>621</Words>
  <Application>Microsoft Macintosh PowerPoint</Application>
  <PresentationFormat>Widescreen</PresentationFormat>
  <Paragraphs>361</Paragraphs>
  <Slides>35</Slides>
  <Notes>0</Notes>
  <HiddenSlides>0</HiddenSlides>
  <MMClips>14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4" baseType="lpstr">
      <vt:lpstr>Kai</vt:lpstr>
      <vt:lpstr>KaiTi</vt:lpstr>
      <vt:lpstr>Kaiti TC</vt:lpstr>
      <vt:lpstr>Arial</vt:lpstr>
      <vt:lpstr>Avenir Next LT Pro</vt:lpstr>
      <vt:lpstr>Calibri</vt:lpstr>
      <vt:lpstr>Sagona Book</vt:lpstr>
      <vt:lpstr>The Hand Extrablack</vt:lpstr>
      <vt:lpstr>BlobVTI</vt:lpstr>
      <vt:lpstr>tones and colours </vt:lpstr>
      <vt:lpstr>For example</vt:lpstr>
      <vt:lpstr>challenge </vt:lpstr>
      <vt:lpstr>PowerPoint Presentation</vt:lpstr>
      <vt:lpstr>家 teulu family</vt:lpstr>
      <vt:lpstr>combined ideograph</vt:lpstr>
      <vt:lpstr>Which 3 words belong together ?</vt:lpstr>
      <vt:lpstr>female radical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pair work </vt:lpstr>
      <vt:lpstr>PowerPoint Presentation</vt:lpstr>
      <vt:lpstr>PowerPoint Presentation</vt:lpstr>
      <vt:lpstr>sentence builder 1b</vt:lpstr>
      <vt:lpstr>measure word</vt:lpstr>
      <vt:lpstr>measure word</vt:lpstr>
      <vt:lpstr>PowerPoint Presentation</vt:lpstr>
      <vt:lpstr>measure word</vt:lpstr>
      <vt:lpstr>measure word</vt:lpstr>
      <vt:lpstr>Be careful! </vt:lpstr>
      <vt:lpstr>Be careful! </vt:lpstr>
      <vt:lpstr>PowerPoint Presentation</vt:lpstr>
      <vt:lpstr>sentence builder 2a</vt:lpstr>
      <vt:lpstr>PowerPoint Presentation</vt:lpstr>
      <vt:lpstr>PowerPoint Presentation</vt:lpstr>
      <vt:lpstr>PowerPoint Presentation</vt:lpstr>
      <vt:lpstr>Report</vt:lpstr>
      <vt:lpstr>PowerPoint Presentation</vt:lpstr>
      <vt:lpstr>Chinese family values </vt:lpstr>
      <vt:lpstr>Homework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Lesson One</dc:title>
  <dc:creator>yuqi tang</dc:creator>
  <cp:lastModifiedBy>Yuqi Tang</cp:lastModifiedBy>
  <cp:revision>61</cp:revision>
  <dcterms:created xsi:type="dcterms:W3CDTF">2021-09-16T13:00:24Z</dcterms:created>
  <dcterms:modified xsi:type="dcterms:W3CDTF">2021-12-09T10:58:05Z</dcterms:modified>
</cp:coreProperties>
</file>