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7559675" cy="10691813"/>
  <p:notesSz cx="6858000" cy="9144000"/>
  <p:embeddedFontLst>
    <p:embeddedFont>
      <p:font typeface="Luckiest Guy" panose="020B0604020202020204" charset="0"/>
      <p:regular r:id="rId4"/>
    </p:embeddedFont>
    <p:embeddedFont>
      <p:font typeface="Oswald" panose="00000500000000000000" pitchFamily="2" charset="0"/>
      <p:regular r:id="rId5"/>
      <p:bold r:id="rId6"/>
    </p:embeddedFont>
    <p:embeddedFont>
      <p:font typeface="Oswald Medium" panose="00000600000000000000" pitchFamily="2" charset="0"/>
      <p:regular r:id="rId7"/>
      <p:bold r:id="rId8"/>
    </p:embeddedFont>
    <p:embeddedFont>
      <p:font typeface="Oswald SemiBold" panose="00000700000000000000" pitchFamily="2" charset="0"/>
      <p:regular r:id="rId9"/>
      <p:bold r:id="rId1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368">
          <p15:clr>
            <a:srgbClr val="747775"/>
          </p15:clr>
        </p15:guide>
        <p15:guide id="2" pos="2381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3186" y="84"/>
      </p:cViewPr>
      <p:guideLst>
        <p:guide orient="horz" pos="3368"/>
        <p:guide pos="238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presProps" Target="presProps.xml"/><Relationship Id="rId5" Type="http://schemas.openxmlformats.org/officeDocument/2006/relationships/font" Target="fonts/font2.fntdata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217050" y="685800"/>
            <a:ext cx="24246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2217738" y="685800"/>
            <a:ext cx="2424112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257712" y="1547778"/>
            <a:ext cx="7044600" cy="4266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57705" y="5891409"/>
            <a:ext cx="7044600" cy="16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257705" y="4471058"/>
            <a:ext cx="7044600" cy="174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257705" y="2395696"/>
            <a:ext cx="7044600" cy="710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257705" y="2395696"/>
            <a:ext cx="3306900" cy="710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3995291" y="2395696"/>
            <a:ext cx="3306900" cy="710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257705" y="1154948"/>
            <a:ext cx="2321700" cy="1570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257705" y="2888617"/>
            <a:ext cx="2321700" cy="660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05325" y="935745"/>
            <a:ext cx="5264700" cy="850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3780000" y="-260"/>
            <a:ext cx="3780000" cy="10692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19508" y="2563450"/>
            <a:ext cx="3344400" cy="308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19508" y="5826865"/>
            <a:ext cx="3344400" cy="256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083839" y="1505164"/>
            <a:ext cx="3172200" cy="768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257705" y="8794266"/>
            <a:ext cx="4959600" cy="1257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257705" y="2299346"/>
            <a:ext cx="7044600" cy="4081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257705" y="6552657"/>
            <a:ext cx="7044600" cy="270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57705" y="925091"/>
            <a:ext cx="7044600" cy="119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57705" y="2395696"/>
            <a:ext cx="7044600" cy="710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7004788" y="9693616"/>
            <a:ext cx="453600" cy="8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forms.office.com/e/JgtXhgCWy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45777" y="-185287"/>
            <a:ext cx="7560000" cy="10877100"/>
          </a:xfrm>
          <a:prstGeom prst="rect">
            <a:avLst/>
          </a:prstGeom>
          <a:gradFill>
            <a:gsLst>
              <a:gs pos="0">
                <a:srgbClr val="FFF6DB"/>
              </a:gs>
              <a:gs pos="100000">
                <a:srgbClr val="FAD15C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697475" y="6912401"/>
            <a:ext cx="6382500" cy="226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000">
              <a:solidFill>
                <a:schemeClr val="dk1"/>
              </a:solidFill>
              <a:latin typeface="Oswald SemiBold"/>
              <a:ea typeface="Oswald SemiBold"/>
              <a:cs typeface="Oswald SemiBold"/>
              <a:sym typeface="Oswald Semi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>
                <a:solidFill>
                  <a:schemeClr val="dk1"/>
                </a:solidFill>
                <a:latin typeface="Oswald SemiBold"/>
                <a:ea typeface="Oswald SemiBold"/>
                <a:cs typeface="Oswald SemiBold"/>
                <a:sym typeface="Oswald SemiBold"/>
              </a:rPr>
              <a:t>Am fwy o wybodaeth ac i archebu lle i gyflwyno sgwrs 5 munud neu i wrando - defnyddiwch y cod QR neu’r dolen isod </a:t>
            </a:r>
            <a:endParaRPr sz="2000">
              <a:solidFill>
                <a:schemeClr val="dk1"/>
              </a:solidFill>
              <a:latin typeface="Oswald SemiBold"/>
              <a:ea typeface="Oswald SemiBold"/>
              <a:cs typeface="Oswald SemiBold"/>
              <a:sym typeface="Oswald Semi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000">
              <a:solidFill>
                <a:schemeClr val="dk1"/>
              </a:solidFill>
              <a:latin typeface="Oswald SemiBold"/>
              <a:ea typeface="Oswald SemiBold"/>
              <a:cs typeface="Oswald SemiBold"/>
              <a:sym typeface="Oswald SemiBo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000">
                <a:solidFill>
                  <a:srgbClr val="0000FF"/>
                </a:solidFill>
                <a:latin typeface="Oswald SemiBold"/>
                <a:ea typeface="Oswald SemiBold"/>
                <a:cs typeface="Oswald SemiBold"/>
                <a:sym typeface="Oswald SemiBold"/>
              </a:rPr>
              <a:t>For more info and to book to present a 5-minute talk /  attend please use the QR code or link below </a:t>
            </a:r>
            <a:endParaRPr sz="2000">
              <a:solidFill>
                <a:schemeClr val="dk2"/>
              </a:solidFill>
              <a:latin typeface="Oswald SemiBold"/>
              <a:ea typeface="Oswald SemiBold"/>
              <a:cs typeface="Oswald SemiBold"/>
              <a:sym typeface="Oswald SemiBold"/>
            </a:endParaRPr>
          </a:p>
        </p:txBody>
      </p:sp>
      <p:pic>
        <p:nvPicPr>
          <p:cNvPr id="56" name="Google Shape;56;p13"/>
          <p:cNvPicPr preferRelativeResize="0"/>
          <p:nvPr/>
        </p:nvPicPr>
        <p:blipFill rotWithShape="1">
          <a:blip r:embed="rId3">
            <a:alphaModFix/>
          </a:blip>
          <a:srcRect l="2816" t="709" r="1699" b="719"/>
          <a:stretch/>
        </p:blipFill>
        <p:spPr>
          <a:xfrm>
            <a:off x="266988" y="2989500"/>
            <a:ext cx="3362925" cy="4232801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3"/>
          <p:cNvSpPr txBox="1"/>
          <p:nvPr/>
        </p:nvSpPr>
        <p:spPr>
          <a:xfrm>
            <a:off x="1" y="1354875"/>
            <a:ext cx="4426500" cy="9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D.Mawrth 13ed Ionawr </a:t>
            </a:r>
            <a:endParaRPr sz="1800" b="1">
              <a:solidFill>
                <a:schemeClr val="dk1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rgbClr val="0000FF"/>
                </a:solidFill>
                <a:latin typeface="Oswald"/>
                <a:ea typeface="Oswald"/>
                <a:cs typeface="Oswald"/>
                <a:sym typeface="Oswald"/>
              </a:rPr>
              <a:t>Tuesday 13th Jan @17.00-18.00 y.h/hrs  Teams  </a:t>
            </a:r>
            <a:endParaRPr sz="2000" b="1">
              <a:solidFill>
                <a:srgbClr val="0000FF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4704475" y="158275"/>
            <a:ext cx="2740200" cy="106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</a:endParaRPr>
          </a:p>
        </p:txBody>
      </p:sp>
      <p:sp>
        <p:nvSpPr>
          <p:cNvPr id="59" name="Google Shape;59;p13"/>
          <p:cNvSpPr txBox="1"/>
          <p:nvPr/>
        </p:nvSpPr>
        <p:spPr>
          <a:xfrm>
            <a:off x="3825777" y="-20025"/>
            <a:ext cx="3231000" cy="137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 AAD / </a:t>
            </a:r>
            <a:r>
              <a:rPr lang="en" sz="1900">
                <a:solidFill>
                  <a:srgbClr val="0000FF"/>
                </a:solidFill>
                <a:latin typeface="Oswald"/>
                <a:ea typeface="Oswald"/>
                <a:cs typeface="Oswald"/>
                <a:sym typeface="Oswald"/>
              </a:rPr>
              <a:t>IEH</a:t>
            </a:r>
            <a:endParaRPr sz="1900">
              <a:solidFill>
                <a:srgbClr val="0000FF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rPr>
              <a:t>    Cliciwch a Chysylltu</a:t>
            </a:r>
            <a:endParaRPr sz="270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0000FF"/>
                </a:solidFill>
                <a:latin typeface="Oswald"/>
                <a:ea typeface="Oswald"/>
                <a:cs typeface="Oswald"/>
                <a:sym typeface="Oswald"/>
              </a:rPr>
              <a:t>Click and Connect</a:t>
            </a:r>
            <a:endParaRPr sz="2700">
              <a:solidFill>
                <a:schemeClr val="dk2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>
              <a:solidFill>
                <a:schemeClr val="dk2"/>
              </a:solidFill>
            </a:endParaRPr>
          </a:p>
        </p:txBody>
      </p:sp>
      <p:sp>
        <p:nvSpPr>
          <p:cNvPr id="60" name="Google Shape;60;p13"/>
          <p:cNvSpPr txBox="1"/>
          <p:nvPr/>
        </p:nvSpPr>
        <p:spPr>
          <a:xfrm rot="-1935912">
            <a:off x="3696922" y="1776579"/>
            <a:ext cx="3660656" cy="25398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Luckiest Guy"/>
                <a:ea typeface="Luckiest Guy"/>
                <a:cs typeface="Luckiest Guy"/>
                <a:sym typeface="Luckiest Guy"/>
              </a:rPr>
              <a:t>POSTGRADUATE Level 7  STUDENTS! - Come talk about your research! </a:t>
            </a:r>
            <a:endParaRPr sz="1800">
              <a:solidFill>
                <a:schemeClr val="dk1"/>
              </a:solidFill>
              <a:latin typeface="Luckiest Guy"/>
              <a:ea typeface="Luckiest Guy"/>
              <a:cs typeface="Luckiest Guy"/>
              <a:sym typeface="Luckiest Guy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FF"/>
                </a:solidFill>
                <a:latin typeface="Luckiest Guy"/>
                <a:ea typeface="Luckiest Guy"/>
                <a:cs typeface="Luckiest Guy"/>
                <a:sym typeface="Luckiest Guy"/>
              </a:rPr>
              <a:t>MYFYRIWR ÔL - RADDEDIG lefel 7!</a:t>
            </a:r>
            <a:endParaRPr sz="1800">
              <a:solidFill>
                <a:srgbClr val="0000FF"/>
              </a:solidFill>
              <a:latin typeface="Luckiest Guy"/>
              <a:ea typeface="Luckiest Guy"/>
              <a:cs typeface="Luckiest Guy"/>
              <a:sym typeface="Luckiest Guy"/>
            </a:endParaRP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rgbClr val="0000FF"/>
                </a:solidFill>
                <a:latin typeface="Luckiest Guy"/>
                <a:ea typeface="Luckiest Guy"/>
                <a:cs typeface="Luckiest Guy"/>
                <a:sym typeface="Luckiest Guy"/>
              </a:rPr>
              <a:t>Dewch i siarad ameich ymchwil! </a:t>
            </a:r>
            <a:endParaRPr sz="1800">
              <a:solidFill>
                <a:srgbClr val="0000FF"/>
              </a:solidFill>
              <a:latin typeface="Luckiest Guy"/>
              <a:ea typeface="Luckiest Guy"/>
              <a:cs typeface="Luckiest Guy"/>
              <a:sym typeface="Luckiest Guy"/>
            </a:endParaRPr>
          </a:p>
        </p:txBody>
      </p:sp>
      <p:sp>
        <p:nvSpPr>
          <p:cNvPr id="61" name="Google Shape;61;p13"/>
          <p:cNvSpPr txBox="1"/>
          <p:nvPr/>
        </p:nvSpPr>
        <p:spPr>
          <a:xfrm>
            <a:off x="396275" y="9343300"/>
            <a:ext cx="69849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 u="sng" dirty="0">
                <a:solidFill>
                  <a:schemeClr val="hlink"/>
                </a:solidFill>
                <a:latin typeface="Oswald Medium"/>
                <a:ea typeface="Oswald Medium"/>
                <a:cs typeface="Oswald Medium"/>
                <a:sym typeface="Oswald Medium"/>
                <a:hlinkClick r:id="rId4"/>
              </a:rPr>
              <a:t>PCYDDS - UWTSD ADD - IEH Cliciwch a Chysylltu / Click and Connect Tickets, Mawrth / Tue 13 /01/ 26  @</a:t>
            </a:r>
            <a:r>
              <a:rPr lang="en" sz="1500" dirty="0">
                <a:latin typeface="Oswald Medium"/>
                <a:ea typeface="Oswald Medium"/>
                <a:cs typeface="Oswald Medium"/>
                <a:sym typeface="Oswald Medium"/>
              </a:rPr>
              <a:t>5-6pm</a:t>
            </a:r>
            <a:endParaRPr sz="1500" dirty="0">
              <a:latin typeface="Oswald Medium"/>
              <a:ea typeface="Oswald Medium"/>
              <a:cs typeface="Oswald Medium"/>
              <a:sym typeface="Oswald Medium"/>
            </a:endParaRPr>
          </a:p>
        </p:txBody>
      </p:sp>
      <p:pic>
        <p:nvPicPr>
          <p:cNvPr id="62" name="Google Shape;62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6275" y="-20025"/>
            <a:ext cx="3104350" cy="1165796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1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540272" y="4649800"/>
            <a:ext cx="2304342" cy="2262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</Words>
  <Application>Microsoft Office PowerPoint</Application>
  <PresentationFormat>Custom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Luckiest Guy</vt:lpstr>
      <vt:lpstr>Oswald Medium</vt:lpstr>
      <vt:lpstr>Oswald</vt:lpstr>
      <vt:lpstr>Oswald SemiBold</vt:lpstr>
      <vt:lpstr>Simple Light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Jessica Pitman</cp:lastModifiedBy>
  <cp:revision>1</cp:revision>
  <dcterms:modified xsi:type="dcterms:W3CDTF">2025-12-22T11:19:04Z</dcterms:modified>
</cp:coreProperties>
</file>