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61" r:id="rId3"/>
    <p:sldId id="257" r:id="rId4"/>
    <p:sldId id="258" r:id="rId5"/>
    <p:sldId id="260"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837671-8851-07C0-0217-17F9A862EA16}" v="3059" dt="2025-01-17T15:53:15.868"/>
    <p1510:client id="{58BDC979-830A-850D-3AB0-455FE4B0BF29}" v="81" dt="2025-01-17T01:45:00.5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dirty="0"/>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1/17/2025</a:t>
            </a:fld>
            <a:endParaRPr lang="en-US" dirty="0"/>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691474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1/17/2025</a:t>
            </a:fld>
            <a:endParaRPr lang="en-US" dirty="0"/>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288354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1/17/2025</a:t>
            </a:fld>
            <a:endParaRPr lang="en-US" dirty="0"/>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530785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1/17/2025</a:t>
            </a:fld>
            <a:endParaRPr lang="en-US" dirty="0"/>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747037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1/17/2025</a:t>
            </a:fld>
            <a:endParaRPr lang="en-US" dirty="0"/>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3049848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dirty="0"/>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1/17/2025</a:t>
            </a:fld>
            <a:endParaRPr lang="en-US" dirty="0"/>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1704150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1/17/2025</a:t>
            </a:fld>
            <a:endParaRPr lang="en-US" dirty="0"/>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410287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1/17/2025</a:t>
            </a:fld>
            <a:endParaRPr lang="en-US" dirty="0"/>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2680158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dirty="0"/>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1/17/2025</a:t>
            </a:fld>
            <a:endParaRPr lang="en-US" dirty="0"/>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dirty="0"/>
          </a:p>
        </p:txBody>
      </p:sp>
    </p:spTree>
    <p:extLst>
      <p:ext uri="{BB962C8B-B14F-4D97-AF65-F5344CB8AC3E}">
        <p14:creationId xmlns:p14="http://schemas.microsoft.com/office/powerpoint/2010/main" val="632851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1/17/2025</a:t>
            </a:fld>
            <a:endParaRPr lang="en-US" dirty="0"/>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692634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1/17/2025</a:t>
            </a:fld>
            <a:endParaRPr lang="en-US" dirty="0"/>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621326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1/17/2025</a:t>
            </a:fld>
            <a:endParaRPr lang="en-US" dirty="0"/>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dirty="0"/>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951325843"/>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EC290-F7E5-1BE6-BF65-FC59FC95CECC}"/>
              </a:ext>
            </a:extLst>
          </p:cNvPr>
          <p:cNvSpPr>
            <a:spLocks noGrp="1"/>
          </p:cNvSpPr>
          <p:nvPr>
            <p:ph type="ctrTitle"/>
          </p:nvPr>
        </p:nvSpPr>
        <p:spPr>
          <a:xfrm>
            <a:off x="649392" y="470531"/>
            <a:ext cx="4650324" cy="1501106"/>
          </a:xfrm>
        </p:spPr>
        <p:txBody>
          <a:bodyPr/>
          <a:lstStyle/>
          <a:p>
            <a:r>
              <a:rPr lang="en-GB" dirty="0"/>
              <a:t>Exhibition review </a:t>
            </a:r>
          </a:p>
        </p:txBody>
      </p:sp>
    </p:spTree>
    <p:extLst>
      <p:ext uri="{BB962C8B-B14F-4D97-AF65-F5344CB8AC3E}">
        <p14:creationId xmlns:p14="http://schemas.microsoft.com/office/powerpoint/2010/main" val="3784132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FC362-214A-9C7B-A441-0D7E3B1D26E6}"/>
              </a:ext>
            </a:extLst>
          </p:cNvPr>
          <p:cNvSpPr>
            <a:spLocks noGrp="1"/>
          </p:cNvSpPr>
          <p:nvPr>
            <p:ph type="title"/>
          </p:nvPr>
        </p:nvSpPr>
        <p:spPr>
          <a:xfrm>
            <a:off x="735215" y="860884"/>
            <a:ext cx="10357666" cy="988595"/>
          </a:xfrm>
        </p:spPr>
        <p:txBody>
          <a:bodyPr anchor="b">
            <a:normAutofit/>
          </a:bodyPr>
          <a:lstStyle/>
          <a:p>
            <a:r>
              <a:rPr lang="en-GB" dirty="0"/>
              <a:t>Exhibition overview </a:t>
            </a:r>
          </a:p>
        </p:txBody>
      </p:sp>
      <p:sp>
        <p:nvSpPr>
          <p:cNvPr id="3" name="Content Placeholder 2">
            <a:extLst>
              <a:ext uri="{FF2B5EF4-FFF2-40B4-BE49-F238E27FC236}">
                <a16:creationId xmlns:a16="http://schemas.microsoft.com/office/drawing/2014/main" id="{4DC54FFA-026E-31B3-C5BD-65C5992CFB29}"/>
              </a:ext>
            </a:extLst>
          </p:cNvPr>
          <p:cNvSpPr>
            <a:spLocks noGrp="1"/>
          </p:cNvSpPr>
          <p:nvPr>
            <p:ph sz="half" idx="2"/>
          </p:nvPr>
        </p:nvSpPr>
        <p:spPr>
          <a:xfrm>
            <a:off x="739382" y="2056022"/>
            <a:ext cx="10270146" cy="4157663"/>
          </a:xfrm>
        </p:spPr>
        <p:txBody>
          <a:bodyPr vert="horz" lIns="91440" tIns="45720" rIns="91440" bIns="45720" rtlCol="0" anchor="t">
            <a:normAutofit/>
          </a:bodyPr>
          <a:lstStyle/>
          <a:p>
            <a:pPr marL="0" indent="0">
              <a:buNone/>
            </a:pPr>
            <a:r>
              <a:rPr lang="en-GB" sz="1400" dirty="0"/>
              <a:t>The exhibition I visited recently was at the Glynn Vivian in Swansea. The exhibition was titled, 'Out of this World' by artist Heather Phillipson.</a:t>
            </a:r>
          </a:p>
          <a:p>
            <a:pPr marL="0" indent="0">
              <a:buNone/>
            </a:pPr>
            <a:r>
              <a:rPr lang="en-GB" sz="1400" dirty="0"/>
              <a:t>As a local gallery, I visit quite often. I first saw the current exhibition at the end of October. The exhibition has been running since </a:t>
            </a:r>
            <a:r>
              <a:rPr lang="en-GB" sz="1400" i="0" dirty="0">
                <a:effectLst/>
              </a:rPr>
              <a:t>Friday 12 July 2024 and will end on Sunday 26 January 2025.</a:t>
            </a:r>
            <a:endParaRPr lang="en-GB" sz="1400" dirty="0"/>
          </a:p>
        </p:txBody>
      </p:sp>
      <p:sp>
        <p:nvSpPr>
          <p:cNvPr id="15" name="Date Placeholder 4">
            <a:extLst>
              <a:ext uri="{FF2B5EF4-FFF2-40B4-BE49-F238E27FC236}">
                <a16:creationId xmlns:a16="http://schemas.microsoft.com/office/drawing/2014/main" id="{16045C23-F9DB-298C-5E75-0BC92A9314A3}"/>
              </a:ext>
            </a:extLst>
          </p:cNvPr>
          <p:cNvSpPr>
            <a:spLocks noGrp="1"/>
          </p:cNvSpPr>
          <p:nvPr>
            <p:ph type="dt" sz="half" idx="10"/>
          </p:nvPr>
        </p:nvSpPr>
        <p:spPr>
          <a:xfrm>
            <a:off x="795014" y="6342042"/>
            <a:ext cx="2743200" cy="365125"/>
          </a:xfrm>
        </p:spPr>
        <p:txBody>
          <a:bodyPr/>
          <a:lstStyle/>
          <a:p>
            <a:pPr>
              <a:spcAft>
                <a:spcPts val="600"/>
              </a:spcAft>
            </a:pPr>
            <a:fld id="{BF227C0D-5FF8-4442-9B79-D5339013ED9C}" type="datetime1">
              <a:pPr>
                <a:spcAft>
                  <a:spcPts val="600"/>
                </a:spcAft>
              </a:pPr>
              <a:t>1/17/2025</a:t>
            </a:fld>
            <a:endParaRPr lang="en-US"/>
          </a:p>
        </p:txBody>
      </p:sp>
      <p:sp>
        <p:nvSpPr>
          <p:cNvPr id="16" name="Footer Placeholder 5">
            <a:extLst>
              <a:ext uri="{FF2B5EF4-FFF2-40B4-BE49-F238E27FC236}">
                <a16:creationId xmlns:a16="http://schemas.microsoft.com/office/drawing/2014/main" id="{BAC39060-8049-B171-7D7C-627A3758BCA0}"/>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D2FFE6A7-273B-7908-3388-260BF2865316}"/>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2</a:t>
            </a:fld>
            <a:endParaRPr lang="en-US"/>
          </a:p>
        </p:txBody>
      </p:sp>
    </p:spTree>
    <p:extLst>
      <p:ext uri="{BB962C8B-B14F-4D97-AF65-F5344CB8AC3E}">
        <p14:creationId xmlns:p14="http://schemas.microsoft.com/office/powerpoint/2010/main" val="397140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BC4AB-4A76-94FB-B22E-A0B904FBB2E2}"/>
              </a:ext>
            </a:extLst>
          </p:cNvPr>
          <p:cNvSpPr>
            <a:spLocks noGrp="1"/>
          </p:cNvSpPr>
          <p:nvPr>
            <p:ph type="title"/>
          </p:nvPr>
        </p:nvSpPr>
        <p:spPr>
          <a:xfrm>
            <a:off x="808661" y="759896"/>
            <a:ext cx="10357666" cy="961053"/>
          </a:xfrm>
        </p:spPr>
        <p:txBody>
          <a:bodyPr/>
          <a:lstStyle/>
          <a:p>
            <a:r>
              <a:rPr lang="en-GB" dirty="0"/>
              <a:t>Who is exhibiting?</a:t>
            </a:r>
          </a:p>
        </p:txBody>
      </p:sp>
      <p:sp>
        <p:nvSpPr>
          <p:cNvPr id="3" name="Content Placeholder 2">
            <a:extLst>
              <a:ext uri="{FF2B5EF4-FFF2-40B4-BE49-F238E27FC236}">
                <a16:creationId xmlns:a16="http://schemas.microsoft.com/office/drawing/2014/main" id="{DAECFF15-A5C2-2224-663D-DC171D8B95E7}"/>
              </a:ext>
            </a:extLst>
          </p:cNvPr>
          <p:cNvSpPr>
            <a:spLocks noGrp="1"/>
          </p:cNvSpPr>
          <p:nvPr>
            <p:ph idx="1"/>
          </p:nvPr>
        </p:nvSpPr>
        <p:spPr>
          <a:xfrm>
            <a:off x="808662" y="2046841"/>
            <a:ext cx="10357666" cy="4114801"/>
          </a:xfrm>
        </p:spPr>
        <p:txBody>
          <a:bodyPr vert="horz" lIns="91440" tIns="45720" rIns="91440" bIns="45720" rtlCol="0" anchor="t">
            <a:normAutofit/>
          </a:bodyPr>
          <a:lstStyle/>
          <a:p>
            <a:pPr marL="0" indent="0">
              <a:buNone/>
            </a:pPr>
            <a:r>
              <a:rPr lang="en-GB" sz="1400" dirty="0"/>
              <a:t>Heather Phillipson is a British artist from London, who's work features variances of imagery, materials and media. Through her unique combinates of material, Phillipson creates unusual and complex systems and worlds. She works with many mediums to create her projects including video, sound, sculpture, installation, music, poetry, and digital media. Phillipson describes her work as 'quantum thought experiments', as her work proposes a suppressed sense of threat and danger. In her own words, 'received ideas, images and the systems that underpin them may be on the verge of collapse' (Tate, 2022).</a:t>
            </a:r>
            <a:endParaRPr lang="en-US" sz="1400"/>
          </a:p>
        </p:txBody>
      </p:sp>
    </p:spTree>
    <p:extLst>
      <p:ext uri="{BB962C8B-B14F-4D97-AF65-F5344CB8AC3E}">
        <p14:creationId xmlns:p14="http://schemas.microsoft.com/office/powerpoint/2010/main" val="2431743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A091-3333-4B9B-5BD8-7E886DBEEC3E}"/>
              </a:ext>
            </a:extLst>
          </p:cNvPr>
          <p:cNvSpPr>
            <a:spLocks noGrp="1"/>
          </p:cNvSpPr>
          <p:nvPr>
            <p:ph type="title"/>
          </p:nvPr>
        </p:nvSpPr>
        <p:spPr>
          <a:xfrm>
            <a:off x="808661" y="833340"/>
            <a:ext cx="10357666" cy="887607"/>
          </a:xfrm>
        </p:spPr>
        <p:txBody>
          <a:bodyPr anchor="b">
            <a:normAutofit/>
          </a:bodyPr>
          <a:lstStyle/>
          <a:p>
            <a:r>
              <a:rPr lang="en-GB" dirty="0"/>
              <a:t>What is being exhibited?</a:t>
            </a:r>
          </a:p>
        </p:txBody>
      </p:sp>
      <p:sp>
        <p:nvSpPr>
          <p:cNvPr id="3" name="Content Placeholder 2">
            <a:extLst>
              <a:ext uri="{FF2B5EF4-FFF2-40B4-BE49-F238E27FC236}">
                <a16:creationId xmlns:a16="http://schemas.microsoft.com/office/drawing/2014/main" id="{4F378B73-FA97-5006-301C-1F054D80965F}"/>
              </a:ext>
            </a:extLst>
          </p:cNvPr>
          <p:cNvSpPr>
            <a:spLocks noGrp="1"/>
          </p:cNvSpPr>
          <p:nvPr>
            <p:ph sz="half" idx="1"/>
          </p:nvPr>
        </p:nvSpPr>
        <p:spPr>
          <a:xfrm>
            <a:off x="812976" y="2101926"/>
            <a:ext cx="4995019" cy="4240289"/>
          </a:xfrm>
        </p:spPr>
        <p:txBody>
          <a:bodyPr vert="horz" lIns="91440" tIns="45720" rIns="91440" bIns="45720" rtlCol="0" anchor="t">
            <a:normAutofit/>
          </a:bodyPr>
          <a:lstStyle/>
          <a:p>
            <a:pPr marL="0" indent="0">
              <a:lnSpc>
                <a:spcPct val="120000"/>
              </a:lnSpc>
              <a:buNone/>
            </a:pPr>
            <a:r>
              <a:rPr lang="en-GB" sz="1400" dirty="0"/>
              <a:t>In 'Out of this World', Heather Phillipson invites us to a space of sonic and atmospheric conditions that generate the sense of airspace, aerospace and outer space.</a:t>
            </a:r>
          </a:p>
          <a:p>
            <a:pPr marL="0" indent="0">
              <a:lnSpc>
                <a:spcPct val="120000"/>
              </a:lnSpc>
              <a:buNone/>
            </a:pPr>
            <a:r>
              <a:rPr lang="en-GB" sz="1400" dirty="0"/>
              <a:t>In the exhibition Phillipson has responded to radar, sonar and un-identified aerial phenomena using automated noises and dematerialised imagery that floats and pulsates above the viewer. The noises vibrate, which create a sense of unease and uncertainty as you walk through the space.</a:t>
            </a:r>
          </a:p>
          <a:p>
            <a:pPr marL="0" indent="0">
              <a:lnSpc>
                <a:spcPct val="120000"/>
              </a:lnSpc>
              <a:buNone/>
            </a:pPr>
            <a:r>
              <a:rPr lang="en-GB" sz="1400" dirty="0"/>
              <a:t>The exhibition reminds me of astronomical art, and I believe that Phillipson is attempting to perceive life beyond our world through her use of abstract imagery and foreign noises.</a:t>
            </a:r>
          </a:p>
        </p:txBody>
      </p:sp>
      <p:pic>
        <p:nvPicPr>
          <p:cNvPr id="5" name="Picture 4" descr="A group of large white objects from ropes&#10;&#10;Description automatically generated">
            <a:extLst>
              <a:ext uri="{FF2B5EF4-FFF2-40B4-BE49-F238E27FC236}">
                <a16:creationId xmlns:a16="http://schemas.microsoft.com/office/drawing/2014/main" id="{38E49E53-A58A-9E1F-C23B-1AFEF3B2E69E}"/>
              </a:ext>
            </a:extLst>
          </p:cNvPr>
          <p:cNvPicPr>
            <a:picLocks noChangeAspect="1"/>
          </p:cNvPicPr>
          <p:nvPr/>
        </p:nvPicPr>
        <p:blipFill>
          <a:blip r:embed="rId2"/>
          <a:stretch>
            <a:fillRect/>
          </a:stretch>
        </p:blipFill>
        <p:spPr>
          <a:xfrm>
            <a:off x="6275357" y="2966841"/>
            <a:ext cx="5027954" cy="2262579"/>
          </a:xfrm>
          <a:prstGeom prst="rect">
            <a:avLst/>
          </a:prstGeom>
          <a:noFill/>
        </p:spPr>
      </p:pic>
      <p:sp>
        <p:nvSpPr>
          <p:cNvPr id="10" name="Date Placeholder 4">
            <a:extLst>
              <a:ext uri="{FF2B5EF4-FFF2-40B4-BE49-F238E27FC236}">
                <a16:creationId xmlns:a16="http://schemas.microsoft.com/office/drawing/2014/main" id="{6C5DCF10-FAF4-DEB7-A7D7-2A5A5EBF91A3}"/>
              </a:ext>
            </a:extLst>
          </p:cNvPr>
          <p:cNvSpPr>
            <a:spLocks noGrp="1"/>
          </p:cNvSpPr>
          <p:nvPr>
            <p:ph type="dt" sz="half" idx="10"/>
          </p:nvPr>
        </p:nvSpPr>
        <p:spPr>
          <a:xfrm>
            <a:off x="795014" y="6342042"/>
            <a:ext cx="2743200" cy="365125"/>
          </a:xfrm>
        </p:spPr>
        <p:txBody>
          <a:bodyPr/>
          <a:lstStyle/>
          <a:p>
            <a:pPr>
              <a:spcAft>
                <a:spcPts val="600"/>
              </a:spcAft>
            </a:pPr>
            <a:fld id="{D92A7114-9A89-46E7-931D-E5B4E727B302}" type="datetime1">
              <a:pPr>
                <a:spcAft>
                  <a:spcPts val="600"/>
                </a:spcAft>
              </a:pPr>
              <a:t>1/17/2025</a:t>
            </a:fld>
            <a:endParaRPr lang="en-US"/>
          </a:p>
        </p:txBody>
      </p:sp>
      <p:sp>
        <p:nvSpPr>
          <p:cNvPr id="12" name="Footer Placeholder 5">
            <a:extLst>
              <a:ext uri="{FF2B5EF4-FFF2-40B4-BE49-F238E27FC236}">
                <a16:creationId xmlns:a16="http://schemas.microsoft.com/office/drawing/2014/main" id="{D7C5C98A-5405-ABE3-C655-C98BEBBB5DF3}"/>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553336BC-4054-EB96-0F8C-85CED34C811E}"/>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4</a:t>
            </a:fld>
            <a:endParaRPr lang="en-US"/>
          </a:p>
        </p:txBody>
      </p:sp>
    </p:spTree>
    <p:extLst>
      <p:ext uri="{BB962C8B-B14F-4D97-AF65-F5344CB8AC3E}">
        <p14:creationId xmlns:p14="http://schemas.microsoft.com/office/powerpoint/2010/main" val="1621684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4C86A-1140-4A51-FE29-EA3FB7C3A2D6}"/>
              </a:ext>
            </a:extLst>
          </p:cNvPr>
          <p:cNvSpPr>
            <a:spLocks noGrp="1"/>
          </p:cNvSpPr>
          <p:nvPr>
            <p:ph type="title"/>
          </p:nvPr>
        </p:nvSpPr>
        <p:spPr>
          <a:xfrm>
            <a:off x="652589" y="466111"/>
            <a:ext cx="10357666" cy="731536"/>
          </a:xfrm>
        </p:spPr>
        <p:txBody>
          <a:bodyPr anchor="b">
            <a:normAutofit/>
          </a:bodyPr>
          <a:lstStyle/>
          <a:p>
            <a:r>
              <a:rPr lang="en-GB" dirty="0"/>
              <a:t>Evaluation</a:t>
            </a:r>
          </a:p>
        </p:txBody>
      </p:sp>
      <p:sp>
        <p:nvSpPr>
          <p:cNvPr id="3" name="Content Placeholder 2">
            <a:extLst>
              <a:ext uri="{FF2B5EF4-FFF2-40B4-BE49-F238E27FC236}">
                <a16:creationId xmlns:a16="http://schemas.microsoft.com/office/drawing/2014/main" id="{FB713A14-37B9-EC0B-2CFD-CDF6FCC7CCFD}"/>
              </a:ext>
            </a:extLst>
          </p:cNvPr>
          <p:cNvSpPr>
            <a:spLocks noGrp="1"/>
          </p:cNvSpPr>
          <p:nvPr>
            <p:ph sz="half" idx="1"/>
          </p:nvPr>
        </p:nvSpPr>
        <p:spPr>
          <a:xfrm>
            <a:off x="656903" y="1266479"/>
            <a:ext cx="10356560" cy="4157663"/>
          </a:xfrm>
        </p:spPr>
        <p:txBody>
          <a:bodyPr vert="horz" lIns="91440" tIns="45720" rIns="91440" bIns="45720" rtlCol="0" anchor="t">
            <a:normAutofit/>
          </a:bodyPr>
          <a:lstStyle/>
          <a:p>
            <a:pPr marL="0" indent="0">
              <a:buNone/>
            </a:pPr>
            <a:r>
              <a:rPr lang="en-GB" sz="1400" dirty="0"/>
              <a:t>I initially visited the Glynn Vivian with my partner not knowing anything about Phillipson's exhibition beforehand. As soon as I walked in, I was engulfed in an immersive space that was unfamiliar to me. It felt like a truly alien experience walking into the space with noise echoing off the walls and bright, spherical objects projecting unusual imagery in front of me.</a:t>
            </a:r>
          </a:p>
          <a:p>
            <a:pPr marL="0" indent="0">
              <a:buNone/>
            </a:pPr>
            <a:r>
              <a:rPr lang="en-GB" sz="1400" dirty="0"/>
              <a:t>I enjoyed the exhibition as it was unusual and unexpected. I believe I enjoyed the exhibition more not knowing what I was walking in to. I liked Phillipson's clever use of space, light and noise to create the illusion of another dimension that the viewer can immerse themselves in.</a:t>
            </a:r>
          </a:p>
          <a:p>
            <a:pPr marL="0" indent="0">
              <a:buNone/>
            </a:pPr>
            <a:r>
              <a:rPr lang="en-GB" sz="1400" dirty="0"/>
              <a:t>I don’t believe that Phillipson's work has any relation to my own practice, however I have taken inspiration from her combination of sound and imagery. I would eventually like to start expanding my own ideas to larger spaces, creating my own installations. In my first term I have begun to experiment with sound and imagery which I would hopefully like to take further through my own projects.</a:t>
            </a:r>
          </a:p>
        </p:txBody>
      </p:sp>
      <p:sp>
        <p:nvSpPr>
          <p:cNvPr id="10" name="Date Placeholder 4">
            <a:extLst>
              <a:ext uri="{FF2B5EF4-FFF2-40B4-BE49-F238E27FC236}">
                <a16:creationId xmlns:a16="http://schemas.microsoft.com/office/drawing/2014/main" id="{0899A87C-2642-4B47-BD0F-4669FE7BB224}"/>
              </a:ext>
            </a:extLst>
          </p:cNvPr>
          <p:cNvSpPr>
            <a:spLocks noGrp="1"/>
          </p:cNvSpPr>
          <p:nvPr>
            <p:ph type="dt" sz="half" idx="10"/>
          </p:nvPr>
        </p:nvSpPr>
        <p:spPr>
          <a:xfrm>
            <a:off x="795014" y="6342042"/>
            <a:ext cx="2743200" cy="365125"/>
          </a:xfrm>
        </p:spPr>
        <p:txBody>
          <a:bodyPr/>
          <a:lstStyle/>
          <a:p>
            <a:pPr>
              <a:spcAft>
                <a:spcPts val="600"/>
              </a:spcAft>
            </a:pPr>
            <a:fld id="{257777E5-9CAA-415B-A683-998976529359}" type="datetime1">
              <a:rPr lang="en-US"/>
              <a:pPr>
                <a:spcAft>
                  <a:spcPts val="600"/>
                </a:spcAft>
              </a:pPr>
              <a:t>1/17/2025</a:t>
            </a:fld>
            <a:endParaRPr lang="en-US"/>
          </a:p>
        </p:txBody>
      </p:sp>
      <p:sp>
        <p:nvSpPr>
          <p:cNvPr id="12" name="Footer Placeholder 5">
            <a:extLst>
              <a:ext uri="{FF2B5EF4-FFF2-40B4-BE49-F238E27FC236}">
                <a16:creationId xmlns:a16="http://schemas.microsoft.com/office/drawing/2014/main" id="{50447C82-88A3-B68A-F8CC-9E48BB8957D7}"/>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A8938371-B84E-9E2A-C54F-3BF6C978E0D1}"/>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5</a:t>
            </a:fld>
            <a:endParaRPr lang="en-US"/>
          </a:p>
        </p:txBody>
      </p:sp>
    </p:spTree>
    <p:extLst>
      <p:ext uri="{BB962C8B-B14F-4D97-AF65-F5344CB8AC3E}">
        <p14:creationId xmlns:p14="http://schemas.microsoft.com/office/powerpoint/2010/main" val="3143633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A0E60-01BB-1A04-AF08-5CE8623C08DE}"/>
              </a:ext>
            </a:extLst>
          </p:cNvPr>
          <p:cNvSpPr>
            <a:spLocks noGrp="1"/>
          </p:cNvSpPr>
          <p:nvPr>
            <p:ph type="title"/>
          </p:nvPr>
        </p:nvSpPr>
        <p:spPr>
          <a:xfrm>
            <a:off x="918829" y="447751"/>
            <a:ext cx="10247498" cy="1355824"/>
          </a:xfrm>
        </p:spPr>
        <p:txBody>
          <a:bodyPr/>
          <a:lstStyle/>
          <a:p>
            <a:r>
              <a:rPr lang="en-US" dirty="0"/>
              <a:t>References</a:t>
            </a:r>
          </a:p>
        </p:txBody>
      </p:sp>
      <p:sp>
        <p:nvSpPr>
          <p:cNvPr id="5" name="Date Placeholder 4">
            <a:extLst>
              <a:ext uri="{FF2B5EF4-FFF2-40B4-BE49-F238E27FC236}">
                <a16:creationId xmlns:a16="http://schemas.microsoft.com/office/drawing/2014/main" id="{F12336E7-955C-CE71-AC0B-11CC6CEC7E38}"/>
              </a:ext>
            </a:extLst>
          </p:cNvPr>
          <p:cNvSpPr>
            <a:spLocks noGrp="1"/>
          </p:cNvSpPr>
          <p:nvPr>
            <p:ph type="dt" sz="half" idx="10"/>
          </p:nvPr>
        </p:nvSpPr>
        <p:spPr/>
        <p:txBody>
          <a:bodyPr/>
          <a:lstStyle/>
          <a:p>
            <a:fld id="{FB7ADBE2-AED2-4DB3-96FD-311B52E2894D}" type="datetime1">
              <a:t>1/17/2025</a:t>
            </a:fld>
            <a:endParaRPr lang="en-US" dirty="0"/>
          </a:p>
        </p:txBody>
      </p:sp>
      <p:sp>
        <p:nvSpPr>
          <p:cNvPr id="6" name="Footer Placeholder 5">
            <a:extLst>
              <a:ext uri="{FF2B5EF4-FFF2-40B4-BE49-F238E27FC236}">
                <a16:creationId xmlns:a16="http://schemas.microsoft.com/office/drawing/2014/main" id="{AED9B011-D3DF-07D3-E8E7-52199C9E1E9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C2F9FC6-F6A4-3B8C-5101-C0AC6CE7EB3F}"/>
              </a:ext>
            </a:extLst>
          </p:cNvPr>
          <p:cNvSpPr>
            <a:spLocks noGrp="1"/>
          </p:cNvSpPr>
          <p:nvPr>
            <p:ph type="sldNum" sz="quarter" idx="12"/>
          </p:nvPr>
        </p:nvSpPr>
        <p:spPr/>
        <p:txBody>
          <a:bodyPr/>
          <a:lstStyle/>
          <a:p>
            <a:fld id="{8DFDE724-0293-4953-AE9D-4D814FA589B0}" type="slidenum">
              <a:rPr lang="en-US" dirty="0"/>
              <a:t>6</a:t>
            </a:fld>
            <a:endParaRPr lang="en-US" dirty="0"/>
          </a:p>
        </p:txBody>
      </p:sp>
      <p:sp>
        <p:nvSpPr>
          <p:cNvPr id="8" name="TextBox 7">
            <a:extLst>
              <a:ext uri="{FF2B5EF4-FFF2-40B4-BE49-F238E27FC236}">
                <a16:creationId xmlns:a16="http://schemas.microsoft.com/office/drawing/2014/main" id="{38DF210A-D2F3-ECC6-9B07-8272446A7171}"/>
              </a:ext>
            </a:extLst>
          </p:cNvPr>
          <p:cNvSpPr txBox="1"/>
          <p:nvPr/>
        </p:nvSpPr>
        <p:spPr>
          <a:xfrm>
            <a:off x="922420" y="2035342"/>
            <a:ext cx="94090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Avenir Next LT Pro Light"/>
              </a:rPr>
              <a:t>Tate (2022). </a:t>
            </a:r>
            <a:r>
              <a:rPr lang="en-US" sz="1400" i="1" dirty="0">
                <a:latin typeface="Avenir Next LT Pro Light"/>
              </a:rPr>
              <a:t>Heather Phillipson</a:t>
            </a:r>
            <a:r>
              <a:rPr lang="en-US" sz="1400" dirty="0">
                <a:latin typeface="Avenir Next LT Pro Light"/>
              </a:rPr>
              <a:t>. [online] Tate. Available at: https://www.tate.org.uk/whats-on/tate-liverpool/turner-prize-2022/heather-phillipson.</a:t>
            </a:r>
          </a:p>
        </p:txBody>
      </p:sp>
    </p:spTree>
    <p:extLst>
      <p:ext uri="{BB962C8B-B14F-4D97-AF65-F5344CB8AC3E}">
        <p14:creationId xmlns:p14="http://schemas.microsoft.com/office/powerpoint/2010/main" val="1156619450"/>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docProps/app.xml><?xml version="1.0" encoding="utf-8"?>
<Properties xmlns="http://schemas.openxmlformats.org/officeDocument/2006/extended-properties" xmlns:vt="http://schemas.openxmlformats.org/officeDocument/2006/docPropsVTypes">
  <TotalTime>0</TotalTime>
  <Words>175</Words>
  <Application>Microsoft Office PowerPoint</Application>
  <PresentationFormat>Widescreen</PresentationFormat>
  <Paragraphs>26</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VeniceBeachVTI</vt:lpstr>
      <vt:lpstr>Exhibition review </vt:lpstr>
      <vt:lpstr>Exhibition overview </vt:lpstr>
      <vt:lpstr>Who is exhibiting?</vt:lpstr>
      <vt:lpstr>What is being exhibited?</vt:lpstr>
      <vt:lpstr>Evaluation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Meiklejohn</dc:creator>
  <cp:lastModifiedBy>Hannah Meiklejohn</cp:lastModifiedBy>
  <cp:revision>2188</cp:revision>
  <dcterms:created xsi:type="dcterms:W3CDTF">2025-01-16T12:30:45Z</dcterms:created>
  <dcterms:modified xsi:type="dcterms:W3CDTF">2025-01-17T15:55:50Z</dcterms:modified>
</cp:coreProperties>
</file>