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56" r:id="rId2"/>
    <p:sldId id="288" r:id="rId3"/>
    <p:sldId id="257" r:id="rId4"/>
    <p:sldId id="278" r:id="rId5"/>
    <p:sldId id="261" r:id="rId6"/>
    <p:sldId id="290" r:id="rId7"/>
    <p:sldId id="291" r:id="rId8"/>
    <p:sldId id="271" r:id="rId9"/>
    <p:sldId id="279" r:id="rId10"/>
    <p:sldId id="263" r:id="rId11"/>
    <p:sldId id="281" r:id="rId12"/>
    <p:sldId id="283" r:id="rId13"/>
    <p:sldId id="284" r:id="rId14"/>
    <p:sldId id="270" r:id="rId15"/>
    <p:sldId id="285" r:id="rId16"/>
    <p:sldId id="286" r:id="rId17"/>
    <p:sldId id="287" r:id="rId18"/>
    <p:sldId id="262" r:id="rId19"/>
    <p:sldId id="272" r:id="rId20"/>
    <p:sldId id="269" r:id="rId21"/>
    <p:sldId id="273" r:id="rId22"/>
    <p:sldId id="274" r:id="rId23"/>
    <p:sldId id="275" r:id="rId24"/>
    <p:sldId id="276" r:id="rId25"/>
    <p:sldId id="268" r:id="rId26"/>
    <p:sldId id="292" r:id="rId27"/>
    <p:sldId id="258" r:id="rId28"/>
  </p:sldIdLst>
  <p:sldSz cx="12192000" cy="6858000"/>
  <p:notesSz cx="6858000" cy="9144000"/>
  <p:defaultTex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4AD72"/>
    <a:srgbClr val="DAB592"/>
    <a:srgbClr val="232325"/>
    <a:srgbClr val="EFC597"/>
    <a:srgbClr val="3D1C14"/>
    <a:srgbClr val="D29767"/>
    <a:srgbClr val="FCDFB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9" autoAdjust="0"/>
    <p:restoredTop sz="94645" autoAdjust="0"/>
  </p:normalViewPr>
  <p:slideViewPr>
    <p:cSldViewPr snapToGrid="0">
      <p:cViewPr varScale="1">
        <p:scale>
          <a:sx n="92" d="100"/>
          <a:sy n="92" d="100"/>
        </p:scale>
        <p:origin x="295" y="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18/5/colors/Iconchunking_neutralicontext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dgm:fillClrLst>
    <dgm:linClrLst meth="repeat">
      <a:schemeClr val="lt1">
        <a:alpha val="0"/>
      </a:schemeClr>
    </dgm:linClrLst>
    <dgm:effectClrLst/>
    <dgm:txLinClrLst/>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4512113-CC5B-47E9-80A0-4238D2D8DD6D}" type="doc">
      <dgm:prSet loTypeId="urn:microsoft.com/office/officeart/2018/2/layout/IconVerticalSolidList" loCatId="icon" qsTypeId="urn:microsoft.com/office/officeart/2005/8/quickstyle/simple1" qsCatId="simple" csTypeId="urn:microsoft.com/office/officeart/2018/5/colors/Iconchunking_neutralicontext_accent6_2" csCatId="accent6" phldr="1"/>
      <dgm:spPr/>
      <dgm:t>
        <a:bodyPr/>
        <a:lstStyle/>
        <a:p>
          <a:endParaRPr lang="en-US"/>
        </a:p>
      </dgm:t>
    </dgm:pt>
    <dgm:pt modelId="{46A75729-BB31-4A69-B649-F86FD87C2B44}">
      <dgm:prSet/>
      <dgm:spPr/>
      <dgm:t>
        <a:bodyPr/>
        <a:lstStyle/>
        <a:p>
          <a:r>
            <a:rPr lang="en-US" dirty="0">
              <a:latin typeface="Baskerville Old Face" panose="02020602080505020303" pitchFamily="18" charset="0"/>
              <a:cs typeface="Angsana New" panose="02020603050405020304" pitchFamily="18" charset="-34"/>
            </a:rPr>
            <a:t>An overview of PORSCHE</a:t>
          </a:r>
        </a:p>
      </dgm:t>
    </dgm:pt>
    <dgm:pt modelId="{E7DA909A-1A35-4489-9891-008E1EBC7CF9}" type="parTrans" cxnId="{153E05E5-BD52-400D-87D8-7C80C3C3C990}">
      <dgm:prSet/>
      <dgm:spPr/>
      <dgm:t>
        <a:bodyPr/>
        <a:lstStyle/>
        <a:p>
          <a:endParaRPr lang="en-US"/>
        </a:p>
      </dgm:t>
    </dgm:pt>
    <dgm:pt modelId="{4353ED1D-036C-4C1D-8E33-801DAD6A5FBE}" type="sibTrans" cxnId="{153E05E5-BD52-400D-87D8-7C80C3C3C990}">
      <dgm:prSet/>
      <dgm:spPr/>
      <dgm:t>
        <a:bodyPr/>
        <a:lstStyle/>
        <a:p>
          <a:endParaRPr lang="en-US"/>
        </a:p>
      </dgm:t>
    </dgm:pt>
    <dgm:pt modelId="{D658D208-7830-4B35-BA4D-0BF55C5ED17F}">
      <dgm:prSet/>
      <dgm:spPr/>
      <dgm:t>
        <a:bodyPr/>
        <a:lstStyle/>
        <a:p>
          <a:r>
            <a:rPr lang="en-US" dirty="0">
              <a:latin typeface="Baskerville Old Face" panose="02020602080505020303" pitchFamily="18" charset="0"/>
            </a:rPr>
            <a:t>The </a:t>
          </a:r>
          <a:r>
            <a:rPr lang="en-US" dirty="0" err="1">
              <a:latin typeface="Baskerville Old Face" panose="02020602080505020303" pitchFamily="18" charset="0"/>
            </a:rPr>
            <a:t>organisation</a:t>
          </a:r>
          <a:r>
            <a:rPr lang="en-US" dirty="0">
              <a:latin typeface="Baskerville Old Face" panose="02020602080505020303" pitchFamily="18" charset="0"/>
            </a:rPr>
            <a:t> structure, size, and functions</a:t>
          </a:r>
        </a:p>
      </dgm:t>
    </dgm:pt>
    <dgm:pt modelId="{3CD1EE6F-BC52-4BDF-BB4E-DA9430651360}" type="parTrans" cxnId="{A883B30D-E083-42DC-81E6-EB67FDE44B12}">
      <dgm:prSet/>
      <dgm:spPr/>
      <dgm:t>
        <a:bodyPr/>
        <a:lstStyle/>
        <a:p>
          <a:endParaRPr lang="en-US"/>
        </a:p>
      </dgm:t>
    </dgm:pt>
    <dgm:pt modelId="{9413636E-A7D4-4655-9692-98DDFFDA516B}" type="sibTrans" cxnId="{A883B30D-E083-42DC-81E6-EB67FDE44B12}">
      <dgm:prSet/>
      <dgm:spPr/>
      <dgm:t>
        <a:bodyPr/>
        <a:lstStyle/>
        <a:p>
          <a:endParaRPr lang="en-US"/>
        </a:p>
      </dgm:t>
    </dgm:pt>
    <dgm:pt modelId="{B410A8A7-853B-46A1-893E-304CA6E0F27C}">
      <dgm:prSet/>
      <dgm:spPr/>
      <dgm:t>
        <a:bodyPr/>
        <a:lstStyle/>
        <a:p>
          <a:r>
            <a:rPr lang="en-US" dirty="0">
              <a:latin typeface="Baskerville Old Face" panose="02020602080505020303" pitchFamily="18" charset="0"/>
            </a:rPr>
            <a:t>The internal and external environment influencing the </a:t>
          </a:r>
          <a:r>
            <a:rPr lang="en-US" dirty="0" err="1">
              <a:latin typeface="Baskerville Old Face" panose="02020602080505020303" pitchFamily="18" charset="0"/>
            </a:rPr>
            <a:t>organisation</a:t>
          </a:r>
          <a:endParaRPr lang="en-US" dirty="0">
            <a:latin typeface="Baskerville Old Face" panose="02020602080505020303" pitchFamily="18" charset="0"/>
          </a:endParaRPr>
        </a:p>
      </dgm:t>
    </dgm:pt>
    <dgm:pt modelId="{B5677EEC-DF5E-40BB-B19F-CD70C952B270}" type="parTrans" cxnId="{C1B2B297-E70E-4E89-B57C-C195B28C04E5}">
      <dgm:prSet/>
      <dgm:spPr/>
      <dgm:t>
        <a:bodyPr/>
        <a:lstStyle/>
        <a:p>
          <a:endParaRPr lang="en-US"/>
        </a:p>
      </dgm:t>
    </dgm:pt>
    <dgm:pt modelId="{B0872013-D22A-43FA-9E86-0041C6D8CB13}" type="sibTrans" cxnId="{C1B2B297-E70E-4E89-B57C-C195B28C04E5}">
      <dgm:prSet/>
      <dgm:spPr/>
      <dgm:t>
        <a:bodyPr/>
        <a:lstStyle/>
        <a:p>
          <a:endParaRPr lang="en-US"/>
        </a:p>
      </dgm:t>
    </dgm:pt>
    <dgm:pt modelId="{F35EE347-3612-4AD8-8F6A-A82DA3D8D0F9}">
      <dgm:prSet/>
      <dgm:spPr/>
      <dgm:t>
        <a:bodyPr/>
        <a:lstStyle/>
        <a:p>
          <a:r>
            <a:rPr lang="en-US" dirty="0">
              <a:latin typeface="Baskerville Old Face" panose="02020602080505020303" pitchFamily="18" charset="0"/>
            </a:rPr>
            <a:t>Porsche - SWOT analysis</a:t>
          </a:r>
        </a:p>
      </dgm:t>
    </dgm:pt>
    <dgm:pt modelId="{1CFF592B-34C3-40CD-B6E1-C8340814BB05}" type="parTrans" cxnId="{9D2CB210-561C-4A55-8199-6127AAA6E9B7}">
      <dgm:prSet/>
      <dgm:spPr/>
      <dgm:t>
        <a:bodyPr/>
        <a:lstStyle/>
        <a:p>
          <a:endParaRPr lang="en-US"/>
        </a:p>
      </dgm:t>
    </dgm:pt>
    <dgm:pt modelId="{49A73919-12D3-4C72-B9CE-5CF1F9CB95BE}" type="sibTrans" cxnId="{9D2CB210-561C-4A55-8199-6127AAA6E9B7}">
      <dgm:prSet/>
      <dgm:spPr/>
      <dgm:t>
        <a:bodyPr/>
        <a:lstStyle/>
        <a:p>
          <a:endParaRPr lang="en-US"/>
        </a:p>
      </dgm:t>
    </dgm:pt>
    <dgm:pt modelId="{0DB7808F-EC19-4BBD-AFA5-2F86C7C76E92}">
      <dgm:prSet/>
      <dgm:spPr/>
      <dgm:t>
        <a:bodyPr/>
        <a:lstStyle/>
        <a:p>
          <a:r>
            <a:rPr lang="en-US" dirty="0">
              <a:latin typeface="Baskerville Old Face" panose="02020602080505020303" pitchFamily="18" charset="0"/>
            </a:rPr>
            <a:t>Porsche - PESTLE analysis</a:t>
          </a:r>
        </a:p>
      </dgm:t>
    </dgm:pt>
    <dgm:pt modelId="{95126FFC-3F92-4035-BCC4-C6C053D5554D}" type="parTrans" cxnId="{1669666F-4A50-4348-990D-52210C6074A5}">
      <dgm:prSet/>
      <dgm:spPr/>
      <dgm:t>
        <a:bodyPr/>
        <a:lstStyle/>
        <a:p>
          <a:endParaRPr lang="en-US"/>
        </a:p>
      </dgm:t>
    </dgm:pt>
    <dgm:pt modelId="{948A917C-52AC-443F-A97E-8ECA98011346}" type="sibTrans" cxnId="{1669666F-4A50-4348-990D-52210C6074A5}">
      <dgm:prSet/>
      <dgm:spPr/>
      <dgm:t>
        <a:bodyPr/>
        <a:lstStyle/>
        <a:p>
          <a:endParaRPr lang="en-US"/>
        </a:p>
      </dgm:t>
    </dgm:pt>
    <dgm:pt modelId="{9D31941C-03D4-411F-95F4-DF4DCDBC4AA3}">
      <dgm:prSet/>
      <dgm:spPr/>
      <dgm:t>
        <a:bodyPr/>
        <a:lstStyle/>
        <a:p>
          <a:r>
            <a:rPr lang="en-US" dirty="0">
              <a:latin typeface="Baskerville Old Face" panose="02020602080505020303" pitchFamily="18" charset="0"/>
            </a:rPr>
            <a:t>The company stakeholders</a:t>
          </a:r>
        </a:p>
      </dgm:t>
    </dgm:pt>
    <dgm:pt modelId="{B460E7E1-3390-4681-BD3D-767948F34BA3}" type="parTrans" cxnId="{DD1A1D59-B2AD-49E4-BD66-BEB31416576B}">
      <dgm:prSet/>
      <dgm:spPr/>
      <dgm:t>
        <a:bodyPr/>
        <a:lstStyle/>
        <a:p>
          <a:endParaRPr lang="en-US"/>
        </a:p>
      </dgm:t>
    </dgm:pt>
    <dgm:pt modelId="{BADB8D11-01F1-463C-B117-6782EBE48683}" type="sibTrans" cxnId="{DD1A1D59-B2AD-49E4-BD66-BEB31416576B}">
      <dgm:prSet/>
      <dgm:spPr/>
      <dgm:t>
        <a:bodyPr/>
        <a:lstStyle/>
        <a:p>
          <a:endParaRPr lang="en-US"/>
        </a:p>
      </dgm:t>
    </dgm:pt>
    <dgm:pt modelId="{2865A82E-E543-4174-8489-13B952D20CCF}">
      <dgm:prSet/>
      <dgm:spPr/>
      <dgm:t>
        <a:bodyPr/>
        <a:lstStyle/>
        <a:p>
          <a:r>
            <a:rPr lang="en-US" dirty="0">
              <a:latin typeface="Baskerville Old Face" panose="02020602080505020303" pitchFamily="18" charset="0"/>
            </a:rPr>
            <a:t>Conclusion</a:t>
          </a:r>
        </a:p>
      </dgm:t>
    </dgm:pt>
    <dgm:pt modelId="{FF79B931-9BB3-4F5E-8E2A-210BB1375228}" type="parTrans" cxnId="{32DEAD96-31B5-4CC5-B8B6-824FB148206C}">
      <dgm:prSet/>
      <dgm:spPr/>
      <dgm:t>
        <a:bodyPr/>
        <a:lstStyle/>
        <a:p>
          <a:endParaRPr lang="en-US"/>
        </a:p>
      </dgm:t>
    </dgm:pt>
    <dgm:pt modelId="{5C0F72EA-5E36-4D2C-8B01-91DCDF2328B1}" type="sibTrans" cxnId="{32DEAD96-31B5-4CC5-B8B6-824FB148206C}">
      <dgm:prSet/>
      <dgm:spPr/>
      <dgm:t>
        <a:bodyPr/>
        <a:lstStyle/>
        <a:p>
          <a:endParaRPr lang="en-US"/>
        </a:p>
      </dgm:t>
    </dgm:pt>
    <dgm:pt modelId="{68BB304C-5256-4B82-8C87-6E883223FE85}" type="pres">
      <dgm:prSet presAssocID="{34512113-CC5B-47E9-80A0-4238D2D8DD6D}" presName="root" presStyleCnt="0">
        <dgm:presLayoutVars>
          <dgm:dir/>
          <dgm:resizeHandles val="exact"/>
        </dgm:presLayoutVars>
      </dgm:prSet>
      <dgm:spPr/>
    </dgm:pt>
    <dgm:pt modelId="{5E6001C4-BA9B-4459-BF0F-AB5335BCF756}" type="pres">
      <dgm:prSet presAssocID="{46A75729-BB31-4A69-B649-F86FD87C2B44}" presName="compNode" presStyleCnt="0"/>
      <dgm:spPr/>
    </dgm:pt>
    <dgm:pt modelId="{F030239B-DF73-428F-BAA6-DF972D9261C6}" type="pres">
      <dgm:prSet presAssocID="{46A75729-BB31-4A69-B649-F86FD87C2B44}" presName="bgRect" presStyleLbl="bgShp" presStyleIdx="0" presStyleCnt="7"/>
      <dgm:spPr>
        <a:solidFill>
          <a:schemeClr val="tx1">
            <a:lumMod val="75000"/>
            <a:lumOff val="25000"/>
          </a:schemeClr>
        </a:solidFill>
      </dgm:spPr>
    </dgm:pt>
    <dgm:pt modelId="{23BE5004-89B5-4A91-ADC4-DB107A9BE705}" type="pres">
      <dgm:prSet presAssocID="{46A75729-BB31-4A69-B649-F86FD87C2B44}"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r"/>
        </a:ext>
      </dgm:extLst>
    </dgm:pt>
    <dgm:pt modelId="{7015369E-B89A-4098-BD1B-E0A6ABF07188}" type="pres">
      <dgm:prSet presAssocID="{46A75729-BB31-4A69-B649-F86FD87C2B44}" presName="spaceRect" presStyleCnt="0"/>
      <dgm:spPr/>
    </dgm:pt>
    <dgm:pt modelId="{7382F94C-132F-4F62-A626-9024C7459804}" type="pres">
      <dgm:prSet presAssocID="{46A75729-BB31-4A69-B649-F86FD87C2B44}" presName="parTx" presStyleLbl="revTx" presStyleIdx="0" presStyleCnt="7">
        <dgm:presLayoutVars>
          <dgm:chMax val="0"/>
          <dgm:chPref val="0"/>
        </dgm:presLayoutVars>
      </dgm:prSet>
      <dgm:spPr/>
    </dgm:pt>
    <dgm:pt modelId="{1E25ADE8-C0D9-48A5-8104-CC7151B03E39}" type="pres">
      <dgm:prSet presAssocID="{4353ED1D-036C-4C1D-8E33-801DAD6A5FBE}" presName="sibTrans" presStyleCnt="0"/>
      <dgm:spPr/>
    </dgm:pt>
    <dgm:pt modelId="{B8FD7C8D-E138-4118-B810-3DD88EC721B7}" type="pres">
      <dgm:prSet presAssocID="{D658D208-7830-4B35-BA4D-0BF55C5ED17F}" presName="compNode" presStyleCnt="0"/>
      <dgm:spPr/>
    </dgm:pt>
    <dgm:pt modelId="{E509EDE1-127D-4FCB-8FBD-6AFCCD018D92}" type="pres">
      <dgm:prSet presAssocID="{D658D208-7830-4B35-BA4D-0BF55C5ED17F}" presName="bgRect" presStyleLbl="bgShp" presStyleIdx="1" presStyleCnt="7" custLinFactNeighborY="-770"/>
      <dgm:spPr>
        <a:solidFill>
          <a:srgbClr val="DAB592"/>
        </a:solidFill>
      </dgm:spPr>
    </dgm:pt>
    <dgm:pt modelId="{BDDEAB7F-07E8-45AC-96A6-64A5E28E200A}" type="pres">
      <dgm:prSet presAssocID="{D658D208-7830-4B35-BA4D-0BF55C5ED17F}"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B8BCCB40-4D90-4635-90B7-C316B414E6EE}" type="pres">
      <dgm:prSet presAssocID="{D658D208-7830-4B35-BA4D-0BF55C5ED17F}" presName="spaceRect" presStyleCnt="0"/>
      <dgm:spPr/>
    </dgm:pt>
    <dgm:pt modelId="{791EF60E-1307-42C6-911F-B39DB49AE448}" type="pres">
      <dgm:prSet presAssocID="{D658D208-7830-4B35-BA4D-0BF55C5ED17F}" presName="parTx" presStyleLbl="revTx" presStyleIdx="1" presStyleCnt="7">
        <dgm:presLayoutVars>
          <dgm:chMax val="0"/>
          <dgm:chPref val="0"/>
        </dgm:presLayoutVars>
      </dgm:prSet>
      <dgm:spPr/>
    </dgm:pt>
    <dgm:pt modelId="{757158F0-5570-4EA1-987E-5218A3EABCD8}" type="pres">
      <dgm:prSet presAssocID="{9413636E-A7D4-4655-9692-98DDFFDA516B}" presName="sibTrans" presStyleCnt="0"/>
      <dgm:spPr/>
    </dgm:pt>
    <dgm:pt modelId="{8FB1E98B-473F-439E-9571-12599E5834D7}" type="pres">
      <dgm:prSet presAssocID="{B410A8A7-853B-46A1-893E-304CA6E0F27C}" presName="compNode" presStyleCnt="0"/>
      <dgm:spPr/>
    </dgm:pt>
    <dgm:pt modelId="{7A36F699-F9F1-467A-91B6-2DFF765AA701}" type="pres">
      <dgm:prSet presAssocID="{B410A8A7-853B-46A1-893E-304CA6E0F27C}" presName="bgRect" presStyleLbl="bgShp" presStyleIdx="2" presStyleCnt="7"/>
      <dgm:spPr>
        <a:solidFill>
          <a:schemeClr val="tx1">
            <a:lumMod val="75000"/>
            <a:lumOff val="25000"/>
          </a:schemeClr>
        </a:solidFill>
      </dgm:spPr>
    </dgm:pt>
    <dgm:pt modelId="{00D77C38-33EF-4DFA-A3F0-B3F91A2FC753}" type="pres">
      <dgm:prSet presAssocID="{B410A8A7-853B-46A1-893E-304CA6E0F27C}"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eting"/>
        </a:ext>
      </dgm:extLst>
    </dgm:pt>
    <dgm:pt modelId="{82798258-D36F-4683-9366-2D03D7AD7795}" type="pres">
      <dgm:prSet presAssocID="{B410A8A7-853B-46A1-893E-304CA6E0F27C}" presName="spaceRect" presStyleCnt="0"/>
      <dgm:spPr/>
    </dgm:pt>
    <dgm:pt modelId="{A93D30CF-1BEF-4E63-A26F-812D8DE9E9E8}" type="pres">
      <dgm:prSet presAssocID="{B410A8A7-853B-46A1-893E-304CA6E0F27C}" presName="parTx" presStyleLbl="revTx" presStyleIdx="2" presStyleCnt="7">
        <dgm:presLayoutVars>
          <dgm:chMax val="0"/>
          <dgm:chPref val="0"/>
        </dgm:presLayoutVars>
      </dgm:prSet>
      <dgm:spPr/>
    </dgm:pt>
    <dgm:pt modelId="{720CA291-9852-4CAC-A946-B09BD92CFD04}" type="pres">
      <dgm:prSet presAssocID="{B0872013-D22A-43FA-9E86-0041C6D8CB13}" presName="sibTrans" presStyleCnt="0"/>
      <dgm:spPr/>
    </dgm:pt>
    <dgm:pt modelId="{2989DB75-01F7-4129-A5AF-A55DF7444385}" type="pres">
      <dgm:prSet presAssocID="{F35EE347-3612-4AD8-8F6A-A82DA3D8D0F9}" presName="compNode" presStyleCnt="0"/>
      <dgm:spPr/>
    </dgm:pt>
    <dgm:pt modelId="{FFA13C9E-C547-4706-BAC0-98C528C2749C}" type="pres">
      <dgm:prSet presAssocID="{F35EE347-3612-4AD8-8F6A-A82DA3D8D0F9}" presName="bgRect" presStyleLbl="bgShp" presStyleIdx="3" presStyleCnt="7" custLinFactNeighborY="2310"/>
      <dgm:spPr>
        <a:solidFill>
          <a:srgbClr val="DAB592"/>
        </a:solidFill>
      </dgm:spPr>
    </dgm:pt>
    <dgm:pt modelId="{F413BFA3-21DE-4D72-85C1-494C36E39278}" type="pres">
      <dgm:prSet presAssocID="{F35EE347-3612-4AD8-8F6A-A82DA3D8D0F9}"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arning"/>
        </a:ext>
      </dgm:extLst>
    </dgm:pt>
    <dgm:pt modelId="{7BAD1B6E-85FB-48B2-9F97-1A8EE593E79D}" type="pres">
      <dgm:prSet presAssocID="{F35EE347-3612-4AD8-8F6A-A82DA3D8D0F9}" presName="spaceRect" presStyleCnt="0"/>
      <dgm:spPr/>
    </dgm:pt>
    <dgm:pt modelId="{1855D127-B41F-4668-8767-317C6EA91796}" type="pres">
      <dgm:prSet presAssocID="{F35EE347-3612-4AD8-8F6A-A82DA3D8D0F9}" presName="parTx" presStyleLbl="revTx" presStyleIdx="3" presStyleCnt="7">
        <dgm:presLayoutVars>
          <dgm:chMax val="0"/>
          <dgm:chPref val="0"/>
        </dgm:presLayoutVars>
      </dgm:prSet>
      <dgm:spPr/>
    </dgm:pt>
    <dgm:pt modelId="{D58FCB3F-8DAA-4AB3-AD34-F04873001E9D}" type="pres">
      <dgm:prSet presAssocID="{49A73919-12D3-4C72-B9CE-5CF1F9CB95BE}" presName="sibTrans" presStyleCnt="0"/>
      <dgm:spPr/>
    </dgm:pt>
    <dgm:pt modelId="{456C7762-2B95-453E-B749-8229F3720591}" type="pres">
      <dgm:prSet presAssocID="{0DB7808F-EC19-4BBD-AFA5-2F86C7C76E92}" presName="compNode" presStyleCnt="0"/>
      <dgm:spPr/>
    </dgm:pt>
    <dgm:pt modelId="{EC43872A-2B3D-42F0-B265-98C9C3036CE7}" type="pres">
      <dgm:prSet presAssocID="{0DB7808F-EC19-4BBD-AFA5-2F86C7C76E92}" presName="bgRect" presStyleLbl="bgShp" presStyleIdx="4" presStyleCnt="7"/>
      <dgm:spPr>
        <a:solidFill>
          <a:schemeClr val="tx1">
            <a:lumMod val="75000"/>
            <a:lumOff val="25000"/>
          </a:schemeClr>
        </a:solidFill>
      </dgm:spPr>
    </dgm:pt>
    <dgm:pt modelId="{FCF6140B-EE9D-49C5-9E3D-DF2DEF0D6CBF}" type="pres">
      <dgm:prSet presAssocID="{0DB7808F-EC19-4BBD-AFA5-2F86C7C76E92}"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eckmark"/>
        </a:ext>
      </dgm:extLst>
    </dgm:pt>
    <dgm:pt modelId="{B5D7BD6E-0BFA-413F-B14B-A08CDB2E6795}" type="pres">
      <dgm:prSet presAssocID="{0DB7808F-EC19-4BBD-AFA5-2F86C7C76E92}" presName="spaceRect" presStyleCnt="0"/>
      <dgm:spPr/>
    </dgm:pt>
    <dgm:pt modelId="{683F72D8-FAF2-477E-8566-04611AA65BC9}" type="pres">
      <dgm:prSet presAssocID="{0DB7808F-EC19-4BBD-AFA5-2F86C7C76E92}" presName="parTx" presStyleLbl="revTx" presStyleIdx="4" presStyleCnt="7">
        <dgm:presLayoutVars>
          <dgm:chMax val="0"/>
          <dgm:chPref val="0"/>
        </dgm:presLayoutVars>
      </dgm:prSet>
      <dgm:spPr/>
    </dgm:pt>
    <dgm:pt modelId="{DDCE350A-593A-489A-A720-B76FB4EE0666}" type="pres">
      <dgm:prSet presAssocID="{948A917C-52AC-443F-A97E-8ECA98011346}" presName="sibTrans" presStyleCnt="0"/>
      <dgm:spPr/>
    </dgm:pt>
    <dgm:pt modelId="{CFF54BF7-A520-4A15-AB56-77809B978418}" type="pres">
      <dgm:prSet presAssocID="{9D31941C-03D4-411F-95F4-DF4DCDBC4AA3}" presName="compNode" presStyleCnt="0"/>
      <dgm:spPr/>
    </dgm:pt>
    <dgm:pt modelId="{92132473-F18D-462A-B7E5-CAF7BA1E9C1A}" type="pres">
      <dgm:prSet presAssocID="{9D31941C-03D4-411F-95F4-DF4DCDBC4AA3}" presName="bgRect" presStyleLbl="bgShp" presStyleIdx="5" presStyleCnt="7"/>
      <dgm:spPr>
        <a:solidFill>
          <a:srgbClr val="DAB592"/>
        </a:solidFill>
      </dgm:spPr>
    </dgm:pt>
    <dgm:pt modelId="{024EF2B8-3EC5-407B-8625-DBE118E589B8}" type="pres">
      <dgm:prSet presAssocID="{9D31941C-03D4-411F-95F4-DF4DCDBC4AA3}"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Users"/>
        </a:ext>
      </dgm:extLst>
    </dgm:pt>
    <dgm:pt modelId="{6802E6A7-E3A3-4F9D-8A1D-F7916633F861}" type="pres">
      <dgm:prSet presAssocID="{9D31941C-03D4-411F-95F4-DF4DCDBC4AA3}" presName="spaceRect" presStyleCnt="0"/>
      <dgm:spPr/>
    </dgm:pt>
    <dgm:pt modelId="{14BA7E5B-67E3-40BC-BFBF-3DEE82E44808}" type="pres">
      <dgm:prSet presAssocID="{9D31941C-03D4-411F-95F4-DF4DCDBC4AA3}" presName="parTx" presStyleLbl="revTx" presStyleIdx="5" presStyleCnt="7">
        <dgm:presLayoutVars>
          <dgm:chMax val="0"/>
          <dgm:chPref val="0"/>
        </dgm:presLayoutVars>
      </dgm:prSet>
      <dgm:spPr/>
    </dgm:pt>
    <dgm:pt modelId="{2E34C9E2-432F-4F8E-A62A-6CC9B6CF6698}" type="pres">
      <dgm:prSet presAssocID="{BADB8D11-01F1-463C-B117-6782EBE48683}" presName="sibTrans" presStyleCnt="0"/>
      <dgm:spPr/>
    </dgm:pt>
    <dgm:pt modelId="{0B4321C9-8AA1-4B23-86A5-EE867CF96A6B}" type="pres">
      <dgm:prSet presAssocID="{2865A82E-E543-4174-8489-13B952D20CCF}" presName="compNode" presStyleCnt="0"/>
      <dgm:spPr/>
    </dgm:pt>
    <dgm:pt modelId="{AB8275E2-7DD8-4E4F-A0DE-63DF007F042D}" type="pres">
      <dgm:prSet presAssocID="{2865A82E-E543-4174-8489-13B952D20CCF}" presName="bgRect" presStyleLbl="bgShp" presStyleIdx="6" presStyleCnt="7" custLinFactNeighborY="2791"/>
      <dgm:spPr>
        <a:solidFill>
          <a:schemeClr val="tx1">
            <a:lumMod val="75000"/>
            <a:lumOff val="25000"/>
          </a:schemeClr>
        </a:solidFill>
      </dgm:spPr>
    </dgm:pt>
    <dgm:pt modelId="{0EDD28F6-C8BD-4700-AF16-1E72436EBD48}" type="pres">
      <dgm:prSet presAssocID="{2865A82E-E543-4174-8489-13B952D20CCF}"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Gavel"/>
        </a:ext>
      </dgm:extLst>
    </dgm:pt>
    <dgm:pt modelId="{7A4B3863-0096-4252-BF10-2AFB8E14BE40}" type="pres">
      <dgm:prSet presAssocID="{2865A82E-E543-4174-8489-13B952D20CCF}" presName="spaceRect" presStyleCnt="0"/>
      <dgm:spPr/>
    </dgm:pt>
    <dgm:pt modelId="{50EAE475-EFC3-4665-A443-77E4F13C462B}" type="pres">
      <dgm:prSet presAssocID="{2865A82E-E543-4174-8489-13B952D20CCF}" presName="parTx" presStyleLbl="revTx" presStyleIdx="6" presStyleCnt="7">
        <dgm:presLayoutVars>
          <dgm:chMax val="0"/>
          <dgm:chPref val="0"/>
        </dgm:presLayoutVars>
      </dgm:prSet>
      <dgm:spPr/>
    </dgm:pt>
  </dgm:ptLst>
  <dgm:cxnLst>
    <dgm:cxn modelId="{940D3700-06F1-43B6-97B5-BFA04493C228}" type="presOf" srcId="{F35EE347-3612-4AD8-8F6A-A82DA3D8D0F9}" destId="{1855D127-B41F-4668-8767-317C6EA91796}" srcOrd="0" destOrd="0" presId="urn:microsoft.com/office/officeart/2018/2/layout/IconVerticalSolidList"/>
    <dgm:cxn modelId="{A883B30D-E083-42DC-81E6-EB67FDE44B12}" srcId="{34512113-CC5B-47E9-80A0-4238D2D8DD6D}" destId="{D658D208-7830-4B35-BA4D-0BF55C5ED17F}" srcOrd="1" destOrd="0" parTransId="{3CD1EE6F-BC52-4BDF-BB4E-DA9430651360}" sibTransId="{9413636E-A7D4-4655-9692-98DDFFDA516B}"/>
    <dgm:cxn modelId="{9D2CB210-561C-4A55-8199-6127AAA6E9B7}" srcId="{34512113-CC5B-47E9-80A0-4238D2D8DD6D}" destId="{F35EE347-3612-4AD8-8F6A-A82DA3D8D0F9}" srcOrd="3" destOrd="0" parTransId="{1CFF592B-34C3-40CD-B6E1-C8340814BB05}" sibTransId="{49A73919-12D3-4C72-B9CE-5CF1F9CB95BE}"/>
    <dgm:cxn modelId="{0FF99228-ACA1-4638-9A61-5A100E79488A}" type="presOf" srcId="{2865A82E-E543-4174-8489-13B952D20CCF}" destId="{50EAE475-EFC3-4665-A443-77E4F13C462B}" srcOrd="0" destOrd="0" presId="urn:microsoft.com/office/officeart/2018/2/layout/IconVerticalSolidList"/>
    <dgm:cxn modelId="{1669666F-4A50-4348-990D-52210C6074A5}" srcId="{34512113-CC5B-47E9-80A0-4238D2D8DD6D}" destId="{0DB7808F-EC19-4BBD-AFA5-2F86C7C76E92}" srcOrd="4" destOrd="0" parTransId="{95126FFC-3F92-4035-BCC4-C6C053D5554D}" sibTransId="{948A917C-52AC-443F-A97E-8ECA98011346}"/>
    <dgm:cxn modelId="{A37C3254-27E1-4C43-85A3-1EFB96EB0406}" type="presOf" srcId="{B410A8A7-853B-46A1-893E-304CA6E0F27C}" destId="{A93D30CF-1BEF-4E63-A26F-812D8DE9E9E8}" srcOrd="0" destOrd="0" presId="urn:microsoft.com/office/officeart/2018/2/layout/IconVerticalSolidList"/>
    <dgm:cxn modelId="{DD1A1D59-B2AD-49E4-BD66-BEB31416576B}" srcId="{34512113-CC5B-47E9-80A0-4238D2D8DD6D}" destId="{9D31941C-03D4-411F-95F4-DF4DCDBC4AA3}" srcOrd="5" destOrd="0" parTransId="{B460E7E1-3390-4681-BD3D-767948F34BA3}" sibTransId="{BADB8D11-01F1-463C-B117-6782EBE48683}"/>
    <dgm:cxn modelId="{D9EBFB7C-3180-4958-97FC-A37B5B32C547}" type="presOf" srcId="{34512113-CC5B-47E9-80A0-4238D2D8DD6D}" destId="{68BB304C-5256-4B82-8C87-6E883223FE85}" srcOrd="0" destOrd="0" presId="urn:microsoft.com/office/officeart/2018/2/layout/IconVerticalSolidList"/>
    <dgm:cxn modelId="{7D8F8193-F153-4103-84FA-2CBA3F38A06E}" type="presOf" srcId="{9D31941C-03D4-411F-95F4-DF4DCDBC4AA3}" destId="{14BA7E5B-67E3-40BC-BFBF-3DEE82E44808}" srcOrd="0" destOrd="0" presId="urn:microsoft.com/office/officeart/2018/2/layout/IconVerticalSolidList"/>
    <dgm:cxn modelId="{99D3C394-D216-4813-9634-855F5682ECF3}" type="presOf" srcId="{0DB7808F-EC19-4BBD-AFA5-2F86C7C76E92}" destId="{683F72D8-FAF2-477E-8566-04611AA65BC9}" srcOrd="0" destOrd="0" presId="urn:microsoft.com/office/officeart/2018/2/layout/IconVerticalSolidList"/>
    <dgm:cxn modelId="{32DEAD96-31B5-4CC5-B8B6-824FB148206C}" srcId="{34512113-CC5B-47E9-80A0-4238D2D8DD6D}" destId="{2865A82E-E543-4174-8489-13B952D20CCF}" srcOrd="6" destOrd="0" parTransId="{FF79B931-9BB3-4F5E-8E2A-210BB1375228}" sibTransId="{5C0F72EA-5E36-4D2C-8B01-91DCDF2328B1}"/>
    <dgm:cxn modelId="{C1B2B297-E70E-4E89-B57C-C195B28C04E5}" srcId="{34512113-CC5B-47E9-80A0-4238D2D8DD6D}" destId="{B410A8A7-853B-46A1-893E-304CA6E0F27C}" srcOrd="2" destOrd="0" parTransId="{B5677EEC-DF5E-40BB-B19F-CD70C952B270}" sibTransId="{B0872013-D22A-43FA-9E86-0041C6D8CB13}"/>
    <dgm:cxn modelId="{27884CAE-5C1D-41AB-B789-8208042FAB2E}" type="presOf" srcId="{46A75729-BB31-4A69-B649-F86FD87C2B44}" destId="{7382F94C-132F-4F62-A626-9024C7459804}" srcOrd="0" destOrd="0" presId="urn:microsoft.com/office/officeart/2018/2/layout/IconVerticalSolidList"/>
    <dgm:cxn modelId="{B93947C2-EA38-42D5-9535-E100FCD861E3}" type="presOf" srcId="{D658D208-7830-4B35-BA4D-0BF55C5ED17F}" destId="{791EF60E-1307-42C6-911F-B39DB49AE448}" srcOrd="0" destOrd="0" presId="urn:microsoft.com/office/officeart/2018/2/layout/IconVerticalSolidList"/>
    <dgm:cxn modelId="{153E05E5-BD52-400D-87D8-7C80C3C3C990}" srcId="{34512113-CC5B-47E9-80A0-4238D2D8DD6D}" destId="{46A75729-BB31-4A69-B649-F86FD87C2B44}" srcOrd="0" destOrd="0" parTransId="{E7DA909A-1A35-4489-9891-008E1EBC7CF9}" sibTransId="{4353ED1D-036C-4C1D-8E33-801DAD6A5FBE}"/>
    <dgm:cxn modelId="{ED61E15C-AC4F-4529-BE21-76514500A10F}" type="presParOf" srcId="{68BB304C-5256-4B82-8C87-6E883223FE85}" destId="{5E6001C4-BA9B-4459-BF0F-AB5335BCF756}" srcOrd="0" destOrd="0" presId="urn:microsoft.com/office/officeart/2018/2/layout/IconVerticalSolidList"/>
    <dgm:cxn modelId="{13B7E7E1-D318-4CCD-90DD-0AD2EBF6FDEA}" type="presParOf" srcId="{5E6001C4-BA9B-4459-BF0F-AB5335BCF756}" destId="{F030239B-DF73-428F-BAA6-DF972D9261C6}" srcOrd="0" destOrd="0" presId="urn:microsoft.com/office/officeart/2018/2/layout/IconVerticalSolidList"/>
    <dgm:cxn modelId="{A0960D15-95A5-492B-8C75-C84B8E236E13}" type="presParOf" srcId="{5E6001C4-BA9B-4459-BF0F-AB5335BCF756}" destId="{23BE5004-89B5-4A91-ADC4-DB107A9BE705}" srcOrd="1" destOrd="0" presId="urn:microsoft.com/office/officeart/2018/2/layout/IconVerticalSolidList"/>
    <dgm:cxn modelId="{C502DE2F-751F-442E-B871-66D5608F2DB4}" type="presParOf" srcId="{5E6001C4-BA9B-4459-BF0F-AB5335BCF756}" destId="{7015369E-B89A-4098-BD1B-E0A6ABF07188}" srcOrd="2" destOrd="0" presId="urn:microsoft.com/office/officeart/2018/2/layout/IconVerticalSolidList"/>
    <dgm:cxn modelId="{D8B20150-9CCC-48C5-8E45-FCC31F6314B5}" type="presParOf" srcId="{5E6001C4-BA9B-4459-BF0F-AB5335BCF756}" destId="{7382F94C-132F-4F62-A626-9024C7459804}" srcOrd="3" destOrd="0" presId="urn:microsoft.com/office/officeart/2018/2/layout/IconVerticalSolidList"/>
    <dgm:cxn modelId="{EAAB7D57-C191-43E2-B26F-80F5A5755099}" type="presParOf" srcId="{68BB304C-5256-4B82-8C87-6E883223FE85}" destId="{1E25ADE8-C0D9-48A5-8104-CC7151B03E39}" srcOrd="1" destOrd="0" presId="urn:microsoft.com/office/officeart/2018/2/layout/IconVerticalSolidList"/>
    <dgm:cxn modelId="{2CD72EF6-F557-4176-A75A-6B558037D86E}" type="presParOf" srcId="{68BB304C-5256-4B82-8C87-6E883223FE85}" destId="{B8FD7C8D-E138-4118-B810-3DD88EC721B7}" srcOrd="2" destOrd="0" presId="urn:microsoft.com/office/officeart/2018/2/layout/IconVerticalSolidList"/>
    <dgm:cxn modelId="{B7491895-38BA-4036-8341-388ECE91DA1E}" type="presParOf" srcId="{B8FD7C8D-E138-4118-B810-3DD88EC721B7}" destId="{E509EDE1-127D-4FCB-8FBD-6AFCCD018D92}" srcOrd="0" destOrd="0" presId="urn:microsoft.com/office/officeart/2018/2/layout/IconVerticalSolidList"/>
    <dgm:cxn modelId="{0557F1B2-7D23-44CD-A8DA-C51300C73B43}" type="presParOf" srcId="{B8FD7C8D-E138-4118-B810-3DD88EC721B7}" destId="{BDDEAB7F-07E8-45AC-96A6-64A5E28E200A}" srcOrd="1" destOrd="0" presId="urn:microsoft.com/office/officeart/2018/2/layout/IconVerticalSolidList"/>
    <dgm:cxn modelId="{4D6B5CF8-B1F5-428A-B499-CA69BB6F8DD8}" type="presParOf" srcId="{B8FD7C8D-E138-4118-B810-3DD88EC721B7}" destId="{B8BCCB40-4D90-4635-90B7-C316B414E6EE}" srcOrd="2" destOrd="0" presId="urn:microsoft.com/office/officeart/2018/2/layout/IconVerticalSolidList"/>
    <dgm:cxn modelId="{48442920-E8CE-4CB9-8856-E7722583D837}" type="presParOf" srcId="{B8FD7C8D-E138-4118-B810-3DD88EC721B7}" destId="{791EF60E-1307-42C6-911F-B39DB49AE448}" srcOrd="3" destOrd="0" presId="urn:microsoft.com/office/officeart/2018/2/layout/IconVerticalSolidList"/>
    <dgm:cxn modelId="{F3C8A778-D88A-45D7-8815-79EFF670BD7C}" type="presParOf" srcId="{68BB304C-5256-4B82-8C87-6E883223FE85}" destId="{757158F0-5570-4EA1-987E-5218A3EABCD8}" srcOrd="3" destOrd="0" presId="urn:microsoft.com/office/officeart/2018/2/layout/IconVerticalSolidList"/>
    <dgm:cxn modelId="{88C461E6-A085-466D-BD2F-6DB777A6F5B2}" type="presParOf" srcId="{68BB304C-5256-4B82-8C87-6E883223FE85}" destId="{8FB1E98B-473F-439E-9571-12599E5834D7}" srcOrd="4" destOrd="0" presId="urn:microsoft.com/office/officeart/2018/2/layout/IconVerticalSolidList"/>
    <dgm:cxn modelId="{3204DC0D-168E-4FE2-9A07-88DB1163A125}" type="presParOf" srcId="{8FB1E98B-473F-439E-9571-12599E5834D7}" destId="{7A36F699-F9F1-467A-91B6-2DFF765AA701}" srcOrd="0" destOrd="0" presId="urn:microsoft.com/office/officeart/2018/2/layout/IconVerticalSolidList"/>
    <dgm:cxn modelId="{1D06CB99-B83D-4D04-B44E-26313BC5F383}" type="presParOf" srcId="{8FB1E98B-473F-439E-9571-12599E5834D7}" destId="{00D77C38-33EF-4DFA-A3F0-B3F91A2FC753}" srcOrd="1" destOrd="0" presId="urn:microsoft.com/office/officeart/2018/2/layout/IconVerticalSolidList"/>
    <dgm:cxn modelId="{CB474380-3119-45AB-BBE2-0D8D442B80FA}" type="presParOf" srcId="{8FB1E98B-473F-439E-9571-12599E5834D7}" destId="{82798258-D36F-4683-9366-2D03D7AD7795}" srcOrd="2" destOrd="0" presId="urn:microsoft.com/office/officeart/2018/2/layout/IconVerticalSolidList"/>
    <dgm:cxn modelId="{0880DE86-FE19-4750-9BB2-00B34838E841}" type="presParOf" srcId="{8FB1E98B-473F-439E-9571-12599E5834D7}" destId="{A93D30CF-1BEF-4E63-A26F-812D8DE9E9E8}" srcOrd="3" destOrd="0" presId="urn:microsoft.com/office/officeart/2018/2/layout/IconVerticalSolidList"/>
    <dgm:cxn modelId="{BA8FE461-15A5-437E-AF25-0D84441F5DF9}" type="presParOf" srcId="{68BB304C-5256-4B82-8C87-6E883223FE85}" destId="{720CA291-9852-4CAC-A946-B09BD92CFD04}" srcOrd="5" destOrd="0" presId="urn:microsoft.com/office/officeart/2018/2/layout/IconVerticalSolidList"/>
    <dgm:cxn modelId="{98B0B1C9-3363-41DF-920F-001BF7665446}" type="presParOf" srcId="{68BB304C-5256-4B82-8C87-6E883223FE85}" destId="{2989DB75-01F7-4129-A5AF-A55DF7444385}" srcOrd="6" destOrd="0" presId="urn:microsoft.com/office/officeart/2018/2/layout/IconVerticalSolidList"/>
    <dgm:cxn modelId="{7696707B-1D3C-46D2-BB20-E11D4F79DB43}" type="presParOf" srcId="{2989DB75-01F7-4129-A5AF-A55DF7444385}" destId="{FFA13C9E-C547-4706-BAC0-98C528C2749C}" srcOrd="0" destOrd="0" presId="urn:microsoft.com/office/officeart/2018/2/layout/IconVerticalSolidList"/>
    <dgm:cxn modelId="{C803661D-CA58-42B6-B8A6-CDD3D34CFF3A}" type="presParOf" srcId="{2989DB75-01F7-4129-A5AF-A55DF7444385}" destId="{F413BFA3-21DE-4D72-85C1-494C36E39278}" srcOrd="1" destOrd="0" presId="urn:microsoft.com/office/officeart/2018/2/layout/IconVerticalSolidList"/>
    <dgm:cxn modelId="{DBFE7F28-9F07-4E89-A65D-0C66697B064B}" type="presParOf" srcId="{2989DB75-01F7-4129-A5AF-A55DF7444385}" destId="{7BAD1B6E-85FB-48B2-9F97-1A8EE593E79D}" srcOrd="2" destOrd="0" presId="urn:microsoft.com/office/officeart/2018/2/layout/IconVerticalSolidList"/>
    <dgm:cxn modelId="{C4350A85-A75E-42B0-97DC-ED920E41ECC4}" type="presParOf" srcId="{2989DB75-01F7-4129-A5AF-A55DF7444385}" destId="{1855D127-B41F-4668-8767-317C6EA91796}" srcOrd="3" destOrd="0" presId="urn:microsoft.com/office/officeart/2018/2/layout/IconVerticalSolidList"/>
    <dgm:cxn modelId="{12E74DEA-0885-4F6F-9757-60980BC74EFA}" type="presParOf" srcId="{68BB304C-5256-4B82-8C87-6E883223FE85}" destId="{D58FCB3F-8DAA-4AB3-AD34-F04873001E9D}" srcOrd="7" destOrd="0" presId="urn:microsoft.com/office/officeart/2018/2/layout/IconVerticalSolidList"/>
    <dgm:cxn modelId="{8681E690-D1D4-4C9B-82C9-0253B2264C86}" type="presParOf" srcId="{68BB304C-5256-4B82-8C87-6E883223FE85}" destId="{456C7762-2B95-453E-B749-8229F3720591}" srcOrd="8" destOrd="0" presId="urn:microsoft.com/office/officeart/2018/2/layout/IconVerticalSolidList"/>
    <dgm:cxn modelId="{D5CD1E26-B6D8-40EE-AAE0-3F5821789A80}" type="presParOf" srcId="{456C7762-2B95-453E-B749-8229F3720591}" destId="{EC43872A-2B3D-42F0-B265-98C9C3036CE7}" srcOrd="0" destOrd="0" presId="urn:microsoft.com/office/officeart/2018/2/layout/IconVerticalSolidList"/>
    <dgm:cxn modelId="{AAF4F2B9-5CF3-4517-BEFC-FEF3B6946B3B}" type="presParOf" srcId="{456C7762-2B95-453E-B749-8229F3720591}" destId="{FCF6140B-EE9D-49C5-9E3D-DF2DEF0D6CBF}" srcOrd="1" destOrd="0" presId="urn:microsoft.com/office/officeart/2018/2/layout/IconVerticalSolidList"/>
    <dgm:cxn modelId="{6BC1BCC6-8C79-49E7-A747-B347657C83CA}" type="presParOf" srcId="{456C7762-2B95-453E-B749-8229F3720591}" destId="{B5D7BD6E-0BFA-413F-B14B-A08CDB2E6795}" srcOrd="2" destOrd="0" presId="urn:microsoft.com/office/officeart/2018/2/layout/IconVerticalSolidList"/>
    <dgm:cxn modelId="{370BA57C-6E22-4BE1-B98D-3E9F4CDA7582}" type="presParOf" srcId="{456C7762-2B95-453E-B749-8229F3720591}" destId="{683F72D8-FAF2-477E-8566-04611AA65BC9}" srcOrd="3" destOrd="0" presId="urn:microsoft.com/office/officeart/2018/2/layout/IconVerticalSolidList"/>
    <dgm:cxn modelId="{AB79FE81-312C-49CB-8D0D-E3621990C986}" type="presParOf" srcId="{68BB304C-5256-4B82-8C87-6E883223FE85}" destId="{DDCE350A-593A-489A-A720-B76FB4EE0666}" srcOrd="9" destOrd="0" presId="urn:microsoft.com/office/officeart/2018/2/layout/IconVerticalSolidList"/>
    <dgm:cxn modelId="{86CE13B6-7151-4047-8298-3039A78F61F9}" type="presParOf" srcId="{68BB304C-5256-4B82-8C87-6E883223FE85}" destId="{CFF54BF7-A520-4A15-AB56-77809B978418}" srcOrd="10" destOrd="0" presId="urn:microsoft.com/office/officeart/2018/2/layout/IconVerticalSolidList"/>
    <dgm:cxn modelId="{02D2085B-61EE-47C1-A315-E84D802D1580}" type="presParOf" srcId="{CFF54BF7-A520-4A15-AB56-77809B978418}" destId="{92132473-F18D-462A-B7E5-CAF7BA1E9C1A}" srcOrd="0" destOrd="0" presId="urn:microsoft.com/office/officeart/2018/2/layout/IconVerticalSolidList"/>
    <dgm:cxn modelId="{1ED6CEE2-262F-4325-90C1-AADD2FACFF67}" type="presParOf" srcId="{CFF54BF7-A520-4A15-AB56-77809B978418}" destId="{024EF2B8-3EC5-407B-8625-DBE118E589B8}" srcOrd="1" destOrd="0" presId="urn:microsoft.com/office/officeart/2018/2/layout/IconVerticalSolidList"/>
    <dgm:cxn modelId="{CE5CD70C-FE44-462A-930A-0A072D28CAC0}" type="presParOf" srcId="{CFF54BF7-A520-4A15-AB56-77809B978418}" destId="{6802E6A7-E3A3-4F9D-8A1D-F7916633F861}" srcOrd="2" destOrd="0" presId="urn:microsoft.com/office/officeart/2018/2/layout/IconVerticalSolidList"/>
    <dgm:cxn modelId="{D385B323-E8C7-41B8-A5C7-5A21FB0A253A}" type="presParOf" srcId="{CFF54BF7-A520-4A15-AB56-77809B978418}" destId="{14BA7E5B-67E3-40BC-BFBF-3DEE82E44808}" srcOrd="3" destOrd="0" presId="urn:microsoft.com/office/officeart/2018/2/layout/IconVerticalSolidList"/>
    <dgm:cxn modelId="{D2DE2886-6E19-48E0-ACAF-358C8CD98196}" type="presParOf" srcId="{68BB304C-5256-4B82-8C87-6E883223FE85}" destId="{2E34C9E2-432F-4F8E-A62A-6CC9B6CF6698}" srcOrd="11" destOrd="0" presId="urn:microsoft.com/office/officeart/2018/2/layout/IconVerticalSolidList"/>
    <dgm:cxn modelId="{4ADC7D64-5194-4123-8A2D-C2B318AA9A08}" type="presParOf" srcId="{68BB304C-5256-4B82-8C87-6E883223FE85}" destId="{0B4321C9-8AA1-4B23-86A5-EE867CF96A6B}" srcOrd="12" destOrd="0" presId="urn:microsoft.com/office/officeart/2018/2/layout/IconVerticalSolidList"/>
    <dgm:cxn modelId="{FF957375-198B-4B2F-8CAB-F79138F2C679}" type="presParOf" srcId="{0B4321C9-8AA1-4B23-86A5-EE867CF96A6B}" destId="{AB8275E2-7DD8-4E4F-A0DE-63DF007F042D}" srcOrd="0" destOrd="0" presId="urn:microsoft.com/office/officeart/2018/2/layout/IconVerticalSolidList"/>
    <dgm:cxn modelId="{98951551-3CD3-4F71-AB4C-BF08CF9BF39B}" type="presParOf" srcId="{0B4321C9-8AA1-4B23-86A5-EE867CF96A6B}" destId="{0EDD28F6-C8BD-4700-AF16-1E72436EBD48}" srcOrd="1" destOrd="0" presId="urn:microsoft.com/office/officeart/2018/2/layout/IconVerticalSolidList"/>
    <dgm:cxn modelId="{0AF0FA47-BB77-4F12-936D-C471AD27A4C1}" type="presParOf" srcId="{0B4321C9-8AA1-4B23-86A5-EE867CF96A6B}" destId="{7A4B3863-0096-4252-BF10-2AFB8E14BE40}" srcOrd="2" destOrd="0" presId="urn:microsoft.com/office/officeart/2018/2/layout/IconVerticalSolidList"/>
    <dgm:cxn modelId="{3F8DB54B-E6F8-47E4-A22E-C04FDC306619}" type="presParOf" srcId="{0B4321C9-8AA1-4B23-86A5-EE867CF96A6B}" destId="{50EAE475-EFC3-4665-A443-77E4F13C462B}" srcOrd="3" destOrd="0" presId="urn:microsoft.com/office/officeart/2018/2/layout/IconVerticalSolidList"/>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43059E8-6996-4F8A-80ED-1E8D37CEAE91}"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GB"/>
        </a:p>
      </dgm:t>
    </dgm:pt>
    <dgm:pt modelId="{06CD618B-A923-4B86-9EA6-80424ADC63C1}">
      <dgm:prSet phldrT="[Text]"/>
      <dgm:spPr>
        <a:solidFill>
          <a:srgbClr val="E4AD72"/>
        </a:solidFill>
      </dgm:spPr>
      <dgm:t>
        <a:bodyPr/>
        <a:lstStyle/>
        <a:p>
          <a:r>
            <a:rPr lang="en-IN" b="0" dirty="0">
              <a:effectLst/>
              <a:latin typeface="Baskerville Old Face" panose="02020602080505020303" pitchFamily="18" charset="0"/>
              <a:ea typeface="Calibri" panose="020F0502020204030204" pitchFamily="34" charset="0"/>
              <a:cs typeface="Times New Roman" panose="02020603050405020304" pitchFamily="18" charset="0"/>
            </a:rPr>
            <a:t>The Porsche is the renowned German-based car company which is situated in 1931 by Ferdinand Porsche </a:t>
          </a:r>
          <a:r>
            <a:rPr lang="en-US" b="0" dirty="0">
              <a:effectLst/>
              <a:latin typeface="Baskerville Old Face" panose="02020602080505020303" pitchFamily="18" charset="0"/>
              <a:ea typeface="Calibri" panose="020F0502020204030204" pitchFamily="34" charset="0"/>
              <a:cs typeface="Times New Roman" panose="02020603050405020304" pitchFamily="18" charset="0"/>
            </a:rPr>
            <a:t>(Porsche, 2024)</a:t>
          </a:r>
          <a:endParaRPr lang="en-GB" dirty="0">
            <a:latin typeface="Baskerville Old Face" panose="02020602080505020303" pitchFamily="18" charset="0"/>
          </a:endParaRPr>
        </a:p>
      </dgm:t>
    </dgm:pt>
    <dgm:pt modelId="{5BCC3FD3-742D-4EB2-B6DC-4C5428E70176}" type="parTrans" cxnId="{DBFA6B1E-1513-463E-8697-E58C50A9FCEC}">
      <dgm:prSet/>
      <dgm:spPr/>
      <dgm:t>
        <a:bodyPr/>
        <a:lstStyle/>
        <a:p>
          <a:endParaRPr lang="en-GB"/>
        </a:p>
      </dgm:t>
    </dgm:pt>
    <dgm:pt modelId="{6157CDB8-F39F-457E-908B-4EDC29ED46AD}" type="sibTrans" cxnId="{DBFA6B1E-1513-463E-8697-E58C50A9FCEC}">
      <dgm:prSet/>
      <dgm:spPr/>
      <dgm:t>
        <a:bodyPr/>
        <a:lstStyle/>
        <a:p>
          <a:endParaRPr lang="en-GB"/>
        </a:p>
      </dgm:t>
    </dgm:pt>
    <dgm:pt modelId="{2072E328-59A4-4E4C-AD63-0C7E880A6F3F}">
      <dgm:prSet phldrT="[Text]"/>
      <dgm:spPr>
        <a:solidFill>
          <a:srgbClr val="E4AD72"/>
        </a:solidFill>
      </dgm:spPr>
      <dgm:t>
        <a:bodyPr/>
        <a:lstStyle/>
        <a:p>
          <a:r>
            <a:rPr lang="en-IN" b="0" dirty="0">
              <a:effectLst/>
              <a:latin typeface="Baskerville Old Face" panose="02020602080505020303" pitchFamily="18" charset="0"/>
              <a:ea typeface="Calibri" panose="020F0502020204030204" pitchFamily="34" charset="0"/>
              <a:cs typeface="Times New Roman" panose="02020603050405020304" pitchFamily="18" charset="0"/>
            </a:rPr>
            <a:t>The company specializes in producing and offering high-performance SUVs and Sedans</a:t>
          </a:r>
          <a:endParaRPr lang="en-GB" dirty="0">
            <a:latin typeface="Baskerville Old Face" panose="02020602080505020303" pitchFamily="18" charset="0"/>
          </a:endParaRPr>
        </a:p>
      </dgm:t>
    </dgm:pt>
    <dgm:pt modelId="{8B44DC78-11E4-4CDC-8639-A16B320216A8}" type="parTrans" cxnId="{313A836E-6254-4BDA-B462-F6F886038982}">
      <dgm:prSet/>
      <dgm:spPr/>
      <dgm:t>
        <a:bodyPr/>
        <a:lstStyle/>
        <a:p>
          <a:endParaRPr lang="en-GB"/>
        </a:p>
      </dgm:t>
    </dgm:pt>
    <dgm:pt modelId="{DFB1DA6B-8619-48B0-B59C-21CB5380E5C5}" type="sibTrans" cxnId="{313A836E-6254-4BDA-B462-F6F886038982}">
      <dgm:prSet/>
      <dgm:spPr/>
      <dgm:t>
        <a:bodyPr/>
        <a:lstStyle/>
        <a:p>
          <a:endParaRPr lang="en-GB"/>
        </a:p>
      </dgm:t>
    </dgm:pt>
    <dgm:pt modelId="{349F1E99-D77F-49CD-A8CE-69E483CCCEE7}">
      <dgm:prSet phldrT="[Text]"/>
      <dgm:spPr>
        <a:solidFill>
          <a:srgbClr val="E4AD72"/>
        </a:solidFill>
      </dgm:spPr>
      <dgm:t>
        <a:bodyPr/>
        <a:lstStyle/>
        <a:p>
          <a:r>
            <a:rPr lang="en-IN" b="0" dirty="0">
              <a:effectLst/>
              <a:latin typeface="Baskerville Old Face" panose="02020602080505020303" pitchFamily="18" charset="0"/>
              <a:ea typeface="Calibri" panose="020F0502020204030204" pitchFamily="34" charset="0"/>
              <a:cs typeface="Times New Roman" panose="02020603050405020304" pitchFamily="18" charset="0"/>
            </a:rPr>
            <a:t>The Porsche is renowned in the world automotive industry for its precision engineering, exhilarating driving experience, etc.  </a:t>
          </a:r>
          <a:endParaRPr lang="en-GB" dirty="0">
            <a:latin typeface="Baskerville Old Face" panose="02020602080505020303" pitchFamily="18" charset="0"/>
          </a:endParaRPr>
        </a:p>
      </dgm:t>
    </dgm:pt>
    <dgm:pt modelId="{13AA15E1-D681-430D-A757-0DA10312D7C8}" type="parTrans" cxnId="{84ED66D1-27E9-4EBB-9000-207FE759BD4F}">
      <dgm:prSet/>
      <dgm:spPr/>
      <dgm:t>
        <a:bodyPr/>
        <a:lstStyle/>
        <a:p>
          <a:endParaRPr lang="en-GB"/>
        </a:p>
      </dgm:t>
    </dgm:pt>
    <dgm:pt modelId="{1521276B-1A14-40DB-BCDB-2DFBE1A385CF}" type="sibTrans" cxnId="{84ED66D1-27E9-4EBB-9000-207FE759BD4F}">
      <dgm:prSet/>
      <dgm:spPr/>
      <dgm:t>
        <a:bodyPr/>
        <a:lstStyle/>
        <a:p>
          <a:endParaRPr lang="en-GB"/>
        </a:p>
      </dgm:t>
    </dgm:pt>
    <dgm:pt modelId="{93D7208E-15BB-4AFF-9984-18974AEC785B}" type="pres">
      <dgm:prSet presAssocID="{A43059E8-6996-4F8A-80ED-1E8D37CEAE91}" presName="Name0" presStyleCnt="0">
        <dgm:presLayoutVars>
          <dgm:chMax val="7"/>
          <dgm:chPref val="7"/>
          <dgm:dir/>
        </dgm:presLayoutVars>
      </dgm:prSet>
      <dgm:spPr/>
    </dgm:pt>
    <dgm:pt modelId="{706E020C-77FA-4ACE-888D-9A7207302F77}" type="pres">
      <dgm:prSet presAssocID="{A43059E8-6996-4F8A-80ED-1E8D37CEAE91}" presName="Name1" presStyleCnt="0"/>
      <dgm:spPr/>
    </dgm:pt>
    <dgm:pt modelId="{62627CD3-8C6F-4A73-9215-D8E25DDA1A60}" type="pres">
      <dgm:prSet presAssocID="{A43059E8-6996-4F8A-80ED-1E8D37CEAE91}" presName="cycle" presStyleCnt="0"/>
      <dgm:spPr/>
    </dgm:pt>
    <dgm:pt modelId="{FE0A0D9B-8849-4089-965E-0A56864620C6}" type="pres">
      <dgm:prSet presAssocID="{A43059E8-6996-4F8A-80ED-1E8D37CEAE91}" presName="srcNode" presStyleLbl="node1" presStyleIdx="0" presStyleCnt="3"/>
      <dgm:spPr/>
    </dgm:pt>
    <dgm:pt modelId="{39659A2A-5742-487C-AF5A-0774F28BDBC7}" type="pres">
      <dgm:prSet presAssocID="{A43059E8-6996-4F8A-80ED-1E8D37CEAE91}" presName="conn" presStyleLbl="parChTrans1D2" presStyleIdx="0" presStyleCnt="1"/>
      <dgm:spPr/>
    </dgm:pt>
    <dgm:pt modelId="{D9746EE9-A623-48F1-B28E-1C132D2731F7}" type="pres">
      <dgm:prSet presAssocID="{A43059E8-6996-4F8A-80ED-1E8D37CEAE91}" presName="extraNode" presStyleLbl="node1" presStyleIdx="0" presStyleCnt="3"/>
      <dgm:spPr/>
    </dgm:pt>
    <dgm:pt modelId="{59F79D90-FBE3-4C88-814B-28BAE341FD8F}" type="pres">
      <dgm:prSet presAssocID="{A43059E8-6996-4F8A-80ED-1E8D37CEAE91}" presName="dstNode" presStyleLbl="node1" presStyleIdx="0" presStyleCnt="3"/>
      <dgm:spPr/>
    </dgm:pt>
    <dgm:pt modelId="{7D9D1EFD-597A-47AA-BC39-331269A73751}" type="pres">
      <dgm:prSet presAssocID="{06CD618B-A923-4B86-9EA6-80424ADC63C1}" presName="text_1" presStyleLbl="node1" presStyleIdx="0" presStyleCnt="3">
        <dgm:presLayoutVars>
          <dgm:bulletEnabled val="1"/>
        </dgm:presLayoutVars>
      </dgm:prSet>
      <dgm:spPr/>
    </dgm:pt>
    <dgm:pt modelId="{FC7CB82B-BEDA-4CC0-8E77-176B3FE0C862}" type="pres">
      <dgm:prSet presAssocID="{06CD618B-A923-4B86-9EA6-80424ADC63C1}" presName="accent_1" presStyleCnt="0"/>
      <dgm:spPr/>
    </dgm:pt>
    <dgm:pt modelId="{8CA30915-6F07-4C88-B085-F16CE6F17B51}" type="pres">
      <dgm:prSet presAssocID="{06CD618B-A923-4B86-9EA6-80424ADC63C1}" presName="accentRepeatNode" presStyleLbl="solidFgAcc1" presStyleIdx="0" presStyleCnt="3"/>
      <dgm:spPr/>
    </dgm:pt>
    <dgm:pt modelId="{F69E8A83-54B0-4BA4-AEB2-3DAC2499D036}" type="pres">
      <dgm:prSet presAssocID="{2072E328-59A4-4E4C-AD63-0C7E880A6F3F}" presName="text_2" presStyleLbl="node1" presStyleIdx="1" presStyleCnt="3">
        <dgm:presLayoutVars>
          <dgm:bulletEnabled val="1"/>
        </dgm:presLayoutVars>
      </dgm:prSet>
      <dgm:spPr/>
    </dgm:pt>
    <dgm:pt modelId="{9C6C5C56-B637-4957-A5D2-33A195016043}" type="pres">
      <dgm:prSet presAssocID="{2072E328-59A4-4E4C-AD63-0C7E880A6F3F}" presName="accent_2" presStyleCnt="0"/>
      <dgm:spPr/>
    </dgm:pt>
    <dgm:pt modelId="{258ED01D-A6C6-4596-98D6-9E05F3FB13D7}" type="pres">
      <dgm:prSet presAssocID="{2072E328-59A4-4E4C-AD63-0C7E880A6F3F}" presName="accentRepeatNode" presStyleLbl="solidFgAcc1" presStyleIdx="1" presStyleCnt="3"/>
      <dgm:spPr/>
    </dgm:pt>
    <dgm:pt modelId="{87ADFB5B-708D-4653-94D0-C1D9F4015C66}" type="pres">
      <dgm:prSet presAssocID="{349F1E99-D77F-49CD-A8CE-69E483CCCEE7}" presName="text_3" presStyleLbl="node1" presStyleIdx="2" presStyleCnt="3">
        <dgm:presLayoutVars>
          <dgm:bulletEnabled val="1"/>
        </dgm:presLayoutVars>
      </dgm:prSet>
      <dgm:spPr/>
    </dgm:pt>
    <dgm:pt modelId="{93295FDA-E78F-41D0-A34A-F822692CBEEE}" type="pres">
      <dgm:prSet presAssocID="{349F1E99-D77F-49CD-A8CE-69E483CCCEE7}" presName="accent_3" presStyleCnt="0"/>
      <dgm:spPr/>
    </dgm:pt>
    <dgm:pt modelId="{E08D56D6-ACB7-47F3-A6BF-CC5EFD015819}" type="pres">
      <dgm:prSet presAssocID="{349F1E99-D77F-49CD-A8CE-69E483CCCEE7}" presName="accentRepeatNode" presStyleLbl="solidFgAcc1" presStyleIdx="2" presStyleCnt="3"/>
      <dgm:spPr/>
    </dgm:pt>
  </dgm:ptLst>
  <dgm:cxnLst>
    <dgm:cxn modelId="{DBFA6B1E-1513-463E-8697-E58C50A9FCEC}" srcId="{A43059E8-6996-4F8A-80ED-1E8D37CEAE91}" destId="{06CD618B-A923-4B86-9EA6-80424ADC63C1}" srcOrd="0" destOrd="0" parTransId="{5BCC3FD3-742D-4EB2-B6DC-4C5428E70176}" sibTransId="{6157CDB8-F39F-457E-908B-4EDC29ED46AD}"/>
    <dgm:cxn modelId="{3A8DF36B-5C54-4093-A73B-504B20182048}" type="presOf" srcId="{2072E328-59A4-4E4C-AD63-0C7E880A6F3F}" destId="{F69E8A83-54B0-4BA4-AEB2-3DAC2499D036}" srcOrd="0" destOrd="0" presId="urn:microsoft.com/office/officeart/2008/layout/VerticalCurvedList"/>
    <dgm:cxn modelId="{313A836E-6254-4BDA-B462-F6F886038982}" srcId="{A43059E8-6996-4F8A-80ED-1E8D37CEAE91}" destId="{2072E328-59A4-4E4C-AD63-0C7E880A6F3F}" srcOrd="1" destOrd="0" parTransId="{8B44DC78-11E4-4CDC-8639-A16B320216A8}" sibTransId="{DFB1DA6B-8619-48B0-B59C-21CB5380E5C5}"/>
    <dgm:cxn modelId="{4D91F092-143F-404D-8215-D0792E4A89E7}" type="presOf" srcId="{6157CDB8-F39F-457E-908B-4EDC29ED46AD}" destId="{39659A2A-5742-487C-AF5A-0774F28BDBC7}" srcOrd="0" destOrd="0" presId="urn:microsoft.com/office/officeart/2008/layout/VerticalCurvedList"/>
    <dgm:cxn modelId="{6D3220CF-336A-4C3F-AF1D-FEE99AED6CEE}" type="presOf" srcId="{349F1E99-D77F-49CD-A8CE-69E483CCCEE7}" destId="{87ADFB5B-708D-4653-94D0-C1D9F4015C66}" srcOrd="0" destOrd="0" presId="urn:microsoft.com/office/officeart/2008/layout/VerticalCurvedList"/>
    <dgm:cxn modelId="{84ED66D1-27E9-4EBB-9000-207FE759BD4F}" srcId="{A43059E8-6996-4F8A-80ED-1E8D37CEAE91}" destId="{349F1E99-D77F-49CD-A8CE-69E483CCCEE7}" srcOrd="2" destOrd="0" parTransId="{13AA15E1-D681-430D-A757-0DA10312D7C8}" sibTransId="{1521276B-1A14-40DB-BCDB-2DFBE1A385CF}"/>
    <dgm:cxn modelId="{DB9CFCD7-E6D4-4E66-B116-DD479D5F8CB0}" type="presOf" srcId="{06CD618B-A923-4B86-9EA6-80424ADC63C1}" destId="{7D9D1EFD-597A-47AA-BC39-331269A73751}" srcOrd="0" destOrd="0" presId="urn:microsoft.com/office/officeart/2008/layout/VerticalCurvedList"/>
    <dgm:cxn modelId="{92EB8DF6-A9E3-4CA9-A0E0-04D9E9BED262}" type="presOf" srcId="{A43059E8-6996-4F8A-80ED-1E8D37CEAE91}" destId="{93D7208E-15BB-4AFF-9984-18974AEC785B}" srcOrd="0" destOrd="0" presId="urn:microsoft.com/office/officeart/2008/layout/VerticalCurvedList"/>
    <dgm:cxn modelId="{66F07E7B-93C9-44FF-AE13-074FB3C13883}" type="presParOf" srcId="{93D7208E-15BB-4AFF-9984-18974AEC785B}" destId="{706E020C-77FA-4ACE-888D-9A7207302F77}" srcOrd="0" destOrd="0" presId="urn:microsoft.com/office/officeart/2008/layout/VerticalCurvedList"/>
    <dgm:cxn modelId="{3D15EA8D-BA34-40B1-BF88-31DEFD87DD9A}" type="presParOf" srcId="{706E020C-77FA-4ACE-888D-9A7207302F77}" destId="{62627CD3-8C6F-4A73-9215-D8E25DDA1A60}" srcOrd="0" destOrd="0" presId="urn:microsoft.com/office/officeart/2008/layout/VerticalCurvedList"/>
    <dgm:cxn modelId="{A6EB00D7-2437-4AE3-AAF5-AF7AA1A227F3}" type="presParOf" srcId="{62627CD3-8C6F-4A73-9215-D8E25DDA1A60}" destId="{FE0A0D9B-8849-4089-965E-0A56864620C6}" srcOrd="0" destOrd="0" presId="urn:microsoft.com/office/officeart/2008/layout/VerticalCurvedList"/>
    <dgm:cxn modelId="{8FA7B1C9-6118-4E5A-B1C4-9E027D7AB0FB}" type="presParOf" srcId="{62627CD3-8C6F-4A73-9215-D8E25DDA1A60}" destId="{39659A2A-5742-487C-AF5A-0774F28BDBC7}" srcOrd="1" destOrd="0" presId="urn:microsoft.com/office/officeart/2008/layout/VerticalCurvedList"/>
    <dgm:cxn modelId="{1E7A0F20-FF91-4283-8A79-4DFA9E7A4B63}" type="presParOf" srcId="{62627CD3-8C6F-4A73-9215-D8E25DDA1A60}" destId="{D9746EE9-A623-48F1-B28E-1C132D2731F7}" srcOrd="2" destOrd="0" presId="urn:microsoft.com/office/officeart/2008/layout/VerticalCurvedList"/>
    <dgm:cxn modelId="{1202566D-98BA-4360-A85D-D2A8BE81DF6D}" type="presParOf" srcId="{62627CD3-8C6F-4A73-9215-D8E25DDA1A60}" destId="{59F79D90-FBE3-4C88-814B-28BAE341FD8F}" srcOrd="3" destOrd="0" presId="urn:microsoft.com/office/officeart/2008/layout/VerticalCurvedList"/>
    <dgm:cxn modelId="{FAA499C2-AAFE-43DD-8ADE-BC2EB4342966}" type="presParOf" srcId="{706E020C-77FA-4ACE-888D-9A7207302F77}" destId="{7D9D1EFD-597A-47AA-BC39-331269A73751}" srcOrd="1" destOrd="0" presId="urn:microsoft.com/office/officeart/2008/layout/VerticalCurvedList"/>
    <dgm:cxn modelId="{D5AA3C6C-F5FD-4899-930A-202D6B1A014F}" type="presParOf" srcId="{706E020C-77FA-4ACE-888D-9A7207302F77}" destId="{FC7CB82B-BEDA-4CC0-8E77-176B3FE0C862}" srcOrd="2" destOrd="0" presId="urn:microsoft.com/office/officeart/2008/layout/VerticalCurvedList"/>
    <dgm:cxn modelId="{850F55A2-2072-4CB5-89F9-250C62E1C1E3}" type="presParOf" srcId="{FC7CB82B-BEDA-4CC0-8E77-176B3FE0C862}" destId="{8CA30915-6F07-4C88-B085-F16CE6F17B51}" srcOrd="0" destOrd="0" presId="urn:microsoft.com/office/officeart/2008/layout/VerticalCurvedList"/>
    <dgm:cxn modelId="{BB1A7016-638A-4697-94FC-CA7FC5D5BE38}" type="presParOf" srcId="{706E020C-77FA-4ACE-888D-9A7207302F77}" destId="{F69E8A83-54B0-4BA4-AEB2-3DAC2499D036}" srcOrd="3" destOrd="0" presId="urn:microsoft.com/office/officeart/2008/layout/VerticalCurvedList"/>
    <dgm:cxn modelId="{004865CB-77AE-4B30-8364-E84F037DCB9D}" type="presParOf" srcId="{706E020C-77FA-4ACE-888D-9A7207302F77}" destId="{9C6C5C56-B637-4957-A5D2-33A195016043}" srcOrd="4" destOrd="0" presId="urn:microsoft.com/office/officeart/2008/layout/VerticalCurvedList"/>
    <dgm:cxn modelId="{3A940697-E200-4F1A-A404-29053568B83B}" type="presParOf" srcId="{9C6C5C56-B637-4957-A5D2-33A195016043}" destId="{258ED01D-A6C6-4596-98D6-9E05F3FB13D7}" srcOrd="0" destOrd="0" presId="urn:microsoft.com/office/officeart/2008/layout/VerticalCurvedList"/>
    <dgm:cxn modelId="{66648C03-3CE3-421E-B0EC-A405FE7D36EB}" type="presParOf" srcId="{706E020C-77FA-4ACE-888D-9A7207302F77}" destId="{87ADFB5B-708D-4653-94D0-C1D9F4015C66}" srcOrd="5" destOrd="0" presId="urn:microsoft.com/office/officeart/2008/layout/VerticalCurvedList"/>
    <dgm:cxn modelId="{4009677F-85FE-4545-92DF-CBD1F679A9FE}" type="presParOf" srcId="{706E020C-77FA-4ACE-888D-9A7207302F77}" destId="{93295FDA-E78F-41D0-A34A-F822692CBEEE}" srcOrd="6" destOrd="0" presId="urn:microsoft.com/office/officeart/2008/layout/VerticalCurvedList"/>
    <dgm:cxn modelId="{E321A4EA-698D-4C36-AE89-F485E45F2274}" type="presParOf" srcId="{93295FDA-E78F-41D0-A34A-F822692CBEEE}" destId="{E08D56D6-ACB7-47F3-A6BF-CC5EFD015819}"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30239B-DF73-428F-BAA6-DF972D9261C6}">
      <dsp:nvSpPr>
        <dsp:cNvPr id="0" name=""/>
        <dsp:cNvSpPr/>
      </dsp:nvSpPr>
      <dsp:spPr>
        <a:xfrm>
          <a:off x="0" y="371"/>
          <a:ext cx="10515600" cy="511834"/>
        </a:xfrm>
        <a:prstGeom prst="roundRect">
          <a:avLst>
            <a:gd name="adj" fmla="val 10000"/>
          </a:avLst>
        </a:prstGeom>
        <a:solidFill>
          <a:schemeClr val="tx1">
            <a:lumMod val="75000"/>
            <a:lumOff val="25000"/>
          </a:schemeClr>
        </a:solidFill>
        <a:ln>
          <a:noFill/>
        </a:ln>
        <a:effectLst/>
      </dsp:spPr>
      <dsp:style>
        <a:lnRef idx="0">
          <a:scrgbClr r="0" g="0" b="0"/>
        </a:lnRef>
        <a:fillRef idx="1">
          <a:scrgbClr r="0" g="0" b="0"/>
        </a:fillRef>
        <a:effectRef idx="0">
          <a:scrgbClr r="0" g="0" b="0"/>
        </a:effectRef>
        <a:fontRef idx="minor"/>
      </dsp:style>
    </dsp:sp>
    <dsp:sp modelId="{23BE5004-89B5-4A91-ADC4-DB107A9BE705}">
      <dsp:nvSpPr>
        <dsp:cNvPr id="0" name=""/>
        <dsp:cNvSpPr/>
      </dsp:nvSpPr>
      <dsp:spPr>
        <a:xfrm>
          <a:off x="154829" y="115534"/>
          <a:ext cx="281509" cy="2815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82F94C-132F-4F62-A626-9024C7459804}">
      <dsp:nvSpPr>
        <dsp:cNvPr id="0" name=""/>
        <dsp:cNvSpPr/>
      </dsp:nvSpPr>
      <dsp:spPr>
        <a:xfrm>
          <a:off x="591168" y="371"/>
          <a:ext cx="9924431" cy="511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169" tIns="54169" rIns="54169" bIns="54169" numCol="1" spcCol="1270" anchor="ctr" anchorCtr="0">
          <a:noAutofit/>
        </a:bodyPr>
        <a:lstStyle/>
        <a:p>
          <a:pPr marL="0" lvl="0" indent="0" algn="l" defTabSz="711200">
            <a:lnSpc>
              <a:spcPct val="90000"/>
            </a:lnSpc>
            <a:spcBef>
              <a:spcPct val="0"/>
            </a:spcBef>
            <a:spcAft>
              <a:spcPct val="35000"/>
            </a:spcAft>
            <a:buNone/>
          </a:pPr>
          <a:r>
            <a:rPr lang="en-US" sz="1600" kern="1200" dirty="0">
              <a:latin typeface="Baskerville Old Face" panose="02020602080505020303" pitchFamily="18" charset="0"/>
              <a:cs typeface="Angsana New" panose="02020603050405020304" pitchFamily="18" charset="-34"/>
            </a:rPr>
            <a:t>An overview of PORSCHE</a:t>
          </a:r>
        </a:p>
      </dsp:txBody>
      <dsp:txXfrm>
        <a:off x="591168" y="371"/>
        <a:ext cx="9924431" cy="511834"/>
      </dsp:txXfrm>
    </dsp:sp>
    <dsp:sp modelId="{E509EDE1-127D-4FCB-8FBD-6AFCCD018D92}">
      <dsp:nvSpPr>
        <dsp:cNvPr id="0" name=""/>
        <dsp:cNvSpPr/>
      </dsp:nvSpPr>
      <dsp:spPr>
        <a:xfrm>
          <a:off x="0" y="636223"/>
          <a:ext cx="10515600" cy="511834"/>
        </a:xfrm>
        <a:prstGeom prst="roundRect">
          <a:avLst>
            <a:gd name="adj" fmla="val 10000"/>
          </a:avLst>
        </a:prstGeom>
        <a:solidFill>
          <a:srgbClr val="DAB592"/>
        </a:solidFill>
        <a:ln>
          <a:noFill/>
        </a:ln>
        <a:effectLst/>
      </dsp:spPr>
      <dsp:style>
        <a:lnRef idx="0">
          <a:scrgbClr r="0" g="0" b="0"/>
        </a:lnRef>
        <a:fillRef idx="1">
          <a:scrgbClr r="0" g="0" b="0"/>
        </a:fillRef>
        <a:effectRef idx="0">
          <a:scrgbClr r="0" g="0" b="0"/>
        </a:effectRef>
        <a:fontRef idx="minor"/>
      </dsp:style>
    </dsp:sp>
    <dsp:sp modelId="{BDDEAB7F-07E8-45AC-96A6-64A5E28E200A}">
      <dsp:nvSpPr>
        <dsp:cNvPr id="0" name=""/>
        <dsp:cNvSpPr/>
      </dsp:nvSpPr>
      <dsp:spPr>
        <a:xfrm>
          <a:off x="154829" y="755327"/>
          <a:ext cx="281509" cy="2815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1EF60E-1307-42C6-911F-B39DB49AE448}">
      <dsp:nvSpPr>
        <dsp:cNvPr id="0" name=""/>
        <dsp:cNvSpPr/>
      </dsp:nvSpPr>
      <dsp:spPr>
        <a:xfrm>
          <a:off x="591168" y="640165"/>
          <a:ext cx="9924431" cy="511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169" tIns="54169" rIns="54169" bIns="54169" numCol="1" spcCol="1270" anchor="ctr" anchorCtr="0">
          <a:noAutofit/>
        </a:bodyPr>
        <a:lstStyle/>
        <a:p>
          <a:pPr marL="0" lvl="0" indent="0" algn="l" defTabSz="711200">
            <a:lnSpc>
              <a:spcPct val="90000"/>
            </a:lnSpc>
            <a:spcBef>
              <a:spcPct val="0"/>
            </a:spcBef>
            <a:spcAft>
              <a:spcPct val="35000"/>
            </a:spcAft>
            <a:buNone/>
          </a:pPr>
          <a:r>
            <a:rPr lang="en-US" sz="1600" kern="1200" dirty="0">
              <a:latin typeface="Baskerville Old Face" panose="02020602080505020303" pitchFamily="18" charset="0"/>
            </a:rPr>
            <a:t>The </a:t>
          </a:r>
          <a:r>
            <a:rPr lang="en-US" sz="1600" kern="1200" dirty="0" err="1">
              <a:latin typeface="Baskerville Old Face" panose="02020602080505020303" pitchFamily="18" charset="0"/>
            </a:rPr>
            <a:t>organisation</a:t>
          </a:r>
          <a:r>
            <a:rPr lang="en-US" sz="1600" kern="1200" dirty="0">
              <a:latin typeface="Baskerville Old Face" panose="02020602080505020303" pitchFamily="18" charset="0"/>
            </a:rPr>
            <a:t> structure, size, and functions</a:t>
          </a:r>
        </a:p>
      </dsp:txBody>
      <dsp:txXfrm>
        <a:off x="591168" y="640165"/>
        <a:ext cx="9924431" cy="511834"/>
      </dsp:txXfrm>
    </dsp:sp>
    <dsp:sp modelId="{7A36F699-F9F1-467A-91B6-2DFF765AA701}">
      <dsp:nvSpPr>
        <dsp:cNvPr id="0" name=""/>
        <dsp:cNvSpPr/>
      </dsp:nvSpPr>
      <dsp:spPr>
        <a:xfrm>
          <a:off x="0" y="1279958"/>
          <a:ext cx="10515600" cy="511834"/>
        </a:xfrm>
        <a:prstGeom prst="roundRect">
          <a:avLst>
            <a:gd name="adj" fmla="val 10000"/>
          </a:avLst>
        </a:prstGeom>
        <a:solidFill>
          <a:schemeClr val="tx1">
            <a:lumMod val="75000"/>
            <a:lumOff val="25000"/>
          </a:schemeClr>
        </a:solidFill>
        <a:ln>
          <a:noFill/>
        </a:ln>
        <a:effectLst/>
      </dsp:spPr>
      <dsp:style>
        <a:lnRef idx="0">
          <a:scrgbClr r="0" g="0" b="0"/>
        </a:lnRef>
        <a:fillRef idx="1">
          <a:scrgbClr r="0" g="0" b="0"/>
        </a:fillRef>
        <a:effectRef idx="0">
          <a:scrgbClr r="0" g="0" b="0"/>
        </a:effectRef>
        <a:fontRef idx="minor"/>
      </dsp:style>
    </dsp:sp>
    <dsp:sp modelId="{00D77C38-33EF-4DFA-A3F0-B3F91A2FC753}">
      <dsp:nvSpPr>
        <dsp:cNvPr id="0" name=""/>
        <dsp:cNvSpPr/>
      </dsp:nvSpPr>
      <dsp:spPr>
        <a:xfrm>
          <a:off x="154829" y="1395121"/>
          <a:ext cx="281509" cy="28150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93D30CF-1BEF-4E63-A26F-812D8DE9E9E8}">
      <dsp:nvSpPr>
        <dsp:cNvPr id="0" name=""/>
        <dsp:cNvSpPr/>
      </dsp:nvSpPr>
      <dsp:spPr>
        <a:xfrm>
          <a:off x="591168" y="1279958"/>
          <a:ext cx="9924431" cy="511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169" tIns="54169" rIns="54169" bIns="54169" numCol="1" spcCol="1270" anchor="ctr" anchorCtr="0">
          <a:noAutofit/>
        </a:bodyPr>
        <a:lstStyle/>
        <a:p>
          <a:pPr marL="0" lvl="0" indent="0" algn="l" defTabSz="711200">
            <a:lnSpc>
              <a:spcPct val="90000"/>
            </a:lnSpc>
            <a:spcBef>
              <a:spcPct val="0"/>
            </a:spcBef>
            <a:spcAft>
              <a:spcPct val="35000"/>
            </a:spcAft>
            <a:buNone/>
          </a:pPr>
          <a:r>
            <a:rPr lang="en-US" sz="1600" kern="1200" dirty="0">
              <a:latin typeface="Baskerville Old Face" panose="02020602080505020303" pitchFamily="18" charset="0"/>
            </a:rPr>
            <a:t>The internal and external environment influencing the </a:t>
          </a:r>
          <a:r>
            <a:rPr lang="en-US" sz="1600" kern="1200" dirty="0" err="1">
              <a:latin typeface="Baskerville Old Face" panose="02020602080505020303" pitchFamily="18" charset="0"/>
            </a:rPr>
            <a:t>organisation</a:t>
          </a:r>
          <a:endParaRPr lang="en-US" sz="1600" kern="1200" dirty="0">
            <a:latin typeface="Baskerville Old Face" panose="02020602080505020303" pitchFamily="18" charset="0"/>
          </a:endParaRPr>
        </a:p>
      </dsp:txBody>
      <dsp:txXfrm>
        <a:off x="591168" y="1279958"/>
        <a:ext cx="9924431" cy="511834"/>
      </dsp:txXfrm>
    </dsp:sp>
    <dsp:sp modelId="{FFA13C9E-C547-4706-BAC0-98C528C2749C}">
      <dsp:nvSpPr>
        <dsp:cNvPr id="0" name=""/>
        <dsp:cNvSpPr/>
      </dsp:nvSpPr>
      <dsp:spPr>
        <a:xfrm>
          <a:off x="0" y="1931575"/>
          <a:ext cx="10515600" cy="511834"/>
        </a:xfrm>
        <a:prstGeom prst="roundRect">
          <a:avLst>
            <a:gd name="adj" fmla="val 10000"/>
          </a:avLst>
        </a:prstGeom>
        <a:solidFill>
          <a:srgbClr val="DAB592"/>
        </a:solidFill>
        <a:ln>
          <a:noFill/>
        </a:ln>
        <a:effectLst/>
      </dsp:spPr>
      <dsp:style>
        <a:lnRef idx="0">
          <a:scrgbClr r="0" g="0" b="0"/>
        </a:lnRef>
        <a:fillRef idx="1">
          <a:scrgbClr r="0" g="0" b="0"/>
        </a:fillRef>
        <a:effectRef idx="0">
          <a:scrgbClr r="0" g="0" b="0"/>
        </a:effectRef>
        <a:fontRef idx="minor"/>
      </dsp:style>
    </dsp:sp>
    <dsp:sp modelId="{F413BFA3-21DE-4D72-85C1-494C36E39278}">
      <dsp:nvSpPr>
        <dsp:cNvPr id="0" name=""/>
        <dsp:cNvSpPr/>
      </dsp:nvSpPr>
      <dsp:spPr>
        <a:xfrm>
          <a:off x="154829" y="2034914"/>
          <a:ext cx="281509" cy="28150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855D127-B41F-4668-8767-317C6EA91796}">
      <dsp:nvSpPr>
        <dsp:cNvPr id="0" name=""/>
        <dsp:cNvSpPr/>
      </dsp:nvSpPr>
      <dsp:spPr>
        <a:xfrm>
          <a:off x="591168" y="1919751"/>
          <a:ext cx="9924431" cy="511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169" tIns="54169" rIns="54169" bIns="54169" numCol="1" spcCol="1270" anchor="ctr" anchorCtr="0">
          <a:noAutofit/>
        </a:bodyPr>
        <a:lstStyle/>
        <a:p>
          <a:pPr marL="0" lvl="0" indent="0" algn="l" defTabSz="711200">
            <a:lnSpc>
              <a:spcPct val="90000"/>
            </a:lnSpc>
            <a:spcBef>
              <a:spcPct val="0"/>
            </a:spcBef>
            <a:spcAft>
              <a:spcPct val="35000"/>
            </a:spcAft>
            <a:buNone/>
          </a:pPr>
          <a:r>
            <a:rPr lang="en-US" sz="1600" kern="1200" dirty="0">
              <a:latin typeface="Baskerville Old Face" panose="02020602080505020303" pitchFamily="18" charset="0"/>
            </a:rPr>
            <a:t>Porsche - SWOT analysis</a:t>
          </a:r>
        </a:p>
      </dsp:txBody>
      <dsp:txXfrm>
        <a:off x="591168" y="1919751"/>
        <a:ext cx="9924431" cy="511834"/>
      </dsp:txXfrm>
    </dsp:sp>
    <dsp:sp modelId="{EC43872A-2B3D-42F0-B265-98C9C3036CE7}">
      <dsp:nvSpPr>
        <dsp:cNvPr id="0" name=""/>
        <dsp:cNvSpPr/>
      </dsp:nvSpPr>
      <dsp:spPr>
        <a:xfrm>
          <a:off x="0" y="2559544"/>
          <a:ext cx="10515600" cy="511834"/>
        </a:xfrm>
        <a:prstGeom prst="roundRect">
          <a:avLst>
            <a:gd name="adj" fmla="val 10000"/>
          </a:avLst>
        </a:prstGeom>
        <a:solidFill>
          <a:schemeClr val="tx1">
            <a:lumMod val="75000"/>
            <a:lumOff val="25000"/>
          </a:schemeClr>
        </a:solidFill>
        <a:ln>
          <a:noFill/>
        </a:ln>
        <a:effectLst/>
      </dsp:spPr>
      <dsp:style>
        <a:lnRef idx="0">
          <a:scrgbClr r="0" g="0" b="0"/>
        </a:lnRef>
        <a:fillRef idx="1">
          <a:scrgbClr r="0" g="0" b="0"/>
        </a:fillRef>
        <a:effectRef idx="0">
          <a:scrgbClr r="0" g="0" b="0"/>
        </a:effectRef>
        <a:fontRef idx="minor"/>
      </dsp:style>
    </dsp:sp>
    <dsp:sp modelId="{FCF6140B-EE9D-49C5-9E3D-DF2DEF0D6CBF}">
      <dsp:nvSpPr>
        <dsp:cNvPr id="0" name=""/>
        <dsp:cNvSpPr/>
      </dsp:nvSpPr>
      <dsp:spPr>
        <a:xfrm>
          <a:off x="154829" y="2674707"/>
          <a:ext cx="281509" cy="28150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3F72D8-FAF2-477E-8566-04611AA65BC9}">
      <dsp:nvSpPr>
        <dsp:cNvPr id="0" name=""/>
        <dsp:cNvSpPr/>
      </dsp:nvSpPr>
      <dsp:spPr>
        <a:xfrm>
          <a:off x="591168" y="2559544"/>
          <a:ext cx="9924431" cy="511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169" tIns="54169" rIns="54169" bIns="54169" numCol="1" spcCol="1270" anchor="ctr" anchorCtr="0">
          <a:noAutofit/>
        </a:bodyPr>
        <a:lstStyle/>
        <a:p>
          <a:pPr marL="0" lvl="0" indent="0" algn="l" defTabSz="711200">
            <a:lnSpc>
              <a:spcPct val="90000"/>
            </a:lnSpc>
            <a:spcBef>
              <a:spcPct val="0"/>
            </a:spcBef>
            <a:spcAft>
              <a:spcPct val="35000"/>
            </a:spcAft>
            <a:buNone/>
          </a:pPr>
          <a:r>
            <a:rPr lang="en-US" sz="1600" kern="1200" dirty="0">
              <a:latin typeface="Baskerville Old Face" panose="02020602080505020303" pitchFamily="18" charset="0"/>
            </a:rPr>
            <a:t>Porsche - PESTLE analysis</a:t>
          </a:r>
        </a:p>
      </dsp:txBody>
      <dsp:txXfrm>
        <a:off x="591168" y="2559544"/>
        <a:ext cx="9924431" cy="511834"/>
      </dsp:txXfrm>
    </dsp:sp>
    <dsp:sp modelId="{92132473-F18D-462A-B7E5-CAF7BA1E9C1A}">
      <dsp:nvSpPr>
        <dsp:cNvPr id="0" name=""/>
        <dsp:cNvSpPr/>
      </dsp:nvSpPr>
      <dsp:spPr>
        <a:xfrm>
          <a:off x="0" y="3199338"/>
          <a:ext cx="10515600" cy="511834"/>
        </a:xfrm>
        <a:prstGeom prst="roundRect">
          <a:avLst>
            <a:gd name="adj" fmla="val 10000"/>
          </a:avLst>
        </a:prstGeom>
        <a:solidFill>
          <a:srgbClr val="DAB592"/>
        </a:solidFill>
        <a:ln>
          <a:noFill/>
        </a:ln>
        <a:effectLst/>
      </dsp:spPr>
      <dsp:style>
        <a:lnRef idx="0">
          <a:scrgbClr r="0" g="0" b="0"/>
        </a:lnRef>
        <a:fillRef idx="1">
          <a:scrgbClr r="0" g="0" b="0"/>
        </a:fillRef>
        <a:effectRef idx="0">
          <a:scrgbClr r="0" g="0" b="0"/>
        </a:effectRef>
        <a:fontRef idx="minor"/>
      </dsp:style>
    </dsp:sp>
    <dsp:sp modelId="{024EF2B8-3EC5-407B-8625-DBE118E589B8}">
      <dsp:nvSpPr>
        <dsp:cNvPr id="0" name=""/>
        <dsp:cNvSpPr/>
      </dsp:nvSpPr>
      <dsp:spPr>
        <a:xfrm>
          <a:off x="154829" y="3314501"/>
          <a:ext cx="281509" cy="28150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4BA7E5B-67E3-40BC-BFBF-3DEE82E44808}">
      <dsp:nvSpPr>
        <dsp:cNvPr id="0" name=""/>
        <dsp:cNvSpPr/>
      </dsp:nvSpPr>
      <dsp:spPr>
        <a:xfrm>
          <a:off x="591168" y="3199338"/>
          <a:ext cx="9924431" cy="511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169" tIns="54169" rIns="54169" bIns="54169" numCol="1" spcCol="1270" anchor="ctr" anchorCtr="0">
          <a:noAutofit/>
        </a:bodyPr>
        <a:lstStyle/>
        <a:p>
          <a:pPr marL="0" lvl="0" indent="0" algn="l" defTabSz="711200">
            <a:lnSpc>
              <a:spcPct val="90000"/>
            </a:lnSpc>
            <a:spcBef>
              <a:spcPct val="0"/>
            </a:spcBef>
            <a:spcAft>
              <a:spcPct val="35000"/>
            </a:spcAft>
            <a:buNone/>
          </a:pPr>
          <a:r>
            <a:rPr lang="en-US" sz="1600" kern="1200" dirty="0">
              <a:latin typeface="Baskerville Old Face" panose="02020602080505020303" pitchFamily="18" charset="0"/>
            </a:rPr>
            <a:t>The company stakeholders</a:t>
          </a:r>
        </a:p>
      </dsp:txBody>
      <dsp:txXfrm>
        <a:off x="591168" y="3199338"/>
        <a:ext cx="9924431" cy="511834"/>
      </dsp:txXfrm>
    </dsp:sp>
    <dsp:sp modelId="{AB8275E2-7DD8-4E4F-A0DE-63DF007F042D}">
      <dsp:nvSpPr>
        <dsp:cNvPr id="0" name=""/>
        <dsp:cNvSpPr/>
      </dsp:nvSpPr>
      <dsp:spPr>
        <a:xfrm>
          <a:off x="0" y="3839503"/>
          <a:ext cx="10515600" cy="511834"/>
        </a:xfrm>
        <a:prstGeom prst="roundRect">
          <a:avLst>
            <a:gd name="adj" fmla="val 10000"/>
          </a:avLst>
        </a:prstGeom>
        <a:solidFill>
          <a:schemeClr val="tx1">
            <a:lumMod val="75000"/>
            <a:lumOff val="25000"/>
          </a:schemeClr>
        </a:solidFill>
        <a:ln>
          <a:noFill/>
        </a:ln>
        <a:effectLst/>
      </dsp:spPr>
      <dsp:style>
        <a:lnRef idx="0">
          <a:scrgbClr r="0" g="0" b="0"/>
        </a:lnRef>
        <a:fillRef idx="1">
          <a:scrgbClr r="0" g="0" b="0"/>
        </a:fillRef>
        <a:effectRef idx="0">
          <a:scrgbClr r="0" g="0" b="0"/>
        </a:effectRef>
        <a:fontRef idx="minor"/>
      </dsp:style>
    </dsp:sp>
    <dsp:sp modelId="{0EDD28F6-C8BD-4700-AF16-1E72436EBD48}">
      <dsp:nvSpPr>
        <dsp:cNvPr id="0" name=""/>
        <dsp:cNvSpPr/>
      </dsp:nvSpPr>
      <dsp:spPr>
        <a:xfrm>
          <a:off x="154829" y="3954294"/>
          <a:ext cx="281509" cy="281509"/>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0EAE475-EFC3-4665-A443-77E4F13C462B}">
      <dsp:nvSpPr>
        <dsp:cNvPr id="0" name=""/>
        <dsp:cNvSpPr/>
      </dsp:nvSpPr>
      <dsp:spPr>
        <a:xfrm>
          <a:off x="591168" y="3839131"/>
          <a:ext cx="9924431" cy="511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169" tIns="54169" rIns="54169" bIns="54169" numCol="1" spcCol="1270" anchor="ctr" anchorCtr="0">
          <a:noAutofit/>
        </a:bodyPr>
        <a:lstStyle/>
        <a:p>
          <a:pPr marL="0" lvl="0" indent="0" algn="l" defTabSz="711200">
            <a:lnSpc>
              <a:spcPct val="90000"/>
            </a:lnSpc>
            <a:spcBef>
              <a:spcPct val="0"/>
            </a:spcBef>
            <a:spcAft>
              <a:spcPct val="35000"/>
            </a:spcAft>
            <a:buNone/>
          </a:pPr>
          <a:r>
            <a:rPr lang="en-US" sz="1600" kern="1200" dirty="0">
              <a:latin typeface="Baskerville Old Face" panose="02020602080505020303" pitchFamily="18" charset="0"/>
            </a:rPr>
            <a:t>Conclusion</a:t>
          </a:r>
        </a:p>
      </dsp:txBody>
      <dsp:txXfrm>
        <a:off x="591168" y="3839131"/>
        <a:ext cx="9924431" cy="5118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659A2A-5742-487C-AF5A-0774F28BDBC7}">
      <dsp:nvSpPr>
        <dsp:cNvPr id="0" name=""/>
        <dsp:cNvSpPr/>
      </dsp:nvSpPr>
      <dsp:spPr>
        <a:xfrm>
          <a:off x="-4919424" y="-753830"/>
          <a:ext cx="5858998" cy="5858998"/>
        </a:xfrm>
        <a:prstGeom prst="blockArc">
          <a:avLst>
            <a:gd name="adj1" fmla="val 18900000"/>
            <a:gd name="adj2" fmla="val 2700000"/>
            <a:gd name="adj3" fmla="val 369"/>
          </a:avLst>
        </a:pr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D9D1EFD-597A-47AA-BC39-331269A73751}">
      <dsp:nvSpPr>
        <dsp:cNvPr id="0" name=""/>
        <dsp:cNvSpPr/>
      </dsp:nvSpPr>
      <dsp:spPr>
        <a:xfrm>
          <a:off x="604289" y="435133"/>
          <a:ext cx="9851585" cy="870267"/>
        </a:xfrm>
        <a:prstGeom prst="rect">
          <a:avLst/>
        </a:prstGeom>
        <a:solidFill>
          <a:srgbClr val="E4AD72"/>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0775" tIns="68580" rIns="68580" bIns="68580" numCol="1" spcCol="1270" anchor="ctr" anchorCtr="0">
          <a:noAutofit/>
        </a:bodyPr>
        <a:lstStyle/>
        <a:p>
          <a:pPr marL="0" lvl="0" indent="0" algn="l" defTabSz="1200150">
            <a:lnSpc>
              <a:spcPct val="90000"/>
            </a:lnSpc>
            <a:spcBef>
              <a:spcPct val="0"/>
            </a:spcBef>
            <a:spcAft>
              <a:spcPct val="35000"/>
            </a:spcAft>
            <a:buNone/>
          </a:pPr>
          <a:r>
            <a:rPr lang="en-IN" sz="2700" b="0" kern="1200" dirty="0">
              <a:effectLst/>
              <a:latin typeface="Baskerville Old Face" panose="02020602080505020303" pitchFamily="18" charset="0"/>
              <a:ea typeface="Calibri" panose="020F0502020204030204" pitchFamily="34" charset="0"/>
              <a:cs typeface="Times New Roman" panose="02020603050405020304" pitchFamily="18" charset="0"/>
            </a:rPr>
            <a:t>The Porsche is the renowned German-based car company which is situated in 1931 by Ferdinand Porsche </a:t>
          </a:r>
          <a:r>
            <a:rPr lang="en-US" sz="2700" b="0" kern="1200" dirty="0">
              <a:effectLst/>
              <a:latin typeface="Baskerville Old Face" panose="02020602080505020303" pitchFamily="18" charset="0"/>
              <a:ea typeface="Calibri" panose="020F0502020204030204" pitchFamily="34" charset="0"/>
              <a:cs typeface="Times New Roman" panose="02020603050405020304" pitchFamily="18" charset="0"/>
            </a:rPr>
            <a:t>(Porsche, 2024)</a:t>
          </a:r>
          <a:endParaRPr lang="en-GB" sz="2700" kern="1200" dirty="0">
            <a:latin typeface="Baskerville Old Face" panose="02020602080505020303" pitchFamily="18" charset="0"/>
          </a:endParaRPr>
        </a:p>
      </dsp:txBody>
      <dsp:txXfrm>
        <a:off x="604289" y="435133"/>
        <a:ext cx="9851585" cy="870267"/>
      </dsp:txXfrm>
    </dsp:sp>
    <dsp:sp modelId="{8CA30915-6F07-4C88-B085-F16CE6F17B51}">
      <dsp:nvSpPr>
        <dsp:cNvPr id="0" name=""/>
        <dsp:cNvSpPr/>
      </dsp:nvSpPr>
      <dsp:spPr>
        <a:xfrm>
          <a:off x="60372" y="326350"/>
          <a:ext cx="1087834" cy="1087834"/>
        </a:xfrm>
        <a:prstGeom prst="ellipse">
          <a:avLst/>
        </a:prstGeom>
        <a:solidFill>
          <a:schemeClr val="l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69E8A83-54B0-4BA4-AEB2-3DAC2499D036}">
      <dsp:nvSpPr>
        <dsp:cNvPr id="0" name=""/>
        <dsp:cNvSpPr/>
      </dsp:nvSpPr>
      <dsp:spPr>
        <a:xfrm>
          <a:off x="920631" y="1740535"/>
          <a:ext cx="9535243" cy="870267"/>
        </a:xfrm>
        <a:prstGeom prst="rect">
          <a:avLst/>
        </a:prstGeom>
        <a:solidFill>
          <a:srgbClr val="E4AD72"/>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0775" tIns="68580" rIns="68580" bIns="68580" numCol="1" spcCol="1270" anchor="ctr" anchorCtr="0">
          <a:noAutofit/>
        </a:bodyPr>
        <a:lstStyle/>
        <a:p>
          <a:pPr marL="0" lvl="0" indent="0" algn="l" defTabSz="1200150">
            <a:lnSpc>
              <a:spcPct val="90000"/>
            </a:lnSpc>
            <a:spcBef>
              <a:spcPct val="0"/>
            </a:spcBef>
            <a:spcAft>
              <a:spcPct val="35000"/>
            </a:spcAft>
            <a:buNone/>
          </a:pPr>
          <a:r>
            <a:rPr lang="en-IN" sz="2700" b="0" kern="1200" dirty="0">
              <a:effectLst/>
              <a:latin typeface="Baskerville Old Face" panose="02020602080505020303" pitchFamily="18" charset="0"/>
              <a:ea typeface="Calibri" panose="020F0502020204030204" pitchFamily="34" charset="0"/>
              <a:cs typeface="Times New Roman" panose="02020603050405020304" pitchFamily="18" charset="0"/>
            </a:rPr>
            <a:t>The company specializes in producing and offering high-performance SUVs and Sedans</a:t>
          </a:r>
          <a:endParaRPr lang="en-GB" sz="2700" kern="1200" dirty="0">
            <a:latin typeface="Baskerville Old Face" panose="02020602080505020303" pitchFamily="18" charset="0"/>
          </a:endParaRPr>
        </a:p>
      </dsp:txBody>
      <dsp:txXfrm>
        <a:off x="920631" y="1740535"/>
        <a:ext cx="9535243" cy="870267"/>
      </dsp:txXfrm>
    </dsp:sp>
    <dsp:sp modelId="{258ED01D-A6C6-4596-98D6-9E05F3FB13D7}">
      <dsp:nvSpPr>
        <dsp:cNvPr id="0" name=""/>
        <dsp:cNvSpPr/>
      </dsp:nvSpPr>
      <dsp:spPr>
        <a:xfrm>
          <a:off x="376714" y="1631751"/>
          <a:ext cx="1087834" cy="1087834"/>
        </a:xfrm>
        <a:prstGeom prst="ellipse">
          <a:avLst/>
        </a:prstGeom>
        <a:solidFill>
          <a:schemeClr val="l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7ADFB5B-708D-4653-94D0-C1D9F4015C66}">
      <dsp:nvSpPr>
        <dsp:cNvPr id="0" name=""/>
        <dsp:cNvSpPr/>
      </dsp:nvSpPr>
      <dsp:spPr>
        <a:xfrm>
          <a:off x="604289" y="3045936"/>
          <a:ext cx="9851585" cy="870267"/>
        </a:xfrm>
        <a:prstGeom prst="rect">
          <a:avLst/>
        </a:prstGeom>
        <a:solidFill>
          <a:srgbClr val="E4AD72"/>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0775" tIns="68580" rIns="68580" bIns="68580" numCol="1" spcCol="1270" anchor="ctr" anchorCtr="0">
          <a:noAutofit/>
        </a:bodyPr>
        <a:lstStyle/>
        <a:p>
          <a:pPr marL="0" lvl="0" indent="0" algn="l" defTabSz="1200150">
            <a:lnSpc>
              <a:spcPct val="90000"/>
            </a:lnSpc>
            <a:spcBef>
              <a:spcPct val="0"/>
            </a:spcBef>
            <a:spcAft>
              <a:spcPct val="35000"/>
            </a:spcAft>
            <a:buNone/>
          </a:pPr>
          <a:r>
            <a:rPr lang="en-IN" sz="2700" b="0" kern="1200" dirty="0">
              <a:effectLst/>
              <a:latin typeface="Baskerville Old Face" panose="02020602080505020303" pitchFamily="18" charset="0"/>
              <a:ea typeface="Calibri" panose="020F0502020204030204" pitchFamily="34" charset="0"/>
              <a:cs typeface="Times New Roman" panose="02020603050405020304" pitchFamily="18" charset="0"/>
            </a:rPr>
            <a:t>The Porsche is renowned in the world automotive industry for its precision engineering, exhilarating driving experience, etc.  </a:t>
          </a:r>
          <a:endParaRPr lang="en-GB" sz="2700" kern="1200" dirty="0">
            <a:latin typeface="Baskerville Old Face" panose="02020602080505020303" pitchFamily="18" charset="0"/>
          </a:endParaRPr>
        </a:p>
      </dsp:txBody>
      <dsp:txXfrm>
        <a:off x="604289" y="3045936"/>
        <a:ext cx="9851585" cy="870267"/>
      </dsp:txXfrm>
    </dsp:sp>
    <dsp:sp modelId="{E08D56D6-ACB7-47F3-A6BF-CC5EFD015819}">
      <dsp:nvSpPr>
        <dsp:cNvPr id="0" name=""/>
        <dsp:cNvSpPr/>
      </dsp:nvSpPr>
      <dsp:spPr>
        <a:xfrm>
          <a:off x="60372" y="2937153"/>
          <a:ext cx="1087834" cy="1087834"/>
        </a:xfrm>
        <a:prstGeom prst="ellipse">
          <a:avLst/>
        </a:prstGeom>
        <a:solidFill>
          <a:schemeClr val="l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pl-PL"/>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DA7FFB-0CC4-4E86-A651-3C3990CA0AEA}" type="datetimeFigureOut">
              <a:rPr lang="pl-PL" smtClean="0"/>
              <a:t>03.04.2024</a:t>
            </a:fld>
            <a:endParaRPr lang="pl-PL"/>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pl-PL"/>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pl-PL"/>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pl-PL"/>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0F93CD-06B4-42FF-BECE-DA67C9CC8C3D}" type="slidenum">
              <a:rPr lang="pl-PL" smtClean="0"/>
              <a:t>‹#›</a:t>
            </a:fld>
            <a:endParaRPr lang="pl-PL"/>
          </a:p>
        </p:txBody>
      </p:sp>
    </p:spTree>
    <p:extLst>
      <p:ext uri="{BB962C8B-B14F-4D97-AF65-F5344CB8AC3E}">
        <p14:creationId xmlns:p14="http://schemas.microsoft.com/office/powerpoint/2010/main" val="32485456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973B9-8562-86BF-CCDF-4B9FA2655B1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pl-PL"/>
          </a:p>
        </p:txBody>
      </p:sp>
      <p:sp>
        <p:nvSpPr>
          <p:cNvPr id="3" name="Subtitle 2">
            <a:extLst>
              <a:ext uri="{FF2B5EF4-FFF2-40B4-BE49-F238E27FC236}">
                <a16:creationId xmlns:a16="http://schemas.microsoft.com/office/drawing/2014/main" id="{E794E6F6-9117-9AC5-596E-6A18AFA3D8D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pl-PL"/>
          </a:p>
        </p:txBody>
      </p:sp>
      <p:sp>
        <p:nvSpPr>
          <p:cNvPr id="4" name="Date Placeholder 3">
            <a:extLst>
              <a:ext uri="{FF2B5EF4-FFF2-40B4-BE49-F238E27FC236}">
                <a16:creationId xmlns:a16="http://schemas.microsoft.com/office/drawing/2014/main" id="{A4522B79-583B-7E58-0025-A01813E64B42}"/>
              </a:ext>
            </a:extLst>
          </p:cNvPr>
          <p:cNvSpPr>
            <a:spLocks noGrp="1"/>
          </p:cNvSpPr>
          <p:nvPr>
            <p:ph type="dt" sz="half" idx="10"/>
          </p:nvPr>
        </p:nvSpPr>
        <p:spPr/>
        <p:txBody>
          <a:bodyPr/>
          <a:lstStyle/>
          <a:p>
            <a:fld id="{8ECF0FAA-1943-4926-B81C-9623C26448C5}" type="datetime1">
              <a:rPr lang="pl-PL" smtClean="0"/>
              <a:t>03.04.2024</a:t>
            </a:fld>
            <a:endParaRPr lang="pl-PL"/>
          </a:p>
        </p:txBody>
      </p:sp>
      <p:sp>
        <p:nvSpPr>
          <p:cNvPr id="5" name="Footer Placeholder 4">
            <a:extLst>
              <a:ext uri="{FF2B5EF4-FFF2-40B4-BE49-F238E27FC236}">
                <a16:creationId xmlns:a16="http://schemas.microsoft.com/office/drawing/2014/main" id="{46818A08-28E9-CD03-8831-460E64A992D4}"/>
              </a:ext>
            </a:extLst>
          </p:cNvPr>
          <p:cNvSpPr>
            <a:spLocks noGrp="1"/>
          </p:cNvSpPr>
          <p:nvPr>
            <p:ph type="ftr" sz="quarter" idx="11"/>
          </p:nvPr>
        </p:nvSpPr>
        <p:spPr/>
        <p:txBody>
          <a:bodyPr/>
          <a:lstStyle/>
          <a:p>
            <a:endParaRPr lang="pl-PL"/>
          </a:p>
        </p:txBody>
      </p:sp>
      <p:sp>
        <p:nvSpPr>
          <p:cNvPr id="6" name="Slide Number Placeholder 5">
            <a:extLst>
              <a:ext uri="{FF2B5EF4-FFF2-40B4-BE49-F238E27FC236}">
                <a16:creationId xmlns:a16="http://schemas.microsoft.com/office/drawing/2014/main" id="{911BBDE8-5104-1C4A-FA56-FCAD890C9C99}"/>
              </a:ext>
            </a:extLst>
          </p:cNvPr>
          <p:cNvSpPr>
            <a:spLocks noGrp="1"/>
          </p:cNvSpPr>
          <p:nvPr>
            <p:ph type="sldNum" sz="quarter" idx="12"/>
          </p:nvPr>
        </p:nvSpPr>
        <p:spPr/>
        <p:txBody>
          <a:bodyPr/>
          <a:lstStyle/>
          <a:p>
            <a:fld id="{8EED215E-CCD6-4019-AE45-0B79DEAEC94D}" type="slidenum">
              <a:rPr lang="pl-PL" smtClean="0"/>
              <a:t>‹#›</a:t>
            </a:fld>
            <a:endParaRPr lang="pl-PL"/>
          </a:p>
        </p:txBody>
      </p:sp>
    </p:spTree>
    <p:extLst>
      <p:ext uri="{BB962C8B-B14F-4D97-AF65-F5344CB8AC3E}">
        <p14:creationId xmlns:p14="http://schemas.microsoft.com/office/powerpoint/2010/main" val="5962997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5E42F-55F4-8CEF-025D-C9528C23F437}"/>
              </a:ext>
            </a:extLst>
          </p:cNvPr>
          <p:cNvSpPr>
            <a:spLocks noGrp="1"/>
          </p:cNvSpPr>
          <p:nvPr>
            <p:ph type="title"/>
          </p:nvPr>
        </p:nvSpPr>
        <p:spPr/>
        <p:txBody>
          <a:bodyPr/>
          <a:lstStyle/>
          <a:p>
            <a:r>
              <a:rPr lang="en-US"/>
              <a:t>Click to edit Master title style</a:t>
            </a:r>
            <a:endParaRPr lang="pl-PL"/>
          </a:p>
        </p:txBody>
      </p:sp>
      <p:sp>
        <p:nvSpPr>
          <p:cNvPr id="3" name="Content Placeholder 2">
            <a:extLst>
              <a:ext uri="{FF2B5EF4-FFF2-40B4-BE49-F238E27FC236}">
                <a16:creationId xmlns:a16="http://schemas.microsoft.com/office/drawing/2014/main" id="{7E7828AF-1901-47D4-901B-56F664F8A8D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pl-PL"/>
          </a:p>
        </p:txBody>
      </p:sp>
      <p:sp>
        <p:nvSpPr>
          <p:cNvPr id="4" name="Date Placeholder 3">
            <a:extLst>
              <a:ext uri="{FF2B5EF4-FFF2-40B4-BE49-F238E27FC236}">
                <a16:creationId xmlns:a16="http://schemas.microsoft.com/office/drawing/2014/main" id="{F82A10FD-F22B-A3DE-2AC8-EC687B55D44C}"/>
              </a:ext>
            </a:extLst>
          </p:cNvPr>
          <p:cNvSpPr>
            <a:spLocks noGrp="1"/>
          </p:cNvSpPr>
          <p:nvPr>
            <p:ph type="dt" sz="half" idx="10"/>
          </p:nvPr>
        </p:nvSpPr>
        <p:spPr/>
        <p:txBody>
          <a:bodyPr/>
          <a:lstStyle/>
          <a:p>
            <a:fld id="{B4474298-9BC2-4E46-9F54-93E6118978B9}" type="datetime1">
              <a:rPr lang="pl-PL" smtClean="0"/>
              <a:t>03.04.2024</a:t>
            </a:fld>
            <a:endParaRPr lang="pl-PL"/>
          </a:p>
        </p:txBody>
      </p:sp>
      <p:sp>
        <p:nvSpPr>
          <p:cNvPr id="5" name="Footer Placeholder 4">
            <a:extLst>
              <a:ext uri="{FF2B5EF4-FFF2-40B4-BE49-F238E27FC236}">
                <a16:creationId xmlns:a16="http://schemas.microsoft.com/office/drawing/2014/main" id="{08C4F5F0-442B-83D8-DEF9-F5D13A074415}"/>
              </a:ext>
            </a:extLst>
          </p:cNvPr>
          <p:cNvSpPr>
            <a:spLocks noGrp="1"/>
          </p:cNvSpPr>
          <p:nvPr>
            <p:ph type="ftr" sz="quarter" idx="11"/>
          </p:nvPr>
        </p:nvSpPr>
        <p:spPr/>
        <p:txBody>
          <a:bodyPr/>
          <a:lstStyle/>
          <a:p>
            <a:endParaRPr lang="pl-PL"/>
          </a:p>
        </p:txBody>
      </p:sp>
      <p:sp>
        <p:nvSpPr>
          <p:cNvPr id="6" name="Slide Number Placeholder 5">
            <a:extLst>
              <a:ext uri="{FF2B5EF4-FFF2-40B4-BE49-F238E27FC236}">
                <a16:creationId xmlns:a16="http://schemas.microsoft.com/office/drawing/2014/main" id="{97344EDA-FED1-06A5-E8A3-273F9DD9BF9B}"/>
              </a:ext>
            </a:extLst>
          </p:cNvPr>
          <p:cNvSpPr>
            <a:spLocks noGrp="1"/>
          </p:cNvSpPr>
          <p:nvPr>
            <p:ph type="sldNum" sz="quarter" idx="12"/>
          </p:nvPr>
        </p:nvSpPr>
        <p:spPr/>
        <p:txBody>
          <a:bodyPr/>
          <a:lstStyle/>
          <a:p>
            <a:fld id="{8EED215E-CCD6-4019-AE45-0B79DEAEC94D}" type="slidenum">
              <a:rPr lang="pl-PL" smtClean="0"/>
              <a:t>‹#›</a:t>
            </a:fld>
            <a:endParaRPr lang="pl-PL"/>
          </a:p>
        </p:txBody>
      </p:sp>
    </p:spTree>
    <p:extLst>
      <p:ext uri="{BB962C8B-B14F-4D97-AF65-F5344CB8AC3E}">
        <p14:creationId xmlns:p14="http://schemas.microsoft.com/office/powerpoint/2010/main" val="14045008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CD9887-365E-3D9D-9558-4103F3FEA0E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pl-PL"/>
          </a:p>
        </p:txBody>
      </p:sp>
      <p:sp>
        <p:nvSpPr>
          <p:cNvPr id="3" name="Text Placeholder 2">
            <a:extLst>
              <a:ext uri="{FF2B5EF4-FFF2-40B4-BE49-F238E27FC236}">
                <a16:creationId xmlns:a16="http://schemas.microsoft.com/office/drawing/2014/main" id="{EB052037-E847-5EF0-86F6-7105F73834B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031C3A0-38B7-68B6-F6F6-CE7FA55E9129}"/>
              </a:ext>
            </a:extLst>
          </p:cNvPr>
          <p:cNvSpPr>
            <a:spLocks noGrp="1"/>
          </p:cNvSpPr>
          <p:nvPr>
            <p:ph type="dt" sz="half" idx="10"/>
          </p:nvPr>
        </p:nvSpPr>
        <p:spPr/>
        <p:txBody>
          <a:bodyPr/>
          <a:lstStyle/>
          <a:p>
            <a:fld id="{7EFFD600-526A-4A31-8712-D574612BFD74}" type="datetime1">
              <a:rPr lang="pl-PL" smtClean="0"/>
              <a:t>03.04.2024</a:t>
            </a:fld>
            <a:endParaRPr lang="pl-PL"/>
          </a:p>
        </p:txBody>
      </p:sp>
      <p:sp>
        <p:nvSpPr>
          <p:cNvPr id="5" name="Footer Placeholder 4">
            <a:extLst>
              <a:ext uri="{FF2B5EF4-FFF2-40B4-BE49-F238E27FC236}">
                <a16:creationId xmlns:a16="http://schemas.microsoft.com/office/drawing/2014/main" id="{439D75BA-EFCA-7949-E3FD-C191CF166F87}"/>
              </a:ext>
            </a:extLst>
          </p:cNvPr>
          <p:cNvSpPr>
            <a:spLocks noGrp="1"/>
          </p:cNvSpPr>
          <p:nvPr>
            <p:ph type="ftr" sz="quarter" idx="11"/>
          </p:nvPr>
        </p:nvSpPr>
        <p:spPr/>
        <p:txBody>
          <a:bodyPr/>
          <a:lstStyle/>
          <a:p>
            <a:endParaRPr lang="pl-PL"/>
          </a:p>
        </p:txBody>
      </p:sp>
      <p:sp>
        <p:nvSpPr>
          <p:cNvPr id="6" name="Slide Number Placeholder 5">
            <a:extLst>
              <a:ext uri="{FF2B5EF4-FFF2-40B4-BE49-F238E27FC236}">
                <a16:creationId xmlns:a16="http://schemas.microsoft.com/office/drawing/2014/main" id="{7D01DF2D-889A-05DD-8758-5F916596B47E}"/>
              </a:ext>
            </a:extLst>
          </p:cNvPr>
          <p:cNvSpPr>
            <a:spLocks noGrp="1"/>
          </p:cNvSpPr>
          <p:nvPr>
            <p:ph type="sldNum" sz="quarter" idx="12"/>
          </p:nvPr>
        </p:nvSpPr>
        <p:spPr/>
        <p:txBody>
          <a:bodyPr/>
          <a:lstStyle/>
          <a:p>
            <a:fld id="{8EED215E-CCD6-4019-AE45-0B79DEAEC94D}" type="slidenum">
              <a:rPr lang="pl-PL" smtClean="0"/>
              <a:t>‹#›</a:t>
            </a:fld>
            <a:endParaRPr lang="pl-PL"/>
          </a:p>
        </p:txBody>
      </p:sp>
    </p:spTree>
    <p:extLst>
      <p:ext uri="{BB962C8B-B14F-4D97-AF65-F5344CB8AC3E}">
        <p14:creationId xmlns:p14="http://schemas.microsoft.com/office/powerpoint/2010/main" val="36110354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5C01D-3A23-684F-486A-1BF5A9CCBBC2}"/>
              </a:ext>
            </a:extLst>
          </p:cNvPr>
          <p:cNvSpPr>
            <a:spLocks noGrp="1"/>
          </p:cNvSpPr>
          <p:nvPr>
            <p:ph type="title"/>
          </p:nvPr>
        </p:nvSpPr>
        <p:spPr/>
        <p:txBody>
          <a:bodyPr/>
          <a:lstStyle/>
          <a:p>
            <a:r>
              <a:rPr lang="en-US"/>
              <a:t>Click to edit Master title style</a:t>
            </a:r>
            <a:endParaRPr lang="pl-PL"/>
          </a:p>
        </p:txBody>
      </p:sp>
      <p:sp>
        <p:nvSpPr>
          <p:cNvPr id="3" name="Content Placeholder 2">
            <a:extLst>
              <a:ext uri="{FF2B5EF4-FFF2-40B4-BE49-F238E27FC236}">
                <a16:creationId xmlns:a16="http://schemas.microsoft.com/office/drawing/2014/main" id="{F149495C-D6D1-CB17-B40C-6B8012FC235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pl-PL"/>
          </a:p>
        </p:txBody>
      </p:sp>
      <p:sp>
        <p:nvSpPr>
          <p:cNvPr id="4" name="Content Placeholder 3">
            <a:extLst>
              <a:ext uri="{FF2B5EF4-FFF2-40B4-BE49-F238E27FC236}">
                <a16:creationId xmlns:a16="http://schemas.microsoft.com/office/drawing/2014/main" id="{91A3EDB5-63B4-619D-0E19-26689F49BD5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pl-PL"/>
          </a:p>
        </p:txBody>
      </p:sp>
      <p:sp>
        <p:nvSpPr>
          <p:cNvPr id="5" name="Date Placeholder 4">
            <a:extLst>
              <a:ext uri="{FF2B5EF4-FFF2-40B4-BE49-F238E27FC236}">
                <a16:creationId xmlns:a16="http://schemas.microsoft.com/office/drawing/2014/main" id="{83CC4A70-2EC4-69C1-C483-E0B73D3CF856}"/>
              </a:ext>
            </a:extLst>
          </p:cNvPr>
          <p:cNvSpPr>
            <a:spLocks noGrp="1"/>
          </p:cNvSpPr>
          <p:nvPr>
            <p:ph type="dt" sz="half" idx="10"/>
          </p:nvPr>
        </p:nvSpPr>
        <p:spPr/>
        <p:txBody>
          <a:bodyPr/>
          <a:lstStyle/>
          <a:p>
            <a:fld id="{A2B9EAC0-9F2B-4D41-AAA3-AF17297883F7}" type="datetime1">
              <a:rPr lang="pl-PL" smtClean="0"/>
              <a:t>03.04.2024</a:t>
            </a:fld>
            <a:endParaRPr lang="pl-PL"/>
          </a:p>
        </p:txBody>
      </p:sp>
      <p:sp>
        <p:nvSpPr>
          <p:cNvPr id="6" name="Footer Placeholder 5">
            <a:extLst>
              <a:ext uri="{FF2B5EF4-FFF2-40B4-BE49-F238E27FC236}">
                <a16:creationId xmlns:a16="http://schemas.microsoft.com/office/drawing/2014/main" id="{BC80B1BF-7322-FFC0-D15E-49DBAAF6DEC3}"/>
              </a:ext>
            </a:extLst>
          </p:cNvPr>
          <p:cNvSpPr>
            <a:spLocks noGrp="1"/>
          </p:cNvSpPr>
          <p:nvPr>
            <p:ph type="ftr" sz="quarter" idx="11"/>
          </p:nvPr>
        </p:nvSpPr>
        <p:spPr/>
        <p:txBody>
          <a:bodyPr/>
          <a:lstStyle/>
          <a:p>
            <a:endParaRPr lang="pl-PL"/>
          </a:p>
        </p:txBody>
      </p:sp>
      <p:sp>
        <p:nvSpPr>
          <p:cNvPr id="7" name="Slide Number Placeholder 6">
            <a:extLst>
              <a:ext uri="{FF2B5EF4-FFF2-40B4-BE49-F238E27FC236}">
                <a16:creationId xmlns:a16="http://schemas.microsoft.com/office/drawing/2014/main" id="{BEEA7195-705E-EB36-457F-CAB66560243F}"/>
              </a:ext>
            </a:extLst>
          </p:cNvPr>
          <p:cNvSpPr>
            <a:spLocks noGrp="1"/>
          </p:cNvSpPr>
          <p:nvPr>
            <p:ph type="sldNum" sz="quarter" idx="12"/>
          </p:nvPr>
        </p:nvSpPr>
        <p:spPr/>
        <p:txBody>
          <a:bodyPr/>
          <a:lstStyle/>
          <a:p>
            <a:fld id="{8EED215E-CCD6-4019-AE45-0B79DEAEC94D}" type="slidenum">
              <a:rPr lang="pl-PL" smtClean="0"/>
              <a:t>‹#›</a:t>
            </a:fld>
            <a:endParaRPr lang="pl-PL"/>
          </a:p>
        </p:txBody>
      </p:sp>
    </p:spTree>
    <p:extLst>
      <p:ext uri="{BB962C8B-B14F-4D97-AF65-F5344CB8AC3E}">
        <p14:creationId xmlns:p14="http://schemas.microsoft.com/office/powerpoint/2010/main" val="22672214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5E0B3-ABA0-D237-7200-6BC77EEC58F3}"/>
              </a:ext>
            </a:extLst>
          </p:cNvPr>
          <p:cNvSpPr>
            <a:spLocks noGrp="1"/>
          </p:cNvSpPr>
          <p:nvPr>
            <p:ph type="title"/>
          </p:nvPr>
        </p:nvSpPr>
        <p:spPr>
          <a:xfrm>
            <a:off x="839788" y="365125"/>
            <a:ext cx="10515600" cy="1325563"/>
          </a:xfrm>
        </p:spPr>
        <p:txBody>
          <a:bodyPr/>
          <a:lstStyle/>
          <a:p>
            <a:r>
              <a:rPr lang="en-US"/>
              <a:t>Click to edit Master title style</a:t>
            </a:r>
            <a:endParaRPr lang="pl-PL"/>
          </a:p>
        </p:txBody>
      </p:sp>
      <p:sp>
        <p:nvSpPr>
          <p:cNvPr id="3" name="Text Placeholder 2">
            <a:extLst>
              <a:ext uri="{FF2B5EF4-FFF2-40B4-BE49-F238E27FC236}">
                <a16:creationId xmlns:a16="http://schemas.microsoft.com/office/drawing/2014/main" id="{67EAD855-59B5-8AAC-8C31-6B20D4673B0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A80848-1E7D-B5CE-5B95-F114B3A48DE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pl-PL"/>
          </a:p>
        </p:txBody>
      </p:sp>
      <p:sp>
        <p:nvSpPr>
          <p:cNvPr id="5" name="Text Placeholder 4">
            <a:extLst>
              <a:ext uri="{FF2B5EF4-FFF2-40B4-BE49-F238E27FC236}">
                <a16:creationId xmlns:a16="http://schemas.microsoft.com/office/drawing/2014/main" id="{704A621A-91FC-6852-CF88-DD154B1A079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E4FBEBA-4121-9F29-8722-878D3192718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pl-PL"/>
          </a:p>
        </p:txBody>
      </p:sp>
      <p:sp>
        <p:nvSpPr>
          <p:cNvPr id="7" name="Date Placeholder 6">
            <a:extLst>
              <a:ext uri="{FF2B5EF4-FFF2-40B4-BE49-F238E27FC236}">
                <a16:creationId xmlns:a16="http://schemas.microsoft.com/office/drawing/2014/main" id="{936AB7A1-6C4E-79DD-2CCF-FF4249711CDA}"/>
              </a:ext>
            </a:extLst>
          </p:cNvPr>
          <p:cNvSpPr>
            <a:spLocks noGrp="1"/>
          </p:cNvSpPr>
          <p:nvPr>
            <p:ph type="dt" sz="half" idx="10"/>
          </p:nvPr>
        </p:nvSpPr>
        <p:spPr/>
        <p:txBody>
          <a:bodyPr/>
          <a:lstStyle/>
          <a:p>
            <a:fld id="{26E2D84B-9881-4FCE-9CCD-F31D04B1051C}" type="datetime1">
              <a:rPr lang="pl-PL" smtClean="0"/>
              <a:t>03.04.2024</a:t>
            </a:fld>
            <a:endParaRPr lang="pl-PL"/>
          </a:p>
        </p:txBody>
      </p:sp>
      <p:sp>
        <p:nvSpPr>
          <p:cNvPr id="8" name="Footer Placeholder 7">
            <a:extLst>
              <a:ext uri="{FF2B5EF4-FFF2-40B4-BE49-F238E27FC236}">
                <a16:creationId xmlns:a16="http://schemas.microsoft.com/office/drawing/2014/main" id="{09DE0DD5-1B06-41E1-76F2-A88E3FF91CAB}"/>
              </a:ext>
            </a:extLst>
          </p:cNvPr>
          <p:cNvSpPr>
            <a:spLocks noGrp="1"/>
          </p:cNvSpPr>
          <p:nvPr>
            <p:ph type="ftr" sz="quarter" idx="11"/>
          </p:nvPr>
        </p:nvSpPr>
        <p:spPr/>
        <p:txBody>
          <a:bodyPr/>
          <a:lstStyle/>
          <a:p>
            <a:endParaRPr lang="pl-PL"/>
          </a:p>
        </p:txBody>
      </p:sp>
      <p:sp>
        <p:nvSpPr>
          <p:cNvPr id="9" name="Slide Number Placeholder 8">
            <a:extLst>
              <a:ext uri="{FF2B5EF4-FFF2-40B4-BE49-F238E27FC236}">
                <a16:creationId xmlns:a16="http://schemas.microsoft.com/office/drawing/2014/main" id="{FB26F3E1-2351-9D74-C113-46F66392C5B8}"/>
              </a:ext>
            </a:extLst>
          </p:cNvPr>
          <p:cNvSpPr>
            <a:spLocks noGrp="1"/>
          </p:cNvSpPr>
          <p:nvPr>
            <p:ph type="sldNum" sz="quarter" idx="12"/>
          </p:nvPr>
        </p:nvSpPr>
        <p:spPr/>
        <p:txBody>
          <a:bodyPr/>
          <a:lstStyle/>
          <a:p>
            <a:fld id="{8EED215E-CCD6-4019-AE45-0B79DEAEC94D}" type="slidenum">
              <a:rPr lang="pl-PL" smtClean="0"/>
              <a:t>‹#›</a:t>
            </a:fld>
            <a:endParaRPr lang="pl-PL"/>
          </a:p>
        </p:txBody>
      </p:sp>
    </p:spTree>
    <p:extLst>
      <p:ext uri="{BB962C8B-B14F-4D97-AF65-F5344CB8AC3E}">
        <p14:creationId xmlns:p14="http://schemas.microsoft.com/office/powerpoint/2010/main" val="1522007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DDA2B-8EF2-3A3C-EAFB-CA0BD7FDCA4E}"/>
              </a:ext>
            </a:extLst>
          </p:cNvPr>
          <p:cNvSpPr>
            <a:spLocks noGrp="1"/>
          </p:cNvSpPr>
          <p:nvPr>
            <p:ph type="title"/>
          </p:nvPr>
        </p:nvSpPr>
        <p:spPr/>
        <p:txBody>
          <a:bodyPr/>
          <a:lstStyle/>
          <a:p>
            <a:r>
              <a:rPr lang="en-US"/>
              <a:t>Click to edit Master title style</a:t>
            </a:r>
            <a:endParaRPr lang="pl-PL"/>
          </a:p>
        </p:txBody>
      </p:sp>
      <p:sp>
        <p:nvSpPr>
          <p:cNvPr id="3" name="Date Placeholder 2">
            <a:extLst>
              <a:ext uri="{FF2B5EF4-FFF2-40B4-BE49-F238E27FC236}">
                <a16:creationId xmlns:a16="http://schemas.microsoft.com/office/drawing/2014/main" id="{90E40A7B-8AB4-F9D2-A477-E06C861BA614}"/>
              </a:ext>
            </a:extLst>
          </p:cNvPr>
          <p:cNvSpPr>
            <a:spLocks noGrp="1"/>
          </p:cNvSpPr>
          <p:nvPr>
            <p:ph type="dt" sz="half" idx="10"/>
          </p:nvPr>
        </p:nvSpPr>
        <p:spPr/>
        <p:txBody>
          <a:bodyPr/>
          <a:lstStyle/>
          <a:p>
            <a:fld id="{2F5FCCEA-D90D-41DA-B4AB-8D4F8C3E8553}" type="datetime1">
              <a:rPr lang="pl-PL" smtClean="0"/>
              <a:t>03.04.2024</a:t>
            </a:fld>
            <a:endParaRPr lang="pl-PL"/>
          </a:p>
        </p:txBody>
      </p:sp>
      <p:sp>
        <p:nvSpPr>
          <p:cNvPr id="4" name="Footer Placeholder 3">
            <a:extLst>
              <a:ext uri="{FF2B5EF4-FFF2-40B4-BE49-F238E27FC236}">
                <a16:creationId xmlns:a16="http://schemas.microsoft.com/office/drawing/2014/main" id="{728DDFCA-CAE0-74C0-781D-AA28A05E23DE}"/>
              </a:ext>
            </a:extLst>
          </p:cNvPr>
          <p:cNvSpPr>
            <a:spLocks noGrp="1"/>
          </p:cNvSpPr>
          <p:nvPr>
            <p:ph type="ftr" sz="quarter" idx="11"/>
          </p:nvPr>
        </p:nvSpPr>
        <p:spPr/>
        <p:txBody>
          <a:bodyPr/>
          <a:lstStyle/>
          <a:p>
            <a:endParaRPr lang="pl-PL"/>
          </a:p>
        </p:txBody>
      </p:sp>
      <p:sp>
        <p:nvSpPr>
          <p:cNvPr id="5" name="Slide Number Placeholder 4">
            <a:extLst>
              <a:ext uri="{FF2B5EF4-FFF2-40B4-BE49-F238E27FC236}">
                <a16:creationId xmlns:a16="http://schemas.microsoft.com/office/drawing/2014/main" id="{36D994B5-BEAE-B7AE-2BDA-71E6D19E984C}"/>
              </a:ext>
            </a:extLst>
          </p:cNvPr>
          <p:cNvSpPr>
            <a:spLocks noGrp="1"/>
          </p:cNvSpPr>
          <p:nvPr>
            <p:ph type="sldNum" sz="quarter" idx="12"/>
          </p:nvPr>
        </p:nvSpPr>
        <p:spPr/>
        <p:txBody>
          <a:bodyPr/>
          <a:lstStyle/>
          <a:p>
            <a:fld id="{8EED215E-CCD6-4019-AE45-0B79DEAEC94D}" type="slidenum">
              <a:rPr lang="pl-PL" smtClean="0"/>
              <a:t>‹#›</a:t>
            </a:fld>
            <a:endParaRPr lang="pl-PL"/>
          </a:p>
        </p:txBody>
      </p:sp>
    </p:spTree>
    <p:extLst>
      <p:ext uri="{BB962C8B-B14F-4D97-AF65-F5344CB8AC3E}">
        <p14:creationId xmlns:p14="http://schemas.microsoft.com/office/powerpoint/2010/main" val="33666824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0AC80EE-5BDD-62CC-286A-38B4042266AC}"/>
              </a:ext>
            </a:extLst>
          </p:cNvPr>
          <p:cNvSpPr>
            <a:spLocks noGrp="1"/>
          </p:cNvSpPr>
          <p:nvPr>
            <p:ph type="dt" sz="half" idx="10"/>
          </p:nvPr>
        </p:nvSpPr>
        <p:spPr/>
        <p:txBody>
          <a:bodyPr/>
          <a:lstStyle/>
          <a:p>
            <a:fld id="{494B4371-3809-4F1C-BE3A-FE3C90D81E80}" type="datetime1">
              <a:rPr lang="pl-PL" smtClean="0"/>
              <a:t>03.04.2024</a:t>
            </a:fld>
            <a:endParaRPr lang="pl-PL"/>
          </a:p>
        </p:txBody>
      </p:sp>
      <p:sp>
        <p:nvSpPr>
          <p:cNvPr id="3" name="Footer Placeholder 2">
            <a:extLst>
              <a:ext uri="{FF2B5EF4-FFF2-40B4-BE49-F238E27FC236}">
                <a16:creationId xmlns:a16="http://schemas.microsoft.com/office/drawing/2014/main" id="{F42285E6-7BED-C9DF-3D0F-0346C9310226}"/>
              </a:ext>
            </a:extLst>
          </p:cNvPr>
          <p:cNvSpPr>
            <a:spLocks noGrp="1"/>
          </p:cNvSpPr>
          <p:nvPr>
            <p:ph type="ftr" sz="quarter" idx="11"/>
          </p:nvPr>
        </p:nvSpPr>
        <p:spPr/>
        <p:txBody>
          <a:bodyPr/>
          <a:lstStyle/>
          <a:p>
            <a:endParaRPr lang="pl-PL"/>
          </a:p>
        </p:txBody>
      </p:sp>
      <p:sp>
        <p:nvSpPr>
          <p:cNvPr id="4" name="Slide Number Placeholder 3">
            <a:extLst>
              <a:ext uri="{FF2B5EF4-FFF2-40B4-BE49-F238E27FC236}">
                <a16:creationId xmlns:a16="http://schemas.microsoft.com/office/drawing/2014/main" id="{651113E2-1B6E-D96D-0080-03E9ACE2907B}"/>
              </a:ext>
            </a:extLst>
          </p:cNvPr>
          <p:cNvSpPr>
            <a:spLocks noGrp="1"/>
          </p:cNvSpPr>
          <p:nvPr>
            <p:ph type="sldNum" sz="quarter" idx="12"/>
          </p:nvPr>
        </p:nvSpPr>
        <p:spPr/>
        <p:txBody>
          <a:bodyPr/>
          <a:lstStyle/>
          <a:p>
            <a:fld id="{8EED215E-CCD6-4019-AE45-0B79DEAEC94D}" type="slidenum">
              <a:rPr lang="pl-PL" smtClean="0"/>
              <a:t>‹#›</a:t>
            </a:fld>
            <a:endParaRPr lang="pl-PL"/>
          </a:p>
        </p:txBody>
      </p:sp>
    </p:spTree>
    <p:extLst>
      <p:ext uri="{BB962C8B-B14F-4D97-AF65-F5344CB8AC3E}">
        <p14:creationId xmlns:p14="http://schemas.microsoft.com/office/powerpoint/2010/main" val="9666097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6D3FB-5776-E4C9-7EC8-D752140DB8D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pl-PL"/>
          </a:p>
        </p:txBody>
      </p:sp>
      <p:sp>
        <p:nvSpPr>
          <p:cNvPr id="3" name="Content Placeholder 2">
            <a:extLst>
              <a:ext uri="{FF2B5EF4-FFF2-40B4-BE49-F238E27FC236}">
                <a16:creationId xmlns:a16="http://schemas.microsoft.com/office/drawing/2014/main" id="{F00F4F48-F832-2533-23B6-7708AE1E81E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pl-PL"/>
          </a:p>
        </p:txBody>
      </p:sp>
      <p:sp>
        <p:nvSpPr>
          <p:cNvPr id="4" name="Text Placeholder 3">
            <a:extLst>
              <a:ext uri="{FF2B5EF4-FFF2-40B4-BE49-F238E27FC236}">
                <a16:creationId xmlns:a16="http://schemas.microsoft.com/office/drawing/2014/main" id="{EC8B446B-2094-8A94-AA26-BF2336DFCFA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6A4281-34D2-B465-B6E2-07A1648A1357}"/>
              </a:ext>
            </a:extLst>
          </p:cNvPr>
          <p:cNvSpPr>
            <a:spLocks noGrp="1"/>
          </p:cNvSpPr>
          <p:nvPr>
            <p:ph type="dt" sz="half" idx="10"/>
          </p:nvPr>
        </p:nvSpPr>
        <p:spPr/>
        <p:txBody>
          <a:bodyPr/>
          <a:lstStyle/>
          <a:p>
            <a:fld id="{D413908A-2D13-40D1-AEB1-ABD341A14842}" type="datetime1">
              <a:rPr lang="pl-PL" smtClean="0"/>
              <a:t>03.04.2024</a:t>
            </a:fld>
            <a:endParaRPr lang="pl-PL"/>
          </a:p>
        </p:txBody>
      </p:sp>
      <p:sp>
        <p:nvSpPr>
          <p:cNvPr id="6" name="Footer Placeholder 5">
            <a:extLst>
              <a:ext uri="{FF2B5EF4-FFF2-40B4-BE49-F238E27FC236}">
                <a16:creationId xmlns:a16="http://schemas.microsoft.com/office/drawing/2014/main" id="{25D4A07C-4B8A-BEEA-8982-AFA939565D16}"/>
              </a:ext>
            </a:extLst>
          </p:cNvPr>
          <p:cNvSpPr>
            <a:spLocks noGrp="1"/>
          </p:cNvSpPr>
          <p:nvPr>
            <p:ph type="ftr" sz="quarter" idx="11"/>
          </p:nvPr>
        </p:nvSpPr>
        <p:spPr/>
        <p:txBody>
          <a:bodyPr/>
          <a:lstStyle/>
          <a:p>
            <a:endParaRPr lang="pl-PL"/>
          </a:p>
        </p:txBody>
      </p:sp>
      <p:sp>
        <p:nvSpPr>
          <p:cNvPr id="7" name="Slide Number Placeholder 6">
            <a:extLst>
              <a:ext uri="{FF2B5EF4-FFF2-40B4-BE49-F238E27FC236}">
                <a16:creationId xmlns:a16="http://schemas.microsoft.com/office/drawing/2014/main" id="{EA89DD4A-FD4B-9D6D-5B9C-CB47A50BBE61}"/>
              </a:ext>
            </a:extLst>
          </p:cNvPr>
          <p:cNvSpPr>
            <a:spLocks noGrp="1"/>
          </p:cNvSpPr>
          <p:nvPr>
            <p:ph type="sldNum" sz="quarter" idx="12"/>
          </p:nvPr>
        </p:nvSpPr>
        <p:spPr/>
        <p:txBody>
          <a:bodyPr/>
          <a:lstStyle/>
          <a:p>
            <a:fld id="{8EED215E-CCD6-4019-AE45-0B79DEAEC94D}" type="slidenum">
              <a:rPr lang="pl-PL" smtClean="0"/>
              <a:t>‹#›</a:t>
            </a:fld>
            <a:endParaRPr lang="pl-PL"/>
          </a:p>
        </p:txBody>
      </p:sp>
    </p:spTree>
    <p:extLst>
      <p:ext uri="{BB962C8B-B14F-4D97-AF65-F5344CB8AC3E}">
        <p14:creationId xmlns:p14="http://schemas.microsoft.com/office/powerpoint/2010/main" val="6535127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9D57D5-A2BC-F814-B6F4-D65FD79603C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pl-PL"/>
          </a:p>
        </p:txBody>
      </p:sp>
      <p:sp>
        <p:nvSpPr>
          <p:cNvPr id="3" name="Picture Placeholder 2">
            <a:extLst>
              <a:ext uri="{FF2B5EF4-FFF2-40B4-BE49-F238E27FC236}">
                <a16:creationId xmlns:a16="http://schemas.microsoft.com/office/drawing/2014/main" id="{C5CC1527-8D3C-A2A8-A053-93CF22D6B21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pl-PL"/>
          </a:p>
        </p:txBody>
      </p:sp>
      <p:sp>
        <p:nvSpPr>
          <p:cNvPr id="4" name="Text Placeholder 3">
            <a:extLst>
              <a:ext uri="{FF2B5EF4-FFF2-40B4-BE49-F238E27FC236}">
                <a16:creationId xmlns:a16="http://schemas.microsoft.com/office/drawing/2014/main" id="{34515537-D325-8BF7-F829-F1B1649B6BA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FACE75D-B60D-1B42-242A-25BFC1E95C1F}"/>
              </a:ext>
            </a:extLst>
          </p:cNvPr>
          <p:cNvSpPr>
            <a:spLocks noGrp="1"/>
          </p:cNvSpPr>
          <p:nvPr>
            <p:ph type="dt" sz="half" idx="10"/>
          </p:nvPr>
        </p:nvSpPr>
        <p:spPr/>
        <p:txBody>
          <a:bodyPr/>
          <a:lstStyle/>
          <a:p>
            <a:fld id="{88E0F419-275F-4E5C-B0E1-38458DF73C2E}" type="datetime1">
              <a:rPr lang="pl-PL" smtClean="0"/>
              <a:t>03.04.2024</a:t>
            </a:fld>
            <a:endParaRPr lang="pl-PL"/>
          </a:p>
        </p:txBody>
      </p:sp>
      <p:sp>
        <p:nvSpPr>
          <p:cNvPr id="6" name="Footer Placeholder 5">
            <a:extLst>
              <a:ext uri="{FF2B5EF4-FFF2-40B4-BE49-F238E27FC236}">
                <a16:creationId xmlns:a16="http://schemas.microsoft.com/office/drawing/2014/main" id="{F5245A69-42D6-EE0A-9C98-261FAC6302BA}"/>
              </a:ext>
            </a:extLst>
          </p:cNvPr>
          <p:cNvSpPr>
            <a:spLocks noGrp="1"/>
          </p:cNvSpPr>
          <p:nvPr>
            <p:ph type="ftr" sz="quarter" idx="11"/>
          </p:nvPr>
        </p:nvSpPr>
        <p:spPr/>
        <p:txBody>
          <a:bodyPr/>
          <a:lstStyle/>
          <a:p>
            <a:endParaRPr lang="pl-PL"/>
          </a:p>
        </p:txBody>
      </p:sp>
      <p:sp>
        <p:nvSpPr>
          <p:cNvPr id="7" name="Slide Number Placeholder 6">
            <a:extLst>
              <a:ext uri="{FF2B5EF4-FFF2-40B4-BE49-F238E27FC236}">
                <a16:creationId xmlns:a16="http://schemas.microsoft.com/office/drawing/2014/main" id="{F9F3A2AE-8615-70BA-55E1-F00A74914C51}"/>
              </a:ext>
            </a:extLst>
          </p:cNvPr>
          <p:cNvSpPr>
            <a:spLocks noGrp="1"/>
          </p:cNvSpPr>
          <p:nvPr>
            <p:ph type="sldNum" sz="quarter" idx="12"/>
          </p:nvPr>
        </p:nvSpPr>
        <p:spPr/>
        <p:txBody>
          <a:bodyPr/>
          <a:lstStyle/>
          <a:p>
            <a:fld id="{8EED215E-CCD6-4019-AE45-0B79DEAEC94D}" type="slidenum">
              <a:rPr lang="pl-PL" smtClean="0"/>
              <a:t>‹#›</a:t>
            </a:fld>
            <a:endParaRPr lang="pl-PL"/>
          </a:p>
        </p:txBody>
      </p:sp>
    </p:spTree>
    <p:extLst>
      <p:ext uri="{BB962C8B-B14F-4D97-AF65-F5344CB8AC3E}">
        <p14:creationId xmlns:p14="http://schemas.microsoft.com/office/powerpoint/2010/main" val="29689547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AFC22-6BF8-F7DA-F8C6-25DB503BD253}"/>
              </a:ext>
            </a:extLst>
          </p:cNvPr>
          <p:cNvSpPr>
            <a:spLocks noGrp="1"/>
          </p:cNvSpPr>
          <p:nvPr>
            <p:ph type="title"/>
          </p:nvPr>
        </p:nvSpPr>
        <p:spPr/>
        <p:txBody>
          <a:bodyPr/>
          <a:lstStyle/>
          <a:p>
            <a:r>
              <a:rPr lang="en-US"/>
              <a:t>Click to edit Master title style</a:t>
            </a:r>
            <a:endParaRPr lang="pl-PL"/>
          </a:p>
        </p:txBody>
      </p:sp>
      <p:sp>
        <p:nvSpPr>
          <p:cNvPr id="3" name="Vertical Text Placeholder 2">
            <a:extLst>
              <a:ext uri="{FF2B5EF4-FFF2-40B4-BE49-F238E27FC236}">
                <a16:creationId xmlns:a16="http://schemas.microsoft.com/office/drawing/2014/main" id="{F8C61FE5-4111-8DDE-079D-991DE88CF60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pl-PL"/>
          </a:p>
        </p:txBody>
      </p:sp>
      <p:sp>
        <p:nvSpPr>
          <p:cNvPr id="4" name="Date Placeholder 3">
            <a:extLst>
              <a:ext uri="{FF2B5EF4-FFF2-40B4-BE49-F238E27FC236}">
                <a16:creationId xmlns:a16="http://schemas.microsoft.com/office/drawing/2014/main" id="{6DE5A507-8DB7-A27C-9CA4-25D7D55AE5EF}"/>
              </a:ext>
            </a:extLst>
          </p:cNvPr>
          <p:cNvSpPr>
            <a:spLocks noGrp="1"/>
          </p:cNvSpPr>
          <p:nvPr>
            <p:ph type="dt" sz="half" idx="10"/>
          </p:nvPr>
        </p:nvSpPr>
        <p:spPr/>
        <p:txBody>
          <a:bodyPr/>
          <a:lstStyle/>
          <a:p>
            <a:fld id="{6E50ED98-BBF7-47DE-AA14-111E6FAA63F3}" type="datetime1">
              <a:rPr lang="pl-PL" smtClean="0"/>
              <a:t>03.04.2024</a:t>
            </a:fld>
            <a:endParaRPr lang="pl-PL"/>
          </a:p>
        </p:txBody>
      </p:sp>
      <p:sp>
        <p:nvSpPr>
          <p:cNvPr id="5" name="Footer Placeholder 4">
            <a:extLst>
              <a:ext uri="{FF2B5EF4-FFF2-40B4-BE49-F238E27FC236}">
                <a16:creationId xmlns:a16="http://schemas.microsoft.com/office/drawing/2014/main" id="{E1E13227-34E2-597B-EEA8-90D83B9987B9}"/>
              </a:ext>
            </a:extLst>
          </p:cNvPr>
          <p:cNvSpPr>
            <a:spLocks noGrp="1"/>
          </p:cNvSpPr>
          <p:nvPr>
            <p:ph type="ftr" sz="quarter" idx="11"/>
          </p:nvPr>
        </p:nvSpPr>
        <p:spPr/>
        <p:txBody>
          <a:bodyPr/>
          <a:lstStyle/>
          <a:p>
            <a:endParaRPr lang="pl-PL"/>
          </a:p>
        </p:txBody>
      </p:sp>
      <p:sp>
        <p:nvSpPr>
          <p:cNvPr id="6" name="Slide Number Placeholder 5">
            <a:extLst>
              <a:ext uri="{FF2B5EF4-FFF2-40B4-BE49-F238E27FC236}">
                <a16:creationId xmlns:a16="http://schemas.microsoft.com/office/drawing/2014/main" id="{C8A1718F-972F-BB88-9901-0331939A2E5D}"/>
              </a:ext>
            </a:extLst>
          </p:cNvPr>
          <p:cNvSpPr>
            <a:spLocks noGrp="1"/>
          </p:cNvSpPr>
          <p:nvPr>
            <p:ph type="sldNum" sz="quarter" idx="12"/>
          </p:nvPr>
        </p:nvSpPr>
        <p:spPr/>
        <p:txBody>
          <a:bodyPr/>
          <a:lstStyle/>
          <a:p>
            <a:fld id="{8EED215E-CCD6-4019-AE45-0B79DEAEC94D}" type="slidenum">
              <a:rPr lang="pl-PL" smtClean="0"/>
              <a:t>‹#›</a:t>
            </a:fld>
            <a:endParaRPr lang="pl-PL"/>
          </a:p>
        </p:txBody>
      </p:sp>
    </p:spTree>
    <p:extLst>
      <p:ext uri="{BB962C8B-B14F-4D97-AF65-F5344CB8AC3E}">
        <p14:creationId xmlns:p14="http://schemas.microsoft.com/office/powerpoint/2010/main" val="33019200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0DDED69-844E-A50D-5580-8619D8AF780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pl-PL"/>
          </a:p>
        </p:txBody>
      </p:sp>
      <p:sp>
        <p:nvSpPr>
          <p:cNvPr id="3" name="Vertical Text Placeholder 2">
            <a:extLst>
              <a:ext uri="{FF2B5EF4-FFF2-40B4-BE49-F238E27FC236}">
                <a16:creationId xmlns:a16="http://schemas.microsoft.com/office/drawing/2014/main" id="{7D50E191-E9D4-6AB6-FC7E-532ADBA6BAD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pl-PL"/>
          </a:p>
        </p:txBody>
      </p:sp>
      <p:sp>
        <p:nvSpPr>
          <p:cNvPr id="4" name="Date Placeholder 3">
            <a:extLst>
              <a:ext uri="{FF2B5EF4-FFF2-40B4-BE49-F238E27FC236}">
                <a16:creationId xmlns:a16="http://schemas.microsoft.com/office/drawing/2014/main" id="{54D9857B-A46A-6CCE-8109-874803F898F2}"/>
              </a:ext>
            </a:extLst>
          </p:cNvPr>
          <p:cNvSpPr>
            <a:spLocks noGrp="1"/>
          </p:cNvSpPr>
          <p:nvPr>
            <p:ph type="dt" sz="half" idx="10"/>
          </p:nvPr>
        </p:nvSpPr>
        <p:spPr/>
        <p:txBody>
          <a:bodyPr/>
          <a:lstStyle/>
          <a:p>
            <a:fld id="{99192B28-BF7A-4568-B64E-2C0C2AF6F289}" type="datetime1">
              <a:rPr lang="pl-PL" smtClean="0"/>
              <a:t>03.04.2024</a:t>
            </a:fld>
            <a:endParaRPr lang="pl-PL"/>
          </a:p>
        </p:txBody>
      </p:sp>
      <p:sp>
        <p:nvSpPr>
          <p:cNvPr id="5" name="Footer Placeholder 4">
            <a:extLst>
              <a:ext uri="{FF2B5EF4-FFF2-40B4-BE49-F238E27FC236}">
                <a16:creationId xmlns:a16="http://schemas.microsoft.com/office/drawing/2014/main" id="{0A939F2F-F24B-5F9E-534D-E663668F627E}"/>
              </a:ext>
            </a:extLst>
          </p:cNvPr>
          <p:cNvSpPr>
            <a:spLocks noGrp="1"/>
          </p:cNvSpPr>
          <p:nvPr>
            <p:ph type="ftr" sz="quarter" idx="11"/>
          </p:nvPr>
        </p:nvSpPr>
        <p:spPr/>
        <p:txBody>
          <a:bodyPr/>
          <a:lstStyle/>
          <a:p>
            <a:endParaRPr lang="pl-PL"/>
          </a:p>
        </p:txBody>
      </p:sp>
      <p:sp>
        <p:nvSpPr>
          <p:cNvPr id="6" name="Slide Number Placeholder 5">
            <a:extLst>
              <a:ext uri="{FF2B5EF4-FFF2-40B4-BE49-F238E27FC236}">
                <a16:creationId xmlns:a16="http://schemas.microsoft.com/office/drawing/2014/main" id="{0F3327AD-9C56-5744-E8EF-B6E6BD5A95F7}"/>
              </a:ext>
            </a:extLst>
          </p:cNvPr>
          <p:cNvSpPr>
            <a:spLocks noGrp="1"/>
          </p:cNvSpPr>
          <p:nvPr>
            <p:ph type="sldNum" sz="quarter" idx="12"/>
          </p:nvPr>
        </p:nvSpPr>
        <p:spPr/>
        <p:txBody>
          <a:bodyPr/>
          <a:lstStyle/>
          <a:p>
            <a:fld id="{8EED215E-CCD6-4019-AE45-0B79DEAEC94D}" type="slidenum">
              <a:rPr lang="pl-PL" smtClean="0"/>
              <a:t>‹#›</a:t>
            </a:fld>
            <a:endParaRPr lang="pl-PL"/>
          </a:p>
        </p:txBody>
      </p:sp>
    </p:spTree>
    <p:extLst>
      <p:ext uri="{BB962C8B-B14F-4D97-AF65-F5344CB8AC3E}">
        <p14:creationId xmlns:p14="http://schemas.microsoft.com/office/powerpoint/2010/main" val="18214483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FA875FE-30AE-7B4D-D55A-1A548994FA1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pl-PL"/>
          </a:p>
        </p:txBody>
      </p:sp>
      <p:sp>
        <p:nvSpPr>
          <p:cNvPr id="3" name="Text Placeholder 2">
            <a:extLst>
              <a:ext uri="{FF2B5EF4-FFF2-40B4-BE49-F238E27FC236}">
                <a16:creationId xmlns:a16="http://schemas.microsoft.com/office/drawing/2014/main" id="{B8396DCE-7F45-72C8-ECF0-D75A7666A13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pl-PL"/>
          </a:p>
        </p:txBody>
      </p:sp>
      <p:sp>
        <p:nvSpPr>
          <p:cNvPr id="4" name="Date Placeholder 3">
            <a:extLst>
              <a:ext uri="{FF2B5EF4-FFF2-40B4-BE49-F238E27FC236}">
                <a16:creationId xmlns:a16="http://schemas.microsoft.com/office/drawing/2014/main" id="{0BC91247-98EB-D24B-9D39-A35EA9528BC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F5F1E4C-D989-43B0-B5D2-D01D99CB78AE}" type="datetime1">
              <a:rPr lang="pl-PL" smtClean="0"/>
              <a:t>03.04.2024</a:t>
            </a:fld>
            <a:endParaRPr lang="pl-PL"/>
          </a:p>
        </p:txBody>
      </p:sp>
      <p:sp>
        <p:nvSpPr>
          <p:cNvPr id="5" name="Footer Placeholder 4">
            <a:extLst>
              <a:ext uri="{FF2B5EF4-FFF2-40B4-BE49-F238E27FC236}">
                <a16:creationId xmlns:a16="http://schemas.microsoft.com/office/drawing/2014/main" id="{F527F270-3193-F284-E304-46C80E05A62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pl-PL"/>
          </a:p>
        </p:txBody>
      </p:sp>
      <p:sp>
        <p:nvSpPr>
          <p:cNvPr id="6" name="Slide Number Placeholder 5">
            <a:extLst>
              <a:ext uri="{FF2B5EF4-FFF2-40B4-BE49-F238E27FC236}">
                <a16:creationId xmlns:a16="http://schemas.microsoft.com/office/drawing/2014/main" id="{E0861E04-D947-DD9E-D1B7-55E94C6FD01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EED215E-CCD6-4019-AE45-0B79DEAEC94D}" type="slidenum">
              <a:rPr lang="pl-PL" smtClean="0"/>
              <a:t>‹#›</a:t>
            </a:fld>
            <a:endParaRPr lang="pl-PL"/>
          </a:p>
        </p:txBody>
      </p:sp>
    </p:spTree>
    <p:extLst>
      <p:ext uri="{BB962C8B-B14F-4D97-AF65-F5344CB8AC3E}">
        <p14:creationId xmlns:p14="http://schemas.microsoft.com/office/powerpoint/2010/main" val="41100030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8" Type="http://schemas.openxmlformats.org/officeDocument/2006/relationships/hyperlink" Target="https://www.researchgate.net/publication/330644270_A_Review_on_Blockchain_Technologies_for_an_Advanced_and_Cyber-Resilient_Automotive_Industry" TargetMode="External"/><Relationship Id="rId13" Type="http://schemas.openxmlformats.org/officeDocument/2006/relationships/hyperlink" Target="https://www.porsche.com/international/motorsportandevents/motorsport/" TargetMode="External"/><Relationship Id="rId3" Type="http://schemas.openxmlformats.org/officeDocument/2006/relationships/hyperlink" Target="https://pestleanalysis.com/what-is-pestle-analysis-used-for" TargetMode="External"/><Relationship Id="rId7" Type="http://schemas.openxmlformats.org/officeDocument/2006/relationships/hyperlink" Target="https://www.ev-volumes.com/country/total-world-plug-in-vehicle-volumes/" TargetMode="External"/><Relationship Id="rId12" Type="http://schemas.openxmlformats.org/officeDocument/2006/relationships/hyperlink" Target="https://newsroom.porsche.com/en/sustainability/porsche-stakeholder-management.html" TargetMode="External"/><Relationship Id="rId2" Type="http://schemas.openxmlformats.org/officeDocument/2006/relationships/hyperlink" Target="https://planningtank.com/market-research/pestle-analysis-use-importance" TargetMode="External"/><Relationship Id="rId16" Type="http://schemas.openxmlformats.org/officeDocument/2006/relationships/hyperlink" Target="https://www.ukessays.com/assignments/porsche-porters-five-swot-and-pestel-analysis-2168-2021.php" TargetMode="External"/><Relationship Id="rId1" Type="http://schemas.openxmlformats.org/officeDocument/2006/relationships/slideLayout" Target="../slideLayouts/slideLayout2.xml"/><Relationship Id="rId6" Type="http://schemas.openxmlformats.org/officeDocument/2006/relationships/hyperlink" Target="https://www.cnbc.com/2022/09/19/volkswagen-shares-up-slightly-on-porsches-70-75-billion-euro-valuation.html" TargetMode="External"/><Relationship Id="rId11" Type="http://schemas.openxmlformats.org/officeDocument/2006/relationships/hyperlink" Target="https://newsroom.porsche.com/en/company/annual-sustainability-report-2021/download-center.html" TargetMode="External"/><Relationship Id="rId5" Type="http://schemas.openxmlformats.org/officeDocument/2006/relationships/hyperlink" Target="https://www.cipd.org/uk/knowledge/factsheets/pestle-analysis-factsheet/#pestle-analysis-tips" TargetMode="External"/><Relationship Id="rId15" Type="http://schemas.openxmlformats.org/officeDocument/2006/relationships/hyperlink" Target="https://www.mbaskool.com/pestle-analysis/companies/18011-porsche.html" TargetMode="External"/><Relationship Id="rId10" Type="http://schemas.openxmlformats.org/officeDocument/2006/relationships/hyperlink" Target="https://newsroom.porsche.com/en/2024/company/porsche-deliveries-2023-34942.html" TargetMode="External"/><Relationship Id="rId4" Type="http://schemas.openxmlformats.org/officeDocument/2006/relationships/hyperlink" Target="https://www.case48.com/pestel-analysis/13889-Porsche" TargetMode="External"/><Relationship Id="rId9" Type="http://schemas.openxmlformats.org/officeDocument/2006/relationships/hyperlink" Target="https://www.mckinsey.com/industries/automotive-and-assembly/our-insights/five-trends-shaping-tomorrows-luxury-car-market#/" TargetMode="External"/><Relationship Id="rId14" Type="http://schemas.openxmlformats.org/officeDocument/2006/relationships/hyperlink" Target="https://www.porsche.com/international/aboutporsche/christophorusmagazine/archive/379/articleoverview/article1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EF49C2-7AE7-E854-0E8B-7C90EBE6723D}"/>
              </a:ext>
            </a:extLst>
          </p:cNvPr>
          <p:cNvSpPr>
            <a:spLocks noGrp="1"/>
          </p:cNvSpPr>
          <p:nvPr>
            <p:ph type="ctrTitle"/>
          </p:nvPr>
        </p:nvSpPr>
        <p:spPr>
          <a:xfrm>
            <a:off x="475407" y="746893"/>
            <a:ext cx="4184558" cy="4962524"/>
          </a:xfrm>
        </p:spPr>
        <p:txBody>
          <a:bodyPr vert="horz" lIns="91440" tIns="45720" rIns="91440" bIns="45720" rtlCol="0" anchor="ctr">
            <a:normAutofit/>
          </a:bodyPr>
          <a:lstStyle/>
          <a:p>
            <a:pPr algn="l"/>
            <a:r>
              <a:rPr kumimoji="0" lang="en-US" sz="1900" b="1" i="0" u="none" strike="noStrike" kern="1200" cap="all" spc="0" normalizeH="0" baseline="0" noProof="0" dirty="0">
                <a:ln>
                  <a:noFill/>
                </a:ln>
                <a:solidFill>
                  <a:srgbClr val="FFFFFF"/>
                </a:solidFill>
                <a:uLnTx/>
                <a:uFillTx/>
                <a:latin typeface="Baskerville Old Face" panose="02020602080505020303" pitchFamily="18" charset="0"/>
              </a:rPr>
              <a:t>Names</a:t>
            </a:r>
            <a:r>
              <a:rPr lang="en-US" sz="1900" b="1" kern="1200" cap="all" dirty="0">
                <a:solidFill>
                  <a:srgbClr val="FFFFFF"/>
                </a:solidFill>
                <a:latin typeface="Baskerville Old Face" panose="02020602080505020303" pitchFamily="18" charset="0"/>
              </a:rPr>
              <a:t> And students’ ids:</a:t>
            </a:r>
            <a:br>
              <a:rPr lang="en-US" sz="1900" kern="1200" cap="all" dirty="0">
                <a:solidFill>
                  <a:srgbClr val="FFFFFF"/>
                </a:solidFill>
                <a:latin typeface="Baskerville Old Face" panose="02020602080505020303" pitchFamily="18" charset="0"/>
              </a:rPr>
            </a:br>
            <a:r>
              <a:rPr lang="en-US" sz="1900" kern="1200" cap="all" dirty="0">
                <a:solidFill>
                  <a:srgbClr val="FFFFFF"/>
                </a:solidFill>
                <a:latin typeface="Baskerville Old Face" panose="02020602080505020303" pitchFamily="18" charset="0"/>
              </a:rPr>
              <a:t>-</a:t>
            </a:r>
            <a:r>
              <a:rPr lang="en-US" sz="1900" cap="all" dirty="0">
                <a:solidFill>
                  <a:srgbClr val="FFFFFF"/>
                </a:solidFill>
                <a:latin typeface="Baskerville Old Face" panose="02020602080505020303" pitchFamily="18" charset="0"/>
              </a:rPr>
              <a:t>Ana-Maria </a:t>
            </a:r>
            <a:r>
              <a:rPr lang="en-US" sz="1900" cap="all" dirty="0" err="1">
                <a:solidFill>
                  <a:srgbClr val="FFFFFF"/>
                </a:solidFill>
                <a:latin typeface="Baskerville Old Face" panose="02020602080505020303" pitchFamily="18" charset="0"/>
              </a:rPr>
              <a:t>Vasile</a:t>
            </a:r>
            <a:r>
              <a:rPr lang="en-US" sz="1900" cap="all" dirty="0">
                <a:solidFill>
                  <a:srgbClr val="FFFFFF"/>
                </a:solidFill>
                <a:latin typeface="Baskerville Old Face" panose="02020602080505020303" pitchFamily="18" charset="0"/>
              </a:rPr>
              <a:t> 2328864</a:t>
            </a:r>
            <a:br>
              <a:rPr kumimoji="0" lang="en-US" sz="1900" i="0" u="none" strike="noStrike" kern="1200" cap="all" spc="0" normalizeH="0" baseline="0" noProof="0" dirty="0">
                <a:ln>
                  <a:noFill/>
                </a:ln>
                <a:solidFill>
                  <a:srgbClr val="FFFFFF"/>
                </a:solidFill>
                <a:uLnTx/>
                <a:uFillTx/>
                <a:latin typeface="Baskerville Old Face" panose="02020602080505020303" pitchFamily="18" charset="0"/>
              </a:rPr>
            </a:br>
            <a:r>
              <a:rPr kumimoji="0" lang="en-US" sz="1900" i="0" u="none" strike="noStrike" kern="1200" cap="all" spc="0" normalizeH="0" baseline="0" noProof="0" dirty="0">
                <a:ln>
                  <a:noFill/>
                </a:ln>
                <a:solidFill>
                  <a:srgbClr val="FFFFFF"/>
                </a:solidFill>
                <a:uLnTx/>
                <a:uFillTx/>
                <a:latin typeface="Baskerville Old Face" panose="02020602080505020303" pitchFamily="18" charset="0"/>
              </a:rPr>
              <a:t>-Sandra </a:t>
            </a:r>
            <a:r>
              <a:rPr kumimoji="0" lang="en-US" sz="1900" i="0" u="none" strike="noStrike" kern="1200" cap="all" spc="0" normalizeH="0" baseline="0" noProof="0" dirty="0" err="1">
                <a:ln>
                  <a:noFill/>
                </a:ln>
                <a:solidFill>
                  <a:srgbClr val="FFFFFF"/>
                </a:solidFill>
                <a:uLnTx/>
                <a:uFillTx/>
                <a:latin typeface="Baskerville Old Face" panose="02020602080505020303" pitchFamily="18" charset="0"/>
              </a:rPr>
              <a:t>Kubis</a:t>
            </a:r>
            <a:r>
              <a:rPr kumimoji="0" lang="en-US" sz="1900" i="0" u="none" strike="noStrike" kern="1200" cap="all" spc="0" normalizeH="0" baseline="0" noProof="0" dirty="0">
                <a:ln>
                  <a:noFill/>
                </a:ln>
                <a:solidFill>
                  <a:srgbClr val="FFFFFF"/>
                </a:solidFill>
                <a:uLnTx/>
                <a:uFillTx/>
                <a:latin typeface="Baskerville Old Face" panose="02020602080505020303" pitchFamily="18" charset="0"/>
              </a:rPr>
              <a:t> </a:t>
            </a:r>
            <a:r>
              <a:rPr lang="en-US" sz="1900" kern="1200" cap="all" dirty="0">
                <a:solidFill>
                  <a:srgbClr val="FFFFFF"/>
                </a:solidFill>
                <a:latin typeface="Baskerville Old Face" panose="02020602080505020303" pitchFamily="18" charset="0"/>
              </a:rPr>
              <a:t> </a:t>
            </a:r>
            <a:r>
              <a:rPr kumimoji="0" lang="en-US" sz="1900" i="0" u="none" strike="noStrike" kern="1200" cap="all" spc="0" normalizeH="0" baseline="0" noProof="0" dirty="0">
                <a:ln>
                  <a:noFill/>
                </a:ln>
                <a:solidFill>
                  <a:srgbClr val="FFFFFF"/>
                </a:solidFill>
                <a:uLnTx/>
                <a:uFillTx/>
                <a:latin typeface="Baskerville Old Face" panose="02020602080505020303" pitchFamily="18" charset="0"/>
              </a:rPr>
              <a:t>2327907</a:t>
            </a:r>
            <a:br>
              <a:rPr kumimoji="0" lang="en-US" sz="1900" i="0" u="none" strike="noStrike" kern="1200" cap="all" spc="0" normalizeH="0" baseline="0" noProof="0" dirty="0">
                <a:ln>
                  <a:noFill/>
                </a:ln>
                <a:solidFill>
                  <a:srgbClr val="FFFFFF"/>
                </a:solidFill>
                <a:uLnTx/>
                <a:uFillTx/>
                <a:latin typeface="Baskerville Old Face" panose="02020602080505020303" pitchFamily="18" charset="0"/>
              </a:rPr>
            </a:br>
            <a:r>
              <a:rPr kumimoji="0" lang="en-US" sz="1900" i="0" u="none" strike="noStrike" kern="1200" cap="all" spc="0" normalizeH="0" baseline="0" noProof="0" dirty="0">
                <a:ln>
                  <a:noFill/>
                </a:ln>
                <a:solidFill>
                  <a:srgbClr val="FFFFFF"/>
                </a:solidFill>
                <a:uLnTx/>
                <a:uFillTx/>
                <a:latin typeface="Baskerville Old Face" panose="02020602080505020303" pitchFamily="18" charset="0"/>
              </a:rPr>
              <a:t>-Cristina </a:t>
            </a:r>
            <a:r>
              <a:rPr kumimoji="0" lang="en-US" sz="1900" i="0" u="none" strike="noStrike" kern="1200" cap="all" spc="0" normalizeH="0" baseline="0" noProof="0" dirty="0" err="1">
                <a:ln>
                  <a:noFill/>
                </a:ln>
                <a:solidFill>
                  <a:srgbClr val="FFFFFF"/>
                </a:solidFill>
                <a:uLnTx/>
                <a:uFillTx/>
                <a:latin typeface="Baskerville Old Face" panose="02020602080505020303" pitchFamily="18" charset="0"/>
              </a:rPr>
              <a:t>Cioroba</a:t>
            </a:r>
            <a:r>
              <a:rPr kumimoji="0" lang="en-US" sz="1900" i="0" u="none" strike="noStrike" kern="1200" cap="all" spc="0" normalizeH="0" baseline="0" noProof="0" dirty="0">
                <a:ln>
                  <a:noFill/>
                </a:ln>
                <a:solidFill>
                  <a:srgbClr val="FFFFFF"/>
                </a:solidFill>
                <a:uLnTx/>
                <a:uFillTx/>
                <a:latin typeface="Baskerville Old Face" panose="02020602080505020303" pitchFamily="18" charset="0"/>
              </a:rPr>
              <a:t> 2225510</a:t>
            </a:r>
            <a:br>
              <a:rPr kumimoji="0" lang="en-US" sz="1900" i="0" u="none" strike="noStrike" kern="1200" cap="all" spc="0" normalizeH="0" baseline="0" noProof="0" dirty="0">
                <a:ln>
                  <a:noFill/>
                </a:ln>
                <a:solidFill>
                  <a:srgbClr val="FFFFFF"/>
                </a:solidFill>
                <a:uLnTx/>
                <a:uFillTx/>
                <a:latin typeface="Baskerville Old Face" panose="02020602080505020303" pitchFamily="18" charset="0"/>
              </a:rPr>
            </a:br>
            <a:r>
              <a:rPr lang="en-US" sz="1900" kern="1200" cap="all" dirty="0">
                <a:solidFill>
                  <a:srgbClr val="FFFFFF"/>
                </a:solidFill>
                <a:latin typeface="Baskerville Old Face" panose="02020602080505020303" pitchFamily="18" charset="0"/>
              </a:rPr>
              <a:t>-</a:t>
            </a:r>
            <a:r>
              <a:rPr lang="en-US" sz="1900" cap="all" dirty="0">
                <a:solidFill>
                  <a:srgbClr val="FFFFFF"/>
                </a:solidFill>
                <a:latin typeface="Baskerville Old Face" panose="02020602080505020303" pitchFamily="18" charset="0"/>
              </a:rPr>
              <a:t>Hassan Abbas 2010829</a:t>
            </a:r>
            <a:br>
              <a:rPr kumimoji="0" lang="en-US" sz="1900" i="0" u="none" strike="noStrike" kern="1200" cap="all" spc="0" normalizeH="0" baseline="0" noProof="0" dirty="0">
                <a:ln>
                  <a:noFill/>
                </a:ln>
                <a:solidFill>
                  <a:srgbClr val="FFFFFF"/>
                </a:solidFill>
                <a:uLnTx/>
                <a:uFillTx/>
                <a:latin typeface="Baskerville Old Face" panose="02020602080505020303" pitchFamily="18" charset="0"/>
              </a:rPr>
            </a:br>
            <a:br>
              <a:rPr kumimoji="0" lang="en-US" sz="1900" i="0" u="none" strike="noStrike" kern="1200" cap="all" spc="0" normalizeH="0" baseline="0" noProof="0" dirty="0">
                <a:ln>
                  <a:noFill/>
                </a:ln>
                <a:solidFill>
                  <a:srgbClr val="FFFFFF"/>
                </a:solidFill>
                <a:uLnTx/>
                <a:uFillTx/>
                <a:latin typeface="Baskerville Old Face" panose="02020602080505020303" pitchFamily="18" charset="0"/>
              </a:rPr>
            </a:br>
            <a:r>
              <a:rPr kumimoji="0" lang="en-US" sz="1900" b="1" i="0" u="none" strike="noStrike" kern="1200" cap="all" spc="0" normalizeH="0" baseline="0" noProof="0" dirty="0">
                <a:ln>
                  <a:noFill/>
                </a:ln>
                <a:solidFill>
                  <a:srgbClr val="FFFFFF"/>
                </a:solidFill>
                <a:uLnTx/>
                <a:uFillTx/>
                <a:latin typeface="Baskerville Old Face" panose="02020602080505020303" pitchFamily="18" charset="0"/>
              </a:rPr>
              <a:t>Module code:</a:t>
            </a:r>
            <a:br>
              <a:rPr lang="en-US" sz="1900" b="1" kern="1200" cap="all" dirty="0">
                <a:solidFill>
                  <a:srgbClr val="FFFFFF"/>
                </a:solidFill>
                <a:latin typeface="Baskerville Old Face" panose="02020602080505020303" pitchFamily="18" charset="0"/>
              </a:rPr>
            </a:br>
            <a:r>
              <a:rPr kumimoji="0" lang="en-US" sz="1900" i="0" u="none" strike="noStrike" kern="1200" cap="all" spc="0" normalizeH="0" baseline="0" noProof="0" dirty="0">
                <a:ln>
                  <a:noFill/>
                </a:ln>
                <a:solidFill>
                  <a:srgbClr val="FFFFFF"/>
                </a:solidFill>
                <a:uLnTx/>
                <a:uFillTx/>
                <a:latin typeface="Baskerville Old Face" panose="02020602080505020303" pitchFamily="18" charset="0"/>
              </a:rPr>
              <a:t>LCBB4007_LON</a:t>
            </a:r>
            <a:br>
              <a:rPr kumimoji="0" lang="en-US" sz="1900" i="0" u="none" strike="noStrike" kern="1200" cap="all" spc="0" normalizeH="0" baseline="0" noProof="0" dirty="0">
                <a:ln>
                  <a:noFill/>
                </a:ln>
                <a:solidFill>
                  <a:srgbClr val="FFFFFF"/>
                </a:solidFill>
                <a:uLnTx/>
                <a:uFillTx/>
                <a:latin typeface="Baskerville Old Face" panose="02020602080505020303" pitchFamily="18" charset="0"/>
              </a:rPr>
            </a:br>
            <a:br>
              <a:rPr kumimoji="0" lang="en-US" sz="1900" i="0" u="none" strike="noStrike" kern="1200" cap="all" spc="0" normalizeH="0" baseline="0" noProof="0" dirty="0">
                <a:ln>
                  <a:noFill/>
                </a:ln>
                <a:solidFill>
                  <a:srgbClr val="FFFFFF"/>
                </a:solidFill>
                <a:uLnTx/>
                <a:uFillTx/>
                <a:latin typeface="Baskerville Old Face" panose="02020602080505020303" pitchFamily="18" charset="0"/>
              </a:rPr>
            </a:br>
            <a:r>
              <a:rPr kumimoji="0" lang="en-US" sz="1900" b="1" i="0" u="none" strike="noStrike" kern="1200" cap="all" spc="0" normalizeH="0" baseline="0" noProof="0" dirty="0">
                <a:ln>
                  <a:noFill/>
                </a:ln>
                <a:solidFill>
                  <a:srgbClr val="FFFFFF"/>
                </a:solidFill>
                <a:uLnTx/>
                <a:uFillTx/>
                <a:latin typeface="Baskerville Old Face" panose="02020602080505020303" pitchFamily="18" charset="0"/>
              </a:rPr>
              <a:t>Module name:</a:t>
            </a:r>
            <a:br>
              <a:rPr kumimoji="0" lang="en-US" sz="1900" b="1" i="0" u="none" strike="noStrike" kern="1200" cap="all" spc="0" normalizeH="0" baseline="0" noProof="0" dirty="0">
                <a:ln>
                  <a:noFill/>
                </a:ln>
                <a:solidFill>
                  <a:srgbClr val="FFFFFF"/>
                </a:solidFill>
                <a:uLnTx/>
                <a:uFillTx/>
                <a:latin typeface="Baskerville Old Face" panose="02020602080505020303" pitchFamily="18" charset="0"/>
              </a:rPr>
            </a:br>
            <a:r>
              <a:rPr kumimoji="0" lang="en-US" sz="1900" i="0" u="none" strike="noStrike" kern="1200" cap="all" spc="0" normalizeH="0" baseline="0" noProof="0" dirty="0">
                <a:ln>
                  <a:noFill/>
                </a:ln>
                <a:solidFill>
                  <a:srgbClr val="FFFFFF"/>
                </a:solidFill>
                <a:uLnTx/>
                <a:uFillTx/>
                <a:latin typeface="Baskerville Old Face" panose="02020602080505020303" pitchFamily="18" charset="0"/>
              </a:rPr>
              <a:t>Introduction to Business</a:t>
            </a:r>
            <a:br>
              <a:rPr kumimoji="0" lang="en-US" sz="1900" i="0" u="none" strike="noStrike" kern="1200" cap="all" spc="0" normalizeH="0" baseline="0" noProof="0" dirty="0">
                <a:ln>
                  <a:noFill/>
                </a:ln>
                <a:solidFill>
                  <a:srgbClr val="FFFFFF"/>
                </a:solidFill>
                <a:uLnTx/>
                <a:uFillTx/>
                <a:latin typeface="Baskerville Old Face" panose="02020602080505020303" pitchFamily="18" charset="0"/>
              </a:rPr>
            </a:br>
            <a:br>
              <a:rPr kumimoji="0" lang="en-US" sz="1900" i="0" u="none" strike="noStrike" kern="1200" cap="all" spc="0" normalizeH="0" baseline="0" noProof="0" dirty="0">
                <a:ln>
                  <a:noFill/>
                </a:ln>
                <a:solidFill>
                  <a:srgbClr val="FFFFFF"/>
                </a:solidFill>
                <a:uLnTx/>
                <a:uFillTx/>
                <a:latin typeface="Baskerville Old Face" panose="02020602080505020303" pitchFamily="18" charset="0"/>
              </a:rPr>
            </a:br>
            <a:r>
              <a:rPr kumimoji="0" lang="en-US" sz="1900" b="1" i="0" u="none" strike="noStrike" kern="1200" cap="all" spc="0" normalizeH="0" baseline="0" noProof="0" dirty="0">
                <a:ln>
                  <a:noFill/>
                </a:ln>
                <a:solidFill>
                  <a:srgbClr val="FFFFFF"/>
                </a:solidFill>
                <a:uLnTx/>
                <a:uFillTx/>
                <a:latin typeface="Baskerville Old Face" panose="02020602080505020303" pitchFamily="18" charset="0"/>
              </a:rPr>
              <a:t>Lecturer: </a:t>
            </a:r>
            <a:r>
              <a:rPr kumimoji="0" lang="en-US" sz="1900" i="0" u="none" strike="noStrike" kern="1200" cap="all" spc="0" normalizeH="0" baseline="0" noProof="0" dirty="0">
                <a:ln>
                  <a:noFill/>
                </a:ln>
                <a:solidFill>
                  <a:srgbClr val="FFFFFF"/>
                </a:solidFill>
                <a:uLnTx/>
                <a:uFillTx/>
                <a:latin typeface="Baskerville Old Face" panose="02020602080505020303" pitchFamily="18" charset="0"/>
              </a:rPr>
              <a:t>Dr Laila </a:t>
            </a:r>
            <a:r>
              <a:rPr kumimoji="0" lang="en-US" sz="1900" i="0" u="none" strike="noStrike" kern="1200" cap="all" spc="0" normalizeH="0" baseline="0" noProof="0" dirty="0" err="1">
                <a:ln>
                  <a:noFill/>
                </a:ln>
                <a:solidFill>
                  <a:srgbClr val="FFFFFF"/>
                </a:solidFill>
                <a:uLnTx/>
                <a:uFillTx/>
                <a:latin typeface="Baskerville Old Face" panose="02020602080505020303" pitchFamily="18" charset="0"/>
              </a:rPr>
              <a:t>Maazouz</a:t>
            </a:r>
            <a:br>
              <a:rPr kumimoji="0" lang="en-US" sz="1900" i="0" u="none" strike="noStrike" kern="1200" cap="all" spc="0" normalizeH="0" baseline="0" noProof="0" dirty="0">
                <a:ln>
                  <a:noFill/>
                </a:ln>
                <a:solidFill>
                  <a:srgbClr val="FFFFFF"/>
                </a:solidFill>
                <a:uLnTx/>
                <a:uFillTx/>
                <a:latin typeface="Baskerville Old Face" panose="02020602080505020303" pitchFamily="18" charset="0"/>
              </a:rPr>
            </a:br>
            <a:br>
              <a:rPr lang="en-US" sz="1900" cap="all" dirty="0">
                <a:solidFill>
                  <a:srgbClr val="FFFFFF"/>
                </a:solidFill>
                <a:latin typeface="Baskerville Old Face" panose="02020602080505020303" pitchFamily="18" charset="0"/>
              </a:rPr>
            </a:br>
            <a:br>
              <a:rPr kumimoji="0" lang="en-US" sz="1900" i="0" u="none" strike="noStrike" kern="1200" cap="all" spc="0" normalizeH="0" baseline="0" noProof="0" dirty="0">
                <a:ln>
                  <a:noFill/>
                </a:ln>
                <a:solidFill>
                  <a:srgbClr val="FFFFFF"/>
                </a:solidFill>
                <a:uLnTx/>
                <a:uFillTx/>
                <a:latin typeface="Baskerville Old Face" panose="02020602080505020303" pitchFamily="18" charset="0"/>
              </a:rPr>
            </a:br>
            <a:br>
              <a:rPr lang="en-US" sz="1900" cap="all" dirty="0">
                <a:solidFill>
                  <a:srgbClr val="FFFFFF"/>
                </a:solidFill>
                <a:latin typeface="Baskerville Old Face" panose="02020602080505020303" pitchFamily="18" charset="0"/>
              </a:rPr>
            </a:br>
            <a:endParaRPr lang="en-US" sz="1900" kern="1200" dirty="0">
              <a:solidFill>
                <a:srgbClr val="FFFFFF"/>
              </a:solidFill>
              <a:latin typeface="Baskerville Old Face" panose="02020602080505020303" pitchFamily="18" charset="0"/>
            </a:endParaRPr>
          </a:p>
        </p:txBody>
      </p:sp>
      <p:pic>
        <p:nvPicPr>
          <p:cNvPr id="19" name="Picture 18" descr="A close up of a logo&#10;&#10;Description automatically generated">
            <a:extLst>
              <a:ext uri="{FF2B5EF4-FFF2-40B4-BE49-F238E27FC236}">
                <a16:creationId xmlns:a16="http://schemas.microsoft.com/office/drawing/2014/main" id="{CEEED836-D998-CCF2-C036-6FA8CD899F8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09002" y="1471544"/>
            <a:ext cx="6553545" cy="3686369"/>
          </a:xfrm>
          <a:prstGeom prst="rect">
            <a:avLst/>
          </a:prstGeom>
        </p:spPr>
      </p:pic>
      <p:sp>
        <p:nvSpPr>
          <p:cNvPr id="25" name="Slide Number Placeholder 24">
            <a:extLst>
              <a:ext uri="{FF2B5EF4-FFF2-40B4-BE49-F238E27FC236}">
                <a16:creationId xmlns:a16="http://schemas.microsoft.com/office/drawing/2014/main" id="{9DD734F5-ED35-5C2F-B0DB-EE1BA9E8F986}"/>
              </a:ext>
            </a:extLst>
          </p:cNvPr>
          <p:cNvSpPr>
            <a:spLocks noGrp="1"/>
          </p:cNvSpPr>
          <p:nvPr>
            <p:ph type="sldNum" sz="quarter" idx="12"/>
          </p:nvPr>
        </p:nvSpPr>
        <p:spPr/>
        <p:txBody>
          <a:bodyPr/>
          <a:lstStyle/>
          <a:p>
            <a:fld id="{8EED215E-CCD6-4019-AE45-0B79DEAEC94D}" type="slidenum">
              <a:rPr lang="pl-PL" smtClean="0"/>
              <a:t>1</a:t>
            </a:fld>
            <a:endParaRPr lang="pl-PL"/>
          </a:p>
        </p:txBody>
      </p:sp>
    </p:spTree>
    <p:extLst>
      <p:ext uri="{BB962C8B-B14F-4D97-AF65-F5344CB8AC3E}">
        <p14:creationId xmlns:p14="http://schemas.microsoft.com/office/powerpoint/2010/main" val="2899583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500"/>
                                        <p:tgtEl>
                                          <p:spTgt spid="1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EF49C2-7AE7-E854-0E8B-7C90EBE6723D}"/>
              </a:ext>
            </a:extLst>
          </p:cNvPr>
          <p:cNvSpPr>
            <a:spLocks noGrp="1"/>
          </p:cNvSpPr>
          <p:nvPr>
            <p:ph type="ctrTitle"/>
          </p:nvPr>
        </p:nvSpPr>
        <p:spPr>
          <a:xfrm>
            <a:off x="475407" y="746893"/>
            <a:ext cx="4184558" cy="4962524"/>
          </a:xfrm>
        </p:spPr>
        <p:txBody>
          <a:bodyPr vert="horz" lIns="91440" tIns="45720" rIns="91440" bIns="45720" rtlCol="0" anchor="ctr">
            <a:normAutofit/>
          </a:bodyPr>
          <a:lstStyle/>
          <a:p>
            <a:pPr algn="l"/>
            <a:r>
              <a:rPr lang="en-US" sz="1900" b="1" cap="all" dirty="0">
                <a:solidFill>
                  <a:srgbClr val="FFFFFF"/>
                </a:solidFill>
                <a:latin typeface="Baskerville Old Face" panose="02020602080505020303" pitchFamily="18" charset="0"/>
              </a:rPr>
              <a:t>Selected organization:</a:t>
            </a:r>
            <a:br>
              <a:rPr lang="en-US" sz="1900" b="1" cap="all" dirty="0">
                <a:solidFill>
                  <a:srgbClr val="FFFFFF"/>
                </a:solidFill>
                <a:latin typeface="Baskerville Old Face" panose="02020602080505020303" pitchFamily="18" charset="0"/>
              </a:rPr>
            </a:br>
            <a:r>
              <a:rPr lang="en-US" sz="1900" b="1" cap="all" dirty="0">
                <a:solidFill>
                  <a:srgbClr val="FFFFFF"/>
                </a:solidFill>
                <a:latin typeface="Baskerville Old Face" panose="02020602080505020303" pitchFamily="18" charset="0"/>
              </a:rPr>
              <a:t>Porsche car company</a:t>
            </a:r>
            <a:br>
              <a:rPr lang="en-US" sz="1900" cap="all" dirty="0">
                <a:solidFill>
                  <a:srgbClr val="FFFFFF"/>
                </a:solidFill>
                <a:latin typeface="Baskerville Old Face" panose="02020602080505020303" pitchFamily="18" charset="0"/>
              </a:rPr>
            </a:br>
            <a:br>
              <a:rPr kumimoji="0" lang="en-US" sz="1900" i="0" u="none" strike="noStrike" kern="1200" cap="all" spc="0" normalizeH="0" baseline="0" noProof="0" dirty="0">
                <a:ln>
                  <a:noFill/>
                </a:ln>
                <a:solidFill>
                  <a:srgbClr val="FFFFFF"/>
                </a:solidFill>
                <a:uLnTx/>
                <a:uFillTx/>
                <a:latin typeface="Baskerville Old Face" panose="02020602080505020303" pitchFamily="18" charset="0"/>
              </a:rPr>
            </a:br>
            <a:br>
              <a:rPr lang="en-US" sz="1900" cap="all" dirty="0">
                <a:solidFill>
                  <a:srgbClr val="FFFFFF"/>
                </a:solidFill>
                <a:latin typeface="Baskerville Old Face" panose="02020602080505020303" pitchFamily="18" charset="0"/>
              </a:rPr>
            </a:br>
            <a:endParaRPr lang="en-US" sz="1900" kern="1200" dirty="0">
              <a:solidFill>
                <a:srgbClr val="FFFFFF"/>
              </a:solidFill>
              <a:latin typeface="Baskerville Old Face" panose="02020602080505020303" pitchFamily="18" charset="0"/>
            </a:endParaRPr>
          </a:p>
        </p:txBody>
      </p:sp>
      <p:pic>
        <p:nvPicPr>
          <p:cNvPr id="19" name="Picture 18" descr="A close up of a logo&#10;&#10;Description automatically generated">
            <a:extLst>
              <a:ext uri="{FF2B5EF4-FFF2-40B4-BE49-F238E27FC236}">
                <a16:creationId xmlns:a16="http://schemas.microsoft.com/office/drawing/2014/main" id="{CEEED836-D998-CCF2-C036-6FA8CD899F8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13158" y="1454919"/>
            <a:ext cx="6553545" cy="3686369"/>
          </a:xfrm>
          <a:prstGeom prst="rect">
            <a:avLst/>
          </a:prstGeom>
        </p:spPr>
      </p:pic>
      <p:sp>
        <p:nvSpPr>
          <p:cNvPr id="25" name="Slide Number Placeholder 24">
            <a:extLst>
              <a:ext uri="{FF2B5EF4-FFF2-40B4-BE49-F238E27FC236}">
                <a16:creationId xmlns:a16="http://schemas.microsoft.com/office/drawing/2014/main" id="{9DD734F5-ED35-5C2F-B0DB-EE1BA9E8F986}"/>
              </a:ext>
            </a:extLst>
          </p:cNvPr>
          <p:cNvSpPr>
            <a:spLocks noGrp="1"/>
          </p:cNvSpPr>
          <p:nvPr>
            <p:ph type="sldNum" sz="quarter" idx="12"/>
          </p:nvPr>
        </p:nvSpPr>
        <p:spPr/>
        <p:txBody>
          <a:bodyPr/>
          <a:lstStyle/>
          <a:p>
            <a:fld id="{8EED215E-CCD6-4019-AE45-0B79DEAEC94D}" type="slidenum">
              <a:rPr lang="pl-PL" smtClean="0"/>
              <a:t>2</a:t>
            </a:fld>
            <a:endParaRPr lang="pl-PL"/>
          </a:p>
        </p:txBody>
      </p:sp>
    </p:spTree>
    <p:extLst>
      <p:ext uri="{BB962C8B-B14F-4D97-AF65-F5344CB8AC3E}">
        <p14:creationId xmlns:p14="http://schemas.microsoft.com/office/powerpoint/2010/main" val="2685303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500"/>
                                        <p:tgtEl>
                                          <p:spTgt spid="1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561D1A-695D-9A53-2931-1BEACE58CD41}"/>
              </a:ext>
            </a:extLst>
          </p:cNvPr>
          <p:cNvSpPr>
            <a:spLocks noGrp="1"/>
          </p:cNvSpPr>
          <p:nvPr>
            <p:ph type="title"/>
          </p:nvPr>
        </p:nvSpPr>
        <p:spPr>
          <a:xfrm>
            <a:off x="838200" y="556995"/>
            <a:ext cx="10515600" cy="1133693"/>
          </a:xfrm>
        </p:spPr>
        <p:txBody>
          <a:bodyPr>
            <a:normAutofit/>
          </a:bodyPr>
          <a:lstStyle/>
          <a:p>
            <a:r>
              <a:rPr lang="en-US" sz="5200" b="1" dirty="0">
                <a:latin typeface="Baskerville Old Face" panose="02020602080505020303" pitchFamily="18" charset="0"/>
              </a:rPr>
              <a:t>Objectives of the presentation</a:t>
            </a:r>
            <a:endParaRPr lang="pl-PL" sz="5200" dirty="0">
              <a:latin typeface="Baskerville Old Face" panose="02020602080505020303" pitchFamily="18" charset="0"/>
            </a:endParaRPr>
          </a:p>
        </p:txBody>
      </p:sp>
      <p:graphicFrame>
        <p:nvGraphicFramePr>
          <p:cNvPr id="23" name="Content Placeholder 2">
            <a:extLst>
              <a:ext uri="{FF2B5EF4-FFF2-40B4-BE49-F238E27FC236}">
                <a16:creationId xmlns:a16="http://schemas.microsoft.com/office/drawing/2014/main" id="{F600919D-1FCB-2196-E66C-F451C2BBEAE2}"/>
              </a:ext>
            </a:extLst>
          </p:cNvPr>
          <p:cNvGraphicFramePr>
            <a:graphicFrameLocks noGrp="1"/>
          </p:cNvGraphicFramePr>
          <p:nvPr>
            <p:ph idx="1"/>
            <p:extLst>
              <p:ext uri="{D42A27DB-BD31-4B8C-83A1-F6EECF244321}">
                <p14:modId xmlns:p14="http://schemas.microsoft.com/office/powerpoint/2010/main" val="249744627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965B6A83-C918-4E61-8E15-F00FE27F5B63}"/>
              </a:ext>
            </a:extLst>
          </p:cNvPr>
          <p:cNvSpPr>
            <a:spLocks noGrp="1"/>
          </p:cNvSpPr>
          <p:nvPr>
            <p:ph type="sldNum" sz="quarter" idx="12"/>
          </p:nvPr>
        </p:nvSpPr>
        <p:spPr/>
        <p:txBody>
          <a:bodyPr/>
          <a:lstStyle/>
          <a:p>
            <a:fld id="{8EED215E-CCD6-4019-AE45-0B79DEAEC94D}" type="slidenum">
              <a:rPr lang="pl-PL" smtClean="0"/>
              <a:t>3</a:t>
            </a:fld>
            <a:endParaRPr lang="pl-PL"/>
          </a:p>
        </p:txBody>
      </p:sp>
    </p:spTree>
    <p:extLst>
      <p:ext uri="{BB962C8B-B14F-4D97-AF65-F5344CB8AC3E}">
        <p14:creationId xmlns:p14="http://schemas.microsoft.com/office/powerpoint/2010/main" val="1506058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3"/>
                                        </p:tgtEl>
                                        <p:attrNameLst>
                                          <p:attrName>style.visibility</p:attrName>
                                        </p:attrNameLst>
                                      </p:cBhvr>
                                      <p:to>
                                        <p:strVal val="visible"/>
                                      </p:to>
                                    </p:set>
                                    <p:animEffect transition="in" filter="fade">
                                      <p:cBhvr>
                                        <p:cTn id="12"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23"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8D41544-F1D7-624E-B533-1219FDCAF2ED}"/>
              </a:ext>
            </a:extLst>
          </p:cNvPr>
          <p:cNvSpPr>
            <a:spLocks noGrp="1"/>
          </p:cNvSpPr>
          <p:nvPr>
            <p:ph type="sldNum" sz="quarter" idx="12"/>
          </p:nvPr>
        </p:nvSpPr>
        <p:spPr/>
        <p:txBody>
          <a:bodyPr/>
          <a:lstStyle/>
          <a:p>
            <a:fld id="{8EED215E-CCD6-4019-AE45-0B79DEAEC94D}" type="slidenum">
              <a:rPr lang="pl-PL" smtClean="0"/>
              <a:t>4</a:t>
            </a:fld>
            <a:endParaRPr lang="pl-PL"/>
          </a:p>
        </p:txBody>
      </p:sp>
      <p:sp>
        <p:nvSpPr>
          <p:cNvPr id="5" name="Title 1">
            <a:extLst>
              <a:ext uri="{FF2B5EF4-FFF2-40B4-BE49-F238E27FC236}">
                <a16:creationId xmlns:a16="http://schemas.microsoft.com/office/drawing/2014/main" id="{6CBC6EB0-F582-7B1E-9347-7D0DF9EEB03A}"/>
              </a:ext>
            </a:extLst>
          </p:cNvPr>
          <p:cNvSpPr>
            <a:spLocks noGrp="1"/>
          </p:cNvSpPr>
          <p:nvPr>
            <p:ph type="title"/>
          </p:nvPr>
        </p:nvSpPr>
        <p:spPr>
          <a:xfrm>
            <a:off x="1041862" y="2139893"/>
            <a:ext cx="10515600" cy="1325563"/>
          </a:xfrm>
          <a:solidFill>
            <a:srgbClr val="DAB592"/>
          </a:solidFill>
        </p:spPr>
        <p:txBody>
          <a:bodyPr>
            <a:normAutofit fontScale="90000"/>
          </a:bodyPr>
          <a:lstStyle/>
          <a:p>
            <a:r>
              <a:rPr lang="en-US" sz="5400" dirty="0">
                <a:latin typeface="Baskerville Old Face" panose="02020602080505020303" pitchFamily="18" charset="0"/>
              </a:rPr>
              <a:t>Porsche Overview</a:t>
            </a:r>
            <a:br>
              <a:rPr lang="en-US" sz="5400" dirty="0">
                <a:latin typeface="Baskerville Old Face" panose="02020602080505020303" pitchFamily="18" charset="0"/>
              </a:rPr>
            </a:br>
            <a:r>
              <a:rPr lang="en-US" sz="5400" dirty="0">
                <a:latin typeface="Baskerville Old Face" panose="02020602080505020303" pitchFamily="18" charset="0"/>
              </a:rPr>
              <a:t>		      </a:t>
            </a:r>
            <a:r>
              <a:rPr lang="en-US" sz="3600" dirty="0">
                <a:latin typeface="Baskerville Old Face" panose="02020602080505020303" pitchFamily="18" charset="0"/>
              </a:rPr>
              <a:t>presented by Ana </a:t>
            </a:r>
            <a:r>
              <a:rPr lang="en-US" sz="3600" dirty="0" err="1">
                <a:latin typeface="Baskerville Old Face" panose="02020602080505020303" pitchFamily="18" charset="0"/>
              </a:rPr>
              <a:t>Vasile</a:t>
            </a:r>
            <a:r>
              <a:rPr lang="en-US" sz="3600" dirty="0">
                <a:latin typeface="Baskerville Old Face" panose="02020602080505020303" pitchFamily="18" charset="0"/>
              </a:rPr>
              <a:t> </a:t>
            </a:r>
            <a:endParaRPr lang="pl-PL" sz="5200" dirty="0">
              <a:solidFill>
                <a:srgbClr val="232325"/>
              </a:solidFill>
              <a:latin typeface="Baskerville Old Face" panose="02020602080505020303" pitchFamily="18" charset="0"/>
            </a:endParaRPr>
          </a:p>
        </p:txBody>
      </p:sp>
    </p:spTree>
    <p:extLst>
      <p:ext uri="{BB962C8B-B14F-4D97-AF65-F5344CB8AC3E}">
        <p14:creationId xmlns:p14="http://schemas.microsoft.com/office/powerpoint/2010/main" val="22250440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1A5330-4D24-904C-9437-B3F7E3ECFD9B}"/>
              </a:ext>
            </a:extLst>
          </p:cNvPr>
          <p:cNvSpPr>
            <a:spLocks noGrp="1"/>
          </p:cNvSpPr>
          <p:nvPr>
            <p:ph type="title"/>
          </p:nvPr>
        </p:nvSpPr>
        <p:spPr>
          <a:xfrm>
            <a:off x="1156851" y="637762"/>
            <a:ext cx="9888496" cy="900131"/>
          </a:xfrm>
        </p:spPr>
        <p:txBody>
          <a:bodyPr anchor="t">
            <a:normAutofit/>
          </a:bodyPr>
          <a:lstStyle/>
          <a:p>
            <a:r>
              <a:rPr lang="en-GB" sz="4000" dirty="0">
                <a:solidFill>
                  <a:schemeClr val="bg1"/>
                </a:solidFill>
                <a:latin typeface="Baskerville Old Face" panose="02020602080505020303" pitchFamily="18" charset="0"/>
              </a:rPr>
              <a:t>Porsche overview</a:t>
            </a:r>
            <a:endParaRPr lang="pl-PL" sz="4000" dirty="0">
              <a:solidFill>
                <a:schemeClr val="bg1"/>
              </a:solidFill>
              <a:latin typeface="Baskerville Old Face" panose="02020602080505020303" pitchFamily="18" charset="0"/>
            </a:endParaRPr>
          </a:p>
        </p:txBody>
      </p:sp>
      <p:sp>
        <p:nvSpPr>
          <p:cNvPr id="19" name="Rectangle 18">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CB14AD28-9CD5-638C-9809-3F688D5D77CD}"/>
              </a:ext>
            </a:extLst>
          </p:cNvPr>
          <p:cNvSpPr>
            <a:spLocks noGrp="1"/>
          </p:cNvSpPr>
          <p:nvPr>
            <p:ph type="sldNum" sz="quarter" idx="12"/>
          </p:nvPr>
        </p:nvSpPr>
        <p:spPr/>
        <p:txBody>
          <a:bodyPr/>
          <a:lstStyle/>
          <a:p>
            <a:fld id="{8EED215E-CCD6-4019-AE45-0B79DEAEC94D}" type="slidenum">
              <a:rPr lang="pl-PL" smtClean="0"/>
              <a:t>5</a:t>
            </a:fld>
            <a:endParaRPr lang="pl-PL"/>
          </a:p>
        </p:txBody>
      </p:sp>
      <p:graphicFrame>
        <p:nvGraphicFramePr>
          <p:cNvPr id="7" name="Content Placeholder 6">
            <a:extLst>
              <a:ext uri="{FF2B5EF4-FFF2-40B4-BE49-F238E27FC236}">
                <a16:creationId xmlns:a16="http://schemas.microsoft.com/office/drawing/2014/main" id="{510BF3DF-93F3-EEA4-2190-C669EE3181CB}"/>
              </a:ext>
            </a:extLst>
          </p:cNvPr>
          <p:cNvGraphicFramePr>
            <a:graphicFrameLocks noGrp="1"/>
          </p:cNvGraphicFramePr>
          <p:nvPr>
            <p:ph idx="1"/>
            <p:extLst>
              <p:ext uri="{D42A27DB-BD31-4B8C-83A1-F6EECF244321}">
                <p14:modId xmlns:p14="http://schemas.microsoft.com/office/powerpoint/2010/main" val="226638513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80372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EF49C2-7AE7-E854-0E8B-7C90EBE6723D}"/>
              </a:ext>
            </a:extLst>
          </p:cNvPr>
          <p:cNvSpPr>
            <a:spLocks noGrp="1"/>
          </p:cNvSpPr>
          <p:nvPr>
            <p:ph type="ctrTitle"/>
          </p:nvPr>
        </p:nvSpPr>
        <p:spPr>
          <a:xfrm>
            <a:off x="475407" y="746893"/>
            <a:ext cx="4184558" cy="4962524"/>
          </a:xfrm>
        </p:spPr>
        <p:txBody>
          <a:bodyPr vert="horz" lIns="91440" tIns="45720" rIns="91440" bIns="45720" rtlCol="0" anchor="ctr">
            <a:normAutofit/>
          </a:bodyPr>
          <a:lstStyle/>
          <a:p>
            <a:pPr algn="l"/>
            <a:br>
              <a:rPr kumimoji="0" lang="en-US" sz="1900" i="0" u="none" strike="noStrike" kern="1200" cap="all" spc="0" normalizeH="0" baseline="0" noProof="0" dirty="0">
                <a:ln>
                  <a:noFill/>
                </a:ln>
                <a:solidFill>
                  <a:srgbClr val="FFFFFF"/>
                </a:solidFill>
                <a:uLnTx/>
                <a:uFillTx/>
                <a:latin typeface="Baskerville Old Face" panose="02020602080505020303" pitchFamily="18" charset="0"/>
              </a:rPr>
            </a:br>
            <a:br>
              <a:rPr lang="en-US" sz="1900" cap="all" dirty="0">
                <a:solidFill>
                  <a:srgbClr val="FFFFFF"/>
                </a:solidFill>
                <a:latin typeface="Baskerville Old Face" panose="02020602080505020303" pitchFamily="18" charset="0"/>
              </a:rPr>
            </a:br>
            <a:endParaRPr lang="en-US" sz="1900" kern="1200" dirty="0">
              <a:solidFill>
                <a:srgbClr val="FFFFFF"/>
              </a:solidFill>
              <a:latin typeface="Baskerville Old Face" panose="02020602080505020303" pitchFamily="18" charset="0"/>
            </a:endParaRPr>
          </a:p>
        </p:txBody>
      </p:sp>
      <p:sp>
        <p:nvSpPr>
          <p:cNvPr id="25" name="Slide Number Placeholder 24">
            <a:extLst>
              <a:ext uri="{FF2B5EF4-FFF2-40B4-BE49-F238E27FC236}">
                <a16:creationId xmlns:a16="http://schemas.microsoft.com/office/drawing/2014/main" id="{9DD734F5-ED35-5C2F-B0DB-EE1BA9E8F986}"/>
              </a:ext>
            </a:extLst>
          </p:cNvPr>
          <p:cNvSpPr>
            <a:spLocks noGrp="1"/>
          </p:cNvSpPr>
          <p:nvPr>
            <p:ph type="sldNum" sz="quarter" idx="12"/>
          </p:nvPr>
        </p:nvSpPr>
        <p:spPr/>
        <p:txBody>
          <a:bodyPr/>
          <a:lstStyle/>
          <a:p>
            <a:fld id="{8EED215E-CCD6-4019-AE45-0B79DEAEC94D}" type="slidenum">
              <a:rPr lang="pl-PL" smtClean="0"/>
              <a:t>6</a:t>
            </a:fld>
            <a:endParaRPr lang="pl-PL"/>
          </a:p>
        </p:txBody>
      </p:sp>
      <p:sp>
        <p:nvSpPr>
          <p:cNvPr id="3" name="Title 1">
            <a:extLst>
              <a:ext uri="{FF2B5EF4-FFF2-40B4-BE49-F238E27FC236}">
                <a16:creationId xmlns:a16="http://schemas.microsoft.com/office/drawing/2014/main" id="{9357C054-596E-13E5-6EC7-9EE49D7B9BF5}"/>
              </a:ext>
            </a:extLst>
          </p:cNvPr>
          <p:cNvSpPr txBox="1">
            <a:spLocks/>
          </p:cNvSpPr>
          <p:nvPr/>
        </p:nvSpPr>
        <p:spPr>
          <a:xfrm>
            <a:off x="5063618" y="746893"/>
            <a:ext cx="6791498" cy="639849"/>
          </a:xfrm>
          <a:prstGeom prst="rect">
            <a:avLst/>
          </a:prstGeom>
          <a:solidFill>
            <a:srgbClr val="DAB592"/>
          </a:solidFill>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4000" dirty="0">
                <a:latin typeface="Baskerville Old Face" panose="02020602080505020303" pitchFamily="18" charset="0"/>
              </a:rPr>
              <a:t>Organization structure, size</a:t>
            </a:r>
            <a:endParaRPr lang="pl-PL" sz="3600" dirty="0">
              <a:solidFill>
                <a:srgbClr val="232325"/>
              </a:solidFill>
              <a:latin typeface="Baskerville Old Face" panose="02020602080505020303" pitchFamily="18" charset="0"/>
            </a:endParaRPr>
          </a:p>
        </p:txBody>
      </p:sp>
      <p:pic>
        <p:nvPicPr>
          <p:cNvPr id="4" name="Picture 3">
            <a:extLst>
              <a:ext uri="{FF2B5EF4-FFF2-40B4-BE49-F238E27FC236}">
                <a16:creationId xmlns:a16="http://schemas.microsoft.com/office/drawing/2014/main" id="{7A008612-EC57-1EF1-311B-0F1A68BBE63A}"/>
              </a:ext>
            </a:extLst>
          </p:cNvPr>
          <p:cNvPicPr>
            <a:picLocks noChangeAspect="1"/>
          </p:cNvPicPr>
          <p:nvPr/>
        </p:nvPicPr>
        <p:blipFill>
          <a:blip r:embed="rId2"/>
          <a:stretch>
            <a:fillRect/>
          </a:stretch>
        </p:blipFill>
        <p:spPr>
          <a:xfrm>
            <a:off x="417109" y="1014775"/>
            <a:ext cx="4383404" cy="4828450"/>
          </a:xfrm>
          <a:prstGeom prst="rect">
            <a:avLst/>
          </a:prstGeom>
        </p:spPr>
      </p:pic>
      <p:sp>
        <p:nvSpPr>
          <p:cNvPr id="8" name="TextBox 7">
            <a:extLst>
              <a:ext uri="{FF2B5EF4-FFF2-40B4-BE49-F238E27FC236}">
                <a16:creationId xmlns:a16="http://schemas.microsoft.com/office/drawing/2014/main" id="{DBAE85BA-E42B-53AB-7400-8AB5D0CA1322}"/>
              </a:ext>
            </a:extLst>
          </p:cNvPr>
          <p:cNvSpPr txBox="1"/>
          <p:nvPr/>
        </p:nvSpPr>
        <p:spPr>
          <a:xfrm>
            <a:off x="5034396" y="1601749"/>
            <a:ext cx="6095306" cy="4460837"/>
          </a:xfrm>
          <a:prstGeom prst="rect">
            <a:avLst/>
          </a:prstGeom>
          <a:noFill/>
        </p:spPr>
        <p:txBody>
          <a:bodyPr wrap="square">
            <a:spAutoFit/>
          </a:bodyPr>
          <a:lstStyle/>
          <a:p>
            <a:pPr marL="342900" marR="0" lvl="0" indent="-342900" algn="just" defTabSz="914400" rtl="0" eaLnBrk="1" fontAlgn="auto" latinLnBrk="0" hangingPunct="1">
              <a:lnSpc>
                <a:spcPct val="150000"/>
              </a:lnSpc>
              <a:spcBef>
                <a:spcPts val="1000"/>
              </a:spcBef>
              <a:spcAft>
                <a:spcPts val="0"/>
              </a:spcAft>
              <a:buClrTx/>
              <a:buSzTx/>
              <a:buFont typeface="Symbol" panose="05050102010706020507" pitchFamily="18" charset="2"/>
              <a:buChar char=""/>
              <a:tabLst/>
              <a:defRPr/>
            </a:pPr>
            <a:r>
              <a:rPr kumimoji="0" lang="en-US" sz="1800" b="0" i="0" u="none" strike="noStrike" kern="1200" cap="none" spc="0" normalizeH="0" baseline="0" noProof="0" dirty="0">
                <a:ln>
                  <a:noFill/>
                </a:ln>
                <a:solidFill>
                  <a:srgbClr val="000000"/>
                </a:solidFill>
                <a:effectLst/>
                <a:uLnTx/>
                <a:uFillTx/>
                <a:latin typeface="Baskerville Old Face" panose="02020602080505020303" pitchFamily="18" charset="0"/>
                <a:ea typeface="Calibri" panose="020F0502020204030204" pitchFamily="34" charset="0"/>
                <a:cs typeface="Times New Roman" panose="02020603050405020304" pitchFamily="18" charset="0"/>
              </a:rPr>
              <a:t>In 2022, the Volkswagens will have almost 75% of Porsche and the 25% of voting shares of the Porsche AG will be owned by Porsche SE (CNBC, 2024)</a:t>
            </a:r>
            <a:endParaRPr kumimoji="0" lang="en-IN" sz="1800" b="0" i="0" u="none" strike="noStrike" kern="1200" cap="none" spc="0" normalizeH="0" baseline="0" noProof="0" dirty="0">
              <a:ln>
                <a:noFill/>
              </a:ln>
              <a:solidFill>
                <a:srgbClr val="000000"/>
              </a:solidFill>
              <a:effectLst/>
              <a:uLnTx/>
              <a:uFillTx/>
              <a:latin typeface="Baskerville Old Face" panose="02020602080505020303" pitchFamily="18" charset="0"/>
              <a:ea typeface="Calibri" panose="020F0502020204030204" pitchFamily="34" charset="0"/>
              <a:cs typeface="Times New Roman" panose="02020603050405020304" pitchFamily="18" charset="0"/>
            </a:endParaRPr>
          </a:p>
          <a:p>
            <a:pPr marL="342900" marR="0" lvl="0" indent="-342900" algn="just" defTabSz="914400" rtl="0" eaLnBrk="1" fontAlgn="auto" latinLnBrk="0" hangingPunct="1">
              <a:lnSpc>
                <a:spcPct val="150000"/>
              </a:lnSpc>
              <a:spcBef>
                <a:spcPts val="1000"/>
              </a:spcBef>
              <a:spcAft>
                <a:spcPts val="0"/>
              </a:spcAft>
              <a:buClrTx/>
              <a:buSzTx/>
              <a:buFont typeface="Symbol" panose="05050102010706020507" pitchFamily="18" charset="2"/>
              <a:buChar char=""/>
              <a:tabLst/>
              <a:defRPr/>
            </a:pPr>
            <a:r>
              <a:rPr kumimoji="0" lang="en-US" sz="1800" b="0" i="0" u="none" strike="noStrike" kern="1200" cap="none" spc="0" normalizeH="0" baseline="0" noProof="0" dirty="0">
                <a:ln>
                  <a:noFill/>
                </a:ln>
                <a:solidFill>
                  <a:srgbClr val="000000"/>
                </a:solidFill>
                <a:effectLst/>
                <a:uLnTx/>
                <a:uFillTx/>
                <a:latin typeface="Baskerville Old Face" panose="02020602080505020303" pitchFamily="18" charset="0"/>
                <a:ea typeface="Calibri" panose="020F0502020204030204" pitchFamily="34" charset="0"/>
                <a:cs typeface="Times New Roman" panose="02020603050405020304" pitchFamily="18" charset="0"/>
              </a:rPr>
              <a:t>The Porsche corporate governance includes almost 20 members which reflects that the company has followed the hierarchical organizational structure </a:t>
            </a:r>
            <a:endParaRPr kumimoji="0" lang="en-IN" sz="1800" b="0" i="0" u="none" strike="noStrike" kern="1200" cap="none" spc="0" normalizeH="0" baseline="0" noProof="0" dirty="0">
              <a:ln>
                <a:noFill/>
              </a:ln>
              <a:solidFill>
                <a:srgbClr val="000000"/>
              </a:solidFill>
              <a:effectLst/>
              <a:uLnTx/>
              <a:uFillTx/>
              <a:latin typeface="Baskerville Old Face" panose="02020602080505020303" pitchFamily="18" charset="0"/>
              <a:ea typeface="Calibri" panose="020F0502020204030204" pitchFamily="34" charset="0"/>
              <a:cs typeface="Times New Roman" panose="02020603050405020304" pitchFamily="18" charset="0"/>
            </a:endParaRPr>
          </a:p>
          <a:p>
            <a:pPr marL="342900" marR="0" lvl="0" indent="-342900" algn="just" defTabSz="914400" rtl="0" eaLnBrk="1" fontAlgn="auto" latinLnBrk="0" hangingPunct="1">
              <a:lnSpc>
                <a:spcPct val="150000"/>
              </a:lnSpc>
              <a:spcBef>
                <a:spcPts val="1000"/>
              </a:spcBef>
              <a:spcAft>
                <a:spcPts val="800"/>
              </a:spcAft>
              <a:buClrTx/>
              <a:buSzTx/>
              <a:buFont typeface="Symbol" panose="05050102010706020507" pitchFamily="18" charset="2"/>
              <a:buChar char=""/>
              <a:tabLst/>
              <a:defRPr/>
            </a:pPr>
            <a:r>
              <a:rPr kumimoji="0" lang="en-US" sz="1800" b="0" i="0" u="none" strike="noStrike" kern="1200" cap="none" spc="0" normalizeH="0" baseline="0" noProof="0" dirty="0">
                <a:ln>
                  <a:noFill/>
                </a:ln>
                <a:solidFill>
                  <a:srgbClr val="000000"/>
                </a:solidFill>
                <a:effectLst/>
                <a:uLnTx/>
                <a:uFillTx/>
                <a:latin typeface="Baskerville Old Face" panose="02020602080505020303" pitchFamily="18" charset="0"/>
                <a:ea typeface="Calibri" panose="020F0502020204030204" pitchFamily="34" charset="0"/>
                <a:cs typeface="Times New Roman" panose="02020603050405020304" pitchFamily="18" charset="0"/>
              </a:rPr>
              <a:t>The sales margin of Porsche increased by 3% in 2023, since it relied on external and internal capability, the SWOT and PESTLE will be analyzed in the further section (Newsroom, 2024)  </a:t>
            </a:r>
            <a:endParaRPr kumimoji="0" lang="en-IN" sz="1800" b="0" i="0" u="none" strike="noStrike" kern="1200" cap="none" spc="0" normalizeH="0" baseline="0" noProof="0" dirty="0">
              <a:ln>
                <a:noFill/>
              </a:ln>
              <a:solidFill>
                <a:srgbClr val="000000"/>
              </a:solidFill>
              <a:effectLst/>
              <a:uLnTx/>
              <a:uFillTx/>
              <a:latin typeface="Baskerville Old Face" panose="02020602080505020303"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895227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EF49C2-7AE7-E854-0E8B-7C90EBE6723D}"/>
              </a:ext>
            </a:extLst>
          </p:cNvPr>
          <p:cNvSpPr>
            <a:spLocks noGrp="1"/>
          </p:cNvSpPr>
          <p:nvPr>
            <p:ph type="ctrTitle"/>
          </p:nvPr>
        </p:nvSpPr>
        <p:spPr>
          <a:xfrm>
            <a:off x="475407" y="746893"/>
            <a:ext cx="4184558" cy="4962524"/>
          </a:xfrm>
        </p:spPr>
        <p:txBody>
          <a:bodyPr vert="horz" lIns="91440" tIns="45720" rIns="91440" bIns="45720" rtlCol="0" anchor="ctr">
            <a:normAutofit/>
          </a:bodyPr>
          <a:lstStyle/>
          <a:p>
            <a:pPr algn="l"/>
            <a:br>
              <a:rPr kumimoji="0" lang="en-US" sz="1900" i="0" u="none" strike="noStrike" kern="1200" cap="all" spc="0" normalizeH="0" baseline="0" noProof="0" dirty="0">
                <a:ln>
                  <a:noFill/>
                </a:ln>
                <a:solidFill>
                  <a:srgbClr val="FFFFFF"/>
                </a:solidFill>
                <a:uLnTx/>
                <a:uFillTx/>
                <a:latin typeface="Baskerville Old Face" panose="02020602080505020303" pitchFamily="18" charset="0"/>
              </a:rPr>
            </a:br>
            <a:br>
              <a:rPr lang="en-US" sz="1900" cap="all" dirty="0">
                <a:solidFill>
                  <a:srgbClr val="FFFFFF"/>
                </a:solidFill>
                <a:latin typeface="Baskerville Old Face" panose="02020602080505020303" pitchFamily="18" charset="0"/>
              </a:rPr>
            </a:br>
            <a:endParaRPr lang="en-US" sz="1900" kern="1200" dirty="0">
              <a:solidFill>
                <a:srgbClr val="FFFFFF"/>
              </a:solidFill>
              <a:latin typeface="Baskerville Old Face" panose="02020602080505020303" pitchFamily="18" charset="0"/>
            </a:endParaRPr>
          </a:p>
        </p:txBody>
      </p:sp>
      <p:sp>
        <p:nvSpPr>
          <p:cNvPr id="25" name="Slide Number Placeholder 24">
            <a:extLst>
              <a:ext uri="{FF2B5EF4-FFF2-40B4-BE49-F238E27FC236}">
                <a16:creationId xmlns:a16="http://schemas.microsoft.com/office/drawing/2014/main" id="{9DD734F5-ED35-5C2F-B0DB-EE1BA9E8F986}"/>
              </a:ext>
            </a:extLst>
          </p:cNvPr>
          <p:cNvSpPr>
            <a:spLocks noGrp="1"/>
          </p:cNvSpPr>
          <p:nvPr>
            <p:ph type="sldNum" sz="quarter" idx="12"/>
          </p:nvPr>
        </p:nvSpPr>
        <p:spPr/>
        <p:txBody>
          <a:bodyPr/>
          <a:lstStyle/>
          <a:p>
            <a:fld id="{8EED215E-CCD6-4019-AE45-0B79DEAEC94D}" type="slidenum">
              <a:rPr lang="pl-PL" smtClean="0"/>
              <a:t>7</a:t>
            </a:fld>
            <a:endParaRPr lang="pl-PL"/>
          </a:p>
        </p:txBody>
      </p:sp>
      <p:sp>
        <p:nvSpPr>
          <p:cNvPr id="3" name="Title 1">
            <a:extLst>
              <a:ext uri="{FF2B5EF4-FFF2-40B4-BE49-F238E27FC236}">
                <a16:creationId xmlns:a16="http://schemas.microsoft.com/office/drawing/2014/main" id="{9357C054-596E-13E5-6EC7-9EE49D7B9BF5}"/>
              </a:ext>
            </a:extLst>
          </p:cNvPr>
          <p:cNvSpPr txBox="1">
            <a:spLocks/>
          </p:cNvSpPr>
          <p:nvPr/>
        </p:nvSpPr>
        <p:spPr>
          <a:xfrm>
            <a:off x="4807714" y="468414"/>
            <a:ext cx="7264284" cy="639766"/>
          </a:xfrm>
          <a:prstGeom prst="rect">
            <a:avLst/>
          </a:prstGeom>
          <a:solidFill>
            <a:srgbClr val="DAB592"/>
          </a:solidFill>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600" dirty="0">
                <a:latin typeface="Baskerville Old Face" panose="02020602080505020303" pitchFamily="18" charset="0"/>
              </a:rPr>
              <a:t>The function of Porsche car company </a:t>
            </a:r>
            <a:endParaRPr lang="pl-PL" sz="3200" dirty="0">
              <a:solidFill>
                <a:srgbClr val="232325"/>
              </a:solidFill>
              <a:latin typeface="Baskerville Old Face" panose="02020602080505020303" pitchFamily="18" charset="0"/>
            </a:endParaRPr>
          </a:p>
        </p:txBody>
      </p:sp>
      <p:sp>
        <p:nvSpPr>
          <p:cNvPr id="8" name="TextBox 7">
            <a:extLst>
              <a:ext uri="{FF2B5EF4-FFF2-40B4-BE49-F238E27FC236}">
                <a16:creationId xmlns:a16="http://schemas.microsoft.com/office/drawing/2014/main" id="{DBAE85BA-E42B-53AB-7400-8AB5D0CA1322}"/>
              </a:ext>
            </a:extLst>
          </p:cNvPr>
          <p:cNvSpPr txBox="1"/>
          <p:nvPr/>
        </p:nvSpPr>
        <p:spPr>
          <a:xfrm>
            <a:off x="5034396" y="1601749"/>
            <a:ext cx="6095306" cy="3267113"/>
          </a:xfrm>
          <a:prstGeom prst="rect">
            <a:avLst/>
          </a:prstGeom>
          <a:noFill/>
        </p:spPr>
        <p:txBody>
          <a:bodyPr wrap="square">
            <a:spAutoFit/>
          </a:bodyPr>
          <a:lstStyle/>
          <a:p>
            <a:pPr marL="342900" marR="0" lvl="0" indent="-342900" algn="just" defTabSz="914400" rtl="0" eaLnBrk="1" fontAlgn="auto" latinLnBrk="0" hangingPunct="1">
              <a:lnSpc>
                <a:spcPct val="150000"/>
              </a:lnSpc>
              <a:spcBef>
                <a:spcPts val="1000"/>
              </a:spcBef>
              <a:spcAft>
                <a:spcPts val="0"/>
              </a:spcAft>
              <a:buClrTx/>
              <a:buSzTx/>
              <a:buFont typeface="Symbol" panose="05050102010706020507" pitchFamily="18" charset="2"/>
              <a:buChar char=""/>
              <a:tabLst/>
              <a:defRPr/>
            </a:pPr>
            <a:r>
              <a:rPr kumimoji="0" lang="en-IN" sz="1600" b="0" i="0" u="none" strike="noStrike" kern="1200" cap="none" spc="0" normalizeH="0" baseline="0" noProof="0" dirty="0">
                <a:ln>
                  <a:noFill/>
                </a:ln>
                <a:solidFill>
                  <a:srgbClr val="000000"/>
                </a:solidFill>
                <a:effectLst/>
                <a:uLnTx/>
                <a:uFillTx/>
                <a:latin typeface="Baskerville Old Face" panose="02020602080505020303" pitchFamily="18" charset="0"/>
                <a:ea typeface="Calibri" panose="020F0502020204030204" pitchFamily="34" charset="0"/>
                <a:cs typeface="Times New Roman" panose="02020603050405020304" pitchFamily="18" charset="0"/>
              </a:rPr>
              <a:t>The company's mission is to continuously push the limits of automotive technology by creating cars with outstanding handling, performance, and safety.</a:t>
            </a:r>
          </a:p>
          <a:p>
            <a:pPr marL="342900" marR="0" lvl="0" indent="-342900" algn="just" defTabSz="914400" rtl="0" eaLnBrk="1" fontAlgn="auto" latinLnBrk="0" hangingPunct="1">
              <a:lnSpc>
                <a:spcPct val="150000"/>
              </a:lnSpc>
              <a:spcBef>
                <a:spcPts val="1000"/>
              </a:spcBef>
              <a:spcAft>
                <a:spcPts val="0"/>
              </a:spcAft>
              <a:buClrTx/>
              <a:buSzTx/>
              <a:buFont typeface="Symbol" panose="05050102010706020507" pitchFamily="18" charset="2"/>
              <a:buChar char=""/>
              <a:tabLst/>
              <a:defRPr/>
            </a:pPr>
            <a:r>
              <a:rPr kumimoji="0" lang="en-IN" sz="1600" b="0" i="0" u="none" strike="noStrike" kern="1200" cap="none" spc="0" normalizeH="0" baseline="0" noProof="0" dirty="0">
                <a:ln>
                  <a:noFill/>
                </a:ln>
                <a:solidFill>
                  <a:srgbClr val="000000"/>
                </a:solidFill>
                <a:effectLst/>
                <a:uLnTx/>
                <a:uFillTx/>
                <a:latin typeface="Baskerville Old Face" panose="02020602080505020303" pitchFamily="18" charset="0"/>
                <a:ea typeface="Calibri" panose="020F0502020204030204" pitchFamily="34" charset="0"/>
                <a:cs typeface="Times New Roman" panose="02020603050405020304" pitchFamily="18" charset="0"/>
              </a:rPr>
              <a:t>The firm uses motorsport as a platform to test and develop new technology, and it actively competes in a variety of racing events throughout the world </a:t>
            </a:r>
            <a:r>
              <a:rPr kumimoji="0" lang="en-US" sz="1600" b="0" i="0" u="none" strike="noStrike" kern="1200" cap="none" spc="0" normalizeH="0" baseline="0" noProof="0" dirty="0">
                <a:ln>
                  <a:noFill/>
                </a:ln>
                <a:solidFill>
                  <a:srgbClr val="000000"/>
                </a:solidFill>
                <a:effectLst/>
                <a:uLnTx/>
                <a:uFillTx/>
                <a:latin typeface="Baskerville Old Face" panose="02020602080505020303" pitchFamily="18" charset="0"/>
                <a:ea typeface="Calibri" panose="020F0502020204030204" pitchFamily="34" charset="0"/>
                <a:cs typeface="Times New Roman" panose="02020603050405020304" pitchFamily="18" charset="0"/>
              </a:rPr>
              <a:t>(Porsche, 2024)</a:t>
            </a:r>
            <a:endParaRPr kumimoji="0" lang="en-IN" sz="1600" b="0" i="0" u="none" strike="noStrike" kern="1200" cap="none" spc="0" normalizeH="0" baseline="0" noProof="0" dirty="0">
              <a:ln>
                <a:noFill/>
              </a:ln>
              <a:solidFill>
                <a:srgbClr val="000000"/>
              </a:solidFill>
              <a:effectLst/>
              <a:uLnTx/>
              <a:uFillTx/>
              <a:latin typeface="Baskerville Old Face" panose="02020602080505020303" pitchFamily="18" charset="0"/>
              <a:ea typeface="Calibri" panose="020F0502020204030204" pitchFamily="34" charset="0"/>
              <a:cs typeface="Times New Roman" panose="02020603050405020304" pitchFamily="18" charset="0"/>
            </a:endParaRPr>
          </a:p>
          <a:p>
            <a:pPr marL="342900" marR="0" lvl="0" indent="-342900" algn="just" defTabSz="914400" rtl="0" eaLnBrk="1" fontAlgn="auto" latinLnBrk="0" hangingPunct="1">
              <a:lnSpc>
                <a:spcPct val="150000"/>
              </a:lnSpc>
              <a:spcBef>
                <a:spcPts val="1000"/>
              </a:spcBef>
              <a:spcAft>
                <a:spcPts val="800"/>
              </a:spcAft>
              <a:buClrTx/>
              <a:buSzTx/>
              <a:buFont typeface="Symbol" panose="05050102010706020507" pitchFamily="18" charset="2"/>
              <a:buChar char=""/>
              <a:tabLst/>
              <a:defRPr/>
            </a:pPr>
            <a:r>
              <a:rPr kumimoji="0" lang="en-US" sz="1600" b="0" i="0" u="none" strike="noStrike" kern="1200" cap="none" spc="0" normalizeH="0" baseline="0" noProof="0" dirty="0">
                <a:ln>
                  <a:noFill/>
                </a:ln>
                <a:solidFill>
                  <a:srgbClr val="000000"/>
                </a:solidFill>
                <a:effectLst/>
                <a:uLnTx/>
                <a:uFillTx/>
                <a:latin typeface="Baskerville Old Face" panose="02020602080505020303" pitchFamily="18" charset="0"/>
                <a:ea typeface="Calibri" panose="020F0502020204030204" pitchFamily="34" charset="0"/>
                <a:cs typeface="Times New Roman" panose="02020603050405020304" pitchFamily="18" charset="0"/>
              </a:rPr>
              <a:t>Porsche made the decision to invest in the </a:t>
            </a:r>
            <a:r>
              <a:rPr kumimoji="0" lang="en-US" sz="1600" b="0" i="0" u="none" strike="noStrike" kern="1200" cap="none" spc="0" normalizeH="0" baseline="0" noProof="0" dirty="0" err="1">
                <a:ln>
                  <a:noFill/>
                </a:ln>
                <a:solidFill>
                  <a:srgbClr val="000000"/>
                </a:solidFill>
                <a:effectLst/>
                <a:uLnTx/>
                <a:uFillTx/>
                <a:latin typeface="Baskerville Old Face" panose="02020602080505020303" pitchFamily="18" charset="0"/>
                <a:ea typeface="Calibri" panose="020F0502020204030204" pitchFamily="34" charset="0"/>
                <a:cs typeface="Times New Roman" panose="02020603050405020304" pitchFamily="18" charset="0"/>
              </a:rPr>
              <a:t>eFuels</a:t>
            </a:r>
            <a:r>
              <a:rPr kumimoji="0" lang="en-US" sz="1600" b="0" i="0" u="none" strike="noStrike" kern="1200" cap="none" spc="0" normalizeH="0" baseline="0" noProof="0" dirty="0">
                <a:ln>
                  <a:noFill/>
                </a:ln>
                <a:solidFill>
                  <a:srgbClr val="000000"/>
                </a:solidFill>
                <a:effectLst/>
                <a:uLnTx/>
                <a:uFillTx/>
                <a:latin typeface="Baskerville Old Face" panose="02020602080505020303" pitchFamily="18" charset="0"/>
                <a:ea typeface="Calibri" panose="020F0502020204030204" pitchFamily="34" charset="0"/>
                <a:cs typeface="Times New Roman" panose="02020603050405020304" pitchFamily="18" charset="0"/>
              </a:rPr>
              <a:t> project in order to produce the most CO2 neutral Fuels </a:t>
            </a:r>
            <a:endParaRPr kumimoji="0" lang="en-IN" sz="1600" b="0" i="0" u="none" strike="noStrike" kern="1200" cap="none" spc="0" normalizeH="0" baseline="0" noProof="0" dirty="0">
              <a:ln>
                <a:noFill/>
              </a:ln>
              <a:solidFill>
                <a:srgbClr val="000000"/>
              </a:solidFill>
              <a:effectLst/>
              <a:uLnTx/>
              <a:uFillTx/>
              <a:latin typeface="Baskerville Old Face" panose="02020602080505020303" pitchFamily="18" charset="0"/>
              <a:ea typeface="Calibri" panose="020F0502020204030204" pitchFamily="34" charset="0"/>
              <a:cs typeface="Times New Roman" panose="02020603050405020304" pitchFamily="18" charset="0"/>
            </a:endParaRPr>
          </a:p>
        </p:txBody>
      </p:sp>
      <p:pic>
        <p:nvPicPr>
          <p:cNvPr id="5" name="Picture 4">
            <a:extLst>
              <a:ext uri="{FF2B5EF4-FFF2-40B4-BE49-F238E27FC236}">
                <a16:creationId xmlns:a16="http://schemas.microsoft.com/office/drawing/2014/main" id="{6D5F028B-C2BA-2EA0-4D5B-296FD830676C}"/>
              </a:ext>
            </a:extLst>
          </p:cNvPr>
          <p:cNvPicPr>
            <a:picLocks noChangeAspect="1"/>
          </p:cNvPicPr>
          <p:nvPr/>
        </p:nvPicPr>
        <p:blipFill>
          <a:blip r:embed="rId2"/>
          <a:stretch>
            <a:fillRect/>
          </a:stretch>
        </p:blipFill>
        <p:spPr>
          <a:xfrm>
            <a:off x="391553" y="935179"/>
            <a:ext cx="4474852" cy="4932091"/>
          </a:xfrm>
          <a:prstGeom prst="rect">
            <a:avLst/>
          </a:prstGeom>
        </p:spPr>
      </p:pic>
    </p:spTree>
    <p:extLst>
      <p:ext uri="{BB962C8B-B14F-4D97-AF65-F5344CB8AC3E}">
        <p14:creationId xmlns:p14="http://schemas.microsoft.com/office/powerpoint/2010/main" val="3149879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8D41544-F1D7-624E-B533-1219FDCAF2ED}"/>
              </a:ext>
            </a:extLst>
          </p:cNvPr>
          <p:cNvSpPr>
            <a:spLocks noGrp="1"/>
          </p:cNvSpPr>
          <p:nvPr>
            <p:ph type="sldNum" sz="quarter" idx="12"/>
          </p:nvPr>
        </p:nvSpPr>
        <p:spPr/>
        <p:txBody>
          <a:bodyPr/>
          <a:lstStyle/>
          <a:p>
            <a:fld id="{8EED215E-CCD6-4019-AE45-0B79DEAEC94D}" type="slidenum">
              <a:rPr lang="pl-PL" smtClean="0"/>
              <a:t>8</a:t>
            </a:fld>
            <a:endParaRPr lang="pl-PL"/>
          </a:p>
        </p:txBody>
      </p:sp>
      <p:sp>
        <p:nvSpPr>
          <p:cNvPr id="5" name="Title 1">
            <a:extLst>
              <a:ext uri="{FF2B5EF4-FFF2-40B4-BE49-F238E27FC236}">
                <a16:creationId xmlns:a16="http://schemas.microsoft.com/office/drawing/2014/main" id="{6CBC6EB0-F582-7B1E-9347-7D0DF9EEB03A}"/>
              </a:ext>
            </a:extLst>
          </p:cNvPr>
          <p:cNvSpPr>
            <a:spLocks noGrp="1"/>
          </p:cNvSpPr>
          <p:nvPr>
            <p:ph type="title"/>
          </p:nvPr>
        </p:nvSpPr>
        <p:spPr>
          <a:xfrm>
            <a:off x="1041862" y="2139893"/>
            <a:ext cx="10515600" cy="1325563"/>
          </a:xfrm>
          <a:solidFill>
            <a:srgbClr val="DAB592"/>
          </a:solidFill>
        </p:spPr>
        <p:txBody>
          <a:bodyPr>
            <a:normAutofit fontScale="90000"/>
          </a:bodyPr>
          <a:lstStyle/>
          <a:p>
            <a:r>
              <a:rPr lang="en-US" sz="5400" dirty="0">
                <a:latin typeface="Baskerville Old Face" panose="02020602080505020303" pitchFamily="18" charset="0"/>
              </a:rPr>
              <a:t>Porsche SWOT analysis</a:t>
            </a:r>
            <a:br>
              <a:rPr lang="en-US" sz="5400" dirty="0">
                <a:latin typeface="Baskerville Old Face" panose="02020602080505020303" pitchFamily="18" charset="0"/>
              </a:rPr>
            </a:br>
            <a:r>
              <a:rPr lang="en-US" sz="5400" dirty="0">
                <a:latin typeface="Baskerville Old Face" panose="02020602080505020303" pitchFamily="18" charset="0"/>
              </a:rPr>
              <a:t>		      </a:t>
            </a:r>
            <a:r>
              <a:rPr lang="en-US" sz="3600" dirty="0">
                <a:latin typeface="Baskerville Old Face" panose="02020602080505020303" pitchFamily="18" charset="0"/>
              </a:rPr>
              <a:t>presented by Sandra Kubis</a:t>
            </a:r>
            <a:endParaRPr lang="pl-PL" sz="5200" dirty="0">
              <a:solidFill>
                <a:srgbClr val="232325"/>
              </a:solidFill>
              <a:latin typeface="Baskerville Old Face" panose="02020602080505020303" pitchFamily="18" charset="0"/>
            </a:endParaRPr>
          </a:p>
        </p:txBody>
      </p:sp>
    </p:spTree>
    <p:extLst>
      <p:ext uri="{BB962C8B-B14F-4D97-AF65-F5344CB8AC3E}">
        <p14:creationId xmlns:p14="http://schemas.microsoft.com/office/powerpoint/2010/main" val="1161969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0"/>
            <a:ext cx="4654286"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6CBC6EB0-F582-7B1E-9347-7D0DF9EEB03A}"/>
              </a:ext>
            </a:extLst>
          </p:cNvPr>
          <p:cNvSpPr>
            <a:spLocks noGrp="1"/>
          </p:cNvSpPr>
          <p:nvPr>
            <p:ph type="title"/>
          </p:nvPr>
        </p:nvSpPr>
        <p:spPr>
          <a:xfrm>
            <a:off x="0" y="1533500"/>
            <a:ext cx="4642595" cy="5763038"/>
          </a:xfrm>
        </p:spPr>
        <p:txBody>
          <a:bodyPr vert="horz" lIns="91440" tIns="45720" rIns="91440" bIns="45720" rtlCol="0" anchor="t">
            <a:normAutofit/>
          </a:bodyPr>
          <a:lstStyle/>
          <a:p>
            <a:r>
              <a:rPr lang="en-US" sz="2400" kern="1200" dirty="0">
                <a:solidFill>
                  <a:schemeClr val="bg1"/>
                </a:solidFill>
                <a:latin typeface="Baskerville Old Face" panose="02020602080505020303" pitchFamily="18" charset="0"/>
              </a:rPr>
              <a:t>A </a:t>
            </a:r>
            <a:r>
              <a:rPr lang="en-US" sz="2400" kern="1200" dirty="0">
                <a:solidFill>
                  <a:srgbClr val="EFC597"/>
                </a:solidFill>
                <a:latin typeface="Baskerville Old Face" panose="02020602080505020303" pitchFamily="18" charset="0"/>
              </a:rPr>
              <a:t>SWOT</a:t>
            </a:r>
            <a:r>
              <a:rPr lang="en-US" sz="2400" kern="1200" dirty="0">
                <a:solidFill>
                  <a:schemeClr val="bg1"/>
                </a:solidFill>
                <a:latin typeface="Baskerville Old Face" panose="02020602080505020303" pitchFamily="18" charset="0"/>
              </a:rPr>
              <a:t> analysis functions as a strategic planning tool to pinpoint the company’s </a:t>
            </a:r>
            <a:r>
              <a:rPr lang="en-US" sz="2400" kern="1200" dirty="0">
                <a:solidFill>
                  <a:srgbClr val="EFC597"/>
                </a:solidFill>
                <a:latin typeface="Baskerville Old Face" panose="02020602080505020303" pitchFamily="18" charset="0"/>
              </a:rPr>
              <a:t>S</a:t>
            </a:r>
            <a:r>
              <a:rPr lang="en-US" sz="2400" kern="1200" dirty="0">
                <a:solidFill>
                  <a:schemeClr val="bg1"/>
                </a:solidFill>
                <a:latin typeface="Baskerville Old Face" panose="02020602080505020303" pitchFamily="18" charset="0"/>
              </a:rPr>
              <a:t>trengths, </a:t>
            </a:r>
            <a:r>
              <a:rPr lang="en-US" sz="2400" kern="1200" dirty="0">
                <a:solidFill>
                  <a:srgbClr val="EFC597"/>
                </a:solidFill>
                <a:latin typeface="Baskerville Old Face" panose="02020602080505020303" pitchFamily="18" charset="0"/>
              </a:rPr>
              <a:t>W</a:t>
            </a:r>
            <a:r>
              <a:rPr lang="en-US" sz="2400" kern="1200" dirty="0">
                <a:solidFill>
                  <a:schemeClr val="bg1"/>
                </a:solidFill>
                <a:latin typeface="Baskerville Old Face" panose="02020602080505020303" pitchFamily="18" charset="0"/>
              </a:rPr>
              <a:t>eaknesses, </a:t>
            </a:r>
            <a:r>
              <a:rPr lang="en-US" sz="2400" kern="1200" dirty="0">
                <a:solidFill>
                  <a:srgbClr val="EFC597"/>
                </a:solidFill>
                <a:latin typeface="Baskerville Old Face" panose="02020602080505020303" pitchFamily="18" charset="0"/>
              </a:rPr>
              <a:t>O</a:t>
            </a:r>
            <a:r>
              <a:rPr lang="en-US" sz="2400" kern="1200" dirty="0">
                <a:solidFill>
                  <a:schemeClr val="bg1"/>
                </a:solidFill>
                <a:latin typeface="Baskerville Old Face" panose="02020602080505020303" pitchFamily="18" charset="0"/>
              </a:rPr>
              <a:t>pportunities,        and </a:t>
            </a:r>
            <a:r>
              <a:rPr lang="en-US" sz="2400" kern="1200" dirty="0">
                <a:solidFill>
                  <a:srgbClr val="EFC597"/>
                </a:solidFill>
                <a:latin typeface="Baskerville Old Face" panose="02020602080505020303" pitchFamily="18" charset="0"/>
              </a:rPr>
              <a:t>T</a:t>
            </a:r>
            <a:r>
              <a:rPr lang="en-US" sz="2400" kern="1200" dirty="0">
                <a:solidFill>
                  <a:schemeClr val="bg1"/>
                </a:solidFill>
                <a:latin typeface="Baskerville Old Face" panose="02020602080505020303" pitchFamily="18" charset="0"/>
              </a:rPr>
              <a:t>hreats.</a:t>
            </a:r>
            <a:br>
              <a:rPr lang="en-US" sz="2400" kern="1200" dirty="0">
                <a:solidFill>
                  <a:schemeClr val="bg1"/>
                </a:solidFill>
                <a:latin typeface="Baskerville Old Face" panose="02020602080505020303" pitchFamily="18" charset="0"/>
              </a:rPr>
            </a:br>
            <a:r>
              <a:rPr lang="en-US" sz="2400" kern="1200" dirty="0">
                <a:solidFill>
                  <a:schemeClr val="bg1"/>
                </a:solidFill>
                <a:latin typeface="Baskerville Old Face" panose="02020602080505020303" pitchFamily="18" charset="0"/>
              </a:rPr>
              <a:t>It functions as a framework for aligning an organization’s abilities, projects, and goals with its operational environment </a:t>
            </a:r>
            <a:r>
              <a:rPr lang="en-US" sz="2000" dirty="0">
                <a:solidFill>
                  <a:schemeClr val="bg1"/>
                </a:solidFill>
                <a:latin typeface="Baskerville Old Face" panose="02020602080505020303" pitchFamily="18" charset="0"/>
              </a:rPr>
              <a:t>(Griffiths &amp; Wall, 2011).</a:t>
            </a:r>
            <a:endParaRPr lang="en-US" sz="2400" kern="1200" dirty="0">
              <a:solidFill>
                <a:schemeClr val="bg1"/>
              </a:solidFill>
              <a:latin typeface="Baskerville Old Face" panose="02020602080505020303" pitchFamily="18" charset="0"/>
            </a:endParaRPr>
          </a:p>
        </p:txBody>
      </p:sp>
      <p:sp>
        <p:nvSpPr>
          <p:cNvPr id="13" name="Rectangle 12">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535" y="0"/>
            <a:ext cx="7539455"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88D41544-F1D7-624E-B533-1219FDCAF2ED}"/>
              </a:ext>
            </a:extLst>
          </p:cNvPr>
          <p:cNvSpPr>
            <a:spLocks noGrp="1"/>
          </p:cNvSpPr>
          <p:nvPr>
            <p:ph type="sldNum" sz="quarter" idx="12"/>
          </p:nvPr>
        </p:nvSpPr>
        <p:spPr>
          <a:xfrm>
            <a:off x="11045353" y="6335431"/>
            <a:ext cx="672957" cy="343768"/>
          </a:xfrm>
        </p:spPr>
        <p:txBody>
          <a:bodyPr vert="horz" lIns="91440" tIns="45720" rIns="91440" bIns="45720" rtlCol="0" anchor="ctr">
            <a:normAutofit/>
          </a:bodyPr>
          <a:lstStyle/>
          <a:p>
            <a:pPr algn="ctr">
              <a:spcAft>
                <a:spcPts val="600"/>
              </a:spcAft>
            </a:pPr>
            <a:fld id="{8EED215E-CCD6-4019-AE45-0B79DEAEC94D}" type="slidenum">
              <a:rPr lang="en-US" sz="1400">
                <a:solidFill>
                  <a:schemeClr val="tx1"/>
                </a:solidFill>
              </a:rPr>
              <a:pPr algn="ctr">
                <a:spcAft>
                  <a:spcPts val="600"/>
                </a:spcAft>
              </a:pPr>
              <a:t>9</a:t>
            </a:fld>
            <a:endParaRPr lang="en-US" sz="1400" dirty="0">
              <a:solidFill>
                <a:schemeClr val="tx1"/>
              </a:solidFill>
            </a:endParaRPr>
          </a:p>
        </p:txBody>
      </p:sp>
      <p:sp>
        <p:nvSpPr>
          <p:cNvPr id="15" name="Rectangle 14">
            <a:extLst>
              <a:ext uri="{FF2B5EF4-FFF2-40B4-BE49-F238E27FC236}">
                <a16:creationId xmlns:a16="http://schemas.microsoft.com/office/drawing/2014/main" id="{6832F003-FCA6-4CFB-A2EA-308F3AA257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9973" y="4549143"/>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a:extLst>
              <a:ext uri="{FF2B5EF4-FFF2-40B4-BE49-F238E27FC236}">
                <a16:creationId xmlns:a16="http://schemas.microsoft.com/office/drawing/2014/main" id="{C0753550-C102-5ADA-5E89-41CEC48CD935}"/>
              </a:ext>
            </a:extLst>
          </p:cNvPr>
          <p:cNvSpPr txBox="1">
            <a:spLocks/>
          </p:cNvSpPr>
          <p:nvPr/>
        </p:nvSpPr>
        <p:spPr>
          <a:xfrm>
            <a:off x="5802131" y="2957706"/>
            <a:ext cx="5592481" cy="532827"/>
          </a:xfrm>
          <a:prstGeom prst="rect">
            <a:avLst/>
          </a:prstGeom>
          <a:solidFill>
            <a:srgbClr val="DAB592"/>
          </a:solidFill>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dirty="0">
                <a:latin typeface="Baskerville Old Face" panose="02020602080505020303" pitchFamily="18" charset="0"/>
              </a:rPr>
              <a:t>What is SWOT?</a:t>
            </a:r>
            <a:endParaRPr lang="pl-PL" sz="2800" dirty="0">
              <a:solidFill>
                <a:srgbClr val="232325"/>
              </a:solidFill>
              <a:latin typeface="Baskerville Old Face" panose="02020602080505020303" pitchFamily="18" charset="0"/>
            </a:endParaRPr>
          </a:p>
        </p:txBody>
      </p:sp>
    </p:spTree>
    <p:extLst>
      <p:ext uri="{BB962C8B-B14F-4D97-AF65-F5344CB8AC3E}">
        <p14:creationId xmlns:p14="http://schemas.microsoft.com/office/powerpoint/2010/main" val="600775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lose up of a logo&#10;&#10;Description automatically generated">
            <a:extLst>
              <a:ext uri="{FF2B5EF4-FFF2-40B4-BE49-F238E27FC236}">
                <a16:creationId xmlns:a16="http://schemas.microsoft.com/office/drawing/2014/main" id="{95A20DC7-A013-CE49-A04E-0A31B8899BD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33856" y="1568764"/>
            <a:ext cx="6553545" cy="3686369"/>
          </a:xfrm>
          <a:prstGeom prst="rect">
            <a:avLst/>
          </a:prstGeom>
        </p:spPr>
      </p:pic>
      <p:sp>
        <p:nvSpPr>
          <p:cNvPr id="8" name="Slide Number Placeholder 7">
            <a:extLst>
              <a:ext uri="{FF2B5EF4-FFF2-40B4-BE49-F238E27FC236}">
                <a16:creationId xmlns:a16="http://schemas.microsoft.com/office/drawing/2014/main" id="{97586B8F-D253-0891-C3E0-1D7F06D95C65}"/>
              </a:ext>
            </a:extLst>
          </p:cNvPr>
          <p:cNvSpPr>
            <a:spLocks noGrp="1"/>
          </p:cNvSpPr>
          <p:nvPr>
            <p:ph type="sldNum" sz="quarter" idx="12"/>
          </p:nvPr>
        </p:nvSpPr>
        <p:spPr/>
        <p:txBody>
          <a:bodyPr/>
          <a:lstStyle/>
          <a:p>
            <a:fld id="{8EED215E-CCD6-4019-AE45-0B79DEAEC94D}" type="slidenum">
              <a:rPr lang="pl-PL" smtClean="0"/>
              <a:t>10</a:t>
            </a:fld>
            <a:endParaRPr lang="pl-PL"/>
          </a:p>
        </p:txBody>
      </p:sp>
      <p:sp>
        <p:nvSpPr>
          <p:cNvPr id="3" name="Rectangle 2">
            <a:extLst>
              <a:ext uri="{FF2B5EF4-FFF2-40B4-BE49-F238E27FC236}">
                <a16:creationId xmlns:a16="http://schemas.microsoft.com/office/drawing/2014/main" id="{D12BC443-EE40-27D9-A425-2C394D36F914}"/>
              </a:ext>
            </a:extLst>
          </p:cNvPr>
          <p:cNvSpPr/>
          <p:nvPr/>
        </p:nvSpPr>
        <p:spPr>
          <a:xfrm>
            <a:off x="1701386" y="1412232"/>
            <a:ext cx="3669424" cy="1679028"/>
          </a:xfrm>
          <a:prstGeom prst="rect">
            <a:avLst/>
          </a:prstGeom>
          <a:solidFill>
            <a:srgbClr val="DAB592"/>
          </a:solidFill>
        </p:spPr>
        <p:style>
          <a:lnRef idx="2">
            <a:schemeClr val="accent1">
              <a:shade val="15000"/>
            </a:schemeClr>
          </a:lnRef>
          <a:fillRef idx="1">
            <a:schemeClr val="accent1"/>
          </a:fillRef>
          <a:effectRef idx="0">
            <a:schemeClr val="accent1"/>
          </a:effectRef>
          <a:fontRef idx="minor">
            <a:schemeClr val="lt1"/>
          </a:fontRef>
        </p:style>
        <p:txBody>
          <a:bodyPr numCol="1" rtlCol="0" anchor="ctr"/>
          <a:lstStyle/>
          <a:p>
            <a:pPr algn="ctr"/>
            <a:r>
              <a:rPr lang="en-GB" b="1" dirty="0">
                <a:solidFill>
                  <a:srgbClr val="3D1C14"/>
                </a:solidFill>
                <a:latin typeface="Baskerville Old Face" panose="02020602080505020303" pitchFamily="18" charset="0"/>
              </a:rPr>
              <a:t>STRENGTHS</a:t>
            </a:r>
            <a:endParaRPr lang="pl-PL" b="1" dirty="0">
              <a:solidFill>
                <a:srgbClr val="3D1C14"/>
              </a:solidFill>
              <a:latin typeface="Baskerville Old Face" panose="02020602080505020303" pitchFamily="18" charset="0"/>
            </a:endParaRPr>
          </a:p>
        </p:txBody>
      </p:sp>
      <p:sp>
        <p:nvSpPr>
          <p:cNvPr id="9" name="Rectangle 8">
            <a:extLst>
              <a:ext uri="{FF2B5EF4-FFF2-40B4-BE49-F238E27FC236}">
                <a16:creationId xmlns:a16="http://schemas.microsoft.com/office/drawing/2014/main" id="{0DA92A24-1B2A-8D35-A14A-4C439A4BA561}"/>
              </a:ext>
            </a:extLst>
          </p:cNvPr>
          <p:cNvSpPr/>
          <p:nvPr/>
        </p:nvSpPr>
        <p:spPr>
          <a:xfrm>
            <a:off x="6650446" y="1412232"/>
            <a:ext cx="3669424" cy="1679028"/>
          </a:xfrm>
          <a:prstGeom prst="rect">
            <a:avLst/>
          </a:prstGeom>
          <a:solidFill>
            <a:schemeClr val="tx1">
              <a:lumMod val="75000"/>
              <a:lumOff val="25000"/>
            </a:schemeClr>
          </a:solidFill>
          <a:ln>
            <a:solidFill>
              <a:srgbClr val="DAB59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rgbClr val="EFC597"/>
                </a:solidFill>
                <a:latin typeface="Baskerville Old Face" panose="02020602080505020303" pitchFamily="18" charset="0"/>
              </a:rPr>
              <a:t>WEAKNESSES</a:t>
            </a:r>
            <a:endParaRPr lang="pl-PL" b="1" dirty="0">
              <a:solidFill>
                <a:srgbClr val="EFC597"/>
              </a:solidFill>
              <a:latin typeface="Baskerville Old Face" panose="02020602080505020303" pitchFamily="18" charset="0"/>
            </a:endParaRPr>
          </a:p>
        </p:txBody>
      </p:sp>
      <p:sp>
        <p:nvSpPr>
          <p:cNvPr id="10" name="Rectangle 9">
            <a:extLst>
              <a:ext uri="{FF2B5EF4-FFF2-40B4-BE49-F238E27FC236}">
                <a16:creationId xmlns:a16="http://schemas.microsoft.com/office/drawing/2014/main" id="{5ED1A67C-DFA8-9869-6C00-5E67453B2A91}"/>
              </a:ext>
            </a:extLst>
          </p:cNvPr>
          <p:cNvSpPr/>
          <p:nvPr/>
        </p:nvSpPr>
        <p:spPr>
          <a:xfrm>
            <a:off x="1701386" y="3610208"/>
            <a:ext cx="3669424" cy="1679028"/>
          </a:xfrm>
          <a:prstGeom prst="rect">
            <a:avLst/>
          </a:prstGeom>
          <a:solidFill>
            <a:schemeClr val="bg2">
              <a:lumMod val="25000"/>
            </a:schemeClr>
          </a:solidFill>
          <a:ln>
            <a:solidFill>
              <a:srgbClr val="DAB59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rgbClr val="DAB592"/>
                </a:solidFill>
                <a:latin typeface="Baskerville Old Face" panose="02020602080505020303" pitchFamily="18" charset="0"/>
              </a:rPr>
              <a:t>OPPORTUNITIES</a:t>
            </a:r>
            <a:endParaRPr lang="pl-PL" b="1" dirty="0">
              <a:solidFill>
                <a:srgbClr val="DAB592"/>
              </a:solidFill>
              <a:latin typeface="Baskerville Old Face" panose="02020602080505020303" pitchFamily="18" charset="0"/>
            </a:endParaRPr>
          </a:p>
        </p:txBody>
      </p:sp>
      <p:sp>
        <p:nvSpPr>
          <p:cNvPr id="11" name="Rectangle 10">
            <a:extLst>
              <a:ext uri="{FF2B5EF4-FFF2-40B4-BE49-F238E27FC236}">
                <a16:creationId xmlns:a16="http://schemas.microsoft.com/office/drawing/2014/main" id="{7C3F8027-B73D-8FBF-CE76-2954BD1D641E}"/>
              </a:ext>
            </a:extLst>
          </p:cNvPr>
          <p:cNvSpPr/>
          <p:nvPr/>
        </p:nvSpPr>
        <p:spPr>
          <a:xfrm>
            <a:off x="6650446" y="3610208"/>
            <a:ext cx="3669424" cy="1679028"/>
          </a:xfrm>
          <a:prstGeom prst="rect">
            <a:avLst/>
          </a:prstGeom>
          <a:solidFill>
            <a:srgbClr val="DAB59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rgbClr val="3D1C14"/>
                </a:solidFill>
                <a:latin typeface="Baskerville Old Face" panose="02020602080505020303" pitchFamily="18" charset="0"/>
              </a:rPr>
              <a:t>THREATS</a:t>
            </a:r>
            <a:endParaRPr lang="pl-PL" b="1" dirty="0">
              <a:solidFill>
                <a:srgbClr val="3D1C14"/>
              </a:solidFill>
              <a:latin typeface="Baskerville Old Face" panose="02020602080505020303" pitchFamily="18" charset="0"/>
            </a:endParaRPr>
          </a:p>
        </p:txBody>
      </p:sp>
    </p:spTree>
    <p:extLst>
      <p:ext uri="{BB962C8B-B14F-4D97-AF65-F5344CB8AC3E}">
        <p14:creationId xmlns:p14="http://schemas.microsoft.com/office/powerpoint/2010/main" val="1414913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0B761509-3B9A-49A6-A84B-C3D8681169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7"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Freeform: Shape 25">
            <a:extLst>
              <a:ext uri="{FF2B5EF4-FFF2-40B4-BE49-F238E27FC236}">
                <a16:creationId xmlns:a16="http://schemas.microsoft.com/office/drawing/2014/main" id="{91DE43FD-EB47-414A-B0AB-169B0FFFA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272922" cy="6858000"/>
          </a:xfrm>
          <a:custGeom>
            <a:avLst/>
            <a:gdLst>
              <a:gd name="connsiteX0" fmla="*/ 0 w 9272922"/>
              <a:gd name="connsiteY0" fmla="*/ 0 h 6858000"/>
              <a:gd name="connsiteX1" fmla="*/ 1733417 w 9272922"/>
              <a:gd name="connsiteY1" fmla="*/ 0 h 6858000"/>
              <a:gd name="connsiteX2" fmla="*/ 3307976 w 9272922"/>
              <a:gd name="connsiteY2" fmla="*/ 0 h 6858000"/>
              <a:gd name="connsiteX3" fmla="*/ 8126249 w 9272922"/>
              <a:gd name="connsiteY3" fmla="*/ 0 h 6858000"/>
              <a:gd name="connsiteX4" fmla="*/ 8138896 w 9272922"/>
              <a:gd name="connsiteY4" fmla="*/ 31774 h 6858000"/>
              <a:gd name="connsiteX5" fmla="*/ 9193904 w 9272922"/>
              <a:gd name="connsiteY5" fmla="*/ 2682457 h 6858000"/>
              <a:gd name="connsiteX6" fmla="*/ 9193904 w 9272922"/>
              <a:gd name="connsiteY6" fmla="*/ 3752208 h 6858000"/>
              <a:gd name="connsiteX7" fmla="*/ 8036400 w 9272922"/>
              <a:gd name="connsiteY7" fmla="*/ 6660411 h 6858000"/>
              <a:gd name="connsiteX8" fmla="*/ 7957938 w 9272922"/>
              <a:gd name="connsiteY8" fmla="*/ 6857542 h 6858000"/>
              <a:gd name="connsiteX9" fmla="*/ 3307976 w 9272922"/>
              <a:gd name="connsiteY9" fmla="*/ 6857542 h 6858000"/>
              <a:gd name="connsiteX10" fmla="*/ 3307976 w 9272922"/>
              <a:gd name="connsiteY10" fmla="*/ 6858000 h 6858000"/>
              <a:gd name="connsiteX11" fmla="*/ 0 w 9272922"/>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72922" h="6858000">
                <a:moveTo>
                  <a:pt x="0" y="0"/>
                </a:moveTo>
                <a:lnTo>
                  <a:pt x="1733417" y="0"/>
                </a:lnTo>
                <a:lnTo>
                  <a:pt x="3307976" y="0"/>
                </a:lnTo>
                <a:lnTo>
                  <a:pt x="8126249" y="0"/>
                </a:lnTo>
                <a:lnTo>
                  <a:pt x="8138896" y="31774"/>
                </a:lnTo>
                <a:cubicBezTo>
                  <a:pt x="9193904" y="2682457"/>
                  <a:pt x="9193904" y="2682457"/>
                  <a:pt x="9193904" y="2682457"/>
                </a:cubicBezTo>
                <a:cubicBezTo>
                  <a:pt x="9299262" y="2988100"/>
                  <a:pt x="9299262" y="3446565"/>
                  <a:pt x="9193904" y="3752208"/>
                </a:cubicBezTo>
                <a:cubicBezTo>
                  <a:pt x="8709916" y="4968215"/>
                  <a:pt x="8331802" y="5918220"/>
                  <a:pt x="8036400" y="6660411"/>
                </a:cubicBezTo>
                <a:lnTo>
                  <a:pt x="7957938" y="6857542"/>
                </a:lnTo>
                <a:lnTo>
                  <a:pt x="3307976" y="6857542"/>
                </a:lnTo>
                <a:lnTo>
                  <a:pt x="3307976"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8" name="Group 27">
            <a:extLst>
              <a:ext uri="{FF2B5EF4-FFF2-40B4-BE49-F238E27FC236}">
                <a16:creationId xmlns:a16="http://schemas.microsoft.com/office/drawing/2014/main" id="{58495BCC-CE77-4CC2-952E-846F41119F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160561" y="1075188"/>
            <a:ext cx="1562267" cy="1172973"/>
            <a:chOff x="9160561" y="1075188"/>
            <a:chExt cx="1562267" cy="1172973"/>
          </a:xfrm>
        </p:grpSpPr>
        <p:sp>
          <p:nvSpPr>
            <p:cNvPr id="29" name="Freeform 5">
              <a:extLst>
                <a:ext uri="{FF2B5EF4-FFF2-40B4-BE49-F238E27FC236}">
                  <a16:creationId xmlns:a16="http://schemas.microsoft.com/office/drawing/2014/main" id="{1B42538B-E30F-4967-A6C1-8EBA775F4D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60561" y="1423846"/>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30" name="Freeform 5">
              <a:extLst>
                <a:ext uri="{FF2B5EF4-FFF2-40B4-BE49-F238E27FC236}">
                  <a16:creationId xmlns:a16="http://schemas.microsoft.com/office/drawing/2014/main" id="{9A6BD9AC-4DE7-4B20-8547-4E3B375C21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60661" y="1075188"/>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8" name="Slide Number Placeholder 7">
            <a:extLst>
              <a:ext uri="{FF2B5EF4-FFF2-40B4-BE49-F238E27FC236}">
                <a16:creationId xmlns:a16="http://schemas.microsoft.com/office/drawing/2014/main" id="{97586B8F-D253-0891-C3E0-1D7F06D95C65}"/>
              </a:ext>
            </a:extLst>
          </p:cNvPr>
          <p:cNvSpPr>
            <a:spLocks noGrp="1"/>
          </p:cNvSpPr>
          <p:nvPr>
            <p:ph type="sldNum" sz="quarter" idx="12"/>
          </p:nvPr>
        </p:nvSpPr>
        <p:spPr>
          <a:xfrm>
            <a:off x="11146536" y="6035040"/>
            <a:ext cx="548640" cy="548640"/>
          </a:xfrm>
          <a:prstGeom prst="ellipse">
            <a:avLst/>
          </a:prstGeom>
          <a:solidFill>
            <a:schemeClr val="bg1">
              <a:alpha val="80000"/>
            </a:schemeClr>
          </a:solidFill>
        </p:spPr>
        <p:txBody>
          <a:bodyPr vert="horz" lIns="91440" tIns="45720" rIns="91440" bIns="45720" rtlCol="0" anchor="ctr">
            <a:normAutofit/>
          </a:bodyPr>
          <a:lstStyle/>
          <a:p>
            <a:pPr algn="ctr">
              <a:spcAft>
                <a:spcPts val="600"/>
              </a:spcAft>
            </a:pPr>
            <a:fld id="{8EED215E-CCD6-4019-AE45-0B79DEAEC94D}" type="slidenum">
              <a:rPr lang="en-US" smtClean="0">
                <a:solidFill>
                  <a:schemeClr val="tx1"/>
                </a:solidFill>
              </a:rPr>
              <a:pPr algn="ctr">
                <a:spcAft>
                  <a:spcPts val="600"/>
                </a:spcAft>
              </a:pPr>
              <a:t>11</a:t>
            </a:fld>
            <a:endParaRPr lang="en-US">
              <a:solidFill>
                <a:schemeClr val="tx1"/>
              </a:solidFill>
            </a:endParaRPr>
          </a:p>
        </p:txBody>
      </p:sp>
      <p:sp>
        <p:nvSpPr>
          <p:cNvPr id="9" name="TextBox 8">
            <a:extLst>
              <a:ext uri="{FF2B5EF4-FFF2-40B4-BE49-F238E27FC236}">
                <a16:creationId xmlns:a16="http://schemas.microsoft.com/office/drawing/2014/main" id="{27B024BD-FCB4-43F7-FC4C-E9A0040778B2}"/>
              </a:ext>
            </a:extLst>
          </p:cNvPr>
          <p:cNvSpPr txBox="1"/>
          <p:nvPr/>
        </p:nvSpPr>
        <p:spPr>
          <a:xfrm>
            <a:off x="9272922" y="4609840"/>
            <a:ext cx="1811714" cy="369332"/>
          </a:xfrm>
          <a:prstGeom prst="rect">
            <a:avLst/>
          </a:prstGeom>
          <a:noFill/>
        </p:spPr>
        <p:txBody>
          <a:bodyPr wrap="none" rtlCol="0">
            <a:spAutoFit/>
          </a:bodyPr>
          <a:lstStyle/>
          <a:p>
            <a:r>
              <a:rPr lang="en-GB">
                <a:solidFill>
                  <a:srgbClr val="EFC597"/>
                </a:solidFill>
                <a:latin typeface="Baskerville Old Face" panose="02020602080505020303" pitchFamily="18" charset="0"/>
              </a:rPr>
              <a:t>Customer Loyalty</a:t>
            </a:r>
            <a:endParaRPr lang="en-GB" dirty="0">
              <a:solidFill>
                <a:srgbClr val="EFC597"/>
              </a:solidFill>
              <a:latin typeface="Baskerville Old Face" panose="02020602080505020303" pitchFamily="18" charset="0"/>
            </a:endParaRPr>
          </a:p>
        </p:txBody>
      </p:sp>
      <p:pic>
        <p:nvPicPr>
          <p:cNvPr id="11" name="Picture 10">
            <a:extLst>
              <a:ext uri="{FF2B5EF4-FFF2-40B4-BE49-F238E27FC236}">
                <a16:creationId xmlns:a16="http://schemas.microsoft.com/office/drawing/2014/main" id="{2ABB85CA-6D68-91C7-510A-062C110F573C}"/>
              </a:ext>
            </a:extLst>
          </p:cNvPr>
          <p:cNvPicPr>
            <a:picLocks noChangeAspect="1"/>
          </p:cNvPicPr>
          <p:nvPr/>
        </p:nvPicPr>
        <p:blipFill rotWithShape="1">
          <a:blip r:embed="rId2"/>
          <a:srcRect l="16846" t="27681" r="45538" b="31907"/>
          <a:stretch/>
        </p:blipFill>
        <p:spPr>
          <a:xfrm>
            <a:off x="359087" y="1747102"/>
            <a:ext cx="5736913" cy="3466915"/>
          </a:xfrm>
          <a:prstGeom prst="rect">
            <a:avLst/>
          </a:prstGeom>
        </p:spPr>
      </p:pic>
      <p:sp>
        <p:nvSpPr>
          <p:cNvPr id="14" name="TextBox 13">
            <a:extLst>
              <a:ext uri="{FF2B5EF4-FFF2-40B4-BE49-F238E27FC236}">
                <a16:creationId xmlns:a16="http://schemas.microsoft.com/office/drawing/2014/main" id="{A2864FDD-A05F-09B5-DFEA-6D6E1FE26B4B}"/>
              </a:ext>
            </a:extLst>
          </p:cNvPr>
          <p:cNvSpPr txBox="1"/>
          <p:nvPr/>
        </p:nvSpPr>
        <p:spPr>
          <a:xfrm>
            <a:off x="3924300" y="4906240"/>
            <a:ext cx="1847850" cy="307777"/>
          </a:xfrm>
          <a:prstGeom prst="rect">
            <a:avLst/>
          </a:prstGeom>
          <a:noFill/>
        </p:spPr>
        <p:txBody>
          <a:bodyPr wrap="square">
            <a:spAutoFit/>
          </a:bodyPr>
          <a:lstStyle/>
          <a:p>
            <a:r>
              <a:rPr lang="en-GB" sz="1400">
                <a:latin typeface="Baskerville Old Face" panose="02020602080505020303" pitchFamily="18" charset="0"/>
              </a:rPr>
              <a:t>(Porsche, 2024) </a:t>
            </a:r>
            <a:endParaRPr lang="en-GB" sz="1400" dirty="0">
              <a:latin typeface="Baskerville Old Face" panose="02020602080505020303" pitchFamily="18" charset="0"/>
            </a:endParaRPr>
          </a:p>
        </p:txBody>
      </p:sp>
    </p:spTree>
    <p:extLst>
      <p:ext uri="{BB962C8B-B14F-4D97-AF65-F5344CB8AC3E}">
        <p14:creationId xmlns:p14="http://schemas.microsoft.com/office/powerpoint/2010/main" val="4065256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0B761509-3B9A-49A6-A84B-C3D8681169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7"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7" name="Freeform: Shape 36">
            <a:extLst>
              <a:ext uri="{FF2B5EF4-FFF2-40B4-BE49-F238E27FC236}">
                <a16:creationId xmlns:a16="http://schemas.microsoft.com/office/drawing/2014/main" id="{91DE43FD-EB47-414A-B0AB-169B0FFFA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272922" cy="6858000"/>
          </a:xfrm>
          <a:custGeom>
            <a:avLst/>
            <a:gdLst>
              <a:gd name="connsiteX0" fmla="*/ 0 w 9272922"/>
              <a:gd name="connsiteY0" fmla="*/ 0 h 6858000"/>
              <a:gd name="connsiteX1" fmla="*/ 1733417 w 9272922"/>
              <a:gd name="connsiteY1" fmla="*/ 0 h 6858000"/>
              <a:gd name="connsiteX2" fmla="*/ 3307976 w 9272922"/>
              <a:gd name="connsiteY2" fmla="*/ 0 h 6858000"/>
              <a:gd name="connsiteX3" fmla="*/ 8126249 w 9272922"/>
              <a:gd name="connsiteY3" fmla="*/ 0 h 6858000"/>
              <a:gd name="connsiteX4" fmla="*/ 8138896 w 9272922"/>
              <a:gd name="connsiteY4" fmla="*/ 31774 h 6858000"/>
              <a:gd name="connsiteX5" fmla="*/ 9193904 w 9272922"/>
              <a:gd name="connsiteY5" fmla="*/ 2682457 h 6858000"/>
              <a:gd name="connsiteX6" fmla="*/ 9193904 w 9272922"/>
              <a:gd name="connsiteY6" fmla="*/ 3752208 h 6858000"/>
              <a:gd name="connsiteX7" fmla="*/ 8036400 w 9272922"/>
              <a:gd name="connsiteY7" fmla="*/ 6660411 h 6858000"/>
              <a:gd name="connsiteX8" fmla="*/ 7957938 w 9272922"/>
              <a:gd name="connsiteY8" fmla="*/ 6857542 h 6858000"/>
              <a:gd name="connsiteX9" fmla="*/ 3307976 w 9272922"/>
              <a:gd name="connsiteY9" fmla="*/ 6857542 h 6858000"/>
              <a:gd name="connsiteX10" fmla="*/ 3307976 w 9272922"/>
              <a:gd name="connsiteY10" fmla="*/ 6858000 h 6858000"/>
              <a:gd name="connsiteX11" fmla="*/ 0 w 9272922"/>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72922" h="6858000">
                <a:moveTo>
                  <a:pt x="0" y="0"/>
                </a:moveTo>
                <a:lnTo>
                  <a:pt x="1733417" y="0"/>
                </a:lnTo>
                <a:lnTo>
                  <a:pt x="3307976" y="0"/>
                </a:lnTo>
                <a:lnTo>
                  <a:pt x="8126249" y="0"/>
                </a:lnTo>
                <a:lnTo>
                  <a:pt x="8138896" y="31774"/>
                </a:lnTo>
                <a:cubicBezTo>
                  <a:pt x="9193904" y="2682457"/>
                  <a:pt x="9193904" y="2682457"/>
                  <a:pt x="9193904" y="2682457"/>
                </a:cubicBezTo>
                <a:cubicBezTo>
                  <a:pt x="9299262" y="2988100"/>
                  <a:pt x="9299262" y="3446565"/>
                  <a:pt x="9193904" y="3752208"/>
                </a:cubicBezTo>
                <a:cubicBezTo>
                  <a:pt x="8709916" y="4968215"/>
                  <a:pt x="8331802" y="5918220"/>
                  <a:pt x="8036400" y="6660411"/>
                </a:cubicBezTo>
                <a:lnTo>
                  <a:pt x="7957938" y="6857542"/>
                </a:lnTo>
                <a:lnTo>
                  <a:pt x="3307976" y="6857542"/>
                </a:lnTo>
                <a:lnTo>
                  <a:pt x="3307976"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2">
            <a:extLst>
              <a:ext uri="{FF2B5EF4-FFF2-40B4-BE49-F238E27FC236}">
                <a16:creationId xmlns:a16="http://schemas.microsoft.com/office/drawing/2014/main" id="{80FFD0FE-2C62-F04C-7D75-6B6FD260174A}"/>
              </a:ext>
            </a:extLst>
          </p:cNvPr>
          <p:cNvPicPr>
            <a:picLocks noChangeAspect="1"/>
          </p:cNvPicPr>
          <p:nvPr/>
        </p:nvPicPr>
        <p:blipFill>
          <a:blip r:embed="rId2"/>
          <a:stretch>
            <a:fillRect/>
          </a:stretch>
        </p:blipFill>
        <p:spPr>
          <a:xfrm>
            <a:off x="1341625" y="643466"/>
            <a:ext cx="5651607" cy="5566833"/>
          </a:xfrm>
          <a:prstGeom prst="rect">
            <a:avLst/>
          </a:prstGeom>
        </p:spPr>
      </p:pic>
      <p:grpSp>
        <p:nvGrpSpPr>
          <p:cNvPr id="39" name="Group 38">
            <a:extLst>
              <a:ext uri="{FF2B5EF4-FFF2-40B4-BE49-F238E27FC236}">
                <a16:creationId xmlns:a16="http://schemas.microsoft.com/office/drawing/2014/main" id="{58495BCC-CE77-4CC2-952E-846F41119F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160561" y="1075188"/>
            <a:ext cx="1562267" cy="1172973"/>
            <a:chOff x="9160561" y="1075188"/>
            <a:chExt cx="1562267" cy="1172973"/>
          </a:xfrm>
        </p:grpSpPr>
        <p:sp>
          <p:nvSpPr>
            <p:cNvPr id="40" name="Freeform 5">
              <a:extLst>
                <a:ext uri="{FF2B5EF4-FFF2-40B4-BE49-F238E27FC236}">
                  <a16:creationId xmlns:a16="http://schemas.microsoft.com/office/drawing/2014/main" id="{1B42538B-E30F-4967-A6C1-8EBA775F4D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60561" y="1423846"/>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41" name="Freeform 5">
              <a:extLst>
                <a:ext uri="{FF2B5EF4-FFF2-40B4-BE49-F238E27FC236}">
                  <a16:creationId xmlns:a16="http://schemas.microsoft.com/office/drawing/2014/main" id="{9A6BD9AC-4DE7-4B20-8547-4E3B375C21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60661" y="1075188"/>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8" name="Slide Number Placeholder 7">
            <a:extLst>
              <a:ext uri="{FF2B5EF4-FFF2-40B4-BE49-F238E27FC236}">
                <a16:creationId xmlns:a16="http://schemas.microsoft.com/office/drawing/2014/main" id="{97586B8F-D253-0891-C3E0-1D7F06D95C65}"/>
              </a:ext>
            </a:extLst>
          </p:cNvPr>
          <p:cNvSpPr>
            <a:spLocks noGrp="1"/>
          </p:cNvSpPr>
          <p:nvPr>
            <p:ph type="sldNum" sz="quarter" idx="12"/>
          </p:nvPr>
        </p:nvSpPr>
        <p:spPr>
          <a:xfrm>
            <a:off x="11146536" y="6035040"/>
            <a:ext cx="548640" cy="548640"/>
          </a:xfrm>
          <a:prstGeom prst="ellipse">
            <a:avLst/>
          </a:prstGeom>
          <a:solidFill>
            <a:schemeClr val="bg1">
              <a:alpha val="80000"/>
            </a:schemeClr>
          </a:solidFill>
        </p:spPr>
        <p:txBody>
          <a:bodyPr vert="horz" lIns="91440" tIns="45720" rIns="91440" bIns="45720" rtlCol="0" anchor="ctr">
            <a:normAutofit/>
          </a:bodyPr>
          <a:lstStyle/>
          <a:p>
            <a:pPr algn="ctr">
              <a:spcAft>
                <a:spcPts val="600"/>
              </a:spcAft>
            </a:pPr>
            <a:fld id="{8EED215E-CCD6-4019-AE45-0B79DEAEC94D}" type="slidenum">
              <a:rPr lang="en-US">
                <a:solidFill>
                  <a:schemeClr val="tx1"/>
                </a:solidFill>
              </a:rPr>
              <a:pPr algn="ctr">
                <a:spcAft>
                  <a:spcPts val="600"/>
                </a:spcAft>
              </a:pPr>
              <a:t>12</a:t>
            </a:fld>
            <a:endParaRPr lang="en-US">
              <a:solidFill>
                <a:schemeClr val="tx1"/>
              </a:solidFill>
            </a:endParaRPr>
          </a:p>
        </p:txBody>
      </p:sp>
      <p:sp>
        <p:nvSpPr>
          <p:cNvPr id="6" name="TextBox 5">
            <a:extLst>
              <a:ext uri="{FF2B5EF4-FFF2-40B4-BE49-F238E27FC236}">
                <a16:creationId xmlns:a16="http://schemas.microsoft.com/office/drawing/2014/main" id="{6A2CA81C-9A36-10B3-785D-153F824AD415}"/>
              </a:ext>
            </a:extLst>
          </p:cNvPr>
          <p:cNvSpPr txBox="1"/>
          <p:nvPr/>
        </p:nvSpPr>
        <p:spPr>
          <a:xfrm>
            <a:off x="9080958" y="4609840"/>
            <a:ext cx="3067173" cy="646331"/>
          </a:xfrm>
          <a:prstGeom prst="rect">
            <a:avLst/>
          </a:prstGeom>
          <a:noFill/>
        </p:spPr>
        <p:txBody>
          <a:bodyPr wrap="square" rtlCol="0">
            <a:spAutoFit/>
          </a:bodyPr>
          <a:lstStyle/>
          <a:p>
            <a:r>
              <a:rPr lang="en-GB" dirty="0">
                <a:solidFill>
                  <a:srgbClr val="EFC597"/>
                </a:solidFill>
                <a:latin typeface="Baskerville Old Face" panose="02020602080505020303" pitchFamily="18" charset="0"/>
              </a:rPr>
              <a:t>China is becoming the world’s luxury growth engine</a:t>
            </a:r>
          </a:p>
        </p:txBody>
      </p:sp>
      <p:sp>
        <p:nvSpPr>
          <p:cNvPr id="9" name="TextBox 8">
            <a:extLst>
              <a:ext uri="{FF2B5EF4-FFF2-40B4-BE49-F238E27FC236}">
                <a16:creationId xmlns:a16="http://schemas.microsoft.com/office/drawing/2014/main" id="{2E49E6C6-0BEA-01AE-4C18-96E9E1F0C730}"/>
              </a:ext>
            </a:extLst>
          </p:cNvPr>
          <p:cNvSpPr txBox="1"/>
          <p:nvPr/>
        </p:nvSpPr>
        <p:spPr>
          <a:xfrm>
            <a:off x="4960311" y="5896540"/>
            <a:ext cx="2669406" cy="276999"/>
          </a:xfrm>
          <a:prstGeom prst="rect">
            <a:avLst/>
          </a:prstGeom>
          <a:noFill/>
        </p:spPr>
        <p:txBody>
          <a:bodyPr wrap="square">
            <a:spAutoFit/>
          </a:bodyPr>
          <a:lstStyle/>
          <a:p>
            <a:r>
              <a:rPr lang="en-GB" sz="1200" dirty="0">
                <a:latin typeface="Baskerville Old Face" panose="02020602080505020303" pitchFamily="18" charset="0"/>
              </a:rPr>
              <a:t>(McKinsey &amp; Company, 2022) </a:t>
            </a:r>
          </a:p>
        </p:txBody>
      </p:sp>
    </p:spTree>
    <p:extLst>
      <p:ext uri="{BB962C8B-B14F-4D97-AF65-F5344CB8AC3E}">
        <p14:creationId xmlns:p14="http://schemas.microsoft.com/office/powerpoint/2010/main" val="26574346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0B761509-3B9A-49A6-A84B-C3D8681169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7"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7" name="Freeform: Shape 36">
            <a:extLst>
              <a:ext uri="{FF2B5EF4-FFF2-40B4-BE49-F238E27FC236}">
                <a16:creationId xmlns:a16="http://schemas.microsoft.com/office/drawing/2014/main" id="{91DE43FD-EB47-414A-B0AB-169B0FFFA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272922" cy="6858000"/>
          </a:xfrm>
          <a:custGeom>
            <a:avLst/>
            <a:gdLst>
              <a:gd name="connsiteX0" fmla="*/ 0 w 9272922"/>
              <a:gd name="connsiteY0" fmla="*/ 0 h 6858000"/>
              <a:gd name="connsiteX1" fmla="*/ 1733417 w 9272922"/>
              <a:gd name="connsiteY1" fmla="*/ 0 h 6858000"/>
              <a:gd name="connsiteX2" fmla="*/ 3307976 w 9272922"/>
              <a:gd name="connsiteY2" fmla="*/ 0 h 6858000"/>
              <a:gd name="connsiteX3" fmla="*/ 8126249 w 9272922"/>
              <a:gd name="connsiteY3" fmla="*/ 0 h 6858000"/>
              <a:gd name="connsiteX4" fmla="*/ 8138896 w 9272922"/>
              <a:gd name="connsiteY4" fmla="*/ 31774 h 6858000"/>
              <a:gd name="connsiteX5" fmla="*/ 9193904 w 9272922"/>
              <a:gd name="connsiteY5" fmla="*/ 2682457 h 6858000"/>
              <a:gd name="connsiteX6" fmla="*/ 9193904 w 9272922"/>
              <a:gd name="connsiteY6" fmla="*/ 3752208 h 6858000"/>
              <a:gd name="connsiteX7" fmla="*/ 8036400 w 9272922"/>
              <a:gd name="connsiteY7" fmla="*/ 6660411 h 6858000"/>
              <a:gd name="connsiteX8" fmla="*/ 7957938 w 9272922"/>
              <a:gd name="connsiteY8" fmla="*/ 6857542 h 6858000"/>
              <a:gd name="connsiteX9" fmla="*/ 3307976 w 9272922"/>
              <a:gd name="connsiteY9" fmla="*/ 6857542 h 6858000"/>
              <a:gd name="connsiteX10" fmla="*/ 3307976 w 9272922"/>
              <a:gd name="connsiteY10" fmla="*/ 6858000 h 6858000"/>
              <a:gd name="connsiteX11" fmla="*/ 0 w 9272922"/>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72922" h="6858000">
                <a:moveTo>
                  <a:pt x="0" y="0"/>
                </a:moveTo>
                <a:lnTo>
                  <a:pt x="1733417" y="0"/>
                </a:lnTo>
                <a:lnTo>
                  <a:pt x="3307976" y="0"/>
                </a:lnTo>
                <a:lnTo>
                  <a:pt x="8126249" y="0"/>
                </a:lnTo>
                <a:lnTo>
                  <a:pt x="8138896" y="31774"/>
                </a:lnTo>
                <a:cubicBezTo>
                  <a:pt x="9193904" y="2682457"/>
                  <a:pt x="9193904" y="2682457"/>
                  <a:pt x="9193904" y="2682457"/>
                </a:cubicBezTo>
                <a:cubicBezTo>
                  <a:pt x="9299262" y="2988100"/>
                  <a:pt x="9299262" y="3446565"/>
                  <a:pt x="9193904" y="3752208"/>
                </a:cubicBezTo>
                <a:cubicBezTo>
                  <a:pt x="8709916" y="4968215"/>
                  <a:pt x="8331802" y="5918220"/>
                  <a:pt x="8036400" y="6660411"/>
                </a:cubicBezTo>
                <a:lnTo>
                  <a:pt x="7957938" y="6857542"/>
                </a:lnTo>
                <a:lnTo>
                  <a:pt x="3307976" y="6857542"/>
                </a:lnTo>
                <a:lnTo>
                  <a:pt x="3307976"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39" name="Group 38">
            <a:extLst>
              <a:ext uri="{FF2B5EF4-FFF2-40B4-BE49-F238E27FC236}">
                <a16:creationId xmlns:a16="http://schemas.microsoft.com/office/drawing/2014/main" id="{58495BCC-CE77-4CC2-952E-846F41119F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160561" y="1075188"/>
            <a:ext cx="1562267" cy="1172973"/>
            <a:chOff x="9160561" y="1075188"/>
            <a:chExt cx="1562267" cy="1172973"/>
          </a:xfrm>
        </p:grpSpPr>
        <p:sp>
          <p:nvSpPr>
            <p:cNvPr id="40" name="Freeform 5">
              <a:extLst>
                <a:ext uri="{FF2B5EF4-FFF2-40B4-BE49-F238E27FC236}">
                  <a16:creationId xmlns:a16="http://schemas.microsoft.com/office/drawing/2014/main" id="{1B42538B-E30F-4967-A6C1-8EBA775F4D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60561" y="1423846"/>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41" name="Freeform 5">
              <a:extLst>
                <a:ext uri="{FF2B5EF4-FFF2-40B4-BE49-F238E27FC236}">
                  <a16:creationId xmlns:a16="http://schemas.microsoft.com/office/drawing/2014/main" id="{9A6BD9AC-4DE7-4B20-8547-4E3B375C21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60661" y="1075188"/>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8" name="Slide Number Placeholder 7">
            <a:extLst>
              <a:ext uri="{FF2B5EF4-FFF2-40B4-BE49-F238E27FC236}">
                <a16:creationId xmlns:a16="http://schemas.microsoft.com/office/drawing/2014/main" id="{97586B8F-D253-0891-C3E0-1D7F06D95C65}"/>
              </a:ext>
            </a:extLst>
          </p:cNvPr>
          <p:cNvSpPr>
            <a:spLocks noGrp="1"/>
          </p:cNvSpPr>
          <p:nvPr>
            <p:ph type="sldNum" sz="quarter" idx="12"/>
          </p:nvPr>
        </p:nvSpPr>
        <p:spPr>
          <a:xfrm>
            <a:off x="11146536" y="6035040"/>
            <a:ext cx="548640" cy="548640"/>
          </a:xfrm>
          <a:prstGeom prst="ellipse">
            <a:avLst/>
          </a:prstGeom>
          <a:solidFill>
            <a:schemeClr val="bg1">
              <a:alpha val="80000"/>
            </a:schemeClr>
          </a:solidFill>
        </p:spPr>
        <p:txBody>
          <a:bodyPr vert="horz" lIns="91440" tIns="45720" rIns="91440" bIns="45720" rtlCol="0" anchor="ctr">
            <a:normAutofit/>
          </a:bodyPr>
          <a:lstStyle/>
          <a:p>
            <a:pPr algn="ctr">
              <a:spcAft>
                <a:spcPts val="600"/>
              </a:spcAft>
            </a:pPr>
            <a:fld id="{8EED215E-CCD6-4019-AE45-0B79DEAEC94D}" type="slidenum">
              <a:rPr lang="en-US">
                <a:solidFill>
                  <a:schemeClr val="tx1"/>
                </a:solidFill>
              </a:rPr>
              <a:pPr algn="ctr">
                <a:spcAft>
                  <a:spcPts val="600"/>
                </a:spcAft>
              </a:pPr>
              <a:t>13</a:t>
            </a:fld>
            <a:endParaRPr lang="en-US">
              <a:solidFill>
                <a:schemeClr val="tx1"/>
              </a:solidFill>
            </a:endParaRPr>
          </a:p>
        </p:txBody>
      </p:sp>
      <p:pic>
        <p:nvPicPr>
          <p:cNvPr id="9" name="Picture 8">
            <a:extLst>
              <a:ext uri="{FF2B5EF4-FFF2-40B4-BE49-F238E27FC236}">
                <a16:creationId xmlns:a16="http://schemas.microsoft.com/office/drawing/2014/main" id="{4E6DDD86-2494-FE09-3F19-CA594391A223}"/>
              </a:ext>
            </a:extLst>
          </p:cNvPr>
          <p:cNvPicPr>
            <a:picLocks noChangeAspect="1"/>
          </p:cNvPicPr>
          <p:nvPr/>
        </p:nvPicPr>
        <p:blipFill rotWithShape="1">
          <a:blip r:embed="rId2"/>
          <a:srcRect b="5255"/>
          <a:stretch/>
        </p:blipFill>
        <p:spPr>
          <a:xfrm>
            <a:off x="1108197" y="277106"/>
            <a:ext cx="5392626" cy="5934456"/>
          </a:xfrm>
          <a:prstGeom prst="rect">
            <a:avLst/>
          </a:prstGeom>
        </p:spPr>
      </p:pic>
      <p:sp>
        <p:nvSpPr>
          <p:cNvPr id="11" name="TextBox 10">
            <a:extLst>
              <a:ext uri="{FF2B5EF4-FFF2-40B4-BE49-F238E27FC236}">
                <a16:creationId xmlns:a16="http://schemas.microsoft.com/office/drawing/2014/main" id="{5CEE1CCF-9F19-6761-8BFE-FE862FF17CDE}"/>
              </a:ext>
            </a:extLst>
          </p:cNvPr>
          <p:cNvSpPr txBox="1"/>
          <p:nvPr/>
        </p:nvSpPr>
        <p:spPr>
          <a:xfrm>
            <a:off x="5144515" y="5973925"/>
            <a:ext cx="1700178" cy="276999"/>
          </a:xfrm>
          <a:prstGeom prst="rect">
            <a:avLst/>
          </a:prstGeom>
          <a:noFill/>
        </p:spPr>
        <p:txBody>
          <a:bodyPr wrap="square">
            <a:spAutoFit/>
          </a:bodyPr>
          <a:lstStyle/>
          <a:p>
            <a:r>
              <a:rPr lang="en-GB" sz="1200" dirty="0">
                <a:latin typeface="Baskerville Old Face" panose="02020602080505020303" pitchFamily="18" charset="0"/>
              </a:rPr>
              <a:t>(EV-Volumes, 2023) </a:t>
            </a:r>
          </a:p>
        </p:txBody>
      </p:sp>
      <p:sp>
        <p:nvSpPr>
          <p:cNvPr id="12" name="TextBox 11">
            <a:extLst>
              <a:ext uri="{FF2B5EF4-FFF2-40B4-BE49-F238E27FC236}">
                <a16:creationId xmlns:a16="http://schemas.microsoft.com/office/drawing/2014/main" id="{778FD0C6-C1DE-0336-D2A3-20F12FC2A1D7}"/>
              </a:ext>
            </a:extLst>
          </p:cNvPr>
          <p:cNvSpPr txBox="1"/>
          <p:nvPr/>
        </p:nvSpPr>
        <p:spPr>
          <a:xfrm>
            <a:off x="8935449" y="4464567"/>
            <a:ext cx="3256549" cy="646331"/>
          </a:xfrm>
          <a:prstGeom prst="rect">
            <a:avLst/>
          </a:prstGeom>
          <a:noFill/>
        </p:spPr>
        <p:txBody>
          <a:bodyPr wrap="square" rtlCol="0">
            <a:spAutoFit/>
          </a:bodyPr>
          <a:lstStyle/>
          <a:p>
            <a:r>
              <a:rPr lang="en-GB" dirty="0">
                <a:solidFill>
                  <a:srgbClr val="EFC597"/>
                </a:solidFill>
              </a:rPr>
              <a:t>Everything in car making will be changed with EVs</a:t>
            </a:r>
          </a:p>
        </p:txBody>
      </p:sp>
    </p:spTree>
    <p:extLst>
      <p:ext uri="{BB962C8B-B14F-4D97-AF65-F5344CB8AC3E}">
        <p14:creationId xmlns:p14="http://schemas.microsoft.com/office/powerpoint/2010/main" val="31414916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8D41544-F1D7-624E-B533-1219FDCAF2ED}"/>
              </a:ext>
            </a:extLst>
          </p:cNvPr>
          <p:cNvSpPr>
            <a:spLocks noGrp="1"/>
          </p:cNvSpPr>
          <p:nvPr>
            <p:ph type="sldNum" sz="quarter" idx="12"/>
          </p:nvPr>
        </p:nvSpPr>
        <p:spPr/>
        <p:txBody>
          <a:bodyPr/>
          <a:lstStyle/>
          <a:p>
            <a:fld id="{8EED215E-CCD6-4019-AE45-0B79DEAEC94D}" type="slidenum">
              <a:rPr lang="pl-PL" smtClean="0"/>
              <a:t>14</a:t>
            </a:fld>
            <a:endParaRPr lang="pl-PL"/>
          </a:p>
        </p:txBody>
      </p:sp>
      <p:sp>
        <p:nvSpPr>
          <p:cNvPr id="5" name="Title 1">
            <a:extLst>
              <a:ext uri="{FF2B5EF4-FFF2-40B4-BE49-F238E27FC236}">
                <a16:creationId xmlns:a16="http://schemas.microsoft.com/office/drawing/2014/main" id="{6CBC6EB0-F582-7B1E-9347-7D0DF9EEB03A}"/>
              </a:ext>
            </a:extLst>
          </p:cNvPr>
          <p:cNvSpPr>
            <a:spLocks noGrp="1"/>
          </p:cNvSpPr>
          <p:nvPr>
            <p:ph type="title"/>
          </p:nvPr>
        </p:nvSpPr>
        <p:spPr>
          <a:xfrm>
            <a:off x="1041862" y="2139893"/>
            <a:ext cx="10515600" cy="1325563"/>
          </a:xfrm>
          <a:solidFill>
            <a:srgbClr val="DAB592"/>
          </a:solidFill>
        </p:spPr>
        <p:txBody>
          <a:bodyPr>
            <a:normAutofit fontScale="90000"/>
          </a:bodyPr>
          <a:lstStyle/>
          <a:p>
            <a:r>
              <a:rPr lang="en-GB" sz="5400" dirty="0">
                <a:latin typeface="Baskerville Old Face" panose="02020602080505020303" pitchFamily="18" charset="0"/>
              </a:rPr>
              <a:t>Porsche PESTLE analysis</a:t>
            </a:r>
            <a:br>
              <a:rPr lang="en-GB" sz="5400" dirty="0">
                <a:latin typeface="Baskerville Old Face" panose="02020602080505020303" pitchFamily="18" charset="0"/>
              </a:rPr>
            </a:br>
            <a:r>
              <a:rPr lang="en-GB" sz="5400" dirty="0">
                <a:latin typeface="Baskerville Old Face" panose="02020602080505020303" pitchFamily="18" charset="0"/>
              </a:rPr>
              <a:t>		      </a:t>
            </a:r>
            <a:r>
              <a:rPr lang="en-GB" sz="3600" dirty="0">
                <a:latin typeface="Baskerville Old Face" panose="02020602080505020303" pitchFamily="18" charset="0"/>
              </a:rPr>
              <a:t>presented by Cristina </a:t>
            </a:r>
            <a:r>
              <a:rPr lang="en-GB" sz="3600" dirty="0" err="1">
                <a:latin typeface="Baskerville Old Face" panose="02020602080505020303" pitchFamily="18" charset="0"/>
              </a:rPr>
              <a:t>Cioroba</a:t>
            </a:r>
            <a:r>
              <a:rPr lang="en-GB" sz="3600" dirty="0">
                <a:latin typeface="Baskerville Old Face" panose="02020602080505020303" pitchFamily="18" charset="0"/>
              </a:rPr>
              <a:t> </a:t>
            </a:r>
            <a:endParaRPr lang="pl-PL" sz="5200" dirty="0">
              <a:solidFill>
                <a:srgbClr val="232325"/>
              </a:solidFill>
              <a:latin typeface="Baskerville Old Face" panose="02020602080505020303" pitchFamily="18" charset="0"/>
            </a:endParaRPr>
          </a:p>
        </p:txBody>
      </p:sp>
    </p:spTree>
    <p:extLst>
      <p:ext uri="{BB962C8B-B14F-4D97-AF65-F5344CB8AC3E}">
        <p14:creationId xmlns:p14="http://schemas.microsoft.com/office/powerpoint/2010/main" val="3999693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0"/>
            <a:ext cx="4654286"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6CBC6EB0-F582-7B1E-9347-7D0DF9EEB03A}"/>
              </a:ext>
            </a:extLst>
          </p:cNvPr>
          <p:cNvSpPr>
            <a:spLocks noGrp="1"/>
          </p:cNvSpPr>
          <p:nvPr>
            <p:ph type="title"/>
          </p:nvPr>
        </p:nvSpPr>
        <p:spPr>
          <a:xfrm>
            <a:off x="160867" y="2310740"/>
            <a:ext cx="4491668" cy="5763038"/>
          </a:xfrm>
        </p:spPr>
        <p:txBody>
          <a:bodyPr vert="horz" lIns="91440" tIns="45720" rIns="91440" bIns="45720" rtlCol="0" anchor="t">
            <a:normAutofit/>
          </a:bodyPr>
          <a:lstStyle/>
          <a:p>
            <a:r>
              <a:rPr lang="en-US" sz="2000" kern="1200" dirty="0">
                <a:solidFill>
                  <a:schemeClr val="bg1"/>
                </a:solidFill>
                <a:latin typeface="Baskerville Old Face" panose="02020602080505020303" pitchFamily="18" charset="0"/>
              </a:rPr>
              <a:t>A </a:t>
            </a:r>
            <a:r>
              <a:rPr lang="en-US" sz="2000" kern="1200" dirty="0">
                <a:solidFill>
                  <a:srgbClr val="DAB592"/>
                </a:solidFill>
                <a:latin typeface="Baskerville Old Face" panose="02020602080505020303" pitchFamily="18" charset="0"/>
              </a:rPr>
              <a:t>PESTLE</a:t>
            </a:r>
            <a:r>
              <a:rPr lang="en-US" sz="2000" kern="1200" dirty="0">
                <a:solidFill>
                  <a:schemeClr val="bg1"/>
                </a:solidFill>
                <a:latin typeface="Baskerville Old Face" panose="02020602080505020303" pitchFamily="18" charset="0"/>
              </a:rPr>
              <a:t> analysis is an instrument of strategic management that examines the external macro-environmental elements that may affect an organization or a project.</a:t>
            </a:r>
            <a:br>
              <a:rPr lang="en-US" sz="2000" kern="1200" dirty="0">
                <a:solidFill>
                  <a:schemeClr val="bg1"/>
                </a:solidFill>
                <a:latin typeface="Baskerville Old Face" panose="02020602080505020303" pitchFamily="18" charset="0"/>
              </a:rPr>
            </a:br>
            <a:r>
              <a:rPr lang="en-GB" sz="2000" dirty="0">
                <a:solidFill>
                  <a:schemeClr val="bg1"/>
                </a:solidFill>
                <a:latin typeface="Baskerville Old Face" panose="02020602080505020303" pitchFamily="18" charset="0"/>
              </a:rPr>
              <a:t>The acronym stands for: </a:t>
            </a:r>
            <a:r>
              <a:rPr lang="en-GB" sz="2000" dirty="0">
                <a:solidFill>
                  <a:srgbClr val="DAB592"/>
                </a:solidFill>
                <a:latin typeface="Baskerville Old Face" panose="02020602080505020303" pitchFamily="18" charset="0"/>
              </a:rPr>
              <a:t>P</a:t>
            </a:r>
            <a:r>
              <a:rPr lang="en-GB" sz="2000" dirty="0">
                <a:solidFill>
                  <a:schemeClr val="bg1"/>
                </a:solidFill>
                <a:latin typeface="Baskerville Old Face" panose="02020602080505020303" pitchFamily="18" charset="0"/>
              </a:rPr>
              <a:t>olitical, </a:t>
            </a:r>
            <a:r>
              <a:rPr lang="en-GB" sz="2000" dirty="0">
                <a:solidFill>
                  <a:srgbClr val="DAB592"/>
                </a:solidFill>
                <a:latin typeface="Baskerville Old Face" panose="02020602080505020303" pitchFamily="18" charset="0"/>
              </a:rPr>
              <a:t>E</a:t>
            </a:r>
            <a:r>
              <a:rPr lang="en-GB" sz="2000" dirty="0">
                <a:solidFill>
                  <a:schemeClr val="bg1"/>
                </a:solidFill>
                <a:latin typeface="Baskerville Old Face" panose="02020602080505020303" pitchFamily="18" charset="0"/>
              </a:rPr>
              <a:t>conomic, </a:t>
            </a:r>
            <a:r>
              <a:rPr lang="en-GB" sz="2000" dirty="0">
                <a:solidFill>
                  <a:srgbClr val="DAB592"/>
                </a:solidFill>
                <a:latin typeface="Baskerville Old Face" panose="02020602080505020303" pitchFamily="18" charset="0"/>
              </a:rPr>
              <a:t>S</a:t>
            </a:r>
            <a:r>
              <a:rPr lang="en-GB" sz="2000" dirty="0">
                <a:solidFill>
                  <a:schemeClr val="bg1"/>
                </a:solidFill>
                <a:latin typeface="Baskerville Old Face" panose="02020602080505020303" pitchFamily="18" charset="0"/>
              </a:rPr>
              <a:t>ocial, </a:t>
            </a:r>
            <a:r>
              <a:rPr lang="en-GB" sz="2000" dirty="0">
                <a:solidFill>
                  <a:srgbClr val="DAB592"/>
                </a:solidFill>
                <a:latin typeface="Baskerville Old Face" panose="02020602080505020303" pitchFamily="18" charset="0"/>
              </a:rPr>
              <a:t>T</a:t>
            </a:r>
            <a:r>
              <a:rPr lang="en-GB" sz="2000" dirty="0">
                <a:solidFill>
                  <a:schemeClr val="bg1"/>
                </a:solidFill>
                <a:latin typeface="Baskerville Old Face" panose="02020602080505020303" pitchFamily="18" charset="0"/>
              </a:rPr>
              <a:t>echnological, </a:t>
            </a:r>
            <a:r>
              <a:rPr lang="en-GB" sz="2000" dirty="0">
                <a:solidFill>
                  <a:srgbClr val="DAB592"/>
                </a:solidFill>
                <a:latin typeface="Baskerville Old Face" panose="02020602080505020303" pitchFamily="18" charset="0"/>
              </a:rPr>
              <a:t>L</a:t>
            </a:r>
            <a:r>
              <a:rPr lang="en-GB" sz="2000" dirty="0">
                <a:solidFill>
                  <a:schemeClr val="bg1"/>
                </a:solidFill>
                <a:latin typeface="Baskerville Old Face" panose="02020602080505020303" pitchFamily="18" charset="0"/>
              </a:rPr>
              <a:t>egal, </a:t>
            </a:r>
            <a:r>
              <a:rPr lang="en-GB" sz="2000" dirty="0">
                <a:solidFill>
                  <a:srgbClr val="DAB592"/>
                </a:solidFill>
                <a:latin typeface="Baskerville Old Face" panose="02020602080505020303" pitchFamily="18" charset="0"/>
              </a:rPr>
              <a:t>E</a:t>
            </a:r>
            <a:r>
              <a:rPr lang="en-GB" sz="2000" dirty="0">
                <a:solidFill>
                  <a:schemeClr val="bg1"/>
                </a:solidFill>
                <a:latin typeface="Baskerville Old Face" panose="02020602080505020303" pitchFamily="18" charset="0"/>
              </a:rPr>
              <a:t>nvironmental </a:t>
            </a:r>
            <a:r>
              <a:rPr lang="en-GB" sz="1800" dirty="0">
                <a:solidFill>
                  <a:schemeClr val="bg1"/>
                </a:solidFill>
                <a:latin typeface="Baskerville Old Face" panose="02020602080505020303" pitchFamily="18" charset="0"/>
              </a:rPr>
              <a:t>(Thomas Bush, 2019).</a:t>
            </a:r>
            <a:br>
              <a:rPr lang="en-GB" sz="2300" dirty="0">
                <a:solidFill>
                  <a:schemeClr val="bg1"/>
                </a:solidFill>
                <a:latin typeface="Baskerville Old Face" panose="02020602080505020303" pitchFamily="18" charset="0"/>
              </a:rPr>
            </a:br>
            <a:br>
              <a:rPr lang="en-GB" sz="2400" dirty="0">
                <a:solidFill>
                  <a:schemeClr val="bg1"/>
                </a:solidFill>
                <a:latin typeface="Baskerville Old Face" panose="02020602080505020303" pitchFamily="18" charset="0"/>
              </a:rPr>
            </a:br>
            <a:endParaRPr lang="en-US" sz="2400" kern="1200" dirty="0">
              <a:solidFill>
                <a:schemeClr val="bg1"/>
              </a:solidFill>
              <a:latin typeface="Baskerville Old Face" panose="02020602080505020303" pitchFamily="18" charset="0"/>
            </a:endParaRPr>
          </a:p>
        </p:txBody>
      </p:sp>
      <p:sp>
        <p:nvSpPr>
          <p:cNvPr id="13" name="Rectangle 12">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535" y="0"/>
            <a:ext cx="7539455"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88D41544-F1D7-624E-B533-1219FDCAF2ED}"/>
              </a:ext>
            </a:extLst>
          </p:cNvPr>
          <p:cNvSpPr>
            <a:spLocks noGrp="1"/>
          </p:cNvSpPr>
          <p:nvPr>
            <p:ph type="sldNum" sz="quarter" idx="12"/>
          </p:nvPr>
        </p:nvSpPr>
        <p:spPr>
          <a:xfrm>
            <a:off x="11045353" y="6335431"/>
            <a:ext cx="672957" cy="343768"/>
          </a:xfrm>
        </p:spPr>
        <p:txBody>
          <a:bodyPr vert="horz" lIns="91440" tIns="45720" rIns="91440" bIns="45720" rtlCol="0" anchor="ctr">
            <a:normAutofit/>
          </a:bodyPr>
          <a:lstStyle/>
          <a:p>
            <a:pPr algn="ctr">
              <a:spcAft>
                <a:spcPts val="600"/>
              </a:spcAft>
            </a:pPr>
            <a:fld id="{8EED215E-CCD6-4019-AE45-0B79DEAEC94D}" type="slidenum">
              <a:rPr lang="en-US" sz="1400" smtClean="0">
                <a:solidFill>
                  <a:schemeClr val="tx1"/>
                </a:solidFill>
              </a:rPr>
              <a:pPr algn="ctr">
                <a:spcAft>
                  <a:spcPts val="600"/>
                </a:spcAft>
              </a:pPr>
              <a:t>15</a:t>
            </a:fld>
            <a:endParaRPr lang="en-US" sz="1400" dirty="0">
              <a:solidFill>
                <a:schemeClr val="tx1"/>
              </a:solidFill>
            </a:endParaRPr>
          </a:p>
        </p:txBody>
      </p:sp>
      <p:sp>
        <p:nvSpPr>
          <p:cNvPr id="15" name="Rectangle 14">
            <a:extLst>
              <a:ext uri="{FF2B5EF4-FFF2-40B4-BE49-F238E27FC236}">
                <a16:creationId xmlns:a16="http://schemas.microsoft.com/office/drawing/2014/main" id="{6832F003-FCA6-4CFB-A2EA-308F3AA257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9973" y="4549143"/>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a:extLst>
              <a:ext uri="{FF2B5EF4-FFF2-40B4-BE49-F238E27FC236}">
                <a16:creationId xmlns:a16="http://schemas.microsoft.com/office/drawing/2014/main" id="{A7844925-9134-4945-465C-020366EE9215}"/>
              </a:ext>
            </a:extLst>
          </p:cNvPr>
          <p:cNvSpPr txBox="1">
            <a:spLocks/>
          </p:cNvSpPr>
          <p:nvPr/>
        </p:nvSpPr>
        <p:spPr>
          <a:xfrm>
            <a:off x="5668573" y="3162586"/>
            <a:ext cx="5592481" cy="532827"/>
          </a:xfrm>
          <a:prstGeom prst="rect">
            <a:avLst/>
          </a:prstGeom>
          <a:solidFill>
            <a:srgbClr val="DAB592"/>
          </a:solidFill>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dirty="0">
                <a:latin typeface="Baskerville Old Face" panose="02020602080505020303" pitchFamily="18" charset="0"/>
              </a:rPr>
              <a:t>PESTLE definition</a:t>
            </a:r>
            <a:endParaRPr lang="pl-PL" sz="2800" dirty="0">
              <a:solidFill>
                <a:srgbClr val="232325"/>
              </a:solidFill>
              <a:latin typeface="Baskerville Old Face" panose="02020602080505020303" pitchFamily="18" charset="0"/>
            </a:endParaRPr>
          </a:p>
        </p:txBody>
      </p:sp>
    </p:spTree>
    <p:extLst>
      <p:ext uri="{BB962C8B-B14F-4D97-AF65-F5344CB8AC3E}">
        <p14:creationId xmlns:p14="http://schemas.microsoft.com/office/powerpoint/2010/main" val="3536681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9"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0"/>
            <a:ext cx="4654286"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6CBC6EB0-F582-7B1E-9347-7D0DF9EEB03A}"/>
              </a:ext>
            </a:extLst>
          </p:cNvPr>
          <p:cNvSpPr>
            <a:spLocks noGrp="1"/>
          </p:cNvSpPr>
          <p:nvPr>
            <p:ph type="title"/>
          </p:nvPr>
        </p:nvSpPr>
        <p:spPr>
          <a:xfrm>
            <a:off x="81320" y="2246732"/>
            <a:ext cx="4491668" cy="5763038"/>
          </a:xfrm>
        </p:spPr>
        <p:txBody>
          <a:bodyPr vert="horz" lIns="91440" tIns="45720" rIns="91440" bIns="45720" rtlCol="0" anchor="t">
            <a:normAutofit/>
          </a:bodyPr>
          <a:lstStyle/>
          <a:p>
            <a:r>
              <a:rPr lang="en-GB" sz="2000" dirty="0">
                <a:solidFill>
                  <a:schemeClr val="bg1"/>
                </a:solidFill>
                <a:latin typeface="Baskerville Old Face" panose="02020602080505020303" pitchFamily="18" charset="0"/>
              </a:rPr>
              <a:t>The external macro-environmental elements that could have an impact</a:t>
            </a:r>
            <a:br>
              <a:rPr lang="en-GB" sz="2000" dirty="0">
                <a:solidFill>
                  <a:schemeClr val="bg1"/>
                </a:solidFill>
                <a:latin typeface="Baskerville Old Face" panose="02020602080505020303" pitchFamily="18" charset="0"/>
              </a:rPr>
            </a:br>
            <a:r>
              <a:rPr lang="en-GB" sz="2000" dirty="0">
                <a:solidFill>
                  <a:schemeClr val="bg1"/>
                </a:solidFill>
                <a:latin typeface="Baskerville Old Face" panose="02020602080505020303" pitchFamily="18" charset="0"/>
              </a:rPr>
              <a:t>on an organization’s operations and decisions regarding strategy are evaluated using</a:t>
            </a:r>
            <a:br>
              <a:rPr lang="en-GB" sz="2000" dirty="0">
                <a:solidFill>
                  <a:schemeClr val="bg1"/>
                </a:solidFill>
                <a:latin typeface="Baskerville Old Face" panose="02020602080505020303" pitchFamily="18" charset="0"/>
              </a:rPr>
            </a:br>
            <a:r>
              <a:rPr lang="en-GB" sz="2000" dirty="0">
                <a:solidFill>
                  <a:srgbClr val="DAB592"/>
                </a:solidFill>
                <a:latin typeface="Baskerville Old Face" panose="02020602080505020303" pitchFamily="18" charset="0"/>
              </a:rPr>
              <a:t>PESTLE</a:t>
            </a:r>
            <a:r>
              <a:rPr lang="en-GB" sz="2000" dirty="0">
                <a:solidFill>
                  <a:schemeClr val="bg1"/>
                </a:solidFill>
                <a:latin typeface="Baskerville Old Face" panose="02020602080505020303" pitchFamily="18" charset="0"/>
              </a:rPr>
              <a:t> analysis. It supports businesses ability to recognise opportunities, adjust to</a:t>
            </a:r>
            <a:br>
              <a:rPr lang="en-GB" sz="2000" dirty="0">
                <a:solidFill>
                  <a:schemeClr val="bg1"/>
                </a:solidFill>
                <a:latin typeface="Baskerville Old Face" panose="02020602080505020303" pitchFamily="18" charset="0"/>
              </a:rPr>
            </a:br>
            <a:r>
              <a:rPr lang="en-GB" sz="2000" dirty="0">
                <a:solidFill>
                  <a:schemeClr val="bg1"/>
                </a:solidFill>
                <a:latin typeface="Baskerville Old Face" panose="02020602080505020303" pitchFamily="18" charset="0"/>
              </a:rPr>
              <a:t>changing situations, and successfully manage risks </a:t>
            </a:r>
            <a:r>
              <a:rPr lang="en-GB" sz="1800" dirty="0">
                <a:solidFill>
                  <a:schemeClr val="bg1"/>
                </a:solidFill>
                <a:latin typeface="Baskerville Old Face" panose="02020602080505020303" pitchFamily="18" charset="0"/>
              </a:rPr>
              <a:t>(</a:t>
            </a:r>
            <a:r>
              <a:rPr lang="en-GB" sz="1800" dirty="0" err="1">
                <a:solidFill>
                  <a:schemeClr val="bg1"/>
                </a:solidFill>
                <a:latin typeface="Baskerville Old Face" panose="02020602080505020303" pitchFamily="18" charset="0"/>
              </a:rPr>
              <a:t>Priyanky</a:t>
            </a:r>
            <a:r>
              <a:rPr lang="en-GB" sz="1800" dirty="0">
                <a:solidFill>
                  <a:schemeClr val="bg1"/>
                </a:solidFill>
                <a:latin typeface="Baskerville Old Face" panose="02020602080505020303" pitchFamily="18" charset="0"/>
              </a:rPr>
              <a:t> Baruah, 2020).</a:t>
            </a:r>
            <a:br>
              <a:rPr lang="en-GB" sz="2400" dirty="0">
                <a:solidFill>
                  <a:schemeClr val="bg1"/>
                </a:solidFill>
                <a:latin typeface="Baskerville Old Face" panose="02020602080505020303" pitchFamily="18" charset="0"/>
              </a:rPr>
            </a:br>
            <a:endParaRPr lang="en-US" sz="2400" kern="1200" dirty="0">
              <a:solidFill>
                <a:schemeClr val="bg1"/>
              </a:solidFill>
              <a:latin typeface="Baskerville Old Face" panose="02020602080505020303" pitchFamily="18" charset="0"/>
            </a:endParaRPr>
          </a:p>
        </p:txBody>
      </p:sp>
      <p:sp>
        <p:nvSpPr>
          <p:cNvPr id="13" name="Rectangle 12">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535" y="0"/>
            <a:ext cx="7539455"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88D41544-F1D7-624E-B533-1219FDCAF2ED}"/>
              </a:ext>
            </a:extLst>
          </p:cNvPr>
          <p:cNvSpPr>
            <a:spLocks noGrp="1"/>
          </p:cNvSpPr>
          <p:nvPr>
            <p:ph type="sldNum" sz="quarter" idx="12"/>
          </p:nvPr>
        </p:nvSpPr>
        <p:spPr>
          <a:xfrm>
            <a:off x="11045353" y="6335431"/>
            <a:ext cx="672957" cy="343768"/>
          </a:xfrm>
        </p:spPr>
        <p:txBody>
          <a:bodyPr vert="horz" lIns="91440" tIns="45720" rIns="91440" bIns="45720" rtlCol="0" anchor="ctr">
            <a:normAutofit/>
          </a:bodyPr>
          <a:lstStyle/>
          <a:p>
            <a:pPr algn="ctr">
              <a:spcAft>
                <a:spcPts val="600"/>
              </a:spcAft>
            </a:pPr>
            <a:fld id="{8EED215E-CCD6-4019-AE45-0B79DEAEC94D}" type="slidenum">
              <a:rPr lang="en-US" sz="1400" smtClean="0">
                <a:solidFill>
                  <a:schemeClr val="tx1"/>
                </a:solidFill>
              </a:rPr>
              <a:pPr algn="ctr">
                <a:spcAft>
                  <a:spcPts val="600"/>
                </a:spcAft>
              </a:pPr>
              <a:t>16</a:t>
            </a:fld>
            <a:endParaRPr lang="en-US" sz="1400" dirty="0">
              <a:solidFill>
                <a:schemeClr val="tx1"/>
              </a:solidFill>
            </a:endParaRPr>
          </a:p>
        </p:txBody>
      </p:sp>
      <p:sp>
        <p:nvSpPr>
          <p:cNvPr id="15" name="Rectangle 14">
            <a:extLst>
              <a:ext uri="{FF2B5EF4-FFF2-40B4-BE49-F238E27FC236}">
                <a16:creationId xmlns:a16="http://schemas.microsoft.com/office/drawing/2014/main" id="{6832F003-FCA6-4CFB-A2EA-308F3AA257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9973" y="4549143"/>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a:extLst>
              <a:ext uri="{FF2B5EF4-FFF2-40B4-BE49-F238E27FC236}">
                <a16:creationId xmlns:a16="http://schemas.microsoft.com/office/drawing/2014/main" id="{A7844925-9134-4945-465C-020366EE9215}"/>
              </a:ext>
            </a:extLst>
          </p:cNvPr>
          <p:cNvSpPr txBox="1">
            <a:spLocks/>
          </p:cNvSpPr>
          <p:nvPr/>
        </p:nvSpPr>
        <p:spPr>
          <a:xfrm>
            <a:off x="5668573" y="3162586"/>
            <a:ext cx="5592481" cy="532827"/>
          </a:xfrm>
          <a:prstGeom prst="rect">
            <a:avLst/>
          </a:prstGeom>
          <a:solidFill>
            <a:srgbClr val="DAB592"/>
          </a:solidFill>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dirty="0">
                <a:latin typeface="Baskerville Old Face" panose="02020602080505020303" pitchFamily="18" charset="0"/>
              </a:rPr>
              <a:t>Why is Pestle used? </a:t>
            </a:r>
            <a:endParaRPr lang="pl-PL" sz="2800" dirty="0">
              <a:solidFill>
                <a:srgbClr val="232325"/>
              </a:solidFill>
              <a:latin typeface="Baskerville Old Face" panose="02020602080505020303" pitchFamily="18" charset="0"/>
            </a:endParaRPr>
          </a:p>
        </p:txBody>
      </p:sp>
    </p:spTree>
    <p:extLst>
      <p:ext uri="{BB962C8B-B14F-4D97-AF65-F5344CB8AC3E}">
        <p14:creationId xmlns:p14="http://schemas.microsoft.com/office/powerpoint/2010/main" val="3341754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9"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0"/>
            <a:ext cx="4654286"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6CBC6EB0-F582-7B1E-9347-7D0DF9EEB03A}"/>
              </a:ext>
            </a:extLst>
          </p:cNvPr>
          <p:cNvSpPr>
            <a:spLocks noGrp="1"/>
          </p:cNvSpPr>
          <p:nvPr>
            <p:ph type="title"/>
          </p:nvPr>
        </p:nvSpPr>
        <p:spPr>
          <a:xfrm>
            <a:off x="81320" y="2127860"/>
            <a:ext cx="4491668" cy="5763038"/>
          </a:xfrm>
        </p:spPr>
        <p:txBody>
          <a:bodyPr vert="horz" lIns="91440" tIns="45720" rIns="91440" bIns="45720" rtlCol="0" anchor="t">
            <a:normAutofit/>
          </a:bodyPr>
          <a:lstStyle/>
          <a:p>
            <a:r>
              <a:rPr lang="en-GB" sz="2000" dirty="0">
                <a:solidFill>
                  <a:schemeClr val="bg1"/>
                </a:solidFill>
                <a:latin typeface="Baskerville Old Face" panose="02020602080505020303" pitchFamily="18" charset="0"/>
              </a:rPr>
              <a:t>The best uses for </a:t>
            </a:r>
            <a:r>
              <a:rPr lang="en-GB" sz="2000" dirty="0">
                <a:solidFill>
                  <a:srgbClr val="DAB592"/>
                </a:solidFill>
                <a:latin typeface="Baskerville Old Face" panose="02020602080505020303" pitchFamily="18" charset="0"/>
              </a:rPr>
              <a:t>PESTLE</a:t>
            </a:r>
            <a:r>
              <a:rPr lang="en-GB" sz="2000" dirty="0">
                <a:solidFill>
                  <a:schemeClr val="bg1"/>
                </a:solidFill>
                <a:latin typeface="Baskerville Old Face" panose="02020602080505020303" pitchFamily="18" charset="0"/>
              </a:rPr>
              <a:t> analysis are in evaluating possible business plans and spotting opportunities and dangers in an already-operating company.</a:t>
            </a:r>
            <a:br>
              <a:rPr lang="en-GB" sz="2000" dirty="0">
                <a:solidFill>
                  <a:schemeClr val="bg1"/>
                </a:solidFill>
                <a:latin typeface="Baskerville Old Face" panose="02020602080505020303" pitchFamily="18" charset="0"/>
              </a:rPr>
            </a:br>
            <a:r>
              <a:rPr lang="en-GB" sz="2000" dirty="0">
                <a:solidFill>
                  <a:schemeClr val="bg1"/>
                </a:solidFill>
                <a:latin typeface="Baskerville Old Face" panose="02020602080505020303" pitchFamily="18" charset="0"/>
              </a:rPr>
              <a:t>For-profit companies utilise it the most frequently, but practically anybody can use it. I advise performing </a:t>
            </a:r>
            <a:r>
              <a:rPr lang="en-GB" sz="2000" dirty="0">
                <a:solidFill>
                  <a:srgbClr val="DAB592"/>
                </a:solidFill>
                <a:latin typeface="Baskerville Old Face" panose="02020602080505020303" pitchFamily="18" charset="0"/>
              </a:rPr>
              <a:t>PESTLE</a:t>
            </a:r>
            <a:r>
              <a:rPr lang="en-GB" sz="2000" dirty="0">
                <a:solidFill>
                  <a:schemeClr val="bg1"/>
                </a:solidFill>
                <a:latin typeface="Baskerville Old Face" panose="02020602080505020303" pitchFamily="18" charset="0"/>
              </a:rPr>
              <a:t> analysis frequently in order to stay informed of the dynamic nature of the business environment (Thomas Bush, 2019).</a:t>
            </a:r>
            <a:br>
              <a:rPr lang="en-GB" sz="2400" dirty="0">
                <a:solidFill>
                  <a:schemeClr val="bg1"/>
                </a:solidFill>
                <a:latin typeface="Baskerville Old Face" panose="02020602080505020303" pitchFamily="18" charset="0"/>
              </a:rPr>
            </a:br>
            <a:endParaRPr lang="en-US" sz="2400" kern="1200" dirty="0">
              <a:solidFill>
                <a:schemeClr val="bg1"/>
              </a:solidFill>
              <a:latin typeface="Baskerville Old Face" panose="02020602080505020303" pitchFamily="18" charset="0"/>
            </a:endParaRPr>
          </a:p>
        </p:txBody>
      </p:sp>
      <p:sp>
        <p:nvSpPr>
          <p:cNvPr id="13" name="Rectangle 12">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535" y="0"/>
            <a:ext cx="7539455"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88D41544-F1D7-624E-B533-1219FDCAF2ED}"/>
              </a:ext>
            </a:extLst>
          </p:cNvPr>
          <p:cNvSpPr>
            <a:spLocks noGrp="1"/>
          </p:cNvSpPr>
          <p:nvPr>
            <p:ph type="sldNum" sz="quarter" idx="12"/>
          </p:nvPr>
        </p:nvSpPr>
        <p:spPr>
          <a:xfrm>
            <a:off x="11045353" y="6335431"/>
            <a:ext cx="672957" cy="343768"/>
          </a:xfrm>
        </p:spPr>
        <p:txBody>
          <a:bodyPr vert="horz" lIns="91440" tIns="45720" rIns="91440" bIns="45720" rtlCol="0" anchor="ctr">
            <a:normAutofit/>
          </a:bodyPr>
          <a:lstStyle/>
          <a:p>
            <a:pPr algn="ctr">
              <a:spcAft>
                <a:spcPts val="600"/>
              </a:spcAft>
            </a:pPr>
            <a:fld id="{8EED215E-CCD6-4019-AE45-0B79DEAEC94D}" type="slidenum">
              <a:rPr lang="en-US" sz="1400" smtClean="0">
                <a:solidFill>
                  <a:schemeClr val="tx1"/>
                </a:solidFill>
              </a:rPr>
              <a:pPr algn="ctr">
                <a:spcAft>
                  <a:spcPts val="600"/>
                </a:spcAft>
              </a:pPr>
              <a:t>17</a:t>
            </a:fld>
            <a:endParaRPr lang="en-US" sz="1400" dirty="0">
              <a:solidFill>
                <a:schemeClr val="tx1"/>
              </a:solidFill>
            </a:endParaRPr>
          </a:p>
        </p:txBody>
      </p:sp>
      <p:sp>
        <p:nvSpPr>
          <p:cNvPr id="15" name="Rectangle 14">
            <a:extLst>
              <a:ext uri="{FF2B5EF4-FFF2-40B4-BE49-F238E27FC236}">
                <a16:creationId xmlns:a16="http://schemas.microsoft.com/office/drawing/2014/main" id="{6832F003-FCA6-4CFB-A2EA-308F3AA257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9973" y="4549143"/>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a:extLst>
              <a:ext uri="{FF2B5EF4-FFF2-40B4-BE49-F238E27FC236}">
                <a16:creationId xmlns:a16="http://schemas.microsoft.com/office/drawing/2014/main" id="{A7844925-9134-4945-465C-020366EE9215}"/>
              </a:ext>
            </a:extLst>
          </p:cNvPr>
          <p:cNvSpPr txBox="1">
            <a:spLocks/>
          </p:cNvSpPr>
          <p:nvPr/>
        </p:nvSpPr>
        <p:spPr>
          <a:xfrm>
            <a:off x="5626021" y="3162586"/>
            <a:ext cx="5592481" cy="532827"/>
          </a:xfrm>
          <a:prstGeom prst="rect">
            <a:avLst/>
          </a:prstGeom>
          <a:solidFill>
            <a:srgbClr val="DAB592"/>
          </a:solidFill>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800" dirty="0">
                <a:solidFill>
                  <a:srgbClr val="232325"/>
                </a:solidFill>
                <a:latin typeface="Baskerville Old Face" panose="02020602080505020303" pitchFamily="18" charset="0"/>
              </a:rPr>
              <a:t>When is Pestle used?</a:t>
            </a:r>
            <a:endParaRPr lang="pl-PL" sz="2800" dirty="0">
              <a:solidFill>
                <a:srgbClr val="232325"/>
              </a:solidFill>
              <a:latin typeface="Baskerville Old Face" panose="02020602080505020303" pitchFamily="18" charset="0"/>
            </a:endParaRPr>
          </a:p>
        </p:txBody>
      </p:sp>
    </p:spTree>
    <p:extLst>
      <p:ext uri="{BB962C8B-B14F-4D97-AF65-F5344CB8AC3E}">
        <p14:creationId xmlns:p14="http://schemas.microsoft.com/office/powerpoint/2010/main" val="2087917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9"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9" name="Rectangle 58">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CCC3210-411A-5AD2-0FDC-7724CA10A30B}"/>
              </a:ext>
            </a:extLst>
          </p:cNvPr>
          <p:cNvSpPr>
            <a:spLocks/>
          </p:cNvSpPr>
          <p:nvPr/>
        </p:nvSpPr>
        <p:spPr>
          <a:xfrm>
            <a:off x="838200" y="1825625"/>
            <a:ext cx="10515600" cy="4351338"/>
          </a:xfrm>
          <a:prstGeom prst="rect">
            <a:avLst/>
          </a:prstGeom>
        </p:spPr>
        <p:txBody>
          <a:bodyPr/>
          <a:lstStyle/>
          <a:p>
            <a:endParaRPr lang="pl-PL" dirty="0"/>
          </a:p>
        </p:txBody>
      </p:sp>
      <p:sp>
        <p:nvSpPr>
          <p:cNvPr id="17" name="Slide Number Placeholder 16">
            <a:extLst>
              <a:ext uri="{FF2B5EF4-FFF2-40B4-BE49-F238E27FC236}">
                <a16:creationId xmlns:a16="http://schemas.microsoft.com/office/drawing/2014/main" id="{889FD747-827A-65E5-B8B9-1E8C05C94D0E}"/>
              </a:ext>
            </a:extLst>
          </p:cNvPr>
          <p:cNvSpPr>
            <a:spLocks noGrp="1"/>
          </p:cNvSpPr>
          <p:nvPr>
            <p:ph type="sldNum" sz="quarter" idx="12"/>
          </p:nvPr>
        </p:nvSpPr>
        <p:spPr/>
        <p:txBody>
          <a:bodyPr/>
          <a:lstStyle/>
          <a:p>
            <a:fld id="{8EED215E-CCD6-4019-AE45-0B79DEAEC94D}" type="slidenum">
              <a:rPr lang="pl-PL" smtClean="0"/>
              <a:t>18</a:t>
            </a:fld>
            <a:endParaRPr lang="pl-PL"/>
          </a:p>
        </p:txBody>
      </p:sp>
      <p:sp>
        <p:nvSpPr>
          <p:cNvPr id="37" name="Subtitle 2">
            <a:extLst>
              <a:ext uri="{FF2B5EF4-FFF2-40B4-BE49-F238E27FC236}">
                <a16:creationId xmlns:a16="http://schemas.microsoft.com/office/drawing/2014/main" id="{D303D53E-EA78-6C2E-8386-13B3DF2A1502}"/>
              </a:ext>
            </a:extLst>
          </p:cNvPr>
          <p:cNvSpPr txBox="1">
            <a:spLocks/>
          </p:cNvSpPr>
          <p:nvPr/>
        </p:nvSpPr>
        <p:spPr>
          <a:xfrm>
            <a:off x="2302668" y="3971502"/>
            <a:ext cx="6681435" cy="94359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96596" indent="-196596" defTabSz="786384">
              <a:spcBef>
                <a:spcPts val="860"/>
              </a:spcBef>
            </a:pPr>
            <a:endParaRPr lang="en-GB" sz="2408" kern="1200">
              <a:solidFill>
                <a:schemeClr val="tx1"/>
              </a:solidFill>
              <a:latin typeface="+mn-lt"/>
              <a:ea typeface="+mn-ea"/>
              <a:cs typeface="+mn-cs"/>
            </a:endParaRPr>
          </a:p>
          <a:p>
            <a:pPr marL="196596" indent="-196596" defTabSz="786384">
              <a:spcBef>
                <a:spcPts val="860"/>
              </a:spcBef>
            </a:pPr>
            <a:endParaRPr lang="en-GB" sz="2408" kern="1200">
              <a:solidFill>
                <a:schemeClr val="tx1"/>
              </a:solidFill>
              <a:latin typeface="+mn-lt"/>
              <a:ea typeface="+mn-ea"/>
              <a:cs typeface="+mn-cs"/>
            </a:endParaRPr>
          </a:p>
          <a:p>
            <a:pPr marL="196596" indent="-196596" defTabSz="786384">
              <a:spcBef>
                <a:spcPts val="860"/>
              </a:spcBef>
            </a:pPr>
            <a:endParaRPr lang="en-GB" sz="2408" kern="1200">
              <a:solidFill>
                <a:schemeClr val="tx1"/>
              </a:solidFill>
              <a:latin typeface="+mn-lt"/>
              <a:ea typeface="+mn-ea"/>
              <a:cs typeface="+mn-cs"/>
            </a:endParaRPr>
          </a:p>
          <a:p>
            <a:pPr marL="196596" indent="-196596" defTabSz="786384">
              <a:spcBef>
                <a:spcPts val="860"/>
              </a:spcBef>
            </a:pPr>
            <a:endParaRPr lang="en-GB" sz="2408" kern="1200">
              <a:solidFill>
                <a:schemeClr val="tx1"/>
              </a:solidFill>
              <a:latin typeface="+mn-lt"/>
              <a:ea typeface="+mn-ea"/>
              <a:cs typeface="+mn-cs"/>
            </a:endParaRPr>
          </a:p>
          <a:p>
            <a:pPr marL="196596" indent="-196596" defTabSz="786384">
              <a:spcBef>
                <a:spcPts val="860"/>
              </a:spcBef>
            </a:pPr>
            <a:endParaRPr lang="en-GB" sz="2408" kern="1200">
              <a:solidFill>
                <a:schemeClr val="tx1"/>
              </a:solidFill>
              <a:latin typeface="+mn-lt"/>
              <a:ea typeface="+mn-ea"/>
              <a:cs typeface="+mn-cs"/>
            </a:endParaRPr>
          </a:p>
          <a:p>
            <a:pPr marL="196596" indent="-196596" defTabSz="786384">
              <a:spcBef>
                <a:spcPts val="860"/>
              </a:spcBef>
            </a:pPr>
            <a:endParaRPr lang="en-GB" sz="2408" kern="1200">
              <a:solidFill>
                <a:schemeClr val="tx1"/>
              </a:solidFill>
              <a:latin typeface="+mn-lt"/>
              <a:ea typeface="+mn-ea"/>
              <a:cs typeface="+mn-cs"/>
            </a:endParaRPr>
          </a:p>
          <a:p>
            <a:pPr marL="196596" indent="-196596" defTabSz="786384">
              <a:spcBef>
                <a:spcPts val="860"/>
              </a:spcBef>
            </a:pPr>
            <a:endParaRPr lang="en-GB" sz="2408" kern="1200">
              <a:solidFill>
                <a:schemeClr val="tx1"/>
              </a:solidFill>
              <a:latin typeface="+mn-lt"/>
              <a:ea typeface="+mn-ea"/>
              <a:cs typeface="+mn-cs"/>
            </a:endParaRPr>
          </a:p>
          <a:p>
            <a:pPr marL="196596" indent="-196596" defTabSz="786384">
              <a:spcBef>
                <a:spcPts val="860"/>
              </a:spcBef>
            </a:pPr>
            <a:endParaRPr lang="en-GB" sz="2408" kern="1200">
              <a:solidFill>
                <a:schemeClr val="tx1"/>
              </a:solidFill>
              <a:latin typeface="+mn-lt"/>
              <a:ea typeface="+mn-ea"/>
              <a:cs typeface="+mn-cs"/>
            </a:endParaRPr>
          </a:p>
          <a:p>
            <a:pPr marL="196596" indent="-196596" defTabSz="786384">
              <a:spcBef>
                <a:spcPts val="860"/>
              </a:spcBef>
            </a:pPr>
            <a:endParaRPr lang="en-GB" sz="2408" kern="1200">
              <a:solidFill>
                <a:schemeClr val="tx1"/>
              </a:solidFill>
              <a:latin typeface="+mn-lt"/>
              <a:ea typeface="+mn-ea"/>
              <a:cs typeface="+mn-cs"/>
            </a:endParaRPr>
          </a:p>
          <a:p>
            <a:pPr marL="196596" indent="-196596" defTabSz="786384">
              <a:spcBef>
                <a:spcPts val="860"/>
              </a:spcBef>
            </a:pPr>
            <a:endParaRPr lang="en-GB" sz="2408" kern="1200">
              <a:solidFill>
                <a:schemeClr val="tx1"/>
              </a:solidFill>
              <a:latin typeface="+mn-lt"/>
              <a:ea typeface="+mn-ea"/>
              <a:cs typeface="+mn-cs"/>
            </a:endParaRPr>
          </a:p>
          <a:p>
            <a:pPr marL="196596" indent="-196596" defTabSz="786384">
              <a:spcBef>
                <a:spcPts val="860"/>
              </a:spcBef>
            </a:pPr>
            <a:endParaRPr lang="en-GB" sz="2408" kern="1200">
              <a:solidFill>
                <a:schemeClr val="tx1"/>
              </a:solidFill>
              <a:latin typeface="+mn-lt"/>
              <a:ea typeface="+mn-ea"/>
              <a:cs typeface="+mn-cs"/>
            </a:endParaRPr>
          </a:p>
          <a:p>
            <a:endParaRPr lang="en-GB" dirty="0"/>
          </a:p>
        </p:txBody>
      </p:sp>
      <p:sp>
        <p:nvSpPr>
          <p:cNvPr id="38" name="Rectangle 37">
            <a:extLst>
              <a:ext uri="{FF2B5EF4-FFF2-40B4-BE49-F238E27FC236}">
                <a16:creationId xmlns:a16="http://schemas.microsoft.com/office/drawing/2014/main" id="{314B6377-0E69-8108-CCB0-E2B33D586819}"/>
              </a:ext>
            </a:extLst>
          </p:cNvPr>
          <p:cNvSpPr/>
          <p:nvPr/>
        </p:nvSpPr>
        <p:spPr>
          <a:xfrm>
            <a:off x="988365" y="1698191"/>
            <a:ext cx="1785021" cy="3278199"/>
          </a:xfrm>
          <a:prstGeom prst="rect">
            <a:avLst/>
          </a:prstGeom>
          <a:solidFill>
            <a:srgbClr val="232325"/>
          </a:solidFill>
          <a:ln>
            <a:solidFill>
              <a:schemeClr val="tx1">
                <a:lumMod val="85000"/>
                <a:lumOff val="15000"/>
              </a:schemeClr>
            </a:solidFill>
          </a:ln>
        </p:spPr>
        <p:style>
          <a:lnRef idx="1">
            <a:schemeClr val="accent2"/>
          </a:lnRef>
          <a:fillRef idx="2">
            <a:schemeClr val="accent2"/>
          </a:fillRef>
          <a:effectRef idx="1">
            <a:schemeClr val="accent2"/>
          </a:effectRef>
          <a:fontRef idx="minor">
            <a:schemeClr val="dk1"/>
          </a:fontRef>
        </p:style>
        <p:txBody>
          <a:bodyPr rtlCol="0" anchor="ctr"/>
          <a:lstStyle/>
          <a:p>
            <a:pPr algn="ctr" defTabSz="393192">
              <a:spcAft>
                <a:spcPts val="600"/>
              </a:spcAft>
              <a:defRPr/>
            </a:pPr>
            <a:endParaRPr lang="en-GB" sz="1376" kern="0" dirty="0">
              <a:solidFill>
                <a:prstClr val="black"/>
              </a:solidFill>
              <a:latin typeface="Times New Roman" panose="02020603050405020304" pitchFamily="18" charset="0"/>
              <a:ea typeface="+mn-ea"/>
              <a:cs typeface="+mn-cs"/>
            </a:endParaRPr>
          </a:p>
          <a:p>
            <a:pPr algn="ctr" defTabSz="393192">
              <a:spcAft>
                <a:spcPts val="600"/>
              </a:spcAft>
              <a:defRPr/>
            </a:pPr>
            <a:endParaRPr lang="en-GB" sz="946" kern="0" dirty="0">
              <a:solidFill>
                <a:prstClr val="black"/>
              </a:solidFill>
              <a:latin typeface="Times New Roman" panose="02020603050405020304" pitchFamily="18" charset="0"/>
              <a:ea typeface="+mn-ea"/>
              <a:cs typeface="+mn-cs"/>
            </a:endParaRPr>
          </a:p>
          <a:p>
            <a:pPr marL="245745" indent="-245745" algn="ctr" defTabSz="393192">
              <a:spcAft>
                <a:spcPts val="600"/>
              </a:spcAft>
              <a:buFont typeface="Arial" panose="020B0604020202020204" pitchFamily="34" charset="0"/>
              <a:buChar char="•"/>
              <a:defRPr/>
            </a:pPr>
            <a:endParaRPr lang="en-GB" sz="1548" kern="0" dirty="0">
              <a:solidFill>
                <a:prstClr val="black"/>
              </a:solidFill>
              <a:latin typeface="Times New Roman" panose="02020603050405020304" pitchFamily="18" charset="0"/>
              <a:ea typeface="+mn-ea"/>
              <a:cs typeface="+mn-cs"/>
            </a:endParaRPr>
          </a:p>
          <a:p>
            <a:pPr marL="245745" indent="-245745" algn="ctr" defTabSz="393192">
              <a:spcAft>
                <a:spcPts val="600"/>
              </a:spcAft>
              <a:buFont typeface="Arial" panose="020B0604020202020204" pitchFamily="34" charset="0"/>
              <a:buChar char="•"/>
              <a:defRPr/>
            </a:pPr>
            <a:endParaRPr lang="en-GB" sz="1548" kern="0" dirty="0">
              <a:solidFill>
                <a:prstClr val="black"/>
              </a:solidFill>
              <a:latin typeface="Times New Roman" panose="02020603050405020304" pitchFamily="18" charset="0"/>
              <a:ea typeface="+mn-ea"/>
              <a:cs typeface="+mn-cs"/>
            </a:endParaRPr>
          </a:p>
          <a:p>
            <a:pPr marL="245745" indent="-245745" algn="ctr" defTabSz="393192">
              <a:spcAft>
                <a:spcPts val="600"/>
              </a:spcAft>
              <a:buFont typeface="Arial" panose="020B0604020202020204" pitchFamily="34" charset="0"/>
              <a:buChar char="•"/>
              <a:defRPr/>
            </a:pPr>
            <a:endParaRPr lang="en-GB" sz="1548" kern="0" dirty="0">
              <a:solidFill>
                <a:prstClr val="black"/>
              </a:solidFill>
              <a:latin typeface="Times New Roman" panose="02020603050405020304" pitchFamily="18" charset="0"/>
              <a:ea typeface="+mn-ea"/>
              <a:cs typeface="+mn-cs"/>
            </a:endParaRPr>
          </a:p>
          <a:p>
            <a:pPr marL="245745" indent="-245745" algn="ctr" defTabSz="393192">
              <a:spcAft>
                <a:spcPts val="600"/>
              </a:spcAft>
              <a:buFont typeface="Arial" panose="020B0604020202020204" pitchFamily="34" charset="0"/>
              <a:buChar char="•"/>
              <a:defRPr/>
            </a:pPr>
            <a:endParaRPr lang="en-GB" sz="1548" kern="0" dirty="0">
              <a:solidFill>
                <a:prstClr val="black"/>
              </a:solidFill>
              <a:latin typeface="Times New Roman" panose="02020603050405020304" pitchFamily="18" charset="0"/>
              <a:ea typeface="+mn-ea"/>
              <a:cs typeface="+mn-cs"/>
            </a:endParaRPr>
          </a:p>
          <a:p>
            <a:pPr marL="245745" indent="-245745" algn="ctr" defTabSz="393192">
              <a:spcAft>
                <a:spcPts val="600"/>
              </a:spcAft>
              <a:buFont typeface="Arial" panose="020B0604020202020204" pitchFamily="34" charset="0"/>
              <a:buChar char="•"/>
              <a:defRPr/>
            </a:pPr>
            <a:endParaRPr lang="en-GB" sz="1548" kern="0" dirty="0">
              <a:solidFill>
                <a:prstClr val="black"/>
              </a:solidFill>
              <a:latin typeface="Times New Roman" panose="02020603050405020304" pitchFamily="18" charset="0"/>
              <a:ea typeface="+mn-ea"/>
              <a:cs typeface="+mn-cs"/>
            </a:endParaRPr>
          </a:p>
          <a:p>
            <a:pPr marL="245745" indent="-245745" algn="ctr" defTabSz="393192">
              <a:spcAft>
                <a:spcPts val="600"/>
              </a:spcAft>
              <a:buFont typeface="Arial" panose="020B0604020202020204" pitchFamily="34" charset="0"/>
              <a:buChar char="•"/>
              <a:defRPr/>
            </a:pPr>
            <a:endParaRPr lang="en-GB" sz="1548" kern="0" dirty="0">
              <a:solidFill>
                <a:prstClr val="black"/>
              </a:solidFill>
              <a:latin typeface="Times New Roman" panose="02020603050405020304" pitchFamily="18" charset="0"/>
              <a:ea typeface="+mn-ea"/>
              <a:cs typeface="+mn-cs"/>
            </a:endParaRPr>
          </a:p>
          <a:p>
            <a:pPr marL="245745" indent="-245745" algn="ctr" defTabSz="393192">
              <a:spcAft>
                <a:spcPts val="600"/>
              </a:spcAft>
              <a:buFont typeface="Arial" panose="020B0604020202020204" pitchFamily="34" charset="0"/>
              <a:buChar char="•"/>
              <a:defRPr/>
            </a:pPr>
            <a:endParaRPr lang="en-GB" sz="1548" kern="0" dirty="0">
              <a:solidFill>
                <a:prstClr val="black"/>
              </a:solidFill>
              <a:latin typeface="Times New Roman" panose="02020603050405020304" pitchFamily="18" charset="0"/>
              <a:ea typeface="+mn-ea"/>
              <a:cs typeface="+mn-cs"/>
            </a:endParaRPr>
          </a:p>
          <a:p>
            <a:pPr marL="245745" indent="-245745" algn="ctr" defTabSz="393192">
              <a:spcAft>
                <a:spcPts val="600"/>
              </a:spcAft>
              <a:buFont typeface="Arial" panose="020B0604020202020204" pitchFamily="34" charset="0"/>
              <a:buChar char="•"/>
              <a:defRPr/>
            </a:pPr>
            <a:endParaRPr lang="en-GB" sz="1548" kern="0" dirty="0">
              <a:solidFill>
                <a:prstClr val="black"/>
              </a:solidFill>
              <a:latin typeface="Times New Roman" panose="02020603050405020304" pitchFamily="18" charset="0"/>
              <a:ea typeface="+mn-ea"/>
              <a:cs typeface="+mn-cs"/>
            </a:endParaRPr>
          </a:p>
          <a:p>
            <a:pPr marL="245745" indent="-245745" algn="ctr" defTabSz="393192">
              <a:spcAft>
                <a:spcPts val="600"/>
              </a:spcAft>
              <a:buFont typeface="Arial" panose="020B0604020202020204" pitchFamily="34" charset="0"/>
              <a:buChar char="•"/>
              <a:defRPr/>
            </a:pPr>
            <a:endParaRPr lang="en-GB" sz="1548" kern="0" dirty="0">
              <a:solidFill>
                <a:prstClr val="black"/>
              </a:solidFill>
              <a:latin typeface="Times New Roman" panose="02020603050405020304" pitchFamily="18" charset="0"/>
              <a:ea typeface="+mn-ea"/>
              <a:cs typeface="+mn-cs"/>
            </a:endParaRPr>
          </a:p>
          <a:p>
            <a:pPr marL="285750" marR="0" lvl="0" indent="-285750" algn="ctr" defTabSz="457200" rtl="0" eaLnBrk="1" fontAlgn="auto" latinLnBrk="0" hangingPunct="1">
              <a:lnSpc>
                <a:spcPct val="100000"/>
              </a:lnSpc>
              <a:spcBef>
                <a:spcPts val="0"/>
              </a:spcBef>
              <a:spcAft>
                <a:spcPts val="60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mn-cs"/>
            </a:endParaRPr>
          </a:p>
        </p:txBody>
      </p:sp>
      <p:sp>
        <p:nvSpPr>
          <p:cNvPr id="39" name="Rectangle 38">
            <a:extLst>
              <a:ext uri="{FF2B5EF4-FFF2-40B4-BE49-F238E27FC236}">
                <a16:creationId xmlns:a16="http://schemas.microsoft.com/office/drawing/2014/main" id="{120182AD-341F-8193-DA60-0DAB4A58B96E}"/>
              </a:ext>
            </a:extLst>
          </p:cNvPr>
          <p:cNvSpPr/>
          <p:nvPr/>
        </p:nvSpPr>
        <p:spPr>
          <a:xfrm>
            <a:off x="2754344" y="1744236"/>
            <a:ext cx="1829221" cy="3218767"/>
          </a:xfrm>
          <a:prstGeom prst="rect">
            <a:avLst/>
          </a:prstGeom>
          <a:solidFill>
            <a:srgbClr val="DAB592"/>
          </a:solidFill>
          <a:ln>
            <a:solidFill>
              <a:srgbClr val="232325"/>
            </a:solidFill>
          </a:ln>
        </p:spPr>
        <p:style>
          <a:lnRef idx="1">
            <a:schemeClr val="accent5"/>
          </a:lnRef>
          <a:fillRef idx="2">
            <a:schemeClr val="accent5"/>
          </a:fillRef>
          <a:effectRef idx="1">
            <a:schemeClr val="accent5"/>
          </a:effectRef>
          <a:fontRef idx="minor">
            <a:schemeClr val="dk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mn-cs"/>
            </a:endParaRPr>
          </a:p>
        </p:txBody>
      </p:sp>
      <p:sp>
        <p:nvSpPr>
          <p:cNvPr id="40" name="Rectangle 39">
            <a:extLst>
              <a:ext uri="{FF2B5EF4-FFF2-40B4-BE49-F238E27FC236}">
                <a16:creationId xmlns:a16="http://schemas.microsoft.com/office/drawing/2014/main" id="{DC7E78DB-D0BE-E41D-77A5-0BB34AB85AB9}"/>
              </a:ext>
            </a:extLst>
          </p:cNvPr>
          <p:cNvSpPr/>
          <p:nvPr/>
        </p:nvSpPr>
        <p:spPr>
          <a:xfrm>
            <a:off x="4537479" y="1729081"/>
            <a:ext cx="1803088" cy="3234065"/>
          </a:xfrm>
          <a:prstGeom prst="rect">
            <a:avLst/>
          </a:prstGeom>
          <a:solidFill>
            <a:srgbClr val="232325"/>
          </a:solidFill>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mn-cs"/>
            </a:endParaRPr>
          </a:p>
        </p:txBody>
      </p:sp>
      <p:sp>
        <p:nvSpPr>
          <p:cNvPr id="41" name="Rectangle 40">
            <a:extLst>
              <a:ext uri="{FF2B5EF4-FFF2-40B4-BE49-F238E27FC236}">
                <a16:creationId xmlns:a16="http://schemas.microsoft.com/office/drawing/2014/main" id="{9A42E561-60CB-A961-B920-0DCA639182A3}"/>
              </a:ext>
            </a:extLst>
          </p:cNvPr>
          <p:cNvSpPr/>
          <p:nvPr/>
        </p:nvSpPr>
        <p:spPr>
          <a:xfrm>
            <a:off x="6331651" y="1736730"/>
            <a:ext cx="1765230" cy="3226416"/>
          </a:xfrm>
          <a:prstGeom prst="rect">
            <a:avLst/>
          </a:prstGeom>
          <a:solidFill>
            <a:srgbClr val="DAB592"/>
          </a:solidFill>
        </p:spPr>
        <p:style>
          <a:lnRef idx="1">
            <a:schemeClr val="accent3"/>
          </a:lnRef>
          <a:fillRef idx="2">
            <a:schemeClr val="accent3"/>
          </a:fillRef>
          <a:effectRef idx="1">
            <a:schemeClr val="accent3"/>
          </a:effectRef>
          <a:fontRef idx="minor">
            <a:schemeClr val="dk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Trebuchet MS" panose="020B0603020202020204"/>
              <a:ea typeface="+mn-ea"/>
              <a:cs typeface="+mn-cs"/>
            </a:endParaRPr>
          </a:p>
        </p:txBody>
      </p:sp>
      <p:sp>
        <p:nvSpPr>
          <p:cNvPr id="42" name="Rectangle 41">
            <a:extLst>
              <a:ext uri="{FF2B5EF4-FFF2-40B4-BE49-F238E27FC236}">
                <a16:creationId xmlns:a16="http://schemas.microsoft.com/office/drawing/2014/main" id="{9334EBF7-119B-CE8B-D39F-030B06DD5E1F}"/>
              </a:ext>
            </a:extLst>
          </p:cNvPr>
          <p:cNvSpPr/>
          <p:nvPr/>
        </p:nvSpPr>
        <p:spPr>
          <a:xfrm>
            <a:off x="8087669" y="1740412"/>
            <a:ext cx="1738469" cy="3226417"/>
          </a:xfrm>
          <a:prstGeom prst="rect">
            <a:avLst/>
          </a:prstGeom>
          <a:solidFill>
            <a:srgbClr val="232325"/>
          </a:solidFill>
          <a:ln>
            <a:solidFill>
              <a:srgbClr val="232325"/>
            </a:solidFill>
          </a:ln>
        </p:spPr>
        <p:style>
          <a:lnRef idx="1">
            <a:schemeClr val="accent2"/>
          </a:lnRef>
          <a:fillRef idx="2">
            <a:schemeClr val="accent2"/>
          </a:fillRef>
          <a:effectRef idx="1">
            <a:schemeClr val="accent2"/>
          </a:effectRef>
          <a:fontRef idx="minor">
            <a:schemeClr val="dk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mn-cs"/>
            </a:endParaRPr>
          </a:p>
        </p:txBody>
      </p:sp>
      <p:sp>
        <p:nvSpPr>
          <p:cNvPr id="43" name="Rectangle 42">
            <a:extLst>
              <a:ext uri="{FF2B5EF4-FFF2-40B4-BE49-F238E27FC236}">
                <a16:creationId xmlns:a16="http://schemas.microsoft.com/office/drawing/2014/main" id="{A105CF1F-2E1C-BC91-3460-318B628D27AA}"/>
              </a:ext>
            </a:extLst>
          </p:cNvPr>
          <p:cNvSpPr/>
          <p:nvPr/>
        </p:nvSpPr>
        <p:spPr>
          <a:xfrm>
            <a:off x="9802996" y="1689100"/>
            <a:ext cx="1681312" cy="3281411"/>
          </a:xfrm>
          <a:prstGeom prst="rect">
            <a:avLst/>
          </a:prstGeom>
          <a:solidFill>
            <a:srgbClr val="DAB592"/>
          </a:solidFill>
          <a:ln>
            <a:solidFill>
              <a:srgbClr val="232325"/>
            </a:solidFill>
          </a:ln>
        </p:spPr>
        <p:style>
          <a:lnRef idx="1">
            <a:schemeClr val="accent6"/>
          </a:lnRef>
          <a:fillRef idx="2">
            <a:schemeClr val="accent6"/>
          </a:fillRef>
          <a:effectRef idx="1">
            <a:schemeClr val="accent6"/>
          </a:effectRef>
          <a:fontRef idx="minor">
            <a:schemeClr val="dk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Trebuchet MS" panose="020B0603020202020204"/>
              <a:ea typeface="+mn-ea"/>
              <a:cs typeface="+mn-cs"/>
            </a:endParaRPr>
          </a:p>
        </p:txBody>
      </p:sp>
      <p:sp>
        <p:nvSpPr>
          <p:cNvPr id="44" name="Rectangle 43">
            <a:extLst>
              <a:ext uri="{FF2B5EF4-FFF2-40B4-BE49-F238E27FC236}">
                <a16:creationId xmlns:a16="http://schemas.microsoft.com/office/drawing/2014/main" id="{E6D8EEC0-6666-9EB8-9004-0A09D9A7315E}"/>
              </a:ext>
            </a:extLst>
          </p:cNvPr>
          <p:cNvSpPr/>
          <p:nvPr/>
        </p:nvSpPr>
        <p:spPr>
          <a:xfrm>
            <a:off x="2754344" y="1698050"/>
            <a:ext cx="1770982" cy="433752"/>
          </a:xfrm>
          <a:prstGeom prst="rect">
            <a:avLst/>
          </a:prstGeom>
          <a:solidFill>
            <a:srgbClr val="DAB592"/>
          </a:solidFill>
          <a:ln>
            <a:solidFill>
              <a:schemeClr val="tx1">
                <a:lumMod val="85000"/>
                <a:lumOff val="15000"/>
              </a:schemeClr>
            </a:solidFill>
          </a:ln>
        </p:spPr>
        <p:style>
          <a:lnRef idx="1">
            <a:schemeClr val="accent5"/>
          </a:lnRef>
          <a:fillRef idx="2">
            <a:schemeClr val="accent5"/>
          </a:fillRef>
          <a:effectRef idx="1">
            <a:schemeClr val="accent5"/>
          </a:effectRef>
          <a:fontRef idx="minor">
            <a:schemeClr val="dk1"/>
          </a:fontRef>
        </p:style>
        <p:txBody>
          <a:bodyPr rtlCol="0" anchor="ctr"/>
          <a:lstStyle/>
          <a:p>
            <a:pPr algn="ctr" defTabSz="393192">
              <a:spcAft>
                <a:spcPts val="600"/>
              </a:spcAft>
              <a:defRPr/>
            </a:pPr>
            <a:r>
              <a:rPr lang="en-GB" sz="3096" b="1" kern="1200" dirty="0">
                <a:solidFill>
                  <a:srgbClr val="232325"/>
                </a:solidFill>
                <a:latin typeface="Baskerville Old Face" panose="02020602080505020303" pitchFamily="18" charset="0"/>
              </a:rPr>
              <a:t>E</a:t>
            </a:r>
            <a:r>
              <a:rPr lang="en-GB" sz="1204" b="1" kern="1200" dirty="0">
                <a:solidFill>
                  <a:srgbClr val="232325"/>
                </a:solidFill>
                <a:latin typeface="Baskerville Old Face" panose="02020602080505020303" pitchFamily="18" charset="0"/>
              </a:rPr>
              <a:t>conomical</a:t>
            </a:r>
            <a:endParaRPr kumimoji="0" lang="en-GB" sz="3600" b="1" i="0" u="none" strike="noStrike" kern="1200" cap="none" spc="0" normalizeH="0" baseline="0" noProof="0" dirty="0">
              <a:ln>
                <a:noFill/>
              </a:ln>
              <a:solidFill>
                <a:srgbClr val="232325"/>
              </a:solidFill>
              <a:effectLst/>
              <a:uLnTx/>
              <a:uFillTx/>
              <a:latin typeface="Baskerville Old Face" panose="02020602080505020303" pitchFamily="18" charset="0"/>
            </a:endParaRPr>
          </a:p>
        </p:txBody>
      </p:sp>
      <p:sp>
        <p:nvSpPr>
          <p:cNvPr id="45" name="Rectangle 44">
            <a:extLst>
              <a:ext uri="{FF2B5EF4-FFF2-40B4-BE49-F238E27FC236}">
                <a16:creationId xmlns:a16="http://schemas.microsoft.com/office/drawing/2014/main" id="{0FF58C13-B519-3590-13AC-4958795ED816}"/>
              </a:ext>
            </a:extLst>
          </p:cNvPr>
          <p:cNvSpPr/>
          <p:nvPr/>
        </p:nvSpPr>
        <p:spPr>
          <a:xfrm>
            <a:off x="4544447" y="1698191"/>
            <a:ext cx="1779009" cy="433612"/>
          </a:xfrm>
          <a:prstGeom prst="rect">
            <a:avLst/>
          </a:prstGeom>
          <a:solidFill>
            <a:srgbClr val="232325"/>
          </a:solidFill>
          <a:ln>
            <a:solidFill>
              <a:srgbClr val="DAB592"/>
            </a:solidFill>
          </a:ln>
        </p:spPr>
        <p:style>
          <a:lnRef idx="1">
            <a:schemeClr val="accent1"/>
          </a:lnRef>
          <a:fillRef idx="2">
            <a:schemeClr val="accent1"/>
          </a:fillRef>
          <a:effectRef idx="1">
            <a:schemeClr val="accent1"/>
          </a:effectRef>
          <a:fontRef idx="minor">
            <a:schemeClr val="dk1"/>
          </a:fontRef>
        </p:style>
        <p:txBody>
          <a:bodyPr rtlCol="0" anchor="ctr"/>
          <a:lstStyle/>
          <a:p>
            <a:pPr algn="ctr" defTabSz="393192">
              <a:spcAft>
                <a:spcPts val="600"/>
              </a:spcAft>
              <a:defRPr/>
            </a:pPr>
            <a:r>
              <a:rPr lang="en-GB" sz="3096" b="1" kern="1200" dirty="0">
                <a:solidFill>
                  <a:srgbClr val="EFC597"/>
                </a:solidFill>
                <a:latin typeface="Baskerville Old Face" panose="02020602080505020303" pitchFamily="18" charset="0"/>
              </a:rPr>
              <a:t>S</a:t>
            </a:r>
            <a:r>
              <a:rPr lang="en-GB" sz="1376" b="1" kern="1200" dirty="0">
                <a:solidFill>
                  <a:srgbClr val="EFC597"/>
                </a:solidFill>
                <a:latin typeface="Baskerville Old Face" panose="02020602080505020303" pitchFamily="18" charset="0"/>
              </a:rPr>
              <a:t>ocial</a:t>
            </a:r>
            <a:endParaRPr kumimoji="0" lang="en-GB" sz="3600" b="1" i="0" u="none" strike="noStrike" kern="1200" cap="none" spc="0" normalizeH="0" baseline="0" noProof="0" dirty="0">
              <a:ln>
                <a:noFill/>
              </a:ln>
              <a:solidFill>
                <a:srgbClr val="EFC597"/>
              </a:solidFill>
              <a:effectLst/>
              <a:uLnTx/>
              <a:uFillTx/>
              <a:latin typeface="Baskerville Old Face" panose="02020602080505020303" pitchFamily="18" charset="0"/>
            </a:endParaRPr>
          </a:p>
        </p:txBody>
      </p:sp>
      <p:sp>
        <p:nvSpPr>
          <p:cNvPr id="46" name="Rectangle 45">
            <a:extLst>
              <a:ext uri="{FF2B5EF4-FFF2-40B4-BE49-F238E27FC236}">
                <a16:creationId xmlns:a16="http://schemas.microsoft.com/office/drawing/2014/main" id="{76A27C52-4E49-8EA2-785C-739EC7BE6815}"/>
              </a:ext>
            </a:extLst>
          </p:cNvPr>
          <p:cNvSpPr/>
          <p:nvPr/>
        </p:nvSpPr>
        <p:spPr>
          <a:xfrm>
            <a:off x="6340567" y="1698191"/>
            <a:ext cx="1764509" cy="440924"/>
          </a:xfrm>
          <a:prstGeom prst="rect">
            <a:avLst/>
          </a:prstGeom>
          <a:solidFill>
            <a:srgbClr val="DAB592"/>
          </a:solidFill>
          <a:ln>
            <a:solidFill>
              <a:srgbClr val="232325"/>
            </a:solidFill>
          </a:ln>
        </p:spPr>
        <p:style>
          <a:lnRef idx="1">
            <a:schemeClr val="accent3"/>
          </a:lnRef>
          <a:fillRef idx="2">
            <a:schemeClr val="accent3"/>
          </a:fillRef>
          <a:effectRef idx="1">
            <a:schemeClr val="accent3"/>
          </a:effectRef>
          <a:fontRef idx="minor">
            <a:schemeClr val="dk1"/>
          </a:fontRef>
        </p:style>
        <p:txBody>
          <a:bodyPr rtlCol="0" anchor="ctr"/>
          <a:lstStyle/>
          <a:p>
            <a:pPr algn="ctr" defTabSz="393192">
              <a:spcAft>
                <a:spcPts val="600"/>
              </a:spcAft>
              <a:defRPr/>
            </a:pPr>
            <a:r>
              <a:rPr lang="en-GB" sz="3096" b="1" kern="1200" dirty="0">
                <a:solidFill>
                  <a:prstClr val="black"/>
                </a:solidFill>
                <a:latin typeface="Baskerville Old Face" panose="02020602080505020303" pitchFamily="18" charset="0"/>
              </a:rPr>
              <a:t>T</a:t>
            </a:r>
            <a:r>
              <a:rPr lang="en-GB" sz="1376" b="1" kern="1200" dirty="0">
                <a:solidFill>
                  <a:prstClr val="black"/>
                </a:solidFill>
                <a:latin typeface="Baskerville Old Face" panose="02020602080505020303" pitchFamily="18" charset="0"/>
              </a:rPr>
              <a:t>echnological</a:t>
            </a:r>
            <a:endParaRPr kumimoji="0" lang="en-GB" sz="3600" b="1" i="0" u="none" strike="noStrike" kern="1200" cap="none" spc="0" normalizeH="0" baseline="0" noProof="0" dirty="0">
              <a:ln>
                <a:noFill/>
              </a:ln>
              <a:solidFill>
                <a:prstClr val="black"/>
              </a:solidFill>
              <a:effectLst/>
              <a:uLnTx/>
              <a:uFillTx/>
              <a:latin typeface="Baskerville Old Face" panose="02020602080505020303" pitchFamily="18" charset="0"/>
            </a:endParaRPr>
          </a:p>
        </p:txBody>
      </p:sp>
      <p:sp>
        <p:nvSpPr>
          <p:cNvPr id="47" name="Rectangle 46">
            <a:extLst>
              <a:ext uri="{FF2B5EF4-FFF2-40B4-BE49-F238E27FC236}">
                <a16:creationId xmlns:a16="http://schemas.microsoft.com/office/drawing/2014/main" id="{8057F862-F1A2-A1FE-48A7-B1256279109B}"/>
              </a:ext>
            </a:extLst>
          </p:cNvPr>
          <p:cNvSpPr/>
          <p:nvPr/>
        </p:nvSpPr>
        <p:spPr>
          <a:xfrm>
            <a:off x="8076911" y="1689100"/>
            <a:ext cx="1712236" cy="440924"/>
          </a:xfrm>
          <a:prstGeom prst="rect">
            <a:avLst/>
          </a:prstGeom>
          <a:solidFill>
            <a:srgbClr val="232325"/>
          </a:solidFill>
          <a:ln>
            <a:solidFill>
              <a:srgbClr val="DAB592"/>
            </a:solidFill>
          </a:ln>
        </p:spPr>
        <p:style>
          <a:lnRef idx="1">
            <a:schemeClr val="accent2"/>
          </a:lnRef>
          <a:fillRef idx="2">
            <a:schemeClr val="accent2"/>
          </a:fillRef>
          <a:effectRef idx="1">
            <a:schemeClr val="accent2"/>
          </a:effectRef>
          <a:fontRef idx="minor">
            <a:schemeClr val="dk1"/>
          </a:fontRef>
        </p:style>
        <p:txBody>
          <a:bodyPr rtlCol="0" anchor="ctr"/>
          <a:lstStyle/>
          <a:p>
            <a:pPr algn="ctr" defTabSz="393192">
              <a:spcAft>
                <a:spcPts val="600"/>
              </a:spcAft>
              <a:defRPr/>
            </a:pPr>
            <a:r>
              <a:rPr lang="en-GB" sz="3096" b="1" kern="1200" dirty="0">
                <a:solidFill>
                  <a:srgbClr val="EFC597"/>
                </a:solidFill>
                <a:latin typeface="Baskerville Old Face" panose="02020602080505020303" pitchFamily="18" charset="0"/>
              </a:rPr>
              <a:t>L</a:t>
            </a:r>
            <a:r>
              <a:rPr lang="en-GB" sz="1376" b="1" kern="1200" dirty="0">
                <a:solidFill>
                  <a:srgbClr val="EFC597"/>
                </a:solidFill>
                <a:latin typeface="Baskerville Old Face" panose="02020602080505020303" pitchFamily="18" charset="0"/>
              </a:rPr>
              <a:t>egal</a:t>
            </a:r>
            <a:endParaRPr kumimoji="0" lang="en-GB" sz="3600" b="1" i="0" u="none" strike="noStrike" kern="1200" cap="none" spc="0" normalizeH="0" baseline="0" noProof="0" dirty="0">
              <a:ln>
                <a:noFill/>
              </a:ln>
              <a:solidFill>
                <a:srgbClr val="EFC597"/>
              </a:solidFill>
              <a:effectLst/>
              <a:uLnTx/>
              <a:uFillTx/>
              <a:latin typeface="Baskerville Old Face" panose="02020602080505020303" pitchFamily="18" charset="0"/>
            </a:endParaRPr>
          </a:p>
        </p:txBody>
      </p:sp>
      <p:sp>
        <p:nvSpPr>
          <p:cNvPr id="54" name="Rectangle 53">
            <a:extLst>
              <a:ext uri="{FF2B5EF4-FFF2-40B4-BE49-F238E27FC236}">
                <a16:creationId xmlns:a16="http://schemas.microsoft.com/office/drawing/2014/main" id="{7950A75F-B45C-8255-CD25-07E9BE5EDCDC}"/>
              </a:ext>
            </a:extLst>
          </p:cNvPr>
          <p:cNvSpPr/>
          <p:nvPr/>
        </p:nvSpPr>
        <p:spPr>
          <a:xfrm>
            <a:off x="9786929" y="1694406"/>
            <a:ext cx="1697380" cy="448348"/>
          </a:xfrm>
          <a:prstGeom prst="rect">
            <a:avLst/>
          </a:prstGeom>
          <a:solidFill>
            <a:srgbClr val="DAB592"/>
          </a:solidFill>
          <a:ln>
            <a:solidFill>
              <a:srgbClr val="232325"/>
            </a:solidFill>
          </a:ln>
        </p:spPr>
        <p:style>
          <a:lnRef idx="1">
            <a:schemeClr val="accent6"/>
          </a:lnRef>
          <a:fillRef idx="2">
            <a:schemeClr val="accent6"/>
          </a:fillRef>
          <a:effectRef idx="1">
            <a:schemeClr val="accent6"/>
          </a:effectRef>
          <a:fontRef idx="minor">
            <a:schemeClr val="dk1"/>
          </a:fontRef>
        </p:style>
        <p:txBody>
          <a:bodyPr rtlCol="0" anchor="ctr"/>
          <a:lstStyle/>
          <a:p>
            <a:pPr algn="ctr" defTabSz="393192">
              <a:spcAft>
                <a:spcPts val="600"/>
              </a:spcAft>
              <a:defRPr/>
            </a:pPr>
            <a:r>
              <a:rPr lang="en-GB" sz="3096" b="1" kern="1200" dirty="0">
                <a:solidFill>
                  <a:prstClr val="black"/>
                </a:solidFill>
                <a:latin typeface="Baskerville Old Face" panose="02020602080505020303" pitchFamily="18" charset="0"/>
              </a:rPr>
              <a:t>E</a:t>
            </a:r>
            <a:r>
              <a:rPr lang="en-GB" sz="1376" b="1" kern="1200" dirty="0">
                <a:solidFill>
                  <a:prstClr val="black"/>
                </a:solidFill>
                <a:latin typeface="Baskerville Old Face" panose="02020602080505020303" pitchFamily="18" charset="0"/>
              </a:rPr>
              <a:t>nvironmental</a:t>
            </a:r>
            <a:endParaRPr kumimoji="0" lang="en-GB" sz="3600" b="1" i="0" u="none" strike="noStrike" kern="1200" cap="none" spc="0" normalizeH="0" baseline="0" noProof="0" dirty="0">
              <a:ln>
                <a:noFill/>
              </a:ln>
              <a:solidFill>
                <a:prstClr val="black"/>
              </a:solidFill>
              <a:effectLst/>
              <a:uLnTx/>
              <a:uFillTx/>
              <a:latin typeface="Baskerville Old Face" panose="02020602080505020303" pitchFamily="18" charset="0"/>
            </a:endParaRPr>
          </a:p>
        </p:txBody>
      </p:sp>
      <p:sp>
        <p:nvSpPr>
          <p:cNvPr id="55" name="Rectangle 54">
            <a:extLst>
              <a:ext uri="{FF2B5EF4-FFF2-40B4-BE49-F238E27FC236}">
                <a16:creationId xmlns:a16="http://schemas.microsoft.com/office/drawing/2014/main" id="{302E9C16-8B55-3B11-A106-F702081FAF7D}"/>
              </a:ext>
            </a:extLst>
          </p:cNvPr>
          <p:cNvSpPr/>
          <p:nvPr/>
        </p:nvSpPr>
        <p:spPr>
          <a:xfrm>
            <a:off x="987829" y="1712931"/>
            <a:ext cx="1736646" cy="411443"/>
          </a:xfrm>
          <a:prstGeom prst="rect">
            <a:avLst/>
          </a:prstGeom>
          <a:solidFill>
            <a:srgbClr val="232325"/>
          </a:solidFill>
          <a:ln>
            <a:solidFill>
              <a:srgbClr val="DAB592"/>
            </a:solidFill>
          </a:ln>
        </p:spPr>
        <p:style>
          <a:lnRef idx="1">
            <a:schemeClr val="accent2"/>
          </a:lnRef>
          <a:fillRef idx="2">
            <a:schemeClr val="accent2"/>
          </a:fillRef>
          <a:effectRef idx="1">
            <a:schemeClr val="accent2"/>
          </a:effectRef>
          <a:fontRef idx="minor">
            <a:schemeClr val="dk1"/>
          </a:fontRef>
        </p:style>
        <p:txBody>
          <a:bodyPr rtlCol="0" anchor="ctr"/>
          <a:lstStyle/>
          <a:p>
            <a:pPr algn="ctr" defTabSz="393192">
              <a:spcAft>
                <a:spcPts val="600"/>
              </a:spcAft>
              <a:defRPr/>
            </a:pPr>
            <a:r>
              <a:rPr lang="en-GB" sz="3096" b="1" kern="1200" dirty="0">
                <a:solidFill>
                  <a:srgbClr val="EFC597"/>
                </a:solidFill>
                <a:latin typeface="Baskerville Old Face" panose="02020602080505020303" pitchFamily="18" charset="0"/>
              </a:rPr>
              <a:t>P</a:t>
            </a:r>
            <a:r>
              <a:rPr lang="en-GB" sz="1376" b="1" kern="1200" dirty="0">
                <a:solidFill>
                  <a:srgbClr val="EFC597"/>
                </a:solidFill>
                <a:latin typeface="Baskerville Old Face" panose="02020602080505020303" pitchFamily="18" charset="0"/>
              </a:rPr>
              <a:t>olitical</a:t>
            </a:r>
            <a:endParaRPr kumimoji="0" lang="en-GB" sz="3600" b="1" i="0" u="none" strike="noStrike" kern="1200" cap="none" spc="0" normalizeH="0" baseline="0" noProof="0" dirty="0">
              <a:ln>
                <a:noFill/>
              </a:ln>
              <a:solidFill>
                <a:srgbClr val="EFC597"/>
              </a:solidFill>
              <a:effectLst/>
              <a:uLnTx/>
              <a:uFillTx/>
              <a:latin typeface="Baskerville Old Face" panose="02020602080505020303" pitchFamily="18" charset="0"/>
            </a:endParaRPr>
          </a:p>
        </p:txBody>
      </p:sp>
      <p:sp>
        <p:nvSpPr>
          <p:cNvPr id="56" name="TextBox 55">
            <a:extLst>
              <a:ext uri="{FF2B5EF4-FFF2-40B4-BE49-F238E27FC236}">
                <a16:creationId xmlns:a16="http://schemas.microsoft.com/office/drawing/2014/main" id="{3039CD0C-73D7-E164-8D66-642B5C4F3A73}"/>
              </a:ext>
            </a:extLst>
          </p:cNvPr>
          <p:cNvSpPr txBox="1"/>
          <p:nvPr/>
        </p:nvSpPr>
        <p:spPr>
          <a:xfrm>
            <a:off x="985312" y="2218359"/>
            <a:ext cx="1694793" cy="2697854"/>
          </a:xfrm>
          <a:prstGeom prst="rect">
            <a:avLst/>
          </a:prstGeom>
          <a:noFill/>
          <a:ln>
            <a:solidFill>
              <a:schemeClr val="tx1">
                <a:lumMod val="85000"/>
                <a:lumOff val="15000"/>
              </a:schemeClr>
            </a:solidFill>
          </a:ln>
        </p:spPr>
        <p:txBody>
          <a:bodyPr wrap="square" rtlCol="0">
            <a:spAutoFit/>
          </a:bodyPr>
          <a:lstStyle/>
          <a:p>
            <a:pPr marL="245745" indent="-245745" defTabSz="393192">
              <a:spcAft>
                <a:spcPts val="600"/>
              </a:spcAft>
              <a:buFont typeface="Arial" panose="020B0604020202020204" pitchFamily="34" charset="0"/>
              <a:buChar char="•"/>
              <a:defRPr/>
            </a:pPr>
            <a:r>
              <a:rPr lang="en-GB" sz="1548" kern="1200" dirty="0">
                <a:solidFill>
                  <a:srgbClr val="EFC597"/>
                </a:solidFill>
                <a:latin typeface="Baskerville Old Face" panose="02020602080505020303" pitchFamily="18" charset="0"/>
              </a:rPr>
              <a:t>Low wages </a:t>
            </a:r>
          </a:p>
          <a:p>
            <a:pPr marL="245745" indent="-245745" defTabSz="393192">
              <a:spcAft>
                <a:spcPts val="600"/>
              </a:spcAft>
              <a:buFont typeface="Arial" panose="020B0604020202020204" pitchFamily="34" charset="0"/>
              <a:buChar char="•"/>
              <a:defRPr/>
            </a:pPr>
            <a:endParaRPr lang="en-GB" sz="1548" kern="1200" dirty="0">
              <a:solidFill>
                <a:srgbClr val="EFC597"/>
              </a:solidFill>
              <a:latin typeface="Baskerville Old Face" panose="02020602080505020303" pitchFamily="18" charset="0"/>
            </a:endParaRPr>
          </a:p>
          <a:p>
            <a:pPr marL="245745" indent="-245745" defTabSz="393192">
              <a:spcAft>
                <a:spcPts val="600"/>
              </a:spcAft>
              <a:buFont typeface="Arial" panose="020B0604020202020204" pitchFamily="34" charset="0"/>
              <a:buChar char="•"/>
              <a:defRPr/>
            </a:pPr>
            <a:r>
              <a:rPr lang="en-GB" sz="1548" kern="1200" dirty="0">
                <a:solidFill>
                  <a:srgbClr val="EFC597"/>
                </a:solidFill>
                <a:latin typeface="Baskerville Old Face" panose="02020602080505020303" pitchFamily="18" charset="0"/>
              </a:rPr>
              <a:t>Governmental policy</a:t>
            </a:r>
          </a:p>
          <a:p>
            <a:pPr marL="245745" indent="-245745" defTabSz="393192">
              <a:spcAft>
                <a:spcPts val="600"/>
              </a:spcAft>
              <a:buFont typeface="Arial" panose="020B0604020202020204" pitchFamily="34" charset="0"/>
              <a:buChar char="•"/>
              <a:defRPr/>
            </a:pPr>
            <a:endParaRPr lang="en-GB" sz="1548" kern="1200" dirty="0">
              <a:solidFill>
                <a:srgbClr val="EFC597"/>
              </a:solidFill>
              <a:latin typeface="Baskerville Old Face" panose="02020602080505020303" pitchFamily="18" charset="0"/>
            </a:endParaRPr>
          </a:p>
          <a:p>
            <a:pPr marL="245745" indent="-245745" defTabSz="393192">
              <a:spcAft>
                <a:spcPts val="600"/>
              </a:spcAft>
              <a:buFont typeface="Arial" panose="020B0604020202020204" pitchFamily="34" charset="0"/>
              <a:buChar char="•"/>
              <a:defRPr/>
            </a:pPr>
            <a:r>
              <a:rPr lang="en-GB" sz="1548" kern="1200" dirty="0">
                <a:solidFill>
                  <a:srgbClr val="EFC597"/>
                </a:solidFill>
                <a:latin typeface="Baskerville Old Face" panose="02020602080505020303" pitchFamily="18" charset="0"/>
              </a:rPr>
              <a:t>Trade regulations </a:t>
            </a:r>
          </a:p>
          <a:p>
            <a:pPr marL="245745" indent="-245745" defTabSz="393192">
              <a:spcAft>
                <a:spcPts val="600"/>
              </a:spcAft>
              <a:buFont typeface="Arial" panose="020B0604020202020204" pitchFamily="34" charset="0"/>
              <a:buChar char="•"/>
              <a:defRPr/>
            </a:pPr>
            <a:endParaRPr lang="en-GB" sz="1548" kern="1200" dirty="0">
              <a:solidFill>
                <a:srgbClr val="EFC597"/>
              </a:solidFill>
              <a:latin typeface="Baskerville Old Face" panose="02020602080505020303" pitchFamily="18" charset="0"/>
            </a:endParaRPr>
          </a:p>
          <a:p>
            <a:pPr marL="245745" indent="-245745" defTabSz="393192">
              <a:spcAft>
                <a:spcPts val="600"/>
              </a:spcAft>
              <a:buFont typeface="Arial" panose="020B0604020202020204" pitchFamily="34" charset="0"/>
              <a:buChar char="•"/>
              <a:defRPr/>
            </a:pPr>
            <a:r>
              <a:rPr lang="en-GB" sz="1548" kern="1200" dirty="0">
                <a:solidFill>
                  <a:srgbClr val="EFC597"/>
                </a:solidFill>
                <a:latin typeface="Baskerville Old Face" panose="02020602080505020303" pitchFamily="18" charset="0"/>
              </a:rPr>
              <a:t>Tariffs</a:t>
            </a:r>
            <a:endParaRPr kumimoji="0" lang="en-GB" sz="1800" b="0" i="0" u="none" strike="noStrike" kern="1200" cap="none" spc="0" normalizeH="0" baseline="0" noProof="0" dirty="0">
              <a:ln>
                <a:noFill/>
              </a:ln>
              <a:solidFill>
                <a:srgbClr val="EFC597"/>
              </a:solidFill>
              <a:effectLst/>
              <a:uLnTx/>
              <a:uFillTx/>
              <a:latin typeface="Baskerville Old Face" panose="02020602080505020303" pitchFamily="18" charset="0"/>
            </a:endParaRPr>
          </a:p>
        </p:txBody>
      </p:sp>
      <p:sp>
        <p:nvSpPr>
          <p:cNvPr id="57" name="TextBox 56">
            <a:extLst>
              <a:ext uri="{FF2B5EF4-FFF2-40B4-BE49-F238E27FC236}">
                <a16:creationId xmlns:a16="http://schemas.microsoft.com/office/drawing/2014/main" id="{FF87ABB0-FBDB-A581-EAB8-9DE83E915F3B}"/>
              </a:ext>
            </a:extLst>
          </p:cNvPr>
          <p:cNvSpPr txBox="1"/>
          <p:nvPr/>
        </p:nvSpPr>
        <p:spPr>
          <a:xfrm>
            <a:off x="2816028" y="2521675"/>
            <a:ext cx="1661460" cy="1829347"/>
          </a:xfrm>
          <a:prstGeom prst="rect">
            <a:avLst/>
          </a:prstGeom>
          <a:noFill/>
        </p:spPr>
        <p:txBody>
          <a:bodyPr wrap="square" rtlCol="0">
            <a:spAutoFit/>
          </a:bodyPr>
          <a:lstStyle/>
          <a:p>
            <a:pPr marL="245745" indent="-245745" defTabSz="393192">
              <a:spcAft>
                <a:spcPts val="600"/>
              </a:spcAft>
              <a:buFont typeface="Arial" panose="020B0604020202020204" pitchFamily="34" charset="0"/>
              <a:buChar char="•"/>
              <a:defRPr/>
            </a:pPr>
            <a:r>
              <a:rPr lang="en-GB" sz="1548" kern="1200" dirty="0">
                <a:solidFill>
                  <a:prstClr val="black"/>
                </a:solidFill>
                <a:latin typeface="Baskerville Old Face" panose="02020602080505020303" pitchFamily="18" charset="0"/>
              </a:rPr>
              <a:t>Exchange rate</a:t>
            </a:r>
          </a:p>
          <a:p>
            <a:pPr marL="245745" indent="-245745" defTabSz="393192">
              <a:spcAft>
                <a:spcPts val="600"/>
              </a:spcAft>
              <a:buFont typeface="Arial" panose="020B0604020202020204" pitchFamily="34" charset="0"/>
              <a:buChar char="•"/>
              <a:defRPr/>
            </a:pPr>
            <a:endParaRPr lang="en-GB" sz="1548" kern="1200" dirty="0">
              <a:solidFill>
                <a:prstClr val="black"/>
              </a:solidFill>
              <a:latin typeface="Baskerville Old Face" panose="02020602080505020303" pitchFamily="18" charset="0"/>
            </a:endParaRPr>
          </a:p>
          <a:p>
            <a:pPr marL="245745" indent="-245745" defTabSz="393192">
              <a:spcAft>
                <a:spcPts val="600"/>
              </a:spcAft>
              <a:buFont typeface="Arial" panose="020B0604020202020204" pitchFamily="34" charset="0"/>
              <a:buChar char="•"/>
              <a:defRPr/>
            </a:pPr>
            <a:r>
              <a:rPr lang="en-GB" sz="1548" kern="1200" dirty="0">
                <a:solidFill>
                  <a:prstClr val="black"/>
                </a:solidFill>
                <a:latin typeface="Baskerville Old Face" panose="02020602080505020303" pitchFamily="18" charset="0"/>
              </a:rPr>
              <a:t>Inflation rate</a:t>
            </a:r>
          </a:p>
          <a:p>
            <a:pPr marL="245745" indent="-245745" defTabSz="393192">
              <a:spcAft>
                <a:spcPts val="600"/>
              </a:spcAft>
              <a:buFont typeface="Arial" panose="020B0604020202020204" pitchFamily="34" charset="0"/>
              <a:buChar char="•"/>
              <a:defRPr/>
            </a:pPr>
            <a:endParaRPr lang="en-GB" sz="1548" kern="1200" dirty="0">
              <a:solidFill>
                <a:prstClr val="black"/>
              </a:solidFill>
              <a:latin typeface="Baskerville Old Face" panose="02020602080505020303" pitchFamily="18" charset="0"/>
            </a:endParaRPr>
          </a:p>
          <a:p>
            <a:pPr marL="245745" indent="-245745" defTabSz="393192">
              <a:spcAft>
                <a:spcPts val="600"/>
              </a:spcAft>
              <a:buFont typeface="Arial" panose="020B0604020202020204" pitchFamily="34" charset="0"/>
              <a:buChar char="•"/>
              <a:defRPr/>
            </a:pPr>
            <a:r>
              <a:rPr lang="en-GB" sz="1548" kern="1200" dirty="0">
                <a:solidFill>
                  <a:prstClr val="black"/>
                </a:solidFill>
                <a:latin typeface="Baskerville Old Face" panose="02020602080505020303" pitchFamily="18" charset="0"/>
              </a:rPr>
              <a:t>Dispensable income</a:t>
            </a:r>
            <a:endParaRPr kumimoji="0" lang="en-GB" sz="1800" b="0" i="0" u="none" strike="noStrike" kern="1200" cap="none" spc="0" normalizeH="0" baseline="0" noProof="0" dirty="0">
              <a:ln>
                <a:noFill/>
              </a:ln>
              <a:solidFill>
                <a:prstClr val="black"/>
              </a:solidFill>
              <a:effectLst/>
              <a:uLnTx/>
              <a:uFillTx/>
              <a:latin typeface="Baskerville Old Face" panose="02020602080505020303" pitchFamily="18" charset="0"/>
            </a:endParaRPr>
          </a:p>
        </p:txBody>
      </p:sp>
      <p:sp>
        <p:nvSpPr>
          <p:cNvPr id="58" name="TextBox 57">
            <a:extLst>
              <a:ext uri="{FF2B5EF4-FFF2-40B4-BE49-F238E27FC236}">
                <a16:creationId xmlns:a16="http://schemas.microsoft.com/office/drawing/2014/main" id="{11C798E5-6BB4-40C6-86AC-616C9F263E71}"/>
              </a:ext>
            </a:extLst>
          </p:cNvPr>
          <p:cNvSpPr txBox="1"/>
          <p:nvPr/>
        </p:nvSpPr>
        <p:spPr>
          <a:xfrm>
            <a:off x="4567741" y="2423637"/>
            <a:ext cx="1763910" cy="2067554"/>
          </a:xfrm>
          <a:prstGeom prst="rect">
            <a:avLst/>
          </a:prstGeom>
          <a:noFill/>
          <a:ln>
            <a:solidFill>
              <a:schemeClr val="tx1">
                <a:lumMod val="85000"/>
                <a:lumOff val="15000"/>
              </a:schemeClr>
            </a:solidFill>
          </a:ln>
        </p:spPr>
        <p:txBody>
          <a:bodyPr wrap="square" rtlCol="0">
            <a:spAutoFit/>
          </a:bodyPr>
          <a:lstStyle/>
          <a:p>
            <a:pPr marL="245745" indent="-245745" defTabSz="393192">
              <a:spcAft>
                <a:spcPts val="600"/>
              </a:spcAft>
              <a:buFont typeface="Arial" panose="020B0604020202020204" pitchFamily="34" charset="0"/>
              <a:buChar char="•"/>
              <a:defRPr/>
            </a:pPr>
            <a:r>
              <a:rPr lang="en-GB" sz="1548" kern="1200" dirty="0">
                <a:solidFill>
                  <a:srgbClr val="EFC597"/>
                </a:solidFill>
                <a:latin typeface="Baskerville Old Face" panose="02020602080505020303" pitchFamily="18" charset="0"/>
              </a:rPr>
              <a:t>Career attitude</a:t>
            </a:r>
          </a:p>
          <a:p>
            <a:pPr marL="245745" indent="-245745" defTabSz="393192">
              <a:spcAft>
                <a:spcPts val="600"/>
              </a:spcAft>
              <a:buFont typeface="Arial" panose="020B0604020202020204" pitchFamily="34" charset="0"/>
              <a:buChar char="•"/>
              <a:defRPr/>
            </a:pPr>
            <a:endParaRPr lang="en-GB" sz="1548" kern="1200" dirty="0">
              <a:solidFill>
                <a:srgbClr val="EFC597"/>
              </a:solidFill>
              <a:latin typeface="Baskerville Old Face" panose="02020602080505020303" pitchFamily="18" charset="0"/>
            </a:endParaRPr>
          </a:p>
          <a:p>
            <a:pPr marL="245745" indent="-245745" defTabSz="393192">
              <a:spcAft>
                <a:spcPts val="600"/>
              </a:spcAft>
              <a:buFont typeface="Arial" panose="020B0604020202020204" pitchFamily="34" charset="0"/>
              <a:buChar char="•"/>
              <a:defRPr/>
            </a:pPr>
            <a:r>
              <a:rPr lang="en-GB" sz="1548" kern="1200" dirty="0">
                <a:solidFill>
                  <a:srgbClr val="EFC597"/>
                </a:solidFill>
                <a:latin typeface="Baskerville Old Face" panose="02020602080505020303" pitchFamily="18" charset="0"/>
              </a:rPr>
              <a:t>Lifestyle factors changes</a:t>
            </a:r>
          </a:p>
          <a:p>
            <a:pPr marL="245745" indent="-245745" defTabSz="393192">
              <a:spcAft>
                <a:spcPts val="600"/>
              </a:spcAft>
              <a:buFont typeface="Arial" panose="020B0604020202020204" pitchFamily="34" charset="0"/>
              <a:buChar char="•"/>
              <a:defRPr/>
            </a:pPr>
            <a:endParaRPr lang="en-GB" sz="1548" kern="1200" dirty="0">
              <a:solidFill>
                <a:srgbClr val="EFC597"/>
              </a:solidFill>
              <a:latin typeface="Baskerville Old Face" panose="02020602080505020303" pitchFamily="18" charset="0"/>
            </a:endParaRPr>
          </a:p>
          <a:p>
            <a:pPr marL="245745" indent="-245745" defTabSz="393192">
              <a:spcAft>
                <a:spcPts val="600"/>
              </a:spcAft>
              <a:buFont typeface="Arial" panose="020B0604020202020204" pitchFamily="34" charset="0"/>
              <a:buChar char="•"/>
              <a:defRPr/>
            </a:pPr>
            <a:r>
              <a:rPr lang="en-GB" sz="1548" kern="1200" dirty="0">
                <a:solidFill>
                  <a:srgbClr val="EFC597"/>
                </a:solidFill>
                <a:latin typeface="Baskerville Old Face" panose="02020602080505020303" pitchFamily="18" charset="0"/>
              </a:rPr>
              <a:t>Demography changes </a:t>
            </a:r>
            <a:endParaRPr kumimoji="0" lang="en-GB" sz="1800" b="0" i="0" u="none" strike="noStrike" kern="1200" cap="none" spc="0" normalizeH="0" baseline="0" noProof="0" dirty="0">
              <a:ln>
                <a:noFill/>
              </a:ln>
              <a:solidFill>
                <a:srgbClr val="EFC597"/>
              </a:solidFill>
              <a:effectLst/>
              <a:uLnTx/>
              <a:uFillTx/>
              <a:latin typeface="Baskerville Old Face" panose="02020602080505020303" pitchFamily="18" charset="0"/>
            </a:endParaRPr>
          </a:p>
        </p:txBody>
      </p:sp>
      <p:sp>
        <p:nvSpPr>
          <p:cNvPr id="60" name="TextBox 59">
            <a:extLst>
              <a:ext uri="{FF2B5EF4-FFF2-40B4-BE49-F238E27FC236}">
                <a16:creationId xmlns:a16="http://schemas.microsoft.com/office/drawing/2014/main" id="{99509C16-3D53-E07C-7FBB-07D9006ABB2B}"/>
              </a:ext>
            </a:extLst>
          </p:cNvPr>
          <p:cNvSpPr txBox="1"/>
          <p:nvPr/>
        </p:nvSpPr>
        <p:spPr>
          <a:xfrm>
            <a:off x="6351325" y="2453319"/>
            <a:ext cx="1736344" cy="2067554"/>
          </a:xfrm>
          <a:prstGeom prst="rect">
            <a:avLst/>
          </a:prstGeom>
          <a:noFill/>
          <a:ln>
            <a:solidFill>
              <a:srgbClr val="DAB592"/>
            </a:solidFill>
          </a:ln>
        </p:spPr>
        <p:txBody>
          <a:bodyPr wrap="square" rtlCol="0">
            <a:spAutoFit/>
          </a:bodyPr>
          <a:lstStyle/>
          <a:p>
            <a:pPr marL="245745" indent="-245745" defTabSz="393192">
              <a:spcAft>
                <a:spcPts val="600"/>
              </a:spcAft>
              <a:buFont typeface="Arial" panose="020B0604020202020204" pitchFamily="34" charset="0"/>
              <a:buChar char="•"/>
              <a:defRPr/>
            </a:pPr>
            <a:r>
              <a:rPr lang="en-GB" sz="1548" kern="1200" dirty="0">
                <a:solidFill>
                  <a:prstClr val="black"/>
                </a:solidFill>
                <a:latin typeface="Baskerville Old Face" panose="02020602080505020303" pitchFamily="18" charset="0"/>
              </a:rPr>
              <a:t>New innovations</a:t>
            </a:r>
          </a:p>
          <a:p>
            <a:pPr marL="245745" indent="-245745" defTabSz="393192">
              <a:spcAft>
                <a:spcPts val="600"/>
              </a:spcAft>
              <a:buFont typeface="Arial" panose="020B0604020202020204" pitchFamily="34" charset="0"/>
              <a:buChar char="•"/>
              <a:defRPr/>
            </a:pPr>
            <a:endParaRPr lang="en-GB" sz="1548" kern="1200" dirty="0">
              <a:solidFill>
                <a:prstClr val="black"/>
              </a:solidFill>
              <a:latin typeface="Baskerville Old Face" panose="02020602080505020303" pitchFamily="18" charset="0"/>
            </a:endParaRPr>
          </a:p>
          <a:p>
            <a:pPr marL="245745" indent="-245745" defTabSz="393192">
              <a:spcAft>
                <a:spcPts val="600"/>
              </a:spcAft>
              <a:buFont typeface="Arial" panose="020B0604020202020204" pitchFamily="34" charset="0"/>
              <a:buChar char="•"/>
              <a:defRPr/>
            </a:pPr>
            <a:r>
              <a:rPr lang="en-GB" sz="1548" kern="1200" dirty="0">
                <a:solidFill>
                  <a:prstClr val="black"/>
                </a:solidFill>
                <a:latin typeface="Baskerville Old Face" panose="02020602080505020303" pitchFamily="18" charset="0"/>
              </a:rPr>
              <a:t>Social media advertising</a:t>
            </a:r>
          </a:p>
          <a:p>
            <a:pPr marL="245745" indent="-245745" defTabSz="393192">
              <a:spcAft>
                <a:spcPts val="600"/>
              </a:spcAft>
              <a:buFont typeface="Arial" panose="020B0604020202020204" pitchFamily="34" charset="0"/>
              <a:buChar char="•"/>
              <a:defRPr/>
            </a:pPr>
            <a:endParaRPr lang="en-GB" sz="1548" kern="1200" dirty="0">
              <a:solidFill>
                <a:prstClr val="black"/>
              </a:solidFill>
              <a:latin typeface="Baskerville Old Face" panose="02020602080505020303" pitchFamily="18" charset="0"/>
            </a:endParaRPr>
          </a:p>
          <a:p>
            <a:pPr marL="245745" indent="-245745" defTabSz="393192">
              <a:spcAft>
                <a:spcPts val="600"/>
              </a:spcAft>
              <a:buFont typeface="Arial" panose="020B0604020202020204" pitchFamily="34" charset="0"/>
              <a:buChar char="•"/>
              <a:defRPr/>
            </a:pPr>
            <a:r>
              <a:rPr lang="en-GB" sz="1548" kern="1200" dirty="0">
                <a:solidFill>
                  <a:prstClr val="black"/>
                </a:solidFill>
                <a:latin typeface="Baskerville Old Face" panose="02020602080505020303" pitchFamily="18" charset="0"/>
              </a:rPr>
              <a:t>Technological awareness</a:t>
            </a:r>
            <a:endParaRPr kumimoji="0" lang="en-GB" sz="1800" b="0" i="0" u="none" strike="noStrike" kern="1200" cap="none" spc="0" normalizeH="0" baseline="0" noProof="0" dirty="0">
              <a:ln>
                <a:noFill/>
              </a:ln>
              <a:solidFill>
                <a:prstClr val="black"/>
              </a:solidFill>
              <a:effectLst/>
              <a:uLnTx/>
              <a:uFillTx/>
              <a:latin typeface="Baskerville Old Face" panose="02020602080505020303" pitchFamily="18" charset="0"/>
            </a:endParaRPr>
          </a:p>
        </p:txBody>
      </p:sp>
      <p:sp>
        <p:nvSpPr>
          <p:cNvPr id="61" name="TextBox 60">
            <a:extLst>
              <a:ext uri="{FF2B5EF4-FFF2-40B4-BE49-F238E27FC236}">
                <a16:creationId xmlns:a16="http://schemas.microsoft.com/office/drawing/2014/main" id="{356A53B7-0946-856D-8562-99E185C90682}"/>
              </a:ext>
            </a:extLst>
          </p:cNvPr>
          <p:cNvSpPr txBox="1"/>
          <p:nvPr/>
        </p:nvSpPr>
        <p:spPr>
          <a:xfrm>
            <a:off x="8091768" y="2423637"/>
            <a:ext cx="1695162" cy="1829347"/>
          </a:xfrm>
          <a:prstGeom prst="rect">
            <a:avLst/>
          </a:prstGeom>
          <a:noFill/>
          <a:ln>
            <a:solidFill>
              <a:srgbClr val="232325"/>
            </a:solidFill>
          </a:ln>
        </p:spPr>
        <p:txBody>
          <a:bodyPr wrap="square" rtlCol="0">
            <a:spAutoFit/>
          </a:bodyPr>
          <a:lstStyle/>
          <a:p>
            <a:pPr marL="245745" indent="-245745" defTabSz="393192">
              <a:spcAft>
                <a:spcPts val="600"/>
              </a:spcAft>
              <a:buFont typeface="Arial" panose="020B0604020202020204" pitchFamily="34" charset="0"/>
              <a:buChar char="•"/>
              <a:defRPr/>
            </a:pPr>
            <a:r>
              <a:rPr lang="en-GB" sz="1548" kern="1200" dirty="0">
                <a:solidFill>
                  <a:srgbClr val="EFC597"/>
                </a:solidFill>
                <a:latin typeface="Baskerville Old Face" panose="02020602080505020303" pitchFamily="18" charset="0"/>
              </a:rPr>
              <a:t>Safety rules</a:t>
            </a:r>
          </a:p>
          <a:p>
            <a:pPr marL="245745" indent="-245745" defTabSz="393192">
              <a:spcAft>
                <a:spcPts val="600"/>
              </a:spcAft>
              <a:buFont typeface="Arial" panose="020B0604020202020204" pitchFamily="34" charset="0"/>
              <a:buChar char="•"/>
              <a:defRPr/>
            </a:pPr>
            <a:endParaRPr lang="en-GB" sz="1548" kern="1200" dirty="0">
              <a:solidFill>
                <a:srgbClr val="EFC597"/>
              </a:solidFill>
              <a:latin typeface="Baskerville Old Face" panose="02020602080505020303" pitchFamily="18" charset="0"/>
            </a:endParaRPr>
          </a:p>
          <a:p>
            <a:pPr marL="245745" indent="-245745" defTabSz="393192">
              <a:spcAft>
                <a:spcPts val="600"/>
              </a:spcAft>
              <a:buFont typeface="Arial" panose="020B0604020202020204" pitchFamily="34" charset="0"/>
              <a:buChar char="•"/>
              <a:defRPr/>
            </a:pPr>
            <a:r>
              <a:rPr lang="en-GB" sz="1548" kern="1200" dirty="0">
                <a:solidFill>
                  <a:srgbClr val="EFC597"/>
                </a:solidFill>
                <a:latin typeface="Baskerville Old Face" panose="02020602080505020303" pitchFamily="18" charset="0"/>
              </a:rPr>
              <a:t>Discrimination rules </a:t>
            </a:r>
          </a:p>
          <a:p>
            <a:pPr marL="245745" indent="-245745" defTabSz="393192">
              <a:spcAft>
                <a:spcPts val="600"/>
              </a:spcAft>
              <a:buFont typeface="Arial" panose="020B0604020202020204" pitchFamily="34" charset="0"/>
              <a:buChar char="•"/>
              <a:defRPr/>
            </a:pPr>
            <a:endParaRPr lang="en-GB" sz="1548" kern="1200" dirty="0">
              <a:solidFill>
                <a:srgbClr val="EFC597"/>
              </a:solidFill>
              <a:latin typeface="Baskerville Old Face" panose="02020602080505020303" pitchFamily="18" charset="0"/>
            </a:endParaRPr>
          </a:p>
          <a:p>
            <a:pPr marL="245745" indent="-245745" defTabSz="393192">
              <a:spcAft>
                <a:spcPts val="600"/>
              </a:spcAft>
              <a:buFont typeface="Arial" panose="020B0604020202020204" pitchFamily="34" charset="0"/>
              <a:buChar char="•"/>
              <a:defRPr/>
            </a:pPr>
            <a:r>
              <a:rPr lang="en-GB" sz="1548" kern="1200" dirty="0">
                <a:solidFill>
                  <a:srgbClr val="EFC597"/>
                </a:solidFill>
                <a:latin typeface="Baskerville Old Face" panose="02020602080505020303" pitchFamily="18" charset="0"/>
              </a:rPr>
              <a:t>Tax Policies</a:t>
            </a:r>
            <a:endParaRPr kumimoji="0" lang="en-GB" sz="1800" b="0" i="0" u="none" strike="noStrike" kern="1200" cap="none" spc="0" normalizeH="0" baseline="0" noProof="0" dirty="0">
              <a:ln>
                <a:noFill/>
              </a:ln>
              <a:solidFill>
                <a:srgbClr val="EFC597"/>
              </a:solidFill>
              <a:effectLst/>
              <a:uLnTx/>
              <a:uFillTx/>
              <a:latin typeface="Baskerville Old Face" panose="02020602080505020303" pitchFamily="18" charset="0"/>
            </a:endParaRPr>
          </a:p>
        </p:txBody>
      </p:sp>
      <p:sp>
        <p:nvSpPr>
          <p:cNvPr id="62" name="TextBox 61">
            <a:extLst>
              <a:ext uri="{FF2B5EF4-FFF2-40B4-BE49-F238E27FC236}">
                <a16:creationId xmlns:a16="http://schemas.microsoft.com/office/drawing/2014/main" id="{4A9D47B0-41B8-F0BF-B22A-60886B28A02E}"/>
              </a:ext>
            </a:extLst>
          </p:cNvPr>
          <p:cNvSpPr txBox="1"/>
          <p:nvPr/>
        </p:nvSpPr>
        <p:spPr>
          <a:xfrm>
            <a:off x="9820565" y="2423636"/>
            <a:ext cx="1679811" cy="2067554"/>
          </a:xfrm>
          <a:prstGeom prst="rect">
            <a:avLst/>
          </a:prstGeom>
          <a:noFill/>
        </p:spPr>
        <p:txBody>
          <a:bodyPr wrap="square" rtlCol="0">
            <a:spAutoFit/>
          </a:bodyPr>
          <a:lstStyle/>
          <a:p>
            <a:pPr marL="245745" indent="-245745" defTabSz="393192">
              <a:spcAft>
                <a:spcPts val="600"/>
              </a:spcAft>
              <a:buFont typeface="Arial" panose="020B0604020202020204" pitchFamily="34" charset="0"/>
              <a:buChar char="•"/>
              <a:defRPr/>
            </a:pPr>
            <a:r>
              <a:rPr lang="en-GB" sz="1548" kern="1200" dirty="0">
                <a:solidFill>
                  <a:prstClr val="black"/>
                </a:solidFill>
                <a:latin typeface="Baskerville Old Face" panose="02020602080505020303" pitchFamily="18" charset="0"/>
              </a:rPr>
              <a:t>Weather and climate</a:t>
            </a:r>
          </a:p>
          <a:p>
            <a:pPr marL="245745" indent="-245745" defTabSz="393192">
              <a:spcAft>
                <a:spcPts val="600"/>
              </a:spcAft>
              <a:buFont typeface="Arial" panose="020B0604020202020204" pitchFamily="34" charset="0"/>
              <a:buChar char="•"/>
              <a:defRPr/>
            </a:pPr>
            <a:endParaRPr lang="en-GB" sz="1548" kern="1200" dirty="0">
              <a:solidFill>
                <a:prstClr val="black"/>
              </a:solidFill>
              <a:latin typeface="Baskerville Old Face" panose="02020602080505020303" pitchFamily="18" charset="0"/>
            </a:endParaRPr>
          </a:p>
          <a:p>
            <a:pPr marL="245745" indent="-245745" defTabSz="393192">
              <a:spcAft>
                <a:spcPts val="600"/>
              </a:spcAft>
              <a:buFont typeface="Arial" panose="020B0604020202020204" pitchFamily="34" charset="0"/>
              <a:buChar char="•"/>
              <a:defRPr/>
            </a:pPr>
            <a:r>
              <a:rPr lang="en-GB" sz="1548" kern="1200" dirty="0">
                <a:solidFill>
                  <a:prstClr val="black"/>
                </a:solidFill>
                <a:latin typeface="Baskerville Old Face" panose="02020602080505020303" pitchFamily="18" charset="0"/>
              </a:rPr>
              <a:t>Eco-friendly procedures</a:t>
            </a:r>
          </a:p>
          <a:p>
            <a:pPr marL="245745" indent="-245745" defTabSz="393192">
              <a:spcAft>
                <a:spcPts val="600"/>
              </a:spcAft>
              <a:buFont typeface="Arial" panose="020B0604020202020204" pitchFamily="34" charset="0"/>
              <a:buChar char="•"/>
              <a:defRPr/>
            </a:pPr>
            <a:endParaRPr lang="en-GB" sz="1548" kern="1200" dirty="0">
              <a:solidFill>
                <a:prstClr val="black"/>
              </a:solidFill>
              <a:latin typeface="Baskerville Old Face" panose="02020602080505020303" pitchFamily="18" charset="0"/>
            </a:endParaRPr>
          </a:p>
          <a:p>
            <a:pPr marL="245745" indent="-245745" defTabSz="393192">
              <a:spcAft>
                <a:spcPts val="600"/>
              </a:spcAft>
              <a:buFont typeface="Arial" panose="020B0604020202020204" pitchFamily="34" charset="0"/>
              <a:buChar char="•"/>
              <a:defRPr/>
            </a:pPr>
            <a:r>
              <a:rPr lang="en-GB" sz="1548" kern="1200" dirty="0">
                <a:solidFill>
                  <a:prstClr val="black"/>
                </a:solidFill>
                <a:latin typeface="Baskerville Old Face" panose="02020602080505020303" pitchFamily="18" charset="0"/>
              </a:rPr>
              <a:t>Sustainability </a:t>
            </a:r>
            <a:endParaRPr kumimoji="0" lang="en-GB" sz="1800" b="0" i="0" u="none" strike="noStrike" kern="1200" cap="none" spc="0" normalizeH="0" baseline="0" noProof="0" dirty="0">
              <a:ln>
                <a:noFill/>
              </a:ln>
              <a:solidFill>
                <a:prstClr val="black"/>
              </a:solidFill>
              <a:effectLst/>
              <a:uLnTx/>
              <a:uFillTx/>
              <a:latin typeface="Baskerville Old Face" panose="02020602080505020303" pitchFamily="18" charset="0"/>
            </a:endParaRPr>
          </a:p>
        </p:txBody>
      </p:sp>
      <p:sp>
        <p:nvSpPr>
          <p:cNvPr id="4" name="TextBox 3">
            <a:extLst>
              <a:ext uri="{FF2B5EF4-FFF2-40B4-BE49-F238E27FC236}">
                <a16:creationId xmlns:a16="http://schemas.microsoft.com/office/drawing/2014/main" id="{3B960F5A-8378-18E3-012A-78B225B06ABF}"/>
              </a:ext>
            </a:extLst>
          </p:cNvPr>
          <p:cNvSpPr txBox="1"/>
          <p:nvPr/>
        </p:nvSpPr>
        <p:spPr>
          <a:xfrm>
            <a:off x="9332795" y="5078434"/>
            <a:ext cx="2167581" cy="338554"/>
          </a:xfrm>
          <a:prstGeom prst="rect">
            <a:avLst/>
          </a:prstGeom>
          <a:noFill/>
        </p:spPr>
        <p:txBody>
          <a:bodyPr wrap="none" rtlCol="0">
            <a:spAutoFit/>
          </a:bodyPr>
          <a:lstStyle/>
          <a:p>
            <a:r>
              <a:rPr lang="en-GB" sz="1600" dirty="0">
                <a:latin typeface="Baskerville Old Face" panose="02020602080505020303" pitchFamily="18" charset="0"/>
              </a:rPr>
              <a:t>(Michelle Battista, 2024)</a:t>
            </a:r>
          </a:p>
        </p:txBody>
      </p:sp>
    </p:spTree>
    <p:extLst>
      <p:ext uri="{BB962C8B-B14F-4D97-AF65-F5344CB8AC3E}">
        <p14:creationId xmlns:p14="http://schemas.microsoft.com/office/powerpoint/2010/main" val="724388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nodePh="1">
                                  <p:stCondLst>
                                    <p:cond delay="0"/>
                                  </p:stCondLst>
                                  <p:endCondLst>
                                    <p:cond evt="begin" delay="0">
                                      <p:tn val="5"/>
                                    </p:cond>
                                  </p:end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grpId="0" nodeType="withEffect" nodePh="1">
                                  <p:stCondLst>
                                    <p:cond delay="0"/>
                                  </p:stCondLst>
                                  <p:endCondLst>
                                    <p:cond evt="begin" delay="0">
                                      <p:tn val="8"/>
                                    </p:cond>
                                  </p:endCondLst>
                                  <p:childTnLst>
                                    <p:set>
                                      <p:cBhvr>
                                        <p:cTn id="9" dur="1" fill="hold">
                                          <p:stCondLst>
                                            <p:cond delay="0"/>
                                          </p:stCondLst>
                                        </p:cTn>
                                        <p:tgtEl>
                                          <p:spTgt spid="37"/>
                                        </p:tgtEl>
                                        <p:attrNameLst>
                                          <p:attrName>style.visibility</p:attrName>
                                        </p:attrNameLst>
                                      </p:cBhvr>
                                      <p:to>
                                        <p:strVal val="visible"/>
                                      </p:to>
                                    </p:set>
                                    <p:animEffect transition="in" filter="fade">
                                      <p:cBhvr>
                                        <p:cTn id="10" dur="500"/>
                                        <p:tgtEl>
                                          <p:spTgt spid="37"/>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8"/>
                                        </p:tgtEl>
                                        <p:attrNameLst>
                                          <p:attrName>style.visibility</p:attrName>
                                        </p:attrNameLst>
                                      </p:cBhvr>
                                      <p:to>
                                        <p:strVal val="visible"/>
                                      </p:to>
                                    </p:set>
                                    <p:animEffect transition="in" filter="fade">
                                      <p:cBhvr>
                                        <p:cTn id="13" dur="500"/>
                                        <p:tgtEl>
                                          <p:spTgt spid="38"/>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9"/>
                                        </p:tgtEl>
                                        <p:attrNameLst>
                                          <p:attrName>style.visibility</p:attrName>
                                        </p:attrNameLst>
                                      </p:cBhvr>
                                      <p:to>
                                        <p:strVal val="visible"/>
                                      </p:to>
                                    </p:set>
                                    <p:animEffect transition="in" filter="fade">
                                      <p:cBhvr>
                                        <p:cTn id="16" dur="500"/>
                                        <p:tgtEl>
                                          <p:spTgt spid="39"/>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40"/>
                                        </p:tgtEl>
                                        <p:attrNameLst>
                                          <p:attrName>style.visibility</p:attrName>
                                        </p:attrNameLst>
                                      </p:cBhvr>
                                      <p:to>
                                        <p:strVal val="visible"/>
                                      </p:to>
                                    </p:set>
                                    <p:animEffect transition="in" filter="fade">
                                      <p:cBhvr>
                                        <p:cTn id="19" dur="500"/>
                                        <p:tgtEl>
                                          <p:spTgt spid="40"/>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41"/>
                                        </p:tgtEl>
                                        <p:attrNameLst>
                                          <p:attrName>style.visibility</p:attrName>
                                        </p:attrNameLst>
                                      </p:cBhvr>
                                      <p:to>
                                        <p:strVal val="visible"/>
                                      </p:to>
                                    </p:set>
                                    <p:animEffect transition="in" filter="fade">
                                      <p:cBhvr>
                                        <p:cTn id="22" dur="500"/>
                                        <p:tgtEl>
                                          <p:spTgt spid="41"/>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42"/>
                                        </p:tgtEl>
                                        <p:attrNameLst>
                                          <p:attrName>style.visibility</p:attrName>
                                        </p:attrNameLst>
                                      </p:cBhvr>
                                      <p:to>
                                        <p:strVal val="visible"/>
                                      </p:to>
                                    </p:set>
                                    <p:animEffect transition="in" filter="fade">
                                      <p:cBhvr>
                                        <p:cTn id="25" dur="500"/>
                                        <p:tgtEl>
                                          <p:spTgt spid="42"/>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43"/>
                                        </p:tgtEl>
                                        <p:attrNameLst>
                                          <p:attrName>style.visibility</p:attrName>
                                        </p:attrNameLst>
                                      </p:cBhvr>
                                      <p:to>
                                        <p:strVal val="visible"/>
                                      </p:to>
                                    </p:set>
                                    <p:animEffect transition="in" filter="fade">
                                      <p:cBhvr>
                                        <p:cTn id="28" dur="500"/>
                                        <p:tgtEl>
                                          <p:spTgt spid="43"/>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44"/>
                                        </p:tgtEl>
                                        <p:attrNameLst>
                                          <p:attrName>style.visibility</p:attrName>
                                        </p:attrNameLst>
                                      </p:cBhvr>
                                      <p:to>
                                        <p:strVal val="visible"/>
                                      </p:to>
                                    </p:set>
                                    <p:animEffect transition="in" filter="fade">
                                      <p:cBhvr>
                                        <p:cTn id="31" dur="500"/>
                                        <p:tgtEl>
                                          <p:spTgt spid="44"/>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45"/>
                                        </p:tgtEl>
                                        <p:attrNameLst>
                                          <p:attrName>style.visibility</p:attrName>
                                        </p:attrNameLst>
                                      </p:cBhvr>
                                      <p:to>
                                        <p:strVal val="visible"/>
                                      </p:to>
                                    </p:set>
                                    <p:animEffect transition="in" filter="fade">
                                      <p:cBhvr>
                                        <p:cTn id="34" dur="500"/>
                                        <p:tgtEl>
                                          <p:spTgt spid="45"/>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46"/>
                                        </p:tgtEl>
                                        <p:attrNameLst>
                                          <p:attrName>style.visibility</p:attrName>
                                        </p:attrNameLst>
                                      </p:cBhvr>
                                      <p:to>
                                        <p:strVal val="visible"/>
                                      </p:to>
                                    </p:set>
                                    <p:animEffect transition="in" filter="fade">
                                      <p:cBhvr>
                                        <p:cTn id="37" dur="500"/>
                                        <p:tgtEl>
                                          <p:spTgt spid="46"/>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47"/>
                                        </p:tgtEl>
                                        <p:attrNameLst>
                                          <p:attrName>style.visibility</p:attrName>
                                        </p:attrNameLst>
                                      </p:cBhvr>
                                      <p:to>
                                        <p:strVal val="visible"/>
                                      </p:to>
                                    </p:set>
                                    <p:animEffect transition="in" filter="fade">
                                      <p:cBhvr>
                                        <p:cTn id="40" dur="500"/>
                                        <p:tgtEl>
                                          <p:spTgt spid="47"/>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54"/>
                                        </p:tgtEl>
                                        <p:attrNameLst>
                                          <p:attrName>style.visibility</p:attrName>
                                        </p:attrNameLst>
                                      </p:cBhvr>
                                      <p:to>
                                        <p:strVal val="visible"/>
                                      </p:to>
                                    </p:set>
                                    <p:animEffect transition="in" filter="fade">
                                      <p:cBhvr>
                                        <p:cTn id="43" dur="500"/>
                                        <p:tgtEl>
                                          <p:spTgt spid="54"/>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55"/>
                                        </p:tgtEl>
                                        <p:attrNameLst>
                                          <p:attrName>style.visibility</p:attrName>
                                        </p:attrNameLst>
                                      </p:cBhvr>
                                      <p:to>
                                        <p:strVal val="visible"/>
                                      </p:to>
                                    </p:set>
                                    <p:animEffect transition="in" filter="fade">
                                      <p:cBhvr>
                                        <p:cTn id="46" dur="500"/>
                                        <p:tgtEl>
                                          <p:spTgt spid="55"/>
                                        </p:tgtEl>
                                      </p:cBhvr>
                                    </p:animEffect>
                                  </p:childTnLst>
                                </p:cTn>
                              </p:par>
                              <p:par>
                                <p:cTn id="47" presetID="10" presetClass="entr" presetSubtype="0" fill="hold" grpId="0" nodeType="withEffect">
                                  <p:stCondLst>
                                    <p:cond delay="0"/>
                                  </p:stCondLst>
                                  <p:childTnLst>
                                    <p:set>
                                      <p:cBhvr>
                                        <p:cTn id="48" dur="1" fill="hold">
                                          <p:stCondLst>
                                            <p:cond delay="0"/>
                                          </p:stCondLst>
                                        </p:cTn>
                                        <p:tgtEl>
                                          <p:spTgt spid="56"/>
                                        </p:tgtEl>
                                        <p:attrNameLst>
                                          <p:attrName>style.visibility</p:attrName>
                                        </p:attrNameLst>
                                      </p:cBhvr>
                                      <p:to>
                                        <p:strVal val="visible"/>
                                      </p:to>
                                    </p:set>
                                    <p:animEffect transition="in" filter="fade">
                                      <p:cBhvr>
                                        <p:cTn id="49" dur="500"/>
                                        <p:tgtEl>
                                          <p:spTgt spid="56"/>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57"/>
                                        </p:tgtEl>
                                        <p:attrNameLst>
                                          <p:attrName>style.visibility</p:attrName>
                                        </p:attrNameLst>
                                      </p:cBhvr>
                                      <p:to>
                                        <p:strVal val="visible"/>
                                      </p:to>
                                    </p:set>
                                    <p:animEffect transition="in" filter="fade">
                                      <p:cBhvr>
                                        <p:cTn id="52" dur="500"/>
                                        <p:tgtEl>
                                          <p:spTgt spid="57"/>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58"/>
                                        </p:tgtEl>
                                        <p:attrNameLst>
                                          <p:attrName>style.visibility</p:attrName>
                                        </p:attrNameLst>
                                      </p:cBhvr>
                                      <p:to>
                                        <p:strVal val="visible"/>
                                      </p:to>
                                    </p:set>
                                    <p:animEffect transition="in" filter="fade">
                                      <p:cBhvr>
                                        <p:cTn id="55" dur="500"/>
                                        <p:tgtEl>
                                          <p:spTgt spid="58"/>
                                        </p:tgtEl>
                                      </p:cBhvr>
                                    </p:animEffect>
                                  </p:childTnLst>
                                </p:cTn>
                              </p:par>
                              <p:par>
                                <p:cTn id="56" presetID="10" presetClass="entr" presetSubtype="0" fill="hold" grpId="0" nodeType="withEffect">
                                  <p:stCondLst>
                                    <p:cond delay="0"/>
                                  </p:stCondLst>
                                  <p:childTnLst>
                                    <p:set>
                                      <p:cBhvr>
                                        <p:cTn id="57" dur="1" fill="hold">
                                          <p:stCondLst>
                                            <p:cond delay="0"/>
                                          </p:stCondLst>
                                        </p:cTn>
                                        <p:tgtEl>
                                          <p:spTgt spid="60"/>
                                        </p:tgtEl>
                                        <p:attrNameLst>
                                          <p:attrName>style.visibility</p:attrName>
                                        </p:attrNameLst>
                                      </p:cBhvr>
                                      <p:to>
                                        <p:strVal val="visible"/>
                                      </p:to>
                                    </p:set>
                                    <p:animEffect transition="in" filter="fade">
                                      <p:cBhvr>
                                        <p:cTn id="58" dur="500"/>
                                        <p:tgtEl>
                                          <p:spTgt spid="60"/>
                                        </p:tgtEl>
                                      </p:cBhvr>
                                    </p:animEffect>
                                  </p:childTnLst>
                                </p:cTn>
                              </p:par>
                              <p:par>
                                <p:cTn id="59" presetID="10" presetClass="entr" presetSubtype="0" fill="hold" grpId="0" nodeType="withEffect">
                                  <p:stCondLst>
                                    <p:cond delay="0"/>
                                  </p:stCondLst>
                                  <p:childTnLst>
                                    <p:set>
                                      <p:cBhvr>
                                        <p:cTn id="60" dur="1" fill="hold">
                                          <p:stCondLst>
                                            <p:cond delay="0"/>
                                          </p:stCondLst>
                                        </p:cTn>
                                        <p:tgtEl>
                                          <p:spTgt spid="61"/>
                                        </p:tgtEl>
                                        <p:attrNameLst>
                                          <p:attrName>style.visibility</p:attrName>
                                        </p:attrNameLst>
                                      </p:cBhvr>
                                      <p:to>
                                        <p:strVal val="visible"/>
                                      </p:to>
                                    </p:set>
                                    <p:animEffect transition="in" filter="fade">
                                      <p:cBhvr>
                                        <p:cTn id="61" dur="500"/>
                                        <p:tgtEl>
                                          <p:spTgt spid="61"/>
                                        </p:tgtEl>
                                      </p:cBhvr>
                                    </p:animEffect>
                                  </p:childTnLst>
                                </p:cTn>
                              </p:par>
                              <p:par>
                                <p:cTn id="62" presetID="10" presetClass="entr" presetSubtype="0" fill="hold" grpId="0" nodeType="withEffect">
                                  <p:stCondLst>
                                    <p:cond delay="0"/>
                                  </p:stCondLst>
                                  <p:childTnLst>
                                    <p:set>
                                      <p:cBhvr>
                                        <p:cTn id="63" dur="1" fill="hold">
                                          <p:stCondLst>
                                            <p:cond delay="0"/>
                                          </p:stCondLst>
                                        </p:cTn>
                                        <p:tgtEl>
                                          <p:spTgt spid="62"/>
                                        </p:tgtEl>
                                        <p:attrNameLst>
                                          <p:attrName>style.visibility</p:attrName>
                                        </p:attrNameLst>
                                      </p:cBhvr>
                                      <p:to>
                                        <p:strVal val="visible"/>
                                      </p:to>
                                    </p:set>
                                    <p:animEffect transition="in" filter="fade">
                                      <p:cBhvr>
                                        <p:cTn id="64" dur="500"/>
                                        <p:tgtEl>
                                          <p:spTgt spid="6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37" grpId="0"/>
      <p:bldP spid="38" grpId="0" animBg="1"/>
      <p:bldP spid="39" grpId="0" animBg="1"/>
      <p:bldP spid="40" grpId="0" animBg="1"/>
      <p:bldP spid="41" grpId="0" animBg="1"/>
      <p:bldP spid="42" grpId="0" animBg="1"/>
      <p:bldP spid="43" grpId="0" animBg="1"/>
      <p:bldP spid="44" grpId="0" animBg="1"/>
      <p:bldP spid="45" grpId="0" animBg="1"/>
      <p:bldP spid="46" grpId="0" animBg="1"/>
      <p:bldP spid="47" grpId="0" animBg="1"/>
      <p:bldP spid="54" grpId="0" animBg="1"/>
      <p:bldP spid="55" grpId="0" animBg="1"/>
      <p:bldP spid="56" grpId="0" animBg="1"/>
      <p:bldP spid="57" grpId="0"/>
      <p:bldP spid="58" grpId="0" animBg="1"/>
      <p:bldP spid="60" grpId="0" animBg="1"/>
      <p:bldP spid="61" grpId="0" animBg="1"/>
      <p:bldP spid="6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8D41544-F1D7-624E-B533-1219FDCAF2ED}"/>
              </a:ext>
            </a:extLst>
          </p:cNvPr>
          <p:cNvSpPr>
            <a:spLocks noGrp="1"/>
          </p:cNvSpPr>
          <p:nvPr>
            <p:ph type="sldNum" sz="quarter" idx="12"/>
          </p:nvPr>
        </p:nvSpPr>
        <p:spPr/>
        <p:txBody>
          <a:bodyPr/>
          <a:lstStyle/>
          <a:p>
            <a:fld id="{8EED215E-CCD6-4019-AE45-0B79DEAEC94D}" type="slidenum">
              <a:rPr lang="pl-PL" smtClean="0"/>
              <a:t>19</a:t>
            </a:fld>
            <a:endParaRPr lang="pl-PL"/>
          </a:p>
        </p:txBody>
      </p:sp>
      <p:sp>
        <p:nvSpPr>
          <p:cNvPr id="5" name="Title 1">
            <a:extLst>
              <a:ext uri="{FF2B5EF4-FFF2-40B4-BE49-F238E27FC236}">
                <a16:creationId xmlns:a16="http://schemas.microsoft.com/office/drawing/2014/main" id="{6CBC6EB0-F582-7B1E-9347-7D0DF9EEB03A}"/>
              </a:ext>
            </a:extLst>
          </p:cNvPr>
          <p:cNvSpPr>
            <a:spLocks noGrp="1"/>
          </p:cNvSpPr>
          <p:nvPr>
            <p:ph type="title"/>
          </p:nvPr>
        </p:nvSpPr>
        <p:spPr>
          <a:xfrm>
            <a:off x="917171" y="2144050"/>
            <a:ext cx="10515600" cy="1325563"/>
          </a:xfrm>
          <a:solidFill>
            <a:srgbClr val="DAB592"/>
          </a:solidFill>
        </p:spPr>
        <p:txBody>
          <a:bodyPr>
            <a:normAutofit fontScale="90000"/>
          </a:bodyPr>
          <a:lstStyle/>
          <a:p>
            <a:r>
              <a:rPr lang="en-GB" sz="5400" dirty="0">
                <a:latin typeface="Baskerville Old Face" panose="02020602080505020303" pitchFamily="18" charset="0"/>
              </a:rPr>
              <a:t>Porsche Stakeholders</a:t>
            </a:r>
            <a:br>
              <a:rPr lang="en-GB" sz="5400" dirty="0">
                <a:latin typeface="Baskerville Old Face" panose="02020602080505020303" pitchFamily="18" charset="0"/>
              </a:rPr>
            </a:br>
            <a:r>
              <a:rPr lang="en-GB" sz="5400" dirty="0">
                <a:latin typeface="Baskerville Old Face" panose="02020602080505020303" pitchFamily="18" charset="0"/>
              </a:rPr>
              <a:t>		      </a:t>
            </a:r>
            <a:r>
              <a:rPr lang="en-GB" sz="3600" dirty="0">
                <a:latin typeface="Baskerville Old Face" panose="02020602080505020303" pitchFamily="18" charset="0"/>
              </a:rPr>
              <a:t>presented by Hassan Abbas</a:t>
            </a:r>
            <a:endParaRPr lang="pl-PL" sz="5200" dirty="0">
              <a:solidFill>
                <a:srgbClr val="232325"/>
              </a:solidFill>
              <a:latin typeface="Baskerville Old Face" panose="02020602080505020303" pitchFamily="18" charset="0"/>
            </a:endParaRPr>
          </a:p>
        </p:txBody>
      </p:sp>
    </p:spTree>
    <p:extLst>
      <p:ext uri="{BB962C8B-B14F-4D97-AF65-F5344CB8AC3E}">
        <p14:creationId xmlns:p14="http://schemas.microsoft.com/office/powerpoint/2010/main" val="27427579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Content Placeholder 2" descr="A diagram of a diagram&#10;&#10;Description automatically generated">
            <a:extLst>
              <a:ext uri="{FF2B5EF4-FFF2-40B4-BE49-F238E27FC236}">
                <a16:creationId xmlns:a16="http://schemas.microsoft.com/office/drawing/2014/main" id="{74A8AF1D-31E5-C12F-BE00-BBA7C310D8F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43467" y="1732207"/>
            <a:ext cx="10905066" cy="4280238"/>
          </a:xfrm>
          <a:prstGeom prst="rect">
            <a:avLst/>
          </a:prstGeom>
        </p:spPr>
      </p:pic>
      <p:sp>
        <p:nvSpPr>
          <p:cNvPr id="4" name="Slide Number Placeholder 3">
            <a:extLst>
              <a:ext uri="{FF2B5EF4-FFF2-40B4-BE49-F238E27FC236}">
                <a16:creationId xmlns:a16="http://schemas.microsoft.com/office/drawing/2014/main" id="{965B6A83-C918-4E61-8E15-F00FE27F5B63}"/>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8EED215E-CCD6-4019-AE45-0B79DEAEC94D}" type="slidenum">
              <a:rPr lang="en-US" smtClean="0">
                <a:solidFill>
                  <a:schemeClr val="tx1">
                    <a:tint val="75000"/>
                  </a:schemeClr>
                </a:solidFill>
              </a:rPr>
              <a:pPr>
                <a:spcAft>
                  <a:spcPts val="600"/>
                </a:spcAft>
              </a:pPr>
              <a:t>20</a:t>
            </a:fld>
            <a:endParaRPr lang="en-US">
              <a:solidFill>
                <a:schemeClr val="tx1">
                  <a:tint val="75000"/>
                </a:schemeClr>
              </a:solidFill>
            </a:endParaRPr>
          </a:p>
        </p:txBody>
      </p:sp>
      <p:sp>
        <p:nvSpPr>
          <p:cNvPr id="7" name="TextBox 6">
            <a:extLst>
              <a:ext uri="{FF2B5EF4-FFF2-40B4-BE49-F238E27FC236}">
                <a16:creationId xmlns:a16="http://schemas.microsoft.com/office/drawing/2014/main" id="{A960F637-E2FF-331A-7564-8BC68689DB0D}"/>
              </a:ext>
            </a:extLst>
          </p:cNvPr>
          <p:cNvSpPr txBox="1"/>
          <p:nvPr/>
        </p:nvSpPr>
        <p:spPr>
          <a:xfrm>
            <a:off x="4742931" y="6261913"/>
            <a:ext cx="6095306" cy="276999"/>
          </a:xfrm>
          <a:prstGeom prst="rect">
            <a:avLst/>
          </a:prstGeom>
          <a:noFill/>
        </p:spPr>
        <p:txBody>
          <a:bodyPr wrap="square">
            <a:spAutoFit/>
          </a:bodyPr>
          <a:lstStyle/>
          <a:p>
            <a:r>
              <a:rPr lang="pl-PL" sz="1200" dirty="0">
                <a:latin typeface="Baskerville Old Face" panose="02020602080505020303" pitchFamily="18" charset="0"/>
              </a:rPr>
              <a:t>(Stakeholder management, 2022</a:t>
            </a:r>
            <a:r>
              <a:rPr lang="en-GB" sz="1200" dirty="0">
                <a:latin typeface="Baskerville Old Face" panose="02020602080505020303" pitchFamily="18" charset="0"/>
              </a:rPr>
              <a:t>)</a:t>
            </a:r>
            <a:endParaRPr lang="pl-PL" sz="1200" dirty="0">
              <a:latin typeface="Baskerville Old Face" panose="02020602080505020303" pitchFamily="18" charset="0"/>
            </a:endParaRPr>
          </a:p>
        </p:txBody>
      </p:sp>
      <p:sp>
        <p:nvSpPr>
          <p:cNvPr id="8" name="Title 1">
            <a:extLst>
              <a:ext uri="{FF2B5EF4-FFF2-40B4-BE49-F238E27FC236}">
                <a16:creationId xmlns:a16="http://schemas.microsoft.com/office/drawing/2014/main" id="{EA903D5C-2082-D4E7-3474-417D404F48EB}"/>
              </a:ext>
            </a:extLst>
          </p:cNvPr>
          <p:cNvSpPr txBox="1">
            <a:spLocks/>
          </p:cNvSpPr>
          <p:nvPr/>
        </p:nvSpPr>
        <p:spPr>
          <a:xfrm>
            <a:off x="0" y="651752"/>
            <a:ext cx="12192000" cy="736551"/>
          </a:xfrm>
          <a:prstGeom prst="rect">
            <a:avLst/>
          </a:prstGeom>
          <a:solidFill>
            <a:srgbClr val="DAB592"/>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dirty="0">
                <a:solidFill>
                  <a:srgbClr val="232325"/>
                </a:solidFill>
                <a:latin typeface="Baskerville Old Face" panose="02020602080505020303" pitchFamily="18" charset="0"/>
              </a:rPr>
              <a:t>Stakeholders Management</a:t>
            </a:r>
            <a:endParaRPr lang="pl-PL" sz="4000" dirty="0">
              <a:solidFill>
                <a:srgbClr val="232325"/>
              </a:solidFill>
              <a:latin typeface="Baskerville Old Face" panose="02020602080505020303" pitchFamily="18" charset="0"/>
            </a:endParaRPr>
          </a:p>
        </p:txBody>
      </p:sp>
    </p:spTree>
    <p:extLst>
      <p:ext uri="{BB962C8B-B14F-4D97-AF65-F5344CB8AC3E}">
        <p14:creationId xmlns:p14="http://schemas.microsoft.com/office/powerpoint/2010/main" val="2811888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965B6A83-C918-4E61-8E15-F00FE27F5B63}"/>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8EED215E-CCD6-4019-AE45-0B79DEAEC94D}" type="slidenum">
              <a:rPr lang="en-US" smtClean="0">
                <a:solidFill>
                  <a:schemeClr val="tx1">
                    <a:tint val="75000"/>
                  </a:schemeClr>
                </a:solidFill>
              </a:rPr>
              <a:pPr>
                <a:spcAft>
                  <a:spcPts val="600"/>
                </a:spcAft>
              </a:pPr>
              <a:t>21</a:t>
            </a:fld>
            <a:endParaRPr lang="en-US">
              <a:solidFill>
                <a:schemeClr val="tx1">
                  <a:tint val="75000"/>
                </a:schemeClr>
              </a:solidFill>
            </a:endParaRPr>
          </a:p>
        </p:txBody>
      </p:sp>
      <p:sp>
        <p:nvSpPr>
          <p:cNvPr id="8" name="Title 1">
            <a:extLst>
              <a:ext uri="{FF2B5EF4-FFF2-40B4-BE49-F238E27FC236}">
                <a16:creationId xmlns:a16="http://schemas.microsoft.com/office/drawing/2014/main" id="{EA903D5C-2082-D4E7-3474-417D404F48EB}"/>
              </a:ext>
            </a:extLst>
          </p:cNvPr>
          <p:cNvSpPr txBox="1">
            <a:spLocks/>
          </p:cNvSpPr>
          <p:nvPr/>
        </p:nvSpPr>
        <p:spPr>
          <a:xfrm>
            <a:off x="0" y="651752"/>
            <a:ext cx="12192000" cy="736551"/>
          </a:xfrm>
          <a:prstGeom prst="rect">
            <a:avLst/>
          </a:prstGeom>
          <a:solidFill>
            <a:srgbClr val="DAB592"/>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dirty="0">
                <a:solidFill>
                  <a:srgbClr val="232325"/>
                </a:solidFill>
                <a:latin typeface="Baskerville Old Face" panose="02020602080505020303" pitchFamily="18" charset="0"/>
              </a:rPr>
              <a:t>Primary Stakeholders</a:t>
            </a:r>
            <a:endParaRPr lang="pl-PL" sz="4000" dirty="0">
              <a:solidFill>
                <a:srgbClr val="232325"/>
              </a:solidFill>
              <a:latin typeface="Baskerville Old Face" panose="02020602080505020303" pitchFamily="18" charset="0"/>
            </a:endParaRPr>
          </a:p>
        </p:txBody>
      </p:sp>
      <p:sp>
        <p:nvSpPr>
          <p:cNvPr id="10" name="Content Placeholder 2">
            <a:extLst>
              <a:ext uri="{FF2B5EF4-FFF2-40B4-BE49-F238E27FC236}">
                <a16:creationId xmlns:a16="http://schemas.microsoft.com/office/drawing/2014/main" id="{C0A9A4DA-02EE-D8BB-496E-8A271EDA1E60}"/>
              </a:ext>
            </a:extLst>
          </p:cNvPr>
          <p:cNvSpPr>
            <a:spLocks noGrp="1"/>
          </p:cNvSpPr>
          <p:nvPr>
            <p:ph idx="1"/>
          </p:nvPr>
        </p:nvSpPr>
        <p:spPr>
          <a:xfrm>
            <a:off x="838200" y="1825625"/>
            <a:ext cx="10515600" cy="4351338"/>
          </a:xfrm>
        </p:spPr>
        <p:txBody>
          <a:bodyPr>
            <a:normAutofit fontScale="92500" lnSpcReduction="20000"/>
          </a:bodyPr>
          <a:lstStyle/>
          <a:p>
            <a:r>
              <a:rPr lang="en-GB"/>
              <a:t>Residents &amp; Communities</a:t>
            </a:r>
          </a:p>
          <a:p>
            <a:r>
              <a:rPr lang="en-GB"/>
              <a:t>Customers &amp; Business Partners</a:t>
            </a:r>
          </a:p>
          <a:p>
            <a:r>
              <a:rPr lang="en-GB"/>
              <a:t>Investors &amp; Analysts</a:t>
            </a:r>
          </a:p>
          <a:p>
            <a:r>
              <a:rPr lang="en-GB"/>
              <a:t>Media</a:t>
            </a:r>
          </a:p>
          <a:p>
            <a:r>
              <a:rPr lang="en-GB"/>
              <a:t>Employees</a:t>
            </a:r>
          </a:p>
          <a:p>
            <a:r>
              <a:rPr lang="en-GB"/>
              <a:t>Financial Institutions</a:t>
            </a:r>
          </a:p>
          <a:p>
            <a:r>
              <a:rPr lang="en-GB"/>
              <a:t>Dealers/Retailers</a:t>
            </a:r>
          </a:p>
          <a:p>
            <a:r>
              <a:rPr lang="en-GB"/>
              <a:t>Insurance Companies</a:t>
            </a:r>
          </a:p>
          <a:p>
            <a:r>
              <a:rPr lang="en-GB"/>
              <a:t>Independent Repair Shops</a:t>
            </a:r>
          </a:p>
          <a:p>
            <a:r>
              <a:rPr lang="en-GB"/>
              <a:t>Fleet management companies</a:t>
            </a:r>
          </a:p>
          <a:p>
            <a:endParaRPr lang="en-GB"/>
          </a:p>
          <a:p>
            <a:endParaRPr lang="en-GB" dirty="0"/>
          </a:p>
        </p:txBody>
      </p:sp>
      <p:sp>
        <p:nvSpPr>
          <p:cNvPr id="3" name="TextBox 2">
            <a:extLst>
              <a:ext uri="{FF2B5EF4-FFF2-40B4-BE49-F238E27FC236}">
                <a16:creationId xmlns:a16="http://schemas.microsoft.com/office/drawing/2014/main" id="{CDBB5420-0AB3-0016-6466-17728962CE1C}"/>
              </a:ext>
            </a:extLst>
          </p:cNvPr>
          <p:cNvSpPr txBox="1"/>
          <p:nvPr/>
        </p:nvSpPr>
        <p:spPr>
          <a:xfrm>
            <a:off x="6305551" y="5929249"/>
            <a:ext cx="6572250" cy="276999"/>
          </a:xfrm>
          <a:prstGeom prst="rect">
            <a:avLst/>
          </a:prstGeom>
          <a:noFill/>
        </p:spPr>
        <p:txBody>
          <a:bodyPr wrap="square">
            <a:spAutoFit/>
          </a:bodyPr>
          <a:lstStyle/>
          <a:p>
            <a:r>
              <a:rPr lang="en-GB" sz="1200" dirty="0">
                <a:latin typeface="Baskerville Old Face" panose="02020602080505020303" pitchFamily="18" charset="0"/>
              </a:rPr>
              <a:t>		    (Fraga-Lamas and Fernández-</a:t>
            </a:r>
            <a:r>
              <a:rPr lang="en-GB" sz="1200" dirty="0" err="1">
                <a:latin typeface="Baskerville Old Face" panose="02020602080505020303" pitchFamily="18" charset="0"/>
              </a:rPr>
              <a:t>Caramés</a:t>
            </a:r>
            <a:r>
              <a:rPr lang="en-GB" sz="1200" dirty="0">
                <a:latin typeface="Baskerville Old Face" panose="02020602080505020303" pitchFamily="18" charset="0"/>
              </a:rPr>
              <a:t>, 2019)</a:t>
            </a:r>
          </a:p>
        </p:txBody>
      </p:sp>
    </p:spTree>
    <p:extLst>
      <p:ext uri="{BB962C8B-B14F-4D97-AF65-F5344CB8AC3E}">
        <p14:creationId xmlns:p14="http://schemas.microsoft.com/office/powerpoint/2010/main" val="3385938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xEl>
                                              <p:pRg st="0" end="0"/>
                                            </p:txEl>
                                          </p:spTgt>
                                        </p:tgtEl>
                                        <p:attrNameLst>
                                          <p:attrName>style.visibility</p:attrName>
                                        </p:attrNameLst>
                                      </p:cBhvr>
                                      <p:to>
                                        <p:strVal val="visible"/>
                                      </p:to>
                                    </p:set>
                                    <p:animEffect transition="in" filter="fade">
                                      <p:cBhvr>
                                        <p:cTn id="12" dur="500"/>
                                        <p:tgtEl>
                                          <p:spTgt spid="1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xEl>
                                              <p:pRg st="1" end="1"/>
                                            </p:txEl>
                                          </p:spTgt>
                                        </p:tgtEl>
                                        <p:attrNameLst>
                                          <p:attrName>style.visibility</p:attrName>
                                        </p:attrNameLst>
                                      </p:cBhvr>
                                      <p:to>
                                        <p:strVal val="visible"/>
                                      </p:to>
                                    </p:set>
                                    <p:animEffect transition="in" filter="fade">
                                      <p:cBhvr>
                                        <p:cTn id="17" dur="500"/>
                                        <p:tgtEl>
                                          <p:spTgt spid="10">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xEl>
                                              <p:pRg st="2" end="2"/>
                                            </p:txEl>
                                          </p:spTgt>
                                        </p:tgtEl>
                                        <p:attrNameLst>
                                          <p:attrName>style.visibility</p:attrName>
                                        </p:attrNameLst>
                                      </p:cBhvr>
                                      <p:to>
                                        <p:strVal val="visible"/>
                                      </p:to>
                                    </p:set>
                                    <p:animEffect transition="in" filter="fade">
                                      <p:cBhvr>
                                        <p:cTn id="22" dur="500"/>
                                        <p:tgtEl>
                                          <p:spTgt spid="10">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
                                            <p:txEl>
                                              <p:pRg st="3" end="3"/>
                                            </p:txEl>
                                          </p:spTgt>
                                        </p:tgtEl>
                                        <p:attrNameLst>
                                          <p:attrName>style.visibility</p:attrName>
                                        </p:attrNameLst>
                                      </p:cBhvr>
                                      <p:to>
                                        <p:strVal val="visible"/>
                                      </p:to>
                                    </p:set>
                                    <p:animEffect transition="in" filter="fade">
                                      <p:cBhvr>
                                        <p:cTn id="27" dur="500"/>
                                        <p:tgtEl>
                                          <p:spTgt spid="10">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0">
                                            <p:txEl>
                                              <p:pRg st="4" end="4"/>
                                            </p:txEl>
                                          </p:spTgt>
                                        </p:tgtEl>
                                        <p:attrNameLst>
                                          <p:attrName>style.visibility</p:attrName>
                                        </p:attrNameLst>
                                      </p:cBhvr>
                                      <p:to>
                                        <p:strVal val="visible"/>
                                      </p:to>
                                    </p:set>
                                    <p:animEffect transition="in" filter="fade">
                                      <p:cBhvr>
                                        <p:cTn id="32" dur="500"/>
                                        <p:tgtEl>
                                          <p:spTgt spid="10">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0">
                                            <p:txEl>
                                              <p:pRg st="5" end="5"/>
                                            </p:txEl>
                                          </p:spTgt>
                                        </p:tgtEl>
                                        <p:attrNameLst>
                                          <p:attrName>style.visibility</p:attrName>
                                        </p:attrNameLst>
                                      </p:cBhvr>
                                      <p:to>
                                        <p:strVal val="visible"/>
                                      </p:to>
                                    </p:set>
                                    <p:animEffect transition="in" filter="fade">
                                      <p:cBhvr>
                                        <p:cTn id="37" dur="500"/>
                                        <p:tgtEl>
                                          <p:spTgt spid="10">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0">
                                            <p:txEl>
                                              <p:pRg st="6" end="6"/>
                                            </p:txEl>
                                          </p:spTgt>
                                        </p:tgtEl>
                                        <p:attrNameLst>
                                          <p:attrName>style.visibility</p:attrName>
                                        </p:attrNameLst>
                                      </p:cBhvr>
                                      <p:to>
                                        <p:strVal val="visible"/>
                                      </p:to>
                                    </p:set>
                                    <p:animEffect transition="in" filter="fade">
                                      <p:cBhvr>
                                        <p:cTn id="42" dur="500"/>
                                        <p:tgtEl>
                                          <p:spTgt spid="10">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0">
                                            <p:txEl>
                                              <p:pRg st="7" end="7"/>
                                            </p:txEl>
                                          </p:spTgt>
                                        </p:tgtEl>
                                        <p:attrNameLst>
                                          <p:attrName>style.visibility</p:attrName>
                                        </p:attrNameLst>
                                      </p:cBhvr>
                                      <p:to>
                                        <p:strVal val="visible"/>
                                      </p:to>
                                    </p:set>
                                    <p:animEffect transition="in" filter="fade">
                                      <p:cBhvr>
                                        <p:cTn id="47" dur="500"/>
                                        <p:tgtEl>
                                          <p:spTgt spid="10">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0">
                                            <p:txEl>
                                              <p:pRg st="8" end="8"/>
                                            </p:txEl>
                                          </p:spTgt>
                                        </p:tgtEl>
                                        <p:attrNameLst>
                                          <p:attrName>style.visibility</p:attrName>
                                        </p:attrNameLst>
                                      </p:cBhvr>
                                      <p:to>
                                        <p:strVal val="visible"/>
                                      </p:to>
                                    </p:set>
                                    <p:animEffect transition="in" filter="fade">
                                      <p:cBhvr>
                                        <p:cTn id="52" dur="500"/>
                                        <p:tgtEl>
                                          <p:spTgt spid="10">
                                            <p:txEl>
                                              <p:pRg st="8" end="8"/>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10">
                                            <p:txEl>
                                              <p:pRg st="9" end="9"/>
                                            </p:txEl>
                                          </p:spTgt>
                                        </p:tgtEl>
                                        <p:attrNameLst>
                                          <p:attrName>style.visibility</p:attrName>
                                        </p:attrNameLst>
                                      </p:cBhvr>
                                      <p:to>
                                        <p:strVal val="visible"/>
                                      </p:to>
                                    </p:set>
                                    <p:animEffect transition="in" filter="fade">
                                      <p:cBhvr>
                                        <p:cTn id="57" dur="500"/>
                                        <p:tgtEl>
                                          <p:spTgt spid="10">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965B6A83-C918-4E61-8E15-F00FE27F5B63}"/>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8EED215E-CCD6-4019-AE45-0B79DEAEC94D}" type="slidenum">
              <a:rPr lang="en-US" smtClean="0">
                <a:solidFill>
                  <a:schemeClr val="tx1">
                    <a:tint val="75000"/>
                  </a:schemeClr>
                </a:solidFill>
              </a:rPr>
              <a:pPr>
                <a:spcAft>
                  <a:spcPts val="600"/>
                </a:spcAft>
              </a:pPr>
              <a:t>22</a:t>
            </a:fld>
            <a:endParaRPr lang="en-US" dirty="0">
              <a:solidFill>
                <a:schemeClr val="tx1">
                  <a:tint val="75000"/>
                </a:schemeClr>
              </a:solidFill>
            </a:endParaRPr>
          </a:p>
        </p:txBody>
      </p:sp>
      <p:sp>
        <p:nvSpPr>
          <p:cNvPr id="8" name="Title 1">
            <a:extLst>
              <a:ext uri="{FF2B5EF4-FFF2-40B4-BE49-F238E27FC236}">
                <a16:creationId xmlns:a16="http://schemas.microsoft.com/office/drawing/2014/main" id="{EA903D5C-2082-D4E7-3474-417D404F48EB}"/>
              </a:ext>
            </a:extLst>
          </p:cNvPr>
          <p:cNvSpPr txBox="1">
            <a:spLocks/>
          </p:cNvSpPr>
          <p:nvPr/>
        </p:nvSpPr>
        <p:spPr>
          <a:xfrm>
            <a:off x="0" y="651752"/>
            <a:ext cx="12192000" cy="736551"/>
          </a:xfrm>
          <a:prstGeom prst="rect">
            <a:avLst/>
          </a:prstGeom>
          <a:solidFill>
            <a:srgbClr val="DAB592"/>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dirty="0">
                <a:solidFill>
                  <a:srgbClr val="232325"/>
                </a:solidFill>
                <a:latin typeface="Baskerville Old Face" panose="02020602080505020303" pitchFamily="18" charset="0"/>
              </a:rPr>
              <a:t>Secondary Stakeholders</a:t>
            </a:r>
            <a:endParaRPr lang="pl-PL" sz="4000" dirty="0">
              <a:solidFill>
                <a:srgbClr val="232325"/>
              </a:solidFill>
              <a:latin typeface="Baskerville Old Face" panose="02020602080505020303" pitchFamily="18" charset="0"/>
            </a:endParaRPr>
          </a:p>
        </p:txBody>
      </p:sp>
      <p:sp>
        <p:nvSpPr>
          <p:cNvPr id="6" name="Content Placeholder 2">
            <a:extLst>
              <a:ext uri="{FF2B5EF4-FFF2-40B4-BE49-F238E27FC236}">
                <a16:creationId xmlns:a16="http://schemas.microsoft.com/office/drawing/2014/main" id="{CB696689-405E-8EE1-BCCF-570CE8299972}"/>
              </a:ext>
            </a:extLst>
          </p:cNvPr>
          <p:cNvSpPr>
            <a:spLocks noGrp="1"/>
          </p:cNvSpPr>
          <p:nvPr>
            <p:ph idx="1"/>
          </p:nvPr>
        </p:nvSpPr>
        <p:spPr>
          <a:xfrm>
            <a:off x="838200" y="1825625"/>
            <a:ext cx="10515600" cy="4351338"/>
          </a:xfrm>
        </p:spPr>
        <p:txBody>
          <a:bodyPr>
            <a:normAutofit/>
          </a:bodyPr>
          <a:lstStyle/>
          <a:p>
            <a:r>
              <a:rPr lang="en-GB" dirty="0"/>
              <a:t>Policymakers and Associations</a:t>
            </a:r>
          </a:p>
          <a:p>
            <a:r>
              <a:rPr lang="en-GB" dirty="0"/>
              <a:t>Scientific Community and experts</a:t>
            </a:r>
          </a:p>
          <a:p>
            <a:r>
              <a:rPr lang="en-GB" dirty="0"/>
              <a:t>Competitors</a:t>
            </a:r>
          </a:p>
          <a:p>
            <a:r>
              <a:rPr lang="en-GB" dirty="0"/>
              <a:t>NGOs</a:t>
            </a:r>
          </a:p>
          <a:p>
            <a:r>
              <a:rPr lang="en-GB" dirty="0"/>
              <a:t>Governments and public organizations</a:t>
            </a:r>
          </a:p>
          <a:p>
            <a:endParaRPr lang="en-GB" dirty="0"/>
          </a:p>
          <a:p>
            <a:endParaRPr lang="en-GB" dirty="0"/>
          </a:p>
          <a:p>
            <a:endParaRPr lang="en-GB" dirty="0"/>
          </a:p>
          <a:p>
            <a:pPr marL="3657600" lvl="8" indent="0">
              <a:buNone/>
            </a:pPr>
            <a:r>
              <a:rPr lang="en-GB" sz="1200" dirty="0">
                <a:latin typeface="Baskerville Old Face" panose="02020602080505020303" pitchFamily="18" charset="0"/>
              </a:rPr>
              <a:t>		   		 (Fraga-Lamas and Fernández-</a:t>
            </a:r>
            <a:r>
              <a:rPr lang="en-GB" sz="1200" dirty="0" err="1">
                <a:latin typeface="Baskerville Old Face" panose="02020602080505020303" pitchFamily="18" charset="0"/>
              </a:rPr>
              <a:t>Caramés</a:t>
            </a:r>
            <a:r>
              <a:rPr lang="en-GB" sz="1200" dirty="0">
                <a:latin typeface="Baskerville Old Face" panose="02020602080505020303" pitchFamily="18" charset="0"/>
              </a:rPr>
              <a:t>, 2019)</a:t>
            </a:r>
          </a:p>
          <a:p>
            <a:pPr marL="3657600" lvl="8" indent="0">
              <a:buNone/>
            </a:pPr>
            <a:endParaRPr lang="en-GB" dirty="0"/>
          </a:p>
        </p:txBody>
      </p:sp>
    </p:spTree>
    <p:extLst>
      <p:ext uri="{BB962C8B-B14F-4D97-AF65-F5344CB8AC3E}">
        <p14:creationId xmlns:p14="http://schemas.microsoft.com/office/powerpoint/2010/main" val="204869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0E38B6-C674-C1F0-B119-F37D28C9D6CC}"/>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dirty="0">
                <a:solidFill>
                  <a:srgbClr val="EFC597"/>
                </a:solidFill>
                <a:latin typeface="+mj-lt"/>
                <a:ea typeface="+mj-ea"/>
                <a:cs typeface="+mj-cs"/>
              </a:rPr>
              <a:t>Stakeholders</a:t>
            </a:r>
          </a:p>
        </p:txBody>
      </p:sp>
      <p:pic>
        <p:nvPicPr>
          <p:cNvPr id="5" name="Content Placeholder 4" descr="A diagram of a company's company's company&#10;&#10;Description automatically generated">
            <a:extLst>
              <a:ext uri="{FF2B5EF4-FFF2-40B4-BE49-F238E27FC236}">
                <a16:creationId xmlns:a16="http://schemas.microsoft.com/office/drawing/2014/main" id="{9E5FEED3-4BBD-139F-A1F4-1DEF746741B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602354" y="334794"/>
            <a:ext cx="5560945" cy="5986767"/>
          </a:xfrm>
          <a:prstGeom prst="rect">
            <a:avLst/>
          </a:prstGeom>
        </p:spPr>
      </p:pic>
      <p:sp>
        <p:nvSpPr>
          <p:cNvPr id="4" name="Slide Number Placeholder 3">
            <a:extLst>
              <a:ext uri="{FF2B5EF4-FFF2-40B4-BE49-F238E27FC236}">
                <a16:creationId xmlns:a16="http://schemas.microsoft.com/office/drawing/2014/main" id="{5F4FE42F-8FF6-BB37-7AFD-A5381B36A8B7}"/>
              </a:ext>
            </a:extLst>
          </p:cNvPr>
          <p:cNvSpPr>
            <a:spLocks noGrp="1"/>
          </p:cNvSpPr>
          <p:nvPr>
            <p:ph type="sldNum" sz="quarter" idx="12"/>
          </p:nvPr>
        </p:nvSpPr>
        <p:spPr>
          <a:xfrm>
            <a:off x="11034184" y="6356350"/>
            <a:ext cx="514349" cy="365125"/>
          </a:xfrm>
        </p:spPr>
        <p:txBody>
          <a:bodyPr vert="horz" lIns="91440" tIns="45720" rIns="91440" bIns="45720" rtlCol="0" anchor="ctr">
            <a:normAutofit/>
          </a:bodyPr>
          <a:lstStyle/>
          <a:p>
            <a:pPr>
              <a:spcAft>
                <a:spcPts val="600"/>
              </a:spcAft>
            </a:pPr>
            <a:fld id="{8EED215E-CCD6-4019-AE45-0B79DEAEC94D}" type="slidenum">
              <a:rPr lang="en-US">
                <a:solidFill>
                  <a:schemeClr val="tx1">
                    <a:alpha val="80000"/>
                  </a:schemeClr>
                </a:solidFill>
              </a:rPr>
              <a:pPr>
                <a:spcAft>
                  <a:spcPts val="600"/>
                </a:spcAft>
              </a:pPr>
              <a:t>23</a:t>
            </a:fld>
            <a:endParaRPr lang="en-US">
              <a:solidFill>
                <a:schemeClr val="tx1">
                  <a:alpha val="80000"/>
                </a:schemeClr>
              </a:solidFill>
            </a:endParaRPr>
          </a:p>
        </p:txBody>
      </p:sp>
      <p:sp>
        <p:nvSpPr>
          <p:cNvPr id="3" name="TextBox 2">
            <a:extLst>
              <a:ext uri="{FF2B5EF4-FFF2-40B4-BE49-F238E27FC236}">
                <a16:creationId xmlns:a16="http://schemas.microsoft.com/office/drawing/2014/main" id="{BEA11A03-EA0D-5D14-11D8-3235D3A4409C}"/>
              </a:ext>
            </a:extLst>
          </p:cNvPr>
          <p:cNvSpPr txBox="1"/>
          <p:nvPr/>
        </p:nvSpPr>
        <p:spPr>
          <a:xfrm>
            <a:off x="8962055" y="6321561"/>
            <a:ext cx="2201244" cy="276999"/>
          </a:xfrm>
          <a:prstGeom prst="rect">
            <a:avLst/>
          </a:prstGeom>
          <a:noFill/>
        </p:spPr>
        <p:txBody>
          <a:bodyPr wrap="none" rtlCol="0">
            <a:spAutoFit/>
          </a:bodyPr>
          <a:lstStyle/>
          <a:p>
            <a:r>
              <a:rPr lang="en-GB" sz="1200" dirty="0">
                <a:latin typeface="Baskerville Old Face" panose="02020602080505020303" pitchFamily="18" charset="0"/>
              </a:rPr>
              <a:t>(Stakeholder management, 2022)</a:t>
            </a:r>
          </a:p>
        </p:txBody>
      </p:sp>
    </p:spTree>
    <p:extLst>
      <p:ext uri="{BB962C8B-B14F-4D97-AF65-F5344CB8AC3E}">
        <p14:creationId xmlns:p14="http://schemas.microsoft.com/office/powerpoint/2010/main" val="3489236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7" name="Picture 16" descr="Pen placed on top of a signature line">
            <a:extLst>
              <a:ext uri="{FF2B5EF4-FFF2-40B4-BE49-F238E27FC236}">
                <a16:creationId xmlns:a16="http://schemas.microsoft.com/office/drawing/2014/main" id="{618687E1-3D61-9EF5-9EA6-6C13BC63F7BE}"/>
              </a:ext>
            </a:extLst>
          </p:cNvPr>
          <p:cNvPicPr>
            <a:picLocks noChangeAspect="1"/>
          </p:cNvPicPr>
          <p:nvPr/>
        </p:nvPicPr>
        <p:blipFill rotWithShape="1">
          <a:blip r:embed="rId2"/>
          <a:srcRect b="15730"/>
          <a:stretch/>
        </p:blipFill>
        <p:spPr>
          <a:xfrm>
            <a:off x="20" y="0"/>
            <a:ext cx="12191980" cy="6857990"/>
          </a:xfrm>
          <a:prstGeom prst="rect">
            <a:avLst/>
          </a:prstGeom>
        </p:spPr>
      </p:pic>
      <p:sp>
        <p:nvSpPr>
          <p:cNvPr id="21" name="Rectangle 20">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0E38B6-C674-C1F0-B119-F37D28C9D6CC}"/>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4000" b="1" dirty="0">
                <a:solidFill>
                  <a:schemeClr val="tx1">
                    <a:lumMod val="85000"/>
                    <a:lumOff val="15000"/>
                  </a:schemeClr>
                </a:solidFill>
                <a:latin typeface="Baskerville Old Face" panose="02020602080505020303" pitchFamily="18" charset="0"/>
              </a:rPr>
              <a:t>Conclusion</a:t>
            </a:r>
          </a:p>
        </p:txBody>
      </p:sp>
      <p:cxnSp>
        <p:nvCxnSpPr>
          <p:cNvPr id="23" name="Straight Connector 22">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5F4FE42F-8FF6-BB37-7AFD-A5381B36A8B7}"/>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defTabSz="457200">
              <a:spcAft>
                <a:spcPts val="600"/>
              </a:spcAft>
            </a:pPr>
            <a:fld id="{8EED215E-CCD6-4019-AE45-0B79DEAEC94D}" type="slidenum">
              <a:rPr lang="en-US">
                <a:solidFill>
                  <a:srgbClr val="FFFFFF"/>
                </a:solidFill>
              </a:rPr>
              <a:pPr defTabSz="457200">
                <a:spcAft>
                  <a:spcPts val="600"/>
                </a:spcAft>
              </a:pPr>
              <a:t>24</a:t>
            </a:fld>
            <a:endParaRPr lang="en-US">
              <a:solidFill>
                <a:srgbClr val="FFFFFF"/>
              </a:solidFill>
            </a:endParaRPr>
          </a:p>
        </p:txBody>
      </p:sp>
    </p:spTree>
    <p:extLst>
      <p:ext uri="{BB962C8B-B14F-4D97-AF65-F5344CB8AC3E}">
        <p14:creationId xmlns:p14="http://schemas.microsoft.com/office/powerpoint/2010/main" val="11950037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close-up of a car emblem&#10;&#10;Description automatically generated">
            <a:extLst>
              <a:ext uri="{FF2B5EF4-FFF2-40B4-BE49-F238E27FC236}">
                <a16:creationId xmlns:a16="http://schemas.microsoft.com/office/drawing/2014/main" id="{718A4238-8470-8B1D-B019-00E790209A91}"/>
              </a:ext>
            </a:extLst>
          </p:cNvPr>
          <p:cNvPicPr>
            <a:picLocks noChangeAspect="1"/>
          </p:cNvPicPr>
          <p:nvPr/>
        </p:nvPicPr>
        <p:blipFill rotWithShape="1">
          <a:blip r:embed="rId2">
            <a:extLst>
              <a:ext uri="{28A0092B-C50C-407E-A947-70E740481C1C}">
                <a14:useLocalDpi xmlns:a14="http://schemas.microsoft.com/office/drawing/2010/main" val="0"/>
              </a:ext>
            </a:extLst>
          </a:blip>
          <a:srcRect t="13205" b="8124"/>
          <a:stretch/>
        </p:blipFill>
        <p:spPr>
          <a:xfrm>
            <a:off x="20" y="10"/>
            <a:ext cx="12191980" cy="6857990"/>
          </a:xfrm>
          <a:prstGeom prst="rect">
            <a:avLst/>
          </a:prstGeom>
        </p:spPr>
      </p:pic>
      <p:sp>
        <p:nvSpPr>
          <p:cNvPr id="30" name="Rectangle 2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EF49C2-7AE7-E854-0E8B-7C90EBE6723D}"/>
              </a:ext>
            </a:extLst>
          </p:cNvPr>
          <p:cNvSpPr>
            <a:spLocks noGrp="1"/>
          </p:cNvSpPr>
          <p:nvPr>
            <p:ph type="ctrTitle"/>
          </p:nvPr>
        </p:nvSpPr>
        <p:spPr>
          <a:xfrm>
            <a:off x="523875" y="5317240"/>
            <a:ext cx="11210925" cy="744836"/>
          </a:xfrm>
          <a:prstGeom prst="ellipse">
            <a:avLst/>
          </a:prstGeom>
        </p:spPr>
        <p:txBody>
          <a:bodyPr vert="horz" lIns="91440" tIns="45720" rIns="91440" bIns="45720" rtlCol="0" anchor="ctr">
            <a:noAutofit/>
          </a:bodyPr>
          <a:lstStyle/>
          <a:p>
            <a:r>
              <a:rPr kumimoji="0" lang="en-US" sz="3200" b="1" i="0" u="none" strike="noStrike" cap="all" spc="0" normalizeH="0" baseline="0" noProof="0" dirty="0">
                <a:ln>
                  <a:noFill/>
                </a:ln>
                <a:solidFill>
                  <a:schemeClr val="tx1">
                    <a:lumMod val="85000"/>
                    <a:lumOff val="15000"/>
                  </a:schemeClr>
                </a:solidFill>
                <a:uLnTx/>
                <a:uFillTx/>
                <a:latin typeface="Baskerville Old Face" panose="02020602080505020303" pitchFamily="18" charset="0"/>
              </a:rPr>
              <a:t>ANY QUESTIONS?</a:t>
            </a:r>
            <a:endParaRPr lang="en-US" sz="3200" dirty="0">
              <a:solidFill>
                <a:schemeClr val="tx1">
                  <a:lumMod val="85000"/>
                  <a:lumOff val="15000"/>
                </a:schemeClr>
              </a:solidFill>
              <a:latin typeface="Baskerville Old Face" panose="02020602080505020303" pitchFamily="18" charset="0"/>
            </a:endParaRPr>
          </a:p>
        </p:txBody>
      </p:sp>
      <p:cxnSp>
        <p:nvCxnSpPr>
          <p:cNvPr id="32" name="Straight Connector 3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
        <p:nvSpPr>
          <p:cNvPr id="25" name="Slide Number Placeholder 24">
            <a:extLst>
              <a:ext uri="{FF2B5EF4-FFF2-40B4-BE49-F238E27FC236}">
                <a16:creationId xmlns:a16="http://schemas.microsoft.com/office/drawing/2014/main" id="{9DD734F5-ED35-5C2F-B0DB-EE1BA9E8F986}"/>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defTabSz="457200">
              <a:spcAft>
                <a:spcPts val="600"/>
              </a:spcAft>
            </a:pPr>
            <a:fld id="{8EED215E-CCD6-4019-AE45-0B79DEAEC94D}" type="slidenum">
              <a:rPr lang="en-US">
                <a:solidFill>
                  <a:srgbClr val="FFFFFF"/>
                </a:solidFill>
              </a:rPr>
              <a:pPr defTabSz="457200">
                <a:spcAft>
                  <a:spcPts val="600"/>
                </a:spcAft>
              </a:pPr>
              <a:t>25</a:t>
            </a:fld>
            <a:endParaRPr lang="en-US">
              <a:solidFill>
                <a:srgbClr val="FFFFFF"/>
              </a:solidFill>
            </a:endParaRPr>
          </a:p>
        </p:txBody>
      </p:sp>
    </p:spTree>
    <p:extLst>
      <p:ext uri="{BB962C8B-B14F-4D97-AF65-F5344CB8AC3E}">
        <p14:creationId xmlns:p14="http://schemas.microsoft.com/office/powerpoint/2010/main" val="4039349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close-up of a car emblem&#10;&#10;Description automatically generated">
            <a:extLst>
              <a:ext uri="{FF2B5EF4-FFF2-40B4-BE49-F238E27FC236}">
                <a16:creationId xmlns:a16="http://schemas.microsoft.com/office/drawing/2014/main" id="{718A4238-8470-8B1D-B019-00E790209A91}"/>
              </a:ext>
            </a:extLst>
          </p:cNvPr>
          <p:cNvPicPr>
            <a:picLocks noChangeAspect="1"/>
          </p:cNvPicPr>
          <p:nvPr/>
        </p:nvPicPr>
        <p:blipFill rotWithShape="1">
          <a:blip r:embed="rId2">
            <a:extLst>
              <a:ext uri="{28A0092B-C50C-407E-A947-70E740481C1C}">
                <a14:useLocalDpi xmlns:a14="http://schemas.microsoft.com/office/drawing/2010/main" val="0"/>
              </a:ext>
            </a:extLst>
          </a:blip>
          <a:srcRect t="13205" b="8124"/>
          <a:stretch/>
        </p:blipFill>
        <p:spPr>
          <a:xfrm>
            <a:off x="0" y="0"/>
            <a:ext cx="12191980" cy="6857990"/>
          </a:xfrm>
          <a:prstGeom prst="rect">
            <a:avLst/>
          </a:prstGeom>
        </p:spPr>
      </p:pic>
      <p:sp>
        <p:nvSpPr>
          <p:cNvPr id="30" name="Rectangle 2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EF49C2-7AE7-E854-0E8B-7C90EBE6723D}"/>
              </a:ext>
            </a:extLst>
          </p:cNvPr>
          <p:cNvSpPr>
            <a:spLocks noGrp="1"/>
          </p:cNvSpPr>
          <p:nvPr>
            <p:ph type="ctrTitle"/>
          </p:nvPr>
        </p:nvSpPr>
        <p:spPr>
          <a:xfrm>
            <a:off x="523875" y="5317240"/>
            <a:ext cx="11210925" cy="744836"/>
          </a:xfrm>
          <a:prstGeom prst="ellipse">
            <a:avLst/>
          </a:prstGeom>
        </p:spPr>
        <p:txBody>
          <a:bodyPr vert="horz" lIns="91440" tIns="45720" rIns="91440" bIns="45720" rtlCol="0" anchor="ctr">
            <a:noAutofit/>
          </a:bodyPr>
          <a:lstStyle/>
          <a:p>
            <a:r>
              <a:rPr kumimoji="0" lang="en-US" sz="3200" b="1" i="0" u="none" strike="noStrike" cap="all" spc="0" normalizeH="0" baseline="0" noProof="0" dirty="0">
                <a:ln>
                  <a:noFill/>
                </a:ln>
                <a:solidFill>
                  <a:schemeClr val="tx1">
                    <a:lumMod val="85000"/>
                    <a:lumOff val="15000"/>
                  </a:schemeClr>
                </a:solidFill>
                <a:uLnTx/>
                <a:uFillTx/>
                <a:latin typeface="Baskerville Old Face" panose="02020602080505020303" pitchFamily="18" charset="0"/>
              </a:rPr>
              <a:t>THANK YOU</a:t>
            </a:r>
            <a:endParaRPr lang="en-US" sz="3200" dirty="0">
              <a:solidFill>
                <a:schemeClr val="tx1">
                  <a:lumMod val="85000"/>
                  <a:lumOff val="15000"/>
                </a:schemeClr>
              </a:solidFill>
              <a:latin typeface="Baskerville Old Face" panose="02020602080505020303" pitchFamily="18" charset="0"/>
            </a:endParaRPr>
          </a:p>
        </p:txBody>
      </p:sp>
      <p:cxnSp>
        <p:nvCxnSpPr>
          <p:cNvPr id="32" name="Straight Connector 3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
        <p:nvSpPr>
          <p:cNvPr id="25" name="Slide Number Placeholder 24">
            <a:extLst>
              <a:ext uri="{FF2B5EF4-FFF2-40B4-BE49-F238E27FC236}">
                <a16:creationId xmlns:a16="http://schemas.microsoft.com/office/drawing/2014/main" id="{9DD734F5-ED35-5C2F-B0DB-EE1BA9E8F986}"/>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defTabSz="457200">
              <a:spcAft>
                <a:spcPts val="600"/>
              </a:spcAft>
            </a:pPr>
            <a:fld id="{8EED215E-CCD6-4019-AE45-0B79DEAEC94D}" type="slidenum">
              <a:rPr lang="en-US">
                <a:solidFill>
                  <a:srgbClr val="FFFFFF"/>
                </a:solidFill>
              </a:rPr>
              <a:pPr defTabSz="457200">
                <a:spcAft>
                  <a:spcPts val="600"/>
                </a:spcAft>
              </a:pPr>
              <a:t>26</a:t>
            </a:fld>
            <a:endParaRPr lang="en-US">
              <a:solidFill>
                <a:srgbClr val="FFFFFF"/>
              </a:solidFill>
            </a:endParaRPr>
          </a:p>
        </p:txBody>
      </p:sp>
    </p:spTree>
    <p:extLst>
      <p:ext uri="{BB962C8B-B14F-4D97-AF65-F5344CB8AC3E}">
        <p14:creationId xmlns:p14="http://schemas.microsoft.com/office/powerpoint/2010/main" val="1217569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384231-2B57-DC9D-43C8-1B17B341189E}"/>
              </a:ext>
            </a:extLst>
          </p:cNvPr>
          <p:cNvSpPr>
            <a:spLocks noGrp="1"/>
          </p:cNvSpPr>
          <p:nvPr>
            <p:ph type="title"/>
          </p:nvPr>
        </p:nvSpPr>
        <p:spPr>
          <a:xfrm>
            <a:off x="841248" y="548640"/>
            <a:ext cx="3600860" cy="5431536"/>
          </a:xfrm>
        </p:spPr>
        <p:txBody>
          <a:bodyPr>
            <a:normAutofit/>
          </a:bodyPr>
          <a:lstStyle/>
          <a:p>
            <a:r>
              <a:rPr lang="en-GB" sz="5400" dirty="0">
                <a:latin typeface="Baskerville Old Face" panose="02020602080505020303" pitchFamily="18" charset="0"/>
              </a:rPr>
              <a:t>References</a:t>
            </a:r>
            <a:endParaRPr lang="pl-PL" sz="5400" dirty="0">
              <a:latin typeface="Baskerville Old Face" panose="02020602080505020303" pitchFamily="18" charset="0"/>
            </a:endParaRPr>
          </a:p>
        </p:txBody>
      </p:sp>
      <p:sp>
        <p:nvSpPr>
          <p:cNvPr id="47"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EFF2A2A-506D-09E3-99AA-E979C741483D}"/>
              </a:ext>
            </a:extLst>
          </p:cNvPr>
          <p:cNvSpPr>
            <a:spLocks noGrp="1"/>
          </p:cNvSpPr>
          <p:nvPr>
            <p:ph idx="1"/>
          </p:nvPr>
        </p:nvSpPr>
        <p:spPr>
          <a:xfrm>
            <a:off x="5126418" y="136526"/>
            <a:ext cx="6224335" cy="6721474"/>
          </a:xfrm>
        </p:spPr>
        <p:txBody>
          <a:bodyPr anchor="ctr">
            <a:normAutofit/>
          </a:bodyPr>
          <a:lstStyle/>
          <a:p>
            <a:pPr lvl="0"/>
            <a:r>
              <a:rPr lang="en-GB" sz="850" dirty="0">
                <a:latin typeface="Baskerville Old Face" panose="02020602080505020303" pitchFamily="18" charset="0"/>
                <a:ea typeface="Aptos" panose="020B0004020202020204" pitchFamily="34" charset="0"/>
              </a:rPr>
              <a:t>Baruah, P. (2020) </a:t>
            </a:r>
            <a:r>
              <a:rPr lang="en-GB" sz="850" i="1" dirty="0">
                <a:latin typeface="Baskerville Old Face" panose="02020602080505020303" pitchFamily="18" charset="0"/>
                <a:ea typeface="Aptos" panose="020B0004020202020204" pitchFamily="34" charset="0"/>
              </a:rPr>
              <a:t>Why is PESTLE analysis useful? </a:t>
            </a:r>
            <a:r>
              <a:rPr lang="en-GB" sz="850" dirty="0">
                <a:latin typeface="Baskerville Old Face" panose="02020602080505020303" pitchFamily="18" charset="0"/>
                <a:ea typeface="Aptos" panose="020B0004020202020204" pitchFamily="34" charset="0"/>
              </a:rPr>
              <a:t>| Planning Tank. [online] planningtank.com. Available at: </a:t>
            </a:r>
            <a:r>
              <a:rPr lang="en-GB" sz="850" dirty="0">
                <a:latin typeface="Baskerville Old Face" panose="02020602080505020303" pitchFamily="18" charset="0"/>
                <a:ea typeface="Aptos" panose="020B0004020202020204" pitchFamily="34" charset="0"/>
                <a:hlinkClick r:id="rId2"/>
              </a:rPr>
              <a:t>https://planningtank.com/market-research/pestle-analysis-use-importance</a:t>
            </a:r>
            <a:r>
              <a:rPr lang="en-GB" sz="850" dirty="0">
                <a:latin typeface="Baskerville Old Face" panose="02020602080505020303" pitchFamily="18" charset="0"/>
                <a:ea typeface="Aptos" panose="020B0004020202020204" pitchFamily="34" charset="0"/>
              </a:rPr>
              <a:t> (Accessed: 2 April 2024)</a:t>
            </a:r>
          </a:p>
          <a:p>
            <a:pPr lvl="0"/>
            <a:r>
              <a:rPr lang="en-GB" sz="850" dirty="0">
                <a:latin typeface="Baskerville Old Face" panose="02020602080505020303" pitchFamily="18" charset="0"/>
                <a:ea typeface="Aptos" panose="020B0004020202020204" pitchFamily="34" charset="0"/>
              </a:rPr>
              <a:t>Bush, T. (2019) </a:t>
            </a:r>
            <a:r>
              <a:rPr lang="en-GB" sz="850" i="1" dirty="0">
                <a:latin typeface="Baskerville Old Face" panose="02020602080505020303" pitchFamily="18" charset="0"/>
                <a:ea typeface="Aptos" panose="020B0004020202020204" pitchFamily="34" charset="0"/>
              </a:rPr>
              <a:t>What Is PESTLE Analysis Used for? </a:t>
            </a:r>
            <a:r>
              <a:rPr lang="en-GB" sz="850" dirty="0">
                <a:latin typeface="Baskerville Old Face" panose="02020602080505020303" pitchFamily="18" charset="0"/>
                <a:ea typeface="Aptos" panose="020B0004020202020204" pitchFamily="34" charset="0"/>
              </a:rPr>
              <a:t>[online] PESTLE Analysis. Available at: </a:t>
            </a:r>
            <a:r>
              <a:rPr lang="en-GB" sz="850" dirty="0">
                <a:latin typeface="Baskerville Old Face" panose="02020602080505020303" pitchFamily="18" charset="0"/>
                <a:ea typeface="Aptos" panose="020B0004020202020204" pitchFamily="34" charset="0"/>
                <a:hlinkClick r:id="rId3"/>
              </a:rPr>
              <a:t>https://pestleanalysis.com/what-is-pestle-analysis-used-for</a:t>
            </a:r>
            <a:r>
              <a:rPr lang="en-GB" sz="850" dirty="0">
                <a:latin typeface="Baskerville Old Face" panose="02020602080505020303" pitchFamily="18" charset="0"/>
                <a:ea typeface="Aptos" panose="020B0004020202020204" pitchFamily="34" charset="0"/>
              </a:rPr>
              <a:t> (Accessed: 2 April 2024)</a:t>
            </a:r>
          </a:p>
          <a:p>
            <a:pPr lvl="0"/>
            <a:r>
              <a:rPr lang="en-GB" sz="850" dirty="0">
                <a:effectLst/>
                <a:latin typeface="Baskerville Old Face" panose="02020602080505020303" pitchFamily="18" charset="0"/>
                <a:ea typeface="Aptos" panose="020B0004020202020204" pitchFamily="34" charset="0"/>
              </a:rPr>
              <a:t>Case48. (n.d.) </a:t>
            </a:r>
            <a:r>
              <a:rPr lang="en-GB" sz="850" i="1" dirty="0">
                <a:effectLst/>
                <a:latin typeface="Baskerville Old Face" panose="02020602080505020303" pitchFamily="18" charset="0"/>
                <a:ea typeface="Aptos" panose="020B0004020202020204" pitchFamily="34" charset="0"/>
              </a:rPr>
              <a:t>Porsche PESTEL Analysis</a:t>
            </a:r>
            <a:r>
              <a:rPr lang="en-GB" sz="850" dirty="0">
                <a:effectLst/>
                <a:latin typeface="Baskerville Old Face" panose="02020602080505020303" pitchFamily="18" charset="0"/>
                <a:ea typeface="Aptos" panose="020B0004020202020204" pitchFamily="34" charset="0"/>
              </a:rPr>
              <a:t>. [online] Available at: </a:t>
            </a:r>
            <a:r>
              <a:rPr lang="en-GB" sz="850" dirty="0">
                <a:effectLst/>
                <a:latin typeface="Baskerville Old Face" panose="02020602080505020303" pitchFamily="18" charset="0"/>
                <a:ea typeface="Aptos" panose="020B0004020202020204" pitchFamily="34" charset="0"/>
                <a:hlinkClick r:id="rId4"/>
              </a:rPr>
              <a:t>https://www.case48.com/pestel-analysis/13889-Porsche</a:t>
            </a:r>
            <a:r>
              <a:rPr lang="en-GB" sz="850" dirty="0">
                <a:effectLst/>
                <a:latin typeface="Baskerville Old Face" panose="02020602080505020303" pitchFamily="18" charset="0"/>
                <a:ea typeface="Aptos" panose="020B0004020202020204" pitchFamily="34" charset="0"/>
              </a:rPr>
              <a:t> </a:t>
            </a:r>
            <a:r>
              <a:rPr lang="en-GB" sz="850" dirty="0">
                <a:latin typeface="Baskerville Old Face" panose="02020602080505020303" pitchFamily="18" charset="0"/>
              </a:rPr>
              <a:t>(Accessed: 31 March 2024)</a:t>
            </a:r>
          </a:p>
          <a:p>
            <a:pPr lvl="0"/>
            <a:r>
              <a:rPr lang="pl-PL" sz="850" dirty="0">
                <a:latin typeface="Baskerville Old Face" panose="02020602080505020303" pitchFamily="18" charset="0"/>
              </a:rPr>
              <a:t>CIPD. (</a:t>
            </a:r>
            <a:r>
              <a:rPr lang="pl-PL" sz="850" dirty="0" err="1">
                <a:latin typeface="Baskerville Old Face" panose="02020602080505020303" pitchFamily="18" charset="0"/>
              </a:rPr>
              <a:t>n.d</a:t>
            </a:r>
            <a:r>
              <a:rPr lang="pl-PL" sz="850" dirty="0">
                <a:latin typeface="Baskerville Old Face" panose="02020602080505020303" pitchFamily="18" charset="0"/>
              </a:rPr>
              <a:t>.). </a:t>
            </a:r>
            <a:r>
              <a:rPr lang="pl-PL" sz="850" i="1" dirty="0">
                <a:latin typeface="Baskerville Old Face" panose="02020602080505020303" pitchFamily="18" charset="0"/>
              </a:rPr>
              <a:t>CIPD | PESTLE Analysis. </a:t>
            </a:r>
            <a:r>
              <a:rPr lang="pl-PL" sz="850" dirty="0">
                <a:latin typeface="Baskerville Old Face" panose="02020602080505020303" pitchFamily="18" charset="0"/>
              </a:rPr>
              <a:t>[online] </a:t>
            </a:r>
            <a:r>
              <a:rPr lang="pl-PL" sz="850" dirty="0" err="1">
                <a:latin typeface="Baskerville Old Face" panose="02020602080505020303" pitchFamily="18" charset="0"/>
              </a:rPr>
              <a:t>Available</a:t>
            </a:r>
            <a:r>
              <a:rPr lang="pl-PL" sz="850" dirty="0">
                <a:latin typeface="Baskerville Old Face" panose="02020602080505020303" pitchFamily="18" charset="0"/>
              </a:rPr>
              <a:t> </a:t>
            </a:r>
            <a:r>
              <a:rPr lang="pl-PL" sz="850" dirty="0" err="1">
                <a:latin typeface="Baskerville Old Face" panose="02020602080505020303" pitchFamily="18" charset="0"/>
              </a:rPr>
              <a:t>at</a:t>
            </a:r>
            <a:r>
              <a:rPr lang="pl-PL" sz="850" dirty="0">
                <a:latin typeface="Baskerville Old Face" panose="02020602080505020303" pitchFamily="18" charset="0"/>
              </a:rPr>
              <a:t>: </a:t>
            </a:r>
            <a:r>
              <a:rPr lang="pl-PL" sz="850" dirty="0">
                <a:latin typeface="Baskerville Old Face" panose="02020602080505020303" pitchFamily="18" charset="0"/>
                <a:hlinkClick r:id="rId5"/>
              </a:rPr>
              <a:t>https://www.cipd.org/uk/knowledge/factsheets/pestle-analysis-factsheet/#pestle-analysis-tips</a:t>
            </a:r>
            <a:r>
              <a:rPr lang="en-GB" sz="850" dirty="0">
                <a:latin typeface="Baskerville Old Face" panose="02020602080505020303" pitchFamily="18" charset="0"/>
              </a:rPr>
              <a:t> </a:t>
            </a:r>
            <a:r>
              <a:rPr lang="pl-PL" sz="850" dirty="0">
                <a:latin typeface="Baskerville Old Face" panose="02020602080505020303" pitchFamily="18" charset="0"/>
              </a:rPr>
              <a:t>(</a:t>
            </a:r>
            <a:r>
              <a:rPr lang="pl-PL" sz="850" dirty="0" err="1">
                <a:latin typeface="Baskerville Old Face" panose="02020602080505020303" pitchFamily="18" charset="0"/>
              </a:rPr>
              <a:t>Accessed</a:t>
            </a:r>
            <a:r>
              <a:rPr lang="pl-PL" sz="850" dirty="0">
                <a:latin typeface="Baskerville Old Face" panose="02020602080505020303" pitchFamily="18" charset="0"/>
              </a:rPr>
              <a:t>: 2 </a:t>
            </a:r>
            <a:r>
              <a:rPr lang="pl-PL" sz="850" dirty="0" err="1">
                <a:latin typeface="Baskerville Old Face" panose="02020602080505020303" pitchFamily="18" charset="0"/>
              </a:rPr>
              <a:t>April</a:t>
            </a:r>
            <a:r>
              <a:rPr lang="pl-PL" sz="850" dirty="0">
                <a:latin typeface="Baskerville Old Face" panose="02020602080505020303" pitchFamily="18" charset="0"/>
              </a:rPr>
              <a:t> 2024)</a:t>
            </a:r>
            <a:endParaRPr lang="en-GB" sz="850" dirty="0">
              <a:latin typeface="Baskerville Old Face" panose="02020602080505020303" pitchFamily="18" charset="0"/>
            </a:endParaRPr>
          </a:p>
          <a:p>
            <a:r>
              <a:rPr lang="en-US" sz="850" dirty="0">
                <a:latin typeface="Baskerville Old Face" panose="02020602080505020303" pitchFamily="18" charset="0"/>
              </a:rPr>
              <a:t>CNBC. (2024).</a:t>
            </a:r>
            <a:r>
              <a:rPr lang="en-US" sz="850" i="1" dirty="0">
                <a:latin typeface="Baskerville Old Face" panose="02020602080505020303" pitchFamily="18" charset="0"/>
              </a:rPr>
              <a:t> Volkswagen shares up slightly on Porsche's 70-75 billion ... </a:t>
            </a:r>
            <a:r>
              <a:rPr lang="en-US" sz="850" dirty="0">
                <a:latin typeface="Baskerville Old Face" panose="02020602080505020303" pitchFamily="18" charset="0"/>
              </a:rPr>
              <a:t>Available at: </a:t>
            </a:r>
            <a:r>
              <a:rPr lang="en-US" sz="850" dirty="0">
                <a:latin typeface="Baskerville Old Face" panose="02020602080505020303" pitchFamily="18" charset="0"/>
                <a:hlinkClick r:id="rId6"/>
              </a:rPr>
              <a:t>https://www.cnbc.com/2022/09/19/volkswagen-shares-up-slightly-on-porsches-70-75-billion-euro-valuation.html</a:t>
            </a:r>
            <a:r>
              <a:rPr lang="en-US" sz="850" dirty="0">
                <a:latin typeface="Baskerville Old Face" panose="02020602080505020303" pitchFamily="18" charset="0"/>
              </a:rPr>
              <a:t> (Accessed: 3 April 2024)</a:t>
            </a:r>
            <a:endParaRPr lang="pl-PL" sz="850" dirty="0">
              <a:latin typeface="Baskerville Old Face" panose="02020602080505020303" pitchFamily="18" charset="0"/>
            </a:endParaRPr>
          </a:p>
          <a:p>
            <a:pPr lvl="0"/>
            <a:r>
              <a:rPr lang="en-GB" sz="850" dirty="0">
                <a:latin typeface="Baskerville Old Face" panose="02020602080505020303" pitchFamily="18" charset="0"/>
                <a:ea typeface="Aptos" panose="020B0004020202020204" pitchFamily="34" charset="0"/>
              </a:rPr>
              <a:t>EV-Volumes. (2023) </a:t>
            </a:r>
            <a:r>
              <a:rPr lang="en-GB" sz="850" i="1" dirty="0">
                <a:latin typeface="Baskerville Old Face" panose="02020602080505020303" pitchFamily="18" charset="0"/>
                <a:ea typeface="Aptos" panose="020B0004020202020204" pitchFamily="34" charset="0"/>
              </a:rPr>
              <a:t>Global EV sales for 2023</a:t>
            </a:r>
            <a:r>
              <a:rPr lang="en-GB" sz="850" dirty="0">
                <a:latin typeface="Baskerville Old Face" panose="02020602080505020303" pitchFamily="18" charset="0"/>
                <a:ea typeface="Aptos" panose="020B0004020202020204" pitchFamily="34" charset="0"/>
              </a:rPr>
              <a:t>. </a:t>
            </a:r>
            <a:r>
              <a:rPr lang="en-US" sz="850" dirty="0">
                <a:latin typeface="Baskerville Old Face" panose="02020602080505020303" pitchFamily="18" charset="0"/>
              </a:rPr>
              <a:t>[online]</a:t>
            </a:r>
            <a:r>
              <a:rPr lang="en-GB" sz="850" dirty="0">
                <a:latin typeface="Baskerville Old Face" panose="02020602080505020303" pitchFamily="18" charset="0"/>
                <a:ea typeface="Aptos" panose="020B0004020202020204" pitchFamily="34" charset="0"/>
              </a:rPr>
              <a:t> Available at: </a:t>
            </a:r>
            <a:r>
              <a:rPr lang="en-GB" sz="850" dirty="0">
                <a:latin typeface="Baskerville Old Face" panose="02020602080505020303" pitchFamily="18" charset="0"/>
                <a:ea typeface="Aptos" panose="020B0004020202020204" pitchFamily="34" charset="0"/>
                <a:hlinkClick r:id="rId7"/>
              </a:rPr>
              <a:t>https://www.ev-volumes.com/country/total-world-plug-in-vehicle-volumes/</a:t>
            </a:r>
            <a:r>
              <a:rPr lang="en-GB" sz="850" dirty="0">
                <a:latin typeface="Baskerville Old Face" panose="02020602080505020303" pitchFamily="18" charset="0"/>
                <a:ea typeface="Aptos" panose="020B0004020202020204" pitchFamily="34" charset="0"/>
              </a:rPr>
              <a:t> </a:t>
            </a:r>
            <a:r>
              <a:rPr lang="en-GB" sz="850" dirty="0">
                <a:latin typeface="Baskerville Old Face" panose="02020602080505020303" pitchFamily="18" charset="0"/>
              </a:rPr>
              <a:t>(Accessed: 31 March 2024)</a:t>
            </a:r>
            <a:endParaRPr lang="pl-PL" sz="850" dirty="0">
              <a:latin typeface="Baskerville Old Face" panose="02020602080505020303" pitchFamily="18" charset="0"/>
            </a:endParaRPr>
          </a:p>
          <a:p>
            <a:pPr lvl="0"/>
            <a:r>
              <a:rPr lang="pl-PL" sz="850" dirty="0" err="1">
                <a:latin typeface="Baskerville Old Face" panose="02020602080505020303" pitchFamily="18" charset="0"/>
              </a:rPr>
              <a:t>Fraga-Lamas</a:t>
            </a:r>
            <a:r>
              <a:rPr lang="pl-PL" sz="850" dirty="0">
                <a:latin typeface="Baskerville Old Face" panose="02020602080505020303" pitchFamily="18" charset="0"/>
              </a:rPr>
              <a:t>, P., </a:t>
            </a:r>
            <a:r>
              <a:rPr lang="pl-PL" sz="850" dirty="0" err="1">
                <a:latin typeface="Baskerville Old Face" panose="02020602080505020303" pitchFamily="18" charset="0"/>
              </a:rPr>
              <a:t>Fernández-Caramés</a:t>
            </a:r>
            <a:r>
              <a:rPr lang="pl-PL" sz="850" dirty="0">
                <a:latin typeface="Baskerville Old Face" panose="02020602080505020303" pitchFamily="18" charset="0"/>
              </a:rPr>
              <a:t>, T. (2019) 'A </a:t>
            </a:r>
            <a:r>
              <a:rPr lang="pl-PL" sz="850" dirty="0" err="1">
                <a:latin typeface="Baskerville Old Face" panose="02020602080505020303" pitchFamily="18" charset="0"/>
              </a:rPr>
              <a:t>Review</a:t>
            </a:r>
            <a:r>
              <a:rPr lang="pl-PL" sz="850" dirty="0">
                <a:latin typeface="Baskerville Old Face" panose="02020602080505020303" pitchFamily="18" charset="0"/>
              </a:rPr>
              <a:t> on </a:t>
            </a:r>
            <a:r>
              <a:rPr lang="pl-PL" sz="850" dirty="0" err="1">
                <a:latin typeface="Baskerville Old Face" panose="02020602080505020303" pitchFamily="18" charset="0"/>
              </a:rPr>
              <a:t>Blockchain</a:t>
            </a:r>
            <a:r>
              <a:rPr lang="pl-PL" sz="850" dirty="0">
                <a:latin typeface="Baskerville Old Face" panose="02020602080505020303" pitchFamily="18" charset="0"/>
              </a:rPr>
              <a:t> Technologies for </a:t>
            </a:r>
            <a:r>
              <a:rPr lang="pl-PL" sz="850" dirty="0" err="1">
                <a:latin typeface="Baskerville Old Face" panose="02020602080505020303" pitchFamily="18" charset="0"/>
              </a:rPr>
              <a:t>an</a:t>
            </a:r>
            <a:r>
              <a:rPr lang="pl-PL" sz="850" dirty="0">
                <a:latin typeface="Baskerville Old Face" panose="02020602080505020303" pitchFamily="18" charset="0"/>
              </a:rPr>
              <a:t> Advanced and </a:t>
            </a:r>
            <a:r>
              <a:rPr lang="pl-PL" sz="850" dirty="0" err="1">
                <a:latin typeface="Baskerville Old Face" panose="02020602080505020303" pitchFamily="18" charset="0"/>
              </a:rPr>
              <a:t>Cyber-Resilient</a:t>
            </a:r>
            <a:r>
              <a:rPr lang="pl-PL" sz="850" dirty="0">
                <a:latin typeface="Baskerville Old Face" panose="02020602080505020303" pitchFamily="18" charset="0"/>
              </a:rPr>
              <a:t> Automotive </a:t>
            </a:r>
            <a:r>
              <a:rPr lang="pl-PL" sz="850" dirty="0" err="1">
                <a:latin typeface="Baskerville Old Face" panose="02020602080505020303" pitchFamily="18" charset="0"/>
              </a:rPr>
              <a:t>Industry</a:t>
            </a:r>
            <a:r>
              <a:rPr lang="pl-PL" sz="850" dirty="0">
                <a:latin typeface="Baskerville Old Face" panose="02020602080505020303" pitchFamily="18" charset="0"/>
              </a:rPr>
              <a:t>', </a:t>
            </a:r>
            <a:r>
              <a:rPr lang="pl-PL" sz="850" i="1" dirty="0">
                <a:latin typeface="Baskerville Old Face" panose="02020602080505020303" pitchFamily="18" charset="0"/>
              </a:rPr>
              <a:t>IEEE Access</a:t>
            </a:r>
            <a:r>
              <a:rPr lang="pl-PL" sz="850" dirty="0">
                <a:latin typeface="Baskerville Old Face" panose="02020602080505020303" pitchFamily="18" charset="0"/>
              </a:rPr>
              <a:t>, pp. 5-6. </a:t>
            </a:r>
            <a:r>
              <a:rPr lang="pl-PL" sz="850" dirty="0" err="1">
                <a:latin typeface="Baskerville Old Face" panose="02020602080505020303" pitchFamily="18" charset="0"/>
              </a:rPr>
              <a:t>Available</a:t>
            </a:r>
            <a:r>
              <a:rPr lang="pl-PL" sz="850" dirty="0">
                <a:latin typeface="Baskerville Old Face" panose="02020602080505020303" pitchFamily="18" charset="0"/>
              </a:rPr>
              <a:t> </a:t>
            </a:r>
            <a:r>
              <a:rPr lang="pl-PL" sz="850" dirty="0" err="1">
                <a:latin typeface="Baskerville Old Face" panose="02020602080505020303" pitchFamily="18" charset="0"/>
              </a:rPr>
              <a:t>at</a:t>
            </a:r>
            <a:r>
              <a:rPr lang="pl-PL" sz="850" dirty="0">
                <a:latin typeface="Baskerville Old Face" panose="02020602080505020303" pitchFamily="18" charset="0"/>
              </a:rPr>
              <a:t>:</a:t>
            </a:r>
            <a:r>
              <a:rPr lang="en-GB" sz="850" dirty="0">
                <a:latin typeface="Baskerville Old Face" panose="02020602080505020303" pitchFamily="18" charset="0"/>
              </a:rPr>
              <a:t> </a:t>
            </a:r>
            <a:r>
              <a:rPr lang="pl-PL" sz="850" dirty="0">
                <a:latin typeface="Baskerville Old Face" panose="02020602080505020303" pitchFamily="18" charset="0"/>
                <a:hlinkClick r:id="rId8"/>
              </a:rPr>
              <a:t>https://www.researchgate.net/publication/330644270_A_Review_on_Blockchain_Technologies_for_an_Advanced_and_Cyber-Resilient_Automotive_Industry</a:t>
            </a:r>
            <a:r>
              <a:rPr lang="pl-PL" sz="850" dirty="0">
                <a:latin typeface="Baskerville Old Face" panose="02020602080505020303" pitchFamily="18" charset="0"/>
              </a:rPr>
              <a:t> (</a:t>
            </a:r>
            <a:r>
              <a:rPr lang="pl-PL" sz="850" dirty="0" err="1">
                <a:latin typeface="Baskerville Old Face" panose="02020602080505020303" pitchFamily="18" charset="0"/>
              </a:rPr>
              <a:t>Accessed</a:t>
            </a:r>
            <a:r>
              <a:rPr lang="pl-PL" sz="850" dirty="0">
                <a:latin typeface="Baskerville Old Face" panose="02020602080505020303" pitchFamily="18" charset="0"/>
              </a:rPr>
              <a:t>: 30 Mar 2024)</a:t>
            </a:r>
            <a:endParaRPr lang="en-GB" sz="850" dirty="0">
              <a:latin typeface="Baskerville Old Face" panose="02020602080505020303" pitchFamily="18" charset="0"/>
            </a:endParaRPr>
          </a:p>
          <a:p>
            <a:pPr lvl="0"/>
            <a:r>
              <a:rPr lang="en-GB" sz="850" dirty="0">
                <a:latin typeface="Baskerville Old Face" panose="02020602080505020303" pitchFamily="18" charset="0"/>
              </a:rPr>
              <a:t>Griffiths, A. and Wall, S. (2011) </a:t>
            </a:r>
            <a:r>
              <a:rPr lang="en-GB" sz="850" i="1" dirty="0">
                <a:latin typeface="Baskerville Old Face" panose="02020602080505020303" pitchFamily="18" charset="0"/>
              </a:rPr>
              <a:t>Economics for business and management. </a:t>
            </a:r>
            <a:r>
              <a:rPr lang="en-GB" sz="850" dirty="0">
                <a:latin typeface="Baskerville Old Face" panose="02020602080505020303" pitchFamily="18" charset="0"/>
              </a:rPr>
              <a:t>Third edition. Harlow, England: Pearson Education Limited</a:t>
            </a:r>
          </a:p>
          <a:p>
            <a:pPr lvl="0"/>
            <a:r>
              <a:rPr lang="en-GB" sz="850" dirty="0">
                <a:latin typeface="Baskerville Old Face" panose="02020602080505020303" pitchFamily="18" charset="0"/>
              </a:rPr>
              <a:t>McKinsey &amp; Company (2022) </a:t>
            </a:r>
            <a:r>
              <a:rPr lang="en-GB" sz="850" i="1" dirty="0">
                <a:latin typeface="Baskerville Old Face" panose="02020602080505020303" pitchFamily="18" charset="0"/>
              </a:rPr>
              <a:t>Five trends shaping tomorrow’s luxury-car market</a:t>
            </a:r>
            <a:r>
              <a:rPr lang="en-GB" sz="850" dirty="0">
                <a:latin typeface="Baskerville Old Face" panose="02020602080505020303" pitchFamily="18" charset="0"/>
              </a:rPr>
              <a:t>. [online] Available at: </a:t>
            </a:r>
            <a:r>
              <a:rPr lang="en-GB" sz="850" dirty="0">
                <a:latin typeface="Baskerville Old Face" panose="02020602080505020303" pitchFamily="18" charset="0"/>
                <a:hlinkClick r:id="rId9"/>
              </a:rPr>
              <a:t>https://www.mckinsey.com/industries/automotive-and-assembly/our-insights/five-trends-shaping-tomorrows-luxury-car-market#/</a:t>
            </a:r>
            <a:r>
              <a:rPr lang="en-GB" sz="850" dirty="0">
                <a:latin typeface="Baskerville Old Face" panose="02020602080505020303" pitchFamily="18" charset="0"/>
              </a:rPr>
              <a:t> (Accessed: 31 March 2024)</a:t>
            </a:r>
          </a:p>
          <a:p>
            <a:r>
              <a:rPr lang="en-US" altLang="en-US" sz="850" dirty="0">
                <a:latin typeface="Baskerville Old Face" panose="02020602080505020303" pitchFamily="18" charset="0"/>
                <a:ea typeface="Calibri" panose="020F0502020204030204" pitchFamily="34" charset="0"/>
                <a:cs typeface="Times New Roman" panose="02020603050405020304" pitchFamily="18" charset="0"/>
              </a:rPr>
              <a:t>Newsroom. (2024). </a:t>
            </a:r>
            <a:r>
              <a:rPr lang="en-US" altLang="en-US" sz="850" i="1" dirty="0">
                <a:latin typeface="Baskerville Old Face" panose="02020602080505020303" pitchFamily="18" charset="0"/>
                <a:ea typeface="Calibri" panose="020F0502020204030204" pitchFamily="34" charset="0"/>
                <a:cs typeface="Times New Roman" panose="02020603050405020304" pitchFamily="18" charset="0"/>
              </a:rPr>
              <a:t>Porsche posts stable sales in 2023: strong growth for the 911 ...</a:t>
            </a:r>
            <a:r>
              <a:rPr lang="en-US" altLang="en-US" sz="850" dirty="0">
                <a:latin typeface="Baskerville Old Face" panose="02020602080505020303" pitchFamily="18" charset="0"/>
                <a:ea typeface="Calibri" panose="020F0502020204030204" pitchFamily="34" charset="0"/>
                <a:cs typeface="Times New Roman" panose="02020603050405020304" pitchFamily="18" charset="0"/>
              </a:rPr>
              <a:t> Available at: </a:t>
            </a:r>
            <a:r>
              <a:rPr lang="en-US" altLang="en-US" sz="850" dirty="0">
                <a:latin typeface="Baskerville Old Face" panose="02020602080505020303" pitchFamily="18" charset="0"/>
                <a:ea typeface="Calibri" panose="020F0502020204030204" pitchFamily="34" charset="0"/>
                <a:cs typeface="Times New Roman" panose="02020603050405020304" pitchFamily="18" charset="0"/>
                <a:hlinkClick r:id="rId10"/>
              </a:rPr>
              <a:t>https://newsroom.porsche.com/en/2024/company/porsche-deliveries-2023-34942.html</a:t>
            </a:r>
            <a:r>
              <a:rPr lang="en-US" altLang="en-US" sz="850" dirty="0">
                <a:latin typeface="Baskerville Old Face" panose="02020602080505020303" pitchFamily="18" charset="0"/>
                <a:ea typeface="Calibri" panose="020F0502020204030204" pitchFamily="34" charset="0"/>
                <a:cs typeface="Times New Roman" panose="02020603050405020304" pitchFamily="18" charset="0"/>
              </a:rPr>
              <a:t> </a:t>
            </a:r>
            <a:r>
              <a:rPr lang="en-US" sz="850" dirty="0">
                <a:latin typeface="Baskerville Old Face" panose="02020602080505020303" pitchFamily="18" charset="0"/>
              </a:rPr>
              <a:t>(Accessed: 3 April 2024)</a:t>
            </a:r>
            <a:endParaRPr lang="pl-PL" sz="850" dirty="0">
              <a:latin typeface="Baskerville Old Face" panose="02020602080505020303" pitchFamily="18" charset="0"/>
            </a:endParaRPr>
          </a:p>
          <a:p>
            <a:r>
              <a:rPr lang="en-US" sz="850" dirty="0">
                <a:latin typeface="Baskerville Old Face" panose="02020602080505020303" pitchFamily="18" charset="0"/>
              </a:rPr>
              <a:t>Porsche Newsroom. (n.d.). </a:t>
            </a:r>
            <a:r>
              <a:rPr lang="en-US" sz="850" i="1" dirty="0">
                <a:latin typeface="Baskerville Old Face" panose="02020602080505020303" pitchFamily="18" charset="0"/>
              </a:rPr>
              <a:t>Download Center. </a:t>
            </a:r>
            <a:r>
              <a:rPr lang="en-US" sz="850" dirty="0">
                <a:latin typeface="Baskerville Old Face" panose="02020602080505020303" pitchFamily="18" charset="0"/>
              </a:rPr>
              <a:t>[online] Available at: </a:t>
            </a:r>
            <a:r>
              <a:rPr lang="en-US" sz="850" dirty="0">
                <a:latin typeface="Baskerville Old Face" panose="02020602080505020303" pitchFamily="18" charset="0"/>
                <a:hlinkClick r:id="rId11"/>
              </a:rPr>
              <a:t>https://newsroom.porsche.com/en/company/annual-sustainability-report-2021/download-center.html</a:t>
            </a:r>
            <a:r>
              <a:rPr lang="en-US" sz="850" dirty="0">
                <a:latin typeface="Baskerville Old Face" panose="02020602080505020303" pitchFamily="18" charset="0"/>
              </a:rPr>
              <a:t> (Accessed: 31 March 2024)</a:t>
            </a:r>
          </a:p>
          <a:p>
            <a:r>
              <a:rPr lang="pl-PL" sz="850" i="1" dirty="0" err="1">
                <a:latin typeface="Baskerville Old Face" panose="02020602080505020303" pitchFamily="18" charset="0"/>
              </a:rPr>
              <a:t>Stakeholder</a:t>
            </a:r>
            <a:r>
              <a:rPr lang="pl-PL" sz="850" i="1" dirty="0">
                <a:latin typeface="Baskerville Old Face" panose="02020602080505020303" pitchFamily="18" charset="0"/>
              </a:rPr>
              <a:t> management </a:t>
            </a:r>
            <a:r>
              <a:rPr lang="pl-PL" sz="850" dirty="0">
                <a:latin typeface="Baskerville Old Face" panose="02020602080505020303" pitchFamily="18" charset="0"/>
              </a:rPr>
              <a:t>(2022) </a:t>
            </a:r>
            <a:r>
              <a:rPr lang="pl-PL" sz="850" dirty="0" err="1">
                <a:latin typeface="Baskerville Old Face" panose="02020602080505020303" pitchFamily="18" charset="0"/>
              </a:rPr>
              <a:t>Available</a:t>
            </a:r>
            <a:r>
              <a:rPr lang="pl-PL" sz="850" dirty="0">
                <a:latin typeface="Baskerville Old Face" panose="02020602080505020303" pitchFamily="18" charset="0"/>
              </a:rPr>
              <a:t> </a:t>
            </a:r>
            <a:r>
              <a:rPr lang="pl-PL" sz="850" dirty="0" err="1">
                <a:latin typeface="Baskerville Old Face" panose="02020602080505020303" pitchFamily="18" charset="0"/>
              </a:rPr>
              <a:t>at</a:t>
            </a:r>
            <a:r>
              <a:rPr lang="pl-PL" sz="850" dirty="0">
                <a:latin typeface="Baskerville Old Face" panose="02020602080505020303" pitchFamily="18" charset="0"/>
              </a:rPr>
              <a:t>: </a:t>
            </a:r>
            <a:r>
              <a:rPr lang="pl-PL" sz="850" dirty="0">
                <a:latin typeface="Baskerville Old Face" panose="02020602080505020303" pitchFamily="18" charset="0"/>
                <a:hlinkClick r:id="rId12"/>
              </a:rPr>
              <a:t>https://newsroom.porsche.com/en/sustainability/porsche-stakeholder-management.htm</a:t>
            </a:r>
            <a:r>
              <a:rPr lang="en-GB" sz="850" dirty="0">
                <a:latin typeface="Baskerville Old Face" panose="02020602080505020303" pitchFamily="18" charset="0"/>
                <a:hlinkClick r:id="rId12"/>
              </a:rPr>
              <a:t>l</a:t>
            </a:r>
            <a:r>
              <a:rPr lang="pl-PL" sz="850" dirty="0">
                <a:latin typeface="Baskerville Old Face" panose="02020602080505020303" pitchFamily="18" charset="0"/>
              </a:rPr>
              <a:t> (</a:t>
            </a:r>
            <a:r>
              <a:rPr lang="pl-PL" sz="850" dirty="0" err="1">
                <a:latin typeface="Baskerville Old Face" panose="02020602080505020303" pitchFamily="18" charset="0"/>
              </a:rPr>
              <a:t>Accessed</a:t>
            </a:r>
            <a:r>
              <a:rPr lang="pl-PL" sz="850" dirty="0">
                <a:latin typeface="Baskerville Old Face" panose="02020602080505020303" pitchFamily="18" charset="0"/>
              </a:rPr>
              <a:t>: 30 Mar 2024)</a:t>
            </a:r>
            <a:endParaRPr lang="en-GB" sz="850" dirty="0">
              <a:latin typeface="Baskerville Old Face" panose="02020602080505020303" pitchFamily="18" charset="0"/>
            </a:endParaRPr>
          </a:p>
          <a:p>
            <a:r>
              <a:rPr lang="en-US" altLang="en-US" sz="850" dirty="0">
                <a:latin typeface="Baskerville Old Face" panose="02020602080505020303" pitchFamily="18" charset="0"/>
                <a:ea typeface="Calibri" panose="020F0502020204030204" pitchFamily="34" charset="0"/>
                <a:cs typeface="Times New Roman" panose="02020603050405020304" pitchFamily="18" charset="0"/>
              </a:rPr>
              <a:t>Porsche. (2024). </a:t>
            </a:r>
            <a:r>
              <a:rPr lang="en-US" altLang="en-US" sz="850" i="1" dirty="0">
                <a:latin typeface="Baskerville Old Face" panose="02020602080505020303" pitchFamily="18" charset="0"/>
                <a:ea typeface="Calibri" panose="020F0502020204030204" pitchFamily="34" charset="0"/>
                <a:cs typeface="Times New Roman" panose="02020603050405020304" pitchFamily="18" charset="0"/>
              </a:rPr>
              <a:t>Motorsport</a:t>
            </a:r>
            <a:r>
              <a:rPr lang="en-US" altLang="en-US" sz="850" dirty="0">
                <a:latin typeface="Baskerville Old Face" panose="02020602080505020303" pitchFamily="18" charset="0"/>
                <a:ea typeface="Calibri" panose="020F0502020204030204" pitchFamily="34" charset="0"/>
                <a:cs typeface="Times New Roman" panose="02020603050405020304" pitchFamily="18" charset="0"/>
              </a:rPr>
              <a:t>. Available </a:t>
            </a:r>
            <a:r>
              <a:rPr lang="en-US" altLang="en-US" sz="850">
                <a:latin typeface="Baskerville Old Face" panose="02020602080505020303" pitchFamily="18" charset="0"/>
                <a:ea typeface="Calibri" panose="020F0502020204030204" pitchFamily="34" charset="0"/>
                <a:cs typeface="Times New Roman" panose="02020603050405020304" pitchFamily="18" charset="0"/>
              </a:rPr>
              <a:t>at: </a:t>
            </a:r>
            <a:r>
              <a:rPr lang="en-US" altLang="en-US" sz="850">
                <a:latin typeface="Baskerville Old Face" panose="02020602080505020303" pitchFamily="18" charset="0"/>
                <a:ea typeface="Calibri" panose="020F0502020204030204" pitchFamily="34" charset="0"/>
                <a:cs typeface="Times New Roman" panose="02020603050405020304" pitchFamily="18" charset="0"/>
                <a:hlinkClick r:id="rId13"/>
              </a:rPr>
              <a:t>https</a:t>
            </a:r>
            <a:r>
              <a:rPr lang="en-US" altLang="en-US" sz="850" dirty="0">
                <a:latin typeface="Baskerville Old Face" panose="02020602080505020303" pitchFamily="18" charset="0"/>
                <a:ea typeface="Calibri" panose="020F0502020204030204" pitchFamily="34" charset="0"/>
                <a:cs typeface="Times New Roman" panose="02020603050405020304" pitchFamily="18" charset="0"/>
                <a:hlinkClick r:id="rId13"/>
              </a:rPr>
              <a:t>://www.porsche.com/international/motorsportandevents/</a:t>
            </a:r>
            <a:r>
              <a:rPr lang="en-US" altLang="en-US" sz="850">
                <a:latin typeface="Baskerville Old Face" panose="02020602080505020303" pitchFamily="18" charset="0"/>
                <a:ea typeface="Calibri" panose="020F0502020204030204" pitchFamily="34" charset="0"/>
                <a:cs typeface="Times New Roman" panose="02020603050405020304" pitchFamily="18" charset="0"/>
                <a:hlinkClick r:id="rId13"/>
              </a:rPr>
              <a:t>motorsport/</a:t>
            </a:r>
            <a:r>
              <a:rPr lang="en-US" altLang="en-US" sz="850">
                <a:latin typeface="Baskerville Old Face" panose="02020602080505020303" pitchFamily="18" charset="0"/>
                <a:ea typeface="Calibri" panose="020F0502020204030204" pitchFamily="34" charset="0"/>
                <a:cs typeface="Times New Roman" panose="02020603050405020304" pitchFamily="18" charset="0"/>
              </a:rPr>
              <a:t> </a:t>
            </a:r>
            <a:r>
              <a:rPr lang="en-US" sz="850">
                <a:latin typeface="Baskerville Old Face" panose="02020602080505020303" pitchFamily="18" charset="0"/>
              </a:rPr>
              <a:t>(Accessed: 3 April 2024)</a:t>
            </a:r>
            <a:endParaRPr lang="en-US" altLang="en-US" sz="850" dirty="0">
              <a:latin typeface="Baskerville Old Face" panose="02020602080505020303" pitchFamily="18" charset="0"/>
              <a:ea typeface="Calibri" panose="020F0502020204030204" pitchFamily="34" charset="0"/>
              <a:cs typeface="Times New Roman" panose="02020603050405020304" pitchFamily="18" charset="0"/>
            </a:endParaRPr>
          </a:p>
          <a:p>
            <a:r>
              <a:rPr lang="en-US" altLang="en-US" sz="850" dirty="0">
                <a:latin typeface="Baskerville Old Face" panose="02020602080505020303" pitchFamily="18" charset="0"/>
                <a:ea typeface="Calibri" panose="020F0502020204030204" pitchFamily="34" charset="0"/>
                <a:cs typeface="Times New Roman" panose="02020603050405020304" pitchFamily="18" charset="0"/>
              </a:rPr>
              <a:t>Porsche. (2024). </a:t>
            </a:r>
            <a:r>
              <a:rPr lang="en-US" altLang="en-US" sz="850" i="1" dirty="0">
                <a:latin typeface="Baskerville Old Face" panose="02020602080505020303" pitchFamily="18" charset="0"/>
                <a:ea typeface="Calibri" panose="020F0502020204030204" pitchFamily="34" charset="0"/>
                <a:cs typeface="Times New Roman" panose="02020603050405020304" pitchFamily="18" charset="0"/>
              </a:rPr>
              <a:t>Porsche History - Porsche AG</a:t>
            </a:r>
            <a:r>
              <a:rPr lang="en-US" altLang="en-US" sz="850" dirty="0">
                <a:latin typeface="Baskerville Old Face" panose="02020602080505020303" pitchFamily="18" charset="0"/>
                <a:ea typeface="Calibri" panose="020F0502020204030204" pitchFamily="34" charset="0"/>
                <a:cs typeface="Times New Roman" panose="02020603050405020304" pitchFamily="18" charset="0"/>
              </a:rPr>
              <a:t>. Available at: </a:t>
            </a:r>
            <a:r>
              <a:rPr lang="en-US" altLang="en-US" sz="850" dirty="0">
                <a:latin typeface="Baskerville Old Face" panose="02020602080505020303" pitchFamily="18" charset="0"/>
                <a:ea typeface="Calibri" panose="020F0502020204030204" pitchFamily="34" charset="0"/>
                <a:cs typeface="Times New Roman" panose="02020603050405020304" pitchFamily="18" charset="0"/>
                <a:hlinkClick r:id="rId14"/>
              </a:rPr>
              <a:t>https://www.porsche.com/international/aboutporsche/christophorusmagazine/archive/379/articleoverview/article14/</a:t>
            </a:r>
            <a:r>
              <a:rPr lang="en-US" altLang="en-US" sz="850" dirty="0">
                <a:latin typeface="Baskerville Old Face" panose="02020602080505020303" pitchFamily="18" charset="0"/>
                <a:ea typeface="Calibri" panose="020F0502020204030204" pitchFamily="34" charset="0"/>
                <a:cs typeface="Times New Roman" panose="02020603050405020304" pitchFamily="18" charset="0"/>
              </a:rPr>
              <a:t> </a:t>
            </a:r>
            <a:r>
              <a:rPr lang="en-US" sz="850" dirty="0">
                <a:latin typeface="Baskerville Old Face" panose="02020602080505020303" pitchFamily="18" charset="0"/>
              </a:rPr>
              <a:t>(Accessed: 3 April 2024)</a:t>
            </a:r>
            <a:endParaRPr lang="en-GB" sz="850" dirty="0">
              <a:latin typeface="Baskerville Old Face" panose="02020602080505020303" pitchFamily="18" charset="0"/>
            </a:endParaRPr>
          </a:p>
          <a:p>
            <a:pPr lvl="0"/>
            <a:r>
              <a:rPr lang="en-GB" sz="850" dirty="0">
                <a:latin typeface="Baskerville Old Face" panose="02020602080505020303" pitchFamily="18" charset="0"/>
                <a:ea typeface="Aptos" panose="020B0004020202020204" pitchFamily="34" charset="0"/>
              </a:rPr>
              <a:t>Porsche, (2024) </a:t>
            </a:r>
            <a:r>
              <a:rPr lang="en-GB" sz="850" i="1" dirty="0">
                <a:latin typeface="Baskerville Old Face" panose="02020602080505020303" pitchFamily="18" charset="0"/>
                <a:ea typeface="Aptos" panose="020B0004020202020204" pitchFamily="34" charset="0"/>
              </a:rPr>
              <a:t>Porsche deliveries in 2023. [online] </a:t>
            </a:r>
            <a:r>
              <a:rPr lang="en-GB" sz="850" dirty="0">
                <a:latin typeface="Baskerville Old Face" panose="02020602080505020303" pitchFamily="18" charset="0"/>
                <a:ea typeface="Aptos" panose="020B0004020202020204" pitchFamily="34" charset="0"/>
              </a:rPr>
              <a:t>Available at: </a:t>
            </a:r>
            <a:r>
              <a:rPr lang="en-GB" sz="850" dirty="0">
                <a:latin typeface="Baskerville Old Face" panose="02020602080505020303" pitchFamily="18" charset="0"/>
                <a:ea typeface="Aptos" panose="020B0004020202020204" pitchFamily="34" charset="0"/>
                <a:hlinkClick r:id="rId10"/>
              </a:rPr>
              <a:t>https://newsroom.porsche.com/en/2024/company/porsche-deliveries-2023-34942.html</a:t>
            </a:r>
            <a:r>
              <a:rPr lang="en-GB" sz="850" dirty="0">
                <a:latin typeface="Baskerville Old Face" panose="02020602080505020303" pitchFamily="18" charset="0"/>
                <a:ea typeface="Aptos" panose="020B0004020202020204" pitchFamily="34" charset="0"/>
              </a:rPr>
              <a:t> </a:t>
            </a:r>
            <a:r>
              <a:rPr lang="en-GB" sz="850" dirty="0">
                <a:latin typeface="Baskerville Old Face" panose="02020602080505020303" pitchFamily="18" charset="0"/>
              </a:rPr>
              <a:t>(Accessed: 31 March 2024)</a:t>
            </a:r>
            <a:endParaRPr lang="pl-PL" sz="850" dirty="0">
              <a:latin typeface="Baskerville Old Face" panose="02020602080505020303" pitchFamily="18" charset="0"/>
            </a:endParaRPr>
          </a:p>
          <a:p>
            <a:pPr lvl="0"/>
            <a:r>
              <a:rPr lang="en-GB" sz="850" dirty="0">
                <a:effectLst/>
                <a:latin typeface="Baskerville Old Face" panose="02020602080505020303" pitchFamily="18" charset="0"/>
                <a:ea typeface="Aptos" panose="020B0004020202020204" pitchFamily="34" charset="0"/>
              </a:rPr>
              <a:t>Team, M.S. (n.d.). </a:t>
            </a:r>
            <a:r>
              <a:rPr lang="en-GB" sz="850" i="1" dirty="0">
                <a:effectLst/>
                <a:latin typeface="Baskerville Old Face" panose="02020602080505020303" pitchFamily="18" charset="0"/>
                <a:ea typeface="Aptos" panose="020B0004020202020204" pitchFamily="34" charset="0"/>
              </a:rPr>
              <a:t>Porsche PESTLE Analysis | PESTEL Analysis of Porsche</a:t>
            </a:r>
            <a:r>
              <a:rPr lang="en-GB" sz="850" dirty="0">
                <a:effectLst/>
                <a:latin typeface="Baskerville Old Face" panose="02020602080505020303" pitchFamily="18" charset="0"/>
                <a:ea typeface="Aptos" panose="020B0004020202020204" pitchFamily="34" charset="0"/>
              </a:rPr>
              <a:t>. [online] MBA </a:t>
            </a:r>
            <a:r>
              <a:rPr lang="en-GB" sz="850" dirty="0" err="1">
                <a:effectLst/>
                <a:latin typeface="Baskerville Old Face" panose="02020602080505020303" pitchFamily="18" charset="0"/>
                <a:ea typeface="Aptos" panose="020B0004020202020204" pitchFamily="34" charset="0"/>
              </a:rPr>
              <a:t>Skool-Study.Learn.Share</a:t>
            </a:r>
            <a:r>
              <a:rPr lang="en-GB" sz="850" dirty="0">
                <a:effectLst/>
                <a:latin typeface="Baskerville Old Face" panose="02020602080505020303" pitchFamily="18" charset="0"/>
                <a:ea typeface="Aptos" panose="020B0004020202020204" pitchFamily="34" charset="0"/>
              </a:rPr>
              <a:t>. Available at: </a:t>
            </a:r>
            <a:r>
              <a:rPr lang="en-GB" sz="850" dirty="0">
                <a:effectLst/>
                <a:latin typeface="Baskerville Old Face" panose="02020602080505020303" pitchFamily="18" charset="0"/>
                <a:ea typeface="Aptos" panose="020B0004020202020204" pitchFamily="34" charset="0"/>
                <a:hlinkClick r:id="rId15"/>
              </a:rPr>
              <a:t>https://www.mbaskool.com/pestle-analysis/companies/18011-porsche.html</a:t>
            </a:r>
            <a:r>
              <a:rPr lang="en-GB" sz="850" dirty="0">
                <a:effectLst/>
                <a:latin typeface="Baskerville Old Face" panose="02020602080505020303" pitchFamily="18" charset="0"/>
                <a:ea typeface="Aptos" panose="020B0004020202020204" pitchFamily="34" charset="0"/>
              </a:rPr>
              <a:t> </a:t>
            </a:r>
            <a:r>
              <a:rPr lang="en-GB" sz="850" dirty="0">
                <a:latin typeface="Baskerville Old Face" panose="02020602080505020303" pitchFamily="18" charset="0"/>
              </a:rPr>
              <a:t>(Accessed: 31 March 2024)</a:t>
            </a:r>
            <a:endParaRPr lang="pl-PL" sz="850" dirty="0">
              <a:latin typeface="Baskerville Old Face" panose="02020602080505020303" pitchFamily="18" charset="0"/>
            </a:endParaRPr>
          </a:p>
          <a:p>
            <a:pPr lvl="0"/>
            <a:r>
              <a:rPr lang="en-GB" sz="850" dirty="0">
                <a:effectLst/>
                <a:latin typeface="Baskerville Old Face" panose="02020602080505020303" pitchFamily="18" charset="0"/>
                <a:ea typeface="Times New Roman" panose="02020603050405020304" pitchFamily="18" charset="0"/>
              </a:rPr>
              <a:t>www.ukessays.com. (n.d.). </a:t>
            </a:r>
            <a:r>
              <a:rPr lang="en-GB" sz="850" i="1" dirty="0">
                <a:effectLst/>
                <a:latin typeface="Baskerville Old Face" panose="02020602080505020303" pitchFamily="18" charset="0"/>
                <a:ea typeface="Times New Roman" panose="02020603050405020304" pitchFamily="18" charset="0"/>
              </a:rPr>
              <a:t>Porsche: Porter’s Five, SWOT and PESTEL Analysis</a:t>
            </a:r>
            <a:r>
              <a:rPr lang="en-GB" sz="850" dirty="0">
                <a:effectLst/>
                <a:latin typeface="Baskerville Old Face" panose="02020602080505020303" pitchFamily="18" charset="0"/>
                <a:ea typeface="Times New Roman" panose="02020603050405020304" pitchFamily="18" charset="0"/>
              </a:rPr>
              <a:t>. [online] Available at: </a:t>
            </a:r>
            <a:r>
              <a:rPr lang="en-GB" sz="850" dirty="0">
                <a:effectLst/>
                <a:latin typeface="Baskerville Old Face" panose="02020602080505020303" pitchFamily="18" charset="0"/>
                <a:ea typeface="Times New Roman" panose="02020603050405020304" pitchFamily="18" charset="0"/>
                <a:hlinkClick r:id="rId16"/>
              </a:rPr>
              <a:t>https://www.ukessays.com/assignments/porsche-porters-five-swot-and-pestel-analysis-2168-2021.php</a:t>
            </a:r>
            <a:r>
              <a:rPr lang="en-GB" sz="850" dirty="0">
                <a:effectLst/>
                <a:latin typeface="Baskerville Old Face" panose="02020602080505020303" pitchFamily="18" charset="0"/>
                <a:ea typeface="Times New Roman" panose="02020603050405020304" pitchFamily="18" charset="0"/>
              </a:rPr>
              <a:t> </a:t>
            </a:r>
            <a:r>
              <a:rPr lang="en-GB" sz="850" dirty="0">
                <a:latin typeface="Baskerville Old Face" panose="02020602080505020303" pitchFamily="18" charset="0"/>
              </a:rPr>
              <a:t>(Accessed: 31 March 2024)</a:t>
            </a:r>
            <a:endParaRPr lang="pl-PL" sz="850" dirty="0">
              <a:latin typeface="Baskerville Old Face" panose="02020602080505020303" pitchFamily="18" charset="0"/>
            </a:endParaRPr>
          </a:p>
          <a:p>
            <a:pPr marL="0" indent="0">
              <a:buNone/>
            </a:pPr>
            <a:endParaRPr lang="pl-PL" sz="700" dirty="0">
              <a:latin typeface="Baskerville Old Face" panose="02020602080505020303" pitchFamily="18" charset="0"/>
            </a:endParaRPr>
          </a:p>
        </p:txBody>
      </p:sp>
      <p:sp>
        <p:nvSpPr>
          <p:cNvPr id="5" name="Slide Number Placeholder 4">
            <a:extLst>
              <a:ext uri="{FF2B5EF4-FFF2-40B4-BE49-F238E27FC236}">
                <a16:creationId xmlns:a16="http://schemas.microsoft.com/office/drawing/2014/main" id="{79A0CEA7-3ECB-9CE9-1E08-44D852E29FE6}"/>
              </a:ext>
            </a:extLst>
          </p:cNvPr>
          <p:cNvSpPr>
            <a:spLocks noGrp="1"/>
          </p:cNvSpPr>
          <p:nvPr>
            <p:ph type="sldNum" sz="quarter" idx="12"/>
          </p:nvPr>
        </p:nvSpPr>
        <p:spPr>
          <a:xfrm>
            <a:off x="8610600" y="6356350"/>
            <a:ext cx="2743200" cy="365125"/>
          </a:xfrm>
        </p:spPr>
        <p:txBody>
          <a:bodyPr>
            <a:normAutofit/>
          </a:bodyPr>
          <a:lstStyle/>
          <a:p>
            <a:pPr>
              <a:spcAft>
                <a:spcPts val="600"/>
              </a:spcAft>
            </a:pPr>
            <a:fld id="{8EED215E-CCD6-4019-AE45-0B79DEAEC94D}" type="slidenum">
              <a:rPr lang="pl-PL" smtClean="0"/>
              <a:pPr>
                <a:spcAft>
                  <a:spcPts val="600"/>
                </a:spcAft>
              </a:pPr>
              <a:t>27</a:t>
            </a:fld>
            <a:endParaRPr lang="pl-PL"/>
          </a:p>
        </p:txBody>
      </p:sp>
    </p:spTree>
    <p:extLst>
      <p:ext uri="{BB962C8B-B14F-4D97-AF65-F5344CB8AC3E}">
        <p14:creationId xmlns:p14="http://schemas.microsoft.com/office/powerpoint/2010/main" val="2667146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0" end="0"/>
                                            </p:txEl>
                                          </p:spTgt>
                                        </p:tgtEl>
                                        <p:attrNameLst>
                                          <p:attrName>style.visibility</p:attrName>
                                        </p:attrNameLst>
                                      </p:cBhvr>
                                      <p:to>
                                        <p:strVal val="visible"/>
                                      </p:to>
                                    </p:set>
                                    <p:animEffect transition="in" filter="fade">
                                      <p:cBhvr>
                                        <p:cTn id="27" dur="500"/>
                                        <p:tgtEl>
                                          <p:spTgt spid="3">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1" end="1"/>
                                            </p:txEl>
                                          </p:spTgt>
                                        </p:tgtEl>
                                        <p:attrNameLst>
                                          <p:attrName>style.visibility</p:attrName>
                                        </p:attrNameLst>
                                      </p:cBhvr>
                                      <p:to>
                                        <p:strVal val="visible"/>
                                      </p:to>
                                    </p:set>
                                    <p:animEffect transition="in" filter="fade">
                                      <p:cBhvr>
                                        <p:cTn id="32" dur="500"/>
                                        <p:tgtEl>
                                          <p:spTgt spid="3">
                                            <p:txEl>
                                              <p:pRg st="1" end="1"/>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500"/>
                                        <p:tgtEl>
                                          <p:spTgt spid="3">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fade">
                                      <p:cBhvr>
                                        <p:cTn id="47" dur="500"/>
                                        <p:tgtEl>
                                          <p:spTgt spid="3">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3">
                                            <p:txEl>
                                              <p:pRg st="8" end="8"/>
                                            </p:txEl>
                                          </p:spTgt>
                                        </p:tgtEl>
                                        <p:attrNameLst>
                                          <p:attrName>style.visibility</p:attrName>
                                        </p:attrNameLst>
                                      </p:cBhvr>
                                      <p:to>
                                        <p:strVal val="visible"/>
                                      </p:to>
                                    </p:set>
                                    <p:animEffect transition="in" filter="fade">
                                      <p:cBhvr>
                                        <p:cTn id="52" dur="500"/>
                                        <p:tgtEl>
                                          <p:spTgt spid="3">
                                            <p:txEl>
                                              <p:pRg st="8" end="8"/>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3">
                                            <p:txEl>
                                              <p:pRg st="9" end="9"/>
                                            </p:txEl>
                                          </p:spTgt>
                                        </p:tgtEl>
                                        <p:attrNameLst>
                                          <p:attrName>style.visibility</p:attrName>
                                        </p:attrNameLst>
                                      </p:cBhvr>
                                      <p:to>
                                        <p:strVal val="visible"/>
                                      </p:to>
                                    </p:set>
                                    <p:animEffect transition="in" filter="fade">
                                      <p:cBhvr>
                                        <p:cTn id="57" dur="500"/>
                                        <p:tgtEl>
                                          <p:spTgt spid="3">
                                            <p:txEl>
                                              <p:pRg st="9" end="9"/>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3">
                                            <p:txEl>
                                              <p:pRg st="10" end="10"/>
                                            </p:txEl>
                                          </p:spTgt>
                                        </p:tgtEl>
                                        <p:attrNameLst>
                                          <p:attrName>style.visibility</p:attrName>
                                        </p:attrNameLst>
                                      </p:cBhvr>
                                      <p:to>
                                        <p:strVal val="visible"/>
                                      </p:to>
                                    </p:set>
                                    <p:animEffect transition="in" filter="fade">
                                      <p:cBhvr>
                                        <p:cTn id="62" dur="500"/>
                                        <p:tgtEl>
                                          <p:spTgt spid="3">
                                            <p:txEl>
                                              <p:pRg st="10" end="10"/>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nodeType="clickEffect">
                                  <p:stCondLst>
                                    <p:cond delay="0"/>
                                  </p:stCondLst>
                                  <p:childTnLst>
                                    <p:set>
                                      <p:cBhvr>
                                        <p:cTn id="66" dur="1" fill="hold">
                                          <p:stCondLst>
                                            <p:cond delay="0"/>
                                          </p:stCondLst>
                                        </p:cTn>
                                        <p:tgtEl>
                                          <p:spTgt spid="3">
                                            <p:txEl>
                                              <p:pRg st="11" end="11"/>
                                            </p:txEl>
                                          </p:spTgt>
                                        </p:tgtEl>
                                        <p:attrNameLst>
                                          <p:attrName>style.visibility</p:attrName>
                                        </p:attrNameLst>
                                      </p:cBhvr>
                                      <p:to>
                                        <p:strVal val="visible"/>
                                      </p:to>
                                    </p:set>
                                    <p:animEffect transition="in" filter="fade">
                                      <p:cBhvr>
                                        <p:cTn id="67" dur="500"/>
                                        <p:tgtEl>
                                          <p:spTgt spid="3">
                                            <p:txEl>
                                              <p:pRg st="11" end="11"/>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nodeType="clickEffect">
                                  <p:stCondLst>
                                    <p:cond delay="0"/>
                                  </p:stCondLst>
                                  <p:childTnLst>
                                    <p:set>
                                      <p:cBhvr>
                                        <p:cTn id="71" dur="1" fill="hold">
                                          <p:stCondLst>
                                            <p:cond delay="0"/>
                                          </p:stCondLst>
                                        </p:cTn>
                                        <p:tgtEl>
                                          <p:spTgt spid="3">
                                            <p:txEl>
                                              <p:pRg st="12" end="12"/>
                                            </p:txEl>
                                          </p:spTgt>
                                        </p:tgtEl>
                                        <p:attrNameLst>
                                          <p:attrName>style.visibility</p:attrName>
                                        </p:attrNameLst>
                                      </p:cBhvr>
                                      <p:to>
                                        <p:strVal val="visible"/>
                                      </p:to>
                                    </p:set>
                                    <p:animEffect transition="in" filter="fade">
                                      <p:cBhvr>
                                        <p:cTn id="72" dur="500"/>
                                        <p:tgtEl>
                                          <p:spTgt spid="3">
                                            <p:txEl>
                                              <p:pRg st="12" end="12"/>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nodeType="clickEffect">
                                  <p:stCondLst>
                                    <p:cond delay="0"/>
                                  </p:stCondLst>
                                  <p:childTnLst>
                                    <p:set>
                                      <p:cBhvr>
                                        <p:cTn id="76" dur="1" fill="hold">
                                          <p:stCondLst>
                                            <p:cond delay="0"/>
                                          </p:stCondLst>
                                        </p:cTn>
                                        <p:tgtEl>
                                          <p:spTgt spid="3">
                                            <p:txEl>
                                              <p:pRg st="13" end="13"/>
                                            </p:txEl>
                                          </p:spTgt>
                                        </p:tgtEl>
                                        <p:attrNameLst>
                                          <p:attrName>style.visibility</p:attrName>
                                        </p:attrNameLst>
                                      </p:cBhvr>
                                      <p:to>
                                        <p:strVal val="visible"/>
                                      </p:to>
                                    </p:set>
                                    <p:animEffect transition="in" filter="fade">
                                      <p:cBhvr>
                                        <p:cTn id="77" dur="500"/>
                                        <p:tgtEl>
                                          <p:spTgt spid="3">
                                            <p:txEl>
                                              <p:pRg st="13" end="13"/>
                                            </p:txEl>
                                          </p:spTgt>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nodeType="clickEffect">
                                  <p:stCondLst>
                                    <p:cond delay="0"/>
                                  </p:stCondLst>
                                  <p:childTnLst>
                                    <p:set>
                                      <p:cBhvr>
                                        <p:cTn id="81" dur="1" fill="hold">
                                          <p:stCondLst>
                                            <p:cond delay="0"/>
                                          </p:stCondLst>
                                        </p:cTn>
                                        <p:tgtEl>
                                          <p:spTgt spid="3">
                                            <p:txEl>
                                              <p:pRg st="14" end="14"/>
                                            </p:txEl>
                                          </p:spTgt>
                                        </p:tgtEl>
                                        <p:attrNameLst>
                                          <p:attrName>style.visibility</p:attrName>
                                        </p:attrNameLst>
                                      </p:cBhvr>
                                      <p:to>
                                        <p:strVal val="visible"/>
                                      </p:to>
                                    </p:set>
                                    <p:animEffect transition="in" filter="fade">
                                      <p:cBhvr>
                                        <p:cTn id="82" dur="500"/>
                                        <p:tgtEl>
                                          <p:spTgt spid="3">
                                            <p:txEl>
                                              <p:pRg st="14" end="14"/>
                                            </p:txEl>
                                          </p:spTgt>
                                        </p:tgtEl>
                                      </p:cBhvr>
                                    </p:animEffect>
                                  </p:childTnLst>
                                </p:cTn>
                              </p:par>
                            </p:childTnLst>
                          </p:cTn>
                        </p:par>
                      </p:childTnLst>
                    </p:cTn>
                  </p:par>
                  <p:par>
                    <p:cTn id="83" fill="hold">
                      <p:stCondLst>
                        <p:cond delay="indefinite"/>
                      </p:stCondLst>
                      <p:childTnLst>
                        <p:par>
                          <p:cTn id="84" fill="hold">
                            <p:stCondLst>
                              <p:cond delay="0"/>
                            </p:stCondLst>
                            <p:childTnLst>
                              <p:par>
                                <p:cTn id="85" presetID="10" presetClass="entr" presetSubtype="0" fill="hold" nodeType="clickEffect">
                                  <p:stCondLst>
                                    <p:cond delay="0"/>
                                  </p:stCondLst>
                                  <p:childTnLst>
                                    <p:set>
                                      <p:cBhvr>
                                        <p:cTn id="86" dur="1" fill="hold">
                                          <p:stCondLst>
                                            <p:cond delay="0"/>
                                          </p:stCondLst>
                                        </p:cTn>
                                        <p:tgtEl>
                                          <p:spTgt spid="3">
                                            <p:txEl>
                                              <p:pRg st="15" end="15"/>
                                            </p:txEl>
                                          </p:spTgt>
                                        </p:tgtEl>
                                        <p:attrNameLst>
                                          <p:attrName>style.visibility</p:attrName>
                                        </p:attrNameLst>
                                      </p:cBhvr>
                                      <p:to>
                                        <p:strVal val="visible"/>
                                      </p:to>
                                    </p:set>
                                    <p:animEffect transition="in" filter="fade">
                                      <p:cBhvr>
                                        <p:cTn id="87" dur="500"/>
                                        <p:tgtEl>
                                          <p:spTgt spid="3">
                                            <p:txEl>
                                              <p:pRg st="15" end="15"/>
                                            </p:txEl>
                                          </p:spTgt>
                                        </p:tgtEl>
                                      </p:cBhvr>
                                    </p:animEffect>
                                  </p:childTnLst>
                                </p:cTn>
                              </p:par>
                            </p:childTnLst>
                          </p:cTn>
                        </p:par>
                      </p:childTnLst>
                    </p:cTn>
                  </p:par>
                  <p:par>
                    <p:cTn id="88" fill="hold">
                      <p:stCondLst>
                        <p:cond delay="indefinite"/>
                      </p:stCondLst>
                      <p:childTnLst>
                        <p:par>
                          <p:cTn id="89" fill="hold">
                            <p:stCondLst>
                              <p:cond delay="0"/>
                            </p:stCondLst>
                            <p:childTnLst>
                              <p:par>
                                <p:cTn id="90" presetID="10" presetClass="entr" presetSubtype="0" fill="hold" nodeType="clickEffect">
                                  <p:stCondLst>
                                    <p:cond delay="0"/>
                                  </p:stCondLst>
                                  <p:childTnLst>
                                    <p:set>
                                      <p:cBhvr>
                                        <p:cTn id="91" dur="1" fill="hold">
                                          <p:stCondLst>
                                            <p:cond delay="0"/>
                                          </p:stCondLst>
                                        </p:cTn>
                                        <p:tgtEl>
                                          <p:spTgt spid="3">
                                            <p:txEl>
                                              <p:pRg st="16" end="16"/>
                                            </p:txEl>
                                          </p:spTgt>
                                        </p:tgtEl>
                                        <p:attrNameLst>
                                          <p:attrName>style.visibility</p:attrName>
                                        </p:attrNameLst>
                                      </p:cBhvr>
                                      <p:to>
                                        <p:strVal val="visible"/>
                                      </p:to>
                                    </p:set>
                                    <p:animEffect transition="in" filter="fade">
                                      <p:cBhvr>
                                        <p:cTn id="92" dur="500"/>
                                        <p:tgtEl>
                                          <p:spTgt spid="3">
                                            <p:txEl>
                                              <p:pRg st="16" end="1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TM04033917[[fn=Berlin]]</Template>
  <TotalTime>638</TotalTime>
  <Words>1518</Words>
  <Application>Microsoft Office PowerPoint</Application>
  <PresentationFormat>Widescreen</PresentationFormat>
  <Paragraphs>179</Paragraphs>
  <Slides>27</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27</vt:i4>
      </vt:variant>
    </vt:vector>
  </HeadingPairs>
  <TitlesOfParts>
    <vt:vector size="35" baseType="lpstr">
      <vt:lpstr>Aptos</vt:lpstr>
      <vt:lpstr>Aptos Display</vt:lpstr>
      <vt:lpstr>Arial</vt:lpstr>
      <vt:lpstr>Baskerville Old Face</vt:lpstr>
      <vt:lpstr>Symbol</vt:lpstr>
      <vt:lpstr>Times New Roman</vt:lpstr>
      <vt:lpstr>Trebuchet MS</vt:lpstr>
      <vt:lpstr>Office Theme</vt:lpstr>
      <vt:lpstr>Names And students’ ids: -Ana-Maria Vasile 2328864 -Sandra Kubis  2327907 -Cristina Cioroba 2225510 -Hassan Abbas 2010829  Module code: LCBB4007_LON  Module name: Introduction to Business  Lecturer: Dr Laila Maazouz    </vt:lpstr>
      <vt:lpstr>Selected organization: Porsche car company   </vt:lpstr>
      <vt:lpstr>Objectives of the presentation</vt:lpstr>
      <vt:lpstr>Porsche Overview         presented by Ana Vasile </vt:lpstr>
      <vt:lpstr>Porsche overview</vt:lpstr>
      <vt:lpstr>  </vt:lpstr>
      <vt:lpstr>  </vt:lpstr>
      <vt:lpstr>Porsche SWOT analysis         presented by Sandra Kubis</vt:lpstr>
      <vt:lpstr>A SWOT analysis functions as a strategic planning tool to pinpoint the company’s Strengths, Weaknesses, Opportunities,        and Threats. It functions as a framework for aligning an organization’s abilities, projects, and goals with its operational environment (Griffiths &amp; Wall, 2011).</vt:lpstr>
      <vt:lpstr>PowerPoint Presentation</vt:lpstr>
      <vt:lpstr>PowerPoint Presentation</vt:lpstr>
      <vt:lpstr>PowerPoint Presentation</vt:lpstr>
      <vt:lpstr>PowerPoint Presentation</vt:lpstr>
      <vt:lpstr>Porsche PESTLE analysis         presented by Cristina Cioroba </vt:lpstr>
      <vt:lpstr>A PESTLE analysis is an instrument of strategic management that examines the external macro-environmental elements that may affect an organization or a project. The acronym stands for: Political, Economic, Social, Technological, Legal, Environmental (Thomas Bush, 2019).  </vt:lpstr>
      <vt:lpstr>The external macro-environmental elements that could have an impact on an organization’s operations and decisions regarding strategy are evaluated using PESTLE analysis. It supports businesses ability to recognise opportunities, adjust to changing situations, and successfully manage risks (Priyanky Baruah, 2020). </vt:lpstr>
      <vt:lpstr>The best uses for PESTLE analysis are in evaluating possible business plans and spotting opportunities and dangers in an already-operating company. For-profit companies utilise it the most frequently, but practically anybody can use it. I advise performing PESTLE analysis frequently in order to stay informed of the dynamic nature of the business environment (Thomas Bush, 2019). </vt:lpstr>
      <vt:lpstr>PowerPoint Presentation</vt:lpstr>
      <vt:lpstr>Porsche Stakeholders         presented by Hassan Abbas</vt:lpstr>
      <vt:lpstr>PowerPoint Presentation</vt:lpstr>
      <vt:lpstr>PowerPoint Presentation</vt:lpstr>
      <vt:lpstr>PowerPoint Presentation</vt:lpstr>
      <vt:lpstr>Stakeholders</vt:lpstr>
      <vt:lpstr>Conclusion</vt:lpstr>
      <vt:lpstr>ANY QUESTIONS?</vt:lpstr>
      <vt:lpstr>THANK YOU</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Names And student ids: -Ana Maria -Sandra Kubis  2327907 -Crisstina Cioroba -Hassan  Module code: LCBB4007_LON  Module name: Introduction to Business  Lecturer: Dr Laila Maazouz</dc:title>
  <dc:creator>Artur Słonina</dc:creator>
  <cp:lastModifiedBy>Sandra  Julita Kubis (2327907)</cp:lastModifiedBy>
  <cp:revision>41</cp:revision>
  <dcterms:created xsi:type="dcterms:W3CDTF">2024-03-31T13:00:07Z</dcterms:created>
  <dcterms:modified xsi:type="dcterms:W3CDTF">2024-04-03T11:22:32Z</dcterms:modified>
</cp:coreProperties>
</file>