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377" r:id="rId5"/>
    <p:sldId id="391" r:id="rId6"/>
    <p:sldId id="383" r:id="rId7"/>
    <p:sldId id="384" r:id="rId8"/>
    <p:sldId id="385" r:id="rId9"/>
    <p:sldId id="298" r:id="rId10"/>
    <p:sldId id="349" r:id="rId11"/>
    <p:sldId id="352" r:id="rId12"/>
    <p:sldId id="387" r:id="rId13"/>
    <p:sldId id="388" r:id="rId14"/>
    <p:sldId id="399" r:id="rId15"/>
    <p:sldId id="402" r:id="rId16"/>
    <p:sldId id="403" r:id="rId17"/>
    <p:sldId id="398" r:id="rId18"/>
    <p:sldId id="401" r:id="rId19"/>
    <p:sldId id="400" r:id="rId20"/>
    <p:sldId id="261" r:id="rId21"/>
    <p:sldId id="379" r:id="rId22"/>
    <p:sldId id="389" r:id="rId23"/>
    <p:sldId id="390" r:id="rId24"/>
    <p:sldId id="34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596CCD-0E3F-490B-8D26-7AABCD714944}" v="95" dt="2025-11-18T09:40:05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29" autoAdjust="0"/>
    <p:restoredTop sz="96395" autoAdjust="0"/>
  </p:normalViewPr>
  <p:slideViewPr>
    <p:cSldViewPr snapToGrid="0" showGuides="1">
      <p:cViewPr varScale="1">
        <p:scale>
          <a:sx n="119" d="100"/>
          <a:sy n="119" d="100"/>
        </p:scale>
        <p:origin x="114" y="21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3B46280A-B3E1-4490-851F-417A89BB5084}"/>
    <pc:docChg chg="undo custSel addSld delSld modSld sldOrd">
      <pc:chgData name="Alison Evans (Lib)" userId="a038501e-367a-4d45-83b6-fbcb256771ea" providerId="ADAL" clId="{3B46280A-B3E1-4490-851F-417A89BB5084}" dt="2024-10-05T08:43:13.457" v="972" actId="729"/>
      <pc:docMkLst>
        <pc:docMk/>
      </pc:docMkLst>
      <pc:sldChg chg="del">
        <pc:chgData name="Alison Evans (Lib)" userId="a038501e-367a-4d45-83b6-fbcb256771ea" providerId="ADAL" clId="{3B46280A-B3E1-4490-851F-417A89BB5084}" dt="2024-09-25T14:42:20.245" v="278" actId="47"/>
        <pc:sldMkLst>
          <pc:docMk/>
          <pc:sldMk cId="975887320" sldId="257"/>
        </pc:sldMkLst>
      </pc:sldChg>
      <pc:sldChg chg="add">
        <pc:chgData name="Alison Evans (Lib)" userId="a038501e-367a-4d45-83b6-fbcb256771ea" providerId="ADAL" clId="{3B46280A-B3E1-4490-851F-417A89BB5084}" dt="2024-09-25T14:31:53.419" v="138"/>
        <pc:sldMkLst>
          <pc:docMk/>
          <pc:sldMk cId="3424395403" sldId="261"/>
        </pc:sldMkLst>
      </pc:sldChg>
      <pc:sldChg chg="addSp delSp modSp mod modShow">
        <pc:chgData name="Alison Evans (Lib)" userId="a038501e-367a-4d45-83b6-fbcb256771ea" providerId="ADAL" clId="{3B46280A-B3E1-4490-851F-417A89BB5084}" dt="2024-10-01T07:49:47.223" v="969" actId="729"/>
        <pc:sldMkLst>
          <pc:docMk/>
          <pc:sldMk cId="989564070" sldId="284"/>
        </pc:sldMkLst>
      </pc:sldChg>
      <pc:sldChg chg="add mod modShow">
        <pc:chgData name="Alison Evans (Lib)" userId="a038501e-367a-4d45-83b6-fbcb256771ea" providerId="ADAL" clId="{3B46280A-B3E1-4490-851F-417A89BB5084}" dt="2024-09-25T14:46:38.127" v="281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3B46280A-B3E1-4490-851F-417A89BB5084}" dt="2024-10-05T08:39:58.245" v="970" actId="729"/>
        <pc:sldMkLst>
          <pc:docMk/>
          <pc:sldMk cId="3895372769" sldId="291"/>
        </pc:sldMkLst>
      </pc:sldChg>
      <pc:sldChg chg="del">
        <pc:chgData name="Alison Evans (Lib)" userId="a038501e-367a-4d45-83b6-fbcb256771ea" providerId="ADAL" clId="{3B46280A-B3E1-4490-851F-417A89BB5084}" dt="2024-09-25T14:24:53.531" v="124" actId="47"/>
        <pc:sldMkLst>
          <pc:docMk/>
          <pc:sldMk cId="1552762557" sldId="292"/>
        </pc:sldMkLst>
      </pc:sldChg>
      <pc:sldChg chg="add mod modShow">
        <pc:chgData name="Alison Evans (Lib)" userId="a038501e-367a-4d45-83b6-fbcb256771ea" providerId="ADAL" clId="{3B46280A-B3E1-4490-851F-417A89BB5084}" dt="2024-09-25T14:47:30.269" v="284" actId="729"/>
        <pc:sldMkLst>
          <pc:docMk/>
          <pc:sldMk cId="101034434" sldId="298"/>
        </pc:sldMkLst>
      </pc:sldChg>
      <pc:sldChg chg="add mod modShow">
        <pc:chgData name="Alison Evans (Lib)" userId="a038501e-367a-4d45-83b6-fbcb256771ea" providerId="ADAL" clId="{3B46280A-B3E1-4490-851F-417A89BB5084}" dt="2024-09-26T08:32:03.881" v="864" actId="729"/>
        <pc:sldMkLst>
          <pc:docMk/>
          <pc:sldMk cId="654842586" sldId="315"/>
        </pc:sldMkLst>
      </pc:sldChg>
      <pc:sldChg chg="add">
        <pc:chgData name="Alison Evans (Lib)" userId="a038501e-367a-4d45-83b6-fbcb256771ea" providerId="ADAL" clId="{3B46280A-B3E1-4490-851F-417A89BB5084}" dt="2024-09-25T14:33:12.025" v="143"/>
        <pc:sldMkLst>
          <pc:docMk/>
          <pc:sldMk cId="29310742" sldId="321"/>
        </pc:sldMkLst>
      </pc:sldChg>
      <pc:sldChg chg="add">
        <pc:chgData name="Alison Evans (Lib)" userId="a038501e-367a-4d45-83b6-fbcb256771ea" providerId="ADAL" clId="{3B46280A-B3E1-4490-851F-417A89BB5084}" dt="2024-09-25T14:26:08.603" v="127"/>
        <pc:sldMkLst>
          <pc:docMk/>
          <pc:sldMk cId="942482206" sldId="326"/>
        </pc:sldMkLst>
      </pc:sldChg>
      <pc:sldChg chg="modSp mod">
        <pc:chgData name="Alison Evans (Lib)" userId="a038501e-367a-4d45-83b6-fbcb256771ea" providerId="ADAL" clId="{3B46280A-B3E1-4490-851F-417A89BB5084}" dt="2024-09-26T09:53:37.224" v="967" actId="1076"/>
        <pc:sldMkLst>
          <pc:docMk/>
          <pc:sldMk cId="3381891051" sldId="330"/>
        </pc:sldMkLst>
      </pc:sldChg>
      <pc:sldChg chg="del">
        <pc:chgData name="Alison Evans (Lib)" userId="a038501e-367a-4d45-83b6-fbcb256771ea" providerId="ADAL" clId="{3B46280A-B3E1-4490-851F-417A89BB5084}" dt="2024-09-25T14:32:59.048" v="142" actId="47"/>
        <pc:sldMkLst>
          <pc:docMk/>
          <pc:sldMk cId="1738833155" sldId="332"/>
        </pc:sldMkLst>
      </pc:sldChg>
      <pc:sldChg chg="del">
        <pc:chgData name="Alison Evans (Lib)" userId="a038501e-367a-4d45-83b6-fbcb256771ea" providerId="ADAL" clId="{3B46280A-B3E1-4490-851F-417A89BB5084}" dt="2024-09-25T14:32:23.516" v="140" actId="47"/>
        <pc:sldMkLst>
          <pc:docMk/>
          <pc:sldMk cId="3944858190" sldId="333"/>
        </pc:sldMkLst>
      </pc:sldChg>
      <pc:sldChg chg="mod modShow">
        <pc:chgData name="Alison Evans (Lib)" userId="a038501e-367a-4d45-83b6-fbcb256771ea" providerId="ADAL" clId="{3B46280A-B3E1-4490-851F-417A89BB5084}" dt="2024-09-26T09:34:50.309" v="897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3B46280A-B3E1-4490-851F-417A89BB5084}" dt="2024-09-26T09:34:59.284" v="898" actId="729"/>
        <pc:sldMkLst>
          <pc:docMk/>
          <pc:sldMk cId="1253862283" sldId="335"/>
        </pc:sldMkLst>
      </pc:sldChg>
      <pc:sldChg chg="del">
        <pc:chgData name="Alison Evans (Lib)" userId="a038501e-367a-4d45-83b6-fbcb256771ea" providerId="ADAL" clId="{3B46280A-B3E1-4490-851F-417A89BB5084}" dt="2024-09-25T14:33:15.434" v="144" actId="47"/>
        <pc:sldMkLst>
          <pc:docMk/>
          <pc:sldMk cId="60111355" sldId="337"/>
        </pc:sldMkLst>
      </pc:sldChg>
      <pc:sldChg chg="mod modShow">
        <pc:chgData name="Alison Evans (Lib)" userId="a038501e-367a-4d45-83b6-fbcb256771ea" providerId="ADAL" clId="{3B46280A-B3E1-4490-851F-417A89BB5084}" dt="2024-09-25T14:49:49.232" v="292" actId="729"/>
        <pc:sldMkLst>
          <pc:docMk/>
          <pc:sldMk cId="3444204157" sldId="338"/>
        </pc:sldMkLst>
      </pc:sldChg>
      <pc:sldChg chg="mod modShow">
        <pc:chgData name="Alison Evans (Lib)" userId="a038501e-367a-4d45-83b6-fbcb256771ea" providerId="ADAL" clId="{3B46280A-B3E1-4490-851F-417A89BB5084}" dt="2024-09-25T14:49:56.154" v="293" actId="729"/>
        <pc:sldMkLst>
          <pc:docMk/>
          <pc:sldMk cId="1337324083" sldId="339"/>
        </pc:sldMkLst>
      </pc:sldChg>
      <pc:sldChg chg="del">
        <pc:chgData name="Alison Evans (Lib)" userId="a038501e-367a-4d45-83b6-fbcb256771ea" providerId="ADAL" clId="{3B46280A-B3E1-4490-851F-417A89BB5084}" dt="2024-09-25T14:33:19.295" v="145" actId="47"/>
        <pc:sldMkLst>
          <pc:docMk/>
          <pc:sldMk cId="1556722533" sldId="346"/>
        </pc:sldMkLst>
      </pc:sldChg>
      <pc:sldChg chg="del">
        <pc:chgData name="Alison Evans (Lib)" userId="a038501e-367a-4d45-83b6-fbcb256771ea" providerId="ADAL" clId="{3B46280A-B3E1-4490-851F-417A89BB5084}" dt="2024-09-25T14:25:26.690" v="126" actId="47"/>
        <pc:sldMkLst>
          <pc:docMk/>
          <pc:sldMk cId="1825754766" sldId="347"/>
        </pc:sldMkLst>
      </pc:sldChg>
      <pc:sldChg chg="mod modShow">
        <pc:chgData name="Alison Evans (Lib)" userId="a038501e-367a-4d45-83b6-fbcb256771ea" providerId="ADAL" clId="{3B46280A-B3E1-4490-851F-417A89BB5084}" dt="2024-09-25T14:46:49.854" v="282" actId="729"/>
        <pc:sldMkLst>
          <pc:docMk/>
          <pc:sldMk cId="1805027631" sldId="348"/>
        </pc:sldMkLst>
      </pc:sldChg>
      <pc:sldChg chg="add mod modShow">
        <pc:chgData name="Alison Evans (Lib)" userId="a038501e-367a-4d45-83b6-fbcb256771ea" providerId="ADAL" clId="{3B46280A-B3E1-4490-851F-417A89BB5084}" dt="2024-09-25T14:48:20.647" v="287" actId="729"/>
        <pc:sldMkLst>
          <pc:docMk/>
          <pc:sldMk cId="208749423" sldId="349"/>
        </pc:sldMkLst>
      </pc:sldChg>
      <pc:sldChg chg="del">
        <pc:chgData name="Alison Evans (Lib)" userId="a038501e-367a-4d45-83b6-fbcb256771ea" providerId="ADAL" clId="{3B46280A-B3E1-4490-851F-417A89BB5084}" dt="2024-09-25T14:27:04.410" v="131" actId="47"/>
        <pc:sldMkLst>
          <pc:docMk/>
          <pc:sldMk cId="3234761585" sldId="349"/>
        </pc:sldMkLst>
      </pc:sldChg>
      <pc:sldChg chg="del">
        <pc:chgData name="Alison Evans (Lib)" userId="a038501e-367a-4d45-83b6-fbcb256771ea" providerId="ADAL" clId="{3B46280A-B3E1-4490-851F-417A89BB5084}" dt="2024-09-25T14:27:10.288" v="132" actId="47"/>
        <pc:sldMkLst>
          <pc:docMk/>
          <pc:sldMk cId="794485092" sldId="350"/>
        </pc:sldMkLst>
      </pc:sldChg>
      <pc:sldChg chg="del mod modShow">
        <pc:chgData name="Alison Evans (Lib)" userId="a038501e-367a-4d45-83b6-fbcb256771ea" providerId="ADAL" clId="{3B46280A-B3E1-4490-851F-417A89BB5084}" dt="2024-09-25T14:48:04.175" v="286" actId="47"/>
        <pc:sldMkLst>
          <pc:docMk/>
          <pc:sldMk cId="7772754" sldId="351"/>
        </pc:sldMkLst>
      </pc:sldChg>
      <pc:sldChg chg="addSp delSp modSp mod">
        <pc:chgData name="Alison Evans (Lib)" userId="a038501e-367a-4d45-83b6-fbcb256771ea" providerId="ADAL" clId="{3B46280A-B3E1-4490-851F-417A89BB5084}" dt="2024-09-25T14:28:20.199" v="137" actId="478"/>
        <pc:sldMkLst>
          <pc:docMk/>
          <pc:sldMk cId="3458609322" sldId="353"/>
        </pc:sldMkLst>
      </pc:sldChg>
      <pc:sldChg chg="addSp delSp modSp mod ord modAnim">
        <pc:chgData name="Alison Evans (Lib)" userId="a038501e-367a-4d45-83b6-fbcb256771ea" providerId="ADAL" clId="{3B46280A-B3E1-4490-851F-417A89BB5084}" dt="2024-09-26T09:43:01.898" v="944" actId="1076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3B46280A-B3E1-4490-851F-417A89BB5084}" dt="2024-10-05T08:43:13.457" v="972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3B46280A-B3E1-4490-851F-417A89BB5084}" dt="2024-10-05T08:41:37.535" v="971" actId="729"/>
        <pc:sldMkLst>
          <pc:docMk/>
          <pc:sldMk cId="1157385784" sldId="356"/>
        </pc:sldMkLst>
      </pc:sldChg>
      <pc:sldChg chg="mod modShow">
        <pc:chgData name="Alison Evans (Lib)" userId="a038501e-367a-4d45-83b6-fbcb256771ea" providerId="ADAL" clId="{3B46280A-B3E1-4490-851F-417A89BB5084}" dt="2024-09-26T09:35:08.544" v="899" actId="729"/>
        <pc:sldMkLst>
          <pc:docMk/>
          <pc:sldMk cId="965757115" sldId="357"/>
        </pc:sldMkLst>
      </pc:sldChg>
      <pc:sldChg chg="del">
        <pc:chgData name="Alison Evans (Lib)" userId="a038501e-367a-4d45-83b6-fbcb256771ea" providerId="ADAL" clId="{3B46280A-B3E1-4490-851F-417A89BB5084}" dt="2024-09-25T14:32:36.230" v="141" actId="47"/>
        <pc:sldMkLst>
          <pc:docMk/>
          <pc:sldMk cId="642326481" sldId="359"/>
        </pc:sldMkLst>
      </pc:sldChg>
      <pc:sldChg chg="add mod modShow">
        <pc:chgData name="Alison Evans (Lib)" userId="a038501e-367a-4d45-83b6-fbcb256771ea" providerId="ADAL" clId="{3B46280A-B3E1-4490-851F-417A89BB5084}" dt="2024-09-26T09:30:09.894" v="868" actId="729"/>
        <pc:sldMkLst>
          <pc:docMk/>
          <pc:sldMk cId="699137278" sldId="360"/>
        </pc:sldMkLst>
      </pc:sldChg>
      <pc:sldChg chg="add mod modShow">
        <pc:chgData name="Alison Evans (Lib)" userId="a038501e-367a-4d45-83b6-fbcb256771ea" providerId="ADAL" clId="{3B46280A-B3E1-4490-851F-417A89BB5084}" dt="2024-09-26T08:33:34.083" v="865" actId="729"/>
        <pc:sldMkLst>
          <pc:docMk/>
          <pc:sldMk cId="2668758142" sldId="366"/>
        </pc:sldMkLst>
      </pc:sldChg>
      <pc:sldChg chg="add mod modShow">
        <pc:chgData name="Alison Evans (Lib)" userId="a038501e-367a-4d45-83b6-fbcb256771ea" providerId="ADAL" clId="{3B46280A-B3E1-4490-851F-417A89BB5084}" dt="2024-09-25T14:47:14.717" v="283" actId="729"/>
        <pc:sldMkLst>
          <pc:docMk/>
          <pc:sldMk cId="1476222166" sldId="367"/>
        </pc:sldMkLst>
      </pc:sldChg>
      <pc:sldChg chg="add">
        <pc:chgData name="Alison Evans (Lib)" userId="a038501e-367a-4d45-83b6-fbcb256771ea" providerId="ADAL" clId="{3B46280A-B3E1-4490-851F-417A89BB5084}" dt="2024-09-25T14:32:06.232" v="139"/>
        <pc:sldMkLst>
          <pc:docMk/>
          <pc:sldMk cId="713117915" sldId="368"/>
        </pc:sldMkLst>
      </pc:sldChg>
      <pc:sldChg chg="addSp delSp modSp new mod modShow">
        <pc:chgData name="Alison Evans (Lib)" userId="a038501e-367a-4d45-83b6-fbcb256771ea" providerId="ADAL" clId="{3B46280A-B3E1-4490-851F-417A89BB5084}" dt="2024-09-26T09:30:02.327" v="867" actId="729"/>
        <pc:sldMkLst>
          <pc:docMk/>
          <pc:sldMk cId="1897132875" sldId="369"/>
        </pc:sldMkLst>
      </pc:sldChg>
      <pc:sldChg chg="addSp delSp modSp new mod modAnim">
        <pc:chgData name="Alison Evans (Lib)" userId="a038501e-367a-4d45-83b6-fbcb256771ea" providerId="ADAL" clId="{3B46280A-B3E1-4490-851F-417A89BB5084}" dt="2024-09-26T09:52:11.054" v="959" actId="1076"/>
        <pc:sldMkLst>
          <pc:docMk/>
          <pc:sldMk cId="2858549719" sldId="370"/>
        </pc:sldMkLst>
      </pc:sldChg>
    </pc:docChg>
  </pc:docChgLst>
  <pc:docChgLst>
    <pc:chgData name="Alison Evans (Lib)" userId="S::alison.evans@uwtsd.ac.uk::a038501e-367a-4d45-83b6-fbcb256771ea" providerId="AD" clId="Web-{3F88899C-F602-C4ED-8A65-C018D4D73FEA}"/>
    <pc:docChg chg="modSld">
      <pc:chgData name="Alison Evans (Lib)" userId="S::alison.evans@uwtsd.ac.uk::a038501e-367a-4d45-83b6-fbcb256771ea" providerId="AD" clId="Web-{3F88899C-F602-C4ED-8A65-C018D4D73FEA}" dt="2024-12-09T09:14:05.192" v="0"/>
      <pc:docMkLst>
        <pc:docMk/>
      </pc:docMkLst>
      <pc:sldChg chg="mod modShow">
        <pc:chgData name="Alison Evans (Lib)" userId="S::alison.evans@uwtsd.ac.uk::a038501e-367a-4d45-83b6-fbcb256771ea" providerId="AD" clId="Web-{3F88899C-F602-C4ED-8A65-C018D4D73FEA}" dt="2024-12-09T09:14:05.192" v="0"/>
        <pc:sldMkLst>
          <pc:docMk/>
          <pc:sldMk cId="989564070" sldId="284"/>
        </pc:sldMkLst>
      </pc:sldChg>
    </pc:docChg>
  </pc:docChgLst>
  <pc:docChgLst>
    <pc:chgData name="Alison Evans (Lib)" userId="a038501e-367a-4d45-83b6-fbcb256771ea" providerId="ADAL" clId="{5C828301-88D4-4577-B1EC-393403F53506}"/>
    <pc:docChg chg="modSld">
      <pc:chgData name="Alison Evans (Lib)" userId="a038501e-367a-4d45-83b6-fbcb256771ea" providerId="ADAL" clId="{5C828301-88D4-4577-B1EC-393403F53506}" dt="2025-01-20T09:45:46.667" v="119" actId="729"/>
      <pc:docMkLst>
        <pc:docMk/>
      </pc:docMkLst>
      <pc:sldChg chg="mod modShow">
        <pc:chgData name="Alison Evans (Lib)" userId="a038501e-367a-4d45-83b6-fbcb256771ea" providerId="ADAL" clId="{5C828301-88D4-4577-B1EC-393403F53506}" dt="2025-01-14T16:38:06.421" v="108" actId="729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5C828301-88D4-4577-B1EC-393403F53506}" dt="2025-01-14T16:42:12.987" v="114" actId="729"/>
        <pc:sldMkLst>
          <pc:docMk/>
          <pc:sldMk cId="101034434" sldId="298"/>
        </pc:sldMkLst>
      </pc:sldChg>
      <pc:sldChg chg="modSp mod modShow">
        <pc:chgData name="Alison Evans (Lib)" userId="a038501e-367a-4d45-83b6-fbcb256771ea" providerId="ADAL" clId="{5C828301-88D4-4577-B1EC-393403F53506}" dt="2025-01-14T16:41:31.374" v="112" actId="729"/>
        <pc:sldMkLst>
          <pc:docMk/>
          <pc:sldMk cId="942482206" sldId="326"/>
        </pc:sldMkLst>
      </pc:sldChg>
      <pc:sldChg chg="mod modShow">
        <pc:chgData name="Alison Evans (Lib)" userId="a038501e-367a-4d45-83b6-fbcb256771ea" providerId="ADAL" clId="{5C828301-88D4-4577-B1EC-393403F53506}" dt="2025-01-14T16:42:18.367" v="115" actId="729"/>
        <pc:sldMkLst>
          <pc:docMk/>
          <pc:sldMk cId="208749423" sldId="349"/>
        </pc:sldMkLst>
      </pc:sldChg>
      <pc:sldChg chg="modSp mod modShow">
        <pc:chgData name="Alison Evans (Lib)" userId="a038501e-367a-4d45-83b6-fbcb256771ea" providerId="ADAL" clId="{5C828301-88D4-4577-B1EC-393403F53506}" dt="2025-01-20T09:37:27.799" v="116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5C828301-88D4-4577-B1EC-393403F53506}" dt="2025-01-20T09:45:46.667" v="119" actId="729"/>
        <pc:sldMkLst>
          <pc:docMk/>
          <pc:sldMk cId="699137278" sldId="360"/>
        </pc:sldMkLst>
      </pc:sldChg>
      <pc:sldChg chg="mod modShow">
        <pc:chgData name="Alison Evans (Lib)" userId="a038501e-367a-4d45-83b6-fbcb256771ea" providerId="ADAL" clId="{5C828301-88D4-4577-B1EC-393403F53506}" dt="2025-01-14T16:41:48.728" v="113" actId="729"/>
        <pc:sldMkLst>
          <pc:docMk/>
          <pc:sldMk cId="1476222166" sldId="367"/>
        </pc:sldMkLst>
      </pc:sldChg>
      <pc:sldChg chg="mod modShow">
        <pc:chgData name="Alison Evans (Lib)" userId="a038501e-367a-4d45-83b6-fbcb256771ea" providerId="ADAL" clId="{5C828301-88D4-4577-B1EC-393403F53506}" dt="2025-01-14T16:38:12.550" v="109" actId="729"/>
        <pc:sldMkLst>
          <pc:docMk/>
          <pc:sldMk cId="1897132875" sldId="369"/>
        </pc:sldMkLst>
      </pc:sldChg>
      <pc:sldChg chg="mod modShow">
        <pc:chgData name="Alison Evans (Lib)" userId="a038501e-367a-4d45-83b6-fbcb256771ea" providerId="ADAL" clId="{5C828301-88D4-4577-B1EC-393403F53506}" dt="2025-01-20T09:38:52.999" v="117" actId="729"/>
        <pc:sldMkLst>
          <pc:docMk/>
          <pc:sldMk cId="3638605811" sldId="372"/>
        </pc:sldMkLst>
      </pc:sldChg>
      <pc:sldChg chg="mod modShow">
        <pc:chgData name="Alison Evans (Lib)" userId="a038501e-367a-4d45-83b6-fbcb256771ea" providerId="ADAL" clId="{5C828301-88D4-4577-B1EC-393403F53506}" dt="2025-01-20T09:38:59.396" v="118" actId="729"/>
        <pc:sldMkLst>
          <pc:docMk/>
          <pc:sldMk cId="1333202470" sldId="375"/>
        </pc:sldMkLst>
      </pc:sldChg>
    </pc:docChg>
  </pc:docChgLst>
  <pc:docChgLst>
    <pc:chgData name="Alison Evans (Lib)" userId="a038501e-367a-4d45-83b6-fbcb256771ea" providerId="ADAL" clId="{25F4FBD6-8B8C-40AF-B833-F802A1D10A4C}"/>
    <pc:docChg chg="undo custSel addSld delSld modSld sldOrd">
      <pc:chgData name="Alison Evans (Lib)" userId="a038501e-367a-4d45-83b6-fbcb256771ea" providerId="ADAL" clId="{25F4FBD6-8B8C-40AF-B833-F802A1D10A4C}" dt="2024-03-07T14:55:35.956" v="10"/>
      <pc:docMkLst>
        <pc:docMk/>
      </pc:docMkLst>
      <pc:sldChg chg="add del">
        <pc:chgData name="Alison Evans (Lib)" userId="a038501e-367a-4d45-83b6-fbcb256771ea" providerId="ADAL" clId="{25F4FBD6-8B8C-40AF-B833-F802A1D10A4C}" dt="2024-03-07T14:55:35.956" v="10"/>
        <pc:sldMkLst>
          <pc:docMk/>
          <pc:sldMk cId="3799625505" sldId="256"/>
        </pc:sldMkLst>
      </pc:sldChg>
      <pc:sldChg chg="add del ord">
        <pc:chgData name="Alison Evans (Lib)" userId="a038501e-367a-4d45-83b6-fbcb256771ea" providerId="ADAL" clId="{25F4FBD6-8B8C-40AF-B833-F802A1D10A4C}" dt="2024-03-07T14:55:35.120" v="9" actId="20578"/>
        <pc:sldMkLst>
          <pc:docMk/>
          <pc:sldMk cId="361644925" sldId="258"/>
        </pc:sldMkLst>
      </pc:sldChg>
      <pc:sldChg chg="new del">
        <pc:chgData name="Alison Evans (Lib)" userId="a038501e-367a-4d45-83b6-fbcb256771ea" providerId="ADAL" clId="{25F4FBD6-8B8C-40AF-B833-F802A1D10A4C}" dt="2024-02-28T11:33:01.793" v="2" actId="47"/>
        <pc:sldMkLst>
          <pc:docMk/>
          <pc:sldMk cId="3851336437" sldId="259"/>
        </pc:sldMkLst>
      </pc:sldChg>
      <pc:sldChg chg="new del">
        <pc:chgData name="Alison Evans (Lib)" userId="a038501e-367a-4d45-83b6-fbcb256771ea" providerId="ADAL" clId="{25F4FBD6-8B8C-40AF-B833-F802A1D10A4C}" dt="2024-02-28T11:33:04.411" v="3" actId="47"/>
        <pc:sldMkLst>
          <pc:docMk/>
          <pc:sldMk cId="2119871519" sldId="260"/>
        </pc:sldMkLst>
      </pc:sldChg>
    </pc:docChg>
  </pc:docChgLst>
  <pc:docChgLst>
    <pc:chgData name="Alison Evans (Lib)" userId="a038501e-367a-4d45-83b6-fbcb256771ea" providerId="ADAL" clId="{A335C32F-D9E5-4883-9F01-B998D2DAFC95}"/>
    <pc:docChg chg="undo custSel addSld delSld modSld sldOrd">
      <pc:chgData name="Alison Evans (Lib)" userId="a038501e-367a-4d45-83b6-fbcb256771ea" providerId="ADAL" clId="{A335C32F-D9E5-4883-9F01-B998D2DAFC95}" dt="2025-11-18T09:41:46.957" v="367" actId="20577"/>
      <pc:docMkLst>
        <pc:docMk/>
      </pc:docMkLst>
      <pc:sldChg chg="modSp del mod">
        <pc:chgData name="Alison Evans (Lib)" userId="a038501e-367a-4d45-83b6-fbcb256771ea" providerId="ADAL" clId="{A335C32F-D9E5-4883-9F01-B998D2DAFC95}" dt="2025-11-17T13:30:36.018" v="57" actId="47"/>
        <pc:sldMkLst>
          <pc:docMk/>
          <pc:sldMk cId="3018337656" sldId="256"/>
        </pc:sldMkLst>
      </pc:sldChg>
      <pc:sldChg chg="addSp delSp modSp add del mod">
        <pc:chgData name="Alison Evans (Lib)" userId="a038501e-367a-4d45-83b6-fbcb256771ea" providerId="ADAL" clId="{A335C32F-D9E5-4883-9F01-B998D2DAFC95}" dt="2025-11-17T15:52:38.955" v="344" actId="1076"/>
        <pc:sldMkLst>
          <pc:docMk/>
          <pc:sldMk cId="3424395403" sldId="261"/>
        </pc:sldMkLst>
        <pc:spChg chg="del">
          <ac:chgData name="Alison Evans (Lib)" userId="a038501e-367a-4d45-83b6-fbcb256771ea" providerId="ADAL" clId="{A335C32F-D9E5-4883-9F01-B998D2DAFC95}" dt="2025-11-17T15:51:14.935" v="326" actId="478"/>
          <ac:spMkLst>
            <pc:docMk/>
            <pc:sldMk cId="3424395403" sldId="261"/>
            <ac:spMk id="8" creationId="{C6F0FE2B-DEBD-B73D-AD3A-D26B91854564}"/>
          </ac:spMkLst>
        </pc:spChg>
        <pc:spChg chg="add mod">
          <ac:chgData name="Alison Evans (Lib)" userId="a038501e-367a-4d45-83b6-fbcb256771ea" providerId="ADAL" clId="{A335C32F-D9E5-4883-9F01-B998D2DAFC95}" dt="2025-11-17T15:50:47.383" v="324"/>
          <ac:spMkLst>
            <pc:docMk/>
            <pc:sldMk cId="3424395403" sldId="261"/>
            <ac:spMk id="10" creationId="{1BEE83E2-1675-1349-ED52-C62B4BA31DC1}"/>
          </ac:spMkLst>
        </pc:spChg>
        <pc:spChg chg="add mod">
          <ac:chgData name="Alison Evans (Lib)" userId="a038501e-367a-4d45-83b6-fbcb256771ea" providerId="ADAL" clId="{A335C32F-D9E5-4883-9F01-B998D2DAFC95}" dt="2025-11-17T15:51:20.151" v="328" actId="1076"/>
          <ac:spMkLst>
            <pc:docMk/>
            <pc:sldMk cId="3424395403" sldId="261"/>
            <ac:spMk id="12" creationId="{BB9812D2-BE31-7B78-9717-A2FA547DEA91}"/>
          </ac:spMkLst>
        </pc:spChg>
        <pc:spChg chg="del">
          <ac:chgData name="Alison Evans (Lib)" userId="a038501e-367a-4d45-83b6-fbcb256771ea" providerId="ADAL" clId="{A335C32F-D9E5-4883-9F01-B998D2DAFC95}" dt="2025-11-17T15:51:26.432" v="330" actId="478"/>
          <ac:spMkLst>
            <pc:docMk/>
            <pc:sldMk cId="3424395403" sldId="261"/>
            <ac:spMk id="14" creationId="{92BDC958-26E6-F6FF-7559-75A71191FA4F}"/>
          </ac:spMkLst>
        </pc:spChg>
        <pc:spChg chg="del">
          <ac:chgData name="Alison Evans (Lib)" userId="a038501e-367a-4d45-83b6-fbcb256771ea" providerId="ADAL" clId="{A335C32F-D9E5-4883-9F01-B998D2DAFC95}" dt="2025-11-17T15:51:30.395" v="331" actId="478"/>
          <ac:spMkLst>
            <pc:docMk/>
            <pc:sldMk cId="3424395403" sldId="261"/>
            <ac:spMk id="15" creationId="{75F8E3C9-93AA-5718-80BC-8B80745985F7}"/>
          </ac:spMkLst>
        </pc:spChg>
        <pc:spChg chg="del">
          <ac:chgData name="Alison Evans (Lib)" userId="a038501e-367a-4d45-83b6-fbcb256771ea" providerId="ADAL" clId="{A335C32F-D9E5-4883-9F01-B998D2DAFC95}" dt="2025-11-17T15:50:46.119" v="323" actId="478"/>
          <ac:spMkLst>
            <pc:docMk/>
            <pc:sldMk cId="3424395403" sldId="261"/>
            <ac:spMk id="16" creationId="{64551213-EC67-6C1D-58EF-D21C981D9AF1}"/>
          </ac:spMkLst>
        </pc:spChg>
        <pc:spChg chg="del">
          <ac:chgData name="Alison Evans (Lib)" userId="a038501e-367a-4d45-83b6-fbcb256771ea" providerId="ADAL" clId="{A335C32F-D9E5-4883-9F01-B998D2DAFC95}" dt="2025-11-17T15:51:08.322" v="325" actId="478"/>
          <ac:spMkLst>
            <pc:docMk/>
            <pc:sldMk cId="3424395403" sldId="261"/>
            <ac:spMk id="17" creationId="{6F4737C4-35B9-0D56-52AF-ACA43C4AAE8B}"/>
          </ac:spMkLst>
        </pc:spChg>
        <pc:spChg chg="add mod">
          <ac:chgData name="Alison Evans (Lib)" userId="a038501e-367a-4d45-83b6-fbcb256771ea" providerId="ADAL" clId="{A335C32F-D9E5-4883-9F01-B998D2DAFC95}" dt="2025-11-17T15:52:21.939" v="340" actId="1076"/>
          <ac:spMkLst>
            <pc:docMk/>
            <pc:sldMk cId="3424395403" sldId="261"/>
            <ac:spMk id="18" creationId="{B9B2A1E0-9FE4-096B-C0E4-2ECB452AB717}"/>
          </ac:spMkLst>
        </pc:spChg>
        <pc:spChg chg="add mod">
          <ac:chgData name="Alison Evans (Lib)" userId="a038501e-367a-4d45-83b6-fbcb256771ea" providerId="ADAL" clId="{A335C32F-D9E5-4883-9F01-B998D2DAFC95}" dt="2025-11-17T15:52:38.955" v="344" actId="1076"/>
          <ac:spMkLst>
            <pc:docMk/>
            <pc:sldMk cId="3424395403" sldId="261"/>
            <ac:spMk id="19" creationId="{333CF5E9-1A0A-874A-1232-AAA43E7BBC8D}"/>
          </ac:spMkLst>
        </pc:spChg>
        <pc:spChg chg="del">
          <ac:chgData name="Alison Evans (Lib)" userId="a038501e-367a-4d45-83b6-fbcb256771ea" providerId="ADAL" clId="{A335C32F-D9E5-4883-9F01-B998D2DAFC95}" dt="2025-11-17T15:51:24.804" v="329" actId="478"/>
          <ac:spMkLst>
            <pc:docMk/>
            <pc:sldMk cId="3424395403" sldId="261"/>
            <ac:spMk id="20" creationId="{D60B5150-6B05-2F8A-E418-3C299EA935B2}"/>
          </ac:spMkLst>
        </pc:spChg>
        <pc:spChg chg="del">
          <ac:chgData name="Alison Evans (Lib)" userId="a038501e-367a-4d45-83b6-fbcb256771ea" providerId="ADAL" clId="{A335C32F-D9E5-4883-9F01-B998D2DAFC95}" dt="2025-11-17T15:50:44.159" v="322" actId="478"/>
          <ac:spMkLst>
            <pc:docMk/>
            <pc:sldMk cId="3424395403" sldId="261"/>
            <ac:spMk id="21" creationId="{2E01585E-CF4A-3499-546B-AF2326CCEB90}"/>
          </ac:spMkLst>
        </pc:spChg>
        <pc:spChg chg="del mod">
          <ac:chgData name="Alison Evans (Lib)" userId="a038501e-367a-4d45-83b6-fbcb256771ea" providerId="ADAL" clId="{A335C32F-D9E5-4883-9F01-B998D2DAFC95}" dt="2025-11-17T15:51:48.055" v="334"/>
          <ac:spMkLst>
            <pc:docMk/>
            <pc:sldMk cId="3424395403" sldId="261"/>
            <ac:spMk id="23" creationId="{86395D86-4899-0A7C-C405-680D666F991F}"/>
          </ac:spMkLst>
        </pc:spChg>
        <pc:picChg chg="mod">
          <ac:chgData name="Alison Evans (Lib)" userId="a038501e-367a-4d45-83b6-fbcb256771ea" providerId="ADAL" clId="{A335C32F-D9E5-4883-9F01-B998D2DAFC95}" dt="2025-11-17T15:52:10.293" v="337" actId="1076"/>
          <ac:picMkLst>
            <pc:docMk/>
            <pc:sldMk cId="3424395403" sldId="261"/>
            <ac:picMk id="24" creationId="{C7671395-A2CD-94B4-3DCE-9365986D9562}"/>
          </ac:picMkLst>
        </pc:picChg>
      </pc:sldChg>
      <pc:sldChg chg="del">
        <pc:chgData name="Alison Evans (Lib)" userId="a038501e-367a-4d45-83b6-fbcb256771ea" providerId="ADAL" clId="{A335C32F-D9E5-4883-9F01-B998D2DAFC95}" dt="2025-10-21T14:01:59.355" v="24" actId="47"/>
        <pc:sldMkLst>
          <pc:docMk/>
          <pc:sldMk cId="1885822486" sldId="282"/>
        </pc:sldMkLst>
      </pc:sldChg>
      <pc:sldChg chg="modSp del mod">
        <pc:chgData name="Alison Evans (Lib)" userId="a038501e-367a-4d45-83b6-fbcb256771ea" providerId="ADAL" clId="{A335C32F-D9E5-4883-9F01-B998D2DAFC95}" dt="2025-11-17T13:30:59.163" v="58" actId="47"/>
        <pc:sldMkLst>
          <pc:docMk/>
          <pc:sldMk cId="989564070" sldId="284"/>
        </pc:sldMkLst>
      </pc:sldChg>
      <pc:sldChg chg="addSp delSp modSp add mod ord">
        <pc:chgData name="Alison Evans (Lib)" userId="a038501e-367a-4d45-83b6-fbcb256771ea" providerId="ADAL" clId="{A335C32F-D9E5-4883-9F01-B998D2DAFC95}" dt="2025-11-17T14:48:19.954" v="212" actId="1076"/>
        <pc:sldMkLst>
          <pc:docMk/>
          <pc:sldMk cId="101034434" sldId="298"/>
        </pc:sldMkLst>
        <pc:spChg chg="mod">
          <ac:chgData name="Alison Evans (Lib)" userId="a038501e-367a-4d45-83b6-fbcb256771ea" providerId="ADAL" clId="{A335C32F-D9E5-4883-9F01-B998D2DAFC95}" dt="2025-11-17T14:40:41.493" v="175" actId="1076"/>
          <ac:spMkLst>
            <pc:docMk/>
            <pc:sldMk cId="101034434" sldId="298"/>
            <ac:spMk id="4" creationId="{1F5ACE98-6A1B-E38A-395F-111AC31827CD}"/>
          </ac:spMkLst>
        </pc:spChg>
        <pc:spChg chg="mod">
          <ac:chgData name="Alison Evans (Lib)" userId="a038501e-367a-4d45-83b6-fbcb256771ea" providerId="ADAL" clId="{A335C32F-D9E5-4883-9F01-B998D2DAFC95}" dt="2025-11-17T14:40:41.957" v="176" actId="1076"/>
          <ac:spMkLst>
            <pc:docMk/>
            <pc:sldMk cId="101034434" sldId="298"/>
            <ac:spMk id="6" creationId="{9CEC8B60-58A2-AE2C-4D57-25145580A7DF}"/>
          </ac:spMkLst>
        </pc:spChg>
        <pc:spChg chg="add del mod">
          <ac:chgData name="Alison Evans (Lib)" userId="a038501e-367a-4d45-83b6-fbcb256771ea" providerId="ADAL" clId="{A335C32F-D9E5-4883-9F01-B998D2DAFC95}" dt="2025-11-17T14:41:16.147" v="189" actId="478"/>
          <ac:spMkLst>
            <pc:docMk/>
            <pc:sldMk cId="101034434" sldId="298"/>
            <ac:spMk id="9" creationId="{E2C54FAF-0A98-2B8C-7340-9B60DD5195CA}"/>
          </ac:spMkLst>
        </pc:spChg>
        <pc:spChg chg="mod ord">
          <ac:chgData name="Alison Evans (Lib)" userId="a038501e-367a-4d45-83b6-fbcb256771ea" providerId="ADAL" clId="{A335C32F-D9E5-4883-9F01-B998D2DAFC95}" dt="2025-11-17T14:46:42.367" v="203" actId="1076"/>
          <ac:spMkLst>
            <pc:docMk/>
            <pc:sldMk cId="101034434" sldId="298"/>
            <ac:spMk id="20" creationId="{11E3AF58-0D2A-B7EA-C119-325B28F0B6F1}"/>
          </ac:spMkLst>
        </pc:spChg>
        <pc:spChg chg="del mod">
          <ac:chgData name="Alison Evans (Lib)" userId="a038501e-367a-4d45-83b6-fbcb256771ea" providerId="ADAL" clId="{A335C32F-D9E5-4883-9F01-B998D2DAFC95}" dt="2025-11-17T14:38:26.482" v="148" actId="478"/>
          <ac:spMkLst>
            <pc:docMk/>
            <pc:sldMk cId="101034434" sldId="298"/>
            <ac:spMk id="21" creationId="{31DB259D-2C3D-C63F-CF28-ACDE9177035F}"/>
          </ac:spMkLst>
        </pc:spChg>
        <pc:spChg chg="mod ord">
          <ac:chgData name="Alison Evans (Lib)" userId="a038501e-367a-4d45-83b6-fbcb256771ea" providerId="ADAL" clId="{A335C32F-D9E5-4883-9F01-B998D2DAFC95}" dt="2025-11-17T14:47:03.706" v="207" actId="1076"/>
          <ac:spMkLst>
            <pc:docMk/>
            <pc:sldMk cId="101034434" sldId="298"/>
            <ac:spMk id="22" creationId="{FB7ABCDE-0444-0E55-ED19-0499257DB264}"/>
          </ac:spMkLst>
        </pc:spChg>
        <pc:spChg chg="mod">
          <ac:chgData name="Alison Evans (Lib)" userId="a038501e-367a-4d45-83b6-fbcb256771ea" providerId="ADAL" clId="{A335C32F-D9E5-4883-9F01-B998D2DAFC95}" dt="2025-11-17T14:47:28.964" v="209" actId="1076"/>
          <ac:spMkLst>
            <pc:docMk/>
            <pc:sldMk cId="101034434" sldId="298"/>
            <ac:spMk id="25" creationId="{E77A94B8-CB9D-E401-49A3-E40EAD31BC2A}"/>
          </ac:spMkLst>
        </pc:spChg>
        <pc:spChg chg="mod">
          <ac:chgData name="Alison Evans (Lib)" userId="a038501e-367a-4d45-83b6-fbcb256771ea" providerId="ADAL" clId="{A335C32F-D9E5-4883-9F01-B998D2DAFC95}" dt="2025-11-17T14:48:19.954" v="212" actId="1076"/>
          <ac:spMkLst>
            <pc:docMk/>
            <pc:sldMk cId="101034434" sldId="298"/>
            <ac:spMk id="26" creationId="{EAEDC4FA-717E-3EF0-9F70-1070499FFF50}"/>
          </ac:spMkLst>
        </pc:spChg>
        <pc:picChg chg="add mod">
          <ac:chgData name="Alison Evans (Lib)" userId="a038501e-367a-4d45-83b6-fbcb256771ea" providerId="ADAL" clId="{A335C32F-D9E5-4883-9F01-B998D2DAFC95}" dt="2025-11-17T14:40:45.260" v="181" actId="1076"/>
          <ac:picMkLst>
            <pc:docMk/>
            <pc:sldMk cId="101034434" sldId="298"/>
            <ac:picMk id="2" creationId="{DC384F08-8F85-220C-E74B-6C1D97387CDD}"/>
          </ac:picMkLst>
        </pc:picChg>
        <pc:picChg chg="add mod">
          <ac:chgData name="Alison Evans (Lib)" userId="a038501e-367a-4d45-83b6-fbcb256771ea" providerId="ADAL" clId="{A335C32F-D9E5-4883-9F01-B998D2DAFC95}" dt="2025-11-17T14:40:43.794" v="180" actId="1076"/>
          <ac:picMkLst>
            <pc:docMk/>
            <pc:sldMk cId="101034434" sldId="298"/>
            <ac:picMk id="5" creationId="{8F9847A3-45C3-50BB-B65A-3E048C88CCE7}"/>
          </ac:picMkLst>
        </pc:picChg>
        <pc:picChg chg="add mod">
          <ac:chgData name="Alison Evans (Lib)" userId="a038501e-367a-4d45-83b6-fbcb256771ea" providerId="ADAL" clId="{A335C32F-D9E5-4883-9F01-B998D2DAFC95}" dt="2025-11-17T14:45:07.888" v="195" actId="1076"/>
          <ac:picMkLst>
            <pc:docMk/>
            <pc:sldMk cId="101034434" sldId="298"/>
            <ac:picMk id="7" creationId="{205EA8E3-C5E5-4EFE-090F-91FE2A7CF5D2}"/>
          </ac:picMkLst>
        </pc:picChg>
        <pc:picChg chg="add mod">
          <ac:chgData name="Alison Evans (Lib)" userId="a038501e-367a-4d45-83b6-fbcb256771ea" providerId="ADAL" clId="{A335C32F-D9E5-4883-9F01-B998D2DAFC95}" dt="2025-11-17T14:45:30.024" v="197" actId="1076"/>
          <ac:picMkLst>
            <pc:docMk/>
            <pc:sldMk cId="101034434" sldId="298"/>
            <ac:picMk id="10" creationId="{68AC72A9-7351-FB60-4674-D726E3E0B6C4}"/>
          </ac:picMkLst>
        </pc:picChg>
        <pc:picChg chg="del">
          <ac:chgData name="Alison Evans (Lib)" userId="a038501e-367a-4d45-83b6-fbcb256771ea" providerId="ADAL" clId="{A335C32F-D9E5-4883-9F01-B998D2DAFC95}" dt="2025-11-17T14:38:20.058" v="146" actId="478"/>
          <ac:picMkLst>
            <pc:docMk/>
            <pc:sldMk cId="101034434" sldId="298"/>
            <ac:picMk id="17" creationId="{3F416A2B-40F1-DAF8-63D4-97FAF8D04FE4}"/>
          </ac:picMkLst>
        </pc:picChg>
        <pc:picChg chg="add del">
          <ac:chgData name="Alison Evans (Lib)" userId="a038501e-367a-4d45-83b6-fbcb256771ea" providerId="ADAL" clId="{A335C32F-D9E5-4883-9F01-B998D2DAFC95}" dt="2025-11-17T14:41:09.399" v="187" actId="478"/>
          <ac:picMkLst>
            <pc:docMk/>
            <pc:sldMk cId="101034434" sldId="298"/>
            <ac:picMk id="19" creationId="{FA7C975F-EEB0-2EE3-D872-B615FF474C9B}"/>
          </ac:picMkLst>
        </pc:picChg>
        <pc:picChg chg="mod">
          <ac:chgData name="Alison Evans (Lib)" userId="a038501e-367a-4d45-83b6-fbcb256771ea" providerId="ADAL" clId="{A335C32F-D9E5-4883-9F01-B998D2DAFC95}" dt="2025-11-17T14:47:16.751" v="208" actId="1076"/>
          <ac:picMkLst>
            <pc:docMk/>
            <pc:sldMk cId="101034434" sldId="298"/>
            <ac:picMk id="23" creationId="{A75AA51D-83D0-2520-83A4-52B178BBEB4D}"/>
          </ac:picMkLst>
        </pc:picChg>
        <pc:picChg chg="mod">
          <ac:chgData name="Alison Evans (Lib)" userId="a038501e-367a-4d45-83b6-fbcb256771ea" providerId="ADAL" clId="{A335C32F-D9E5-4883-9F01-B998D2DAFC95}" dt="2025-11-17T14:47:36.915" v="210" actId="1076"/>
          <ac:picMkLst>
            <pc:docMk/>
            <pc:sldMk cId="101034434" sldId="298"/>
            <ac:picMk id="24" creationId="{8A5DC9A4-0EC1-0C3F-9659-ABF6F79F9EBC}"/>
          </ac:picMkLst>
        </pc:picChg>
      </pc:sldChg>
      <pc:sldChg chg="del">
        <pc:chgData name="Alison Evans (Lib)" userId="a038501e-367a-4d45-83b6-fbcb256771ea" providerId="ADAL" clId="{A335C32F-D9E5-4883-9F01-B998D2DAFC95}" dt="2025-10-21T13:59:43.517" v="17" actId="47"/>
        <pc:sldMkLst>
          <pc:docMk/>
          <pc:sldMk cId="1924309160" sldId="307"/>
        </pc:sldMkLst>
      </pc:sldChg>
      <pc:sldChg chg="del">
        <pc:chgData name="Alison Evans (Lib)" userId="a038501e-367a-4d45-83b6-fbcb256771ea" providerId="ADAL" clId="{A335C32F-D9E5-4883-9F01-B998D2DAFC95}" dt="2025-10-21T14:06:33.137" v="30" actId="47"/>
        <pc:sldMkLst>
          <pc:docMk/>
          <pc:sldMk cId="654842586" sldId="315"/>
        </pc:sldMkLst>
      </pc:sldChg>
      <pc:sldChg chg="modSp del mod ord">
        <pc:chgData name="Alison Evans (Lib)" userId="a038501e-367a-4d45-83b6-fbcb256771ea" providerId="ADAL" clId="{A335C32F-D9E5-4883-9F01-B998D2DAFC95}" dt="2025-11-17T14:15:45.346" v="138" actId="47"/>
        <pc:sldMkLst>
          <pc:docMk/>
          <pc:sldMk cId="3246950719" sldId="316"/>
        </pc:sldMkLst>
      </pc:sldChg>
      <pc:sldChg chg="del">
        <pc:chgData name="Alison Evans (Lib)" userId="a038501e-367a-4d45-83b6-fbcb256771ea" providerId="ADAL" clId="{A335C32F-D9E5-4883-9F01-B998D2DAFC95}" dt="2025-10-21T14:02:16.240" v="26" actId="47"/>
        <pc:sldMkLst>
          <pc:docMk/>
          <pc:sldMk cId="29310742" sldId="321"/>
        </pc:sldMkLst>
      </pc:sldChg>
      <pc:sldChg chg="modSp del mod ord">
        <pc:chgData name="Alison Evans (Lib)" userId="a038501e-367a-4d45-83b6-fbcb256771ea" providerId="ADAL" clId="{A335C32F-D9E5-4883-9F01-B998D2DAFC95}" dt="2025-11-17T15:03:26.347" v="214" actId="47"/>
        <pc:sldMkLst>
          <pc:docMk/>
          <pc:sldMk cId="3381891051" sldId="330"/>
        </pc:sldMkLst>
      </pc:sldChg>
      <pc:sldChg chg="add del">
        <pc:chgData name="Alison Evans (Lib)" userId="a038501e-367a-4d45-83b6-fbcb256771ea" providerId="ADAL" clId="{A335C32F-D9E5-4883-9F01-B998D2DAFC95}" dt="2025-11-17T14:15:19.803" v="134" actId="47"/>
        <pc:sldMkLst>
          <pc:docMk/>
          <pc:sldMk cId="438780810" sldId="331"/>
        </pc:sldMkLst>
      </pc:sldChg>
      <pc:sldChg chg="add del">
        <pc:chgData name="Alison Evans (Lib)" userId="a038501e-367a-4d45-83b6-fbcb256771ea" providerId="ADAL" clId="{A335C32F-D9E5-4883-9F01-B998D2DAFC95}" dt="2025-11-17T13:34:52.466" v="71" actId="47"/>
        <pc:sldMkLst>
          <pc:docMk/>
          <pc:sldMk cId="4290624193" sldId="331"/>
        </pc:sldMkLst>
      </pc:sldChg>
      <pc:sldChg chg="add ord">
        <pc:chgData name="Alison Evans (Lib)" userId="a038501e-367a-4d45-83b6-fbcb256771ea" providerId="ADAL" clId="{A335C32F-D9E5-4883-9F01-B998D2DAFC95}" dt="2025-11-17T13:48:43.748" v="117"/>
        <pc:sldMkLst>
          <pc:docMk/>
          <pc:sldMk cId="2211475714" sldId="345"/>
        </pc:sldMkLst>
      </pc:sldChg>
      <pc:sldChg chg="modSp del mod modShow">
        <pc:chgData name="Alison Evans (Lib)" userId="a038501e-367a-4d45-83b6-fbcb256771ea" providerId="ADAL" clId="{A335C32F-D9E5-4883-9F01-B998D2DAFC95}" dt="2025-11-17T13:59:05.088" v="124" actId="47"/>
        <pc:sldMkLst>
          <pc:docMk/>
          <pc:sldMk cId="1805027631" sldId="348"/>
        </pc:sldMkLst>
      </pc:sldChg>
      <pc:sldChg chg="add ord">
        <pc:chgData name="Alison Evans (Lib)" userId="a038501e-367a-4d45-83b6-fbcb256771ea" providerId="ADAL" clId="{A335C32F-D9E5-4883-9F01-B998D2DAFC95}" dt="2025-11-17T13:32:32.491" v="64"/>
        <pc:sldMkLst>
          <pc:docMk/>
          <pc:sldMk cId="1967738652" sldId="349"/>
        </pc:sldMkLst>
      </pc:sldChg>
      <pc:sldChg chg="modSp add del mod ord">
        <pc:chgData name="Alison Evans (Lib)" userId="a038501e-367a-4d45-83b6-fbcb256771ea" providerId="ADAL" clId="{A335C32F-D9E5-4883-9F01-B998D2DAFC95}" dt="2025-11-17T14:15:22.938" v="135"/>
        <pc:sldMkLst>
          <pc:docMk/>
          <pc:sldMk cId="779024143" sldId="352"/>
        </pc:sldMkLst>
        <pc:spChg chg="mod">
          <ac:chgData name="Alison Evans (Lib)" userId="a038501e-367a-4d45-83b6-fbcb256771ea" providerId="ADAL" clId="{A335C32F-D9E5-4883-9F01-B998D2DAFC95}" dt="2025-10-21T14:09:45.946" v="35" actId="207"/>
          <ac:spMkLst>
            <pc:docMk/>
            <pc:sldMk cId="779024143" sldId="352"/>
            <ac:spMk id="2" creationId="{C4BBDF33-34A5-4062-AA9D-9E33932505AB}"/>
          </ac:spMkLst>
        </pc:spChg>
      </pc:sldChg>
      <pc:sldChg chg="modSp del mod ord modShow">
        <pc:chgData name="Alison Evans (Lib)" userId="a038501e-367a-4d45-83b6-fbcb256771ea" providerId="ADAL" clId="{A335C32F-D9E5-4883-9F01-B998D2DAFC95}" dt="2025-11-18T09:40:10.214" v="355" actId="47"/>
        <pc:sldMkLst>
          <pc:docMk/>
          <pc:sldMk cId="2228158384" sldId="354"/>
        </pc:sldMkLst>
      </pc:sldChg>
      <pc:sldChg chg="modSp del mod ord">
        <pc:chgData name="Alison Evans (Lib)" userId="a038501e-367a-4d45-83b6-fbcb256771ea" providerId="ADAL" clId="{A335C32F-D9E5-4883-9F01-B998D2DAFC95}" dt="2025-11-17T13:40:31.262" v="86" actId="47"/>
        <pc:sldMkLst>
          <pc:docMk/>
          <pc:sldMk cId="2876684684" sldId="355"/>
        </pc:sldMkLst>
      </pc:sldChg>
      <pc:sldChg chg="add del">
        <pc:chgData name="Alison Evans (Lib)" userId="a038501e-367a-4d45-83b6-fbcb256771ea" providerId="ADAL" clId="{A335C32F-D9E5-4883-9F01-B998D2DAFC95}" dt="2025-11-17T14:15:25.293" v="136" actId="47"/>
        <pc:sldMkLst>
          <pc:docMk/>
          <pc:sldMk cId="1891681899" sldId="358"/>
        </pc:sldMkLst>
      </pc:sldChg>
      <pc:sldChg chg="del">
        <pc:chgData name="Alison Evans (Lib)" userId="a038501e-367a-4d45-83b6-fbcb256771ea" providerId="ADAL" clId="{A335C32F-D9E5-4883-9F01-B998D2DAFC95}" dt="2025-10-21T13:56:08.034" v="5" actId="47"/>
        <pc:sldMkLst>
          <pc:docMk/>
          <pc:sldMk cId="2668758142" sldId="366"/>
        </pc:sldMkLst>
      </pc:sldChg>
      <pc:sldChg chg="modSp del mod ord">
        <pc:chgData name="Alison Evans (Lib)" userId="a038501e-367a-4d45-83b6-fbcb256771ea" providerId="ADAL" clId="{A335C32F-D9E5-4883-9F01-B998D2DAFC95}" dt="2025-11-17T13:47:43.334" v="111" actId="47"/>
        <pc:sldMkLst>
          <pc:docMk/>
          <pc:sldMk cId="713117915" sldId="368"/>
        </pc:sldMkLst>
      </pc:sldChg>
      <pc:sldChg chg="del">
        <pc:chgData name="Alison Evans (Lib)" userId="a038501e-367a-4d45-83b6-fbcb256771ea" providerId="ADAL" clId="{A335C32F-D9E5-4883-9F01-B998D2DAFC95}" dt="2025-10-21T14:06:31.332" v="29" actId="47"/>
        <pc:sldMkLst>
          <pc:docMk/>
          <pc:sldMk cId="1897132875" sldId="369"/>
        </pc:sldMkLst>
      </pc:sldChg>
      <pc:sldChg chg="add del">
        <pc:chgData name="Alison Evans (Lib)" userId="a038501e-367a-4d45-83b6-fbcb256771ea" providerId="ADAL" clId="{A335C32F-D9E5-4883-9F01-B998D2DAFC95}" dt="2025-11-17T13:52:46.039" v="120" actId="47"/>
        <pc:sldMkLst>
          <pc:docMk/>
          <pc:sldMk cId="2254283856" sldId="370"/>
        </pc:sldMkLst>
      </pc:sldChg>
      <pc:sldChg chg="modSp del mod ord">
        <pc:chgData name="Alison Evans (Lib)" userId="a038501e-367a-4d45-83b6-fbcb256771ea" providerId="ADAL" clId="{A335C32F-D9E5-4883-9F01-B998D2DAFC95}" dt="2025-11-17T14:29:29.041" v="145" actId="47"/>
        <pc:sldMkLst>
          <pc:docMk/>
          <pc:sldMk cId="3638605811" sldId="372"/>
        </pc:sldMkLst>
      </pc:sldChg>
      <pc:sldChg chg="modSp del mod ord">
        <pc:chgData name="Alison Evans (Lib)" userId="a038501e-367a-4d45-83b6-fbcb256771ea" providerId="ADAL" clId="{A335C32F-D9E5-4883-9F01-B998D2DAFC95}" dt="2025-11-17T14:16:32.284" v="140" actId="47"/>
        <pc:sldMkLst>
          <pc:docMk/>
          <pc:sldMk cId="1167880047" sldId="373"/>
        </pc:sldMkLst>
      </pc:sldChg>
      <pc:sldChg chg="modSp del mod ord">
        <pc:chgData name="Alison Evans (Lib)" userId="a038501e-367a-4d45-83b6-fbcb256771ea" providerId="ADAL" clId="{A335C32F-D9E5-4883-9F01-B998D2DAFC95}" dt="2025-11-17T13:44:26.465" v="99" actId="47"/>
        <pc:sldMkLst>
          <pc:docMk/>
          <pc:sldMk cId="1333202470" sldId="375"/>
        </pc:sldMkLst>
      </pc:sldChg>
      <pc:sldChg chg="del">
        <pc:chgData name="Alison Evans (Lib)" userId="a038501e-367a-4d45-83b6-fbcb256771ea" providerId="ADAL" clId="{A335C32F-D9E5-4883-9F01-B998D2DAFC95}" dt="2025-10-21T13:59:58.520" v="19" actId="47"/>
        <pc:sldMkLst>
          <pc:docMk/>
          <pc:sldMk cId="958602594" sldId="376"/>
        </pc:sldMkLst>
      </pc:sldChg>
      <pc:sldChg chg="modSp add mod">
        <pc:chgData name="Alison Evans (Lib)" userId="a038501e-367a-4d45-83b6-fbcb256771ea" providerId="ADAL" clId="{A335C32F-D9E5-4883-9F01-B998D2DAFC95}" dt="2025-11-17T14:18:28.997" v="142" actId="1076"/>
        <pc:sldMkLst>
          <pc:docMk/>
          <pc:sldMk cId="4215101969" sldId="377"/>
        </pc:sldMkLst>
        <pc:picChg chg="mod">
          <ac:chgData name="Alison Evans (Lib)" userId="a038501e-367a-4d45-83b6-fbcb256771ea" providerId="ADAL" clId="{A335C32F-D9E5-4883-9F01-B998D2DAFC95}" dt="2025-11-17T14:18:28.997" v="142" actId="1076"/>
          <ac:picMkLst>
            <pc:docMk/>
            <pc:sldMk cId="4215101969" sldId="377"/>
            <ac:picMk id="5" creationId="{985CBCA7-ADD3-44A4-B0DC-867CB44F1E0E}"/>
          </ac:picMkLst>
        </pc:picChg>
      </pc:sldChg>
      <pc:sldChg chg="del">
        <pc:chgData name="Alison Evans (Lib)" userId="a038501e-367a-4d45-83b6-fbcb256771ea" providerId="ADAL" clId="{A335C32F-D9E5-4883-9F01-B998D2DAFC95}" dt="2025-10-21T13:54:55.292" v="1" actId="47"/>
        <pc:sldMkLst>
          <pc:docMk/>
          <pc:sldMk cId="157233081" sldId="378"/>
        </pc:sldMkLst>
      </pc:sldChg>
      <pc:sldChg chg="addSp delSp modSp add del mod ord">
        <pc:chgData name="Alison Evans (Lib)" userId="a038501e-367a-4d45-83b6-fbcb256771ea" providerId="ADAL" clId="{A335C32F-D9E5-4883-9F01-B998D2DAFC95}" dt="2025-11-17T15:41:03.954" v="304" actId="47"/>
        <pc:sldMkLst>
          <pc:docMk/>
          <pc:sldMk cId="2658286946" sldId="378"/>
        </pc:sldMkLst>
        <pc:spChg chg="mod">
          <ac:chgData name="Alison Evans (Lib)" userId="a038501e-367a-4d45-83b6-fbcb256771ea" providerId="ADAL" clId="{A335C32F-D9E5-4883-9F01-B998D2DAFC95}" dt="2025-11-17T15:39:24.218" v="296" actId="20577"/>
          <ac:spMkLst>
            <pc:docMk/>
            <pc:sldMk cId="2658286946" sldId="378"/>
            <ac:spMk id="9" creationId="{9A40D8C2-F5E1-0D5D-06F9-AE3D627ACF00}"/>
          </ac:spMkLst>
        </pc:spChg>
        <pc:picChg chg="add del mod">
          <ac:chgData name="Alison Evans (Lib)" userId="a038501e-367a-4d45-83b6-fbcb256771ea" providerId="ADAL" clId="{A335C32F-D9E5-4883-9F01-B998D2DAFC95}" dt="2025-11-17T15:40:38.015" v="303" actId="478"/>
          <ac:picMkLst>
            <pc:docMk/>
            <pc:sldMk cId="2658286946" sldId="378"/>
            <ac:picMk id="10" creationId="{5C515511-3732-B652-4C69-238A34BDCFDC}"/>
          </ac:picMkLst>
        </pc:picChg>
        <pc:picChg chg="del">
          <ac:chgData name="Alison Evans (Lib)" userId="a038501e-367a-4d45-83b6-fbcb256771ea" providerId="ADAL" clId="{A335C32F-D9E5-4883-9F01-B998D2DAFC95}" dt="2025-11-17T15:40:17.315" v="297" actId="478"/>
          <ac:picMkLst>
            <pc:docMk/>
            <pc:sldMk cId="2658286946" sldId="378"/>
            <ac:picMk id="11" creationId="{15FBFC14-8374-EACD-1397-182F631580E9}"/>
          </ac:picMkLst>
        </pc:picChg>
      </pc:sldChg>
      <pc:sldChg chg="addSp delSp modSp add mod ord">
        <pc:chgData name="Alison Evans (Lib)" userId="a038501e-367a-4d45-83b6-fbcb256771ea" providerId="ADAL" clId="{A335C32F-D9E5-4883-9F01-B998D2DAFC95}" dt="2025-11-17T15:55:10.293" v="349" actId="1076"/>
        <pc:sldMkLst>
          <pc:docMk/>
          <pc:sldMk cId="3146292393" sldId="379"/>
        </pc:sldMkLst>
        <pc:spChg chg="mod">
          <ac:chgData name="Alison Evans (Lib)" userId="a038501e-367a-4d45-83b6-fbcb256771ea" providerId="ADAL" clId="{A335C32F-D9E5-4883-9F01-B998D2DAFC95}" dt="2025-11-17T15:53:06.406" v="345" actId="207"/>
          <ac:spMkLst>
            <pc:docMk/>
            <pc:sldMk cId="3146292393" sldId="379"/>
            <ac:spMk id="2" creationId="{14F8AD49-11AB-B940-DFEB-C1EF6BDA2A2C}"/>
          </ac:spMkLst>
        </pc:spChg>
        <pc:spChg chg="add mod">
          <ac:chgData name="Alison Evans (Lib)" userId="a038501e-367a-4d45-83b6-fbcb256771ea" providerId="ADAL" clId="{A335C32F-D9E5-4883-9F01-B998D2DAFC95}" dt="2025-11-17T15:09:16.594" v="232" actId="571"/>
          <ac:spMkLst>
            <pc:docMk/>
            <pc:sldMk cId="3146292393" sldId="379"/>
            <ac:spMk id="3" creationId="{C3E276DE-FA0A-9BAB-3D69-B255DF8AEB06}"/>
          </ac:spMkLst>
        </pc:spChg>
        <pc:picChg chg="add mod">
          <ac:chgData name="Alison Evans (Lib)" userId="a038501e-367a-4d45-83b6-fbcb256771ea" providerId="ADAL" clId="{A335C32F-D9E5-4883-9F01-B998D2DAFC95}" dt="2025-11-17T15:55:10.293" v="349" actId="1076"/>
          <ac:picMkLst>
            <pc:docMk/>
            <pc:sldMk cId="3146292393" sldId="379"/>
            <ac:picMk id="5" creationId="{98419F6A-C184-9B9B-1E23-A37C086B8327}"/>
          </ac:picMkLst>
        </pc:picChg>
        <pc:picChg chg="del">
          <ac:chgData name="Alison Evans (Lib)" userId="a038501e-367a-4d45-83b6-fbcb256771ea" providerId="ADAL" clId="{A335C32F-D9E5-4883-9F01-B998D2DAFC95}" dt="2025-11-17T15:54:58.543" v="346" actId="478"/>
          <ac:picMkLst>
            <pc:docMk/>
            <pc:sldMk cId="3146292393" sldId="379"/>
            <ac:picMk id="6" creationId="{82983347-D494-4896-1DF4-FAFAE46DBA50}"/>
          </ac:picMkLst>
        </pc:picChg>
      </pc:sldChg>
      <pc:sldChg chg="del">
        <pc:chgData name="Alison Evans (Lib)" userId="a038501e-367a-4d45-83b6-fbcb256771ea" providerId="ADAL" clId="{A335C32F-D9E5-4883-9F01-B998D2DAFC95}" dt="2025-10-21T13:55:22.625" v="3" actId="47"/>
        <pc:sldMkLst>
          <pc:docMk/>
          <pc:sldMk cId="4128699949" sldId="379"/>
        </pc:sldMkLst>
      </pc:sldChg>
      <pc:sldChg chg="del">
        <pc:chgData name="Alison Evans (Lib)" userId="a038501e-367a-4d45-83b6-fbcb256771ea" providerId="ADAL" clId="{A335C32F-D9E5-4883-9F01-B998D2DAFC95}" dt="2025-10-21T13:57:44.074" v="7" actId="47"/>
        <pc:sldMkLst>
          <pc:docMk/>
          <pc:sldMk cId="2113752846" sldId="380"/>
        </pc:sldMkLst>
      </pc:sldChg>
      <pc:sldChg chg="del">
        <pc:chgData name="Alison Evans (Lib)" userId="a038501e-367a-4d45-83b6-fbcb256771ea" providerId="ADAL" clId="{A335C32F-D9E5-4883-9F01-B998D2DAFC95}" dt="2025-10-21T13:58:05.055" v="9" actId="47"/>
        <pc:sldMkLst>
          <pc:docMk/>
          <pc:sldMk cId="7772754" sldId="381"/>
        </pc:sldMkLst>
      </pc:sldChg>
      <pc:sldChg chg="del">
        <pc:chgData name="Alison Evans (Lib)" userId="a038501e-367a-4d45-83b6-fbcb256771ea" providerId="ADAL" clId="{A335C32F-D9E5-4883-9F01-B998D2DAFC95}" dt="2025-10-21T14:02:27.268" v="28" actId="47"/>
        <pc:sldMkLst>
          <pc:docMk/>
          <pc:sldMk cId="2690641811" sldId="382"/>
        </pc:sldMkLst>
      </pc:sldChg>
      <pc:sldChg chg="add">
        <pc:chgData name="Alison Evans (Lib)" userId="a038501e-367a-4d45-83b6-fbcb256771ea" providerId="ADAL" clId="{A335C32F-D9E5-4883-9F01-B998D2DAFC95}" dt="2025-10-21T13:54:49.517" v="0"/>
        <pc:sldMkLst>
          <pc:docMk/>
          <pc:sldMk cId="4046083073" sldId="383"/>
        </pc:sldMkLst>
      </pc:sldChg>
      <pc:sldChg chg="add">
        <pc:chgData name="Alison Evans (Lib)" userId="a038501e-367a-4d45-83b6-fbcb256771ea" providerId="ADAL" clId="{A335C32F-D9E5-4883-9F01-B998D2DAFC95}" dt="2025-10-21T13:55:20.222" v="2"/>
        <pc:sldMkLst>
          <pc:docMk/>
          <pc:sldMk cId="29640283" sldId="384"/>
        </pc:sldMkLst>
      </pc:sldChg>
      <pc:sldChg chg="modSp add mod ord">
        <pc:chgData name="Alison Evans (Lib)" userId="a038501e-367a-4d45-83b6-fbcb256771ea" providerId="ADAL" clId="{A335C32F-D9E5-4883-9F01-B998D2DAFC95}" dt="2025-11-18T09:35:14.865" v="353" actId="20577"/>
        <pc:sldMkLst>
          <pc:docMk/>
          <pc:sldMk cId="1519335939" sldId="385"/>
        </pc:sldMkLst>
        <pc:spChg chg="mod">
          <ac:chgData name="Alison Evans (Lib)" userId="a038501e-367a-4d45-83b6-fbcb256771ea" providerId="ADAL" clId="{A335C32F-D9E5-4883-9F01-B998D2DAFC95}" dt="2025-11-18T09:35:14.865" v="353" actId="20577"/>
          <ac:spMkLst>
            <pc:docMk/>
            <pc:sldMk cId="1519335939" sldId="385"/>
            <ac:spMk id="8" creationId="{8E4A0523-BE5F-CF0C-77C3-E051D92471E7}"/>
          </ac:spMkLst>
        </pc:spChg>
      </pc:sldChg>
      <pc:sldChg chg="add del">
        <pc:chgData name="Alison Evans (Lib)" userId="a038501e-367a-4d45-83b6-fbcb256771ea" providerId="ADAL" clId="{A335C32F-D9E5-4883-9F01-B998D2DAFC95}" dt="2025-11-17T13:52:48.855" v="121" actId="47"/>
        <pc:sldMkLst>
          <pc:docMk/>
          <pc:sldMk cId="2925406578" sldId="386"/>
        </pc:sldMkLst>
      </pc:sldChg>
      <pc:sldChg chg="add ord">
        <pc:chgData name="Alison Evans (Lib)" userId="a038501e-367a-4d45-83b6-fbcb256771ea" providerId="ADAL" clId="{A335C32F-D9E5-4883-9F01-B998D2DAFC95}" dt="2025-11-17T13:34:18.541" v="68"/>
        <pc:sldMkLst>
          <pc:docMk/>
          <pc:sldMk cId="1938602942" sldId="387"/>
        </pc:sldMkLst>
      </pc:sldChg>
      <pc:sldChg chg="add ord">
        <pc:chgData name="Alison Evans (Lib)" userId="a038501e-367a-4d45-83b6-fbcb256771ea" providerId="ADAL" clId="{A335C32F-D9E5-4883-9F01-B998D2DAFC95}" dt="2025-11-17T13:34:40.181" v="70"/>
        <pc:sldMkLst>
          <pc:docMk/>
          <pc:sldMk cId="3932752834" sldId="388"/>
        </pc:sldMkLst>
      </pc:sldChg>
      <pc:sldChg chg="add ord">
        <pc:chgData name="Alison Evans (Lib)" userId="a038501e-367a-4d45-83b6-fbcb256771ea" providerId="ADAL" clId="{A335C32F-D9E5-4883-9F01-B998D2DAFC95}" dt="2025-11-17T13:48:09.876" v="113"/>
        <pc:sldMkLst>
          <pc:docMk/>
          <pc:sldMk cId="582407898" sldId="389"/>
        </pc:sldMkLst>
      </pc:sldChg>
      <pc:sldChg chg="add del">
        <pc:chgData name="Alison Evans (Lib)" userId="a038501e-367a-4d45-83b6-fbcb256771ea" providerId="ADAL" clId="{A335C32F-D9E5-4883-9F01-B998D2DAFC95}" dt="2025-10-21T14:01:16.233" v="22" actId="47"/>
        <pc:sldMkLst>
          <pc:docMk/>
          <pc:sldMk cId="1378600579" sldId="389"/>
        </pc:sldMkLst>
      </pc:sldChg>
      <pc:sldChg chg="add ord">
        <pc:chgData name="Alison Evans (Lib)" userId="a038501e-367a-4d45-83b6-fbcb256771ea" providerId="ADAL" clId="{A335C32F-D9E5-4883-9F01-B998D2DAFC95}" dt="2025-11-17T13:48:28.474" v="115"/>
        <pc:sldMkLst>
          <pc:docMk/>
          <pc:sldMk cId="3395124097" sldId="390"/>
        </pc:sldMkLst>
      </pc:sldChg>
      <pc:sldChg chg="modSp add mod">
        <pc:chgData name="Alison Evans (Lib)" userId="a038501e-367a-4d45-83b6-fbcb256771ea" providerId="ADAL" clId="{A335C32F-D9E5-4883-9F01-B998D2DAFC95}" dt="2025-11-17T13:49:36.902" v="119" actId="1076"/>
        <pc:sldMkLst>
          <pc:docMk/>
          <pc:sldMk cId="2227301625" sldId="391"/>
        </pc:sldMkLst>
        <pc:spChg chg="mod">
          <ac:chgData name="Alison Evans (Lib)" userId="a038501e-367a-4d45-83b6-fbcb256771ea" providerId="ADAL" clId="{A335C32F-D9E5-4883-9F01-B998D2DAFC95}" dt="2025-11-17T13:49:36.902" v="119" actId="1076"/>
          <ac:spMkLst>
            <pc:docMk/>
            <pc:sldMk cId="2227301625" sldId="391"/>
            <ac:spMk id="4" creationId="{9E28F53F-6B0D-4042-BA68-34A391BFA73B}"/>
          </ac:spMkLst>
        </pc:spChg>
      </pc:sldChg>
      <pc:sldChg chg="add del">
        <pc:chgData name="Alison Evans (Lib)" userId="a038501e-367a-4d45-83b6-fbcb256771ea" providerId="ADAL" clId="{A335C32F-D9E5-4883-9F01-B998D2DAFC95}" dt="2025-11-17T13:59:19.946" v="125" actId="47"/>
        <pc:sldMkLst>
          <pc:docMk/>
          <pc:sldMk cId="524636556" sldId="392"/>
        </pc:sldMkLst>
      </pc:sldChg>
      <pc:sldChg chg="add del">
        <pc:chgData name="Alison Evans (Lib)" userId="a038501e-367a-4d45-83b6-fbcb256771ea" providerId="ADAL" clId="{A335C32F-D9E5-4883-9F01-B998D2DAFC95}" dt="2025-11-17T13:58:19.372" v="123" actId="47"/>
        <pc:sldMkLst>
          <pc:docMk/>
          <pc:sldMk cId="782066091" sldId="393"/>
        </pc:sldMkLst>
      </pc:sldChg>
      <pc:sldChg chg="add del">
        <pc:chgData name="Alison Evans (Lib)" userId="a038501e-367a-4d45-83b6-fbcb256771ea" providerId="ADAL" clId="{A335C32F-D9E5-4883-9F01-B998D2DAFC95}" dt="2025-11-17T13:59:23.841" v="127" actId="47"/>
        <pc:sldMkLst>
          <pc:docMk/>
          <pc:sldMk cId="976506762" sldId="394"/>
        </pc:sldMkLst>
      </pc:sldChg>
      <pc:sldChg chg="add del">
        <pc:chgData name="Alison Evans (Lib)" userId="a038501e-367a-4d45-83b6-fbcb256771ea" providerId="ADAL" clId="{A335C32F-D9E5-4883-9F01-B998D2DAFC95}" dt="2025-11-17T13:59:25.531" v="128" actId="47"/>
        <pc:sldMkLst>
          <pc:docMk/>
          <pc:sldMk cId="3768032229" sldId="395"/>
        </pc:sldMkLst>
      </pc:sldChg>
      <pc:sldChg chg="add del">
        <pc:chgData name="Alison Evans (Lib)" userId="a038501e-367a-4d45-83b6-fbcb256771ea" providerId="ADAL" clId="{A335C32F-D9E5-4883-9F01-B998D2DAFC95}" dt="2025-11-17T13:59:27.741" v="129" actId="47"/>
        <pc:sldMkLst>
          <pc:docMk/>
          <pc:sldMk cId="4134050078" sldId="396"/>
        </pc:sldMkLst>
      </pc:sldChg>
      <pc:sldChg chg="add del">
        <pc:chgData name="Alison Evans (Lib)" userId="a038501e-367a-4d45-83b6-fbcb256771ea" providerId="ADAL" clId="{A335C32F-D9E5-4883-9F01-B998D2DAFC95}" dt="2025-11-17T13:59:29.437" v="130" actId="47"/>
        <pc:sldMkLst>
          <pc:docMk/>
          <pc:sldMk cId="447090004" sldId="397"/>
        </pc:sldMkLst>
      </pc:sldChg>
      <pc:sldChg chg="modSp add mod ord">
        <pc:chgData name="Alison Evans (Lib)" userId="a038501e-367a-4d45-83b6-fbcb256771ea" providerId="ADAL" clId="{A335C32F-D9E5-4883-9F01-B998D2DAFC95}" dt="2025-11-17T15:29:47.242" v="245" actId="207"/>
        <pc:sldMkLst>
          <pc:docMk/>
          <pc:sldMk cId="377182513" sldId="398"/>
        </pc:sldMkLst>
        <pc:spChg chg="mod">
          <ac:chgData name="Alison Evans (Lib)" userId="a038501e-367a-4d45-83b6-fbcb256771ea" providerId="ADAL" clId="{A335C32F-D9E5-4883-9F01-B998D2DAFC95}" dt="2025-11-17T15:28:34.957" v="243" actId="1076"/>
          <ac:spMkLst>
            <pc:docMk/>
            <pc:sldMk cId="377182513" sldId="398"/>
            <ac:spMk id="2" creationId="{9A39FEBF-3555-49B4-BBC9-2D0470FB68F1}"/>
          </ac:spMkLst>
        </pc:spChg>
        <pc:spChg chg="mod">
          <ac:chgData name="Alison Evans (Lib)" userId="a038501e-367a-4d45-83b6-fbcb256771ea" providerId="ADAL" clId="{A335C32F-D9E5-4883-9F01-B998D2DAFC95}" dt="2025-11-17T15:29:47.242" v="245" actId="207"/>
          <ac:spMkLst>
            <pc:docMk/>
            <pc:sldMk cId="377182513" sldId="398"/>
            <ac:spMk id="3" creationId="{E51FB591-325E-43E9-996A-05876649F669}"/>
          </ac:spMkLst>
        </pc:spChg>
        <pc:spChg chg="mod">
          <ac:chgData name="Alison Evans (Lib)" userId="a038501e-367a-4d45-83b6-fbcb256771ea" providerId="ADAL" clId="{A335C32F-D9E5-4883-9F01-B998D2DAFC95}" dt="2025-11-17T15:29:37.017" v="244" actId="20577"/>
          <ac:spMkLst>
            <pc:docMk/>
            <pc:sldMk cId="377182513" sldId="398"/>
            <ac:spMk id="4" creationId="{DFE7DCC4-B8EC-5DD7-F488-DCBD52BDF914}"/>
          </ac:spMkLst>
        </pc:spChg>
        <pc:spChg chg="mod">
          <ac:chgData name="Alison Evans (Lib)" userId="a038501e-367a-4d45-83b6-fbcb256771ea" providerId="ADAL" clId="{A335C32F-D9E5-4883-9F01-B998D2DAFC95}" dt="2025-11-17T15:28:24.898" v="241" actId="14100"/>
          <ac:spMkLst>
            <pc:docMk/>
            <pc:sldMk cId="377182513" sldId="398"/>
            <ac:spMk id="5" creationId="{F01015C5-6A2E-4D6F-B811-F58AB9E83D3E}"/>
          </ac:spMkLst>
        </pc:spChg>
      </pc:sldChg>
      <pc:sldChg chg="add del ord">
        <pc:chgData name="Alison Evans (Lib)" userId="a038501e-367a-4d45-83b6-fbcb256771ea" providerId="ADAL" clId="{A335C32F-D9E5-4883-9F01-B998D2DAFC95}" dt="2025-11-17T13:45:41.397" v="102" actId="47"/>
        <pc:sldMkLst>
          <pc:docMk/>
          <pc:sldMk cId="1491846444" sldId="399"/>
        </pc:sldMkLst>
      </pc:sldChg>
      <pc:sldChg chg="add">
        <pc:chgData name="Alison Evans (Lib)" userId="a038501e-367a-4d45-83b6-fbcb256771ea" providerId="ADAL" clId="{A335C32F-D9E5-4883-9F01-B998D2DAFC95}" dt="2025-11-17T14:15:41.489" v="137"/>
        <pc:sldMkLst>
          <pc:docMk/>
          <pc:sldMk cId="3995967612" sldId="399"/>
        </pc:sldMkLst>
      </pc:sldChg>
      <pc:sldChg chg="addSp delSp modSp add mod">
        <pc:chgData name="Alison Evans (Lib)" userId="a038501e-367a-4d45-83b6-fbcb256771ea" providerId="ADAL" clId="{A335C32F-D9E5-4883-9F01-B998D2DAFC95}" dt="2025-11-17T15:47:17.428" v="319" actId="1076"/>
        <pc:sldMkLst>
          <pc:docMk/>
          <pc:sldMk cId="50344677" sldId="400"/>
        </pc:sldMkLst>
        <pc:spChg chg="mod">
          <ac:chgData name="Alison Evans (Lib)" userId="a038501e-367a-4d45-83b6-fbcb256771ea" providerId="ADAL" clId="{A335C32F-D9E5-4883-9F01-B998D2DAFC95}" dt="2025-11-17T15:47:17.428" v="319" actId="1076"/>
          <ac:spMkLst>
            <pc:docMk/>
            <pc:sldMk cId="50344677" sldId="400"/>
            <ac:spMk id="4" creationId="{D510191B-7CD7-D03C-8A75-94E9DFB1E6AC}"/>
          </ac:spMkLst>
        </pc:spChg>
        <pc:picChg chg="add mod">
          <ac:chgData name="Alison Evans (Lib)" userId="a038501e-367a-4d45-83b6-fbcb256771ea" providerId="ADAL" clId="{A335C32F-D9E5-4883-9F01-B998D2DAFC95}" dt="2025-11-17T15:46:13.968" v="314" actId="14100"/>
          <ac:picMkLst>
            <pc:docMk/>
            <pc:sldMk cId="50344677" sldId="400"/>
            <ac:picMk id="5" creationId="{5D6905F0-B373-3647-F603-57D52123C22C}"/>
          </ac:picMkLst>
        </pc:picChg>
        <pc:picChg chg="mod">
          <ac:chgData name="Alison Evans (Lib)" userId="a038501e-367a-4d45-83b6-fbcb256771ea" providerId="ADAL" clId="{A335C32F-D9E5-4883-9F01-B998D2DAFC95}" dt="2025-11-17T15:46:31.685" v="317" actId="1076"/>
          <ac:picMkLst>
            <pc:docMk/>
            <pc:sldMk cId="50344677" sldId="400"/>
            <ac:picMk id="10" creationId="{ADEF8F9B-7A32-75AA-B085-7503360C950B}"/>
          </ac:picMkLst>
        </pc:picChg>
        <pc:picChg chg="del">
          <ac:chgData name="Alison Evans (Lib)" userId="a038501e-367a-4d45-83b6-fbcb256771ea" providerId="ADAL" clId="{A335C32F-D9E5-4883-9F01-B998D2DAFC95}" dt="2025-11-17T15:41:15.052" v="305" actId="478"/>
          <ac:picMkLst>
            <pc:docMk/>
            <pc:sldMk cId="50344677" sldId="400"/>
            <ac:picMk id="12" creationId="{0739919A-6AAA-6849-4626-D836CBDE7218}"/>
          </ac:picMkLst>
        </pc:picChg>
      </pc:sldChg>
      <pc:sldChg chg="add del ord">
        <pc:chgData name="Alison Evans (Lib)" userId="a038501e-367a-4d45-83b6-fbcb256771ea" providerId="ADAL" clId="{A335C32F-D9E5-4883-9F01-B998D2DAFC95}" dt="2025-11-17T13:57:11.871" v="122" actId="47"/>
        <pc:sldMkLst>
          <pc:docMk/>
          <pc:sldMk cId="2880435029" sldId="400"/>
        </pc:sldMkLst>
      </pc:sldChg>
      <pc:sldChg chg="addSp delSp modSp add mod">
        <pc:chgData name="Alison Evans (Lib)" userId="a038501e-367a-4d45-83b6-fbcb256771ea" providerId="ADAL" clId="{A335C32F-D9E5-4883-9F01-B998D2DAFC95}" dt="2025-11-17T15:37:30.408" v="292" actId="1076"/>
        <pc:sldMkLst>
          <pc:docMk/>
          <pc:sldMk cId="4082196092" sldId="401"/>
        </pc:sldMkLst>
        <pc:spChg chg="mod">
          <ac:chgData name="Alison Evans (Lib)" userId="a038501e-367a-4d45-83b6-fbcb256771ea" providerId="ADAL" clId="{A335C32F-D9E5-4883-9F01-B998D2DAFC95}" dt="2025-11-17T15:37:12.989" v="288" actId="1076"/>
          <ac:spMkLst>
            <pc:docMk/>
            <pc:sldMk cId="4082196092" sldId="401"/>
            <ac:spMk id="7" creationId="{1004AC68-9381-7E19-0EAD-68CC29B4AA68}"/>
          </ac:spMkLst>
        </pc:spChg>
        <pc:spChg chg="mod">
          <ac:chgData name="Alison Evans (Lib)" userId="a038501e-367a-4d45-83b6-fbcb256771ea" providerId="ADAL" clId="{A335C32F-D9E5-4883-9F01-B998D2DAFC95}" dt="2025-11-17T15:37:07.866" v="287" actId="1076"/>
          <ac:spMkLst>
            <pc:docMk/>
            <pc:sldMk cId="4082196092" sldId="401"/>
            <ac:spMk id="10" creationId="{A7DB094B-C517-4D6A-BD2D-E9F7A9956DD4}"/>
          </ac:spMkLst>
        </pc:spChg>
        <pc:picChg chg="add mod">
          <ac:chgData name="Alison Evans (Lib)" userId="a038501e-367a-4d45-83b6-fbcb256771ea" providerId="ADAL" clId="{A335C32F-D9E5-4883-9F01-B998D2DAFC95}" dt="2025-11-17T15:37:30.408" v="292" actId="1076"/>
          <ac:picMkLst>
            <pc:docMk/>
            <pc:sldMk cId="4082196092" sldId="401"/>
            <ac:picMk id="8" creationId="{8CFF686D-F276-6705-B522-14BD80B3B995}"/>
          </ac:picMkLst>
        </pc:picChg>
        <pc:picChg chg="mod">
          <ac:chgData name="Alison Evans (Lib)" userId="a038501e-367a-4d45-83b6-fbcb256771ea" providerId="ADAL" clId="{A335C32F-D9E5-4883-9F01-B998D2DAFC95}" dt="2025-11-17T15:37:24.754" v="291" actId="1076"/>
          <ac:picMkLst>
            <pc:docMk/>
            <pc:sldMk cId="4082196092" sldId="401"/>
            <ac:picMk id="9" creationId="{86553DB8-7091-89B2-4414-6E4BE44155E1}"/>
          </ac:picMkLst>
        </pc:picChg>
        <pc:picChg chg="del">
          <ac:chgData name="Alison Evans (Lib)" userId="a038501e-367a-4d45-83b6-fbcb256771ea" providerId="ADAL" clId="{A335C32F-D9E5-4883-9F01-B998D2DAFC95}" dt="2025-11-17T15:35:32.306" v="246" actId="478"/>
          <ac:picMkLst>
            <pc:docMk/>
            <pc:sldMk cId="4082196092" sldId="401"/>
            <ac:picMk id="11" creationId="{9720CA61-81F6-76F1-E800-7E39E5F36F6F}"/>
          </ac:picMkLst>
        </pc:picChg>
      </pc:sldChg>
      <pc:sldChg chg="addSp delSp modSp add mod">
        <pc:chgData name="Alison Evans (Lib)" userId="a038501e-367a-4d45-83b6-fbcb256771ea" providerId="ADAL" clId="{A335C32F-D9E5-4883-9F01-B998D2DAFC95}" dt="2025-11-17T15:27:52.815" v="240" actId="166"/>
        <pc:sldMkLst>
          <pc:docMk/>
          <pc:sldMk cId="4132432654" sldId="402"/>
        </pc:sldMkLst>
        <pc:spChg chg="mod">
          <ac:chgData name="Alison Evans (Lib)" userId="a038501e-367a-4d45-83b6-fbcb256771ea" providerId="ADAL" clId="{A335C32F-D9E5-4883-9F01-B998D2DAFC95}" dt="2025-11-17T15:04:51.806" v="227" actId="207"/>
          <ac:spMkLst>
            <pc:docMk/>
            <pc:sldMk cId="4132432654" sldId="402"/>
            <ac:spMk id="3" creationId="{96BBFF71-1717-48E9-A3D2-424CCFE17209}"/>
          </ac:spMkLst>
        </pc:spChg>
        <pc:spChg chg="mod">
          <ac:chgData name="Alison Evans (Lib)" userId="a038501e-367a-4d45-83b6-fbcb256771ea" providerId="ADAL" clId="{A335C32F-D9E5-4883-9F01-B998D2DAFC95}" dt="2025-11-17T15:04:31.798" v="225" actId="1076"/>
          <ac:spMkLst>
            <pc:docMk/>
            <pc:sldMk cId="4132432654" sldId="402"/>
            <ac:spMk id="5" creationId="{6832FD9E-BEA9-4CD2-9C6F-55F60BE2DD0A}"/>
          </ac:spMkLst>
        </pc:spChg>
        <pc:picChg chg="add mod">
          <ac:chgData name="Alison Evans (Lib)" userId="a038501e-367a-4d45-83b6-fbcb256771ea" providerId="ADAL" clId="{A335C32F-D9E5-4883-9F01-B998D2DAFC95}" dt="2025-11-17T15:27:44.201" v="238" actId="1076"/>
          <ac:picMkLst>
            <pc:docMk/>
            <pc:sldMk cId="4132432654" sldId="402"/>
            <ac:picMk id="7" creationId="{1DE8A558-16DB-CAF0-369C-EADE7265DC2B}"/>
          </ac:picMkLst>
        </pc:picChg>
        <pc:picChg chg="del mod">
          <ac:chgData name="Alison Evans (Lib)" userId="a038501e-367a-4d45-83b6-fbcb256771ea" providerId="ADAL" clId="{A335C32F-D9E5-4883-9F01-B998D2DAFC95}" dt="2025-11-17T15:27:48.298" v="239" actId="478"/>
          <ac:picMkLst>
            <pc:docMk/>
            <pc:sldMk cId="4132432654" sldId="402"/>
            <ac:picMk id="9" creationId="{2EB29535-80B9-6093-1206-4B0B1BF9ED76}"/>
          </ac:picMkLst>
        </pc:picChg>
        <pc:picChg chg="mod ord">
          <ac:chgData name="Alison Evans (Lib)" userId="a038501e-367a-4d45-83b6-fbcb256771ea" providerId="ADAL" clId="{A335C32F-D9E5-4883-9F01-B998D2DAFC95}" dt="2025-11-17T15:27:52.815" v="240" actId="166"/>
          <ac:picMkLst>
            <pc:docMk/>
            <pc:sldMk cId="4132432654" sldId="402"/>
            <ac:picMk id="11" creationId="{837A814D-D537-7DC3-562A-5B74EC1B79B3}"/>
          </ac:picMkLst>
        </pc:picChg>
      </pc:sldChg>
      <pc:sldChg chg="modSp add mod">
        <pc:chgData name="Alison Evans (Lib)" userId="a038501e-367a-4d45-83b6-fbcb256771ea" providerId="ADAL" clId="{A335C32F-D9E5-4883-9F01-B998D2DAFC95}" dt="2025-11-18T09:41:46.957" v="367" actId="20577"/>
        <pc:sldMkLst>
          <pc:docMk/>
          <pc:sldMk cId="124782241" sldId="403"/>
        </pc:sldMkLst>
        <pc:spChg chg="mod">
          <ac:chgData name="Alison Evans (Lib)" userId="a038501e-367a-4d45-83b6-fbcb256771ea" providerId="ADAL" clId="{A335C32F-D9E5-4883-9F01-B998D2DAFC95}" dt="2025-11-18T09:41:12.932" v="360" actId="1076"/>
          <ac:spMkLst>
            <pc:docMk/>
            <pc:sldMk cId="124782241" sldId="403"/>
            <ac:spMk id="4" creationId="{0843617F-E24D-822D-31FD-8C2D9B170E0B}"/>
          </ac:spMkLst>
        </pc:spChg>
        <pc:spChg chg="mod">
          <ac:chgData name="Alison Evans (Lib)" userId="a038501e-367a-4d45-83b6-fbcb256771ea" providerId="ADAL" clId="{A335C32F-D9E5-4883-9F01-B998D2DAFC95}" dt="2025-11-18T09:41:46.957" v="367" actId="20577"/>
          <ac:spMkLst>
            <pc:docMk/>
            <pc:sldMk cId="124782241" sldId="403"/>
            <ac:spMk id="6" creationId="{E0A9FF70-CEB3-1487-9AC9-88CFFEE0F67C}"/>
          </ac:spMkLst>
        </pc:spChg>
        <pc:spChg chg="mod">
          <ac:chgData name="Alison Evans (Lib)" userId="a038501e-367a-4d45-83b6-fbcb256771ea" providerId="ADAL" clId="{A335C32F-D9E5-4883-9F01-B998D2DAFC95}" dt="2025-11-18T09:40:54.664" v="358" actId="1076"/>
          <ac:spMkLst>
            <pc:docMk/>
            <pc:sldMk cId="124782241" sldId="403"/>
            <ac:spMk id="13" creationId="{58B7CAA8-E338-B1C7-8A85-8523CB4788DB}"/>
          </ac:spMkLst>
        </pc:spChg>
        <pc:picChg chg="mod">
          <ac:chgData name="Alison Evans (Lib)" userId="a038501e-367a-4d45-83b6-fbcb256771ea" providerId="ADAL" clId="{A335C32F-D9E5-4883-9F01-B998D2DAFC95}" dt="2025-11-18T09:41:37.140" v="365" actId="14100"/>
          <ac:picMkLst>
            <pc:docMk/>
            <pc:sldMk cId="124782241" sldId="403"/>
            <ac:picMk id="14" creationId="{C7E4E789-8DC1-E20B-B5C9-9CD075BB392F}"/>
          </ac:picMkLst>
        </pc:picChg>
        <pc:picChg chg="mod">
          <ac:chgData name="Alison Evans (Lib)" userId="a038501e-367a-4d45-83b6-fbcb256771ea" providerId="ADAL" clId="{A335C32F-D9E5-4883-9F01-B998D2DAFC95}" dt="2025-11-18T09:41:28.995" v="363" actId="1076"/>
          <ac:picMkLst>
            <pc:docMk/>
            <pc:sldMk cId="124782241" sldId="403"/>
            <ac:picMk id="15" creationId="{2AC49F60-F5CC-514A-7455-EB0593F1B600}"/>
          </ac:picMkLst>
        </pc:picChg>
      </pc:sldChg>
    </pc:docChg>
  </pc:docChgLst>
  <pc:docChgLst>
    <pc:chgData name="Alison Evans (Lib)" userId="a038501e-367a-4d45-83b6-fbcb256771ea" providerId="ADAL" clId="{FB67323C-FD93-4279-95FA-283DB1389EF7}"/>
    <pc:docChg chg="custSel addSld delSld modSld sldOrd">
      <pc:chgData name="Alison Evans (Lib)" userId="a038501e-367a-4d45-83b6-fbcb256771ea" providerId="ADAL" clId="{FB67323C-FD93-4279-95FA-283DB1389EF7}" dt="2024-05-20T14:52:18.062" v="382" actId="47"/>
      <pc:docMkLst>
        <pc:docMk/>
      </pc:docMkLst>
      <pc:sldChg chg="modSp add mod">
        <pc:chgData name="Alison Evans (Lib)" userId="a038501e-367a-4d45-83b6-fbcb256771ea" providerId="ADAL" clId="{FB67323C-FD93-4279-95FA-283DB1389EF7}" dt="2024-05-20T14:33:43.603" v="295" actId="20577"/>
        <pc:sldMkLst>
          <pc:docMk/>
          <pc:sldMk cId="3018337656" sldId="256"/>
        </pc:sldMkLst>
      </pc:sldChg>
      <pc:sldChg chg="add mod modShow">
        <pc:chgData name="Alison Evans (Lib)" userId="a038501e-367a-4d45-83b6-fbcb256771ea" providerId="ADAL" clId="{FB67323C-FD93-4279-95FA-283DB1389EF7}" dt="2024-05-20T14:43:33.167" v="296" actId="729"/>
        <pc:sldMkLst>
          <pc:docMk/>
          <pc:sldMk cId="975887320" sldId="257"/>
        </pc:sldMkLst>
      </pc:sldChg>
      <pc:sldChg chg="del">
        <pc:chgData name="Alison Evans (Lib)" userId="a038501e-367a-4d45-83b6-fbcb256771ea" providerId="ADAL" clId="{FB67323C-FD93-4279-95FA-283DB1389EF7}" dt="2024-05-20T11:00:25.858" v="1" actId="2696"/>
        <pc:sldMkLst>
          <pc:docMk/>
          <pc:sldMk cId="361644925" sldId="258"/>
        </pc:sldMkLst>
      </pc:sldChg>
      <pc:sldChg chg="add">
        <pc:chgData name="Alison Evans (Lib)" userId="a038501e-367a-4d45-83b6-fbcb256771ea" providerId="ADAL" clId="{FB67323C-FD93-4279-95FA-283DB1389EF7}" dt="2024-05-20T11:04:50.745" v="60"/>
        <pc:sldMkLst>
          <pc:docMk/>
          <pc:sldMk cId="2217543022" sldId="270"/>
        </pc:sldMkLst>
      </pc:sldChg>
      <pc:sldChg chg="add del">
        <pc:chgData name="Alison Evans (Lib)" userId="a038501e-367a-4d45-83b6-fbcb256771ea" providerId="ADAL" clId="{FB67323C-FD93-4279-95FA-283DB1389EF7}" dt="2024-05-20T11:35:08.176" v="236" actId="47"/>
        <pc:sldMkLst>
          <pc:docMk/>
          <pc:sldMk cId="1885822486" sldId="282"/>
        </pc:sldMkLst>
      </pc:sldChg>
      <pc:sldChg chg="modSp add mod">
        <pc:chgData name="Alison Evans (Lib)" userId="a038501e-367a-4d45-83b6-fbcb256771ea" providerId="ADAL" clId="{FB67323C-FD93-4279-95FA-283DB1389EF7}" dt="2024-05-20T11:49:20.866" v="253" actId="1076"/>
        <pc:sldMkLst>
          <pc:docMk/>
          <pc:sldMk cId="989564070" sldId="284"/>
        </pc:sldMkLst>
      </pc:sldChg>
      <pc:sldChg chg="add del ord">
        <pc:chgData name="Alison Evans (Lib)" userId="a038501e-367a-4d45-83b6-fbcb256771ea" providerId="ADAL" clId="{FB67323C-FD93-4279-95FA-283DB1389EF7}" dt="2024-05-20T11:19:57.789" v="167" actId="47"/>
        <pc:sldMkLst>
          <pc:docMk/>
          <pc:sldMk cId="4182828429" sldId="286"/>
        </pc:sldMkLst>
      </pc:sldChg>
      <pc:sldChg chg="add del">
        <pc:chgData name="Alison Evans (Lib)" userId="a038501e-367a-4d45-83b6-fbcb256771ea" providerId="ADAL" clId="{FB67323C-FD93-4279-95FA-283DB1389EF7}" dt="2024-05-20T11:22:08.643" v="178" actId="47"/>
        <pc:sldMkLst>
          <pc:docMk/>
          <pc:sldMk cId="471090474" sldId="288"/>
        </pc:sldMkLst>
      </pc:sldChg>
      <pc:sldChg chg="add mod modShow">
        <pc:chgData name="Alison Evans (Lib)" userId="a038501e-367a-4d45-83b6-fbcb256771ea" providerId="ADAL" clId="{FB67323C-FD93-4279-95FA-283DB1389EF7}" dt="2024-05-20T14:43:46.347" v="297" actId="729"/>
        <pc:sldMkLst>
          <pc:docMk/>
          <pc:sldMk cId="3895372769" sldId="291"/>
        </pc:sldMkLst>
      </pc:sldChg>
      <pc:sldChg chg="add">
        <pc:chgData name="Alison Evans (Lib)" userId="a038501e-367a-4d45-83b6-fbcb256771ea" providerId="ADAL" clId="{FB67323C-FD93-4279-95FA-283DB1389EF7}" dt="2024-05-20T11:03:12.032" v="52"/>
        <pc:sldMkLst>
          <pc:docMk/>
          <pc:sldMk cId="1552762557" sldId="292"/>
        </pc:sldMkLst>
      </pc:sldChg>
      <pc:sldChg chg="add del">
        <pc:chgData name="Alison Evans (Lib)" userId="a038501e-367a-4d45-83b6-fbcb256771ea" providerId="ADAL" clId="{FB67323C-FD93-4279-95FA-283DB1389EF7}" dt="2024-05-20T14:48:13.675" v="304" actId="47"/>
        <pc:sldMkLst>
          <pc:docMk/>
          <pc:sldMk cId="1212456943" sldId="295"/>
        </pc:sldMkLst>
      </pc:sldChg>
      <pc:sldChg chg="add del">
        <pc:chgData name="Alison Evans (Lib)" userId="a038501e-367a-4d45-83b6-fbcb256771ea" providerId="ADAL" clId="{FB67323C-FD93-4279-95FA-283DB1389EF7}" dt="2024-05-20T11:34:06.039" v="233" actId="47"/>
        <pc:sldMkLst>
          <pc:docMk/>
          <pc:sldMk cId="894320592" sldId="297"/>
        </pc:sldMkLst>
      </pc:sldChg>
      <pc:sldChg chg="add del">
        <pc:chgData name="Alison Evans (Lib)" userId="a038501e-367a-4d45-83b6-fbcb256771ea" providerId="ADAL" clId="{FB67323C-FD93-4279-95FA-283DB1389EF7}" dt="2024-05-20T11:20:58.619" v="173" actId="47"/>
        <pc:sldMkLst>
          <pc:docMk/>
          <pc:sldMk cId="101034434" sldId="298"/>
        </pc:sldMkLst>
      </pc:sldChg>
      <pc:sldChg chg="add del">
        <pc:chgData name="Alison Evans (Lib)" userId="a038501e-367a-4d45-83b6-fbcb256771ea" providerId="ADAL" clId="{FB67323C-FD93-4279-95FA-283DB1389EF7}" dt="2024-05-20T11:23:42.424" v="180" actId="47"/>
        <pc:sldMkLst>
          <pc:docMk/>
          <pc:sldMk cId="1924309160" sldId="307"/>
        </pc:sldMkLst>
      </pc:sldChg>
      <pc:sldChg chg="add del">
        <pc:chgData name="Alison Evans (Lib)" userId="a038501e-367a-4d45-83b6-fbcb256771ea" providerId="ADAL" clId="{FB67323C-FD93-4279-95FA-283DB1389EF7}" dt="2024-05-20T11:21:32.237" v="175" actId="47"/>
        <pc:sldMkLst>
          <pc:docMk/>
          <pc:sldMk cId="1392406629" sldId="308"/>
        </pc:sldMkLst>
      </pc:sldChg>
      <pc:sldChg chg="add">
        <pc:chgData name="Alison Evans (Lib)" userId="a038501e-367a-4d45-83b6-fbcb256771ea" providerId="ADAL" clId="{FB67323C-FD93-4279-95FA-283DB1389EF7}" dt="2024-05-20T11:05:06.550" v="62"/>
        <pc:sldMkLst>
          <pc:docMk/>
          <pc:sldMk cId="3246950719" sldId="316"/>
        </pc:sldMkLst>
      </pc:sldChg>
      <pc:sldChg chg="add">
        <pc:chgData name="Alison Evans (Lib)" userId="a038501e-367a-4d45-83b6-fbcb256771ea" providerId="ADAL" clId="{FB67323C-FD93-4279-95FA-283DB1389EF7}" dt="2024-05-20T11:05:12.881" v="63"/>
        <pc:sldMkLst>
          <pc:docMk/>
          <pc:sldMk cId="3381891051" sldId="330"/>
        </pc:sldMkLst>
      </pc:sldChg>
      <pc:sldChg chg="add del">
        <pc:chgData name="Alison Evans (Lib)" userId="a038501e-367a-4d45-83b6-fbcb256771ea" providerId="ADAL" clId="{FB67323C-FD93-4279-95FA-283DB1389EF7}" dt="2024-05-20T11:37:49.403" v="245" actId="47"/>
        <pc:sldMkLst>
          <pc:docMk/>
          <pc:sldMk cId="1738833155" sldId="331"/>
        </pc:sldMkLst>
      </pc:sldChg>
      <pc:sldChg chg="add del">
        <pc:chgData name="Alison Evans (Lib)" userId="a038501e-367a-4d45-83b6-fbcb256771ea" providerId="ADAL" clId="{FB67323C-FD93-4279-95FA-283DB1389EF7}" dt="2024-05-20T11:33:39.270" v="230" actId="47"/>
        <pc:sldMkLst>
          <pc:docMk/>
          <pc:sldMk cId="1587239607" sldId="332"/>
        </pc:sldMkLst>
      </pc:sldChg>
      <pc:sldChg chg="add">
        <pc:chgData name="Alison Evans (Lib)" userId="a038501e-367a-4d45-83b6-fbcb256771ea" providerId="ADAL" clId="{FB67323C-FD93-4279-95FA-283DB1389EF7}" dt="2024-05-20T11:37:58.367" v="246"/>
        <pc:sldMkLst>
          <pc:docMk/>
          <pc:sldMk cId="1738833155" sldId="332"/>
        </pc:sldMkLst>
      </pc:sldChg>
      <pc:sldChg chg="modSp add ord">
        <pc:chgData name="Alison Evans (Lib)" userId="a038501e-367a-4d45-83b6-fbcb256771ea" providerId="ADAL" clId="{FB67323C-FD93-4279-95FA-283DB1389EF7}" dt="2024-05-20T14:49:24.297" v="361" actId="20577"/>
        <pc:sldMkLst>
          <pc:docMk/>
          <pc:sldMk cId="3944858190" sldId="333"/>
        </pc:sldMkLst>
      </pc:sldChg>
      <pc:sldChg chg="add">
        <pc:chgData name="Alison Evans (Lib)" userId="a038501e-367a-4d45-83b6-fbcb256771ea" providerId="ADAL" clId="{FB67323C-FD93-4279-95FA-283DB1389EF7}" dt="2024-05-20T11:33:35.227" v="229"/>
        <pc:sldMkLst>
          <pc:docMk/>
          <pc:sldMk cId="837874130" sldId="334"/>
        </pc:sldMkLst>
      </pc:sldChg>
      <pc:sldChg chg="add del">
        <pc:chgData name="Alison Evans (Lib)" userId="a038501e-367a-4d45-83b6-fbcb256771ea" providerId="ADAL" clId="{FB67323C-FD93-4279-95FA-283DB1389EF7}" dt="2024-05-20T11:06:05.149" v="69" actId="47"/>
        <pc:sldMkLst>
          <pc:docMk/>
          <pc:sldMk cId="2326198375" sldId="334"/>
        </pc:sldMkLst>
      </pc:sldChg>
      <pc:sldChg chg="add mod modShow">
        <pc:chgData name="Alison Evans (Lib)" userId="a038501e-367a-4d45-83b6-fbcb256771ea" providerId="ADAL" clId="{FB67323C-FD93-4279-95FA-283DB1389EF7}" dt="2024-05-20T14:47:25.502" v="299" actId="729"/>
        <pc:sldMkLst>
          <pc:docMk/>
          <pc:sldMk cId="1253862283" sldId="335"/>
        </pc:sldMkLst>
      </pc:sldChg>
      <pc:sldChg chg="add del">
        <pc:chgData name="Alison Evans (Lib)" userId="a038501e-367a-4d45-83b6-fbcb256771ea" providerId="ADAL" clId="{FB67323C-FD93-4279-95FA-283DB1389EF7}" dt="2024-05-20T11:30:40.092" v="224" actId="47"/>
        <pc:sldMkLst>
          <pc:docMk/>
          <pc:sldMk cId="2068558959" sldId="335"/>
        </pc:sldMkLst>
      </pc:sldChg>
      <pc:sldChg chg="add del">
        <pc:chgData name="Alison Evans (Lib)" userId="a038501e-367a-4d45-83b6-fbcb256771ea" providerId="ADAL" clId="{FB67323C-FD93-4279-95FA-283DB1389EF7}" dt="2024-05-20T11:38:27.745" v="248" actId="47"/>
        <pc:sldMkLst>
          <pc:docMk/>
          <pc:sldMk cId="1723542879" sldId="336"/>
        </pc:sldMkLst>
      </pc:sldChg>
      <pc:sldChg chg="add">
        <pc:chgData name="Alison Evans (Lib)" userId="a038501e-367a-4d45-83b6-fbcb256771ea" providerId="ADAL" clId="{FB67323C-FD93-4279-95FA-283DB1389EF7}" dt="2024-05-20T11:38:24.503" v="247"/>
        <pc:sldMkLst>
          <pc:docMk/>
          <pc:sldMk cId="60111355" sldId="337"/>
        </pc:sldMkLst>
      </pc:sldChg>
      <pc:sldChg chg="add del mod modShow">
        <pc:chgData name="Alison Evans (Lib)" userId="a038501e-367a-4d45-83b6-fbcb256771ea" providerId="ADAL" clId="{FB67323C-FD93-4279-95FA-283DB1389EF7}" dt="2024-05-20T11:19:20.779" v="166" actId="47"/>
        <pc:sldMkLst>
          <pc:docMk/>
          <pc:sldMk cId="2486297930" sldId="337"/>
        </pc:sldMkLst>
      </pc:sldChg>
      <pc:sldChg chg="add del">
        <pc:chgData name="Alison Evans (Lib)" userId="a038501e-367a-4d45-83b6-fbcb256771ea" providerId="ADAL" clId="{FB67323C-FD93-4279-95FA-283DB1389EF7}" dt="2024-05-20T11:33:17.922" v="228" actId="47"/>
        <pc:sldMkLst>
          <pc:docMk/>
          <pc:sldMk cId="411653406" sldId="338"/>
        </pc:sldMkLst>
      </pc:sldChg>
      <pc:sldChg chg="add mod modShow">
        <pc:chgData name="Alison Evans (Lib)" userId="a038501e-367a-4d45-83b6-fbcb256771ea" providerId="ADAL" clId="{FB67323C-FD93-4279-95FA-283DB1389EF7}" dt="2024-05-20T14:47:36.015" v="300" actId="729"/>
        <pc:sldMkLst>
          <pc:docMk/>
          <pc:sldMk cId="3444204157" sldId="338"/>
        </pc:sldMkLst>
      </pc:sldChg>
      <pc:sldChg chg="add mod ord modShow">
        <pc:chgData name="Alison Evans (Lib)" userId="a038501e-367a-4d45-83b6-fbcb256771ea" providerId="ADAL" clId="{FB67323C-FD93-4279-95FA-283DB1389EF7}" dt="2024-05-20T14:47:47.209" v="303" actId="729"/>
        <pc:sldMkLst>
          <pc:docMk/>
          <pc:sldMk cId="1337324083" sldId="339"/>
        </pc:sldMkLst>
      </pc:sldChg>
      <pc:sldChg chg="new del">
        <pc:chgData name="Alison Evans (Lib)" userId="a038501e-367a-4d45-83b6-fbcb256771ea" providerId="ADAL" clId="{FB67323C-FD93-4279-95FA-283DB1389EF7}" dt="2024-05-20T11:19:17.310" v="165" actId="47"/>
        <pc:sldMkLst>
          <pc:docMk/>
          <pc:sldMk cId="3541833900" sldId="339"/>
        </pc:sldMkLst>
      </pc:sldChg>
      <pc:sldChg chg="add del">
        <pc:chgData name="Alison Evans (Lib)" userId="a038501e-367a-4d45-83b6-fbcb256771ea" providerId="ADAL" clId="{FB67323C-FD93-4279-95FA-283DB1389EF7}" dt="2024-05-20T11:06:55.255" v="76" actId="47"/>
        <pc:sldMkLst>
          <pc:docMk/>
          <pc:sldMk cId="4021713627" sldId="339"/>
        </pc:sldMkLst>
      </pc:sldChg>
      <pc:sldChg chg="add">
        <pc:chgData name="Alison Evans (Lib)" userId="a038501e-367a-4d45-83b6-fbcb256771ea" providerId="ADAL" clId="{FB67323C-FD93-4279-95FA-283DB1389EF7}" dt="2024-05-20T11:38:46.787" v="249"/>
        <pc:sldMkLst>
          <pc:docMk/>
          <pc:sldMk cId="2211475714" sldId="345"/>
        </pc:sldMkLst>
      </pc:sldChg>
      <pc:sldChg chg="add">
        <pc:chgData name="Alison Evans (Lib)" userId="a038501e-367a-4d45-83b6-fbcb256771ea" providerId="ADAL" clId="{FB67323C-FD93-4279-95FA-283DB1389EF7}" dt="2024-05-20T11:38:54.105" v="250"/>
        <pc:sldMkLst>
          <pc:docMk/>
          <pc:sldMk cId="1556722533" sldId="346"/>
        </pc:sldMkLst>
      </pc:sldChg>
      <pc:sldChg chg="add">
        <pc:chgData name="Alison Evans (Lib)" userId="a038501e-367a-4d45-83b6-fbcb256771ea" providerId="ADAL" clId="{FB67323C-FD93-4279-95FA-283DB1389EF7}" dt="2024-05-20T11:20:00.865" v="168"/>
        <pc:sldMkLst>
          <pc:docMk/>
          <pc:sldMk cId="1825754766" sldId="347"/>
        </pc:sldMkLst>
      </pc:sldChg>
      <pc:sldChg chg="add ord">
        <pc:chgData name="Alison Evans (Lib)" userId="a038501e-367a-4d45-83b6-fbcb256771ea" providerId="ADAL" clId="{FB67323C-FD93-4279-95FA-283DB1389EF7}" dt="2024-05-20T11:20:38.410" v="171"/>
        <pc:sldMkLst>
          <pc:docMk/>
          <pc:sldMk cId="1805027631" sldId="348"/>
        </pc:sldMkLst>
      </pc:sldChg>
      <pc:sldChg chg="add">
        <pc:chgData name="Alison Evans (Lib)" userId="a038501e-367a-4d45-83b6-fbcb256771ea" providerId="ADAL" clId="{FB67323C-FD93-4279-95FA-283DB1389EF7}" dt="2024-05-20T11:20:50.100" v="172"/>
        <pc:sldMkLst>
          <pc:docMk/>
          <pc:sldMk cId="3234761585" sldId="349"/>
        </pc:sldMkLst>
      </pc:sldChg>
      <pc:sldChg chg="add">
        <pc:chgData name="Alison Evans (Lib)" userId="a038501e-367a-4d45-83b6-fbcb256771ea" providerId="ADAL" clId="{FB67323C-FD93-4279-95FA-283DB1389EF7}" dt="2024-05-20T11:21:08.952" v="174"/>
        <pc:sldMkLst>
          <pc:docMk/>
          <pc:sldMk cId="794485092" sldId="350"/>
        </pc:sldMkLst>
      </pc:sldChg>
      <pc:sldChg chg="add">
        <pc:chgData name="Alison Evans (Lib)" userId="a038501e-367a-4d45-83b6-fbcb256771ea" providerId="ADAL" clId="{FB67323C-FD93-4279-95FA-283DB1389EF7}" dt="2024-05-20T11:21:34.577" v="176"/>
        <pc:sldMkLst>
          <pc:docMk/>
          <pc:sldMk cId="7772754" sldId="351"/>
        </pc:sldMkLst>
      </pc:sldChg>
      <pc:sldChg chg="add">
        <pc:chgData name="Alison Evans (Lib)" userId="a038501e-367a-4d45-83b6-fbcb256771ea" providerId="ADAL" clId="{FB67323C-FD93-4279-95FA-283DB1389EF7}" dt="2024-05-20T11:22:01.846" v="177"/>
        <pc:sldMkLst>
          <pc:docMk/>
          <pc:sldMk cId="779024143" sldId="352"/>
        </pc:sldMkLst>
      </pc:sldChg>
      <pc:sldChg chg="add">
        <pc:chgData name="Alison Evans (Lib)" userId="a038501e-367a-4d45-83b6-fbcb256771ea" providerId="ADAL" clId="{FB67323C-FD93-4279-95FA-283DB1389EF7}" dt="2024-05-20T11:23:39.402" v="179"/>
        <pc:sldMkLst>
          <pc:docMk/>
          <pc:sldMk cId="3458609322" sldId="353"/>
        </pc:sldMkLst>
      </pc:sldChg>
      <pc:sldChg chg="addSp modSp add mod modAnim">
        <pc:chgData name="Alison Evans (Lib)" userId="a038501e-367a-4d45-83b6-fbcb256771ea" providerId="ADAL" clId="{FB67323C-FD93-4279-95FA-283DB1389EF7}" dt="2024-05-20T14:52:02.175" v="381" actId="5793"/>
        <pc:sldMkLst>
          <pc:docMk/>
          <pc:sldMk cId="2228158384" sldId="354"/>
        </pc:sldMkLst>
      </pc:sldChg>
      <pc:sldChg chg="add">
        <pc:chgData name="Alison Evans (Lib)" userId="a038501e-367a-4d45-83b6-fbcb256771ea" providerId="ADAL" clId="{FB67323C-FD93-4279-95FA-283DB1389EF7}" dt="2024-05-20T11:33:12.253" v="227"/>
        <pc:sldMkLst>
          <pc:docMk/>
          <pc:sldMk cId="2876684684" sldId="355"/>
        </pc:sldMkLst>
      </pc:sldChg>
      <pc:sldChg chg="add">
        <pc:chgData name="Alison Evans (Lib)" userId="a038501e-367a-4d45-83b6-fbcb256771ea" providerId="ADAL" clId="{FB67323C-FD93-4279-95FA-283DB1389EF7}" dt="2024-05-20T11:35:04.018" v="235"/>
        <pc:sldMkLst>
          <pc:docMk/>
          <pc:sldMk cId="1157385784" sldId="356"/>
        </pc:sldMkLst>
      </pc:sldChg>
      <pc:sldChg chg="add">
        <pc:chgData name="Alison Evans (Lib)" userId="a038501e-367a-4d45-83b6-fbcb256771ea" providerId="ADAL" clId="{FB67323C-FD93-4279-95FA-283DB1389EF7}" dt="2024-05-20T11:36:10.426" v="240"/>
        <pc:sldMkLst>
          <pc:docMk/>
          <pc:sldMk cId="965757115" sldId="357"/>
        </pc:sldMkLst>
      </pc:sldChg>
      <pc:sldChg chg="add del">
        <pc:chgData name="Alison Evans (Lib)" userId="a038501e-367a-4d45-83b6-fbcb256771ea" providerId="ADAL" clId="{FB67323C-FD93-4279-95FA-283DB1389EF7}" dt="2024-05-20T14:52:18.062" v="382" actId="47"/>
        <pc:sldMkLst>
          <pc:docMk/>
          <pc:sldMk cId="1262482608" sldId="358"/>
        </pc:sldMkLst>
      </pc:sldChg>
      <pc:sldChg chg="add">
        <pc:chgData name="Alison Evans (Lib)" userId="a038501e-367a-4d45-83b6-fbcb256771ea" providerId="ADAL" clId="{FB67323C-FD93-4279-95FA-283DB1389EF7}" dt="2024-05-20T11:37:46.463" v="244"/>
        <pc:sldMkLst>
          <pc:docMk/>
          <pc:sldMk cId="642326481" sldId="359"/>
        </pc:sldMkLst>
      </pc:sldChg>
    </pc:docChg>
  </pc:docChgLst>
  <pc:docChgLst>
    <pc:chgData name="Alison Evans (Lib)" userId="a038501e-367a-4d45-83b6-fbcb256771ea" providerId="ADAL" clId="{9E6E9C0D-C465-4CD6-A2DE-4EADEB988559}"/>
    <pc:docChg chg="undo custSel addSld delSld modSld sldOrd">
      <pc:chgData name="Alison Evans (Lib)" userId="a038501e-367a-4d45-83b6-fbcb256771ea" providerId="ADAL" clId="{9E6E9C0D-C465-4CD6-A2DE-4EADEB988559}" dt="2025-10-14T07:36:49.557" v="2198" actId="729"/>
      <pc:docMkLst>
        <pc:docMk/>
      </pc:docMkLst>
      <pc:sldChg chg="delSp modSp add mod">
        <pc:chgData name="Alison Evans (Lib)" userId="a038501e-367a-4d45-83b6-fbcb256771ea" providerId="ADAL" clId="{9E6E9C0D-C465-4CD6-A2DE-4EADEB988559}" dt="2025-09-23T16:39:55.347" v="1959" actId="21"/>
        <pc:sldMkLst>
          <pc:docMk/>
          <pc:sldMk cId="3424395403" sldId="261"/>
        </pc:sldMkLst>
      </pc:sldChg>
      <pc:sldChg chg="delSp modSp del mod modShow">
        <pc:chgData name="Alison Evans (Lib)" userId="a038501e-367a-4d45-83b6-fbcb256771ea" providerId="ADAL" clId="{9E6E9C0D-C465-4CD6-A2DE-4EADEB988559}" dt="2025-09-23T14:03:28.961" v="674" actId="47"/>
        <pc:sldMkLst>
          <pc:docMk/>
          <pc:sldMk cId="2217543022" sldId="270"/>
        </pc:sldMkLst>
      </pc:sldChg>
      <pc:sldChg chg="add">
        <pc:chgData name="Alison Evans (Lib)" userId="a038501e-367a-4d45-83b6-fbcb256771ea" providerId="ADAL" clId="{9E6E9C0D-C465-4CD6-A2DE-4EADEB988559}" dt="2025-09-23T13:37:15.086" v="401"/>
        <pc:sldMkLst>
          <pc:docMk/>
          <pc:sldMk cId="1885822486" sldId="282"/>
        </pc:sldMkLst>
      </pc:sldChg>
      <pc:sldChg chg="modSp mod modShow">
        <pc:chgData name="Alison Evans (Lib)" userId="a038501e-367a-4d45-83b6-fbcb256771ea" providerId="ADAL" clId="{9E6E9C0D-C465-4CD6-A2DE-4EADEB988559}" dt="2025-09-23T16:09:15.864" v="1549" actId="1076"/>
        <pc:sldMkLst>
          <pc:docMk/>
          <pc:sldMk cId="989564070" sldId="284"/>
        </pc:sldMkLst>
      </pc:sldChg>
      <pc:sldChg chg="del">
        <pc:chgData name="Alison Evans (Lib)" userId="a038501e-367a-4d45-83b6-fbcb256771ea" providerId="ADAL" clId="{9E6E9C0D-C465-4CD6-A2DE-4EADEB988559}" dt="2025-09-23T13:29:52.580" v="385" actId="47"/>
        <pc:sldMkLst>
          <pc:docMk/>
          <pc:sldMk cId="4182828429" sldId="286"/>
        </pc:sldMkLst>
      </pc:sldChg>
      <pc:sldChg chg="add del">
        <pc:chgData name="Alison Evans (Lib)" userId="a038501e-367a-4d45-83b6-fbcb256771ea" providerId="ADAL" clId="{9E6E9C0D-C465-4CD6-A2DE-4EADEB988559}" dt="2025-09-23T13:39:03.838" v="405" actId="47"/>
        <pc:sldMkLst>
          <pc:docMk/>
          <pc:sldMk cId="3895372769" sldId="291"/>
        </pc:sldMkLst>
      </pc:sldChg>
      <pc:sldChg chg="del">
        <pc:chgData name="Alison Evans (Lib)" userId="a038501e-367a-4d45-83b6-fbcb256771ea" providerId="ADAL" clId="{9E6E9C0D-C465-4CD6-A2DE-4EADEB988559}" dt="2025-09-23T13:33:04.140" v="394" actId="47"/>
        <pc:sldMkLst>
          <pc:docMk/>
          <pc:sldMk cId="101034434" sldId="298"/>
        </pc:sldMkLst>
      </pc:sldChg>
      <pc:sldChg chg="addSp delSp modSp add mod">
        <pc:chgData name="Alison Evans (Lib)" userId="a038501e-367a-4d45-83b6-fbcb256771ea" providerId="ADAL" clId="{9E6E9C0D-C465-4CD6-A2DE-4EADEB988559}" dt="2025-09-23T16:40:56.722" v="1964" actId="14100"/>
        <pc:sldMkLst>
          <pc:docMk/>
          <pc:sldMk cId="1924309160" sldId="307"/>
        </pc:sldMkLst>
      </pc:sldChg>
      <pc:sldChg chg="modSp mod ord modShow">
        <pc:chgData name="Alison Evans (Lib)" userId="a038501e-367a-4d45-83b6-fbcb256771ea" providerId="ADAL" clId="{9E6E9C0D-C465-4CD6-A2DE-4EADEB988559}" dt="2025-10-14T07:32:06.833" v="2196" actId="729"/>
        <pc:sldMkLst>
          <pc:docMk/>
          <pc:sldMk cId="654842586" sldId="315"/>
        </pc:sldMkLst>
      </pc:sldChg>
      <pc:sldChg chg="modSp mod">
        <pc:chgData name="Alison Evans (Lib)" userId="a038501e-367a-4d45-83b6-fbcb256771ea" providerId="ADAL" clId="{9E6E9C0D-C465-4CD6-A2DE-4EADEB988559}" dt="2025-09-23T14:09:15.270" v="734" actId="1076"/>
        <pc:sldMkLst>
          <pc:docMk/>
          <pc:sldMk cId="3246950719" sldId="316"/>
        </pc:sldMkLst>
      </pc:sldChg>
      <pc:sldChg chg="addSp modSp mod">
        <pc:chgData name="Alison Evans (Lib)" userId="a038501e-367a-4d45-83b6-fbcb256771ea" providerId="ADAL" clId="{9E6E9C0D-C465-4CD6-A2DE-4EADEB988559}" dt="2025-09-23T16:38:46.774" v="1958" actId="1076"/>
        <pc:sldMkLst>
          <pc:docMk/>
          <pc:sldMk cId="29310742" sldId="321"/>
        </pc:sldMkLst>
      </pc:sldChg>
      <pc:sldChg chg="del">
        <pc:chgData name="Alison Evans (Lib)" userId="a038501e-367a-4d45-83b6-fbcb256771ea" providerId="ADAL" clId="{9E6E9C0D-C465-4CD6-A2DE-4EADEB988559}" dt="2025-09-23T13:30:58.441" v="389" actId="47"/>
        <pc:sldMkLst>
          <pc:docMk/>
          <pc:sldMk cId="942482206" sldId="326"/>
        </pc:sldMkLst>
      </pc:sldChg>
      <pc:sldChg chg="addSp delSp modSp mod modAnim">
        <pc:chgData name="Alison Evans (Lib)" userId="a038501e-367a-4d45-83b6-fbcb256771ea" providerId="ADAL" clId="{9E6E9C0D-C465-4CD6-A2DE-4EADEB988559}" dt="2025-09-23T16:41:11.672" v="1966" actId="1076"/>
        <pc:sldMkLst>
          <pc:docMk/>
          <pc:sldMk cId="3381891051" sldId="330"/>
        </pc:sldMkLst>
      </pc:sldChg>
      <pc:sldChg chg="del">
        <pc:chgData name="Alison Evans (Lib)" userId="a038501e-367a-4d45-83b6-fbcb256771ea" providerId="ADAL" clId="{9E6E9C0D-C465-4CD6-A2DE-4EADEB988559}" dt="2025-09-23T13:37:50.528" v="404" actId="47"/>
        <pc:sldMkLst>
          <pc:docMk/>
          <pc:sldMk cId="2211475714" sldId="345"/>
        </pc:sldMkLst>
      </pc:sldChg>
      <pc:sldChg chg="del">
        <pc:chgData name="Alison Evans (Lib)" userId="a038501e-367a-4d45-83b6-fbcb256771ea" providerId="ADAL" clId="{9E6E9C0D-C465-4CD6-A2DE-4EADEB988559}" dt="2025-09-23T13:33:24.477" v="396" actId="47"/>
        <pc:sldMkLst>
          <pc:docMk/>
          <pc:sldMk cId="208749423" sldId="349"/>
        </pc:sldMkLst>
      </pc:sldChg>
      <pc:sldChg chg="addSp delSp modSp mod modClrScheme modAnim modShow chgLayout">
        <pc:chgData name="Alison Evans (Lib)" userId="a038501e-367a-4d45-83b6-fbcb256771ea" providerId="ADAL" clId="{9E6E9C0D-C465-4CD6-A2DE-4EADEB988559}" dt="2025-09-25T13:43:38.668" v="2104" actId="14100"/>
        <pc:sldMkLst>
          <pc:docMk/>
          <pc:sldMk cId="779024143" sldId="352"/>
        </pc:sldMkLst>
      </pc:sldChg>
      <pc:sldChg chg="del">
        <pc:chgData name="Alison Evans (Lib)" userId="a038501e-367a-4d45-83b6-fbcb256771ea" providerId="ADAL" clId="{9E6E9C0D-C465-4CD6-A2DE-4EADEB988559}" dt="2025-09-23T13:34:33.364" v="398" actId="47"/>
        <pc:sldMkLst>
          <pc:docMk/>
          <pc:sldMk cId="3458609322" sldId="353"/>
        </pc:sldMkLst>
      </pc:sldChg>
      <pc:sldChg chg="addSp delSp modSp mod ord modAnim modShow">
        <pc:chgData name="Alison Evans (Lib)" userId="a038501e-367a-4d45-83b6-fbcb256771ea" providerId="ADAL" clId="{9E6E9C0D-C465-4CD6-A2DE-4EADEB988559}" dt="2025-10-14T07:33:05.608" v="2197" actId="729"/>
        <pc:sldMkLst>
          <pc:docMk/>
          <pc:sldMk cId="2228158384" sldId="354"/>
        </pc:sldMkLst>
      </pc:sldChg>
      <pc:sldChg chg="modSp mod modShow">
        <pc:chgData name="Alison Evans (Lib)" userId="a038501e-367a-4d45-83b6-fbcb256771ea" providerId="ADAL" clId="{9E6E9C0D-C465-4CD6-A2DE-4EADEB988559}" dt="2025-10-14T07:36:49.557" v="2198" actId="729"/>
        <pc:sldMkLst>
          <pc:docMk/>
          <pc:sldMk cId="2876684684" sldId="355"/>
        </pc:sldMkLst>
      </pc:sldChg>
      <pc:sldChg chg="del">
        <pc:chgData name="Alison Evans (Lib)" userId="a038501e-367a-4d45-83b6-fbcb256771ea" providerId="ADAL" clId="{9E6E9C0D-C465-4CD6-A2DE-4EADEB988559}" dt="2025-09-23T13:37:17.344" v="402" actId="47"/>
        <pc:sldMkLst>
          <pc:docMk/>
          <pc:sldMk cId="1157385784" sldId="356"/>
        </pc:sldMkLst>
      </pc:sldChg>
      <pc:sldChg chg="del">
        <pc:chgData name="Alison Evans (Lib)" userId="a038501e-367a-4d45-83b6-fbcb256771ea" providerId="ADAL" clId="{9E6E9C0D-C465-4CD6-A2DE-4EADEB988559}" dt="2025-09-23T13:28:41.541" v="382" actId="47"/>
        <pc:sldMkLst>
          <pc:docMk/>
          <pc:sldMk cId="699137278" sldId="360"/>
        </pc:sldMkLst>
      </pc:sldChg>
      <pc:sldChg chg="addSp modSp add mod">
        <pc:chgData name="Alison Evans (Lib)" userId="a038501e-367a-4d45-83b6-fbcb256771ea" providerId="ADAL" clId="{9E6E9C0D-C465-4CD6-A2DE-4EADEB988559}" dt="2025-09-25T13:42:19.411" v="2094" actId="20577"/>
        <pc:sldMkLst>
          <pc:docMk/>
          <pc:sldMk cId="2668758142" sldId="366"/>
        </pc:sldMkLst>
      </pc:sldChg>
      <pc:sldChg chg="del">
        <pc:chgData name="Alison Evans (Lib)" userId="a038501e-367a-4d45-83b6-fbcb256771ea" providerId="ADAL" clId="{9E6E9C0D-C465-4CD6-A2DE-4EADEB988559}" dt="2025-09-23T13:31:02.715" v="390" actId="47"/>
        <pc:sldMkLst>
          <pc:docMk/>
          <pc:sldMk cId="1476222166" sldId="367"/>
        </pc:sldMkLst>
      </pc:sldChg>
      <pc:sldChg chg="addSp delSp modSp mod">
        <pc:chgData name="Alison Evans (Lib)" userId="a038501e-367a-4d45-83b6-fbcb256771ea" providerId="ADAL" clId="{9E6E9C0D-C465-4CD6-A2DE-4EADEB988559}" dt="2025-09-23T16:40:12.036" v="1963" actId="1076"/>
        <pc:sldMkLst>
          <pc:docMk/>
          <pc:sldMk cId="713117915" sldId="368"/>
        </pc:sldMkLst>
      </pc:sldChg>
      <pc:sldChg chg="mod modShow">
        <pc:chgData name="Alison Evans (Lib)" userId="a038501e-367a-4d45-83b6-fbcb256771ea" providerId="ADAL" clId="{9E6E9C0D-C465-4CD6-A2DE-4EADEB988559}" dt="2025-10-04T08:43:07.225" v="2192" actId="729"/>
        <pc:sldMkLst>
          <pc:docMk/>
          <pc:sldMk cId="1897132875" sldId="369"/>
        </pc:sldMkLst>
      </pc:sldChg>
      <pc:sldChg chg="addSp delSp modSp del mod">
        <pc:chgData name="Alison Evans (Lib)" userId="a038501e-367a-4d45-83b6-fbcb256771ea" providerId="ADAL" clId="{9E6E9C0D-C465-4CD6-A2DE-4EADEB988559}" dt="2025-09-23T16:22:09.104" v="1842" actId="47"/>
        <pc:sldMkLst>
          <pc:docMk/>
          <pc:sldMk cId="2858549719" sldId="370"/>
        </pc:sldMkLst>
      </pc:sldChg>
      <pc:sldChg chg="addSp delSp modSp mod delAnim modAnim modShow">
        <pc:chgData name="Alison Evans (Lib)" userId="a038501e-367a-4d45-83b6-fbcb256771ea" providerId="ADAL" clId="{9E6E9C0D-C465-4CD6-A2DE-4EADEB988559}" dt="2025-09-25T15:02:04.487" v="2191" actId="1076"/>
        <pc:sldMkLst>
          <pc:docMk/>
          <pc:sldMk cId="3638605811" sldId="372"/>
        </pc:sldMkLst>
      </pc:sldChg>
      <pc:sldChg chg="del">
        <pc:chgData name="Alison Evans (Lib)" userId="a038501e-367a-4d45-83b6-fbcb256771ea" providerId="ADAL" clId="{9E6E9C0D-C465-4CD6-A2DE-4EADEB988559}" dt="2025-09-23T13:36:52.039" v="400" actId="47"/>
        <pc:sldMkLst>
          <pc:docMk/>
          <pc:sldMk cId="1367113917" sldId="374"/>
        </pc:sldMkLst>
      </pc:sldChg>
      <pc:sldChg chg="addSp delSp modSp add del mod modAnim modShow">
        <pc:chgData name="Alison Evans (Lib)" userId="a038501e-367a-4d45-83b6-fbcb256771ea" providerId="ADAL" clId="{9E6E9C0D-C465-4CD6-A2DE-4EADEB988559}" dt="2025-09-25T15:01:31.322" v="2187" actId="20577"/>
        <pc:sldMkLst>
          <pc:docMk/>
          <pc:sldMk cId="1333202470" sldId="375"/>
        </pc:sldMkLst>
      </pc:sldChg>
      <pc:sldChg chg="modSp add mod modShow">
        <pc:chgData name="Alison Evans (Lib)" userId="a038501e-367a-4d45-83b6-fbcb256771ea" providerId="ADAL" clId="{9E6E9C0D-C465-4CD6-A2DE-4EADEB988559}" dt="2025-09-23T16:41:41.475" v="1967" actId="729"/>
        <pc:sldMkLst>
          <pc:docMk/>
          <pc:sldMk cId="958602594" sldId="376"/>
        </pc:sldMkLst>
      </pc:sldChg>
      <pc:sldChg chg="modSp add mod">
        <pc:chgData name="Alison Evans (Lib)" userId="a038501e-367a-4d45-83b6-fbcb256771ea" providerId="ADAL" clId="{9E6E9C0D-C465-4CD6-A2DE-4EADEB988559}" dt="2025-09-23T16:09:38.322" v="1551" actId="1076"/>
        <pc:sldMkLst>
          <pc:docMk/>
          <pc:sldMk cId="157233081" sldId="378"/>
        </pc:sldMkLst>
      </pc:sldChg>
      <pc:sldChg chg="modSp add mod modShow">
        <pc:chgData name="Alison Evans (Lib)" userId="a038501e-367a-4d45-83b6-fbcb256771ea" providerId="ADAL" clId="{9E6E9C0D-C465-4CD6-A2DE-4EADEB988559}" dt="2025-09-25T13:36:12.852" v="1977" actId="729"/>
        <pc:sldMkLst>
          <pc:docMk/>
          <pc:sldMk cId="4128699949" sldId="379"/>
        </pc:sldMkLst>
      </pc:sldChg>
      <pc:sldChg chg="addSp delSp modSp add mod modShow">
        <pc:chgData name="Alison Evans (Lib)" userId="a038501e-367a-4d45-83b6-fbcb256771ea" providerId="ADAL" clId="{9E6E9C0D-C465-4CD6-A2DE-4EADEB988559}" dt="2025-09-25T13:36:31.362" v="1978" actId="729"/>
        <pc:sldMkLst>
          <pc:docMk/>
          <pc:sldMk cId="2113752846" sldId="380"/>
        </pc:sldMkLst>
      </pc:sldChg>
      <pc:sldChg chg="modSp add mod modShow">
        <pc:chgData name="Alison Evans (Lib)" userId="a038501e-367a-4d45-83b6-fbcb256771ea" providerId="ADAL" clId="{9E6E9C0D-C465-4CD6-A2DE-4EADEB988559}" dt="2025-09-25T13:36:42.124" v="1979" actId="729"/>
        <pc:sldMkLst>
          <pc:docMk/>
          <pc:sldMk cId="7772754" sldId="381"/>
        </pc:sldMkLst>
      </pc:sldChg>
      <pc:sldChg chg="add mod modShow">
        <pc:chgData name="Alison Evans (Lib)" userId="a038501e-367a-4d45-83b6-fbcb256771ea" providerId="ADAL" clId="{9E6E9C0D-C465-4CD6-A2DE-4EADEB988559}" dt="2025-10-04T09:13:46.064" v="2195" actId="729"/>
        <pc:sldMkLst>
          <pc:docMk/>
          <pc:sldMk cId="2690641811" sldId="382"/>
        </pc:sldMkLst>
      </pc:sldChg>
    </pc:docChg>
  </pc:docChgLst>
  <pc:docChgLst>
    <pc:chgData name="Alison Evans (Lib)" userId="a038501e-367a-4d45-83b6-fbcb256771ea" providerId="ADAL" clId="{23DA2071-AB21-48F8-9F47-5556B466EF21}"/>
    <pc:docChg chg="custSel addSld delSld modSld sldOrd">
      <pc:chgData name="Alison Evans (Lib)" userId="a038501e-367a-4d45-83b6-fbcb256771ea" providerId="ADAL" clId="{23DA2071-AB21-48F8-9F47-5556B466EF21}" dt="2024-11-05T12:17:28.969" v="71" actId="729"/>
      <pc:docMkLst>
        <pc:docMk/>
      </pc:docMkLst>
      <pc:sldChg chg="modSp mod">
        <pc:chgData name="Alison Evans (Lib)" userId="a038501e-367a-4d45-83b6-fbcb256771ea" providerId="ADAL" clId="{23DA2071-AB21-48F8-9F47-5556B466EF21}" dt="2024-11-05T12:16:24.624" v="63" actId="20577"/>
        <pc:sldMkLst>
          <pc:docMk/>
          <pc:sldMk cId="3018337656" sldId="256"/>
        </pc:sldMkLst>
      </pc:sldChg>
      <pc:sldChg chg="del">
        <pc:chgData name="Alison Evans (Lib)" userId="a038501e-367a-4d45-83b6-fbcb256771ea" providerId="ADAL" clId="{23DA2071-AB21-48F8-9F47-5556B466EF21}" dt="2024-11-04T13:47:54.837" v="20" actId="47"/>
        <pc:sldMkLst>
          <pc:docMk/>
          <pc:sldMk cId="3424395403" sldId="261"/>
        </pc:sldMkLst>
      </pc:sldChg>
      <pc:sldChg chg="mod modShow">
        <pc:chgData name="Alison Evans (Lib)" userId="a038501e-367a-4d45-83b6-fbcb256771ea" providerId="ADAL" clId="{23DA2071-AB21-48F8-9F47-5556B466EF21}" dt="2024-11-04T13:15:34.926" v="10" actId="729"/>
        <pc:sldMkLst>
          <pc:docMk/>
          <pc:sldMk cId="2217543022" sldId="270"/>
        </pc:sldMkLst>
      </pc:sldChg>
      <pc:sldChg chg="mod modShow">
        <pc:chgData name="Alison Evans (Lib)" userId="a038501e-367a-4d45-83b6-fbcb256771ea" providerId="ADAL" clId="{23DA2071-AB21-48F8-9F47-5556B466EF21}" dt="2024-11-05T12:16:34.779" v="64" actId="729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23DA2071-AB21-48F8-9F47-5556B466EF21}" dt="2024-11-05T12:17:07.343" v="68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23DA2071-AB21-48F8-9F47-5556B466EF21}" dt="2024-10-28T12:58:41.629" v="0" actId="729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23DA2071-AB21-48F8-9F47-5556B466EF21}" dt="2024-10-28T13:00:04.799" v="3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23DA2071-AB21-48F8-9F47-5556B466EF21}" dt="2024-10-28T13:00:13.075" v="4" actId="729"/>
        <pc:sldMkLst>
          <pc:docMk/>
          <pc:sldMk cId="1253862283" sldId="335"/>
        </pc:sldMkLst>
      </pc:sldChg>
      <pc:sldChg chg="mod modShow">
        <pc:chgData name="Alison Evans (Lib)" userId="a038501e-367a-4d45-83b6-fbcb256771ea" providerId="ADAL" clId="{23DA2071-AB21-48F8-9F47-5556B466EF21}" dt="2024-10-28T13:00:50.527" v="7" actId="729"/>
        <pc:sldMkLst>
          <pc:docMk/>
          <pc:sldMk cId="2211475714" sldId="345"/>
        </pc:sldMkLst>
      </pc:sldChg>
      <pc:sldChg chg="mod modShow">
        <pc:chgData name="Alison Evans (Lib)" userId="a038501e-367a-4d45-83b6-fbcb256771ea" providerId="ADAL" clId="{23DA2071-AB21-48F8-9F47-5556B466EF21}" dt="2024-11-05T12:17:19.831" v="69" actId="729"/>
        <pc:sldMkLst>
          <pc:docMk/>
          <pc:sldMk cId="1805027631" sldId="348"/>
        </pc:sldMkLst>
      </pc:sldChg>
      <pc:sldChg chg="mod modShow">
        <pc:chgData name="Alison Evans (Lib)" userId="a038501e-367a-4d45-83b6-fbcb256771ea" providerId="ADAL" clId="{23DA2071-AB21-48F8-9F47-5556B466EF21}" dt="2024-11-04T13:15:27.659" v="9" actId="729"/>
        <pc:sldMkLst>
          <pc:docMk/>
          <pc:sldMk cId="779024143" sldId="352"/>
        </pc:sldMkLst>
      </pc:sldChg>
      <pc:sldChg chg="modSp mod ord modShow">
        <pc:chgData name="Alison Evans (Lib)" userId="a038501e-367a-4d45-83b6-fbcb256771ea" providerId="ADAL" clId="{23DA2071-AB21-48F8-9F47-5556B466EF21}" dt="2024-11-04T13:29:44.297" v="17" actId="20577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23DA2071-AB21-48F8-9F47-5556B466EF21}" dt="2024-11-04T13:47:03.614" v="18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23DA2071-AB21-48F8-9F47-5556B466EF21}" dt="2024-11-04T13:16:33.308" v="11" actId="729"/>
        <pc:sldMkLst>
          <pc:docMk/>
          <pc:sldMk cId="1157385784" sldId="356"/>
        </pc:sldMkLst>
      </pc:sldChg>
      <pc:sldChg chg="mod modShow">
        <pc:chgData name="Alison Evans (Lib)" userId="a038501e-367a-4d45-83b6-fbcb256771ea" providerId="ADAL" clId="{23DA2071-AB21-48F8-9F47-5556B466EF21}" dt="2024-10-28T13:00:30.165" v="5" actId="729"/>
        <pc:sldMkLst>
          <pc:docMk/>
          <pc:sldMk cId="965757115" sldId="357"/>
        </pc:sldMkLst>
      </pc:sldChg>
      <pc:sldChg chg="mod modShow">
        <pc:chgData name="Alison Evans (Lib)" userId="a038501e-367a-4d45-83b6-fbcb256771ea" providerId="ADAL" clId="{23DA2071-AB21-48F8-9F47-5556B466EF21}" dt="2024-11-05T12:16:39.720" v="65" actId="729"/>
        <pc:sldMkLst>
          <pc:docMk/>
          <pc:sldMk cId="699137278" sldId="360"/>
        </pc:sldMkLst>
      </pc:sldChg>
      <pc:sldChg chg="del">
        <pc:chgData name="Alison Evans (Lib)" userId="a038501e-367a-4d45-83b6-fbcb256771ea" providerId="ADAL" clId="{23DA2071-AB21-48F8-9F47-5556B466EF21}" dt="2024-11-05T12:17:23.486" v="70" actId="47"/>
        <pc:sldMkLst>
          <pc:docMk/>
          <pc:sldMk cId="2668758142" sldId="366"/>
        </pc:sldMkLst>
      </pc:sldChg>
      <pc:sldChg chg="mod modShow">
        <pc:chgData name="Alison Evans (Lib)" userId="a038501e-367a-4d45-83b6-fbcb256771ea" providerId="ADAL" clId="{23DA2071-AB21-48F8-9F47-5556B466EF21}" dt="2024-11-05T12:17:28.969" v="71" actId="729"/>
        <pc:sldMkLst>
          <pc:docMk/>
          <pc:sldMk cId="1476222166" sldId="367"/>
        </pc:sldMkLst>
      </pc:sldChg>
      <pc:sldChg chg="modSp mod">
        <pc:chgData name="Alison Evans (Lib)" userId="a038501e-367a-4d45-83b6-fbcb256771ea" providerId="ADAL" clId="{23DA2071-AB21-48F8-9F47-5556B466EF21}" dt="2024-11-04T13:48:33.644" v="49" actId="20577"/>
        <pc:sldMkLst>
          <pc:docMk/>
          <pc:sldMk cId="713117915" sldId="368"/>
        </pc:sldMkLst>
      </pc:sldChg>
      <pc:sldChg chg="mod modShow">
        <pc:chgData name="Alison Evans (Lib)" userId="a038501e-367a-4d45-83b6-fbcb256771ea" providerId="ADAL" clId="{23DA2071-AB21-48F8-9F47-5556B466EF21}" dt="2024-11-04T13:29:17.979" v="15" actId="729"/>
        <pc:sldMkLst>
          <pc:docMk/>
          <pc:sldMk cId="2858549719" sldId="370"/>
        </pc:sldMkLst>
      </pc:sldChg>
      <pc:sldChg chg="add">
        <pc:chgData name="Alison Evans (Lib)" userId="a038501e-367a-4d45-83b6-fbcb256771ea" providerId="ADAL" clId="{23DA2071-AB21-48F8-9F47-5556B466EF21}" dt="2024-11-04T13:47:40.348" v="19"/>
        <pc:sldMkLst>
          <pc:docMk/>
          <pc:sldMk cId="620673578" sldId="371"/>
        </pc:sldMkLst>
      </pc:sldChg>
    </pc:docChg>
  </pc:docChgLst>
  <pc:docChgLst>
    <pc:chgData name="Alison Evans (Lib)" userId="a038501e-367a-4d45-83b6-fbcb256771ea" providerId="ADAL" clId="{D5C96670-C8B7-4026-85E0-EAF19450CBD8}"/>
    <pc:docChg chg="custSel addSld delSld modSld sldOrd">
      <pc:chgData name="Alison Evans (Lib)" userId="a038501e-367a-4d45-83b6-fbcb256771ea" providerId="ADAL" clId="{D5C96670-C8B7-4026-85E0-EAF19450CBD8}" dt="2024-12-19T16:42:09.252" v="41"/>
      <pc:docMkLst>
        <pc:docMk/>
      </pc:docMkLst>
      <pc:sldChg chg="mod modShow">
        <pc:chgData name="Alison Evans (Lib)" userId="a038501e-367a-4d45-83b6-fbcb256771ea" providerId="ADAL" clId="{D5C96670-C8B7-4026-85E0-EAF19450CBD8}" dt="2024-12-19T16:23:11.040" v="36" actId="729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D5C96670-C8B7-4026-85E0-EAF19450CBD8}" dt="2024-12-04T14:34:23.969" v="2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D5C96670-C8B7-4026-85E0-EAF19450CBD8}" dt="2024-12-04T14:34:15.978" v="1" actId="729"/>
        <pc:sldMkLst>
          <pc:docMk/>
          <pc:sldMk cId="654842586" sldId="315"/>
        </pc:sldMkLst>
      </pc:sldChg>
      <pc:sldChg chg="modSp mod">
        <pc:chgData name="Alison Evans (Lib)" userId="a038501e-367a-4d45-83b6-fbcb256771ea" providerId="ADAL" clId="{D5C96670-C8B7-4026-85E0-EAF19450CBD8}" dt="2024-12-04T14:41:09.903" v="30" actId="20577"/>
        <pc:sldMkLst>
          <pc:docMk/>
          <pc:sldMk cId="29310742" sldId="321"/>
        </pc:sldMkLst>
      </pc:sldChg>
      <pc:sldChg chg="del">
        <pc:chgData name="Alison Evans (Lib)" userId="a038501e-367a-4d45-83b6-fbcb256771ea" providerId="ADAL" clId="{D5C96670-C8B7-4026-85E0-EAF19450CBD8}" dt="2024-12-04T14:40:28.942" v="10" actId="47"/>
        <pc:sldMkLst>
          <pc:docMk/>
          <pc:sldMk cId="837874130" sldId="334"/>
        </pc:sldMkLst>
      </pc:sldChg>
      <pc:sldChg chg="del">
        <pc:chgData name="Alison Evans (Lib)" userId="a038501e-367a-4d45-83b6-fbcb256771ea" providerId="ADAL" clId="{D5C96670-C8B7-4026-85E0-EAF19450CBD8}" dt="2024-12-04T14:40:34.026" v="11" actId="47"/>
        <pc:sldMkLst>
          <pc:docMk/>
          <pc:sldMk cId="1253862283" sldId="335"/>
        </pc:sldMkLst>
      </pc:sldChg>
      <pc:sldChg chg="del">
        <pc:chgData name="Alison Evans (Lib)" userId="a038501e-367a-4d45-83b6-fbcb256771ea" providerId="ADAL" clId="{D5C96670-C8B7-4026-85E0-EAF19450CBD8}" dt="2024-12-19T16:36:37.132" v="38" actId="47"/>
        <pc:sldMkLst>
          <pc:docMk/>
          <pc:sldMk cId="3444204157" sldId="338"/>
        </pc:sldMkLst>
      </pc:sldChg>
      <pc:sldChg chg="del">
        <pc:chgData name="Alison Evans (Lib)" userId="a038501e-367a-4d45-83b6-fbcb256771ea" providerId="ADAL" clId="{D5C96670-C8B7-4026-85E0-EAF19450CBD8}" dt="2024-12-19T16:36:40.531" v="39" actId="47"/>
        <pc:sldMkLst>
          <pc:docMk/>
          <pc:sldMk cId="1337324083" sldId="339"/>
        </pc:sldMkLst>
      </pc:sldChg>
      <pc:sldChg chg="mod modShow">
        <pc:chgData name="Alison Evans (Lib)" userId="a038501e-367a-4d45-83b6-fbcb256771ea" providerId="ADAL" clId="{D5C96670-C8B7-4026-85E0-EAF19450CBD8}" dt="2024-12-04T14:34:29.726" v="3" actId="729"/>
        <pc:sldMkLst>
          <pc:docMk/>
          <pc:sldMk cId="1805027631" sldId="348"/>
        </pc:sldMkLst>
      </pc:sldChg>
      <pc:sldChg chg="mod ord modShow">
        <pc:chgData name="Alison Evans (Lib)" userId="a038501e-367a-4d45-83b6-fbcb256771ea" providerId="ADAL" clId="{D5C96670-C8B7-4026-85E0-EAF19450CBD8}" dt="2024-12-04T15:45:24.752" v="34" actId="729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D5C96670-C8B7-4026-85E0-EAF19450CBD8}" dt="2024-12-04T14:37:02.350" v="6" actId="729"/>
        <pc:sldMkLst>
          <pc:docMk/>
          <pc:sldMk cId="2876684684" sldId="355"/>
        </pc:sldMkLst>
      </pc:sldChg>
      <pc:sldChg chg="addSp delSp modSp mod">
        <pc:chgData name="Alison Evans (Lib)" userId="a038501e-367a-4d45-83b6-fbcb256771ea" providerId="ADAL" clId="{D5C96670-C8B7-4026-85E0-EAF19450CBD8}" dt="2024-12-19T16:42:09.252" v="41"/>
        <pc:sldMkLst>
          <pc:docMk/>
          <pc:sldMk cId="1157385784" sldId="356"/>
        </pc:sldMkLst>
      </pc:sldChg>
      <pc:sldChg chg="del">
        <pc:chgData name="Alison Evans (Lib)" userId="a038501e-367a-4d45-83b6-fbcb256771ea" providerId="ADAL" clId="{D5C96670-C8B7-4026-85E0-EAF19450CBD8}" dt="2024-12-04T14:40:40.697" v="12" actId="47"/>
        <pc:sldMkLst>
          <pc:docMk/>
          <pc:sldMk cId="965757115" sldId="357"/>
        </pc:sldMkLst>
      </pc:sldChg>
      <pc:sldChg chg="mod modShow">
        <pc:chgData name="Alison Evans (Lib)" userId="a038501e-367a-4d45-83b6-fbcb256771ea" providerId="ADAL" clId="{D5C96670-C8B7-4026-85E0-EAF19450CBD8}" dt="2024-12-04T14:34:05.331" v="0" actId="729"/>
        <pc:sldMkLst>
          <pc:docMk/>
          <pc:sldMk cId="699137278" sldId="360"/>
        </pc:sldMkLst>
      </pc:sldChg>
      <pc:sldChg chg="modSp mod">
        <pc:chgData name="Alison Evans (Lib)" userId="a038501e-367a-4d45-83b6-fbcb256771ea" providerId="ADAL" clId="{D5C96670-C8B7-4026-85E0-EAF19450CBD8}" dt="2024-12-04T14:42:30.151" v="33" actId="20577"/>
        <pc:sldMkLst>
          <pc:docMk/>
          <pc:sldMk cId="713117915" sldId="368"/>
        </pc:sldMkLst>
      </pc:sldChg>
      <pc:sldChg chg="mod modShow">
        <pc:chgData name="Alison Evans (Lib)" userId="a038501e-367a-4d45-83b6-fbcb256771ea" providerId="ADAL" clId="{D5C96670-C8B7-4026-85E0-EAF19450CBD8}" dt="2024-12-04T15:45:43.474" v="35" actId="729"/>
        <pc:sldMkLst>
          <pc:docMk/>
          <pc:sldMk cId="2858549719" sldId="370"/>
        </pc:sldMkLst>
      </pc:sldChg>
      <pc:sldChg chg="del">
        <pc:chgData name="Alison Evans (Lib)" userId="a038501e-367a-4d45-83b6-fbcb256771ea" providerId="ADAL" clId="{D5C96670-C8B7-4026-85E0-EAF19450CBD8}" dt="2024-12-04T14:40:55.810" v="13" actId="47"/>
        <pc:sldMkLst>
          <pc:docMk/>
          <pc:sldMk cId="620673578" sldId="371"/>
        </pc:sldMkLst>
      </pc:sldChg>
      <pc:sldChg chg="add">
        <pc:chgData name="Alison Evans (Lib)" userId="a038501e-367a-4d45-83b6-fbcb256771ea" providerId="ADAL" clId="{D5C96670-C8B7-4026-85E0-EAF19450CBD8}" dt="2024-12-04T14:38:18.013" v="7"/>
        <pc:sldMkLst>
          <pc:docMk/>
          <pc:sldMk cId="3638605811" sldId="372"/>
        </pc:sldMkLst>
      </pc:sldChg>
      <pc:sldChg chg="add">
        <pc:chgData name="Alison Evans (Lib)" userId="a038501e-367a-4d45-83b6-fbcb256771ea" providerId="ADAL" clId="{D5C96670-C8B7-4026-85E0-EAF19450CBD8}" dt="2024-12-04T14:38:29.172" v="8"/>
        <pc:sldMkLst>
          <pc:docMk/>
          <pc:sldMk cId="1167880047" sldId="373"/>
        </pc:sldMkLst>
      </pc:sldChg>
      <pc:sldChg chg="add">
        <pc:chgData name="Alison Evans (Lib)" userId="a038501e-367a-4d45-83b6-fbcb256771ea" providerId="ADAL" clId="{D5C96670-C8B7-4026-85E0-EAF19450CBD8}" dt="2024-12-04T14:38:59.774" v="9"/>
        <pc:sldMkLst>
          <pc:docMk/>
          <pc:sldMk cId="1367113917" sldId="374"/>
        </pc:sldMkLst>
      </pc:sldChg>
      <pc:sldChg chg="add">
        <pc:chgData name="Alison Evans (Lib)" userId="a038501e-367a-4d45-83b6-fbcb256771ea" providerId="ADAL" clId="{D5C96670-C8B7-4026-85E0-EAF19450CBD8}" dt="2024-12-19T16:36:32.571" v="37"/>
        <pc:sldMkLst>
          <pc:docMk/>
          <pc:sldMk cId="1333202470" sldId="375"/>
        </pc:sldMkLst>
      </pc:sldChg>
    </pc:docChg>
  </pc:docChgLst>
  <pc:docChgLst>
    <pc:chgData name="Jenny Hedges" userId="d4562af6-0e19-40ba-94ec-100aed0256a8" providerId="ADAL" clId="{94BBE3AB-0E17-4346-BE12-C7998FC8702C}"/>
    <pc:docChg chg="custSel delSld modSld modMainMaster">
      <pc:chgData name="Jenny Hedges" userId="d4562af6-0e19-40ba-94ec-100aed0256a8" providerId="ADAL" clId="{94BBE3AB-0E17-4346-BE12-C7998FC8702C}" dt="2024-01-23T10:12:50.825" v="14" actId="2696"/>
      <pc:docMkLst>
        <pc:docMk/>
      </pc:docMkLst>
      <pc:sldChg chg="del">
        <pc:chgData name="Jenny Hedges" userId="d4562af6-0e19-40ba-94ec-100aed0256a8" providerId="ADAL" clId="{94BBE3AB-0E17-4346-BE12-C7998FC8702C}" dt="2024-01-23T10:12:50.825" v="14" actId="2696"/>
        <pc:sldMkLst>
          <pc:docMk/>
          <pc:sldMk cId="598255588" sldId="257"/>
        </pc:sldMkLst>
      </pc:sldChg>
      <pc:sldMasterChg chg="addSldLayout modSldLayout">
        <pc:chgData name="Jenny Hedges" userId="d4562af6-0e19-40ba-94ec-100aed0256a8" providerId="ADAL" clId="{94BBE3AB-0E17-4346-BE12-C7998FC8702C}" dt="2024-01-22T15:14:00.252" v="13" actId="1076"/>
        <pc:sldMasterMkLst>
          <pc:docMk/>
          <pc:sldMasterMk cId="80297582" sldId="2147483648"/>
        </pc:sldMasterMkLst>
        <pc:sldLayoutChg chg="addSp delSp modSp mod">
          <pc:chgData name="Jenny Hedges" userId="d4562af6-0e19-40ba-94ec-100aed0256a8" providerId="ADAL" clId="{94BBE3AB-0E17-4346-BE12-C7998FC8702C}" dt="2024-01-22T15:12:38.014" v="5" actId="1076"/>
          <pc:sldLayoutMkLst>
            <pc:docMk/>
            <pc:sldMasterMk cId="80297582" sldId="2147483648"/>
            <pc:sldLayoutMk cId="4267990675" sldId="2147483667"/>
          </pc:sldLayoutMkLst>
        </pc:sldLayoutChg>
        <pc:sldLayoutChg chg="addSp delSp modSp add mod modTransition">
          <pc:chgData name="Jenny Hedges" userId="d4562af6-0e19-40ba-94ec-100aed0256a8" providerId="ADAL" clId="{94BBE3AB-0E17-4346-BE12-C7998FC8702C}" dt="2024-01-22T15:13:25.223" v="9" actId="1076"/>
          <pc:sldLayoutMkLst>
            <pc:docMk/>
            <pc:sldMasterMk cId="80297582" sldId="2147483648"/>
            <pc:sldLayoutMk cId="2932778453" sldId="2147483668"/>
          </pc:sldLayoutMkLst>
        </pc:sldLayoutChg>
        <pc:sldLayoutChg chg="addSp delSp modSp add mod modTransition">
          <pc:chgData name="Jenny Hedges" userId="d4562af6-0e19-40ba-94ec-100aed0256a8" providerId="ADAL" clId="{94BBE3AB-0E17-4346-BE12-C7998FC8702C}" dt="2024-01-22T15:14:00.252" v="13" actId="1076"/>
          <pc:sldLayoutMkLst>
            <pc:docMk/>
            <pc:sldMasterMk cId="80297582" sldId="2147483648"/>
            <pc:sldLayoutMk cId="2197982426" sldId="214748366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2003F7-B833-4D83-8FF7-031426ECBEC9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8B554D6-D323-42F1-92F5-B1E753486C44}">
      <dgm:prSet phldrT="[Text]"/>
      <dgm:spPr>
        <a:solidFill>
          <a:srgbClr val="C00000"/>
        </a:solidFill>
      </dgm:spPr>
      <dgm:t>
        <a:bodyPr/>
        <a:lstStyle/>
        <a:p>
          <a:r>
            <a:rPr lang="cy-GB" b="1" noProof="0" dirty="0"/>
            <a:t>Rhestrau Adnoddau Ar-lein </a:t>
          </a:r>
        </a:p>
        <a:p>
          <a:r>
            <a:rPr lang="cy-GB" noProof="0" dirty="0"/>
            <a:t>– </a:t>
          </a:r>
          <a:r>
            <a:rPr lang="cy-GB" b="1" noProof="0" dirty="0"/>
            <a:t>Dechreuwch yma</a:t>
          </a:r>
          <a:r>
            <a:rPr lang="cy-GB" noProof="0" dirty="0"/>
            <a:t>.</a:t>
          </a:r>
        </a:p>
      </dgm:t>
    </dgm:pt>
    <dgm:pt modelId="{C3BFF421-7691-4BC1-9A7B-C4974A46D963}" type="parTrans" cxnId="{50A192F6-292C-4507-A885-C3E8C5204BD2}">
      <dgm:prSet/>
      <dgm:spPr/>
      <dgm:t>
        <a:bodyPr/>
        <a:lstStyle/>
        <a:p>
          <a:endParaRPr lang="en-GB"/>
        </a:p>
      </dgm:t>
    </dgm:pt>
    <dgm:pt modelId="{1080B624-9373-4AC4-B036-2C1F9F233EA2}" type="sibTrans" cxnId="{50A192F6-292C-4507-A885-C3E8C5204BD2}">
      <dgm:prSet/>
      <dgm:spPr/>
      <dgm:t>
        <a:bodyPr/>
        <a:lstStyle/>
        <a:p>
          <a:endParaRPr lang="en-GB"/>
        </a:p>
      </dgm:t>
    </dgm:pt>
    <dgm:pt modelId="{5353E17C-0AEB-4C57-B357-C2B988DBC8D9}">
      <dgm:prSet phldrT="[Text]"/>
      <dgm:spPr>
        <a:solidFill>
          <a:srgbClr val="FFC000"/>
        </a:solidFill>
      </dgm:spPr>
      <dgm:t>
        <a:bodyPr/>
        <a:lstStyle/>
        <a:p>
          <a:r>
            <a:rPr lang="cy-GB" b="1" noProof="0" dirty="0"/>
            <a:t>Catalog a Chronfeydd Data’r Llyfrgell </a:t>
          </a:r>
        </a:p>
        <a:p>
          <a:r>
            <a:rPr lang="cy-GB" noProof="0" dirty="0"/>
            <a:t>- </a:t>
          </a:r>
          <a:r>
            <a:rPr lang="cy-GB" b="1" noProof="0" dirty="0"/>
            <a:t>Adeiladwch yma</a:t>
          </a:r>
          <a:r>
            <a:rPr lang="cy-GB" noProof="0" dirty="0"/>
            <a:t>.</a:t>
          </a:r>
        </a:p>
        <a:p>
          <a:endParaRPr lang="cy-GB" noProof="0" dirty="0"/>
        </a:p>
      </dgm:t>
    </dgm:pt>
    <dgm:pt modelId="{AD47E912-FF53-48C5-B54F-8CE4728649F0}" type="parTrans" cxnId="{8980D244-A58E-4211-A5C5-49DE81B57962}">
      <dgm:prSet/>
      <dgm:spPr/>
      <dgm:t>
        <a:bodyPr/>
        <a:lstStyle/>
        <a:p>
          <a:endParaRPr lang="en-GB"/>
        </a:p>
      </dgm:t>
    </dgm:pt>
    <dgm:pt modelId="{50DB92D6-A766-42A1-9382-6A9A0C5E85C1}" type="sibTrans" cxnId="{8980D244-A58E-4211-A5C5-49DE81B57962}">
      <dgm:prSet/>
      <dgm:spPr/>
      <dgm:t>
        <a:bodyPr/>
        <a:lstStyle/>
        <a:p>
          <a:endParaRPr lang="en-GB"/>
        </a:p>
      </dgm:t>
    </dgm:pt>
    <dgm:pt modelId="{D8B96F7E-F42C-43A6-9E48-F3526FDAF556}">
      <dgm:prSet phldrT="[Text]"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Mwyafrif yr adnoddau ar-lein. </a:t>
          </a:r>
          <a:endParaRPr lang="cy-GB" sz="1800" noProof="0" dirty="0"/>
        </a:p>
      </dgm:t>
    </dgm:pt>
    <dgm:pt modelId="{D74E619F-6FAD-4F8C-9515-D59389E46C1E}" type="parTrans" cxnId="{8D371142-7C79-4372-B9DB-C7236527749A}">
      <dgm:prSet/>
      <dgm:spPr/>
      <dgm:t>
        <a:bodyPr/>
        <a:lstStyle/>
        <a:p>
          <a:endParaRPr lang="en-GB"/>
        </a:p>
      </dgm:t>
    </dgm:pt>
    <dgm:pt modelId="{654DE0E6-460B-4677-BFE4-7CE9BED89421}" type="sibTrans" cxnId="{8D371142-7C79-4372-B9DB-C7236527749A}">
      <dgm:prSet/>
      <dgm:spPr/>
      <dgm:t>
        <a:bodyPr/>
        <a:lstStyle/>
        <a:p>
          <a:endParaRPr lang="en-GB"/>
        </a:p>
      </dgm:t>
    </dgm:pt>
    <dgm:pt modelId="{4AB76F14-AFA0-4559-98CE-24097952E05B}">
      <dgm:prSet phldrT="[Text]"/>
      <dgm:spPr>
        <a:solidFill>
          <a:srgbClr val="00B050"/>
        </a:solidFill>
      </dgm:spPr>
      <dgm:t>
        <a:bodyPr/>
        <a:lstStyle/>
        <a:p>
          <a:r>
            <a:rPr lang="cy-GB" b="1" noProof="0" dirty="0" err="1"/>
            <a:t>Moodle</a:t>
          </a:r>
          <a:r>
            <a:rPr lang="cy-GB" b="1" noProof="0" dirty="0"/>
            <a:t> a </a:t>
          </a:r>
          <a:r>
            <a:rPr lang="cy-GB" b="1" noProof="0" dirty="0" err="1"/>
            <a:t>Teams</a:t>
          </a:r>
          <a:r>
            <a:rPr lang="cy-GB" b="1" noProof="0" dirty="0"/>
            <a:t>.</a:t>
          </a:r>
        </a:p>
      </dgm:t>
    </dgm:pt>
    <dgm:pt modelId="{BC1855FF-ADD6-4651-9871-49008FF4C8FA}" type="parTrans" cxnId="{92198D85-2606-4A60-A949-A5C8676B7FB4}">
      <dgm:prSet/>
      <dgm:spPr/>
      <dgm:t>
        <a:bodyPr/>
        <a:lstStyle/>
        <a:p>
          <a:endParaRPr lang="en-GB"/>
        </a:p>
      </dgm:t>
    </dgm:pt>
    <dgm:pt modelId="{B111323E-7C54-4816-8977-41B1ED41DA66}" type="sibTrans" cxnId="{92198D85-2606-4A60-A949-A5C8676B7FB4}">
      <dgm:prSet/>
      <dgm:spPr/>
      <dgm:t>
        <a:bodyPr/>
        <a:lstStyle/>
        <a:p>
          <a:endParaRPr lang="en-GB"/>
        </a:p>
      </dgm:t>
    </dgm:pt>
    <dgm:pt modelId="{80EC02DD-4708-4070-85E2-28EAAE22F761}">
      <dgm:prSet phldrT="[Text]"/>
      <dgm:spPr>
        <a:solidFill>
          <a:srgbClr val="0070C0"/>
        </a:solidFill>
      </dgm:spPr>
      <dgm:t>
        <a:bodyPr/>
        <a:lstStyle/>
        <a:p>
          <a:r>
            <a:rPr lang="cy-GB" b="1" noProof="0" dirty="0"/>
            <a:t>Y Rhyngrwyd.</a:t>
          </a:r>
        </a:p>
      </dgm:t>
    </dgm:pt>
    <dgm:pt modelId="{0CC4FC83-F51A-4F70-A029-D040565BEEAC}" type="parTrans" cxnId="{E0D6B24F-B848-4D22-97F6-CA75CEF24E82}">
      <dgm:prSet/>
      <dgm:spPr/>
      <dgm:t>
        <a:bodyPr/>
        <a:lstStyle/>
        <a:p>
          <a:endParaRPr lang="en-GB"/>
        </a:p>
      </dgm:t>
    </dgm:pt>
    <dgm:pt modelId="{858D8FA4-053B-4973-9C92-85FCD0A2F841}" type="sibTrans" cxnId="{E0D6B24F-B848-4D22-97F6-CA75CEF24E82}">
      <dgm:prSet/>
      <dgm:spPr/>
      <dgm:t>
        <a:bodyPr/>
        <a:lstStyle/>
        <a:p>
          <a:endParaRPr lang="en-GB"/>
        </a:p>
      </dgm:t>
    </dgm:pt>
    <dgm:pt modelId="{00FCFEBB-050B-4CD9-9DEA-966D62820DE7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Gwerthuswch – CRAAP/ACORN.</a:t>
          </a:r>
          <a:endParaRPr lang="cy-GB" sz="1800" noProof="0" dirty="0"/>
        </a:p>
      </dgm:t>
    </dgm:pt>
    <dgm:pt modelId="{8E5242F6-8803-4C51-8C0C-BCAA64350233}" type="parTrans" cxnId="{2424D0E9-2C9E-46A3-A621-BF4650E068EE}">
      <dgm:prSet/>
      <dgm:spPr/>
      <dgm:t>
        <a:bodyPr/>
        <a:lstStyle/>
        <a:p>
          <a:endParaRPr lang="en-GB"/>
        </a:p>
      </dgm:t>
    </dgm:pt>
    <dgm:pt modelId="{5DE1D3F0-B702-438F-8C59-0FEEC821065D}" type="sibTrans" cxnId="{2424D0E9-2C9E-46A3-A621-BF4650E068EE}">
      <dgm:prSet/>
      <dgm:spPr/>
      <dgm:t>
        <a:bodyPr/>
        <a:lstStyle/>
        <a:p>
          <a:endParaRPr lang="en-GB"/>
        </a:p>
      </dgm:t>
    </dgm:pt>
    <dgm:pt modelId="{2DCB7AA4-AD5C-40E4-A1C9-4FE5CD1286CD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  <a:cs typeface="Calibri"/>
            </a:rPr>
            <a:t>Argymhellwyd gan eich darlithwyr</a:t>
          </a:r>
          <a:r>
            <a:rPr lang="cy-GB" sz="1800" noProof="0" dirty="0">
              <a:latin typeface="Calibri "/>
              <a:ea typeface="+mn-lt"/>
              <a:cs typeface="Calibri"/>
            </a:rPr>
            <a:t>.</a:t>
          </a:r>
          <a:endParaRPr lang="cy-GB" sz="1800" noProof="0" dirty="0"/>
        </a:p>
      </dgm:t>
    </dgm:pt>
    <dgm:pt modelId="{78CCB3C3-17D7-41F7-A432-4DB5CAAB1CF7}" type="parTrans" cxnId="{9A6D5DB1-0854-4DA2-B400-FA2E87139B26}">
      <dgm:prSet/>
      <dgm:spPr/>
      <dgm:t>
        <a:bodyPr/>
        <a:lstStyle/>
        <a:p>
          <a:endParaRPr lang="en-GB"/>
        </a:p>
      </dgm:t>
    </dgm:pt>
    <dgm:pt modelId="{5E43DA55-A7E8-4657-A95C-0A90F1BFAD97}" type="sibTrans" cxnId="{9A6D5DB1-0854-4DA2-B400-FA2E87139B26}">
      <dgm:prSet/>
      <dgm:spPr/>
      <dgm:t>
        <a:bodyPr/>
        <a:lstStyle/>
        <a:p>
          <a:endParaRPr lang="en-GB"/>
        </a:p>
      </dgm:t>
    </dgm:pt>
    <dgm:pt modelId="{58E06ECA-E15A-40E5-8485-8A807663440D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  <a:ea typeface="+mn-lt"/>
              <a:cs typeface="Calibri"/>
            </a:rPr>
            <a:t>Gwnaed ar gael gan y llyfrgell. </a:t>
          </a:r>
          <a:endParaRPr lang="cy-GB" sz="1800" noProof="0" dirty="0"/>
        </a:p>
      </dgm:t>
    </dgm:pt>
    <dgm:pt modelId="{10559FEB-E56F-4CE4-A433-F506F2D8893A}" type="parTrans" cxnId="{C0420E06-2CC2-4632-A9F4-44D3E14DC146}">
      <dgm:prSet/>
      <dgm:spPr/>
      <dgm:t>
        <a:bodyPr/>
        <a:lstStyle/>
        <a:p>
          <a:endParaRPr lang="en-GB"/>
        </a:p>
      </dgm:t>
    </dgm:pt>
    <dgm:pt modelId="{3FAB72BC-1A99-45C2-944A-5A9FEBAB952C}" type="sibTrans" cxnId="{C0420E06-2CC2-4632-A9F4-44D3E14DC146}">
      <dgm:prSet/>
      <dgm:spPr/>
      <dgm:t>
        <a:bodyPr/>
        <a:lstStyle/>
        <a:p>
          <a:endParaRPr lang="en-GB"/>
        </a:p>
      </dgm:t>
    </dgm:pt>
    <dgm:pt modelId="{17F98CED-0C60-468A-9FCD-B5BC025AEFFD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  <a:ea typeface="+mn-lt"/>
              <a:cs typeface="Calibri"/>
            </a:rPr>
            <a:t>Hawdd eu cyrchu trwy ddolen uniongyrchol. </a:t>
          </a:r>
          <a:endParaRPr lang="cy-GB" sz="1800" noProof="0" dirty="0"/>
        </a:p>
      </dgm:t>
    </dgm:pt>
    <dgm:pt modelId="{6611A169-7FE6-4C53-AAB7-15A2E32915EB}" type="parTrans" cxnId="{EDC7ED78-0615-4EF5-B107-46B6D40A1FCB}">
      <dgm:prSet/>
      <dgm:spPr/>
      <dgm:t>
        <a:bodyPr/>
        <a:lstStyle/>
        <a:p>
          <a:endParaRPr lang="en-GB"/>
        </a:p>
      </dgm:t>
    </dgm:pt>
    <dgm:pt modelId="{F461ABD3-D7A1-4CD7-B399-1DA374CEBFF8}" type="sibTrans" cxnId="{EDC7ED78-0615-4EF5-B107-46B6D40A1FCB}">
      <dgm:prSet/>
      <dgm:spPr/>
      <dgm:t>
        <a:bodyPr/>
        <a:lstStyle/>
        <a:p>
          <a:endParaRPr lang="en-GB"/>
        </a:p>
      </dgm:t>
    </dgm:pt>
    <dgm:pt modelId="{C9C61055-14B4-4B2D-9441-6F23F1D1E826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 err="1">
              <a:latin typeface="Calibri "/>
              <a:cs typeface="Calibri"/>
            </a:rPr>
            <a:t>Moodle</a:t>
          </a:r>
          <a:r>
            <a:rPr lang="cy-GB" sz="1800" noProof="0" dirty="0">
              <a:latin typeface="Calibri "/>
              <a:cs typeface="Calibri"/>
            </a:rPr>
            <a:t> neu dudalennau gwe’r llyfrgell.</a:t>
          </a:r>
          <a:endParaRPr lang="cy-GB" sz="1800" noProof="0" dirty="0"/>
        </a:p>
      </dgm:t>
    </dgm:pt>
    <dgm:pt modelId="{EBF5E698-9010-445C-8751-D8C8B673C259}" type="parTrans" cxnId="{4DB40D41-F4BD-4632-83E1-A82EB04C7B35}">
      <dgm:prSet/>
      <dgm:spPr/>
      <dgm:t>
        <a:bodyPr/>
        <a:lstStyle/>
        <a:p>
          <a:endParaRPr lang="en-GB"/>
        </a:p>
      </dgm:t>
    </dgm:pt>
    <dgm:pt modelId="{D857DE98-F8E4-4BE8-A1D3-FDE24C45D456}" type="sibTrans" cxnId="{4DB40D41-F4BD-4632-83E1-A82EB04C7B35}">
      <dgm:prSet/>
      <dgm:spPr/>
      <dgm:t>
        <a:bodyPr/>
        <a:lstStyle/>
        <a:p>
          <a:endParaRPr lang="en-GB"/>
        </a:p>
      </dgm:t>
    </dgm:pt>
    <dgm:pt modelId="{DDB49CE6-6E95-4C9D-AEF5-01C626C6D14B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Cynnwys academaidd cyfredol y tanysgrifir iddo, yn eich maes pwnc. </a:t>
          </a:r>
        </a:p>
      </dgm:t>
    </dgm:pt>
    <dgm:pt modelId="{1A4F6963-23D7-4075-A3E7-08735294F8F9}" type="parTrans" cxnId="{3FD0E38A-2CED-4389-90D0-E7B61AD0069B}">
      <dgm:prSet/>
      <dgm:spPr/>
      <dgm:t>
        <a:bodyPr/>
        <a:lstStyle/>
        <a:p>
          <a:endParaRPr lang="en-GB"/>
        </a:p>
      </dgm:t>
    </dgm:pt>
    <dgm:pt modelId="{E1B5D4C2-C1EA-4888-B7D9-CD737A07B24E}" type="sibTrans" cxnId="{3FD0E38A-2CED-4389-90D0-E7B61AD0069B}">
      <dgm:prSet/>
      <dgm:spPr/>
      <dgm:t>
        <a:bodyPr/>
        <a:lstStyle/>
        <a:p>
          <a:endParaRPr lang="en-GB"/>
        </a:p>
      </dgm:t>
    </dgm:pt>
    <dgm:pt modelId="{B5DB6E12-58B4-4BE6-BCDB-745A8C35B9CD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endParaRPr lang="cy-GB" sz="1800" noProof="0" dirty="0">
            <a:latin typeface="Calibri "/>
          </a:endParaRPr>
        </a:p>
      </dgm:t>
    </dgm:pt>
    <dgm:pt modelId="{60AD4309-E16A-44C5-94F9-6CDE1853C6DD}" type="parTrans" cxnId="{CF02AAA4-B430-4355-B45B-D3D0B2E7E7A8}">
      <dgm:prSet/>
      <dgm:spPr/>
      <dgm:t>
        <a:bodyPr/>
        <a:lstStyle/>
        <a:p>
          <a:endParaRPr lang="en-GB"/>
        </a:p>
      </dgm:t>
    </dgm:pt>
    <dgm:pt modelId="{D8DB6C8B-ECA3-414E-8049-C65B442E5220}" type="sibTrans" cxnId="{CF02AAA4-B430-4355-B45B-D3D0B2E7E7A8}">
      <dgm:prSet/>
      <dgm:spPr/>
      <dgm:t>
        <a:bodyPr/>
        <a:lstStyle/>
        <a:p>
          <a:endParaRPr lang="en-GB"/>
        </a:p>
      </dgm:t>
    </dgm:pt>
    <dgm:pt modelId="{F35F7168-449C-4339-B94F-160865919749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Hidlyddion cyfyngedig. </a:t>
          </a:r>
          <a:endParaRPr lang="cy-GB" sz="1800" noProof="0" dirty="0"/>
        </a:p>
      </dgm:t>
    </dgm:pt>
    <dgm:pt modelId="{38532613-508C-49B4-86E8-9DC42DFB6067}" type="parTrans" cxnId="{04BAA3B6-1494-418A-A723-6FB7EEB0FAD5}">
      <dgm:prSet/>
      <dgm:spPr/>
      <dgm:t>
        <a:bodyPr/>
        <a:lstStyle/>
        <a:p>
          <a:endParaRPr lang="en-GB"/>
        </a:p>
      </dgm:t>
    </dgm:pt>
    <dgm:pt modelId="{000E4A62-A4F8-45BA-B394-289532E9ED41}" type="sibTrans" cxnId="{04BAA3B6-1494-418A-A723-6FB7EEB0FAD5}">
      <dgm:prSet/>
      <dgm:spPr/>
      <dgm:t>
        <a:bodyPr/>
        <a:lstStyle/>
        <a:p>
          <a:endParaRPr lang="en-GB"/>
        </a:p>
      </dgm:t>
    </dgm:pt>
    <dgm:pt modelId="{112D331E-1CE1-4300-8895-0812AACBAFC8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Cyfyngir mynediad at gynnwys y tanysgrifir iddo. </a:t>
          </a:r>
          <a:endParaRPr lang="cy-GB" sz="1800" noProof="0" dirty="0"/>
        </a:p>
      </dgm:t>
    </dgm:pt>
    <dgm:pt modelId="{38A6A4F5-34A9-42A0-8DA9-B385869E2987}" type="parTrans" cxnId="{B530E06C-FBE4-40EE-B0F2-C7663A311F1A}">
      <dgm:prSet/>
      <dgm:spPr/>
      <dgm:t>
        <a:bodyPr/>
        <a:lstStyle/>
        <a:p>
          <a:endParaRPr lang="en-GB"/>
        </a:p>
      </dgm:t>
    </dgm:pt>
    <dgm:pt modelId="{BB6F1E58-9775-4933-B012-37DA405EFAD2}" type="sibTrans" cxnId="{B530E06C-FBE4-40EE-B0F2-C7663A311F1A}">
      <dgm:prSet/>
      <dgm:spPr/>
      <dgm:t>
        <a:bodyPr/>
        <a:lstStyle/>
        <a:p>
          <a:endParaRPr lang="en-GB"/>
        </a:p>
      </dgm:t>
    </dgm:pt>
    <dgm:pt modelId="{E9A64C51-59FA-4CA6-A52F-E0F023E62D9E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Deallwch yr hyn rydych chi’n edrych arno … a’r hyn nad ydych chi’n edrych arno! </a:t>
          </a:r>
          <a:endParaRPr lang="cy-GB" sz="1800" noProof="0" dirty="0"/>
        </a:p>
      </dgm:t>
    </dgm:pt>
    <dgm:pt modelId="{DF3D5480-6A82-4474-B364-1860F70DD38A}" type="parTrans" cxnId="{3260BCD7-F8B5-4BA6-8AF9-3B17A42829BF}">
      <dgm:prSet/>
      <dgm:spPr/>
      <dgm:t>
        <a:bodyPr/>
        <a:lstStyle/>
        <a:p>
          <a:endParaRPr lang="en-GB"/>
        </a:p>
      </dgm:t>
    </dgm:pt>
    <dgm:pt modelId="{FDD501A7-CDE1-4348-AF70-1753AC79ED51}" type="sibTrans" cxnId="{3260BCD7-F8B5-4BA6-8AF9-3B17A42829BF}">
      <dgm:prSet/>
      <dgm:spPr/>
      <dgm:t>
        <a:bodyPr/>
        <a:lstStyle/>
        <a:p>
          <a:endParaRPr lang="en-GB"/>
        </a:p>
      </dgm:t>
    </dgm:pt>
    <dgm:pt modelId="{6F69BC11-B770-403E-9E0E-156E429D6A67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endParaRPr lang="cy-GB" sz="1800" noProof="0" dirty="0">
            <a:solidFill>
              <a:schemeClr val="tx1"/>
            </a:solidFill>
            <a:latin typeface="Calibri "/>
          </a:endParaRPr>
        </a:p>
      </dgm:t>
    </dgm:pt>
    <dgm:pt modelId="{D69CD32C-000E-4ECB-A99B-93800EC6B4CD}" type="sibTrans" cxnId="{5616AF8E-A848-496F-BB20-7F992468B7D7}">
      <dgm:prSet/>
      <dgm:spPr/>
      <dgm:t>
        <a:bodyPr/>
        <a:lstStyle/>
        <a:p>
          <a:endParaRPr lang="en-GB"/>
        </a:p>
      </dgm:t>
    </dgm:pt>
    <dgm:pt modelId="{8CF25998-6932-4733-8438-661F52A805D7}" type="parTrans" cxnId="{5616AF8E-A848-496F-BB20-7F992468B7D7}">
      <dgm:prSet/>
      <dgm:spPr/>
      <dgm:t>
        <a:bodyPr/>
        <a:lstStyle/>
        <a:p>
          <a:endParaRPr lang="en-GB"/>
        </a:p>
      </dgm:t>
    </dgm:pt>
    <dgm:pt modelId="{3E56FB19-2466-40B5-85AB-419D4D985EFE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Adnoddau ychwanegol defnyddiol a chyfathrebiadau gan ddarlithwyr ac aelodau’r garfan.</a:t>
          </a:r>
        </a:p>
      </dgm:t>
    </dgm:pt>
    <dgm:pt modelId="{F5A93884-3640-4547-8545-07EA9056D3FD}" type="sibTrans" cxnId="{87C39E7A-0E37-4E4D-A39B-58D4EB40EB19}">
      <dgm:prSet/>
      <dgm:spPr/>
      <dgm:t>
        <a:bodyPr/>
        <a:lstStyle/>
        <a:p>
          <a:endParaRPr lang="en-GB"/>
        </a:p>
      </dgm:t>
    </dgm:pt>
    <dgm:pt modelId="{B48E52C7-FE5C-46DF-84D9-BD35D6CBA67E}" type="parTrans" cxnId="{87C39E7A-0E37-4E4D-A39B-58D4EB40EB19}">
      <dgm:prSet/>
      <dgm:spPr/>
      <dgm:t>
        <a:bodyPr/>
        <a:lstStyle/>
        <a:p>
          <a:endParaRPr lang="en-GB"/>
        </a:p>
      </dgm:t>
    </dgm:pt>
    <dgm:pt modelId="{BDA2F7AC-51C4-4013-B4D0-3C34A923E0E8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Cymorth da.</a:t>
          </a:r>
        </a:p>
      </dgm:t>
    </dgm:pt>
    <dgm:pt modelId="{91E12995-29F0-414E-9EE3-56F986A6A008}" type="parTrans" cxnId="{97C203C1-561F-4884-B652-DFA256C5C8C8}">
      <dgm:prSet/>
      <dgm:spPr/>
      <dgm:t>
        <a:bodyPr/>
        <a:lstStyle/>
        <a:p>
          <a:endParaRPr lang="en-GB"/>
        </a:p>
      </dgm:t>
    </dgm:pt>
    <dgm:pt modelId="{BB8E1584-720D-4B7C-BAC2-740AE63B9E76}" type="sibTrans" cxnId="{97C203C1-561F-4884-B652-DFA256C5C8C8}">
      <dgm:prSet/>
      <dgm:spPr/>
      <dgm:t>
        <a:bodyPr/>
        <a:lstStyle/>
        <a:p>
          <a:endParaRPr lang="en-GB"/>
        </a:p>
      </dgm:t>
    </dgm:pt>
    <dgm:pt modelId="{DC7FB15D-52F8-4EA6-AB41-5BAF5F6339EF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Hidlyddion da.</a:t>
          </a:r>
        </a:p>
      </dgm:t>
    </dgm:pt>
    <dgm:pt modelId="{8D120760-4248-4A0E-94AE-ADAD96F306F3}" type="parTrans" cxnId="{C469BB9C-7FE9-4345-9B79-416BA000776A}">
      <dgm:prSet/>
      <dgm:spPr/>
      <dgm:t>
        <a:bodyPr/>
        <a:lstStyle/>
        <a:p>
          <a:endParaRPr lang="en-GB"/>
        </a:p>
      </dgm:t>
    </dgm:pt>
    <dgm:pt modelId="{B5BFE76B-22AC-44B4-9F7E-DD9FA9B4B124}" type="sibTrans" cxnId="{C469BB9C-7FE9-4345-9B79-416BA000776A}">
      <dgm:prSet/>
      <dgm:spPr/>
      <dgm:t>
        <a:bodyPr/>
        <a:lstStyle/>
        <a:p>
          <a:endParaRPr lang="en-GB"/>
        </a:p>
      </dgm:t>
    </dgm:pt>
    <dgm:pt modelId="{0B0E9C62-4E81-4DD2-B491-FCE8CC83B39E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endParaRPr lang="cy-GB" sz="1800" noProof="0" dirty="0">
            <a:solidFill>
              <a:schemeClr val="tx1"/>
            </a:solidFill>
            <a:latin typeface="Calibri "/>
          </a:endParaRPr>
        </a:p>
      </dgm:t>
    </dgm:pt>
    <dgm:pt modelId="{4D7ED9DC-2925-4E7A-87BC-8667CFB6505D}" type="parTrans" cxnId="{ECEBD157-A258-43D8-90F2-4B6B32EFDBEA}">
      <dgm:prSet/>
      <dgm:spPr/>
      <dgm:t>
        <a:bodyPr/>
        <a:lstStyle/>
        <a:p>
          <a:endParaRPr lang="en-GB"/>
        </a:p>
      </dgm:t>
    </dgm:pt>
    <dgm:pt modelId="{D242887C-6F1F-4128-872D-A05945688884}" type="sibTrans" cxnId="{ECEBD157-A258-43D8-90F2-4B6B32EFDBEA}">
      <dgm:prSet/>
      <dgm:spPr/>
      <dgm:t>
        <a:bodyPr/>
        <a:lstStyle/>
        <a:p>
          <a:endParaRPr lang="en-GB"/>
        </a:p>
      </dgm:t>
    </dgm:pt>
    <dgm:pt modelId="{BF297E99-CE1A-4DF5-A290-FEEDED7A2A99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Trefnu canlyniadau.</a:t>
          </a:r>
        </a:p>
      </dgm:t>
    </dgm:pt>
    <dgm:pt modelId="{488BF8FC-BC6D-4AD3-A33C-DD0A8BCD01E6}" type="parTrans" cxnId="{4A235A1C-1A7C-4DB2-B616-575073CCEAB4}">
      <dgm:prSet/>
      <dgm:spPr/>
      <dgm:t>
        <a:bodyPr/>
        <a:lstStyle/>
        <a:p>
          <a:endParaRPr lang="en-GB"/>
        </a:p>
      </dgm:t>
    </dgm:pt>
    <dgm:pt modelId="{34F80811-E484-4D24-ADCA-40365BBE492E}" type="sibTrans" cxnId="{4A235A1C-1A7C-4DB2-B616-575073CCEAB4}">
      <dgm:prSet/>
      <dgm:spPr/>
      <dgm:t>
        <a:bodyPr/>
        <a:lstStyle/>
        <a:p>
          <a:endParaRPr lang="en-GB"/>
        </a:p>
      </dgm:t>
    </dgm:pt>
    <dgm:pt modelId="{8356BECB-C3AE-4326-A311-1A86773E255C}" type="pres">
      <dgm:prSet presAssocID="{C92003F7-B833-4D83-8FF7-031426ECBEC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8FCF1D9-C35F-4CB1-888E-B066D024C188}" type="pres">
      <dgm:prSet presAssocID="{C92003F7-B833-4D83-8FF7-031426ECBEC9}" presName="children" presStyleCnt="0"/>
      <dgm:spPr/>
    </dgm:pt>
    <dgm:pt modelId="{1228635D-7A3B-4E4B-9EE8-DCAC9EDDED49}" type="pres">
      <dgm:prSet presAssocID="{C92003F7-B833-4D83-8FF7-031426ECBEC9}" presName="child1group" presStyleCnt="0"/>
      <dgm:spPr/>
    </dgm:pt>
    <dgm:pt modelId="{4E7F8C8D-470F-4BEA-935D-6B5D4F0C1EA5}" type="pres">
      <dgm:prSet presAssocID="{C92003F7-B833-4D83-8FF7-031426ECBEC9}" presName="child1" presStyleLbl="bgAcc1" presStyleIdx="0" presStyleCnt="4" custScaleX="206935" custScaleY="142875" custLinFactNeighborX="-44610" custLinFactNeighborY="24472"/>
      <dgm:spPr/>
    </dgm:pt>
    <dgm:pt modelId="{D1E66A15-2FC6-45F7-A915-C47B5E5B4EDE}" type="pres">
      <dgm:prSet presAssocID="{C92003F7-B833-4D83-8FF7-031426ECBEC9}" presName="child1Text" presStyleLbl="bgAcc1" presStyleIdx="0" presStyleCnt="4">
        <dgm:presLayoutVars>
          <dgm:bulletEnabled val="1"/>
        </dgm:presLayoutVars>
      </dgm:prSet>
      <dgm:spPr/>
    </dgm:pt>
    <dgm:pt modelId="{EB988310-E014-42BC-AA72-34596CD50E27}" type="pres">
      <dgm:prSet presAssocID="{C92003F7-B833-4D83-8FF7-031426ECBEC9}" presName="child2group" presStyleCnt="0"/>
      <dgm:spPr/>
    </dgm:pt>
    <dgm:pt modelId="{572AE2D8-E9B9-4EE2-A007-0BCEDB6D040D}" type="pres">
      <dgm:prSet presAssocID="{C92003F7-B833-4D83-8FF7-031426ECBEC9}" presName="child2" presStyleLbl="bgAcc1" presStyleIdx="1" presStyleCnt="4" custScaleX="215651" custScaleY="137193" custLinFactNeighborX="52995" custLinFactNeighborY="26554"/>
      <dgm:spPr/>
    </dgm:pt>
    <dgm:pt modelId="{370C4065-601B-43AF-98E4-0C1B6C3DE363}" type="pres">
      <dgm:prSet presAssocID="{C92003F7-B833-4D83-8FF7-031426ECBEC9}" presName="child2Text" presStyleLbl="bgAcc1" presStyleIdx="1" presStyleCnt="4">
        <dgm:presLayoutVars>
          <dgm:bulletEnabled val="1"/>
        </dgm:presLayoutVars>
      </dgm:prSet>
      <dgm:spPr/>
    </dgm:pt>
    <dgm:pt modelId="{C2F8B4C8-A787-4F93-9C1F-9748A04288A8}" type="pres">
      <dgm:prSet presAssocID="{C92003F7-B833-4D83-8FF7-031426ECBEC9}" presName="child3group" presStyleCnt="0"/>
      <dgm:spPr/>
    </dgm:pt>
    <dgm:pt modelId="{2E78DF6A-5BA2-4AF4-ABAC-C9584B50FE1E}" type="pres">
      <dgm:prSet presAssocID="{C92003F7-B833-4D83-8FF7-031426ECBEC9}" presName="child3" presStyleLbl="bgAcc1" presStyleIdx="2" presStyleCnt="4" custScaleX="224499" custScaleY="151537" custLinFactNeighborX="56769" custLinFactNeighborY="-29236"/>
      <dgm:spPr/>
    </dgm:pt>
    <dgm:pt modelId="{ADA0C0B3-F4F3-4586-A2EA-C98791266026}" type="pres">
      <dgm:prSet presAssocID="{C92003F7-B833-4D83-8FF7-031426ECBEC9}" presName="child3Text" presStyleLbl="bgAcc1" presStyleIdx="2" presStyleCnt="4">
        <dgm:presLayoutVars>
          <dgm:bulletEnabled val="1"/>
        </dgm:presLayoutVars>
      </dgm:prSet>
      <dgm:spPr/>
    </dgm:pt>
    <dgm:pt modelId="{E41530BE-EB62-475C-8E1C-2AD11DB94825}" type="pres">
      <dgm:prSet presAssocID="{C92003F7-B833-4D83-8FF7-031426ECBEC9}" presName="child4group" presStyleCnt="0"/>
      <dgm:spPr/>
    </dgm:pt>
    <dgm:pt modelId="{2384FEB9-34F1-42DF-81BC-C917B4415C93}" type="pres">
      <dgm:prSet presAssocID="{C92003F7-B833-4D83-8FF7-031426ECBEC9}" presName="child4" presStyleLbl="bgAcc1" presStyleIdx="3" presStyleCnt="4" custScaleX="201559" custScaleY="157872" custLinFactNeighborX="-48990" custLinFactNeighborY="-30937"/>
      <dgm:spPr/>
    </dgm:pt>
    <dgm:pt modelId="{98053A02-D469-4C3A-84CA-3C189CBBA9F1}" type="pres">
      <dgm:prSet presAssocID="{C92003F7-B833-4D83-8FF7-031426ECBEC9}" presName="child4Text" presStyleLbl="bgAcc1" presStyleIdx="3" presStyleCnt="4">
        <dgm:presLayoutVars>
          <dgm:bulletEnabled val="1"/>
        </dgm:presLayoutVars>
      </dgm:prSet>
      <dgm:spPr/>
    </dgm:pt>
    <dgm:pt modelId="{7EDD1E09-4873-4F75-A1C6-139A21A70E2E}" type="pres">
      <dgm:prSet presAssocID="{C92003F7-B833-4D83-8FF7-031426ECBEC9}" presName="childPlaceholder" presStyleCnt="0"/>
      <dgm:spPr/>
    </dgm:pt>
    <dgm:pt modelId="{211BEA03-1A28-41A3-BC85-5AFC35328455}" type="pres">
      <dgm:prSet presAssocID="{C92003F7-B833-4D83-8FF7-031426ECBEC9}" presName="circle" presStyleCnt="0"/>
      <dgm:spPr/>
    </dgm:pt>
    <dgm:pt modelId="{313074F8-281A-42BB-A57A-FE348621A242}" type="pres">
      <dgm:prSet presAssocID="{C92003F7-B833-4D83-8FF7-031426ECBEC9}" presName="quadrant1" presStyleLbl="node1" presStyleIdx="0" presStyleCnt="4" custLinFactNeighborX="2008" custLinFactNeighborY="-6024">
        <dgm:presLayoutVars>
          <dgm:chMax val="1"/>
          <dgm:bulletEnabled val="1"/>
        </dgm:presLayoutVars>
      </dgm:prSet>
      <dgm:spPr/>
    </dgm:pt>
    <dgm:pt modelId="{F510AB9C-0F2C-44B0-9EE2-E65B6DC88FCB}" type="pres">
      <dgm:prSet presAssocID="{C92003F7-B833-4D83-8FF7-031426ECBEC9}" presName="quadrant2" presStyleLbl="node1" presStyleIdx="1" presStyleCnt="4" custLinFactNeighborX="1267" custLinFactNeighborY="-5522">
        <dgm:presLayoutVars>
          <dgm:chMax val="1"/>
          <dgm:bulletEnabled val="1"/>
        </dgm:presLayoutVars>
      </dgm:prSet>
      <dgm:spPr/>
    </dgm:pt>
    <dgm:pt modelId="{528D620D-1FB0-41F4-AB04-2E68A5F1819D}" type="pres">
      <dgm:prSet presAssocID="{C92003F7-B833-4D83-8FF7-031426ECBEC9}" presName="quadrant3" presStyleLbl="node1" presStyleIdx="2" presStyleCnt="4" custLinFactNeighborX="1267" custLinFactNeighborY="-8534">
        <dgm:presLayoutVars>
          <dgm:chMax val="1"/>
          <dgm:bulletEnabled val="1"/>
        </dgm:presLayoutVars>
      </dgm:prSet>
      <dgm:spPr/>
    </dgm:pt>
    <dgm:pt modelId="{46AC0D5D-6966-46B9-8967-88EF3255E2A4}" type="pres">
      <dgm:prSet presAssocID="{C92003F7-B833-4D83-8FF7-031426ECBEC9}" presName="quadrant4" presStyleLbl="node1" presStyleIdx="3" presStyleCnt="4" custLinFactNeighborX="1506" custLinFactNeighborY="-8032">
        <dgm:presLayoutVars>
          <dgm:chMax val="1"/>
          <dgm:bulletEnabled val="1"/>
        </dgm:presLayoutVars>
      </dgm:prSet>
      <dgm:spPr/>
    </dgm:pt>
    <dgm:pt modelId="{75347075-8FA1-4400-A05D-07B8959A4DD6}" type="pres">
      <dgm:prSet presAssocID="{C92003F7-B833-4D83-8FF7-031426ECBEC9}" presName="quadrantPlaceholder" presStyleCnt="0"/>
      <dgm:spPr/>
    </dgm:pt>
    <dgm:pt modelId="{50E4CB2B-1C02-438C-8F80-2B1788BBCA52}" type="pres">
      <dgm:prSet presAssocID="{C92003F7-B833-4D83-8FF7-031426ECBEC9}" presName="center1" presStyleLbl="fgShp" presStyleIdx="0" presStyleCnt="2"/>
      <dgm:spPr/>
    </dgm:pt>
    <dgm:pt modelId="{A60FA19F-80A0-4B77-A509-D01E01A70ED2}" type="pres">
      <dgm:prSet presAssocID="{C92003F7-B833-4D83-8FF7-031426ECBEC9}" presName="center2" presStyleLbl="fgShp" presStyleIdx="1" presStyleCnt="2"/>
      <dgm:spPr/>
    </dgm:pt>
  </dgm:ptLst>
  <dgm:cxnLst>
    <dgm:cxn modelId="{2BF4FB00-3583-4DA3-87F3-EB4FA8A3FF9A}" type="presOf" srcId="{D8B96F7E-F42C-43A6-9E48-F3526FDAF556}" destId="{572AE2D8-E9B9-4EE2-A007-0BCEDB6D040D}" srcOrd="0" destOrd="0" presId="urn:microsoft.com/office/officeart/2005/8/layout/cycle4"/>
    <dgm:cxn modelId="{C0420E06-2CC2-4632-A9F4-44D3E14DC146}" srcId="{F8B554D6-D323-42F1-92F5-B1E753486C44}" destId="{58E06ECA-E15A-40E5-8485-8A807663440D}" srcOrd="2" destOrd="0" parTransId="{10559FEB-E56F-4CE4-A433-F506F2D8893A}" sibTransId="{3FAB72BC-1A99-45C2-944A-5A9FEBAB952C}"/>
    <dgm:cxn modelId="{C1365D07-2EEE-4E77-82BE-D1DEEDCC0731}" type="presOf" srcId="{C9C61055-14B4-4B2D-9441-6F23F1D1E826}" destId="{D1E66A15-2FC6-45F7-A915-C47B5E5B4EDE}" srcOrd="1" destOrd="0" presId="urn:microsoft.com/office/officeart/2005/8/layout/cycle4"/>
    <dgm:cxn modelId="{3B33AD15-D942-4B37-8F47-6E34419617BA}" type="presOf" srcId="{BDA2F7AC-51C4-4013-B4D0-3C34A923E0E8}" destId="{572AE2D8-E9B9-4EE2-A007-0BCEDB6D040D}" srcOrd="0" destOrd="4" presId="urn:microsoft.com/office/officeart/2005/8/layout/cycle4"/>
    <dgm:cxn modelId="{82263017-F009-4168-AF1A-190DFD37C35A}" type="presOf" srcId="{F35F7168-449C-4339-B94F-160865919749}" destId="{2384FEB9-34F1-42DF-81BC-C917B4415C93}" srcOrd="0" destOrd="1" presId="urn:microsoft.com/office/officeart/2005/8/layout/cycle4"/>
    <dgm:cxn modelId="{0697181C-773E-486C-8425-6EBF528D0676}" type="presOf" srcId="{BF297E99-CE1A-4DF5-A290-FEEDED7A2A99}" destId="{572AE2D8-E9B9-4EE2-A007-0BCEDB6D040D}" srcOrd="0" destOrd="3" presId="urn:microsoft.com/office/officeart/2005/8/layout/cycle4"/>
    <dgm:cxn modelId="{4A235A1C-1A7C-4DB2-B616-575073CCEAB4}" srcId="{5353E17C-0AEB-4C57-B357-C2B988DBC8D9}" destId="{BF297E99-CE1A-4DF5-A290-FEEDED7A2A99}" srcOrd="3" destOrd="0" parTransId="{488BF8FC-BC6D-4AD3-A33C-DD0A8BCD01E6}" sibTransId="{34F80811-E484-4D24-ADCA-40365BBE492E}"/>
    <dgm:cxn modelId="{E3F33E24-DC55-4AF9-8F4D-4D11B9E741B4}" type="presOf" srcId="{00FCFEBB-050B-4CD9-9DEA-966D62820DE7}" destId="{98053A02-D469-4C3A-84CA-3C189CBBA9F1}" srcOrd="1" destOrd="0" presId="urn:microsoft.com/office/officeart/2005/8/layout/cycle4"/>
    <dgm:cxn modelId="{35278926-9325-450F-95A9-BA4CC6773622}" type="presOf" srcId="{E9A64C51-59FA-4CA6-A52F-E0F023E62D9E}" destId="{98053A02-D469-4C3A-84CA-3C189CBBA9F1}" srcOrd="1" destOrd="3" presId="urn:microsoft.com/office/officeart/2005/8/layout/cycle4"/>
    <dgm:cxn modelId="{E4D0792F-B8D1-47DC-9743-70EA952CE416}" type="presOf" srcId="{0B0E9C62-4E81-4DD2-B491-FCE8CC83B39E}" destId="{ADA0C0B3-F4F3-4586-A2EA-C98791266026}" srcOrd="1" destOrd="1" presId="urn:microsoft.com/office/officeart/2005/8/layout/cycle4"/>
    <dgm:cxn modelId="{11866531-2143-4BFD-915F-1CE897499817}" type="presOf" srcId="{DDB49CE6-6E95-4C9D-AEF5-01C626C6D14B}" destId="{370C4065-601B-43AF-98E4-0C1B6C3DE363}" srcOrd="1" destOrd="1" presId="urn:microsoft.com/office/officeart/2005/8/layout/cycle4"/>
    <dgm:cxn modelId="{EA74B93C-D7D5-492E-935F-EE17AC146D92}" type="presOf" srcId="{C92003F7-B833-4D83-8FF7-031426ECBEC9}" destId="{8356BECB-C3AE-4326-A311-1A86773E255C}" srcOrd="0" destOrd="0" presId="urn:microsoft.com/office/officeart/2005/8/layout/cycle4"/>
    <dgm:cxn modelId="{D629425F-2929-4BE0-B0A8-B2D806FA606B}" type="presOf" srcId="{4AB76F14-AFA0-4559-98CE-24097952E05B}" destId="{528D620D-1FB0-41F4-AB04-2E68A5F1819D}" srcOrd="0" destOrd="0" presId="urn:microsoft.com/office/officeart/2005/8/layout/cycle4"/>
    <dgm:cxn modelId="{4B84AD5F-8CD2-4CB2-AA89-B02BC1C4C229}" type="presOf" srcId="{0B0E9C62-4E81-4DD2-B491-FCE8CC83B39E}" destId="{2E78DF6A-5BA2-4AF4-ABAC-C9584B50FE1E}" srcOrd="0" destOrd="1" presId="urn:microsoft.com/office/officeart/2005/8/layout/cycle4"/>
    <dgm:cxn modelId="{4DB40D41-F4BD-4632-83E1-A82EB04C7B35}" srcId="{F8B554D6-D323-42F1-92F5-B1E753486C44}" destId="{C9C61055-14B4-4B2D-9441-6F23F1D1E826}" srcOrd="0" destOrd="0" parTransId="{EBF5E698-9010-445C-8751-D8C8B673C259}" sibTransId="{D857DE98-F8E4-4BE8-A1D3-FDE24C45D456}"/>
    <dgm:cxn modelId="{C37C9B61-C246-4E95-9169-B4AC0BBCB731}" type="presOf" srcId="{2DCB7AA4-AD5C-40E4-A1C9-4FE5CD1286CD}" destId="{D1E66A15-2FC6-45F7-A915-C47B5E5B4EDE}" srcOrd="1" destOrd="1" presId="urn:microsoft.com/office/officeart/2005/8/layout/cycle4"/>
    <dgm:cxn modelId="{6E95CD41-BB82-461F-8E92-B55AD99D0DDF}" type="presOf" srcId="{112D331E-1CE1-4300-8895-0812AACBAFC8}" destId="{2384FEB9-34F1-42DF-81BC-C917B4415C93}" srcOrd="0" destOrd="2" presId="urn:microsoft.com/office/officeart/2005/8/layout/cycle4"/>
    <dgm:cxn modelId="{8D371142-7C79-4372-B9DB-C7236527749A}" srcId="{5353E17C-0AEB-4C57-B357-C2B988DBC8D9}" destId="{D8B96F7E-F42C-43A6-9E48-F3526FDAF556}" srcOrd="0" destOrd="0" parTransId="{D74E619F-6FAD-4F8C-9515-D59389E46C1E}" sibTransId="{654DE0E6-460B-4677-BFE4-7CE9BED89421}"/>
    <dgm:cxn modelId="{8980D244-A58E-4211-A5C5-49DE81B57962}" srcId="{C92003F7-B833-4D83-8FF7-031426ECBEC9}" destId="{5353E17C-0AEB-4C57-B357-C2B988DBC8D9}" srcOrd="1" destOrd="0" parTransId="{AD47E912-FF53-48C5-B54F-8CE4728649F0}" sibTransId="{50DB92D6-A766-42A1-9382-6A9A0C5E85C1}"/>
    <dgm:cxn modelId="{77ECA746-7060-4E9B-8A13-278EF888C1BF}" type="presOf" srcId="{112D331E-1CE1-4300-8895-0812AACBAFC8}" destId="{98053A02-D469-4C3A-84CA-3C189CBBA9F1}" srcOrd="1" destOrd="2" presId="urn:microsoft.com/office/officeart/2005/8/layout/cycle4"/>
    <dgm:cxn modelId="{393DC268-8BB4-470F-BCB8-09F92B6ED1F5}" type="presOf" srcId="{B5DB6E12-58B4-4BE6-BCDB-745A8C35B9CD}" destId="{370C4065-601B-43AF-98E4-0C1B6C3DE363}" srcOrd="1" destOrd="5" presId="urn:microsoft.com/office/officeart/2005/8/layout/cycle4"/>
    <dgm:cxn modelId="{B530E06C-FBE4-40EE-B0F2-C7663A311F1A}" srcId="{80EC02DD-4708-4070-85E2-28EAAE22F761}" destId="{112D331E-1CE1-4300-8895-0812AACBAFC8}" srcOrd="2" destOrd="0" parTransId="{38A6A4F5-34A9-42A0-8DA9-B385869E2987}" sibTransId="{BB6F1E58-9775-4933-B012-37DA405EFAD2}"/>
    <dgm:cxn modelId="{7F65586F-3B1E-4281-BDEA-250F00B4F737}" type="presOf" srcId="{D8B96F7E-F42C-43A6-9E48-F3526FDAF556}" destId="{370C4065-601B-43AF-98E4-0C1B6C3DE363}" srcOrd="1" destOrd="0" presId="urn:microsoft.com/office/officeart/2005/8/layout/cycle4"/>
    <dgm:cxn modelId="{E0D6B24F-B848-4D22-97F6-CA75CEF24E82}" srcId="{C92003F7-B833-4D83-8FF7-031426ECBEC9}" destId="{80EC02DD-4708-4070-85E2-28EAAE22F761}" srcOrd="3" destOrd="0" parTransId="{0CC4FC83-F51A-4F70-A029-D040565BEEAC}" sibTransId="{858D8FA4-053B-4973-9C92-85FCD0A2F841}"/>
    <dgm:cxn modelId="{CC982170-0259-4ADC-97F7-3F87B77D674C}" type="presOf" srcId="{6F69BC11-B770-403E-9E0E-156E429D6A67}" destId="{2E78DF6A-5BA2-4AF4-ABAC-C9584B50FE1E}" srcOrd="0" destOrd="0" presId="urn:microsoft.com/office/officeart/2005/8/layout/cycle4"/>
    <dgm:cxn modelId="{2ABA4D51-9EDA-42AF-BE7D-EF448B94C9CF}" type="presOf" srcId="{BDA2F7AC-51C4-4013-B4D0-3C34A923E0E8}" destId="{370C4065-601B-43AF-98E4-0C1B6C3DE363}" srcOrd="1" destOrd="4" presId="urn:microsoft.com/office/officeart/2005/8/layout/cycle4"/>
    <dgm:cxn modelId="{ECEBD157-A258-43D8-90F2-4B6B32EFDBEA}" srcId="{4AB76F14-AFA0-4559-98CE-24097952E05B}" destId="{0B0E9C62-4E81-4DD2-B491-FCE8CC83B39E}" srcOrd="1" destOrd="0" parTransId="{4D7ED9DC-2925-4E7A-87BC-8667CFB6505D}" sibTransId="{D242887C-6F1F-4128-872D-A05945688884}"/>
    <dgm:cxn modelId="{EDC7ED78-0615-4EF5-B107-46B6D40A1FCB}" srcId="{F8B554D6-D323-42F1-92F5-B1E753486C44}" destId="{17F98CED-0C60-468A-9FCD-B5BC025AEFFD}" srcOrd="3" destOrd="0" parTransId="{6611A169-7FE6-4C53-AAB7-15A2E32915EB}" sibTransId="{F461ABD3-D7A1-4CD7-B399-1DA374CEBFF8}"/>
    <dgm:cxn modelId="{87C39E7A-0E37-4E4D-A39B-58D4EB40EB19}" srcId="{4AB76F14-AFA0-4559-98CE-24097952E05B}" destId="{3E56FB19-2466-40B5-85AB-419D4D985EFE}" srcOrd="2" destOrd="0" parTransId="{B48E52C7-FE5C-46DF-84D9-BD35D6CBA67E}" sibTransId="{F5A93884-3640-4547-8545-07EA9056D3FD}"/>
    <dgm:cxn modelId="{B76A067B-DA79-4C90-9964-0D92EDE6C2E8}" type="presOf" srcId="{DC7FB15D-52F8-4EA6-AB41-5BAF5F6339EF}" destId="{370C4065-601B-43AF-98E4-0C1B6C3DE363}" srcOrd="1" destOrd="2" presId="urn:microsoft.com/office/officeart/2005/8/layout/cycle4"/>
    <dgm:cxn modelId="{67537C7F-7F0D-4E6C-869E-667066A99E32}" type="presOf" srcId="{3E56FB19-2466-40B5-85AB-419D4D985EFE}" destId="{ADA0C0B3-F4F3-4586-A2EA-C98791266026}" srcOrd="1" destOrd="2" presId="urn:microsoft.com/office/officeart/2005/8/layout/cycle4"/>
    <dgm:cxn modelId="{92198D85-2606-4A60-A949-A5C8676B7FB4}" srcId="{C92003F7-B833-4D83-8FF7-031426ECBEC9}" destId="{4AB76F14-AFA0-4559-98CE-24097952E05B}" srcOrd="2" destOrd="0" parTransId="{BC1855FF-ADD6-4651-9871-49008FF4C8FA}" sibTransId="{B111323E-7C54-4816-8977-41B1ED41DA66}"/>
    <dgm:cxn modelId="{47D67786-4F7F-4310-BC17-DD55099ABD9D}" type="presOf" srcId="{B5DB6E12-58B4-4BE6-BCDB-745A8C35B9CD}" destId="{572AE2D8-E9B9-4EE2-A007-0BCEDB6D040D}" srcOrd="0" destOrd="5" presId="urn:microsoft.com/office/officeart/2005/8/layout/cycle4"/>
    <dgm:cxn modelId="{3FD0E38A-2CED-4389-90D0-E7B61AD0069B}" srcId="{5353E17C-0AEB-4C57-B357-C2B988DBC8D9}" destId="{DDB49CE6-6E95-4C9D-AEF5-01C626C6D14B}" srcOrd="1" destOrd="0" parTransId="{1A4F6963-23D7-4075-A3E7-08735294F8F9}" sibTransId="{E1B5D4C2-C1EA-4888-B7D9-CD737A07B24E}"/>
    <dgm:cxn modelId="{FE72998B-CB39-4CFE-B774-04EC2A7A6111}" type="presOf" srcId="{C9C61055-14B4-4B2D-9441-6F23F1D1E826}" destId="{4E7F8C8D-470F-4BEA-935D-6B5D4F0C1EA5}" srcOrd="0" destOrd="0" presId="urn:microsoft.com/office/officeart/2005/8/layout/cycle4"/>
    <dgm:cxn modelId="{793E5B8C-F841-4007-9BB8-D051A78B1BB4}" type="presOf" srcId="{F8B554D6-D323-42F1-92F5-B1E753486C44}" destId="{313074F8-281A-42BB-A57A-FE348621A242}" srcOrd="0" destOrd="0" presId="urn:microsoft.com/office/officeart/2005/8/layout/cycle4"/>
    <dgm:cxn modelId="{5616AF8E-A848-496F-BB20-7F992468B7D7}" srcId="{4AB76F14-AFA0-4559-98CE-24097952E05B}" destId="{6F69BC11-B770-403E-9E0E-156E429D6A67}" srcOrd="0" destOrd="0" parTransId="{8CF25998-6932-4733-8438-661F52A805D7}" sibTransId="{D69CD32C-000E-4ECB-A99B-93800EC6B4CD}"/>
    <dgm:cxn modelId="{0167FA8F-C197-4769-8EC5-2B692985AFDA}" type="presOf" srcId="{58E06ECA-E15A-40E5-8485-8A807663440D}" destId="{D1E66A15-2FC6-45F7-A915-C47B5E5B4EDE}" srcOrd="1" destOrd="2" presId="urn:microsoft.com/office/officeart/2005/8/layout/cycle4"/>
    <dgm:cxn modelId="{C469BB9C-7FE9-4345-9B79-416BA000776A}" srcId="{5353E17C-0AEB-4C57-B357-C2B988DBC8D9}" destId="{DC7FB15D-52F8-4EA6-AB41-5BAF5F6339EF}" srcOrd="2" destOrd="0" parTransId="{8D120760-4248-4A0E-94AE-ADAD96F306F3}" sibTransId="{B5BFE76B-22AC-44B4-9F7E-DD9FA9B4B124}"/>
    <dgm:cxn modelId="{DEEB40A0-5100-4572-AEFE-BFEAB6DDDF23}" type="presOf" srcId="{5353E17C-0AEB-4C57-B357-C2B988DBC8D9}" destId="{F510AB9C-0F2C-44B0-9EE2-E65B6DC88FCB}" srcOrd="0" destOrd="0" presId="urn:microsoft.com/office/officeart/2005/8/layout/cycle4"/>
    <dgm:cxn modelId="{1ACB15A4-6E2A-472C-8B07-D2BF6B343676}" type="presOf" srcId="{17F98CED-0C60-468A-9FCD-B5BC025AEFFD}" destId="{4E7F8C8D-470F-4BEA-935D-6B5D4F0C1EA5}" srcOrd="0" destOrd="3" presId="urn:microsoft.com/office/officeart/2005/8/layout/cycle4"/>
    <dgm:cxn modelId="{CF02AAA4-B430-4355-B45B-D3D0B2E7E7A8}" srcId="{5353E17C-0AEB-4C57-B357-C2B988DBC8D9}" destId="{B5DB6E12-58B4-4BE6-BCDB-745A8C35B9CD}" srcOrd="5" destOrd="0" parTransId="{60AD4309-E16A-44C5-94F9-6CDE1853C6DD}" sibTransId="{D8DB6C8B-ECA3-414E-8049-C65B442E5220}"/>
    <dgm:cxn modelId="{1706F2A7-0C2E-49B2-9338-05B46E9D7CCD}" type="presOf" srcId="{6F69BC11-B770-403E-9E0E-156E429D6A67}" destId="{ADA0C0B3-F4F3-4586-A2EA-C98791266026}" srcOrd="1" destOrd="0" presId="urn:microsoft.com/office/officeart/2005/8/layout/cycle4"/>
    <dgm:cxn modelId="{993DE6AE-4FEA-41B2-8452-85E449A69104}" type="presOf" srcId="{17F98CED-0C60-468A-9FCD-B5BC025AEFFD}" destId="{D1E66A15-2FC6-45F7-A915-C47B5E5B4EDE}" srcOrd="1" destOrd="3" presId="urn:microsoft.com/office/officeart/2005/8/layout/cycle4"/>
    <dgm:cxn modelId="{9A6D5DB1-0854-4DA2-B400-FA2E87139B26}" srcId="{F8B554D6-D323-42F1-92F5-B1E753486C44}" destId="{2DCB7AA4-AD5C-40E4-A1C9-4FE5CD1286CD}" srcOrd="1" destOrd="0" parTransId="{78CCB3C3-17D7-41F7-A432-4DB5CAAB1CF7}" sibTransId="{5E43DA55-A7E8-4657-A95C-0A90F1BFAD97}"/>
    <dgm:cxn modelId="{58342CB4-E059-4D9A-ACF3-BBBAAACB0020}" type="presOf" srcId="{BF297E99-CE1A-4DF5-A290-FEEDED7A2A99}" destId="{370C4065-601B-43AF-98E4-0C1B6C3DE363}" srcOrd="1" destOrd="3" presId="urn:microsoft.com/office/officeart/2005/8/layout/cycle4"/>
    <dgm:cxn modelId="{04BAA3B6-1494-418A-A723-6FB7EEB0FAD5}" srcId="{80EC02DD-4708-4070-85E2-28EAAE22F761}" destId="{F35F7168-449C-4339-B94F-160865919749}" srcOrd="1" destOrd="0" parTransId="{38532613-508C-49B4-86E8-9DC42DFB6067}" sibTransId="{000E4A62-A4F8-45BA-B394-289532E9ED41}"/>
    <dgm:cxn modelId="{97C203C1-561F-4884-B652-DFA256C5C8C8}" srcId="{5353E17C-0AEB-4C57-B357-C2B988DBC8D9}" destId="{BDA2F7AC-51C4-4013-B4D0-3C34A923E0E8}" srcOrd="4" destOrd="0" parTransId="{91E12995-29F0-414E-9EE3-56F986A6A008}" sibTransId="{BB8E1584-720D-4B7C-BAC2-740AE63B9E76}"/>
    <dgm:cxn modelId="{40E125C2-DF81-4D3F-A675-140DEC80DD3D}" type="presOf" srcId="{F35F7168-449C-4339-B94F-160865919749}" destId="{98053A02-D469-4C3A-84CA-3C189CBBA9F1}" srcOrd="1" destOrd="1" presId="urn:microsoft.com/office/officeart/2005/8/layout/cycle4"/>
    <dgm:cxn modelId="{D84261D0-3120-49F3-BEB5-CB9B9E0D35A5}" type="presOf" srcId="{2DCB7AA4-AD5C-40E4-A1C9-4FE5CD1286CD}" destId="{4E7F8C8D-470F-4BEA-935D-6B5D4F0C1EA5}" srcOrd="0" destOrd="1" presId="urn:microsoft.com/office/officeart/2005/8/layout/cycle4"/>
    <dgm:cxn modelId="{3260BCD7-F8B5-4BA6-8AF9-3B17A42829BF}" srcId="{80EC02DD-4708-4070-85E2-28EAAE22F761}" destId="{E9A64C51-59FA-4CA6-A52F-E0F023E62D9E}" srcOrd="3" destOrd="0" parTransId="{DF3D5480-6A82-4474-B364-1860F70DD38A}" sibTransId="{FDD501A7-CDE1-4348-AF70-1753AC79ED51}"/>
    <dgm:cxn modelId="{A346F2DC-BD31-44B9-961A-323D9F066A7D}" type="presOf" srcId="{DC7FB15D-52F8-4EA6-AB41-5BAF5F6339EF}" destId="{572AE2D8-E9B9-4EE2-A007-0BCEDB6D040D}" srcOrd="0" destOrd="2" presId="urn:microsoft.com/office/officeart/2005/8/layout/cycle4"/>
    <dgm:cxn modelId="{29A15FE0-D084-401B-8FE3-B5299630E824}" type="presOf" srcId="{58E06ECA-E15A-40E5-8485-8A807663440D}" destId="{4E7F8C8D-470F-4BEA-935D-6B5D4F0C1EA5}" srcOrd="0" destOrd="2" presId="urn:microsoft.com/office/officeart/2005/8/layout/cycle4"/>
    <dgm:cxn modelId="{18F498E6-6099-4B74-9DAB-58BA007F05F1}" type="presOf" srcId="{00FCFEBB-050B-4CD9-9DEA-966D62820DE7}" destId="{2384FEB9-34F1-42DF-81BC-C917B4415C93}" srcOrd="0" destOrd="0" presId="urn:microsoft.com/office/officeart/2005/8/layout/cycle4"/>
    <dgm:cxn modelId="{595E6DE7-0FBD-4208-A3C0-E7AB5BBC9803}" type="presOf" srcId="{3E56FB19-2466-40B5-85AB-419D4D985EFE}" destId="{2E78DF6A-5BA2-4AF4-ABAC-C9584B50FE1E}" srcOrd="0" destOrd="2" presId="urn:microsoft.com/office/officeart/2005/8/layout/cycle4"/>
    <dgm:cxn modelId="{2424D0E9-2C9E-46A3-A621-BF4650E068EE}" srcId="{80EC02DD-4708-4070-85E2-28EAAE22F761}" destId="{00FCFEBB-050B-4CD9-9DEA-966D62820DE7}" srcOrd="0" destOrd="0" parTransId="{8E5242F6-8803-4C51-8C0C-BCAA64350233}" sibTransId="{5DE1D3F0-B702-438F-8C59-0FEEC821065D}"/>
    <dgm:cxn modelId="{96CAABEA-4B30-49A9-A257-BB445A8820FF}" type="presOf" srcId="{E9A64C51-59FA-4CA6-A52F-E0F023E62D9E}" destId="{2384FEB9-34F1-42DF-81BC-C917B4415C93}" srcOrd="0" destOrd="3" presId="urn:microsoft.com/office/officeart/2005/8/layout/cycle4"/>
    <dgm:cxn modelId="{EEBD68EB-4DE1-41D0-B38D-5647510DDC6B}" type="presOf" srcId="{80EC02DD-4708-4070-85E2-28EAAE22F761}" destId="{46AC0D5D-6966-46B9-8967-88EF3255E2A4}" srcOrd="0" destOrd="0" presId="urn:microsoft.com/office/officeart/2005/8/layout/cycle4"/>
    <dgm:cxn modelId="{FD2694ED-E4FE-4C9A-BCA6-1A7187D92C4C}" type="presOf" srcId="{DDB49CE6-6E95-4C9D-AEF5-01C626C6D14B}" destId="{572AE2D8-E9B9-4EE2-A007-0BCEDB6D040D}" srcOrd="0" destOrd="1" presId="urn:microsoft.com/office/officeart/2005/8/layout/cycle4"/>
    <dgm:cxn modelId="{50A192F6-292C-4507-A885-C3E8C5204BD2}" srcId="{C92003F7-B833-4D83-8FF7-031426ECBEC9}" destId="{F8B554D6-D323-42F1-92F5-B1E753486C44}" srcOrd="0" destOrd="0" parTransId="{C3BFF421-7691-4BC1-9A7B-C4974A46D963}" sibTransId="{1080B624-9373-4AC4-B036-2C1F9F233EA2}"/>
    <dgm:cxn modelId="{63552C13-5484-4A4B-80D5-17C29021F7EB}" type="presParOf" srcId="{8356BECB-C3AE-4326-A311-1A86773E255C}" destId="{18FCF1D9-C35F-4CB1-888E-B066D024C188}" srcOrd="0" destOrd="0" presId="urn:microsoft.com/office/officeart/2005/8/layout/cycle4"/>
    <dgm:cxn modelId="{98A59713-3FED-4B22-A73E-421FB48DEB89}" type="presParOf" srcId="{18FCF1D9-C35F-4CB1-888E-B066D024C188}" destId="{1228635D-7A3B-4E4B-9EE8-DCAC9EDDED49}" srcOrd="0" destOrd="0" presId="urn:microsoft.com/office/officeart/2005/8/layout/cycle4"/>
    <dgm:cxn modelId="{7DAC4D92-428C-49E9-91EB-A10549397781}" type="presParOf" srcId="{1228635D-7A3B-4E4B-9EE8-DCAC9EDDED49}" destId="{4E7F8C8D-470F-4BEA-935D-6B5D4F0C1EA5}" srcOrd="0" destOrd="0" presId="urn:microsoft.com/office/officeart/2005/8/layout/cycle4"/>
    <dgm:cxn modelId="{CE3AD05D-0FDE-43D3-88DC-B2DA73F1916E}" type="presParOf" srcId="{1228635D-7A3B-4E4B-9EE8-DCAC9EDDED49}" destId="{D1E66A15-2FC6-45F7-A915-C47B5E5B4EDE}" srcOrd="1" destOrd="0" presId="urn:microsoft.com/office/officeart/2005/8/layout/cycle4"/>
    <dgm:cxn modelId="{853F832A-14F4-4390-92A6-612BD57A1ECE}" type="presParOf" srcId="{18FCF1D9-C35F-4CB1-888E-B066D024C188}" destId="{EB988310-E014-42BC-AA72-34596CD50E27}" srcOrd="1" destOrd="0" presId="urn:microsoft.com/office/officeart/2005/8/layout/cycle4"/>
    <dgm:cxn modelId="{7487A967-4D5E-4290-9CD9-E9C29DC550B2}" type="presParOf" srcId="{EB988310-E014-42BC-AA72-34596CD50E27}" destId="{572AE2D8-E9B9-4EE2-A007-0BCEDB6D040D}" srcOrd="0" destOrd="0" presId="urn:microsoft.com/office/officeart/2005/8/layout/cycle4"/>
    <dgm:cxn modelId="{C2D5FACF-9E5F-458D-87AD-3A381578E269}" type="presParOf" srcId="{EB988310-E014-42BC-AA72-34596CD50E27}" destId="{370C4065-601B-43AF-98E4-0C1B6C3DE363}" srcOrd="1" destOrd="0" presId="urn:microsoft.com/office/officeart/2005/8/layout/cycle4"/>
    <dgm:cxn modelId="{5E36D913-4CDA-4BE8-8726-FA2D8FCCC8F5}" type="presParOf" srcId="{18FCF1D9-C35F-4CB1-888E-B066D024C188}" destId="{C2F8B4C8-A787-4F93-9C1F-9748A04288A8}" srcOrd="2" destOrd="0" presId="urn:microsoft.com/office/officeart/2005/8/layout/cycle4"/>
    <dgm:cxn modelId="{05E4B2A7-5319-48F6-BB8D-3A8182EBD5A7}" type="presParOf" srcId="{C2F8B4C8-A787-4F93-9C1F-9748A04288A8}" destId="{2E78DF6A-5BA2-4AF4-ABAC-C9584B50FE1E}" srcOrd="0" destOrd="0" presId="urn:microsoft.com/office/officeart/2005/8/layout/cycle4"/>
    <dgm:cxn modelId="{73A9E2A5-5B94-4DB7-8CFC-BF5B571C2A99}" type="presParOf" srcId="{C2F8B4C8-A787-4F93-9C1F-9748A04288A8}" destId="{ADA0C0B3-F4F3-4586-A2EA-C98791266026}" srcOrd="1" destOrd="0" presId="urn:microsoft.com/office/officeart/2005/8/layout/cycle4"/>
    <dgm:cxn modelId="{1184D500-9D72-4B43-AF6D-38FCC7B88DE8}" type="presParOf" srcId="{18FCF1D9-C35F-4CB1-888E-B066D024C188}" destId="{E41530BE-EB62-475C-8E1C-2AD11DB94825}" srcOrd="3" destOrd="0" presId="urn:microsoft.com/office/officeart/2005/8/layout/cycle4"/>
    <dgm:cxn modelId="{578D200C-1854-4643-8A26-1A55F4E729A4}" type="presParOf" srcId="{E41530BE-EB62-475C-8E1C-2AD11DB94825}" destId="{2384FEB9-34F1-42DF-81BC-C917B4415C93}" srcOrd="0" destOrd="0" presId="urn:microsoft.com/office/officeart/2005/8/layout/cycle4"/>
    <dgm:cxn modelId="{E2EB6FE7-DDB9-42CD-8F39-87B6EB096461}" type="presParOf" srcId="{E41530BE-EB62-475C-8E1C-2AD11DB94825}" destId="{98053A02-D469-4C3A-84CA-3C189CBBA9F1}" srcOrd="1" destOrd="0" presId="urn:microsoft.com/office/officeart/2005/8/layout/cycle4"/>
    <dgm:cxn modelId="{31DD9F75-0320-4A11-9CC7-36D45D19E27C}" type="presParOf" srcId="{18FCF1D9-C35F-4CB1-888E-B066D024C188}" destId="{7EDD1E09-4873-4F75-A1C6-139A21A70E2E}" srcOrd="4" destOrd="0" presId="urn:microsoft.com/office/officeart/2005/8/layout/cycle4"/>
    <dgm:cxn modelId="{69E59742-11E0-428E-816E-C10F2CB6B8E9}" type="presParOf" srcId="{8356BECB-C3AE-4326-A311-1A86773E255C}" destId="{211BEA03-1A28-41A3-BC85-5AFC35328455}" srcOrd="1" destOrd="0" presId="urn:microsoft.com/office/officeart/2005/8/layout/cycle4"/>
    <dgm:cxn modelId="{91CE5903-D275-4057-A948-E3A0D53AD170}" type="presParOf" srcId="{211BEA03-1A28-41A3-BC85-5AFC35328455}" destId="{313074F8-281A-42BB-A57A-FE348621A242}" srcOrd="0" destOrd="0" presId="urn:microsoft.com/office/officeart/2005/8/layout/cycle4"/>
    <dgm:cxn modelId="{4D699040-9531-4152-B03A-562A53128919}" type="presParOf" srcId="{211BEA03-1A28-41A3-BC85-5AFC35328455}" destId="{F510AB9C-0F2C-44B0-9EE2-E65B6DC88FCB}" srcOrd="1" destOrd="0" presId="urn:microsoft.com/office/officeart/2005/8/layout/cycle4"/>
    <dgm:cxn modelId="{58C7DCC3-E4CA-4F83-8FFD-2014C9A6B584}" type="presParOf" srcId="{211BEA03-1A28-41A3-BC85-5AFC35328455}" destId="{528D620D-1FB0-41F4-AB04-2E68A5F1819D}" srcOrd="2" destOrd="0" presId="urn:microsoft.com/office/officeart/2005/8/layout/cycle4"/>
    <dgm:cxn modelId="{CE1E1179-5B6F-4E2F-97CE-B7680C82DD84}" type="presParOf" srcId="{211BEA03-1A28-41A3-BC85-5AFC35328455}" destId="{46AC0D5D-6966-46B9-8967-88EF3255E2A4}" srcOrd="3" destOrd="0" presId="urn:microsoft.com/office/officeart/2005/8/layout/cycle4"/>
    <dgm:cxn modelId="{93893278-99DA-4C80-A540-1B4BE730DBD0}" type="presParOf" srcId="{211BEA03-1A28-41A3-BC85-5AFC35328455}" destId="{75347075-8FA1-4400-A05D-07B8959A4DD6}" srcOrd="4" destOrd="0" presId="urn:microsoft.com/office/officeart/2005/8/layout/cycle4"/>
    <dgm:cxn modelId="{A7B98619-571F-42A4-87FE-C35C2BFC8B7E}" type="presParOf" srcId="{8356BECB-C3AE-4326-A311-1A86773E255C}" destId="{50E4CB2B-1C02-438C-8F80-2B1788BBCA52}" srcOrd="2" destOrd="0" presId="urn:microsoft.com/office/officeart/2005/8/layout/cycle4"/>
    <dgm:cxn modelId="{4D6CDD63-7E54-4749-BD5C-97FF3E584F3F}" type="presParOf" srcId="{8356BECB-C3AE-4326-A311-1A86773E255C}" destId="{A60FA19F-80A0-4B77-A509-D01E01A70ED2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8DF6A-5BA2-4AF4-ABAC-C9584B50FE1E}">
      <dsp:nvSpPr>
        <dsp:cNvPr id="0" name=""/>
        <dsp:cNvSpPr/>
      </dsp:nvSpPr>
      <dsp:spPr>
        <a:xfrm>
          <a:off x="5976679" y="2435866"/>
          <a:ext cx="5424716" cy="2371943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cy-GB" sz="1800" kern="1200" noProof="0" dirty="0">
            <a:solidFill>
              <a:schemeClr val="tx1"/>
            </a:solidFill>
            <a:latin typeface="Calibri 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cy-GB" sz="1800" kern="1200" noProof="0" dirty="0">
            <a:solidFill>
              <a:schemeClr val="tx1"/>
            </a:solidFill>
            <a:latin typeface="Calibri 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Adnoddau ychwanegol defnyddiol a chyfathrebiadau gan ddarlithwyr ac aelodau’r garfan.</a:t>
          </a:r>
        </a:p>
      </dsp:txBody>
      <dsp:txXfrm>
        <a:off x="7656198" y="3080956"/>
        <a:ext cx="3693093" cy="1674749"/>
      </dsp:txXfrm>
    </dsp:sp>
    <dsp:sp modelId="{2384FEB9-34F1-42DF-81BC-C917B4415C93}">
      <dsp:nvSpPr>
        <dsp:cNvPr id="0" name=""/>
        <dsp:cNvSpPr/>
      </dsp:nvSpPr>
      <dsp:spPr>
        <a:xfrm>
          <a:off x="4370" y="2359662"/>
          <a:ext cx="4870402" cy="2471102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Gwerthuswch – CRAAP/ACORN.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Hidlyddion cyfyngedig.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Cyfyngir mynediad at gynnwys y tanysgrifir iddo.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Deallwch yr hyn rydych chi’n edrych arno … a’r hyn nad ydych chi’n edrych arno! </a:t>
          </a:r>
          <a:endParaRPr lang="cy-GB" sz="1800" kern="1200" noProof="0" dirty="0"/>
        </a:p>
      </dsp:txBody>
      <dsp:txXfrm>
        <a:off x="58652" y="3031720"/>
        <a:ext cx="3300717" cy="1744763"/>
      </dsp:txXfrm>
    </dsp:sp>
    <dsp:sp modelId="{572AE2D8-E9B9-4EE2-A007-0BCEDB6D040D}">
      <dsp:nvSpPr>
        <dsp:cNvPr id="0" name=""/>
        <dsp:cNvSpPr/>
      </dsp:nvSpPr>
      <dsp:spPr>
        <a:xfrm>
          <a:off x="6190479" y="95212"/>
          <a:ext cx="5210916" cy="2147423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Mwyafrif yr adnoddau ar-lein.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Cynnwys academaidd cyfredol y tanysgrifir iddo, yn eich maes pwnc.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Hidlyddion da.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Trefnu canlyniadau.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Cymorth da.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cy-GB" sz="1800" kern="1200" noProof="0" dirty="0">
            <a:latin typeface="Calibri "/>
          </a:endParaRPr>
        </a:p>
      </dsp:txBody>
      <dsp:txXfrm>
        <a:off x="7800926" y="142384"/>
        <a:ext cx="3553297" cy="1516223"/>
      </dsp:txXfrm>
    </dsp:sp>
    <dsp:sp modelId="{4E7F8C8D-470F-4BEA-935D-6B5D4F0C1EA5}">
      <dsp:nvSpPr>
        <dsp:cNvPr id="0" name=""/>
        <dsp:cNvSpPr/>
      </dsp:nvSpPr>
      <dsp:spPr>
        <a:xfrm>
          <a:off x="45255" y="18155"/>
          <a:ext cx="5000306" cy="223636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 err="1">
              <a:latin typeface="Calibri "/>
              <a:cs typeface="Calibri"/>
            </a:rPr>
            <a:t>Moodle</a:t>
          </a:r>
          <a:r>
            <a:rPr lang="cy-GB" sz="1800" kern="1200" noProof="0" dirty="0">
              <a:latin typeface="Calibri "/>
              <a:cs typeface="Calibri"/>
            </a:rPr>
            <a:t> neu dudalennau gwe’r llyfrgell.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  <a:cs typeface="Calibri"/>
            </a:rPr>
            <a:t>Argymhellwyd gan eich darlithwyr</a:t>
          </a:r>
          <a:r>
            <a:rPr lang="cy-GB" sz="1800" kern="1200" noProof="0" dirty="0">
              <a:latin typeface="Calibri "/>
              <a:ea typeface="+mn-lt"/>
              <a:cs typeface="Calibri"/>
            </a:rPr>
            <a:t>.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  <a:ea typeface="+mn-lt"/>
              <a:cs typeface="Calibri"/>
            </a:rPr>
            <a:t>Gwnaed ar gael gan y llyfrgell.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  <a:ea typeface="+mn-lt"/>
              <a:cs typeface="Calibri"/>
            </a:rPr>
            <a:t>Hawdd eu cyrchu trwy ddolen uniongyrchol. </a:t>
          </a:r>
          <a:endParaRPr lang="cy-GB" sz="1800" kern="1200" noProof="0" dirty="0"/>
        </a:p>
      </dsp:txBody>
      <dsp:txXfrm>
        <a:off x="94381" y="67281"/>
        <a:ext cx="3401962" cy="1579018"/>
      </dsp:txXfrm>
    </dsp:sp>
    <dsp:sp modelId="{313074F8-281A-42BB-A57A-FE348621A242}">
      <dsp:nvSpPr>
        <dsp:cNvPr id="0" name=""/>
        <dsp:cNvSpPr/>
      </dsp:nvSpPr>
      <dsp:spPr>
        <a:xfrm>
          <a:off x="3576324" y="180566"/>
          <a:ext cx="2117988" cy="2117988"/>
        </a:xfrm>
        <a:prstGeom prst="pieWedge">
          <a:avLst/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Rhestrau Adnoddau Ar-lein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– </a:t>
          </a:r>
          <a:r>
            <a:rPr lang="cy-GB" sz="1400" b="1" kern="1200" noProof="0" dirty="0"/>
            <a:t>Dechreuwch yma</a:t>
          </a:r>
          <a:r>
            <a:rPr lang="cy-GB" sz="1400" kern="1200" noProof="0" dirty="0"/>
            <a:t>.</a:t>
          </a:r>
        </a:p>
      </dsp:txBody>
      <dsp:txXfrm>
        <a:off x="4196668" y="800910"/>
        <a:ext cx="1497644" cy="1497644"/>
      </dsp:txXfrm>
    </dsp:sp>
    <dsp:sp modelId="{F510AB9C-0F2C-44B0-9EE2-E65B6DC88FCB}">
      <dsp:nvSpPr>
        <dsp:cNvPr id="0" name=""/>
        <dsp:cNvSpPr/>
      </dsp:nvSpPr>
      <dsp:spPr>
        <a:xfrm rot="5400000">
          <a:off x="5776447" y="191198"/>
          <a:ext cx="2117988" cy="2117988"/>
        </a:xfrm>
        <a:prstGeom prst="pieWedg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Catalog a Chronfeydd Data’r Llyfrgell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- </a:t>
          </a:r>
          <a:r>
            <a:rPr lang="cy-GB" sz="1400" b="1" kern="1200" noProof="0" dirty="0"/>
            <a:t>Adeiladwch yma</a:t>
          </a:r>
          <a:r>
            <a:rPr lang="cy-GB" sz="1400" kern="1200" noProof="0" dirty="0"/>
            <a:t>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noProof="0" dirty="0"/>
        </a:p>
      </dsp:txBody>
      <dsp:txXfrm rot="-5400000">
        <a:off x="5776447" y="811542"/>
        <a:ext cx="1497644" cy="1497644"/>
      </dsp:txXfrm>
    </dsp:sp>
    <dsp:sp modelId="{528D620D-1FB0-41F4-AB04-2E68A5F1819D}">
      <dsp:nvSpPr>
        <dsp:cNvPr id="0" name=""/>
        <dsp:cNvSpPr/>
      </dsp:nvSpPr>
      <dsp:spPr>
        <a:xfrm rot="10800000">
          <a:off x="5776447" y="2343222"/>
          <a:ext cx="2117988" cy="2117988"/>
        </a:xfrm>
        <a:prstGeom prst="pieWedg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 err="1"/>
            <a:t>Moodle</a:t>
          </a:r>
          <a:r>
            <a:rPr lang="cy-GB" sz="1400" b="1" kern="1200" noProof="0" dirty="0"/>
            <a:t> a </a:t>
          </a:r>
          <a:r>
            <a:rPr lang="cy-GB" sz="1400" b="1" kern="1200" noProof="0" dirty="0" err="1"/>
            <a:t>Teams</a:t>
          </a:r>
          <a:r>
            <a:rPr lang="cy-GB" sz="1400" b="1" kern="1200" noProof="0" dirty="0"/>
            <a:t>.</a:t>
          </a:r>
        </a:p>
      </dsp:txBody>
      <dsp:txXfrm rot="10800000">
        <a:off x="5776447" y="2343222"/>
        <a:ext cx="1497644" cy="1497644"/>
      </dsp:txXfrm>
    </dsp:sp>
    <dsp:sp modelId="{46AC0D5D-6966-46B9-8967-88EF3255E2A4}">
      <dsp:nvSpPr>
        <dsp:cNvPr id="0" name=""/>
        <dsp:cNvSpPr/>
      </dsp:nvSpPr>
      <dsp:spPr>
        <a:xfrm rot="16200000">
          <a:off x="3565692" y="2353854"/>
          <a:ext cx="2117988" cy="2117988"/>
        </a:xfrm>
        <a:prstGeom prst="pieWedg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Y Rhyngrwyd.</a:t>
          </a:r>
        </a:p>
      </dsp:txBody>
      <dsp:txXfrm rot="5400000">
        <a:off x="4186036" y="2353854"/>
        <a:ext cx="1497644" cy="1497644"/>
      </dsp:txXfrm>
    </dsp:sp>
    <dsp:sp modelId="{50E4CB2B-1C02-438C-8F80-2B1788BBCA52}">
      <dsp:nvSpPr>
        <dsp:cNvPr id="0" name=""/>
        <dsp:cNvSpPr/>
      </dsp:nvSpPr>
      <dsp:spPr>
        <a:xfrm>
          <a:off x="5335063" y="2034828"/>
          <a:ext cx="731268" cy="63588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0FA19F-80A0-4B77-A509-D01E01A70ED2}">
      <dsp:nvSpPr>
        <dsp:cNvPr id="0" name=""/>
        <dsp:cNvSpPr/>
      </dsp:nvSpPr>
      <dsp:spPr>
        <a:xfrm rot="10800000">
          <a:off x="5335063" y="2279399"/>
          <a:ext cx="731268" cy="63588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5DAE9-9820-E392-A363-25FB8284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C37B64-ACE5-D0D5-D582-A6683AE68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744D1-0136-051E-E355-17D1DBC88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F71FA-F540-4774-3050-BDC6FDD45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19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48633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cy/llyfrgell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oodle.uwtsd.ac.uk/mod/scorm/player.php?a=7487&amp;currentorg=articulate_rise&amp;scoid=16346&amp;sesskey=czbSHdBMAp&amp;display=popup&amp;mode=normal" TargetMode="External"/><Relationship Id="rId5" Type="http://schemas.openxmlformats.org/officeDocument/2006/relationships/hyperlink" Target="https://whelf-uwtsd.leganto.exlibrisgroup.com/leganto/readinglist/lists?auth=SAML" TargetMode="Externa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hyperlink" Target="https://moodle.uwtsd.ac.uk/course/section.php?id=153887" TargetMode="External"/><Relationship Id="rId4" Type="http://schemas.openxmlformats.org/officeDocument/2006/relationships/hyperlink" Target="https://librarysearch.uwtsd.ac.uk/discovery/search?vid=44WHELF_UWTSD:44WHELF_UWTSD_VU1&amp;lang=c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dbsearch?vid=44WHELF_UWTSD:44WHELF_UWTSD_VU1&amp;lang=cy" TargetMode="External"/><Relationship Id="rId3" Type="http://schemas.openxmlformats.org/officeDocument/2006/relationships/hyperlink" Target="https://librarysearch.uwtsd.ac.uk/discovery/dbsearch?vid=44WHELF_UWTSD:44WHELF_UWTSD_VU1" TargetMode="External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oodle.uwtsd.ac.uk/mod/scorm/player.php?a=7816&amp;currentorg=articulate_rise&amp;scoid=17185&amp;sesskey=ZMRZKr6Tfn&amp;display=popup&amp;mode=normal" TargetMode="External"/><Relationship Id="rId5" Type="http://schemas.openxmlformats.org/officeDocument/2006/relationships/hyperlink" Target="https://moodle.uwtsd.ac.uk/mod/page/view.php?id=486330" TargetMode="External"/><Relationship Id="rId4" Type="http://schemas.openxmlformats.org/officeDocument/2006/relationships/hyperlink" Target="https://moodle.uwtsd.ac.uk/mod/page/view.php?id=475600" TargetMode="External"/><Relationship Id="rId9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gitalservices.uwtsd.ac.uk/cy/llyfrgell/sgiliau-academaidd-a-gwybodaeth/adnoddau-ar-gyfer-ymchwil/" TargetMode="External"/><Relationship Id="rId5" Type="http://schemas.openxmlformats.org/officeDocument/2006/relationships/hyperlink" Target="https://moodle.uwtsd.ac.uk/mod/scorm/player.php?a=7815&amp;currentorg=articulate_rise&amp;scoid=17183&amp;sesskey=ZMRZKr6Tfn&amp;display=popup&amp;mode=normal" TargetMode="External"/><Relationship Id="rId4" Type="http://schemas.openxmlformats.org/officeDocument/2006/relationships/hyperlink" Target="https://www.google.co.uk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4.jpe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igitalservices.uwtsd.ac.uk/cy/llyfrgell/sgiliau-academaidd-a-gwybodaeth/llawlyfrau-cyfeirnodi/" TargetMode="External"/><Relationship Id="rId5" Type="http://schemas.openxmlformats.org/officeDocument/2006/relationships/hyperlink" Target="https://librarysearch.uwtsd.ac.uk/discovery/fulldisplay?docid=alma99100698527002421&amp;context=L&amp;vid=44WHELF_UWTSD:44WHELF_UWTSD_VU1&amp;lang=en&amp;search_scope=MyInst_and_CI&amp;adaptor=Local%20Search%20Engine&amp;tab=Everything&amp;query=any,contains,cite%20them%20right" TargetMode="External"/><Relationship Id="rId4" Type="http://schemas.openxmlformats.org/officeDocument/2006/relationships/hyperlink" Target="https://www-citethemrightonline-com.ezproxy.uwtsd.ac.uk/article?docid=b-9781350928060&amp;tocid=b-9781350928060-setting-out-quotations&amp;st=quotation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hyperlink" Target="https://digitalservices.uwtsd.ac.uk/cy/llyfrgell/sgiliau-academaidd-a-gwybodaeth/refworks/" TargetMode="External"/><Relationship Id="rId7" Type="http://schemas.openxmlformats.org/officeDocument/2006/relationships/hyperlink" Target="https://www.mendeley.com/" TargetMode="External"/><Relationship Id="rId2" Type="http://schemas.openxmlformats.org/officeDocument/2006/relationships/hyperlink" Target="https://intranet.uwtsd.ac.uk/departments/library-and-learning-resources/academic-and-infoskills/refwork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zbib.org/" TargetMode="External"/><Relationship Id="rId5" Type="http://schemas.openxmlformats.org/officeDocument/2006/relationships/hyperlink" Target="https://www.mybib.com/" TargetMode="External"/><Relationship Id="rId4" Type="http://schemas.openxmlformats.org/officeDocument/2006/relationships/hyperlink" Target="https://www.youtube.com/channel/UCzmTj_AGeY59VoNv-0SvcCg" TargetMode="External"/><Relationship Id="rId9" Type="http://schemas.openxmlformats.org/officeDocument/2006/relationships/image" Target="../media/image3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3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course/view.php?id=11506" TargetMode="Externa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hyperlink" Target="https://digitalservices.uwtsd.ac.uk/cy/llyfrgell/sgiliau-academaidd-a-gwybodaeth" TargetMode="External"/><Relationship Id="rId7" Type="http://schemas.openxmlformats.org/officeDocument/2006/relationships/image" Target="../media/image4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course/section.php?id=193465" TargetMode="External"/><Relationship Id="rId5" Type="http://schemas.openxmlformats.org/officeDocument/2006/relationships/hyperlink" Target="https://moodle.uwtsd.ac.uk/course/section.php?id=153888" TargetMode="External"/><Relationship Id="rId4" Type="http://schemas.openxmlformats.org/officeDocument/2006/relationships/hyperlink" Target="https://moodle.uwtsd.ac.uk/course/section.php?id=153887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hyperlink" Target="https://digitalskills.uwtsd.ac.uk/cy/" TargetMode="Externa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course/view.php?id=11506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Library@uwtsd.ac.u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9" Type="http://schemas.openxmlformats.org/officeDocument/2006/relationships/image" Target="../media/image4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Alison Evans.</a:t>
            </a:r>
          </a:p>
          <a:p>
            <a:r>
              <a:rPr lang="cy-GB" sz="2600" noProof="0" dirty="0">
                <a:latin typeface="Calibri"/>
                <a:cs typeface="Calibri Light"/>
              </a:rPr>
              <a:t>Llyfrgellydd Cyswllt Academaidd.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427584"/>
            <a:ext cx="5446198" cy="3051109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"/>
                <a:cs typeface="Calibri"/>
              </a:rPr>
              <a:t>Chwilio Uwch</a:t>
            </a:r>
            <a:r>
              <a:rPr lang="en-GB" dirty="0">
                <a:latin typeface="Calibri"/>
                <a:cs typeface="Calibri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101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53757" y="-10510"/>
            <a:ext cx="10795518" cy="1003916"/>
          </a:xfrm>
        </p:spPr>
        <p:txBody>
          <a:bodyPr/>
          <a:lstStyle/>
          <a:p>
            <a:pPr algn="ctr"/>
            <a:r>
              <a:rPr lang="cy-GB" noProof="0" dirty="0">
                <a:latin typeface="Calibri"/>
                <a:cs typeface="Calibri"/>
              </a:rPr>
              <a:t>Amcanion y Sesiwn Heddiw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38518" y="1505770"/>
            <a:ext cx="9964340" cy="624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600" noProof="0" dirty="0">
                <a:latin typeface="Calibri"/>
                <a:cs typeface="Calibri Light"/>
              </a:rPr>
              <a:t>Datblygu dealltwriaeth o ystod eang o ffynonellau gwybodaeth. </a:t>
            </a:r>
            <a:endParaRPr lang="cy-GB" noProof="0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364225" y="2290390"/>
            <a:ext cx="6169925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noProof="0" dirty="0">
                <a:latin typeface="Calibri"/>
                <a:cs typeface="Calibri Light"/>
              </a:rPr>
              <a:t>Ystyried opsiynau chwilio </a:t>
            </a:r>
            <a:r>
              <a:rPr lang="cy-GB" sz="2600" dirty="0">
                <a:latin typeface="Calibri"/>
                <a:cs typeface="Calibri Light"/>
              </a:rPr>
              <a:t>uwch ar gatalog y llyfrgell.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600" noProof="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noProof="0" dirty="0">
                <a:latin typeface="Calibri"/>
                <a:cs typeface="Calibri Light"/>
              </a:rPr>
              <a:t>Deall lle i ddod o hyd i gronfeydd data arbenigol </a:t>
            </a:r>
            <a:r>
              <a:rPr lang="cy-GB" sz="2600" dirty="0">
                <a:latin typeface="Calibri"/>
                <a:cs typeface="Calibri Light"/>
              </a:rPr>
              <a:t>a’u chwilio.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600" noProof="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cs typeface="Calibri Light"/>
              </a:rPr>
              <a:t>Ystyried y we</a:t>
            </a:r>
            <a:r>
              <a:rPr lang="cy-GB" sz="2600" noProof="0" dirty="0">
                <a:latin typeface="Calibri"/>
                <a:cs typeface="Calibri Light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600" noProof="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cs typeface="Calibri Light"/>
              </a:rPr>
              <a:t>Dod o hyd i chymorth a chefnogaeth</a:t>
            </a:r>
            <a:r>
              <a:rPr lang="en-GB" sz="2600" dirty="0">
                <a:latin typeface="Calibri"/>
                <a:cs typeface="Calibri Light"/>
              </a:rPr>
              <a:t>.</a:t>
            </a:r>
            <a:endParaRPr lang="en-GB" sz="28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7" name="Picture 6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5E3D8911-1F2F-1A2A-5155-C63735396C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44935" y="2290390"/>
            <a:ext cx="5582840" cy="37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301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35850-DD81-7A6C-50C5-C3958D531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8DEF4-01C0-481E-1B8D-637F664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2084" y="0"/>
            <a:ext cx="1073779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noProof="0" dirty="0">
                <a:latin typeface="Calibri"/>
                <a:cs typeface="Calibri"/>
              </a:rPr>
              <a:t>Gwerthuswch yr holl wybodaeth yn feirniadol.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BE9AFD-B9F8-EE04-6DEF-B53A54718F4D}"/>
              </a:ext>
            </a:extLst>
          </p:cNvPr>
          <p:cNvGraphicFramePr>
            <a:graphicFrameLocks noGrp="1"/>
          </p:cNvGraphicFramePr>
          <p:nvPr/>
        </p:nvGraphicFramePr>
        <p:xfrm>
          <a:off x="244522" y="1396463"/>
          <a:ext cx="9495096" cy="4098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511">
                  <a:extLst>
                    <a:ext uri="{9D8B030D-6E8A-4147-A177-3AD203B41FA5}">
                      <a16:colId xmlns:a16="http://schemas.microsoft.com/office/drawing/2014/main" val="1567785240"/>
                    </a:ext>
                  </a:extLst>
                </a:gridCol>
                <a:gridCol w="1868215">
                  <a:extLst>
                    <a:ext uri="{9D8B030D-6E8A-4147-A177-3AD203B41FA5}">
                      <a16:colId xmlns:a16="http://schemas.microsoft.com/office/drawing/2014/main" val="3531299239"/>
                    </a:ext>
                  </a:extLst>
                </a:gridCol>
                <a:gridCol w="2016193">
                  <a:extLst>
                    <a:ext uri="{9D8B030D-6E8A-4147-A177-3AD203B41FA5}">
                      <a16:colId xmlns:a16="http://schemas.microsoft.com/office/drawing/2014/main" val="3564515169"/>
                    </a:ext>
                  </a:extLst>
                </a:gridCol>
                <a:gridCol w="1877464">
                  <a:extLst>
                    <a:ext uri="{9D8B030D-6E8A-4147-A177-3AD203B41FA5}">
                      <a16:colId xmlns:a16="http://schemas.microsoft.com/office/drawing/2014/main" val="1355473877"/>
                    </a:ext>
                  </a:extLst>
                </a:gridCol>
                <a:gridCol w="2149713">
                  <a:extLst>
                    <a:ext uri="{9D8B030D-6E8A-4147-A177-3AD203B41FA5}">
                      <a16:colId xmlns:a16="http://schemas.microsoft.com/office/drawing/2014/main" val="1259227022"/>
                    </a:ext>
                  </a:extLst>
                </a:gridCol>
              </a:tblGrid>
              <a:tr h="1321361"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yfredol. </a:t>
                      </a:r>
                      <a:r>
                        <a:rPr lang="cy-GB" sz="1800" noProof="0" dirty="0">
                          <a:latin typeface="Calibri"/>
                          <a:cs typeface="Arial"/>
                        </a:rPr>
                        <a:t>                                                                           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ywirdeb.</a:t>
                      </a:r>
                      <a:r>
                        <a:rPr lang="cy-GB" sz="2600" noProof="0" dirty="0">
                          <a:latin typeface="Calibri"/>
                          <a:cs typeface="Arial"/>
                        </a:rPr>
                        <a:t> </a:t>
                      </a:r>
                      <a:endParaRPr lang="cy-GB" sz="2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wdurdod.</a:t>
                      </a:r>
                      <a:endParaRPr lang="cy-GB" sz="2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erthnasol.</a:t>
                      </a:r>
                      <a:endParaRPr lang="cy-GB" sz="2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wrpas.</a:t>
                      </a:r>
                      <a:r>
                        <a:rPr lang="cy-GB" sz="2600" noProof="0" dirty="0">
                          <a:latin typeface="Calibri"/>
                          <a:cs typeface="Arial"/>
                        </a:rPr>
                        <a:t>    </a:t>
                      </a:r>
                      <a:endParaRPr lang="cy-GB" sz="26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3400"/>
                  </a:ext>
                </a:extLst>
              </a:tr>
              <a:tr h="27769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A yw’n gyfredol? </a:t>
                      </a:r>
                      <a:endParaRPr lang="cy-GB" sz="2400" noProof="0" dirty="0">
                        <a:latin typeface="Calibri"/>
                        <a:ea typeface="+mn-lt"/>
                        <a:cs typeface="Arial"/>
                      </a:endParaRPr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A ellir ei dilysu – a oes tystiolaeth yn ei hategu?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cy-GB" sz="2400" noProof="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          </a:t>
                      </a:r>
                      <a:endParaRPr lang="cy-GB" sz="2400" noProof="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Beth yw cymwysterau’r awdur?</a:t>
                      </a:r>
                      <a:endParaRPr lang="cy-GB" sz="2400" noProof="0" dirty="0">
                        <a:latin typeface="Calibri"/>
                        <a:cs typeface="Calibri Light"/>
                      </a:endParaRPr>
                    </a:p>
                    <a:p>
                      <a:r>
                        <a:rPr lang="cy-GB" sz="1800" noProof="0" dirty="0">
                          <a:latin typeface="Calibri"/>
                          <a:cs typeface="Arial"/>
                        </a:rPr>
                        <a:t>                           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Pwy yw’r gynulleidfa arfaethedig? 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cy-GB" sz="2400" noProof="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A fydd yn helpu i wella eich dadl?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>
                          <a:latin typeface="Calibri"/>
                          <a:cs typeface="Arial"/>
                        </a:rPr>
                        <a:t>Pam cafodd ei chynhyrchu? A yw’n wrthrychol?</a:t>
                      </a:r>
                      <a:endParaRPr lang="cy-GB" sz="2400" noProof="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66692"/>
                  </a:ext>
                </a:extLst>
              </a:tr>
            </a:tbl>
          </a:graphicData>
        </a:graphic>
      </p:graphicFrame>
      <p:pic>
        <p:nvPicPr>
          <p:cNvPr id="8" name="Picture 7" descr="Curious Chicken">
            <a:extLst>
              <a:ext uri="{FF2B5EF4-FFF2-40B4-BE49-F238E27FC236}">
                <a16:creationId xmlns:a16="http://schemas.microsoft.com/office/drawing/2014/main" id="{A6FCAD93-E7E3-F9E9-A538-28A53D8A66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9225" y="3671171"/>
            <a:ext cx="3074775" cy="3074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B36C25-7633-FB7E-C990-F38B4FA5AC26}"/>
              </a:ext>
            </a:extLst>
          </p:cNvPr>
          <p:cNvSpPr txBox="1"/>
          <p:nvPr/>
        </p:nvSpPr>
        <p:spPr>
          <a:xfrm>
            <a:off x="9814911" y="1743687"/>
            <a:ext cx="217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noProof="0" dirty="0">
                <a:latin typeface="Calibri "/>
              </a:rPr>
              <a:t>Prawf CCAPP.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AC330-6313-BC16-5233-6163634B17AF}"/>
              </a:ext>
            </a:extLst>
          </p:cNvPr>
          <p:cNvSpPr txBox="1"/>
          <p:nvPr/>
        </p:nvSpPr>
        <p:spPr>
          <a:xfrm>
            <a:off x="187742" y="5808239"/>
            <a:ext cx="6441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Adran Sgiliau Gwybodaeth – Gwerthuso Gwybodaeth</a:t>
            </a:r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46083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3BA3-30EF-66C8-8AA4-542D6675D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96672"/>
            <a:ext cx="12192000" cy="1003916"/>
          </a:xfrm>
        </p:spPr>
        <p:txBody>
          <a:bodyPr/>
          <a:lstStyle/>
          <a:p>
            <a:r>
              <a:rPr lang="cy-GB" dirty="0">
                <a:latin typeface="Calibri"/>
                <a:cs typeface="Calibri"/>
              </a:rPr>
              <a:t>Ble i ddechrau chwilio am wybodaeth academaidd.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C477E1-10FF-562D-949D-891D4330829E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319550" y="1350820"/>
          <a:ext cx="11401396" cy="4950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0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67" y="0"/>
            <a:ext cx="12905509" cy="1003916"/>
          </a:xfrm>
        </p:spPr>
        <p:txBody>
          <a:bodyPr>
            <a:normAutofit/>
          </a:bodyPr>
          <a:lstStyle/>
          <a:p>
            <a:r>
              <a:rPr lang="cy-GB" sz="3200" dirty="0">
                <a:latin typeface="Calibri" panose="020F0502020204030204" pitchFamily="34" charset="0"/>
                <a:cs typeface="Calibri" panose="020F0502020204030204" pitchFamily="34" charset="0"/>
              </a:rPr>
              <a:t>Mae adnoddau’r llyfrgell i’w gweld ar dudalennau gwe’r brifysgol.</a:t>
            </a:r>
            <a:endParaRPr lang="cy-GB" sz="32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778926" y="1346192"/>
            <a:ext cx="432608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tudalennau’r llyfrgell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yn edrych fel hyn. O’r fan hon gallwch gael mynediad i adnoddau’r llyfrgell. 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Ar gael yn: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https://digitalservices.uwtsd.ac.uk/cy/llyfrgell/</a:t>
            </a: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Tudalennau gwe PCYDDS - Hwb – Llyfrgell.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BBAADC-8D12-4BA6-8DCD-96A2E72BC67A}"/>
              </a:ext>
            </a:extLst>
          </p:cNvPr>
          <p:cNvSpPr txBox="1"/>
          <p:nvPr/>
        </p:nvSpPr>
        <p:spPr>
          <a:xfrm>
            <a:off x="6374574" y="5769942"/>
            <a:ext cx="6556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Cofiwch: rhowch nod tudalen i’r lleoliad!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D8898E-23AC-FC00-3C53-63BAFA618D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684" y="1865875"/>
            <a:ext cx="6196220" cy="367797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E7707959-D346-E1D6-1CA9-6E1157E089D0}"/>
              </a:ext>
            </a:extLst>
          </p:cNvPr>
          <p:cNvSpPr/>
          <p:nvPr/>
        </p:nvSpPr>
        <p:spPr>
          <a:xfrm>
            <a:off x="11078936" y="1779815"/>
            <a:ext cx="566355" cy="37181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335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86247" y="-18814"/>
            <a:ext cx="9808854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cy-GB" noProof="0" dirty="0">
                <a:latin typeface="Calibri"/>
                <a:cs typeface="Calibri"/>
              </a:rPr>
            </a:br>
            <a:r>
              <a:rPr lang="cy-GB" dirty="0">
                <a:latin typeface="Calibri"/>
                <a:cs typeface="Calibri"/>
              </a:rPr>
              <a:t>Beth yw rhestrau adnoddau ar-lein</a:t>
            </a:r>
            <a:r>
              <a:rPr lang="cy-GB" noProof="0" dirty="0">
                <a:latin typeface="Calibri"/>
                <a:cs typeface="Calibri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360434" y="2510092"/>
            <a:ext cx="28549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sz="2400" b="1" dirty="0">
                <a:latin typeface="Calibri"/>
                <a:cs typeface="Calibri Light"/>
              </a:rPr>
              <a:t>Trwy</a:t>
            </a:r>
            <a:r>
              <a:rPr lang="cy-GB" sz="2400" b="1" noProof="0" dirty="0">
                <a:latin typeface="Calibri"/>
                <a:cs typeface="Calibri Light"/>
              </a:rPr>
              <a:t> </a:t>
            </a:r>
            <a:r>
              <a:rPr lang="cy-GB" sz="2400" b="1" noProof="0" dirty="0" err="1">
                <a:latin typeface="Calibri"/>
                <a:cs typeface="Calibri Light"/>
              </a:rPr>
              <a:t>Moodle</a:t>
            </a:r>
            <a:r>
              <a:rPr lang="cy-GB" sz="2400" b="1" noProof="0" dirty="0">
                <a:latin typeface="Calibri"/>
                <a:cs typeface="Calibri Light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6478499" y="2491474"/>
            <a:ext cx="444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Trwy Gatalog y Llyfrgell.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360434" y="1291577"/>
            <a:ext cx="1120835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300" noProof="0" dirty="0">
                <a:latin typeface="Calibri "/>
                <a:cs typeface="Calibri"/>
              </a:rPr>
              <a:t>Adnoddau a argymhellwyd gan eich darlithwyr</a:t>
            </a:r>
            <a:r>
              <a:rPr lang="cy-GB" sz="2300" noProof="0" dirty="0">
                <a:latin typeface="Calibri "/>
                <a:ea typeface="+mn-lt"/>
                <a:cs typeface="Calibri"/>
              </a:rPr>
              <a:t>, a wneir ar gael gan y llyfrgell.  Gallwch gael gafael ar adnoddau’n uniongyrchol</a:t>
            </a:r>
            <a:r>
              <a:rPr lang="cy-GB" sz="2300" noProof="0" dirty="0">
                <a:latin typeface="Calibri "/>
              </a:rPr>
              <a:t>; dysgu termau allweddol ac awduron.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75AA51D-83D0-2520-83A4-52B178BBE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6244" y="3110426"/>
            <a:ext cx="4579472" cy="168844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A5DC9A4-0EC1-0C3F-9659-ABF6F79F9E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6244" y="5198576"/>
            <a:ext cx="4237328" cy="910888"/>
          </a:xfrm>
          <a:prstGeom prst="rect">
            <a:avLst/>
          </a:pr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E77A94B8-CB9D-E401-49A3-E40EAD31BC2A}"/>
              </a:ext>
            </a:extLst>
          </p:cNvPr>
          <p:cNvSpPr/>
          <p:nvPr/>
        </p:nvSpPr>
        <p:spPr>
          <a:xfrm>
            <a:off x="8804816" y="4333961"/>
            <a:ext cx="1132101" cy="5519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EAEDC4FA-717E-3EF0-9F70-1070499FFF50}"/>
              </a:ext>
            </a:extLst>
          </p:cNvPr>
          <p:cNvSpPr/>
          <p:nvPr/>
        </p:nvSpPr>
        <p:spPr>
          <a:xfrm>
            <a:off x="8157319" y="5153091"/>
            <a:ext cx="737321" cy="52347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5EA8E3-C5E5-4EFE-090F-91FE2A7CF5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434" y="3110426"/>
            <a:ext cx="5136890" cy="11900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8AC72A9-7351-FB60-4674-D726E3E0B6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89" y="4875841"/>
            <a:ext cx="5465482" cy="1141929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11E3AF58-0D2A-B7EA-C119-325B28F0B6F1}"/>
              </a:ext>
            </a:extLst>
          </p:cNvPr>
          <p:cNvSpPr/>
          <p:nvPr/>
        </p:nvSpPr>
        <p:spPr>
          <a:xfrm>
            <a:off x="4699323" y="2889186"/>
            <a:ext cx="1180500" cy="60033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B7ABCDE-0444-0E55-ED19-0499257DB264}"/>
              </a:ext>
            </a:extLst>
          </p:cNvPr>
          <p:cNvSpPr/>
          <p:nvPr/>
        </p:nvSpPr>
        <p:spPr>
          <a:xfrm>
            <a:off x="4307352" y="4664085"/>
            <a:ext cx="1769540" cy="126562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4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28A2112C-D6C2-6021-6FEF-77ED68DB8E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729" b="22116"/>
          <a:stretch>
            <a:fillRect/>
          </a:stretch>
        </p:blipFill>
        <p:spPr>
          <a:xfrm>
            <a:off x="4757493" y="1522038"/>
            <a:ext cx="7052955" cy="408397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98" y="-42144"/>
            <a:ext cx="10394860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/>
                <a:cs typeface="Calibri"/>
              </a:rPr>
              <a:t>Pam defnyddio rhestr adnoddau ar-lein?</a:t>
            </a:r>
            <a:endParaRPr lang="en-GB" dirty="0">
              <a:latin typeface="Calibri"/>
              <a:cs typeface="Calibri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40522227-96CA-D74E-5C80-88E911995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255198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-apple-system"/>
              </a:rPr>
              <a:t>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🙂">
            <a:extLst>
              <a:ext uri="{FF2B5EF4-FFF2-40B4-BE49-F238E27FC236}">
                <a16:creationId xmlns:a16="http://schemas.microsoft.com/office/drawing/2014/main" id="{C89FB991-2404-E4CE-0A3A-9BBE25DD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-1158875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33398C-1D5D-C8DE-9611-C7FE3B6D477F}"/>
              </a:ext>
            </a:extLst>
          </p:cNvPr>
          <p:cNvSpPr txBox="1"/>
          <p:nvPr/>
        </p:nvSpPr>
        <p:spPr>
          <a:xfrm>
            <a:off x="5719819" y="5634431"/>
            <a:ext cx="6619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alibri "/>
                <a:cs typeface="Calibri" panose="020F0502020204030204" pitchFamily="34" charset="0"/>
              </a:rPr>
              <a:t>Dolenni</a:t>
            </a:r>
            <a:r>
              <a:rPr lang="cy-GB">
                <a:latin typeface="Calibri "/>
                <a:cs typeface="Calibri" panose="020F0502020204030204" pitchFamily="34" charset="0"/>
              </a:rPr>
              <a:t>:  </a:t>
            </a:r>
            <a:r>
              <a:rPr lang="cy-GB">
                <a:latin typeface="Calibri "/>
                <a:ea typeface="+mn-lt"/>
                <a:cs typeface="+mn-lt"/>
                <a:hlinkClick r:id="rId5"/>
              </a:rPr>
              <a:t>Tudalen Rhestrau Adnoddau Ar-lein.</a:t>
            </a:r>
            <a:endParaRPr lang="cy-GB" dirty="0">
              <a:latin typeface="Calibri "/>
              <a:cs typeface="Calibri Light"/>
              <a:hlinkClick r:id="rId5"/>
            </a:endParaRPr>
          </a:p>
          <a:p>
            <a:r>
              <a:rPr lang="cy-GB" dirty="0">
                <a:latin typeface="Calibri "/>
              </a:rPr>
              <a:t>                </a:t>
            </a:r>
            <a:r>
              <a:rPr lang="cy-GB" dirty="0">
                <a:latin typeface="Calibri "/>
                <a:cs typeface="Calibri" panose="020F0502020204030204" pitchFamily="34" charset="0"/>
                <a:hlinkClick r:id="rId6"/>
              </a:rPr>
              <a:t>Adran Sgiliau Gwybodaeth – Rhestrau 	Adnoddau Ar-lein</a:t>
            </a:r>
            <a:r>
              <a:rPr lang="cy-GB" dirty="0">
                <a:latin typeface="Calibri 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DD220C-BD85-FCC5-A8BE-A4041FBA6B03}"/>
              </a:ext>
            </a:extLst>
          </p:cNvPr>
          <p:cNvSpPr txBox="1"/>
          <p:nvPr/>
        </p:nvSpPr>
        <p:spPr>
          <a:xfrm>
            <a:off x="152833" y="1392994"/>
            <a:ext cx="439428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noProof="0" dirty="0">
                <a:latin typeface="Calibri"/>
                <a:ea typeface="+mn-lt"/>
                <a:cs typeface="Arial"/>
              </a:rPr>
              <a:t>Adnoddau </a:t>
            </a:r>
            <a:r>
              <a:rPr lang="cy-GB" sz="2200" i="1" dirty="0">
                <a:latin typeface="Calibri"/>
                <a:ea typeface="+mn-lt"/>
                <a:cs typeface="Arial"/>
              </a:rPr>
              <a:t>Hanfodol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a </a:t>
            </a:r>
            <a:r>
              <a:rPr lang="cy-GB" sz="2200" i="1" dirty="0">
                <a:latin typeface="Calibri"/>
                <a:ea typeface="+mn-lt"/>
                <a:cs typeface="Arial"/>
              </a:rPr>
              <a:t>Phellach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</a:t>
            </a:r>
            <a:r>
              <a:rPr lang="cy-GB" sz="2200" dirty="0">
                <a:latin typeface="Calibri"/>
                <a:ea typeface="+mn-lt"/>
                <a:cs typeface="Arial"/>
              </a:rPr>
              <a:t>wedi’u blaenoriaethu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cy-GB" sz="2200" dirty="0">
                <a:latin typeface="Calibri"/>
                <a:ea typeface="+mn-lt"/>
                <a:cs typeface="Arial"/>
              </a:rPr>
              <a:t>Wedi’u hargymell a’u hanodi gan ddarlithwyr.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cy-GB" sz="2200" dirty="0">
                <a:latin typeface="Calibri"/>
                <a:ea typeface="+mn-lt"/>
                <a:cs typeface="Arial"/>
              </a:rPr>
              <a:t>Wedi’u gwirio gan y llyfrgell. Hawdd eu defnyddio</a:t>
            </a:r>
            <a:r>
              <a:rPr lang="cy-GB" sz="2200" dirty="0">
                <a:latin typeface="Calibri"/>
                <a:cs typeface="Arial"/>
              </a:rPr>
              <a:t>, dolenni uniongyrchol at gynnwys byw neu wybodaeth am fenthyciadau.  </a:t>
            </a:r>
            <a:endParaRPr lang="cy-GB" sz="22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dirty="0">
                <a:latin typeface="Calibri"/>
                <a:ea typeface="+mn-lt"/>
                <a:cs typeface="Arial"/>
              </a:rPr>
              <a:t>Gallwch y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chwanegu </a:t>
            </a:r>
            <a:r>
              <a:rPr lang="cy-GB" sz="2200" i="1" dirty="0">
                <a:latin typeface="Calibri"/>
                <a:ea typeface="+mn-lt"/>
                <a:cs typeface="Arial"/>
              </a:rPr>
              <a:t>Rhestrau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a chreu eich </a:t>
            </a:r>
            <a:r>
              <a:rPr lang="cy-GB" sz="2200" i="1" noProof="0" dirty="0">
                <a:latin typeface="Calibri"/>
                <a:ea typeface="+mn-lt"/>
                <a:cs typeface="Arial"/>
              </a:rPr>
              <a:t>Ffefrynnau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eich hun.</a:t>
            </a:r>
          </a:p>
          <a:p>
            <a:endParaRPr lang="cy-GB" sz="2200" noProof="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10301B-37E7-6C88-729B-F32208010D56}"/>
              </a:ext>
            </a:extLst>
          </p:cNvPr>
          <p:cNvSpPr txBox="1"/>
          <p:nvPr/>
        </p:nvSpPr>
        <p:spPr>
          <a:xfrm rot="10800000" flipH="1" flipV="1">
            <a:off x="7627898" y="2205189"/>
            <a:ext cx="245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1</a:t>
            </a:r>
            <a:endParaRPr lang="en-GB" sz="1200">
              <a:solidFill>
                <a:srgbClr val="C0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145C4F-C9DD-2366-B5C5-27B9C0714D70}"/>
              </a:ext>
            </a:extLst>
          </p:cNvPr>
          <p:cNvSpPr txBox="1"/>
          <p:nvPr/>
        </p:nvSpPr>
        <p:spPr>
          <a:xfrm>
            <a:off x="7873282" y="3425528"/>
            <a:ext cx="2351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2</a:t>
            </a:r>
            <a:endParaRPr lang="en-GB" sz="1200">
              <a:latin typeface="Calibri 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B4F12F-20CD-B5F6-928D-3BE52CC1CF7B}"/>
              </a:ext>
            </a:extLst>
          </p:cNvPr>
          <p:cNvSpPr txBox="1"/>
          <p:nvPr/>
        </p:nvSpPr>
        <p:spPr>
          <a:xfrm>
            <a:off x="7174571" y="4416845"/>
            <a:ext cx="2753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3</a:t>
            </a:r>
            <a:endParaRPr lang="en-GB" sz="1200">
              <a:latin typeface="Calibri 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FC8816-3893-73F7-6025-3A1DFB65BE15}"/>
              </a:ext>
            </a:extLst>
          </p:cNvPr>
          <p:cNvSpPr txBox="1"/>
          <p:nvPr/>
        </p:nvSpPr>
        <p:spPr>
          <a:xfrm>
            <a:off x="5329357" y="2266322"/>
            <a:ext cx="252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4</a:t>
            </a:r>
            <a:endParaRPr lang="en-GB" sz="1200" b="1">
              <a:latin typeface="Calibri 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3F54542-D4DC-2BFA-DCF2-911105FB65DF}"/>
              </a:ext>
            </a:extLst>
          </p:cNvPr>
          <p:cNvSpPr/>
          <p:nvPr/>
        </p:nvSpPr>
        <p:spPr>
          <a:xfrm>
            <a:off x="5268745" y="2266321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1C144AC-BFD8-1E30-1514-FAC3EAC046E8}"/>
              </a:ext>
            </a:extLst>
          </p:cNvPr>
          <p:cNvSpPr/>
          <p:nvPr/>
        </p:nvSpPr>
        <p:spPr>
          <a:xfrm>
            <a:off x="7563554" y="2196784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7669567E-E5B5-AD59-8B9A-6232417576BC}"/>
              </a:ext>
            </a:extLst>
          </p:cNvPr>
          <p:cNvSpPr/>
          <p:nvPr/>
        </p:nvSpPr>
        <p:spPr>
          <a:xfrm>
            <a:off x="7857762" y="3425528"/>
            <a:ext cx="34235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75952AF-EF68-5CBD-657B-C41F390F6721}"/>
              </a:ext>
            </a:extLst>
          </p:cNvPr>
          <p:cNvSpPr/>
          <p:nvPr/>
        </p:nvSpPr>
        <p:spPr>
          <a:xfrm>
            <a:off x="7174571" y="4416845"/>
            <a:ext cx="275324" cy="27366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6" name="Picture 15" descr="Taking Notes Chicken">
            <a:extLst>
              <a:ext uri="{FF2B5EF4-FFF2-40B4-BE49-F238E27FC236}">
                <a16:creationId xmlns:a16="http://schemas.microsoft.com/office/drawing/2014/main" id="{AB80C183-D19D-8FD1-2C39-F5A168BC20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109" y="4346798"/>
            <a:ext cx="2074668" cy="207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738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26" y="1329084"/>
            <a:ext cx="6661574" cy="170004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Mae’r llyfrgell yn darparu 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mynediad rhad ac am ddim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i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pPr marL="0" indent="0">
              <a:spcBef>
                <a:spcPts val="0"/>
              </a:spcBef>
              <a:buNone/>
            </a:pP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Adnoddau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cyfredol o ansawdd uchel, yn eich maes pwnc, drwy fformatau lluosog a hidlwyr da.</a:t>
            </a: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" y="-10510"/>
            <a:ext cx="10795518" cy="1003916"/>
          </a:xfrm>
        </p:spPr>
        <p:txBody>
          <a:bodyPr anchor="b">
            <a:normAutofit/>
          </a:bodyPr>
          <a:lstStyle/>
          <a:p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Pam ddefnyddio catalog y llyfrgell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52B41-29AD-9ABC-5F44-1F695CCBC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83662" y="1285831"/>
            <a:ext cx="5006648" cy="5006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3E24D9-892B-F3EC-1356-5748761897C7}"/>
              </a:ext>
            </a:extLst>
          </p:cNvPr>
          <p:cNvSpPr txBox="1"/>
          <p:nvPr/>
        </p:nvSpPr>
        <p:spPr>
          <a:xfrm>
            <a:off x="309257" y="2859374"/>
            <a:ext cx="66615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Yn ogystal, gallwch chi: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400" noProof="0" dirty="0">
                <a:latin typeface="Calibri"/>
                <a:cs typeface="Calibri"/>
              </a:rPr>
              <a:t>Wirio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cy-GB" sz="2400" noProof="0" dirty="0">
                <a:latin typeface="Calibri"/>
                <a:cs typeface="Calibri"/>
              </a:rPr>
              <a:t>eich cyfrif, arbed a threfnu eich hoff adnoddau, cael help gyda chyfeirnodi </a:t>
            </a:r>
            <a:r>
              <a:rPr lang="en-GB" sz="2400" dirty="0">
                <a:latin typeface="Calibri"/>
                <a:cs typeface="Calibri"/>
              </a:rPr>
              <a:t>- RefWorks</a:t>
            </a:r>
            <a:r>
              <a:rPr lang="en-GB" sz="1800" dirty="0"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3D1FBC-F342-AE04-4360-07E1B955501D}"/>
              </a:ext>
            </a:extLst>
          </p:cNvPr>
          <p:cNvSpPr txBox="1"/>
          <p:nvPr/>
        </p:nvSpPr>
        <p:spPr>
          <a:xfrm>
            <a:off x="309257" y="4798366"/>
            <a:ext cx="66615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cy-GB" sz="2400" noProof="0" dirty="0">
                <a:latin typeface="Calibri"/>
                <a:cs typeface="Calibri"/>
              </a:rPr>
              <a:t>Bydd dod o hyd i wybodaeth o ansawdd uchel y gallwch ei threfnu a’i had-alw pan fo angen yn helpu i wella eich gwaith a’ch gradd yn y pendraw. 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296A7050-BE7F-C6D4-1A50-10E386B824CE}"/>
              </a:ext>
            </a:extLst>
          </p:cNvPr>
          <p:cNvSpPr txBox="1"/>
          <p:nvPr/>
        </p:nvSpPr>
        <p:spPr>
          <a:xfrm>
            <a:off x="7400544" y="3029131"/>
            <a:ext cx="89001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b="1" noProof="0" dirty="0"/>
              <a:t>Llyfrau ac </a:t>
            </a:r>
            <a:r>
              <a:rPr lang="cy-GB" b="1" noProof="0" dirty="0" err="1"/>
              <a:t>eLyfrau</a:t>
            </a:r>
            <a:endParaRPr lang="cy-GB" b="1" noProof="0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7F99C4FE-AB8F-647E-D2D2-7931A49384A3}"/>
              </a:ext>
            </a:extLst>
          </p:cNvPr>
          <p:cNvSpPr txBox="1"/>
          <p:nvPr/>
        </p:nvSpPr>
        <p:spPr>
          <a:xfrm>
            <a:off x="8696970" y="3029131"/>
            <a:ext cx="177595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D</a:t>
            </a:r>
            <a:r>
              <a:rPr lang="cy-GB" b="1" dirty="0" err="1"/>
              <a:t>yddlyfrau</a:t>
            </a:r>
            <a:r>
              <a:rPr lang="cy-GB" b="1" dirty="0"/>
              <a:t> a Adolygwyd gan Gyfoedion </a:t>
            </a:r>
            <a:endParaRPr lang="cy-GB" b="1" noProof="0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D94FF38B-E7E4-367F-26E0-5995A8D547AE}"/>
              </a:ext>
            </a:extLst>
          </p:cNvPr>
          <p:cNvSpPr txBox="1"/>
          <p:nvPr/>
        </p:nvSpPr>
        <p:spPr>
          <a:xfrm>
            <a:off x="10729927" y="3029131"/>
            <a:ext cx="139171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</a:t>
            </a:r>
            <a:r>
              <a:rPr lang="cy-GB" b="1" dirty="0" err="1"/>
              <a:t>ronfeydd</a:t>
            </a:r>
            <a:r>
              <a:rPr lang="cy-GB" b="1" dirty="0"/>
              <a:t> data arbenigol</a:t>
            </a:r>
            <a:endParaRPr lang="cy-GB" b="1" noProof="0" dirty="0"/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EBB2B656-0829-C59F-32C3-A19501976C80}"/>
              </a:ext>
            </a:extLst>
          </p:cNvPr>
          <p:cNvSpPr txBox="1"/>
          <p:nvPr/>
        </p:nvSpPr>
        <p:spPr>
          <a:xfrm>
            <a:off x="7400544" y="5234096"/>
            <a:ext cx="89001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F</a:t>
            </a:r>
            <a:r>
              <a:rPr lang="cy-GB" b="1" dirty="0" err="1"/>
              <a:t>film</a:t>
            </a:r>
            <a:r>
              <a:rPr lang="cy-GB" b="1" dirty="0"/>
              <a:t>, teledu a fideo</a:t>
            </a:r>
            <a:endParaRPr lang="cy-GB" b="1" noProof="0" dirty="0"/>
          </a:p>
        </p:txBody>
      </p:sp>
      <p:sp>
        <p:nvSpPr>
          <p:cNvPr id="11" name="Blwch Testun 10">
            <a:extLst>
              <a:ext uri="{FF2B5EF4-FFF2-40B4-BE49-F238E27FC236}">
                <a16:creationId xmlns:a16="http://schemas.microsoft.com/office/drawing/2014/main" id="{E9005B3D-7405-2A3C-CA46-E5922F824E91}"/>
              </a:ext>
            </a:extLst>
          </p:cNvPr>
          <p:cNvSpPr txBox="1"/>
          <p:nvPr/>
        </p:nvSpPr>
        <p:spPr>
          <a:xfrm>
            <a:off x="8794506" y="5234096"/>
            <a:ext cx="177595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D</a:t>
            </a:r>
            <a:r>
              <a:rPr lang="cy-GB" b="1" dirty="0" err="1"/>
              <a:t>elweddau</a:t>
            </a:r>
            <a:r>
              <a:rPr lang="cy-GB" b="1" dirty="0"/>
              <a:t> Hawlfraint a gliriwyd </a:t>
            </a:r>
            <a:endParaRPr lang="cy-GB" b="1" noProof="0" dirty="0"/>
          </a:p>
        </p:txBody>
      </p:sp>
      <p:sp>
        <p:nvSpPr>
          <p:cNvPr id="12" name="Blwch Testun 11">
            <a:extLst>
              <a:ext uri="{FF2B5EF4-FFF2-40B4-BE49-F238E27FC236}">
                <a16:creationId xmlns:a16="http://schemas.microsoft.com/office/drawing/2014/main" id="{D9120F6C-DEA8-CCCF-EF89-6B0968294399}"/>
              </a:ext>
            </a:extLst>
          </p:cNvPr>
          <p:cNvSpPr txBox="1"/>
          <p:nvPr/>
        </p:nvSpPr>
        <p:spPr>
          <a:xfrm>
            <a:off x="10472928" y="5107576"/>
            <a:ext cx="161738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D</a:t>
            </a:r>
            <a:r>
              <a:rPr lang="cy-GB" b="1" dirty="0" err="1"/>
              <a:t>eunydd</a:t>
            </a:r>
            <a:r>
              <a:rPr lang="cy-GB" b="1" dirty="0"/>
              <a:t> Mynediad Agored</a:t>
            </a:r>
            <a:endParaRPr lang="cy-GB" b="1" noProof="0" dirty="0"/>
          </a:p>
        </p:txBody>
      </p:sp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00D606-BC31-9816-A6BA-0495B109F9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1248" y="1602587"/>
            <a:ext cx="6604070" cy="3805822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49" y="1376120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b="1" noProof="0" dirty="0">
                <a:latin typeface="Calibri "/>
                <a:cs typeface="Arial"/>
              </a:rPr>
              <a:t>Chwilio am wybodaeth.</a:t>
            </a:r>
            <a:endParaRPr lang="cy-GB" sz="2200" noProof="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200" noProof="0" dirty="0">
                <a:latin typeface="Calibri "/>
                <a:cs typeface="Arial"/>
              </a:rPr>
              <a:t>Adnoddau cyfredol o ansawdd da yn eich maes pwnc</a:t>
            </a:r>
            <a:endParaRPr lang="cy-GB" sz="2200" noProof="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b="1" noProof="0" dirty="0">
                <a:latin typeface="Calibri "/>
                <a:cs typeface="Arial"/>
              </a:rPr>
              <a:t>Rheoli gwybodaeth.</a:t>
            </a:r>
            <a:endParaRPr lang="cy-GB" sz="2200" noProof="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noProof="0" dirty="0">
                <a:latin typeface="Calibri "/>
                <a:cs typeface="Arial"/>
              </a:rPr>
              <a:t>Cadw a threfnu hoff eitemau.</a:t>
            </a:r>
            <a:endParaRPr lang="cy-GB" sz="2200" noProof="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noProof="0" dirty="0">
                <a:latin typeface="Calibri "/>
                <a:ea typeface="+mn-lt"/>
                <a:cs typeface="Arial"/>
              </a:rPr>
              <a:t>Cadw ymholiadau a gosod rhybuddion.</a:t>
            </a:r>
            <a:endParaRPr lang="cy-GB" sz="2200" noProof="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b="1" noProof="0" dirty="0">
                <a:latin typeface="Calibri "/>
                <a:ea typeface="+mn-lt"/>
                <a:cs typeface="Arial"/>
              </a:rPr>
              <a:t>Gallwch hefyd gael mynediad i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cs typeface="Calibri"/>
              </a:rPr>
              <a:t>Cynorthwyydd Ymchwil.</a:t>
            </a:r>
            <a:endParaRPr lang="cy-GB" sz="2200" b="1" noProof="0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cs typeface="Arial"/>
              </a:rPr>
              <a:t>Pori </a:t>
            </a:r>
            <a:r>
              <a:rPr lang="cy-GB" sz="2200" noProof="0" dirty="0" err="1">
                <a:latin typeface="Calibri "/>
                <a:cs typeface="Arial"/>
              </a:rPr>
              <a:t>eGyfnodolion</a:t>
            </a:r>
            <a:r>
              <a:rPr lang="cy-GB" sz="2200" noProof="0" dirty="0">
                <a:latin typeface="Calibri "/>
                <a:cs typeface="Arial"/>
              </a:rPr>
              <a:t>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ea typeface="+mn-lt"/>
                <a:cs typeface="Calibri"/>
              </a:rPr>
              <a:t>Chwilio Cronfeydd Data.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cs typeface="Calibri"/>
              </a:rPr>
              <a:t>Angen Mwy?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"/>
              <a:cs typeface="Arial"/>
            </a:endParaRPr>
          </a:p>
          <a:p>
            <a:pPr marL="0" indent="0">
              <a:buNone/>
            </a:pPr>
            <a:endParaRPr lang="cy-GB" sz="2200" noProof="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49" y="0"/>
            <a:ext cx="7149626" cy="1003916"/>
          </a:xfrm>
        </p:spPr>
        <p:txBody>
          <a:bodyPr>
            <a:normAutofit/>
          </a:bodyPr>
          <a:lstStyle/>
          <a:p>
            <a:pPr algn="ctr"/>
            <a:r>
              <a:rPr lang="cy-GB" noProof="0" dirty="0">
                <a:latin typeface="Calibri"/>
                <a:cs typeface="Calibri"/>
              </a:rPr>
              <a:t>Chwilio catalog y Llyfrgell.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6840682" y="5457662"/>
            <a:ext cx="535131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noProof="0" dirty="0">
                <a:latin typeface="Calibri"/>
                <a:cs typeface="Arial"/>
                <a:hlinkClick r:id="rId4"/>
              </a:rPr>
              <a:t>Catalog y Llyfrgell</a:t>
            </a:r>
            <a:endParaRPr lang="cy-GB" sz="2000" noProof="0" dirty="0">
              <a:latin typeface="Calibri"/>
              <a:cs typeface="Arial"/>
            </a:endParaRPr>
          </a:p>
          <a:p>
            <a:r>
              <a:rPr lang="cy-GB" sz="2000" dirty="0">
                <a:latin typeface="Calibri"/>
                <a:cs typeface="Arial"/>
                <a:hlinkClick r:id="rId5"/>
              </a:rPr>
              <a:t>Adran Sgiliau Gwybodaeth</a:t>
            </a:r>
            <a:r>
              <a:rPr lang="cy-GB" sz="2000" noProof="0" dirty="0">
                <a:latin typeface="Calibri"/>
                <a:cs typeface="Arial"/>
                <a:hlinkClick r:id="rId5"/>
              </a:rPr>
              <a:t> – Cyflwyniad i Chwilio</a:t>
            </a:r>
            <a:endParaRPr lang="cy-GB" sz="2000" noProof="0" dirty="0">
              <a:latin typeface="Calibri"/>
              <a:cs typeface="Arial"/>
            </a:endParaRPr>
          </a:p>
        </p:txBody>
      </p:sp>
      <p:pic>
        <p:nvPicPr>
          <p:cNvPr id="6" name="Picture 5" descr="Charm Chicken">
            <a:extLst>
              <a:ext uri="{FF2B5EF4-FFF2-40B4-BE49-F238E27FC236}">
                <a16:creationId xmlns:a16="http://schemas.microsoft.com/office/drawing/2014/main" id="{B9EC588F-1174-D888-29CC-FA52CA4CBA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6855" y="3812957"/>
            <a:ext cx="2656044" cy="265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602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0D1532-84B1-06B4-8990-685F79CB2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7314" y="1450729"/>
            <a:ext cx="8324686" cy="46613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26499-7B83-B789-26E7-7CAF2872F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1" y="0"/>
            <a:ext cx="10795518" cy="1003916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 "/>
              </a:rPr>
              <a:t>Chwilio catalog y Llyfrgell.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571D-D49D-445B-6EBF-AD8DF2F6D0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66781" y="1545321"/>
            <a:ext cx="3724288" cy="483141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Mewngofnodi a chyfrif llyfrgell.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Swyddogaethau ychwanegol.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dirty="0">
                <a:latin typeface="Calibri "/>
              </a:rPr>
              <a:t>Blwch chwilio</a:t>
            </a:r>
            <a:r>
              <a:rPr lang="cy-GB" sz="2400" noProof="0" dirty="0">
                <a:latin typeface="Calibri 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Mireinio’r chwilio.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Nifer y canlyniadau.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Cadw ymholiad / gosod rhybudd.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Hidlo canlyniadau.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Cadw a rheoli gwybodaeth.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Manylion llyfryddiaethol.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Lleoliad.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77A11F-2B13-7645-E33D-6426CC1BF20B}"/>
              </a:ext>
            </a:extLst>
          </p:cNvPr>
          <p:cNvSpPr txBox="1"/>
          <p:nvPr/>
        </p:nvSpPr>
        <p:spPr>
          <a:xfrm>
            <a:off x="11634707" y="1312230"/>
            <a:ext cx="314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2D23E0-401D-E685-035F-C129908E1512}"/>
              </a:ext>
            </a:extLst>
          </p:cNvPr>
          <p:cNvSpPr txBox="1"/>
          <p:nvPr/>
        </p:nvSpPr>
        <p:spPr>
          <a:xfrm>
            <a:off x="6597489" y="2106583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66D07-924E-82E5-4B92-98EDDF791A42}"/>
              </a:ext>
            </a:extLst>
          </p:cNvPr>
          <p:cNvSpPr txBox="1"/>
          <p:nvPr/>
        </p:nvSpPr>
        <p:spPr>
          <a:xfrm>
            <a:off x="5081617" y="262637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54324-5F3B-C57B-4C8C-BAA13254E5A9}"/>
              </a:ext>
            </a:extLst>
          </p:cNvPr>
          <p:cNvSpPr txBox="1"/>
          <p:nvPr/>
        </p:nvSpPr>
        <p:spPr>
          <a:xfrm>
            <a:off x="6673572" y="3074695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217449-12ED-E98F-C414-DA52F4AE1894}"/>
              </a:ext>
            </a:extLst>
          </p:cNvPr>
          <p:cNvSpPr txBox="1"/>
          <p:nvPr/>
        </p:nvSpPr>
        <p:spPr>
          <a:xfrm>
            <a:off x="8181522" y="272789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374B3C-56DA-8EE9-47A7-A6EFBEDA3BEC}"/>
              </a:ext>
            </a:extLst>
          </p:cNvPr>
          <p:cNvSpPr txBox="1"/>
          <p:nvPr/>
        </p:nvSpPr>
        <p:spPr>
          <a:xfrm>
            <a:off x="7105658" y="442542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B396-6808-917C-4E9E-82FC685070DC}"/>
              </a:ext>
            </a:extLst>
          </p:cNvPr>
          <p:cNvSpPr txBox="1"/>
          <p:nvPr/>
        </p:nvSpPr>
        <p:spPr>
          <a:xfrm>
            <a:off x="10011809" y="380540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DC643C-F938-018D-F56B-C39B8D0F113D}"/>
              </a:ext>
            </a:extLst>
          </p:cNvPr>
          <p:cNvSpPr txBox="1"/>
          <p:nvPr/>
        </p:nvSpPr>
        <p:spPr>
          <a:xfrm>
            <a:off x="5263960" y="3656193"/>
            <a:ext cx="317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70308E-FD5A-97AB-53F1-E37ECC8F6744}"/>
              </a:ext>
            </a:extLst>
          </p:cNvPr>
          <p:cNvSpPr txBox="1"/>
          <p:nvPr/>
        </p:nvSpPr>
        <p:spPr>
          <a:xfrm>
            <a:off x="6912227" y="559097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7806C2C-D559-EA59-9704-60F8F85B38DD}"/>
              </a:ext>
            </a:extLst>
          </p:cNvPr>
          <p:cNvSpPr/>
          <p:nvPr/>
        </p:nvSpPr>
        <p:spPr>
          <a:xfrm>
            <a:off x="7073833" y="4425421"/>
            <a:ext cx="30333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1E1753-2791-4A9E-7F43-B4FB5AE5574C}"/>
              </a:ext>
            </a:extLst>
          </p:cNvPr>
          <p:cNvSpPr/>
          <p:nvPr/>
        </p:nvSpPr>
        <p:spPr>
          <a:xfrm>
            <a:off x="10011809" y="3805401"/>
            <a:ext cx="245985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166DA5-31D8-1693-CAF6-F76059C8C698}"/>
              </a:ext>
            </a:extLst>
          </p:cNvPr>
          <p:cNvSpPr/>
          <p:nvPr/>
        </p:nvSpPr>
        <p:spPr>
          <a:xfrm>
            <a:off x="5287327" y="3666902"/>
            <a:ext cx="249101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5AFC861-6153-93A1-D874-4460DD3C81FD}"/>
              </a:ext>
            </a:extLst>
          </p:cNvPr>
          <p:cNvSpPr/>
          <p:nvPr/>
        </p:nvSpPr>
        <p:spPr>
          <a:xfrm>
            <a:off x="8190767" y="2775600"/>
            <a:ext cx="264634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C28FE8-EB70-DB39-9C2C-F34F0507BC70}"/>
              </a:ext>
            </a:extLst>
          </p:cNvPr>
          <p:cNvSpPr/>
          <p:nvPr/>
        </p:nvSpPr>
        <p:spPr>
          <a:xfrm>
            <a:off x="6672675" y="3100888"/>
            <a:ext cx="270515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5FFBD23-AFC7-AA85-8EFD-03AD9DC9EF96}"/>
              </a:ext>
            </a:extLst>
          </p:cNvPr>
          <p:cNvSpPr/>
          <p:nvPr/>
        </p:nvSpPr>
        <p:spPr>
          <a:xfrm>
            <a:off x="5071375" y="2637101"/>
            <a:ext cx="285506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B6EBF4A-25B6-1E8C-B047-C3A5AC808630}"/>
              </a:ext>
            </a:extLst>
          </p:cNvPr>
          <p:cNvSpPr/>
          <p:nvPr/>
        </p:nvSpPr>
        <p:spPr>
          <a:xfrm>
            <a:off x="6599688" y="2099300"/>
            <a:ext cx="26108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C8ADFCD-6D65-0CB4-B533-00E8919B085D}"/>
              </a:ext>
            </a:extLst>
          </p:cNvPr>
          <p:cNvSpPr/>
          <p:nvPr/>
        </p:nvSpPr>
        <p:spPr>
          <a:xfrm>
            <a:off x="6943190" y="5590973"/>
            <a:ext cx="38686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BF194C1-06D6-63AA-CEFE-6CC0CB1BF598}"/>
              </a:ext>
            </a:extLst>
          </p:cNvPr>
          <p:cNvSpPr/>
          <p:nvPr/>
        </p:nvSpPr>
        <p:spPr>
          <a:xfrm>
            <a:off x="11634706" y="1312230"/>
            <a:ext cx="314381" cy="25228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1E022-64A8-10CE-D6A4-BC0F50A2507B}"/>
              </a:ext>
            </a:extLst>
          </p:cNvPr>
          <p:cNvSpPr txBox="1"/>
          <p:nvPr/>
        </p:nvSpPr>
        <p:spPr>
          <a:xfrm>
            <a:off x="5445758" y="1268322"/>
            <a:ext cx="272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5967AA8-EE6E-263B-8DF0-C6C062D3D1EA}"/>
              </a:ext>
            </a:extLst>
          </p:cNvPr>
          <p:cNvSpPr/>
          <p:nvPr/>
        </p:nvSpPr>
        <p:spPr>
          <a:xfrm>
            <a:off x="5468478" y="1277186"/>
            <a:ext cx="252723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52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310" y="1425039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600" noProof="0" dirty="0">
                <a:latin typeface="Calibri"/>
                <a:cs typeface="Calibri Light"/>
              </a:rPr>
              <a:t>Mae catalog y llyfrgell yn chwilio’r rhan fwyaf o’n cronfeydd data testun llawn pan mae’n cynnal chwiliad, felly pam ddewis chwilio ar </a:t>
            </a:r>
            <a:r>
              <a:rPr lang="cy-GB" sz="2600" dirty="0">
                <a:latin typeface="Calibri"/>
                <a:cs typeface="Calibri Light"/>
              </a:rPr>
              <a:t>gronfa ddata unigol? </a:t>
            </a:r>
            <a:endParaRPr lang="cy-GB" noProof="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0"/>
            <a:ext cx="11520140" cy="1003916"/>
          </a:xfrm>
        </p:spPr>
        <p:txBody>
          <a:bodyPr>
            <a:normAutofit fontScale="90000"/>
          </a:bodyPr>
          <a:lstStyle/>
          <a:p>
            <a:r>
              <a:rPr lang="cy-GB" noProof="0" dirty="0">
                <a:latin typeface="Calibri"/>
                <a:cs typeface="Calibri"/>
              </a:rPr>
              <a:t>Catalog y llyfrgell o gymharu â chronfeydd data unigol</a:t>
            </a:r>
            <a:r>
              <a:rPr lang="en-GB" dirty="0">
                <a:latin typeface="Calibri"/>
                <a:cs typeface="Calibri"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192020" y="2511519"/>
            <a:ext cx="6188363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noProof="0" dirty="0">
                <a:latin typeface="Calibri"/>
                <a:cs typeface="Calibri Light"/>
              </a:rPr>
              <a:t>Mwy o gynnwys arbenigol – llai, o ganlyniadau sy’n fwy perthnasol.</a:t>
            </a:r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936" y="2595009"/>
            <a:ext cx="5161264" cy="3474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192018" y="3470717"/>
            <a:ext cx="6188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cs typeface="Calibri"/>
              </a:rPr>
              <a:t>Mynegeio mwy rheoledig – canlyniadau hidlo yn fwy manwl.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153095" y="4640268"/>
            <a:ext cx="626621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600" noProof="0" dirty="0">
                <a:latin typeface="Calibri"/>
                <a:cs typeface="Calibri"/>
              </a:rPr>
              <a:t>Nid yw pob cronfa ddata yn seiliedig ar destun, neu ni ellir eu mynegeio yng nghatalog y llyfrgell </a:t>
            </a:r>
            <a:r>
              <a:rPr lang="en-GB" sz="2600" dirty="0">
                <a:latin typeface="Calibri"/>
                <a:cs typeface="Calibri"/>
              </a:rPr>
              <a:t>– </a:t>
            </a:r>
            <a:r>
              <a:rPr lang="en-GB" sz="2600" dirty="0" err="1">
                <a:latin typeface="Calibri"/>
                <a:cs typeface="Calibri"/>
              </a:rPr>
              <a:t>e.e.</a:t>
            </a:r>
            <a:r>
              <a:rPr lang="en-GB" sz="2600" dirty="0">
                <a:latin typeface="Calibri"/>
                <a:cs typeface="Calibri"/>
              </a:rPr>
              <a:t>  Cite them Right online, </a:t>
            </a:r>
            <a:r>
              <a:rPr lang="en-GB" sz="2600" dirty="0" err="1">
                <a:latin typeface="Calibri"/>
                <a:cs typeface="Calibri"/>
              </a:rPr>
              <a:t>Newsbank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BoB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96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099" y="1332199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y-GB" sz="2400" b="1" noProof="0" dirty="0">
                <a:latin typeface="Calibri"/>
                <a:ea typeface="+mn-lt"/>
                <a:cs typeface="Calibri"/>
              </a:rPr>
              <a:t>Chwilio’r Llyfrgell </a:t>
            </a:r>
            <a:r>
              <a:rPr lang="en-GB" sz="2400" b="1" dirty="0">
                <a:latin typeface="Calibri"/>
                <a:ea typeface="+mn-lt"/>
                <a:cs typeface="Calibri"/>
              </a:rPr>
              <a:t>– </a:t>
            </a:r>
            <a:r>
              <a:rPr lang="cy-GB" sz="2400" b="1" noProof="0" dirty="0">
                <a:latin typeface="Calibri"/>
                <a:ea typeface="+mn-lt"/>
                <a:cs typeface="Calibri"/>
              </a:rPr>
              <a:t>Chwilio cronfeydd </a:t>
            </a:r>
            <a:r>
              <a:rPr lang="en-GB" sz="2400" b="1" dirty="0">
                <a:latin typeface="Calibri"/>
                <a:ea typeface="+mn-lt"/>
                <a:cs typeface="Calibri"/>
              </a:rPr>
              <a:t>data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ea typeface="+mn-lt"/>
                <a:cs typeface="Calibri"/>
              </a:rPr>
              <a:t>Cyffredinol</a:t>
            </a:r>
            <a:r>
              <a:rPr lang="en-GB" sz="2400" dirty="0">
                <a:latin typeface="Calibri"/>
                <a:ea typeface="+mn-lt"/>
                <a:cs typeface="Calibri"/>
              </a:rPr>
              <a:t>: Academic Search Premier.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ea typeface="+mn-lt"/>
                <a:cs typeface="Calibri"/>
              </a:rPr>
              <a:t>Arbenigol</a:t>
            </a:r>
            <a:r>
              <a:rPr lang="en-GB" sz="2400" dirty="0">
                <a:latin typeface="Calibri"/>
                <a:ea typeface="+mn-lt"/>
                <a:cs typeface="Calibri"/>
              </a:rPr>
              <a:t>: Cite them Right.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ea typeface="+mn-lt"/>
                <a:cs typeface="Calibri"/>
              </a:rPr>
              <a:t>Pwnc: Education </a:t>
            </a:r>
            <a:r>
              <a:rPr lang="cy-GB" sz="2400" noProof="0" dirty="0" err="1">
                <a:latin typeface="Calibri"/>
                <a:ea typeface="+mn-lt"/>
                <a:cs typeface="Calibri"/>
              </a:rPr>
              <a:t>Source</a:t>
            </a:r>
            <a:r>
              <a:rPr lang="cy-GB" sz="2400" noProof="0" dirty="0">
                <a:latin typeface="Calibri"/>
                <a:ea typeface="+mn-lt"/>
                <a:cs typeface="Calibri"/>
              </a:rPr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ea typeface="+mn-lt"/>
                <a:cs typeface="Calibri"/>
              </a:rPr>
              <a:t>Cynradd</a:t>
            </a:r>
            <a:r>
              <a:rPr lang="en-GB" sz="2400" dirty="0">
                <a:latin typeface="Calibri"/>
                <a:ea typeface="+mn-lt"/>
                <a:cs typeface="Calibri"/>
              </a:rPr>
              <a:t>: 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400" dirty="0">
                <a:latin typeface="Calibri"/>
                <a:ea typeface="+mn-lt"/>
                <a:cs typeface="Calibri"/>
              </a:rPr>
              <a:t>, 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BoB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2125" y="86079"/>
            <a:ext cx="13183007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cy-GB" dirty="0">
                <a:solidFill>
                  <a:srgbClr val="C00000"/>
                </a:solidFill>
                <a:latin typeface="Calibri"/>
                <a:cs typeface="Calibri"/>
              </a:rPr>
            </a:br>
            <a:r>
              <a:rPr lang="cy-GB" dirty="0">
                <a:latin typeface="Calibri"/>
                <a:cs typeface="Calibri"/>
              </a:rPr>
              <a:t>Dod o hyd i gronfeydd data perthnasol a'u defnyddio.</a:t>
            </a:r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4760986" y="5552346"/>
            <a:ext cx="803438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 err="1">
                <a:latin typeface="Calibri"/>
                <a:cs typeface="Arial"/>
                <a:hlinkClick r:id="rId3"/>
              </a:rPr>
              <a:t>Cronfeydd</a:t>
            </a:r>
            <a:r>
              <a:rPr lang="en-GB" sz="2000" dirty="0">
                <a:latin typeface="Calibri"/>
                <a:cs typeface="Arial"/>
                <a:hlinkClick r:id="rId3"/>
              </a:rPr>
              <a:t> data</a:t>
            </a:r>
            <a:endParaRPr lang="en-GB" sz="2000" dirty="0">
              <a:latin typeface="Calibri"/>
              <a:cs typeface="Arial"/>
            </a:endParaRPr>
          </a:p>
          <a:p>
            <a:pPr algn="l"/>
            <a:r>
              <a:rPr lang="en-GB" sz="2000" dirty="0" err="1">
                <a:latin typeface="Calibri"/>
                <a:cs typeface="Arial"/>
              </a:rPr>
              <a:t>Unedau</a:t>
            </a:r>
            <a:r>
              <a:rPr lang="en-GB" sz="2000" dirty="0">
                <a:latin typeface="Calibri"/>
                <a:cs typeface="Arial"/>
              </a:rPr>
              <a:t> </a:t>
            </a:r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</a:t>
            </a:r>
            <a:r>
              <a:rPr lang="en-GB" sz="2000" dirty="0">
                <a:latin typeface="Calibri"/>
                <a:cs typeface="Arial"/>
                <a:hlinkClick r:id="rId4"/>
              </a:rPr>
              <a:t>–</a:t>
            </a:r>
            <a:r>
              <a:rPr lang="en-GB" sz="2000" dirty="0">
                <a:latin typeface="Calibri"/>
                <a:cs typeface="Arial"/>
                <a:hlinkClick r:id="rId5"/>
              </a:rPr>
              <a:t>Chwilio am </a:t>
            </a:r>
            <a:r>
              <a:rPr lang="en-GB" sz="2000" dirty="0" err="1">
                <a:latin typeface="Calibri"/>
                <a:cs typeface="Arial"/>
                <a:hlinkClick r:id="rId5"/>
              </a:rPr>
              <a:t>wybodaeth</a:t>
            </a:r>
            <a:r>
              <a:rPr lang="en-GB" sz="2000" dirty="0">
                <a:latin typeface="Calibri"/>
                <a:cs typeface="Arial"/>
                <a:hlinkClick r:id="rId5"/>
              </a:rPr>
              <a:t> </a:t>
            </a:r>
            <a:r>
              <a:rPr lang="en-GB" sz="2000" dirty="0">
                <a:latin typeface="Calibri"/>
                <a:cs typeface="Arial"/>
              </a:rPr>
              <a:t>a </a:t>
            </a:r>
            <a:r>
              <a:rPr lang="en-GB" sz="2000" dirty="0">
                <a:latin typeface="Calibri"/>
                <a:cs typeface="Arial"/>
                <a:hlinkClick r:id="rId6"/>
              </a:rPr>
              <a:t>Chwilio </a:t>
            </a:r>
            <a:r>
              <a:rPr lang="en-GB" sz="2000" dirty="0" err="1">
                <a:latin typeface="Calibri"/>
                <a:cs typeface="Arial"/>
                <a:hlinkClick r:id="rId6"/>
              </a:rPr>
              <a:t>pellach</a:t>
            </a:r>
            <a:r>
              <a:rPr lang="en-GB" sz="2000" dirty="0">
                <a:latin typeface="Calibri"/>
                <a:cs typeface="Arial"/>
                <a:hlinkClick r:id="rId6"/>
              </a:rPr>
              <a:t> Searching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144099" y="4064235"/>
            <a:ext cx="4690261" cy="20007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2400" b="1" noProof="0" dirty="0">
                <a:latin typeface="Calibri"/>
                <a:ea typeface="+mn-lt"/>
                <a:cs typeface="Calibri"/>
              </a:rPr>
              <a:t>Chwilio Cronfeydd Data yn ôl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  </a:t>
            </a:r>
            <a:r>
              <a:rPr lang="cy-GB" sz="2400" noProof="0" dirty="0">
                <a:latin typeface="Calibri"/>
                <a:ea typeface="+mn-lt"/>
                <a:cs typeface="Calibri"/>
              </a:rPr>
              <a:t>Enw’r gronfa ddata.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ea typeface="+mn-lt"/>
                <a:cs typeface="Calibri"/>
              </a:rPr>
              <a:t>Pob cronfa ddata </a:t>
            </a:r>
            <a:r>
              <a:rPr lang="en-GB" sz="2400" dirty="0">
                <a:latin typeface="Calibri"/>
                <a:ea typeface="+mn-lt"/>
                <a:cs typeface="Calibri"/>
              </a:rPr>
              <a:t>(A-Z).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ea typeface="+mn-lt"/>
                <a:cs typeface="Calibri"/>
              </a:rPr>
              <a:t>Categori.</a:t>
            </a:r>
            <a:endParaRPr lang="cy-GB" sz="2400" noProof="0" dirty="0">
              <a:latin typeface="Calibri"/>
              <a:ea typeface="+mn-lt"/>
              <a:cs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E8A558-16DB-CAF0-369C-EADE7265DC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68894" y="2168165"/>
            <a:ext cx="6579007" cy="3211869"/>
          </a:xfrm>
          <a:prstGeom prst="rect">
            <a:avLst/>
          </a:prstGeom>
        </p:spPr>
      </p:pic>
      <p:pic>
        <p:nvPicPr>
          <p:cNvPr id="11" name="Picture 10" descr="Charm Chicken">
            <a:hlinkClick r:id="rId8"/>
            <a:extLst>
              <a:ext uri="{FF2B5EF4-FFF2-40B4-BE49-F238E27FC236}">
                <a16:creationId xmlns:a16="http://schemas.microsoft.com/office/drawing/2014/main" id="{837A814D-D537-7DC3-562A-5B74EC1B79B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0480" y="3664804"/>
            <a:ext cx="2167759" cy="216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43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78" y="0"/>
            <a:ext cx="2590139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Eich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tro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165121" y="1003916"/>
            <a:ext cx="68801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Chwiliwch am 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catalog y llyfrgell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am bwnc o’ch dewis. Mireiniwch eich chwiliad. Edrychwch ar y cofnod manwl. Arbedwch a thagiwch 3 eitem y gellir eu hadfer yn nes ymlaen. Nodwch ba 3 chronfa ddata sy’n darparu’r mwyaf o wybodaeth.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Ewch i gronfa ddata sy’n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berthnasol i’ch pwnc. Ailadroddwch y chwiliad ar y gronfa ddata y ddefnyddioch yn gynharach. Edrychwch ar y canlyniadau a’r cofnod manwl. Mireiniwch eich chwiliad. </a:t>
            </a: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3617F-E24D-822D-31FD-8C2D9B170E0B}"/>
              </a:ext>
            </a:extLst>
          </p:cNvPr>
          <p:cNvSpPr txBox="1"/>
          <p:nvPr/>
        </p:nvSpPr>
        <p:spPr>
          <a:xfrm>
            <a:off x="8829250" y="5420018"/>
            <a:ext cx="32325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b="1" noProof="0" dirty="0">
                <a:latin typeface="Calibri "/>
              </a:rPr>
              <a:t>Cofiwch fewngofnodi</a:t>
            </a:r>
            <a:r>
              <a:rPr lang="en-GB" sz="2600" b="1" dirty="0">
                <a:latin typeface="Calibri "/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B7CAA8-E338-B1C7-8A85-8523CB4788DB}"/>
              </a:ext>
            </a:extLst>
          </p:cNvPr>
          <p:cNvSpPr txBox="1"/>
          <p:nvPr/>
        </p:nvSpPr>
        <p:spPr>
          <a:xfrm>
            <a:off x="85724" y="5496963"/>
            <a:ext cx="92045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Pa wahaniaethau allwch chi eu gweld yng nghanlyniad y chwiliad?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Are there advantages to searching a specialised database?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7E4E789-8DC1-E20B-B5C9-9CD075BB39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5301" y="1387643"/>
            <a:ext cx="3825873" cy="225188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AC49F60-F5CC-514A-7455-EB0593F1B6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1657" y="2859106"/>
            <a:ext cx="4267200" cy="2522440"/>
          </a:xfrm>
          <a:prstGeom prst="rect">
            <a:avLst/>
          </a:prstGeom>
        </p:spPr>
      </p:pic>
      <p:pic>
        <p:nvPicPr>
          <p:cNvPr id="17" name="Picture 16" descr="Watching You Chicken">
            <a:extLst>
              <a:ext uri="{FF2B5EF4-FFF2-40B4-BE49-F238E27FC236}">
                <a16:creationId xmlns:a16="http://schemas.microsoft.com/office/drawing/2014/main" id="{7D22F5D8-EA7A-8CD4-5012-F7F1067B995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346" y="-147145"/>
            <a:ext cx="1591794" cy="159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8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992" y="1419055"/>
            <a:ext cx="12198902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noProof="0" dirty="0">
                <a:latin typeface="Calibri"/>
                <a:cs typeface="Calibri"/>
              </a:rPr>
              <a:t>Gwerthfawrogi </a:t>
            </a:r>
            <a:r>
              <a:rPr lang="cy-GB" sz="2400" noProof="0" dirty="0">
                <a:latin typeface="Calibri"/>
                <a:cs typeface="Calibri"/>
              </a:rPr>
              <a:t>pob canlyniad -  </a:t>
            </a:r>
            <a:r>
              <a:rPr lang="cy-GB" sz="2400" noProof="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cy-GB" sz="2400" noProof="0" dirty="0">
                <a:latin typeface="Calibri"/>
                <a:cs typeface="Calibri Light"/>
              </a:rPr>
              <a:t>yfredol.     </a:t>
            </a:r>
            <a:r>
              <a:rPr lang="cy-GB" sz="2400" noProof="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cy-GB" sz="2400" noProof="0" dirty="0">
                <a:latin typeface="Calibri"/>
                <a:cs typeface="Calibri Light"/>
              </a:rPr>
              <a:t>erthnasol.     </a:t>
            </a:r>
            <a:r>
              <a:rPr lang="cy-GB" sz="2400" noProof="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cy-GB" sz="2400" noProof="0" dirty="0">
                <a:latin typeface="Calibri"/>
                <a:cs typeface="Calibri Light"/>
              </a:rPr>
              <a:t>wdurdodol.     </a:t>
            </a:r>
            <a:r>
              <a:rPr lang="cy-GB" sz="2400" noProof="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cy-GB" sz="2400" noProof="0" dirty="0">
                <a:latin typeface="Calibri"/>
                <a:cs typeface="Calibri Light"/>
              </a:rPr>
              <a:t>ywir.     </a:t>
            </a:r>
            <a:r>
              <a:rPr lang="cy-GB" sz="2400" noProof="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cy-GB" sz="2400" noProof="0" dirty="0">
                <a:latin typeface="Calibri"/>
                <a:cs typeface="Calibri Light"/>
              </a:rPr>
              <a:t>wrpas.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91" y="47443"/>
            <a:ext cx="5526422" cy="1003916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"/>
                <a:cs typeface="Calibri"/>
              </a:rPr>
              <a:t>Chwilio’r We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213993" y="2198774"/>
            <a:ext cx="722429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Chwilio </a:t>
            </a:r>
            <a:r>
              <a:rPr lang="en-GB" sz="2400" b="1" dirty="0" err="1">
                <a:latin typeface="Calibri"/>
                <a:cs typeface="Calibri"/>
              </a:rPr>
              <a:t>parth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dirty="0">
                <a:latin typeface="Calibri"/>
                <a:cs typeface="Calibri"/>
              </a:rPr>
              <a:t>– </a:t>
            </a:r>
            <a:r>
              <a:rPr lang="cy-GB" sz="2400" noProof="0" dirty="0">
                <a:latin typeface="Calibri"/>
                <a:cs typeface="Calibri"/>
              </a:rPr>
              <a:t>ychwanegu i </a:t>
            </a:r>
            <a:r>
              <a:rPr lang="en-GB" sz="2400" dirty="0">
                <a:latin typeface="Calibri"/>
                <a:cs typeface="Calibri"/>
              </a:rPr>
              <a:t>Google search: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cy-GB" sz="2400" noProof="0" dirty="0">
                <a:latin typeface="Calibri"/>
                <a:cs typeface="Calibri"/>
              </a:rPr>
              <a:t>Academaidd</a:t>
            </a:r>
            <a:r>
              <a:rPr lang="en-GB" sz="2400" dirty="0">
                <a:latin typeface="Calibri"/>
                <a:cs typeface="Calibri"/>
              </a:rPr>
              <a:t>)   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cy-GB" sz="2400" noProof="0" dirty="0">
                <a:latin typeface="Calibri"/>
                <a:cs typeface="Calibri"/>
              </a:rPr>
              <a:t>Llywodraeth y DU</a:t>
            </a:r>
            <a:r>
              <a:rPr lang="en-GB" sz="2400" dirty="0">
                <a:latin typeface="Calibri"/>
                <a:cs typeface="Calibri"/>
              </a:rPr>
              <a:t>)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en-GB" sz="2400" dirty="0" err="1">
                <a:latin typeface="Calibri"/>
                <a:cs typeface="Calibri"/>
              </a:rPr>
              <a:t>Ysgolion</a:t>
            </a:r>
            <a:r>
              <a:rPr lang="en-GB" sz="2400" dirty="0">
                <a:latin typeface="Calibri"/>
                <a:cs typeface="Calibri"/>
              </a:rPr>
              <a:t>)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cy-GB" sz="2400" noProof="0" dirty="0">
                <a:latin typeface="Calibri"/>
                <a:cs typeface="Calibri"/>
              </a:rPr>
              <a:t>Gwasanaeth Iechyd Genedlaethol) </a:t>
            </a:r>
            <a:r>
              <a:rPr lang="en-US" sz="24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338" y="2107949"/>
            <a:ext cx="5030670" cy="33309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DCC4-B8EC-5DD7-F488-DCBD52BDF914}"/>
              </a:ext>
            </a:extLst>
          </p:cNvPr>
          <p:cNvSpPr txBox="1"/>
          <p:nvPr/>
        </p:nvSpPr>
        <p:spPr>
          <a:xfrm>
            <a:off x="7438289" y="5564773"/>
            <a:ext cx="47537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4"/>
              </a:rPr>
              <a:t>Google</a:t>
            </a:r>
            <a:endParaRPr lang="en-GB" sz="2000" dirty="0">
              <a:latin typeface="Calibri"/>
              <a:cs typeface="Calibri"/>
            </a:endParaRPr>
          </a:p>
          <a:p>
            <a:r>
              <a:rPr lang="en-GB" sz="2000" dirty="0">
                <a:latin typeface="Calibri"/>
                <a:cs typeface="Calibri"/>
              </a:rPr>
              <a:t>Adran </a:t>
            </a:r>
            <a:r>
              <a:rPr lang="en-GB" sz="2000" dirty="0" err="1">
                <a:latin typeface="Calibri"/>
                <a:cs typeface="Calibri"/>
              </a:rPr>
              <a:t>Infoskills</a:t>
            </a:r>
            <a:r>
              <a:rPr lang="en-GB" sz="2000" dirty="0">
                <a:latin typeface="Calibri"/>
                <a:cs typeface="Calibri"/>
              </a:rPr>
              <a:t> – </a:t>
            </a:r>
            <a:r>
              <a:rPr lang="en-GB" sz="2000" dirty="0">
                <a:latin typeface="Calibri"/>
                <a:cs typeface="Calibri"/>
                <a:hlinkClick r:id="rId5"/>
              </a:rPr>
              <a:t>Chwilio’r We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7C0EE2-FE38-CD09-A75B-3B17FA970AC8}"/>
              </a:ext>
            </a:extLst>
          </p:cNvPr>
          <p:cNvSpPr txBox="1"/>
          <p:nvPr/>
        </p:nvSpPr>
        <p:spPr>
          <a:xfrm>
            <a:off x="213992" y="5072330"/>
            <a:ext cx="6376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noProof="0" dirty="0">
                <a:latin typeface="Calibri "/>
              </a:rPr>
              <a:t>Dolen </a:t>
            </a:r>
            <a:r>
              <a:rPr lang="cy-GB" sz="2400" noProof="0" dirty="0">
                <a:latin typeface="Calibri "/>
              </a:rPr>
              <a:t>Google </a:t>
            </a:r>
            <a:r>
              <a:rPr lang="cy-GB" sz="2400" noProof="0" dirty="0" err="1">
                <a:latin typeface="Calibri "/>
              </a:rPr>
              <a:t>Scholar</a:t>
            </a:r>
            <a:r>
              <a:rPr lang="cy-GB" sz="2400" noProof="0" dirty="0">
                <a:latin typeface="Calibri "/>
              </a:rPr>
              <a:t> a chatalog y llyfrgell. Defnyddiwch </a:t>
            </a:r>
            <a:r>
              <a:rPr lang="cy-GB" sz="2400" noProof="0" dirty="0" err="1">
                <a:latin typeface="Calibri "/>
              </a:rPr>
              <a:t>LibKey</a:t>
            </a:r>
            <a:r>
              <a:rPr lang="cy-GB" sz="2400" noProof="0" dirty="0">
                <a:latin typeface="Calibri "/>
              </a:rPr>
              <a:t> Nomad i gyrchu gwybodaeth drwy adnoddau’r llyfrgell. </a:t>
            </a:r>
            <a:r>
              <a:rPr lang="en-GB" sz="2000" dirty="0">
                <a:latin typeface="Calibri "/>
                <a:hlinkClick r:id="rId6"/>
              </a:rPr>
              <a:t>Adnoddau </a:t>
            </a:r>
            <a:r>
              <a:rPr lang="en-GB" sz="2000" dirty="0" err="1">
                <a:latin typeface="Calibri "/>
                <a:hlinkClick r:id="rId6"/>
              </a:rPr>
              <a:t>ar</a:t>
            </a:r>
            <a:r>
              <a:rPr lang="en-GB" sz="2000" dirty="0">
                <a:latin typeface="Calibri "/>
                <a:hlinkClick r:id="rId6"/>
              </a:rPr>
              <a:t> </a:t>
            </a:r>
            <a:r>
              <a:rPr lang="en-GB" sz="2000" dirty="0" err="1">
                <a:latin typeface="Calibri "/>
                <a:hlinkClick r:id="rId6"/>
              </a:rPr>
              <a:t>gyfer</a:t>
            </a:r>
            <a:r>
              <a:rPr lang="en-GB" sz="2000" dirty="0">
                <a:latin typeface="Calibri "/>
                <a:hlinkClick r:id="rId6"/>
              </a:rPr>
              <a:t> </a:t>
            </a:r>
            <a:r>
              <a:rPr lang="en-GB" sz="2000" dirty="0" err="1">
                <a:latin typeface="Calibri "/>
                <a:hlinkClick r:id="rId6"/>
              </a:rPr>
              <a:t>ymchwil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77182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3" y="93600"/>
            <a:ext cx="11907973" cy="1003916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"/>
                <a:cs typeface="Calibri"/>
              </a:rPr>
              <a:t>Cael gafael ar gyfeirnodi </a:t>
            </a:r>
            <a:r>
              <a:rPr lang="cy-GB" noProof="0" dirty="0" err="1">
                <a:latin typeface="Calibri"/>
                <a:cs typeface="Calibri"/>
              </a:rPr>
              <a:t>Harvard</a:t>
            </a:r>
            <a:r>
              <a:rPr lang="cy-GB" noProof="0" dirty="0">
                <a:latin typeface="Calibri"/>
                <a:cs typeface="Calibri"/>
              </a:rPr>
              <a:t>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38" y="2288107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284238" y="5253626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 err="1">
                <a:latin typeface="Calibri"/>
                <a:ea typeface="+mn-lt"/>
                <a:cs typeface="Calibri"/>
              </a:rPr>
              <a:t>Dewiswch</a:t>
            </a:r>
            <a:r>
              <a:rPr lang="en-GB" sz="2000" dirty="0">
                <a:latin typeface="Calibri"/>
                <a:ea typeface="+mn-lt"/>
                <a:cs typeface="Calibri"/>
              </a:rPr>
              <a:t> </a:t>
            </a:r>
            <a:r>
              <a:rPr lang="en-GB" sz="2000" dirty="0" err="1">
                <a:latin typeface="Calibri"/>
                <a:ea typeface="+mn-lt"/>
                <a:cs typeface="Calibri"/>
              </a:rPr>
              <a:t>arddull</a:t>
            </a:r>
            <a:r>
              <a:rPr lang="en-GB" sz="2000" dirty="0">
                <a:latin typeface="Calibri"/>
                <a:ea typeface="+mn-lt"/>
                <a:cs typeface="Calibri"/>
              </a:rPr>
              <a:t> Harvard.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6011658" y="5356751"/>
            <a:ext cx="3073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Calibri"/>
              </a:rPr>
              <a:t>13th edition (2025).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latin typeface="Calibri"/>
              <a:ea typeface="+mn-lt"/>
              <a:cs typeface="+mn-lt"/>
            </a:endParaRPr>
          </a:p>
          <a:p>
            <a:r>
              <a:rPr lang="en-GB" dirty="0">
                <a:latin typeface="Calibri"/>
                <a:ea typeface="+mn-lt"/>
                <a:cs typeface="+mn-lt"/>
                <a:hlinkClick r:id="rId5"/>
              </a:rPr>
              <a:t>Cite them Right </a:t>
            </a:r>
            <a:r>
              <a:rPr lang="cy-GB" noProof="0" dirty="0">
                <a:latin typeface="Calibri"/>
                <a:ea typeface="+mn-lt"/>
                <a:cs typeface="+mn-lt"/>
              </a:rPr>
              <a:t>llyfr printiedig</a:t>
            </a:r>
            <a:endParaRPr lang="cy-GB" noProof="0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111033" y="1395576"/>
            <a:ext cx="6095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Sut i gyfeirnodi 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– enghreifftiau ac </a:t>
            </a:r>
            <a:r>
              <a:rPr lang="cy-GB" sz="2400" noProof="0" dirty="0" err="1">
                <a:latin typeface="Calibri" panose="020F0502020204030204" pitchFamily="34" charset="0"/>
                <a:cs typeface="Calibri" panose="020F0502020204030204" pitchFamily="34" charset="0"/>
              </a:rPr>
              <a:t>eglurhadau</a:t>
            </a: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DB094B-C517-4D6A-BD2D-E9F7A9956DD4}"/>
              </a:ext>
            </a:extLst>
          </p:cNvPr>
          <p:cNvSpPr txBox="1"/>
          <p:nvPr/>
        </p:nvSpPr>
        <p:spPr>
          <a:xfrm>
            <a:off x="9084768" y="5253626"/>
            <a:ext cx="307311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alibri"/>
                <a:ea typeface="+mn-lt"/>
                <a:cs typeface="+mn-lt"/>
              </a:rPr>
              <a:t>Fersiwn</a:t>
            </a:r>
            <a:r>
              <a:rPr lang="en-GB" sz="2000" dirty="0">
                <a:latin typeface="Calibri"/>
                <a:ea typeface="+mn-lt"/>
                <a:cs typeface="+mn-lt"/>
              </a:rPr>
              <a:t> 1.5 (2025).</a:t>
            </a: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Llawlyfr </a:t>
            </a:r>
            <a:r>
              <a:rPr lang="en-GB" sz="2000" dirty="0" err="1">
                <a:latin typeface="Calibri"/>
                <a:ea typeface="+mn-lt"/>
                <a:cs typeface="+mn-lt"/>
                <a:hlinkClick r:id="rId6"/>
              </a:rPr>
              <a:t>cyfeirnodi</a:t>
            </a:r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: Harvard</a:t>
            </a:r>
            <a:endParaRPr lang="en-GB" sz="2000" dirty="0">
              <a:latin typeface="Calibri"/>
              <a:ea typeface="+mn-lt"/>
              <a:cs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553DB8-7091-89B2-4414-6E4BE4415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1557580"/>
            <a:ext cx="2713880" cy="35504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FF686D-F276-6705-B522-14BD80B3B9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0405" y="1557580"/>
            <a:ext cx="2518629" cy="3550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19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28" y="0"/>
            <a:ext cx="6818184" cy="1003916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Offer Rheolydd Cyfeirnodi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0191B-7CD7-D03C-8A75-94E9DFB1E6AC}"/>
              </a:ext>
            </a:extLst>
          </p:cNvPr>
          <p:cNvSpPr txBox="1"/>
          <p:nvPr/>
        </p:nvSpPr>
        <p:spPr>
          <a:xfrm>
            <a:off x="410411" y="1341303"/>
            <a:ext cx="558048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  <a:hlinkClick r:id="rId2"/>
            </a:endParaRPr>
          </a:p>
          <a:p>
            <a:r>
              <a:rPr lang="cy-GB" sz="2400" noProof="0" dirty="0">
                <a:latin typeface="Calibri"/>
                <a:cs typeface="Calibri"/>
              </a:rPr>
              <a:t> Mae </a:t>
            </a:r>
            <a:r>
              <a:rPr lang="cy-GB" sz="2400" noProof="0" dirty="0">
                <a:latin typeface="Calibri"/>
                <a:cs typeface="Calibri"/>
                <a:hlinkClick r:id="rId3"/>
              </a:rPr>
              <a:t>RefWorks </a:t>
            </a:r>
            <a:r>
              <a:rPr lang="cy-GB" sz="2400" noProof="0" dirty="0">
                <a:latin typeface="Calibri"/>
                <a:cs typeface="Calibri"/>
              </a:rPr>
              <a:t> wedi’i gefnogi gan PCYDDS. </a:t>
            </a: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400" noProof="0" dirty="0">
                <a:latin typeface="Calibri"/>
                <a:cs typeface="Arial"/>
              </a:rPr>
              <a:t>Mewnforio cyfeiriadau a rheoli cyfeiriadau.
Mewnosod cyfeiriadau mewn aseiniadau.
Creu llyfryddiaeth.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</a:t>
            </a:r>
            <a:r>
              <a:rPr lang="en-GB" sz="2400" dirty="0" err="1">
                <a:latin typeface="Calibri"/>
                <a:cs typeface="Calibri"/>
                <a:hlinkClick r:id="rId4"/>
              </a:rPr>
              <a:t>Defnyddio</a:t>
            </a:r>
            <a:r>
              <a:rPr lang="en-GB" sz="2400" dirty="0">
                <a:latin typeface="Calibri"/>
                <a:cs typeface="Calibri"/>
                <a:hlinkClick r:id="rId4"/>
              </a:rPr>
              <a:t> RefWorks</a:t>
            </a:r>
            <a:endParaRPr lang="en-GB" sz="2400" dirty="0">
              <a:latin typeface="Calibri"/>
              <a:cs typeface="Calibri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Mae offer cyfeirnodi eraill ar gael, nid oes un yn 100% gywir. Mae’n ddewis personol.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Mendeley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EF8F9B-7A32-75AA-B085-7503360C95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5188" y="1528684"/>
            <a:ext cx="1457325" cy="571500"/>
          </a:xfrm>
          <a:prstGeom prst="rect">
            <a:avLst/>
          </a:prstGeom>
        </p:spPr>
      </p:pic>
      <p:pic>
        <p:nvPicPr>
          <p:cNvPr id="5" name="Picture 4" descr="Puzzle pieces">
            <a:extLst>
              <a:ext uri="{FF2B5EF4-FFF2-40B4-BE49-F238E27FC236}">
                <a16:creationId xmlns:a16="http://schemas.microsoft.com/office/drawing/2014/main" id="{5D6905F0-B373-3647-F603-57D52123C22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310" y="2414270"/>
            <a:ext cx="5454362" cy="362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44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86666784-4C6A-015D-CDE0-B075D91125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0" r="2100"/>
          <a:stretch>
            <a:fillRect/>
          </a:stretch>
        </p:blipFill>
        <p:spPr>
          <a:xfrm>
            <a:off x="214732" y="2672756"/>
            <a:ext cx="6296246" cy="8269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33C051-58E8-1706-1F02-BCE750C50D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063" y="2970167"/>
            <a:ext cx="2419706" cy="25706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B44E29-B848-09E0-A9B3-6AC1303F67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9351" y="2830633"/>
            <a:ext cx="2387917" cy="31546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1" y="161141"/>
            <a:ext cx="12406867" cy="1003916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Cymorth ar-lein</a:t>
            </a: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: Rhaglen Sgiliau Academaidd a Gwybodaeth.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4732" y="1350191"/>
            <a:ext cx="11574458" cy="76032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Wedi’i llunio i’ch helpu i ddatblygu eich sgiliau academaidd a gwybodaeth. Mae’r cwricwlwm ar-lein yn cwmpasu ystod eang o bynciau. Dilynwch ein rhaglen strwythuredig neu cyfeiriwch ati yn unig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182566" y="20906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Trwy</a:t>
            </a:r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b="1" noProof="0" dirty="0" err="1">
                <a:latin typeface="Calibri" panose="020F0502020204030204" pitchFamily="34" charset="0"/>
                <a:cs typeface="Calibri" panose="020F0502020204030204" pitchFamily="34" charset="0"/>
              </a:rPr>
              <a:t>Moodle</a:t>
            </a:r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768971" y="2132190"/>
            <a:ext cx="5297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Trwy Dudalennau Gwe’r Llyfrgell.</a:t>
            </a: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2734256" y="3601857"/>
            <a:ext cx="25546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300" dirty="0">
                <a:latin typeface="Calibri "/>
              </a:rPr>
              <a:t>Efallai y bydd angen i chi hunan-gofrestru y tro cyntaf y byddwch yn cyrchu’r modwl</a:t>
            </a:r>
            <a:r>
              <a:rPr lang="cy-GB" sz="2300" noProof="0" dirty="0">
                <a:latin typeface="Calibri "/>
              </a:rPr>
              <a:t>.</a:t>
            </a:r>
          </a:p>
        </p:txBody>
      </p:sp>
      <p:pic>
        <p:nvPicPr>
          <p:cNvPr id="11" name="Picture 10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6229" y="1930484"/>
            <a:ext cx="948455" cy="9484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574AD5-F0DD-197E-4D6E-B9DF13BCCCFD}"/>
              </a:ext>
            </a:extLst>
          </p:cNvPr>
          <p:cNvSpPr txBox="1"/>
          <p:nvPr/>
        </p:nvSpPr>
        <p:spPr>
          <a:xfrm>
            <a:off x="5830142" y="5873285"/>
            <a:ext cx="39765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Sgiliau Academaidd a Gwybodaeth. </a:t>
            </a:r>
            <a:endParaRPr lang="cy-GB" sz="20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7671395-A2CD-94B4-3DCE-9365986D956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" r="46263"/>
          <a:stretch>
            <a:fillRect/>
          </a:stretch>
        </p:blipFill>
        <p:spPr>
          <a:xfrm>
            <a:off x="334070" y="3579197"/>
            <a:ext cx="2048003" cy="2665917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1BEE83E2-1675-1349-ED52-C62B4BA31DC1}"/>
              </a:ext>
            </a:extLst>
          </p:cNvPr>
          <p:cNvSpPr/>
          <p:nvPr/>
        </p:nvSpPr>
        <p:spPr>
          <a:xfrm>
            <a:off x="214732" y="5321715"/>
            <a:ext cx="1697195" cy="83099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B9812D2-BE31-7B78-9717-A2FA547DEA91}"/>
              </a:ext>
            </a:extLst>
          </p:cNvPr>
          <p:cNvSpPr/>
          <p:nvPr/>
        </p:nvSpPr>
        <p:spPr>
          <a:xfrm>
            <a:off x="5263883" y="3055706"/>
            <a:ext cx="1371638" cy="408865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9B2A1E0-9FE4-096B-C0E4-2ECB452AB717}"/>
              </a:ext>
            </a:extLst>
          </p:cNvPr>
          <p:cNvSpPr/>
          <p:nvPr/>
        </p:nvSpPr>
        <p:spPr>
          <a:xfrm>
            <a:off x="6775957" y="4704237"/>
            <a:ext cx="2387917" cy="103297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33CF5E9-1A0A-874A-1232-AAA43E7BBC8D}"/>
              </a:ext>
            </a:extLst>
          </p:cNvPr>
          <p:cNvSpPr/>
          <p:nvPr/>
        </p:nvSpPr>
        <p:spPr>
          <a:xfrm>
            <a:off x="9682774" y="4457689"/>
            <a:ext cx="2106416" cy="101941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1" y="97793"/>
            <a:ext cx="10795518" cy="1003916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Rhaglen Academaidd ac </a:t>
            </a:r>
            <a:r>
              <a:rPr lang="cy-GB" noProof="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8C3677-E6F4-79C7-E2D5-CC062F443C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766" y="4941509"/>
            <a:ext cx="1747673" cy="13167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750A5F-BD5E-4322-9EDD-5C0A024DD307}"/>
              </a:ext>
            </a:extLst>
          </p:cNvPr>
          <p:cNvSpPr txBox="1"/>
          <p:nvPr/>
        </p:nvSpPr>
        <p:spPr>
          <a:xfrm>
            <a:off x="6276155" y="1284347"/>
            <a:ext cx="569561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Rhaglen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Academia ac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Chwiliwch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unedau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Dod o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hyd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wybodaeth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a’i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defnyddio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Cyfeirnodi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 AI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Cynhyrchiol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736000-A541-3428-5D8A-1317085D9AA7}"/>
              </a:ext>
            </a:extLst>
          </p:cNvPr>
          <p:cNvSpPr txBox="1"/>
          <p:nvPr/>
        </p:nvSpPr>
        <p:spPr>
          <a:xfrm>
            <a:off x="7746124" y="4492465"/>
            <a:ext cx="444587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Gweithiwch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drwy’r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unedau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cyflymdra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a’u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dychwelyd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angen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17" name="Picture 16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5187" y="3166156"/>
            <a:ext cx="1534511" cy="15345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419F6A-C184-9B9B-1E23-A37C086B83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7351" y="1350744"/>
            <a:ext cx="5093396" cy="4907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2923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9945361" cy="1003916"/>
          </a:xfrm>
        </p:spPr>
        <p:txBody>
          <a:bodyPr>
            <a:normAutofit fontScale="90000"/>
          </a:bodyPr>
          <a:lstStyle/>
          <a:p>
            <a:r>
              <a:rPr lang="cy-GB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Rydym hefyd yn darparu cymorth digidol</a:t>
            </a:r>
            <a:r>
              <a:rPr lang="cy-GB" sz="49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cy-GB" noProof="0" dirty="0"/>
            </a:br>
            <a:endParaRPr lang="cy-GB" noProof="0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cy-GB" sz="25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Archwiliwch i ganfod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Casgliad o offer ac adnoddau i’ch helpu i ddatblygu eich sgiliau digidol. </a:t>
            </a:r>
          </a:p>
          <a:p>
            <a:pPr marL="0" indent="0">
              <a:buNone/>
            </a:pPr>
            <a:endParaRPr lang="cy-GB" sz="2500" noProof="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gan bob athrofa </a:t>
            </a:r>
            <a:r>
              <a:rPr lang="cy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Gynghorydd Sgiliau Digidol</a:t>
            </a:r>
            <a:r>
              <a:rPr lang="cy-GB" sz="25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Gwennan </a:t>
            </a:r>
            <a:r>
              <a:rPr lang="cy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Couch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yw Cynghorydd 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 AAD.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Mae’r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GanolfanDigidol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 siop un stop ar gyfer holl anghenion sgiliau digidol 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a myfyrwyr fel ei gilydd. </a:t>
            </a:r>
          </a:p>
          <a:p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D786CE-E5D1-BF03-1140-F2579ED9F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265" y="2121433"/>
            <a:ext cx="6206849" cy="3977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4078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99" y="58563"/>
            <a:ext cx="7307925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Mae cymorth ar gael bob amser.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52554" y="1403653"/>
            <a:ext cx="563944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200" dirty="0">
                <a:latin typeface="Calibri"/>
                <a:cs typeface="Calibri"/>
              </a:rPr>
              <a:t>Cymorth chwilio ac yn gysylltiedig â phwnc: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b="1" dirty="0" err="1">
                <a:latin typeface="Calibri"/>
                <a:cs typeface="Calibri"/>
              </a:rPr>
              <a:t>Alison</a:t>
            </a:r>
            <a:r>
              <a:rPr lang="cy-GB" sz="2200" b="1" dirty="0">
                <a:latin typeface="Calibri"/>
                <a:cs typeface="Calibri"/>
              </a:rPr>
              <a:t> Evans </a:t>
            </a:r>
            <a:r>
              <a:rPr lang="cy-GB" sz="2200" dirty="0">
                <a:latin typeface="Calibri"/>
                <a:cs typeface="Calibri"/>
              </a:rPr>
              <a:t>Llyfrgellydd Cyswllt Academaidd.</a:t>
            </a:r>
            <a:endParaRPr lang="cy-GB" sz="2200" dirty="0">
              <a:ea typeface="+mn-lt"/>
              <a:cs typeface="+mn-lt"/>
            </a:endParaRPr>
          </a:p>
          <a:p>
            <a:r>
              <a:rPr lang="cy-GB" sz="2200" dirty="0">
                <a:latin typeface="Calibri"/>
                <a:cs typeface="Calibri"/>
              </a:rPr>
              <a:t>     </a:t>
            </a:r>
            <a:r>
              <a:rPr lang="cy-GB" sz="2200" dirty="0">
                <a:latin typeface="Calibri"/>
                <a:cs typeface="Calibri"/>
                <a:hlinkClick r:id="rId3"/>
              </a:rPr>
              <a:t>alison.evans@uwtsd.ac.uk</a:t>
            </a:r>
            <a:r>
              <a:rPr lang="cy-GB" sz="2200" dirty="0">
                <a:latin typeface="Calibri"/>
                <a:cs typeface="Calibri"/>
              </a:rPr>
              <a:t> </a:t>
            </a:r>
            <a:endParaRPr lang="cy-GB" sz="22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0" y="1760790"/>
            <a:ext cx="6299628" cy="4034731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552553" y="2914852"/>
            <a:ext cx="55727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Ymholiadau sgiliau digidol: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ea typeface="+mn-lt"/>
                <a:cs typeface="Calibri"/>
              </a:rPr>
              <a:t>Gwen </a:t>
            </a:r>
            <a:r>
              <a:rPr lang="cy-GB" sz="2200" b="1" dirty="0" err="1">
                <a:latin typeface="Calibri"/>
                <a:ea typeface="+mn-lt"/>
                <a:cs typeface="Calibri"/>
              </a:rPr>
              <a:t>Couch</a:t>
            </a:r>
            <a:r>
              <a:rPr lang="cy-GB" sz="2200" dirty="0">
                <a:latin typeface="Calibri"/>
                <a:ea typeface="+mn-lt"/>
                <a:cs typeface="Calibri"/>
              </a:rPr>
              <a:t> Cynghorydd Sgiliau Digidol.</a:t>
            </a:r>
          </a:p>
          <a:p>
            <a:r>
              <a:rPr lang="cy-GB" sz="2200" dirty="0">
                <a:latin typeface="Calibri"/>
                <a:ea typeface="+mn-lt"/>
                <a:cs typeface="Calibri"/>
              </a:rPr>
              <a:t>     </a:t>
            </a:r>
            <a:r>
              <a:rPr lang="cy-GB" sz="2200" dirty="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cy-GB" sz="2200" dirty="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552553" y="5056857"/>
            <a:ext cx="36717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</a:rPr>
              <a:t>Cymorth cyffredinol neu sgwrsio â’r llyfrgell: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endParaRPr lang="cy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552553" y="4087497"/>
            <a:ext cx="47784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</a:rPr>
              <a:t>Rhaglen sgiliau gwybodaeth ar-lein: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Sgiliau academaidd a gwybodaeth. </a:t>
            </a:r>
            <a:endParaRPr lang="cy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Thumbs Up Chicken">
            <a:extLst>
              <a:ext uri="{FF2B5EF4-FFF2-40B4-BE49-F238E27FC236}">
                <a16:creationId xmlns:a16="http://schemas.microsoft.com/office/drawing/2014/main" id="{92F7F6A8-0B44-1AF4-8EDE-47FA24B45EC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814" y="4717472"/>
            <a:ext cx="1565765" cy="156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1240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cy-GB" noProof="0" dirty="0"/>
              <a:t>Os oes gennych gwpwl o funudau, sganiwch y cod QR a llenwch y ffurflen adborth os gwelwch yn dda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931" y="1819061"/>
            <a:ext cx="5714999" cy="2225400"/>
          </a:xfrm>
        </p:spPr>
        <p:txBody>
          <a:bodyPr>
            <a:normAutofit fontScale="90000"/>
          </a:bodyPr>
          <a:lstStyle/>
          <a:p>
            <a:r>
              <a:rPr lang="cy-GB" b="1" dirty="0">
                <a:latin typeface="Calibri" panose="020F0502020204030204" pitchFamily="34" charset="0"/>
                <a:cs typeface="Calibri" panose="020F0502020204030204" pitchFamily="34" charset="0"/>
              </a:rPr>
              <a:t>Fyfyrwyr</a:t>
            </a:r>
            <a:r>
              <a:rPr lang="cy-GB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Byddem wrth ein bodd pe gallech ddweud wrthym sut y gwnaethom ni</a:t>
            </a:r>
            <a:r>
              <a:rPr lang="cy-GB" sz="4000" noProof="0" dirty="0">
                <a:latin typeface="Calibri" panose="020F0502020204030204" pitchFamily="34" charset="0"/>
                <a:cs typeface="Calibri" panose="020F0502020204030204" pitchFamily="34" charset="0"/>
              </a:rPr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2211475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1286</TotalTime>
  <Words>1430</Words>
  <Application>Microsoft Office PowerPoint</Application>
  <PresentationFormat>Widescreen</PresentationFormat>
  <Paragraphs>245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Arial,Sans-Serif</vt:lpstr>
      <vt:lpstr>Calibri </vt:lpstr>
      <vt:lpstr>Wingdings,Sans-Serif</vt:lpstr>
      <vt:lpstr>Arial</vt:lpstr>
      <vt:lpstr>Calibri</vt:lpstr>
      <vt:lpstr>Calibri Light</vt:lpstr>
      <vt:lpstr>Lucida Sans</vt:lpstr>
      <vt:lpstr>Wingdings</vt:lpstr>
      <vt:lpstr>Office Theme</vt:lpstr>
      <vt:lpstr>Chwilio Uwch.</vt:lpstr>
      <vt:lpstr>Amcanion y Sesiwn Heddiw.</vt:lpstr>
      <vt:lpstr>Gwerthuswch yr holl wybodaeth yn feirniadol. </vt:lpstr>
      <vt:lpstr>Ble i ddechrau chwilio am wybodaeth academaidd.</vt:lpstr>
      <vt:lpstr>Mae adnoddau’r llyfrgell i’w gweld ar dudalennau gwe’r brifysgol.</vt:lpstr>
      <vt:lpstr> Beth yw rhestrau adnoddau ar-lein?</vt:lpstr>
      <vt:lpstr>Pam defnyddio rhestr adnoddau ar-lein?</vt:lpstr>
      <vt:lpstr>Pam ddefnyddio catalog y llyfrgell?</vt:lpstr>
      <vt:lpstr>Chwilio catalog y Llyfrgell.</vt:lpstr>
      <vt:lpstr>Chwilio catalog y Llyfrgell.</vt:lpstr>
      <vt:lpstr>Catalog y llyfrgell o gymharu â chronfeydd data unigol. </vt:lpstr>
      <vt:lpstr> Dod o hyd i gronfeydd data perthnasol a'u defnyddio.</vt:lpstr>
      <vt:lpstr>Eich tro chi.</vt:lpstr>
      <vt:lpstr>Chwilio’r We.</vt:lpstr>
      <vt:lpstr>Cael gafael ar gyfeirnodi Harvard ... </vt:lpstr>
      <vt:lpstr> Offer Rheolydd Cyfeirnodi.</vt:lpstr>
      <vt:lpstr>Cymorth ar-lein: Rhaglen Sgiliau Academaidd a Gwybodaeth.</vt:lpstr>
      <vt:lpstr>Rhaglen Academaidd ac Infoskills. </vt:lpstr>
      <vt:lpstr>Rydym hefyd yn darparu cymorth digidol. </vt:lpstr>
      <vt:lpstr>Mae cymorth ar gael bob amser.</vt:lpstr>
      <vt:lpstr>Fyfyrwyr  Byddem wrth ein bodd pe gallech ddweud wrthym sut y gwnaethom ni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2</cp:revision>
  <dcterms:created xsi:type="dcterms:W3CDTF">2024-01-22T14:34:05Z</dcterms:created>
  <dcterms:modified xsi:type="dcterms:W3CDTF">2025-11-18T09:41:54Z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