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ADD076-5D8B-4349-88F4-70D8720B4B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FF30CF5-0F40-4898-803A-050EB136C0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Provides an understanding of Gregg’s Plc. Organisational structure.</a:t>
          </a:r>
        </a:p>
      </dgm:t>
    </dgm:pt>
    <dgm:pt modelId="{3685C7B1-CB01-4EF7-A9BD-A10E37E0AEE4}" type="parTrans" cxnId="{AA23D4A1-C0B7-4DF3-8F8B-A43C7584E0A9}">
      <dgm:prSet/>
      <dgm:spPr/>
      <dgm:t>
        <a:bodyPr/>
        <a:lstStyle/>
        <a:p>
          <a:endParaRPr lang="en-US"/>
        </a:p>
      </dgm:t>
    </dgm:pt>
    <dgm:pt modelId="{7FCD5A64-AB5E-4406-9F41-EDF92C6E675E}" type="sibTrans" cxnId="{AA23D4A1-C0B7-4DF3-8F8B-A43C7584E0A9}">
      <dgm:prSet/>
      <dgm:spPr/>
      <dgm:t>
        <a:bodyPr/>
        <a:lstStyle/>
        <a:p>
          <a:endParaRPr lang="en-US"/>
        </a:p>
      </dgm:t>
    </dgm:pt>
    <dgm:pt modelId="{4C0FAB60-7AEA-4DFE-B3CF-7E6BCC9A9E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Explains the three main types of organisational structure within Gregg’s Plc.</a:t>
          </a:r>
        </a:p>
      </dgm:t>
    </dgm:pt>
    <dgm:pt modelId="{98268DE1-B1C2-4FEA-8E57-B9CB36AADEE9}" type="parTrans" cxnId="{148FDFD3-DA01-4DD6-AFDC-6AF9D437F02B}">
      <dgm:prSet/>
      <dgm:spPr/>
      <dgm:t>
        <a:bodyPr/>
        <a:lstStyle/>
        <a:p>
          <a:endParaRPr lang="en-US"/>
        </a:p>
      </dgm:t>
    </dgm:pt>
    <dgm:pt modelId="{F8453431-FB29-4907-A6F8-37CDB12DE76A}" type="sibTrans" cxnId="{148FDFD3-DA01-4DD6-AFDC-6AF9D437F02B}">
      <dgm:prSet/>
      <dgm:spPr/>
      <dgm:t>
        <a:bodyPr/>
        <a:lstStyle/>
        <a:p>
          <a:endParaRPr lang="en-US"/>
        </a:p>
      </dgm:t>
    </dgm:pt>
    <dgm:pt modelId="{6ECD7BE8-D2A5-433B-98FE-FF9FC6CB72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Provides explanatory organisation charts to further highlight findings. </a:t>
          </a:r>
        </a:p>
      </dgm:t>
    </dgm:pt>
    <dgm:pt modelId="{06500FD8-5001-4867-8888-111DA118E672}" type="parTrans" cxnId="{F2157015-EFCC-4425-8AAE-7FAD4EBA0BEE}">
      <dgm:prSet/>
      <dgm:spPr/>
      <dgm:t>
        <a:bodyPr/>
        <a:lstStyle/>
        <a:p>
          <a:endParaRPr lang="en-US"/>
        </a:p>
      </dgm:t>
    </dgm:pt>
    <dgm:pt modelId="{63BFDE4C-5116-4CDB-B449-0AAEE64DC6AD}" type="sibTrans" cxnId="{F2157015-EFCC-4425-8AAE-7FAD4EBA0BEE}">
      <dgm:prSet/>
      <dgm:spPr/>
      <dgm:t>
        <a:bodyPr/>
        <a:lstStyle/>
        <a:p>
          <a:endParaRPr lang="en-US"/>
        </a:p>
      </dgm:t>
    </dgm:pt>
    <dgm:pt modelId="{4CAF74E3-2A33-47A6-9670-34C42EC0E8F7}" type="pres">
      <dgm:prSet presAssocID="{75ADD076-5D8B-4349-88F4-70D8720B4B8E}" presName="root" presStyleCnt="0">
        <dgm:presLayoutVars>
          <dgm:dir/>
          <dgm:resizeHandles val="exact"/>
        </dgm:presLayoutVars>
      </dgm:prSet>
      <dgm:spPr/>
    </dgm:pt>
    <dgm:pt modelId="{AA2AB315-31A3-4EE2-9915-3A24B45A3EFB}" type="pres">
      <dgm:prSet presAssocID="{CFF30CF5-0F40-4898-803A-050EB136C03A}" presName="compNode" presStyleCnt="0"/>
      <dgm:spPr/>
    </dgm:pt>
    <dgm:pt modelId="{11A4941C-EF26-46DD-B7ED-8CE62A05F3DC}" type="pres">
      <dgm:prSet presAssocID="{CFF30CF5-0F40-4898-803A-050EB136C03A}" presName="bgRect" presStyleLbl="bgShp" presStyleIdx="0" presStyleCnt="3"/>
      <dgm:spPr/>
    </dgm:pt>
    <dgm:pt modelId="{4D5947B7-2582-495C-9E0A-E5964827EF64}" type="pres">
      <dgm:prSet presAssocID="{CFF30CF5-0F40-4898-803A-050EB136C03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DD809C0-A9A1-4FF9-9813-66DAF0AB0D1F}" type="pres">
      <dgm:prSet presAssocID="{CFF30CF5-0F40-4898-803A-050EB136C03A}" presName="spaceRect" presStyleCnt="0"/>
      <dgm:spPr/>
    </dgm:pt>
    <dgm:pt modelId="{7515ADF5-3393-40A2-AC48-E6FD93E1632F}" type="pres">
      <dgm:prSet presAssocID="{CFF30CF5-0F40-4898-803A-050EB136C03A}" presName="parTx" presStyleLbl="revTx" presStyleIdx="0" presStyleCnt="3">
        <dgm:presLayoutVars>
          <dgm:chMax val="0"/>
          <dgm:chPref val="0"/>
        </dgm:presLayoutVars>
      </dgm:prSet>
      <dgm:spPr/>
    </dgm:pt>
    <dgm:pt modelId="{FCE8F432-7CA3-478B-A864-657FB6F0FEAB}" type="pres">
      <dgm:prSet presAssocID="{7FCD5A64-AB5E-4406-9F41-EDF92C6E675E}" presName="sibTrans" presStyleCnt="0"/>
      <dgm:spPr/>
    </dgm:pt>
    <dgm:pt modelId="{1CE8C51C-9C55-4745-AE98-2665630EDF1A}" type="pres">
      <dgm:prSet presAssocID="{4C0FAB60-7AEA-4DFE-B3CF-7E6BCC9A9E64}" presName="compNode" presStyleCnt="0"/>
      <dgm:spPr/>
    </dgm:pt>
    <dgm:pt modelId="{F7D86177-11B4-4E6C-979B-205A0F1421D3}" type="pres">
      <dgm:prSet presAssocID="{4C0FAB60-7AEA-4DFE-B3CF-7E6BCC9A9E64}" presName="bgRect" presStyleLbl="bgShp" presStyleIdx="1" presStyleCnt="3"/>
      <dgm:spPr/>
    </dgm:pt>
    <dgm:pt modelId="{6AAA42AA-5ADF-4E7D-A93B-BE3C110A4D5F}" type="pres">
      <dgm:prSet presAssocID="{4C0FAB60-7AEA-4DFE-B3CF-7E6BCC9A9E6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BC05431-8D52-4A3F-8788-850FE7AB9E72}" type="pres">
      <dgm:prSet presAssocID="{4C0FAB60-7AEA-4DFE-B3CF-7E6BCC9A9E64}" presName="spaceRect" presStyleCnt="0"/>
      <dgm:spPr/>
    </dgm:pt>
    <dgm:pt modelId="{45ABC849-C66A-4252-AB46-67A83E279DC0}" type="pres">
      <dgm:prSet presAssocID="{4C0FAB60-7AEA-4DFE-B3CF-7E6BCC9A9E64}" presName="parTx" presStyleLbl="revTx" presStyleIdx="1" presStyleCnt="3">
        <dgm:presLayoutVars>
          <dgm:chMax val="0"/>
          <dgm:chPref val="0"/>
        </dgm:presLayoutVars>
      </dgm:prSet>
      <dgm:spPr/>
    </dgm:pt>
    <dgm:pt modelId="{D1AB5A1E-E0CA-443E-846F-A2A70D9448B4}" type="pres">
      <dgm:prSet presAssocID="{F8453431-FB29-4907-A6F8-37CDB12DE76A}" presName="sibTrans" presStyleCnt="0"/>
      <dgm:spPr/>
    </dgm:pt>
    <dgm:pt modelId="{68CE389B-C395-461F-A6E2-64BD77459ADC}" type="pres">
      <dgm:prSet presAssocID="{6ECD7BE8-D2A5-433B-98FE-FF9FC6CB72D6}" presName="compNode" presStyleCnt="0"/>
      <dgm:spPr/>
    </dgm:pt>
    <dgm:pt modelId="{609985CB-72A1-461D-89F6-EF15A117E954}" type="pres">
      <dgm:prSet presAssocID="{6ECD7BE8-D2A5-433B-98FE-FF9FC6CB72D6}" presName="bgRect" presStyleLbl="bgShp" presStyleIdx="2" presStyleCnt="3"/>
      <dgm:spPr/>
    </dgm:pt>
    <dgm:pt modelId="{BFEFE839-BC07-45D0-9080-32BCC7421180}" type="pres">
      <dgm:prSet presAssocID="{6ECD7BE8-D2A5-433B-98FE-FF9FC6CB72D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F4BF1DF-3C09-41DF-AED7-AF694A333313}" type="pres">
      <dgm:prSet presAssocID="{6ECD7BE8-D2A5-433B-98FE-FF9FC6CB72D6}" presName="spaceRect" presStyleCnt="0"/>
      <dgm:spPr/>
    </dgm:pt>
    <dgm:pt modelId="{F1FA3064-4053-4DC9-B7AF-DBA02DF24EB0}" type="pres">
      <dgm:prSet presAssocID="{6ECD7BE8-D2A5-433B-98FE-FF9FC6CB72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2157015-EFCC-4425-8AAE-7FAD4EBA0BEE}" srcId="{75ADD076-5D8B-4349-88F4-70D8720B4B8E}" destId="{6ECD7BE8-D2A5-433B-98FE-FF9FC6CB72D6}" srcOrd="2" destOrd="0" parTransId="{06500FD8-5001-4867-8888-111DA118E672}" sibTransId="{63BFDE4C-5116-4CDB-B449-0AAEE64DC6AD}"/>
    <dgm:cxn modelId="{077FC020-2180-4E22-B228-69314EF6387A}" type="presOf" srcId="{75ADD076-5D8B-4349-88F4-70D8720B4B8E}" destId="{4CAF74E3-2A33-47A6-9670-34C42EC0E8F7}" srcOrd="0" destOrd="0" presId="urn:microsoft.com/office/officeart/2018/2/layout/IconVerticalSolidList"/>
    <dgm:cxn modelId="{F2F6F179-A25E-46DB-B301-096B9152F65D}" type="presOf" srcId="{6ECD7BE8-D2A5-433B-98FE-FF9FC6CB72D6}" destId="{F1FA3064-4053-4DC9-B7AF-DBA02DF24EB0}" srcOrd="0" destOrd="0" presId="urn:microsoft.com/office/officeart/2018/2/layout/IconVerticalSolidList"/>
    <dgm:cxn modelId="{AA23D4A1-C0B7-4DF3-8F8B-A43C7584E0A9}" srcId="{75ADD076-5D8B-4349-88F4-70D8720B4B8E}" destId="{CFF30CF5-0F40-4898-803A-050EB136C03A}" srcOrd="0" destOrd="0" parTransId="{3685C7B1-CB01-4EF7-A9BD-A10E37E0AEE4}" sibTransId="{7FCD5A64-AB5E-4406-9F41-EDF92C6E675E}"/>
    <dgm:cxn modelId="{43CD82C8-5692-42F8-A987-150525B539EB}" type="presOf" srcId="{CFF30CF5-0F40-4898-803A-050EB136C03A}" destId="{7515ADF5-3393-40A2-AC48-E6FD93E1632F}" srcOrd="0" destOrd="0" presId="urn:microsoft.com/office/officeart/2018/2/layout/IconVerticalSolidList"/>
    <dgm:cxn modelId="{148FDFD3-DA01-4DD6-AFDC-6AF9D437F02B}" srcId="{75ADD076-5D8B-4349-88F4-70D8720B4B8E}" destId="{4C0FAB60-7AEA-4DFE-B3CF-7E6BCC9A9E64}" srcOrd="1" destOrd="0" parTransId="{98268DE1-B1C2-4FEA-8E57-B9CB36AADEE9}" sibTransId="{F8453431-FB29-4907-A6F8-37CDB12DE76A}"/>
    <dgm:cxn modelId="{D7CD9BF6-934F-4AAA-B011-43ACAB65E4DC}" type="presOf" srcId="{4C0FAB60-7AEA-4DFE-B3CF-7E6BCC9A9E64}" destId="{45ABC849-C66A-4252-AB46-67A83E279DC0}" srcOrd="0" destOrd="0" presId="urn:microsoft.com/office/officeart/2018/2/layout/IconVerticalSolidList"/>
    <dgm:cxn modelId="{46C32609-0A17-4B74-9A02-57EA51C6311B}" type="presParOf" srcId="{4CAF74E3-2A33-47A6-9670-34C42EC0E8F7}" destId="{AA2AB315-31A3-4EE2-9915-3A24B45A3EFB}" srcOrd="0" destOrd="0" presId="urn:microsoft.com/office/officeart/2018/2/layout/IconVerticalSolidList"/>
    <dgm:cxn modelId="{2A1A5B57-019B-4264-B7E7-A4FA3E7EE9BA}" type="presParOf" srcId="{AA2AB315-31A3-4EE2-9915-3A24B45A3EFB}" destId="{11A4941C-EF26-46DD-B7ED-8CE62A05F3DC}" srcOrd="0" destOrd="0" presId="urn:microsoft.com/office/officeart/2018/2/layout/IconVerticalSolidList"/>
    <dgm:cxn modelId="{FF870AE1-1BBA-4523-B1FE-B8ECDF11C369}" type="presParOf" srcId="{AA2AB315-31A3-4EE2-9915-3A24B45A3EFB}" destId="{4D5947B7-2582-495C-9E0A-E5964827EF64}" srcOrd="1" destOrd="0" presId="urn:microsoft.com/office/officeart/2018/2/layout/IconVerticalSolidList"/>
    <dgm:cxn modelId="{02090193-625A-47FF-91BC-EF44E2436B5A}" type="presParOf" srcId="{AA2AB315-31A3-4EE2-9915-3A24B45A3EFB}" destId="{8DD809C0-A9A1-4FF9-9813-66DAF0AB0D1F}" srcOrd="2" destOrd="0" presId="urn:microsoft.com/office/officeart/2018/2/layout/IconVerticalSolidList"/>
    <dgm:cxn modelId="{7D630A87-CD4E-42CC-9DF8-BD720059BED3}" type="presParOf" srcId="{AA2AB315-31A3-4EE2-9915-3A24B45A3EFB}" destId="{7515ADF5-3393-40A2-AC48-E6FD93E1632F}" srcOrd="3" destOrd="0" presId="urn:microsoft.com/office/officeart/2018/2/layout/IconVerticalSolidList"/>
    <dgm:cxn modelId="{5155A04C-D535-437F-BA73-05881CC78FE4}" type="presParOf" srcId="{4CAF74E3-2A33-47A6-9670-34C42EC0E8F7}" destId="{FCE8F432-7CA3-478B-A864-657FB6F0FEAB}" srcOrd="1" destOrd="0" presId="urn:microsoft.com/office/officeart/2018/2/layout/IconVerticalSolidList"/>
    <dgm:cxn modelId="{7DFC66B6-2A0C-44EE-B0DB-0D7173AEADCA}" type="presParOf" srcId="{4CAF74E3-2A33-47A6-9670-34C42EC0E8F7}" destId="{1CE8C51C-9C55-4745-AE98-2665630EDF1A}" srcOrd="2" destOrd="0" presId="urn:microsoft.com/office/officeart/2018/2/layout/IconVerticalSolidList"/>
    <dgm:cxn modelId="{C45637F4-7E00-477E-B030-005323A294A9}" type="presParOf" srcId="{1CE8C51C-9C55-4745-AE98-2665630EDF1A}" destId="{F7D86177-11B4-4E6C-979B-205A0F1421D3}" srcOrd="0" destOrd="0" presId="urn:microsoft.com/office/officeart/2018/2/layout/IconVerticalSolidList"/>
    <dgm:cxn modelId="{EFA3481F-3CC8-4362-A33A-6B81402BFD6E}" type="presParOf" srcId="{1CE8C51C-9C55-4745-AE98-2665630EDF1A}" destId="{6AAA42AA-5ADF-4E7D-A93B-BE3C110A4D5F}" srcOrd="1" destOrd="0" presId="urn:microsoft.com/office/officeart/2018/2/layout/IconVerticalSolidList"/>
    <dgm:cxn modelId="{0529A920-C9ED-4BBF-A186-D68F4C32C0AB}" type="presParOf" srcId="{1CE8C51C-9C55-4745-AE98-2665630EDF1A}" destId="{BBC05431-8D52-4A3F-8788-850FE7AB9E72}" srcOrd="2" destOrd="0" presId="urn:microsoft.com/office/officeart/2018/2/layout/IconVerticalSolidList"/>
    <dgm:cxn modelId="{2812EEE8-0939-4EDE-BCEF-2B2F93FBDE0D}" type="presParOf" srcId="{1CE8C51C-9C55-4745-AE98-2665630EDF1A}" destId="{45ABC849-C66A-4252-AB46-67A83E279DC0}" srcOrd="3" destOrd="0" presId="urn:microsoft.com/office/officeart/2018/2/layout/IconVerticalSolidList"/>
    <dgm:cxn modelId="{7909D1AE-0417-4E52-9D68-AB5A35309DB9}" type="presParOf" srcId="{4CAF74E3-2A33-47A6-9670-34C42EC0E8F7}" destId="{D1AB5A1E-E0CA-443E-846F-A2A70D9448B4}" srcOrd="3" destOrd="0" presId="urn:microsoft.com/office/officeart/2018/2/layout/IconVerticalSolidList"/>
    <dgm:cxn modelId="{9AC55FC6-0121-4648-B35E-0D28C83F5421}" type="presParOf" srcId="{4CAF74E3-2A33-47A6-9670-34C42EC0E8F7}" destId="{68CE389B-C395-461F-A6E2-64BD77459ADC}" srcOrd="4" destOrd="0" presId="urn:microsoft.com/office/officeart/2018/2/layout/IconVerticalSolidList"/>
    <dgm:cxn modelId="{D1DFBA83-92DF-42E0-B467-53C291927A5A}" type="presParOf" srcId="{68CE389B-C395-461F-A6E2-64BD77459ADC}" destId="{609985CB-72A1-461D-89F6-EF15A117E954}" srcOrd="0" destOrd="0" presId="urn:microsoft.com/office/officeart/2018/2/layout/IconVerticalSolidList"/>
    <dgm:cxn modelId="{3AED0C5A-8825-41FF-B10D-4D1FB890F50E}" type="presParOf" srcId="{68CE389B-C395-461F-A6E2-64BD77459ADC}" destId="{BFEFE839-BC07-45D0-9080-32BCC7421180}" srcOrd="1" destOrd="0" presId="urn:microsoft.com/office/officeart/2018/2/layout/IconVerticalSolidList"/>
    <dgm:cxn modelId="{CC0C4408-D46F-4A4E-827B-D8DCC5D89ECB}" type="presParOf" srcId="{68CE389B-C395-461F-A6E2-64BD77459ADC}" destId="{DF4BF1DF-3C09-41DF-AED7-AF694A333313}" srcOrd="2" destOrd="0" presId="urn:microsoft.com/office/officeart/2018/2/layout/IconVerticalSolidList"/>
    <dgm:cxn modelId="{3BFB1130-BE58-4A35-965B-FF8B71D34817}" type="presParOf" srcId="{68CE389B-C395-461F-A6E2-64BD77459ADC}" destId="{F1FA3064-4053-4DC9-B7AF-DBA02DF24E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DED9B1-B56C-4666-AEBC-6E919DB8F5E3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7D87500-A38D-45C3-9D85-5374D9C186D1}">
      <dgm:prSet phldrT="[Text]" phldr="0"/>
      <dgm:spPr/>
      <dgm:t>
        <a:bodyPr/>
        <a:lstStyle/>
        <a:p>
          <a:r>
            <a:rPr lang="en-US" dirty="0"/>
            <a:t>Roisin Currie (CEO)</a:t>
          </a:r>
        </a:p>
      </dgm:t>
    </dgm:pt>
    <dgm:pt modelId="{FD399DD7-81BD-4DB4-B1CA-9D5BF54AD502}" type="parTrans" cxnId="{730DD6C0-00F0-41A6-9142-AA387671D0F7}">
      <dgm:prSet/>
      <dgm:spPr/>
      <dgm:t>
        <a:bodyPr/>
        <a:lstStyle/>
        <a:p>
          <a:endParaRPr lang="en-US"/>
        </a:p>
      </dgm:t>
    </dgm:pt>
    <dgm:pt modelId="{9A7CD15F-1CC3-4472-8CC4-0D8078AA25AC}" type="sibTrans" cxnId="{730DD6C0-00F0-41A6-9142-AA387671D0F7}">
      <dgm:prSet/>
      <dgm:spPr/>
      <dgm:t>
        <a:bodyPr/>
        <a:lstStyle/>
        <a:p>
          <a:endParaRPr lang="en-US"/>
        </a:p>
      </dgm:t>
    </dgm:pt>
    <dgm:pt modelId="{C8C25BC8-F6B3-4A5F-9FB3-080360EBA842}" type="asst">
      <dgm:prSet phldrT="[Text]" phldr="0"/>
      <dgm:spPr/>
      <dgm:t>
        <a:bodyPr/>
        <a:lstStyle/>
        <a:p>
          <a:r>
            <a:rPr lang="en-US" dirty="0"/>
            <a:t>Richard Hutton (CFO)</a:t>
          </a:r>
        </a:p>
      </dgm:t>
    </dgm:pt>
    <dgm:pt modelId="{E4800D97-08F8-4945-9146-253309057BCD}" type="parTrans" cxnId="{0F6A76B9-C67F-4E23-AC0F-A4B2937FFA52}">
      <dgm:prSet/>
      <dgm:spPr/>
      <dgm:t>
        <a:bodyPr/>
        <a:lstStyle/>
        <a:p>
          <a:endParaRPr lang="en-US"/>
        </a:p>
      </dgm:t>
    </dgm:pt>
    <dgm:pt modelId="{63759B95-D9A3-4BFB-B414-E438117AC164}" type="sibTrans" cxnId="{0F6A76B9-C67F-4E23-AC0F-A4B2937FFA52}">
      <dgm:prSet/>
      <dgm:spPr/>
      <dgm:t>
        <a:bodyPr/>
        <a:lstStyle/>
        <a:p>
          <a:endParaRPr lang="en-US"/>
        </a:p>
      </dgm:t>
    </dgm:pt>
    <dgm:pt modelId="{66556CF8-EF1E-4411-8DC6-181133A8D65B}">
      <dgm:prSet phldrT="[Text]" phldr="0"/>
      <dgm:spPr/>
      <dgm:t>
        <a:bodyPr/>
        <a:lstStyle/>
        <a:p>
          <a:r>
            <a:rPr lang="en-US" dirty="0"/>
            <a:t>Marketing </a:t>
          </a:r>
        </a:p>
      </dgm:t>
    </dgm:pt>
    <dgm:pt modelId="{2E1ED461-F84A-4D4F-B3AA-546452953CED}" type="parTrans" cxnId="{8DAE277F-E6AD-4F24-A116-F0C3E1354747}">
      <dgm:prSet/>
      <dgm:spPr/>
      <dgm:t>
        <a:bodyPr/>
        <a:lstStyle/>
        <a:p>
          <a:endParaRPr lang="en-US"/>
        </a:p>
      </dgm:t>
    </dgm:pt>
    <dgm:pt modelId="{E05BAA4F-EC71-4A64-A8BF-878319082810}" type="sibTrans" cxnId="{8DAE277F-E6AD-4F24-A116-F0C3E1354747}">
      <dgm:prSet/>
      <dgm:spPr/>
      <dgm:t>
        <a:bodyPr/>
        <a:lstStyle/>
        <a:p>
          <a:endParaRPr lang="en-US"/>
        </a:p>
      </dgm:t>
    </dgm:pt>
    <dgm:pt modelId="{2C3D7142-F663-41EB-B655-276432582310}">
      <dgm:prSet phldrT="[Text]" phldr="0"/>
      <dgm:spPr/>
      <dgm:t>
        <a:bodyPr/>
        <a:lstStyle/>
        <a:p>
          <a:r>
            <a:rPr lang="en-US" dirty="0"/>
            <a:t>Finance</a:t>
          </a:r>
        </a:p>
      </dgm:t>
    </dgm:pt>
    <dgm:pt modelId="{E644278A-0C3A-4556-B595-4BEA306B304E}" type="parTrans" cxnId="{519B48B3-43D8-4C74-9294-8D393348C8E5}">
      <dgm:prSet/>
      <dgm:spPr/>
      <dgm:t>
        <a:bodyPr/>
        <a:lstStyle/>
        <a:p>
          <a:endParaRPr lang="en-US"/>
        </a:p>
      </dgm:t>
    </dgm:pt>
    <dgm:pt modelId="{6EAFE15A-8612-41F1-8F3B-24EDC17E6CEC}" type="sibTrans" cxnId="{519B48B3-43D8-4C74-9294-8D393348C8E5}">
      <dgm:prSet/>
      <dgm:spPr/>
      <dgm:t>
        <a:bodyPr/>
        <a:lstStyle/>
        <a:p>
          <a:endParaRPr lang="en-US"/>
        </a:p>
      </dgm:t>
    </dgm:pt>
    <dgm:pt modelId="{2A0A1D58-E463-4CB1-A478-9AF81C8670E2}">
      <dgm:prSet phldrT="[Text]" phldr="0"/>
      <dgm:spPr/>
      <dgm:t>
        <a:bodyPr/>
        <a:lstStyle/>
        <a:p>
          <a:r>
            <a:rPr lang="en-US" dirty="0"/>
            <a:t>HR</a:t>
          </a:r>
        </a:p>
      </dgm:t>
    </dgm:pt>
    <dgm:pt modelId="{AAB85410-6F10-4581-83CB-610085B1EB28}" type="parTrans" cxnId="{C0D56EFA-CD03-43DB-9F18-DA5702C513D4}">
      <dgm:prSet/>
      <dgm:spPr/>
      <dgm:t>
        <a:bodyPr/>
        <a:lstStyle/>
        <a:p>
          <a:endParaRPr lang="en-US"/>
        </a:p>
      </dgm:t>
    </dgm:pt>
    <dgm:pt modelId="{52CECF2E-F4FE-4411-8F65-C17F3EB84736}" type="sibTrans" cxnId="{C0D56EFA-CD03-43DB-9F18-DA5702C513D4}">
      <dgm:prSet/>
      <dgm:spPr/>
      <dgm:t>
        <a:bodyPr/>
        <a:lstStyle/>
        <a:p>
          <a:endParaRPr lang="en-US"/>
        </a:p>
      </dgm:t>
    </dgm:pt>
    <dgm:pt modelId="{59D069C3-17B1-4A3A-9B53-67F6C57847E4}" type="asst">
      <dgm:prSet phldrT="[Text]" phldr="0"/>
      <dgm:spPr/>
      <dgm:t>
        <a:bodyPr/>
        <a:lstStyle/>
        <a:p>
          <a:r>
            <a:rPr lang="en-US" dirty="0"/>
            <a:t>Board of Directors</a:t>
          </a:r>
        </a:p>
      </dgm:t>
    </dgm:pt>
    <dgm:pt modelId="{D7407EFA-27A6-4558-855A-F24378AFA9F2}" type="sibTrans" cxnId="{C3421B68-FFD9-4191-B876-8A58EE4D768F}">
      <dgm:prSet/>
      <dgm:spPr/>
      <dgm:t>
        <a:bodyPr/>
        <a:lstStyle/>
        <a:p>
          <a:endParaRPr lang="en-US"/>
        </a:p>
      </dgm:t>
    </dgm:pt>
    <dgm:pt modelId="{667ECBBE-A00D-427D-96A0-2FB6045E893F}" type="parTrans" cxnId="{C3421B68-FFD9-4191-B876-8A58EE4D768F}">
      <dgm:prSet/>
      <dgm:spPr/>
      <dgm:t>
        <a:bodyPr/>
        <a:lstStyle/>
        <a:p>
          <a:endParaRPr lang="en-US"/>
        </a:p>
      </dgm:t>
    </dgm:pt>
    <dgm:pt modelId="{24B2B78A-27E6-4D54-9C64-DC4C57F53F4C}">
      <dgm:prSet phldrT="[Text]" phldr="0"/>
      <dgm:spPr/>
      <dgm:t>
        <a:bodyPr/>
        <a:lstStyle/>
        <a:p>
          <a:r>
            <a:rPr lang="en-US" dirty="0"/>
            <a:t>IT</a:t>
          </a:r>
        </a:p>
      </dgm:t>
    </dgm:pt>
    <dgm:pt modelId="{373D4E6F-CF33-45B6-8194-7BFAB69BBD79}" type="parTrans" cxnId="{EF5E3742-D17A-4C46-A533-C13486FB84EA}">
      <dgm:prSet/>
      <dgm:spPr/>
      <dgm:t>
        <a:bodyPr/>
        <a:lstStyle/>
        <a:p>
          <a:endParaRPr lang="en-US"/>
        </a:p>
      </dgm:t>
    </dgm:pt>
    <dgm:pt modelId="{C7CB55C0-D31F-4C8B-A821-8CC267673283}" type="sibTrans" cxnId="{EF5E3742-D17A-4C46-A533-C13486FB84EA}">
      <dgm:prSet/>
      <dgm:spPr/>
      <dgm:t>
        <a:bodyPr/>
        <a:lstStyle/>
        <a:p>
          <a:endParaRPr lang="en-US"/>
        </a:p>
      </dgm:t>
    </dgm:pt>
    <dgm:pt modelId="{4723099F-D802-4B8B-8929-12E42CFC959B}">
      <dgm:prSet phldrT="[Text]" phldr="0"/>
      <dgm:spPr/>
      <dgm:t>
        <a:bodyPr/>
        <a:lstStyle/>
        <a:p>
          <a:r>
            <a:rPr lang="en-US" dirty="0"/>
            <a:t>Supply Chain</a:t>
          </a:r>
        </a:p>
      </dgm:t>
    </dgm:pt>
    <dgm:pt modelId="{75F93B5A-5CB7-43CB-B653-9C3630E3CEF8}" type="parTrans" cxnId="{DD0CC8BA-25F8-4E52-B9A8-91F09ADE41F7}">
      <dgm:prSet/>
      <dgm:spPr/>
      <dgm:t>
        <a:bodyPr/>
        <a:lstStyle/>
        <a:p>
          <a:endParaRPr lang="en-US"/>
        </a:p>
      </dgm:t>
    </dgm:pt>
    <dgm:pt modelId="{5A3A4AD3-AC4E-4C94-8F67-9CB4440A491D}" type="sibTrans" cxnId="{DD0CC8BA-25F8-4E52-B9A8-91F09ADE41F7}">
      <dgm:prSet/>
      <dgm:spPr/>
      <dgm:t>
        <a:bodyPr/>
        <a:lstStyle/>
        <a:p>
          <a:endParaRPr lang="en-US"/>
        </a:p>
      </dgm:t>
    </dgm:pt>
    <dgm:pt modelId="{A330994E-8EA2-47D4-BF34-E186BAC48560}">
      <dgm:prSet phldrT="[Text]" phldr="0"/>
      <dgm:spPr/>
      <dgm:t>
        <a:bodyPr/>
        <a:lstStyle/>
        <a:p>
          <a:r>
            <a:rPr lang="en-US" dirty="0"/>
            <a:t>Sales</a:t>
          </a:r>
        </a:p>
      </dgm:t>
    </dgm:pt>
    <dgm:pt modelId="{6702E82D-FA4F-4B53-A9EE-ADCC31F05E90}" type="parTrans" cxnId="{ECBC3A5B-1940-4851-93AD-AFEBCE554FAF}">
      <dgm:prSet/>
      <dgm:spPr/>
      <dgm:t>
        <a:bodyPr/>
        <a:lstStyle/>
        <a:p>
          <a:endParaRPr lang="en-US"/>
        </a:p>
      </dgm:t>
    </dgm:pt>
    <dgm:pt modelId="{E438B48C-B1D1-43E6-AC80-65D453A48D27}" type="sibTrans" cxnId="{ECBC3A5B-1940-4851-93AD-AFEBCE554FAF}">
      <dgm:prSet/>
      <dgm:spPr/>
      <dgm:t>
        <a:bodyPr/>
        <a:lstStyle/>
        <a:p>
          <a:endParaRPr lang="en-US"/>
        </a:p>
      </dgm:t>
    </dgm:pt>
    <dgm:pt modelId="{57A2A6F6-78DC-451B-B434-2927CE44C1FE}">
      <dgm:prSet phldrT="[Text]" phldr="0"/>
      <dgm:spPr/>
      <dgm:t>
        <a:bodyPr/>
        <a:lstStyle/>
        <a:p>
          <a:r>
            <a:rPr lang="en-US" dirty="0"/>
            <a:t>Legal</a:t>
          </a:r>
        </a:p>
      </dgm:t>
    </dgm:pt>
    <dgm:pt modelId="{9A6C8C51-9CBC-4D6A-86B2-760520F1A7C3}" type="parTrans" cxnId="{D98FBB47-0893-4AAB-A1CA-F1D4DCF9F8FE}">
      <dgm:prSet/>
      <dgm:spPr/>
      <dgm:t>
        <a:bodyPr/>
        <a:lstStyle/>
        <a:p>
          <a:endParaRPr lang="en-US"/>
        </a:p>
      </dgm:t>
    </dgm:pt>
    <dgm:pt modelId="{8FA91D61-9201-400C-819D-66478EBBFF44}" type="sibTrans" cxnId="{D98FBB47-0893-4AAB-A1CA-F1D4DCF9F8FE}">
      <dgm:prSet/>
      <dgm:spPr/>
      <dgm:t>
        <a:bodyPr/>
        <a:lstStyle/>
        <a:p>
          <a:endParaRPr lang="en-US"/>
        </a:p>
      </dgm:t>
    </dgm:pt>
    <dgm:pt modelId="{F1B8B74A-57D7-4FD0-A30E-C4B41092E1CC}" type="pres">
      <dgm:prSet presAssocID="{EDDED9B1-B56C-4666-AEBC-6E919DB8F5E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BB8D748-80BA-4801-9752-FA0FA4B37ADD}" type="pres">
      <dgm:prSet presAssocID="{37D87500-A38D-45C3-9D85-5374D9C186D1}" presName="hierRoot1" presStyleCnt="0">
        <dgm:presLayoutVars>
          <dgm:hierBranch val="init"/>
        </dgm:presLayoutVars>
      </dgm:prSet>
      <dgm:spPr/>
    </dgm:pt>
    <dgm:pt modelId="{39955150-9657-49A5-8F6D-89692E3FD688}" type="pres">
      <dgm:prSet presAssocID="{37D87500-A38D-45C3-9D85-5374D9C186D1}" presName="rootComposite1" presStyleCnt="0"/>
      <dgm:spPr/>
    </dgm:pt>
    <dgm:pt modelId="{E3681A0F-8D66-4B7E-B8BB-1471A3FC69F5}" type="pres">
      <dgm:prSet presAssocID="{37D87500-A38D-45C3-9D85-5374D9C186D1}" presName="rootText1" presStyleLbl="node0" presStyleIdx="0" presStyleCnt="1" custScaleX="114355" custScaleY="153140">
        <dgm:presLayoutVars>
          <dgm:chPref val="3"/>
        </dgm:presLayoutVars>
      </dgm:prSet>
      <dgm:spPr/>
    </dgm:pt>
    <dgm:pt modelId="{ABEA2231-BC87-4B5F-A388-EED36669F986}" type="pres">
      <dgm:prSet presAssocID="{37D87500-A38D-45C3-9D85-5374D9C186D1}" presName="rootConnector1" presStyleLbl="node1" presStyleIdx="0" presStyleCnt="0"/>
      <dgm:spPr/>
    </dgm:pt>
    <dgm:pt modelId="{B5961AFB-A3FA-48F2-BFEA-3931932A4C46}" type="pres">
      <dgm:prSet presAssocID="{37D87500-A38D-45C3-9D85-5374D9C186D1}" presName="hierChild2" presStyleCnt="0"/>
      <dgm:spPr/>
    </dgm:pt>
    <dgm:pt modelId="{492F1F2A-FE38-43A2-AF72-6CFB2A79928F}" type="pres">
      <dgm:prSet presAssocID="{2E1ED461-F84A-4D4F-B3AA-546452953CED}" presName="Name37" presStyleLbl="parChTrans1D2" presStyleIdx="0" presStyleCnt="9"/>
      <dgm:spPr/>
    </dgm:pt>
    <dgm:pt modelId="{C1676E07-5A5A-4B33-96E9-A2411F617EDE}" type="pres">
      <dgm:prSet presAssocID="{66556CF8-EF1E-4411-8DC6-181133A8D65B}" presName="hierRoot2" presStyleCnt="0">
        <dgm:presLayoutVars>
          <dgm:hierBranch val="init"/>
        </dgm:presLayoutVars>
      </dgm:prSet>
      <dgm:spPr/>
    </dgm:pt>
    <dgm:pt modelId="{AD601103-0839-4FF5-883D-C5997BE71F1C}" type="pres">
      <dgm:prSet presAssocID="{66556CF8-EF1E-4411-8DC6-181133A8D65B}" presName="rootComposite" presStyleCnt="0"/>
      <dgm:spPr/>
    </dgm:pt>
    <dgm:pt modelId="{89AB783B-B9EA-44EA-AE41-9E0065EFC400}" type="pres">
      <dgm:prSet presAssocID="{66556CF8-EF1E-4411-8DC6-181133A8D65B}" presName="rootText" presStyleLbl="node2" presStyleIdx="0" presStyleCnt="7">
        <dgm:presLayoutVars>
          <dgm:chPref val="3"/>
        </dgm:presLayoutVars>
      </dgm:prSet>
      <dgm:spPr/>
    </dgm:pt>
    <dgm:pt modelId="{69A79367-55D5-4AA2-A69F-1FB9D5345B94}" type="pres">
      <dgm:prSet presAssocID="{66556CF8-EF1E-4411-8DC6-181133A8D65B}" presName="rootConnector" presStyleLbl="node2" presStyleIdx="0" presStyleCnt="7"/>
      <dgm:spPr/>
    </dgm:pt>
    <dgm:pt modelId="{C7557348-3026-4583-A47F-7506BBF0C004}" type="pres">
      <dgm:prSet presAssocID="{66556CF8-EF1E-4411-8DC6-181133A8D65B}" presName="hierChild4" presStyleCnt="0"/>
      <dgm:spPr/>
    </dgm:pt>
    <dgm:pt modelId="{C0BF7E4C-0CAF-4A6B-AD81-AFBF87FFF73E}" type="pres">
      <dgm:prSet presAssocID="{66556CF8-EF1E-4411-8DC6-181133A8D65B}" presName="hierChild5" presStyleCnt="0"/>
      <dgm:spPr/>
    </dgm:pt>
    <dgm:pt modelId="{1A9F3B79-B166-4A62-8BE5-6CB007504978}" type="pres">
      <dgm:prSet presAssocID="{E644278A-0C3A-4556-B595-4BEA306B304E}" presName="Name37" presStyleLbl="parChTrans1D2" presStyleIdx="1" presStyleCnt="9"/>
      <dgm:spPr/>
    </dgm:pt>
    <dgm:pt modelId="{FF6E5A6F-C125-4944-85C9-916E5C73A8C8}" type="pres">
      <dgm:prSet presAssocID="{2C3D7142-F663-41EB-B655-276432582310}" presName="hierRoot2" presStyleCnt="0">
        <dgm:presLayoutVars>
          <dgm:hierBranch val="init"/>
        </dgm:presLayoutVars>
      </dgm:prSet>
      <dgm:spPr/>
    </dgm:pt>
    <dgm:pt modelId="{14444A6F-44D1-492D-B023-6C28ACA700D0}" type="pres">
      <dgm:prSet presAssocID="{2C3D7142-F663-41EB-B655-276432582310}" presName="rootComposite" presStyleCnt="0"/>
      <dgm:spPr/>
    </dgm:pt>
    <dgm:pt modelId="{2508E573-0B0C-4D7C-8F68-59A52C27E817}" type="pres">
      <dgm:prSet presAssocID="{2C3D7142-F663-41EB-B655-276432582310}" presName="rootText" presStyleLbl="node2" presStyleIdx="1" presStyleCnt="7">
        <dgm:presLayoutVars>
          <dgm:chPref val="3"/>
        </dgm:presLayoutVars>
      </dgm:prSet>
      <dgm:spPr/>
    </dgm:pt>
    <dgm:pt modelId="{69BE7436-1477-4DBB-A349-D4D900320B1A}" type="pres">
      <dgm:prSet presAssocID="{2C3D7142-F663-41EB-B655-276432582310}" presName="rootConnector" presStyleLbl="node2" presStyleIdx="1" presStyleCnt="7"/>
      <dgm:spPr/>
    </dgm:pt>
    <dgm:pt modelId="{D2477AAF-57FF-4DD9-8415-2AC22832E0D0}" type="pres">
      <dgm:prSet presAssocID="{2C3D7142-F663-41EB-B655-276432582310}" presName="hierChild4" presStyleCnt="0"/>
      <dgm:spPr/>
    </dgm:pt>
    <dgm:pt modelId="{47F0B502-D3A1-43BD-B48B-AC9849CA119D}" type="pres">
      <dgm:prSet presAssocID="{2C3D7142-F663-41EB-B655-276432582310}" presName="hierChild5" presStyleCnt="0"/>
      <dgm:spPr/>
    </dgm:pt>
    <dgm:pt modelId="{A352E9CE-26FA-4C26-A66D-A9A01C74715A}" type="pres">
      <dgm:prSet presAssocID="{AAB85410-6F10-4581-83CB-610085B1EB28}" presName="Name37" presStyleLbl="parChTrans1D2" presStyleIdx="2" presStyleCnt="9"/>
      <dgm:spPr/>
    </dgm:pt>
    <dgm:pt modelId="{FE1A2B4B-713E-4EAE-A169-AE8AE4FB1239}" type="pres">
      <dgm:prSet presAssocID="{2A0A1D58-E463-4CB1-A478-9AF81C8670E2}" presName="hierRoot2" presStyleCnt="0">
        <dgm:presLayoutVars>
          <dgm:hierBranch val="init"/>
        </dgm:presLayoutVars>
      </dgm:prSet>
      <dgm:spPr/>
    </dgm:pt>
    <dgm:pt modelId="{255EF563-0CEB-4925-945E-439373001532}" type="pres">
      <dgm:prSet presAssocID="{2A0A1D58-E463-4CB1-A478-9AF81C8670E2}" presName="rootComposite" presStyleCnt="0"/>
      <dgm:spPr/>
    </dgm:pt>
    <dgm:pt modelId="{6D67DFA9-3A4F-470F-BA3D-840CF6855B23}" type="pres">
      <dgm:prSet presAssocID="{2A0A1D58-E463-4CB1-A478-9AF81C8670E2}" presName="rootText" presStyleLbl="node2" presStyleIdx="2" presStyleCnt="7">
        <dgm:presLayoutVars>
          <dgm:chPref val="3"/>
        </dgm:presLayoutVars>
      </dgm:prSet>
      <dgm:spPr/>
    </dgm:pt>
    <dgm:pt modelId="{7822A2C1-A606-4B89-9F6C-56E422C1B59D}" type="pres">
      <dgm:prSet presAssocID="{2A0A1D58-E463-4CB1-A478-9AF81C8670E2}" presName="rootConnector" presStyleLbl="node2" presStyleIdx="2" presStyleCnt="7"/>
      <dgm:spPr/>
    </dgm:pt>
    <dgm:pt modelId="{682E69A0-5E44-41FE-81B9-5E06CE882E8D}" type="pres">
      <dgm:prSet presAssocID="{2A0A1D58-E463-4CB1-A478-9AF81C8670E2}" presName="hierChild4" presStyleCnt="0"/>
      <dgm:spPr/>
    </dgm:pt>
    <dgm:pt modelId="{A6D3BC3F-0D0E-4347-B6BF-172F89DE4FD6}" type="pres">
      <dgm:prSet presAssocID="{2A0A1D58-E463-4CB1-A478-9AF81C8670E2}" presName="hierChild5" presStyleCnt="0"/>
      <dgm:spPr/>
    </dgm:pt>
    <dgm:pt modelId="{E46D4C50-C1B9-4836-A57C-9951E2C9107B}" type="pres">
      <dgm:prSet presAssocID="{373D4E6F-CF33-45B6-8194-7BFAB69BBD79}" presName="Name37" presStyleLbl="parChTrans1D2" presStyleIdx="3" presStyleCnt="9"/>
      <dgm:spPr/>
    </dgm:pt>
    <dgm:pt modelId="{54784F38-1F68-4040-9899-98612D6BBB17}" type="pres">
      <dgm:prSet presAssocID="{24B2B78A-27E6-4D54-9C64-DC4C57F53F4C}" presName="hierRoot2" presStyleCnt="0">
        <dgm:presLayoutVars>
          <dgm:hierBranch val="init"/>
        </dgm:presLayoutVars>
      </dgm:prSet>
      <dgm:spPr/>
    </dgm:pt>
    <dgm:pt modelId="{2D473163-93E9-4A1C-B217-02ACC44338EE}" type="pres">
      <dgm:prSet presAssocID="{24B2B78A-27E6-4D54-9C64-DC4C57F53F4C}" presName="rootComposite" presStyleCnt="0"/>
      <dgm:spPr/>
    </dgm:pt>
    <dgm:pt modelId="{AF0527A6-E19B-4F07-89CE-C9C2FB5408AC}" type="pres">
      <dgm:prSet presAssocID="{24B2B78A-27E6-4D54-9C64-DC4C57F53F4C}" presName="rootText" presStyleLbl="node2" presStyleIdx="3" presStyleCnt="7">
        <dgm:presLayoutVars>
          <dgm:chPref val="3"/>
        </dgm:presLayoutVars>
      </dgm:prSet>
      <dgm:spPr/>
    </dgm:pt>
    <dgm:pt modelId="{C2FE8062-5226-420E-BE30-BB0AF47F82FC}" type="pres">
      <dgm:prSet presAssocID="{24B2B78A-27E6-4D54-9C64-DC4C57F53F4C}" presName="rootConnector" presStyleLbl="node2" presStyleIdx="3" presStyleCnt="7"/>
      <dgm:spPr/>
    </dgm:pt>
    <dgm:pt modelId="{ECC30C95-ADA0-406C-AA74-A6272A7EF715}" type="pres">
      <dgm:prSet presAssocID="{24B2B78A-27E6-4D54-9C64-DC4C57F53F4C}" presName="hierChild4" presStyleCnt="0"/>
      <dgm:spPr/>
    </dgm:pt>
    <dgm:pt modelId="{32F7DFBE-F740-4045-852B-C6E7893A21D7}" type="pres">
      <dgm:prSet presAssocID="{24B2B78A-27E6-4D54-9C64-DC4C57F53F4C}" presName="hierChild5" presStyleCnt="0"/>
      <dgm:spPr/>
    </dgm:pt>
    <dgm:pt modelId="{16FC6551-4D2C-400C-AB59-ACA9AA3DB0B8}" type="pres">
      <dgm:prSet presAssocID="{75F93B5A-5CB7-43CB-B653-9C3630E3CEF8}" presName="Name37" presStyleLbl="parChTrans1D2" presStyleIdx="4" presStyleCnt="9"/>
      <dgm:spPr/>
    </dgm:pt>
    <dgm:pt modelId="{673D582A-2F51-4BF8-9573-C631FAB68721}" type="pres">
      <dgm:prSet presAssocID="{4723099F-D802-4B8B-8929-12E42CFC959B}" presName="hierRoot2" presStyleCnt="0">
        <dgm:presLayoutVars>
          <dgm:hierBranch val="init"/>
        </dgm:presLayoutVars>
      </dgm:prSet>
      <dgm:spPr/>
    </dgm:pt>
    <dgm:pt modelId="{FFBBA565-E355-4ED4-8379-06895A75B3BF}" type="pres">
      <dgm:prSet presAssocID="{4723099F-D802-4B8B-8929-12E42CFC959B}" presName="rootComposite" presStyleCnt="0"/>
      <dgm:spPr/>
    </dgm:pt>
    <dgm:pt modelId="{7D4EA83E-C664-4062-91FE-EB8B4F7F6563}" type="pres">
      <dgm:prSet presAssocID="{4723099F-D802-4B8B-8929-12E42CFC959B}" presName="rootText" presStyleLbl="node2" presStyleIdx="4" presStyleCnt="7">
        <dgm:presLayoutVars>
          <dgm:chPref val="3"/>
        </dgm:presLayoutVars>
      </dgm:prSet>
      <dgm:spPr/>
    </dgm:pt>
    <dgm:pt modelId="{6B9B68E8-A9EF-492E-B2C0-160F22FC140F}" type="pres">
      <dgm:prSet presAssocID="{4723099F-D802-4B8B-8929-12E42CFC959B}" presName="rootConnector" presStyleLbl="node2" presStyleIdx="4" presStyleCnt="7"/>
      <dgm:spPr/>
    </dgm:pt>
    <dgm:pt modelId="{710F087F-BE07-4967-8071-1F307934BA54}" type="pres">
      <dgm:prSet presAssocID="{4723099F-D802-4B8B-8929-12E42CFC959B}" presName="hierChild4" presStyleCnt="0"/>
      <dgm:spPr/>
    </dgm:pt>
    <dgm:pt modelId="{4221DA95-AE2A-431C-AB43-4DAAA63D81B1}" type="pres">
      <dgm:prSet presAssocID="{4723099F-D802-4B8B-8929-12E42CFC959B}" presName="hierChild5" presStyleCnt="0"/>
      <dgm:spPr/>
    </dgm:pt>
    <dgm:pt modelId="{EBCC04BC-AB75-418C-B011-8C2F3377BFE1}" type="pres">
      <dgm:prSet presAssocID="{6702E82D-FA4F-4B53-A9EE-ADCC31F05E90}" presName="Name37" presStyleLbl="parChTrans1D2" presStyleIdx="5" presStyleCnt="9"/>
      <dgm:spPr/>
    </dgm:pt>
    <dgm:pt modelId="{43DAA971-EEDB-49EB-868B-4FF96C65C8F4}" type="pres">
      <dgm:prSet presAssocID="{A330994E-8EA2-47D4-BF34-E186BAC48560}" presName="hierRoot2" presStyleCnt="0">
        <dgm:presLayoutVars>
          <dgm:hierBranch val="init"/>
        </dgm:presLayoutVars>
      </dgm:prSet>
      <dgm:spPr/>
    </dgm:pt>
    <dgm:pt modelId="{4F20FED5-7AF3-45EE-84B5-2222483F86ED}" type="pres">
      <dgm:prSet presAssocID="{A330994E-8EA2-47D4-BF34-E186BAC48560}" presName="rootComposite" presStyleCnt="0"/>
      <dgm:spPr/>
    </dgm:pt>
    <dgm:pt modelId="{FFB052EF-A4E1-4E43-867F-219079A71C1C}" type="pres">
      <dgm:prSet presAssocID="{A330994E-8EA2-47D4-BF34-E186BAC48560}" presName="rootText" presStyleLbl="node2" presStyleIdx="5" presStyleCnt="7">
        <dgm:presLayoutVars>
          <dgm:chPref val="3"/>
        </dgm:presLayoutVars>
      </dgm:prSet>
      <dgm:spPr/>
    </dgm:pt>
    <dgm:pt modelId="{8422EC91-2B9C-49B7-A95D-E4E6E93E969D}" type="pres">
      <dgm:prSet presAssocID="{A330994E-8EA2-47D4-BF34-E186BAC48560}" presName="rootConnector" presStyleLbl="node2" presStyleIdx="5" presStyleCnt="7"/>
      <dgm:spPr/>
    </dgm:pt>
    <dgm:pt modelId="{DBD40FB5-3C9B-4896-B6E1-2D3A17AEDAD7}" type="pres">
      <dgm:prSet presAssocID="{A330994E-8EA2-47D4-BF34-E186BAC48560}" presName="hierChild4" presStyleCnt="0"/>
      <dgm:spPr/>
    </dgm:pt>
    <dgm:pt modelId="{FB7AE89D-D3DE-4DA6-92DC-09F0E0BB9F8B}" type="pres">
      <dgm:prSet presAssocID="{A330994E-8EA2-47D4-BF34-E186BAC48560}" presName="hierChild5" presStyleCnt="0"/>
      <dgm:spPr/>
    </dgm:pt>
    <dgm:pt modelId="{C8D85020-08AF-4389-A9AB-D9978AD07772}" type="pres">
      <dgm:prSet presAssocID="{9A6C8C51-9CBC-4D6A-86B2-760520F1A7C3}" presName="Name37" presStyleLbl="parChTrans1D2" presStyleIdx="6" presStyleCnt="9"/>
      <dgm:spPr/>
    </dgm:pt>
    <dgm:pt modelId="{44B8867A-B6BA-40AE-9975-26DD65736E7C}" type="pres">
      <dgm:prSet presAssocID="{57A2A6F6-78DC-451B-B434-2927CE44C1FE}" presName="hierRoot2" presStyleCnt="0">
        <dgm:presLayoutVars>
          <dgm:hierBranch val="init"/>
        </dgm:presLayoutVars>
      </dgm:prSet>
      <dgm:spPr/>
    </dgm:pt>
    <dgm:pt modelId="{C0E1B14F-B3C8-406D-96FF-1E4A6EA525E4}" type="pres">
      <dgm:prSet presAssocID="{57A2A6F6-78DC-451B-B434-2927CE44C1FE}" presName="rootComposite" presStyleCnt="0"/>
      <dgm:spPr/>
    </dgm:pt>
    <dgm:pt modelId="{9F1D36CE-0D40-487D-89EE-A36F1CCB51B8}" type="pres">
      <dgm:prSet presAssocID="{57A2A6F6-78DC-451B-B434-2927CE44C1FE}" presName="rootText" presStyleLbl="node2" presStyleIdx="6" presStyleCnt="7">
        <dgm:presLayoutVars>
          <dgm:chPref val="3"/>
        </dgm:presLayoutVars>
      </dgm:prSet>
      <dgm:spPr/>
    </dgm:pt>
    <dgm:pt modelId="{AF43BFD5-934F-41CC-874D-7A3768D24A24}" type="pres">
      <dgm:prSet presAssocID="{57A2A6F6-78DC-451B-B434-2927CE44C1FE}" presName="rootConnector" presStyleLbl="node2" presStyleIdx="6" presStyleCnt="7"/>
      <dgm:spPr/>
    </dgm:pt>
    <dgm:pt modelId="{4AE78009-F2F7-4F04-ABB8-17B213526DFF}" type="pres">
      <dgm:prSet presAssocID="{57A2A6F6-78DC-451B-B434-2927CE44C1FE}" presName="hierChild4" presStyleCnt="0"/>
      <dgm:spPr/>
    </dgm:pt>
    <dgm:pt modelId="{3C45571B-0598-4280-BA5A-1292D397E7F3}" type="pres">
      <dgm:prSet presAssocID="{57A2A6F6-78DC-451B-B434-2927CE44C1FE}" presName="hierChild5" presStyleCnt="0"/>
      <dgm:spPr/>
    </dgm:pt>
    <dgm:pt modelId="{537C8F7C-3506-4211-BB53-AC025460C13B}" type="pres">
      <dgm:prSet presAssocID="{37D87500-A38D-45C3-9D85-5374D9C186D1}" presName="hierChild3" presStyleCnt="0"/>
      <dgm:spPr/>
    </dgm:pt>
    <dgm:pt modelId="{26AB06B7-26CE-4395-88FD-EB89973F0837}" type="pres">
      <dgm:prSet presAssocID="{E4800D97-08F8-4945-9146-253309057BCD}" presName="Name111" presStyleLbl="parChTrans1D2" presStyleIdx="7" presStyleCnt="9"/>
      <dgm:spPr/>
    </dgm:pt>
    <dgm:pt modelId="{45156144-E901-4F81-8906-3FE1720E7FD4}" type="pres">
      <dgm:prSet presAssocID="{C8C25BC8-F6B3-4A5F-9FB3-080360EBA842}" presName="hierRoot3" presStyleCnt="0">
        <dgm:presLayoutVars>
          <dgm:hierBranch val="init"/>
        </dgm:presLayoutVars>
      </dgm:prSet>
      <dgm:spPr/>
    </dgm:pt>
    <dgm:pt modelId="{444F9197-3E91-4676-A80E-E326B3164A7C}" type="pres">
      <dgm:prSet presAssocID="{C8C25BC8-F6B3-4A5F-9FB3-080360EBA842}" presName="rootComposite3" presStyleCnt="0"/>
      <dgm:spPr/>
    </dgm:pt>
    <dgm:pt modelId="{98DA7239-E12D-4354-A437-93DB01E3D209}" type="pres">
      <dgm:prSet presAssocID="{C8C25BC8-F6B3-4A5F-9FB3-080360EBA842}" presName="rootText3" presStyleLbl="asst1" presStyleIdx="0" presStyleCnt="2" custScaleX="116609" custScaleY="115589">
        <dgm:presLayoutVars>
          <dgm:chPref val="3"/>
        </dgm:presLayoutVars>
      </dgm:prSet>
      <dgm:spPr/>
    </dgm:pt>
    <dgm:pt modelId="{B199DC05-6515-4F59-8459-CA11DA0C0167}" type="pres">
      <dgm:prSet presAssocID="{C8C25BC8-F6B3-4A5F-9FB3-080360EBA842}" presName="rootConnector3" presStyleLbl="asst1" presStyleIdx="0" presStyleCnt="2"/>
      <dgm:spPr/>
    </dgm:pt>
    <dgm:pt modelId="{7EE2B0BB-3356-4029-8A75-F57AC42451EE}" type="pres">
      <dgm:prSet presAssocID="{C8C25BC8-F6B3-4A5F-9FB3-080360EBA842}" presName="hierChild6" presStyleCnt="0"/>
      <dgm:spPr/>
    </dgm:pt>
    <dgm:pt modelId="{A3353372-E9B8-4FDD-9F5F-508AC0844D98}" type="pres">
      <dgm:prSet presAssocID="{C8C25BC8-F6B3-4A5F-9FB3-080360EBA842}" presName="hierChild7" presStyleCnt="0"/>
      <dgm:spPr/>
    </dgm:pt>
    <dgm:pt modelId="{8056C1D0-5DD6-457B-9A78-D2F5E2E34D73}" type="pres">
      <dgm:prSet presAssocID="{667ECBBE-A00D-427D-96A0-2FB6045E893F}" presName="Name111" presStyleLbl="parChTrans1D2" presStyleIdx="8" presStyleCnt="9"/>
      <dgm:spPr/>
    </dgm:pt>
    <dgm:pt modelId="{8F5E0565-337F-462F-B226-44984EE68CDB}" type="pres">
      <dgm:prSet presAssocID="{59D069C3-17B1-4A3A-9B53-67F6C57847E4}" presName="hierRoot3" presStyleCnt="0">
        <dgm:presLayoutVars>
          <dgm:hierBranch val="init"/>
        </dgm:presLayoutVars>
      </dgm:prSet>
      <dgm:spPr/>
    </dgm:pt>
    <dgm:pt modelId="{00EFAD1A-0D33-4B16-B7A0-0AA6A4D34F19}" type="pres">
      <dgm:prSet presAssocID="{59D069C3-17B1-4A3A-9B53-67F6C57847E4}" presName="rootComposite3" presStyleCnt="0"/>
      <dgm:spPr/>
    </dgm:pt>
    <dgm:pt modelId="{A10D0579-D054-4026-8086-008D84FFC472}" type="pres">
      <dgm:prSet presAssocID="{59D069C3-17B1-4A3A-9B53-67F6C57847E4}" presName="rootText3" presStyleLbl="asst1" presStyleIdx="1" presStyleCnt="2" custScaleX="116329" custScaleY="106573">
        <dgm:presLayoutVars>
          <dgm:chPref val="3"/>
        </dgm:presLayoutVars>
      </dgm:prSet>
      <dgm:spPr/>
    </dgm:pt>
    <dgm:pt modelId="{6763D6CB-025B-4585-92B6-FD6937AFD922}" type="pres">
      <dgm:prSet presAssocID="{59D069C3-17B1-4A3A-9B53-67F6C57847E4}" presName="rootConnector3" presStyleLbl="asst1" presStyleIdx="1" presStyleCnt="2"/>
      <dgm:spPr/>
    </dgm:pt>
    <dgm:pt modelId="{C6FB3BF5-628A-452D-826A-15BF512BBDC5}" type="pres">
      <dgm:prSet presAssocID="{59D069C3-17B1-4A3A-9B53-67F6C57847E4}" presName="hierChild6" presStyleCnt="0"/>
      <dgm:spPr/>
    </dgm:pt>
    <dgm:pt modelId="{08799B00-7DA3-4275-B687-5184958A7EDF}" type="pres">
      <dgm:prSet presAssocID="{59D069C3-17B1-4A3A-9B53-67F6C57847E4}" presName="hierChild7" presStyleCnt="0"/>
      <dgm:spPr/>
    </dgm:pt>
  </dgm:ptLst>
  <dgm:cxnLst>
    <dgm:cxn modelId="{89F5A20C-0E42-43E4-9588-E61733577B4D}" type="presOf" srcId="{2E1ED461-F84A-4D4F-B3AA-546452953CED}" destId="{492F1F2A-FE38-43A2-AF72-6CFB2A79928F}" srcOrd="0" destOrd="0" presId="urn:microsoft.com/office/officeart/2005/8/layout/orgChart1"/>
    <dgm:cxn modelId="{DC7B881E-ABBA-476A-9FE2-AE7345D0CA1F}" type="presOf" srcId="{9A6C8C51-9CBC-4D6A-86B2-760520F1A7C3}" destId="{C8D85020-08AF-4389-A9AB-D9978AD07772}" srcOrd="0" destOrd="0" presId="urn:microsoft.com/office/officeart/2005/8/layout/orgChart1"/>
    <dgm:cxn modelId="{BC075521-D28B-498E-82AF-7751F3246BA6}" type="presOf" srcId="{A330994E-8EA2-47D4-BF34-E186BAC48560}" destId="{FFB052EF-A4E1-4E43-867F-219079A71C1C}" srcOrd="0" destOrd="0" presId="urn:microsoft.com/office/officeart/2005/8/layout/orgChart1"/>
    <dgm:cxn modelId="{8AB0BB27-9182-444E-B5F7-2F09872FEA5B}" type="presOf" srcId="{2A0A1D58-E463-4CB1-A478-9AF81C8670E2}" destId="{7822A2C1-A606-4B89-9F6C-56E422C1B59D}" srcOrd="1" destOrd="0" presId="urn:microsoft.com/office/officeart/2005/8/layout/orgChart1"/>
    <dgm:cxn modelId="{63F09831-5DAD-4CDA-9B32-7F0A844CE8F3}" type="presOf" srcId="{667ECBBE-A00D-427D-96A0-2FB6045E893F}" destId="{8056C1D0-5DD6-457B-9A78-D2F5E2E34D73}" srcOrd="0" destOrd="0" presId="urn:microsoft.com/office/officeart/2005/8/layout/orgChart1"/>
    <dgm:cxn modelId="{1B5BF331-5018-4E22-A59E-83F743C288E3}" type="presOf" srcId="{24B2B78A-27E6-4D54-9C64-DC4C57F53F4C}" destId="{AF0527A6-E19B-4F07-89CE-C9C2FB5408AC}" srcOrd="0" destOrd="0" presId="urn:microsoft.com/office/officeart/2005/8/layout/orgChart1"/>
    <dgm:cxn modelId="{ECBC3A5B-1940-4851-93AD-AFEBCE554FAF}" srcId="{37D87500-A38D-45C3-9D85-5374D9C186D1}" destId="{A330994E-8EA2-47D4-BF34-E186BAC48560}" srcOrd="7" destOrd="0" parTransId="{6702E82D-FA4F-4B53-A9EE-ADCC31F05E90}" sibTransId="{E438B48C-B1D1-43E6-AC80-65D453A48D27}"/>
    <dgm:cxn modelId="{EF5E3742-D17A-4C46-A533-C13486FB84EA}" srcId="{37D87500-A38D-45C3-9D85-5374D9C186D1}" destId="{24B2B78A-27E6-4D54-9C64-DC4C57F53F4C}" srcOrd="5" destOrd="0" parTransId="{373D4E6F-CF33-45B6-8194-7BFAB69BBD79}" sibTransId="{C7CB55C0-D31F-4C8B-A821-8CC267673283}"/>
    <dgm:cxn modelId="{EFB8D742-CC4E-475B-9245-97506B35B1D0}" type="presOf" srcId="{E4800D97-08F8-4945-9146-253309057BCD}" destId="{26AB06B7-26CE-4395-88FD-EB89973F0837}" srcOrd="0" destOrd="0" presId="urn:microsoft.com/office/officeart/2005/8/layout/orgChart1"/>
    <dgm:cxn modelId="{D427C563-AE06-4579-919D-CA8FD8347DA6}" type="presOf" srcId="{4723099F-D802-4B8B-8929-12E42CFC959B}" destId="{6B9B68E8-A9EF-492E-B2C0-160F22FC140F}" srcOrd="1" destOrd="0" presId="urn:microsoft.com/office/officeart/2005/8/layout/orgChart1"/>
    <dgm:cxn modelId="{D98FBB47-0893-4AAB-A1CA-F1D4DCF9F8FE}" srcId="{37D87500-A38D-45C3-9D85-5374D9C186D1}" destId="{57A2A6F6-78DC-451B-B434-2927CE44C1FE}" srcOrd="8" destOrd="0" parTransId="{9A6C8C51-9CBC-4D6A-86B2-760520F1A7C3}" sibTransId="{8FA91D61-9201-400C-819D-66478EBBFF44}"/>
    <dgm:cxn modelId="{C3421B68-FFD9-4191-B876-8A58EE4D768F}" srcId="{37D87500-A38D-45C3-9D85-5374D9C186D1}" destId="{59D069C3-17B1-4A3A-9B53-67F6C57847E4}" srcOrd="1" destOrd="0" parTransId="{667ECBBE-A00D-427D-96A0-2FB6045E893F}" sibTransId="{D7407EFA-27A6-4558-855A-F24378AFA9F2}"/>
    <dgm:cxn modelId="{239A674E-E1A9-4113-B52F-0337BB7C5162}" type="presOf" srcId="{E644278A-0C3A-4556-B595-4BEA306B304E}" destId="{1A9F3B79-B166-4A62-8BE5-6CB007504978}" srcOrd="0" destOrd="0" presId="urn:microsoft.com/office/officeart/2005/8/layout/orgChart1"/>
    <dgm:cxn modelId="{8F046370-C077-4A97-9F60-15AB42465A3E}" type="presOf" srcId="{AAB85410-6F10-4581-83CB-610085B1EB28}" destId="{A352E9CE-26FA-4C26-A66D-A9A01C74715A}" srcOrd="0" destOrd="0" presId="urn:microsoft.com/office/officeart/2005/8/layout/orgChart1"/>
    <dgm:cxn modelId="{0393F551-8C48-4D3E-80B2-A43FFAF5A156}" type="presOf" srcId="{C8C25BC8-F6B3-4A5F-9FB3-080360EBA842}" destId="{98DA7239-E12D-4354-A437-93DB01E3D209}" srcOrd="0" destOrd="0" presId="urn:microsoft.com/office/officeart/2005/8/layout/orgChart1"/>
    <dgm:cxn modelId="{3E9C3C72-7311-445D-B661-B2DBDC706C54}" type="presOf" srcId="{6702E82D-FA4F-4B53-A9EE-ADCC31F05E90}" destId="{EBCC04BC-AB75-418C-B011-8C2F3377BFE1}" srcOrd="0" destOrd="0" presId="urn:microsoft.com/office/officeart/2005/8/layout/orgChart1"/>
    <dgm:cxn modelId="{F0154774-99E1-47EA-9822-F5463CAB96B7}" type="presOf" srcId="{A330994E-8EA2-47D4-BF34-E186BAC48560}" destId="{8422EC91-2B9C-49B7-A95D-E4E6E93E969D}" srcOrd="1" destOrd="0" presId="urn:microsoft.com/office/officeart/2005/8/layout/orgChart1"/>
    <dgm:cxn modelId="{8DAE277F-E6AD-4F24-A116-F0C3E1354747}" srcId="{37D87500-A38D-45C3-9D85-5374D9C186D1}" destId="{66556CF8-EF1E-4411-8DC6-181133A8D65B}" srcOrd="2" destOrd="0" parTransId="{2E1ED461-F84A-4D4F-B3AA-546452953CED}" sibTransId="{E05BAA4F-EC71-4A64-A8BF-878319082810}"/>
    <dgm:cxn modelId="{6F87AA7F-1676-4BAC-8ED4-80B070A595F5}" type="presOf" srcId="{66556CF8-EF1E-4411-8DC6-181133A8D65B}" destId="{89AB783B-B9EA-44EA-AE41-9E0065EFC400}" srcOrd="0" destOrd="0" presId="urn:microsoft.com/office/officeart/2005/8/layout/orgChart1"/>
    <dgm:cxn modelId="{FB713D80-1F5E-4A5C-90DC-C19E3D84CE05}" type="presOf" srcId="{59D069C3-17B1-4A3A-9B53-67F6C57847E4}" destId="{A10D0579-D054-4026-8086-008D84FFC472}" srcOrd="0" destOrd="0" presId="urn:microsoft.com/office/officeart/2005/8/layout/orgChart1"/>
    <dgm:cxn modelId="{6C741E87-6435-406A-B764-0B12ABD5DFE3}" type="presOf" srcId="{4723099F-D802-4B8B-8929-12E42CFC959B}" destId="{7D4EA83E-C664-4062-91FE-EB8B4F7F6563}" srcOrd="0" destOrd="0" presId="urn:microsoft.com/office/officeart/2005/8/layout/orgChart1"/>
    <dgm:cxn modelId="{CCF85989-DBBF-43E2-96ED-97916A30649B}" type="presOf" srcId="{37D87500-A38D-45C3-9D85-5374D9C186D1}" destId="{ABEA2231-BC87-4B5F-A388-EED36669F986}" srcOrd="1" destOrd="0" presId="urn:microsoft.com/office/officeart/2005/8/layout/orgChart1"/>
    <dgm:cxn modelId="{5C4BB598-7A73-4865-A963-9B9B19D88056}" type="presOf" srcId="{373D4E6F-CF33-45B6-8194-7BFAB69BBD79}" destId="{E46D4C50-C1B9-4836-A57C-9951E2C9107B}" srcOrd="0" destOrd="0" presId="urn:microsoft.com/office/officeart/2005/8/layout/orgChart1"/>
    <dgm:cxn modelId="{352D57AB-9B90-4F32-B212-6F187D443AA0}" type="presOf" srcId="{C8C25BC8-F6B3-4A5F-9FB3-080360EBA842}" destId="{B199DC05-6515-4F59-8459-CA11DA0C0167}" srcOrd="1" destOrd="0" presId="urn:microsoft.com/office/officeart/2005/8/layout/orgChart1"/>
    <dgm:cxn modelId="{90E325AF-4BC8-4ABC-92D4-4678A63A7E33}" type="presOf" srcId="{37D87500-A38D-45C3-9D85-5374D9C186D1}" destId="{E3681A0F-8D66-4B7E-B8BB-1471A3FC69F5}" srcOrd="0" destOrd="0" presId="urn:microsoft.com/office/officeart/2005/8/layout/orgChart1"/>
    <dgm:cxn modelId="{519B48B3-43D8-4C74-9294-8D393348C8E5}" srcId="{37D87500-A38D-45C3-9D85-5374D9C186D1}" destId="{2C3D7142-F663-41EB-B655-276432582310}" srcOrd="3" destOrd="0" parTransId="{E644278A-0C3A-4556-B595-4BEA306B304E}" sibTransId="{6EAFE15A-8612-41F1-8F3B-24EDC17E6CEC}"/>
    <dgm:cxn modelId="{5AC7E8B6-4735-49BC-9F99-883A574D08DD}" type="presOf" srcId="{2C3D7142-F663-41EB-B655-276432582310}" destId="{69BE7436-1477-4DBB-A349-D4D900320B1A}" srcOrd="1" destOrd="0" presId="urn:microsoft.com/office/officeart/2005/8/layout/orgChart1"/>
    <dgm:cxn modelId="{0F6A76B9-C67F-4E23-AC0F-A4B2937FFA52}" srcId="{37D87500-A38D-45C3-9D85-5374D9C186D1}" destId="{C8C25BC8-F6B3-4A5F-9FB3-080360EBA842}" srcOrd="0" destOrd="0" parTransId="{E4800D97-08F8-4945-9146-253309057BCD}" sibTransId="{63759B95-D9A3-4BFB-B414-E438117AC164}"/>
    <dgm:cxn modelId="{DD0CC8BA-25F8-4E52-B9A8-91F09ADE41F7}" srcId="{37D87500-A38D-45C3-9D85-5374D9C186D1}" destId="{4723099F-D802-4B8B-8929-12E42CFC959B}" srcOrd="6" destOrd="0" parTransId="{75F93B5A-5CB7-43CB-B653-9C3630E3CEF8}" sibTransId="{5A3A4AD3-AC4E-4C94-8F67-9CB4440A491D}"/>
    <dgm:cxn modelId="{069FE7BD-1019-4BF1-BD0E-65C1C7107018}" type="presOf" srcId="{2A0A1D58-E463-4CB1-A478-9AF81C8670E2}" destId="{6D67DFA9-3A4F-470F-BA3D-840CF6855B23}" srcOrd="0" destOrd="0" presId="urn:microsoft.com/office/officeart/2005/8/layout/orgChart1"/>
    <dgm:cxn modelId="{A9EFDABF-26C3-4B60-B8A3-B403A2B048C4}" type="presOf" srcId="{2C3D7142-F663-41EB-B655-276432582310}" destId="{2508E573-0B0C-4D7C-8F68-59A52C27E817}" srcOrd="0" destOrd="0" presId="urn:microsoft.com/office/officeart/2005/8/layout/orgChart1"/>
    <dgm:cxn modelId="{39DA71C0-35A4-43AA-8AEB-C85130CDC4B8}" type="presOf" srcId="{59D069C3-17B1-4A3A-9B53-67F6C57847E4}" destId="{6763D6CB-025B-4585-92B6-FD6937AFD922}" srcOrd="1" destOrd="0" presId="urn:microsoft.com/office/officeart/2005/8/layout/orgChart1"/>
    <dgm:cxn modelId="{730DD6C0-00F0-41A6-9142-AA387671D0F7}" srcId="{EDDED9B1-B56C-4666-AEBC-6E919DB8F5E3}" destId="{37D87500-A38D-45C3-9D85-5374D9C186D1}" srcOrd="0" destOrd="0" parTransId="{FD399DD7-81BD-4DB4-B1CA-9D5BF54AD502}" sibTransId="{9A7CD15F-1CC3-4472-8CC4-0D8078AA25AC}"/>
    <dgm:cxn modelId="{4A29EACD-0310-4B6E-8653-0A2B4122846F}" type="presOf" srcId="{24B2B78A-27E6-4D54-9C64-DC4C57F53F4C}" destId="{C2FE8062-5226-420E-BE30-BB0AF47F82FC}" srcOrd="1" destOrd="0" presId="urn:microsoft.com/office/officeart/2005/8/layout/orgChart1"/>
    <dgm:cxn modelId="{99F2BAD9-92EA-48C5-9D26-B26EA1212EA7}" type="presOf" srcId="{75F93B5A-5CB7-43CB-B653-9C3630E3CEF8}" destId="{16FC6551-4D2C-400C-AB59-ACA9AA3DB0B8}" srcOrd="0" destOrd="0" presId="urn:microsoft.com/office/officeart/2005/8/layout/orgChart1"/>
    <dgm:cxn modelId="{AF6509E5-E1B2-4A90-B92A-B3870DD21834}" type="presOf" srcId="{66556CF8-EF1E-4411-8DC6-181133A8D65B}" destId="{69A79367-55D5-4AA2-A69F-1FB9D5345B94}" srcOrd="1" destOrd="0" presId="urn:microsoft.com/office/officeart/2005/8/layout/orgChart1"/>
    <dgm:cxn modelId="{165808E9-CADD-4693-AB07-6CFD0F404757}" type="presOf" srcId="{57A2A6F6-78DC-451B-B434-2927CE44C1FE}" destId="{AF43BFD5-934F-41CC-874D-7A3768D24A24}" srcOrd="1" destOrd="0" presId="urn:microsoft.com/office/officeart/2005/8/layout/orgChart1"/>
    <dgm:cxn modelId="{21EC86EC-438F-42E2-BD4A-59ED57CC3039}" type="presOf" srcId="{57A2A6F6-78DC-451B-B434-2927CE44C1FE}" destId="{9F1D36CE-0D40-487D-89EE-A36F1CCB51B8}" srcOrd="0" destOrd="0" presId="urn:microsoft.com/office/officeart/2005/8/layout/orgChart1"/>
    <dgm:cxn modelId="{099F7DF1-4939-480A-AA2A-0AF0DD6D40B3}" type="presOf" srcId="{EDDED9B1-B56C-4666-AEBC-6E919DB8F5E3}" destId="{F1B8B74A-57D7-4FD0-A30E-C4B41092E1CC}" srcOrd="0" destOrd="0" presId="urn:microsoft.com/office/officeart/2005/8/layout/orgChart1"/>
    <dgm:cxn modelId="{C0D56EFA-CD03-43DB-9F18-DA5702C513D4}" srcId="{37D87500-A38D-45C3-9D85-5374D9C186D1}" destId="{2A0A1D58-E463-4CB1-A478-9AF81C8670E2}" srcOrd="4" destOrd="0" parTransId="{AAB85410-6F10-4581-83CB-610085B1EB28}" sibTransId="{52CECF2E-F4FE-4411-8F65-C17F3EB84736}"/>
    <dgm:cxn modelId="{682D706C-8612-43BE-B1C7-B0D2A418F57F}" type="presParOf" srcId="{F1B8B74A-57D7-4FD0-A30E-C4B41092E1CC}" destId="{ABB8D748-80BA-4801-9752-FA0FA4B37ADD}" srcOrd="0" destOrd="0" presId="urn:microsoft.com/office/officeart/2005/8/layout/orgChart1"/>
    <dgm:cxn modelId="{89E70D04-FED1-43C3-9752-52B3A58C8F69}" type="presParOf" srcId="{ABB8D748-80BA-4801-9752-FA0FA4B37ADD}" destId="{39955150-9657-49A5-8F6D-89692E3FD688}" srcOrd="0" destOrd="0" presId="urn:microsoft.com/office/officeart/2005/8/layout/orgChart1"/>
    <dgm:cxn modelId="{F63FB6B9-C1E9-4696-97B8-7988900B2B4E}" type="presParOf" srcId="{39955150-9657-49A5-8F6D-89692E3FD688}" destId="{E3681A0F-8D66-4B7E-B8BB-1471A3FC69F5}" srcOrd="0" destOrd="0" presId="urn:microsoft.com/office/officeart/2005/8/layout/orgChart1"/>
    <dgm:cxn modelId="{3C29A945-4B2C-4811-B3B1-7D038FED2D69}" type="presParOf" srcId="{39955150-9657-49A5-8F6D-89692E3FD688}" destId="{ABEA2231-BC87-4B5F-A388-EED36669F986}" srcOrd="1" destOrd="0" presId="urn:microsoft.com/office/officeart/2005/8/layout/orgChart1"/>
    <dgm:cxn modelId="{7A771295-A13C-4351-BE05-76F8448C4C66}" type="presParOf" srcId="{ABB8D748-80BA-4801-9752-FA0FA4B37ADD}" destId="{B5961AFB-A3FA-48F2-BFEA-3931932A4C46}" srcOrd="1" destOrd="0" presId="urn:microsoft.com/office/officeart/2005/8/layout/orgChart1"/>
    <dgm:cxn modelId="{E2239F3B-550C-455B-A682-48340E2A1610}" type="presParOf" srcId="{B5961AFB-A3FA-48F2-BFEA-3931932A4C46}" destId="{492F1F2A-FE38-43A2-AF72-6CFB2A79928F}" srcOrd="0" destOrd="0" presId="urn:microsoft.com/office/officeart/2005/8/layout/orgChart1"/>
    <dgm:cxn modelId="{A5B4F503-5C13-4C60-84F4-B4A884ECB490}" type="presParOf" srcId="{B5961AFB-A3FA-48F2-BFEA-3931932A4C46}" destId="{C1676E07-5A5A-4B33-96E9-A2411F617EDE}" srcOrd="1" destOrd="0" presId="urn:microsoft.com/office/officeart/2005/8/layout/orgChart1"/>
    <dgm:cxn modelId="{33AE25FA-249A-475A-96FE-66D446FB8993}" type="presParOf" srcId="{C1676E07-5A5A-4B33-96E9-A2411F617EDE}" destId="{AD601103-0839-4FF5-883D-C5997BE71F1C}" srcOrd="0" destOrd="0" presId="urn:microsoft.com/office/officeart/2005/8/layout/orgChart1"/>
    <dgm:cxn modelId="{EB27B62B-7F6E-4347-B9B3-6F5F79A7E7E2}" type="presParOf" srcId="{AD601103-0839-4FF5-883D-C5997BE71F1C}" destId="{89AB783B-B9EA-44EA-AE41-9E0065EFC400}" srcOrd="0" destOrd="0" presId="urn:microsoft.com/office/officeart/2005/8/layout/orgChart1"/>
    <dgm:cxn modelId="{CF8C9A1B-ECE2-489C-9904-4082E7355FC2}" type="presParOf" srcId="{AD601103-0839-4FF5-883D-C5997BE71F1C}" destId="{69A79367-55D5-4AA2-A69F-1FB9D5345B94}" srcOrd="1" destOrd="0" presId="urn:microsoft.com/office/officeart/2005/8/layout/orgChart1"/>
    <dgm:cxn modelId="{5B904992-F374-4323-A1BB-78CD98F9058E}" type="presParOf" srcId="{C1676E07-5A5A-4B33-96E9-A2411F617EDE}" destId="{C7557348-3026-4583-A47F-7506BBF0C004}" srcOrd="1" destOrd="0" presId="urn:microsoft.com/office/officeart/2005/8/layout/orgChart1"/>
    <dgm:cxn modelId="{C9366272-D06E-45CD-B239-62873EE79F66}" type="presParOf" srcId="{C1676E07-5A5A-4B33-96E9-A2411F617EDE}" destId="{C0BF7E4C-0CAF-4A6B-AD81-AFBF87FFF73E}" srcOrd="2" destOrd="0" presId="urn:microsoft.com/office/officeart/2005/8/layout/orgChart1"/>
    <dgm:cxn modelId="{C16040DB-850C-467B-88FF-8F66E2770066}" type="presParOf" srcId="{B5961AFB-A3FA-48F2-BFEA-3931932A4C46}" destId="{1A9F3B79-B166-4A62-8BE5-6CB007504978}" srcOrd="2" destOrd="0" presId="urn:microsoft.com/office/officeart/2005/8/layout/orgChart1"/>
    <dgm:cxn modelId="{F0FC67C0-492E-4E2C-9F7F-DDE84E0CE086}" type="presParOf" srcId="{B5961AFB-A3FA-48F2-BFEA-3931932A4C46}" destId="{FF6E5A6F-C125-4944-85C9-916E5C73A8C8}" srcOrd="3" destOrd="0" presId="urn:microsoft.com/office/officeart/2005/8/layout/orgChart1"/>
    <dgm:cxn modelId="{327455C7-54FB-408C-AE1C-73D7DFEEB143}" type="presParOf" srcId="{FF6E5A6F-C125-4944-85C9-916E5C73A8C8}" destId="{14444A6F-44D1-492D-B023-6C28ACA700D0}" srcOrd="0" destOrd="0" presId="urn:microsoft.com/office/officeart/2005/8/layout/orgChart1"/>
    <dgm:cxn modelId="{22BFC8DE-DB97-4D0D-983A-5BF82B84FC65}" type="presParOf" srcId="{14444A6F-44D1-492D-B023-6C28ACA700D0}" destId="{2508E573-0B0C-4D7C-8F68-59A52C27E817}" srcOrd="0" destOrd="0" presId="urn:microsoft.com/office/officeart/2005/8/layout/orgChart1"/>
    <dgm:cxn modelId="{8DFE8F0F-0FEB-4D58-A84A-992C44B6A754}" type="presParOf" srcId="{14444A6F-44D1-492D-B023-6C28ACA700D0}" destId="{69BE7436-1477-4DBB-A349-D4D900320B1A}" srcOrd="1" destOrd="0" presId="urn:microsoft.com/office/officeart/2005/8/layout/orgChart1"/>
    <dgm:cxn modelId="{902592B7-BE63-4E7A-AA23-F86B2050DEEF}" type="presParOf" srcId="{FF6E5A6F-C125-4944-85C9-916E5C73A8C8}" destId="{D2477AAF-57FF-4DD9-8415-2AC22832E0D0}" srcOrd="1" destOrd="0" presId="urn:microsoft.com/office/officeart/2005/8/layout/orgChart1"/>
    <dgm:cxn modelId="{CB096896-D562-41F1-B2FF-A0315D67CE1B}" type="presParOf" srcId="{FF6E5A6F-C125-4944-85C9-916E5C73A8C8}" destId="{47F0B502-D3A1-43BD-B48B-AC9849CA119D}" srcOrd="2" destOrd="0" presId="urn:microsoft.com/office/officeart/2005/8/layout/orgChart1"/>
    <dgm:cxn modelId="{E6234F06-7CA2-435C-AD2F-1F12304051F5}" type="presParOf" srcId="{B5961AFB-A3FA-48F2-BFEA-3931932A4C46}" destId="{A352E9CE-26FA-4C26-A66D-A9A01C74715A}" srcOrd="4" destOrd="0" presId="urn:microsoft.com/office/officeart/2005/8/layout/orgChart1"/>
    <dgm:cxn modelId="{1617A139-120C-441A-B2DE-3A368935D3CF}" type="presParOf" srcId="{B5961AFB-A3FA-48F2-BFEA-3931932A4C46}" destId="{FE1A2B4B-713E-4EAE-A169-AE8AE4FB1239}" srcOrd="5" destOrd="0" presId="urn:microsoft.com/office/officeart/2005/8/layout/orgChart1"/>
    <dgm:cxn modelId="{6D80980A-FC19-4DF2-9AB7-60204F883307}" type="presParOf" srcId="{FE1A2B4B-713E-4EAE-A169-AE8AE4FB1239}" destId="{255EF563-0CEB-4925-945E-439373001532}" srcOrd="0" destOrd="0" presId="urn:microsoft.com/office/officeart/2005/8/layout/orgChart1"/>
    <dgm:cxn modelId="{909BB209-BAFD-4A3E-A23B-EAC6A832B31C}" type="presParOf" srcId="{255EF563-0CEB-4925-945E-439373001532}" destId="{6D67DFA9-3A4F-470F-BA3D-840CF6855B23}" srcOrd="0" destOrd="0" presId="urn:microsoft.com/office/officeart/2005/8/layout/orgChart1"/>
    <dgm:cxn modelId="{913D7B6E-E31A-440A-BF2B-E695AA8D6C80}" type="presParOf" srcId="{255EF563-0CEB-4925-945E-439373001532}" destId="{7822A2C1-A606-4B89-9F6C-56E422C1B59D}" srcOrd="1" destOrd="0" presId="urn:microsoft.com/office/officeart/2005/8/layout/orgChart1"/>
    <dgm:cxn modelId="{2B0AE61A-E8E0-42D4-A080-4E376B08BE55}" type="presParOf" srcId="{FE1A2B4B-713E-4EAE-A169-AE8AE4FB1239}" destId="{682E69A0-5E44-41FE-81B9-5E06CE882E8D}" srcOrd="1" destOrd="0" presId="urn:microsoft.com/office/officeart/2005/8/layout/orgChart1"/>
    <dgm:cxn modelId="{93CF7FBD-4420-465D-B7E3-435D9EDBCDC6}" type="presParOf" srcId="{FE1A2B4B-713E-4EAE-A169-AE8AE4FB1239}" destId="{A6D3BC3F-0D0E-4347-B6BF-172F89DE4FD6}" srcOrd="2" destOrd="0" presId="urn:microsoft.com/office/officeart/2005/8/layout/orgChart1"/>
    <dgm:cxn modelId="{922C7B1D-D7BD-4E17-9B6F-4AAC7FB9315B}" type="presParOf" srcId="{B5961AFB-A3FA-48F2-BFEA-3931932A4C46}" destId="{E46D4C50-C1B9-4836-A57C-9951E2C9107B}" srcOrd="6" destOrd="0" presId="urn:microsoft.com/office/officeart/2005/8/layout/orgChart1"/>
    <dgm:cxn modelId="{EE408411-A036-4EF1-89CF-BC5AEA81B180}" type="presParOf" srcId="{B5961AFB-A3FA-48F2-BFEA-3931932A4C46}" destId="{54784F38-1F68-4040-9899-98612D6BBB17}" srcOrd="7" destOrd="0" presId="urn:microsoft.com/office/officeart/2005/8/layout/orgChart1"/>
    <dgm:cxn modelId="{74CC908A-95C8-4ACE-B6F2-D17044ACAA01}" type="presParOf" srcId="{54784F38-1F68-4040-9899-98612D6BBB17}" destId="{2D473163-93E9-4A1C-B217-02ACC44338EE}" srcOrd="0" destOrd="0" presId="urn:microsoft.com/office/officeart/2005/8/layout/orgChart1"/>
    <dgm:cxn modelId="{662F9344-151F-42DF-ADE8-7E9FDC29D94B}" type="presParOf" srcId="{2D473163-93E9-4A1C-B217-02ACC44338EE}" destId="{AF0527A6-E19B-4F07-89CE-C9C2FB5408AC}" srcOrd="0" destOrd="0" presId="urn:microsoft.com/office/officeart/2005/8/layout/orgChart1"/>
    <dgm:cxn modelId="{A3DA9270-3D23-4A6D-BED8-21424B9D36E9}" type="presParOf" srcId="{2D473163-93E9-4A1C-B217-02ACC44338EE}" destId="{C2FE8062-5226-420E-BE30-BB0AF47F82FC}" srcOrd="1" destOrd="0" presId="urn:microsoft.com/office/officeart/2005/8/layout/orgChart1"/>
    <dgm:cxn modelId="{297CA55F-A84C-42FB-BFFF-2F6FAF463B01}" type="presParOf" srcId="{54784F38-1F68-4040-9899-98612D6BBB17}" destId="{ECC30C95-ADA0-406C-AA74-A6272A7EF715}" srcOrd="1" destOrd="0" presId="urn:microsoft.com/office/officeart/2005/8/layout/orgChart1"/>
    <dgm:cxn modelId="{5E94A6CF-2390-47AD-9533-AAEB5243F102}" type="presParOf" srcId="{54784F38-1F68-4040-9899-98612D6BBB17}" destId="{32F7DFBE-F740-4045-852B-C6E7893A21D7}" srcOrd="2" destOrd="0" presId="urn:microsoft.com/office/officeart/2005/8/layout/orgChart1"/>
    <dgm:cxn modelId="{95CC7BE1-9CD3-4EBF-8BC8-44CA9B4301F6}" type="presParOf" srcId="{B5961AFB-A3FA-48F2-BFEA-3931932A4C46}" destId="{16FC6551-4D2C-400C-AB59-ACA9AA3DB0B8}" srcOrd="8" destOrd="0" presId="urn:microsoft.com/office/officeart/2005/8/layout/orgChart1"/>
    <dgm:cxn modelId="{A3DAE096-3FA6-4AD5-A260-43E2D6913EC9}" type="presParOf" srcId="{B5961AFB-A3FA-48F2-BFEA-3931932A4C46}" destId="{673D582A-2F51-4BF8-9573-C631FAB68721}" srcOrd="9" destOrd="0" presId="urn:microsoft.com/office/officeart/2005/8/layout/orgChart1"/>
    <dgm:cxn modelId="{5A66D350-DFBD-4BDA-A781-0249E9585973}" type="presParOf" srcId="{673D582A-2F51-4BF8-9573-C631FAB68721}" destId="{FFBBA565-E355-4ED4-8379-06895A75B3BF}" srcOrd="0" destOrd="0" presId="urn:microsoft.com/office/officeart/2005/8/layout/orgChart1"/>
    <dgm:cxn modelId="{D15DD75E-6E3B-4317-A8B4-5F07EEBA3576}" type="presParOf" srcId="{FFBBA565-E355-4ED4-8379-06895A75B3BF}" destId="{7D4EA83E-C664-4062-91FE-EB8B4F7F6563}" srcOrd="0" destOrd="0" presId="urn:microsoft.com/office/officeart/2005/8/layout/orgChart1"/>
    <dgm:cxn modelId="{303E2B74-5602-41B4-BA12-BFACD8E08193}" type="presParOf" srcId="{FFBBA565-E355-4ED4-8379-06895A75B3BF}" destId="{6B9B68E8-A9EF-492E-B2C0-160F22FC140F}" srcOrd="1" destOrd="0" presId="urn:microsoft.com/office/officeart/2005/8/layout/orgChart1"/>
    <dgm:cxn modelId="{652F749B-AB17-4990-B860-AEB861418180}" type="presParOf" srcId="{673D582A-2F51-4BF8-9573-C631FAB68721}" destId="{710F087F-BE07-4967-8071-1F307934BA54}" srcOrd="1" destOrd="0" presId="urn:microsoft.com/office/officeart/2005/8/layout/orgChart1"/>
    <dgm:cxn modelId="{484FAB32-B13E-4B03-A93F-6F63F58FABC7}" type="presParOf" srcId="{673D582A-2F51-4BF8-9573-C631FAB68721}" destId="{4221DA95-AE2A-431C-AB43-4DAAA63D81B1}" srcOrd="2" destOrd="0" presId="urn:microsoft.com/office/officeart/2005/8/layout/orgChart1"/>
    <dgm:cxn modelId="{3B798833-85BC-49D9-B1E7-32F34DD2F03B}" type="presParOf" srcId="{B5961AFB-A3FA-48F2-BFEA-3931932A4C46}" destId="{EBCC04BC-AB75-418C-B011-8C2F3377BFE1}" srcOrd="10" destOrd="0" presId="urn:microsoft.com/office/officeart/2005/8/layout/orgChart1"/>
    <dgm:cxn modelId="{B1EF2EA0-3DC7-4F27-A4E5-85CDBA2EBA91}" type="presParOf" srcId="{B5961AFB-A3FA-48F2-BFEA-3931932A4C46}" destId="{43DAA971-EEDB-49EB-868B-4FF96C65C8F4}" srcOrd="11" destOrd="0" presId="urn:microsoft.com/office/officeart/2005/8/layout/orgChart1"/>
    <dgm:cxn modelId="{0269A628-A268-4D62-B0C2-0A7FD2FA54F4}" type="presParOf" srcId="{43DAA971-EEDB-49EB-868B-4FF96C65C8F4}" destId="{4F20FED5-7AF3-45EE-84B5-2222483F86ED}" srcOrd="0" destOrd="0" presId="urn:microsoft.com/office/officeart/2005/8/layout/orgChart1"/>
    <dgm:cxn modelId="{57B0F610-55E6-4D81-88C2-1DD726C7D497}" type="presParOf" srcId="{4F20FED5-7AF3-45EE-84B5-2222483F86ED}" destId="{FFB052EF-A4E1-4E43-867F-219079A71C1C}" srcOrd="0" destOrd="0" presId="urn:microsoft.com/office/officeart/2005/8/layout/orgChart1"/>
    <dgm:cxn modelId="{49293C8F-A8FB-4114-A041-B4C5E7F29012}" type="presParOf" srcId="{4F20FED5-7AF3-45EE-84B5-2222483F86ED}" destId="{8422EC91-2B9C-49B7-A95D-E4E6E93E969D}" srcOrd="1" destOrd="0" presId="urn:microsoft.com/office/officeart/2005/8/layout/orgChart1"/>
    <dgm:cxn modelId="{6B069A6B-102A-450D-B994-ECEE253E213A}" type="presParOf" srcId="{43DAA971-EEDB-49EB-868B-4FF96C65C8F4}" destId="{DBD40FB5-3C9B-4896-B6E1-2D3A17AEDAD7}" srcOrd="1" destOrd="0" presId="urn:microsoft.com/office/officeart/2005/8/layout/orgChart1"/>
    <dgm:cxn modelId="{1FEA0B7E-5D93-4D30-BCA0-C25D6CA0D2AE}" type="presParOf" srcId="{43DAA971-EEDB-49EB-868B-4FF96C65C8F4}" destId="{FB7AE89D-D3DE-4DA6-92DC-09F0E0BB9F8B}" srcOrd="2" destOrd="0" presId="urn:microsoft.com/office/officeart/2005/8/layout/orgChart1"/>
    <dgm:cxn modelId="{F8930F0E-395D-41E9-BEB2-3B8AC99D02B6}" type="presParOf" srcId="{B5961AFB-A3FA-48F2-BFEA-3931932A4C46}" destId="{C8D85020-08AF-4389-A9AB-D9978AD07772}" srcOrd="12" destOrd="0" presId="urn:microsoft.com/office/officeart/2005/8/layout/orgChart1"/>
    <dgm:cxn modelId="{887DBFA3-1EA6-4AFB-800C-CEED0FA811B0}" type="presParOf" srcId="{B5961AFB-A3FA-48F2-BFEA-3931932A4C46}" destId="{44B8867A-B6BA-40AE-9975-26DD65736E7C}" srcOrd="13" destOrd="0" presId="urn:microsoft.com/office/officeart/2005/8/layout/orgChart1"/>
    <dgm:cxn modelId="{8499F1B6-C6F3-44CE-B244-92FEE9F8A793}" type="presParOf" srcId="{44B8867A-B6BA-40AE-9975-26DD65736E7C}" destId="{C0E1B14F-B3C8-406D-96FF-1E4A6EA525E4}" srcOrd="0" destOrd="0" presId="urn:microsoft.com/office/officeart/2005/8/layout/orgChart1"/>
    <dgm:cxn modelId="{160EF127-7288-43AA-A487-CF1D750A2599}" type="presParOf" srcId="{C0E1B14F-B3C8-406D-96FF-1E4A6EA525E4}" destId="{9F1D36CE-0D40-487D-89EE-A36F1CCB51B8}" srcOrd="0" destOrd="0" presId="urn:microsoft.com/office/officeart/2005/8/layout/orgChart1"/>
    <dgm:cxn modelId="{F529DD78-618D-480C-88DF-046D18825BE0}" type="presParOf" srcId="{C0E1B14F-B3C8-406D-96FF-1E4A6EA525E4}" destId="{AF43BFD5-934F-41CC-874D-7A3768D24A24}" srcOrd="1" destOrd="0" presId="urn:microsoft.com/office/officeart/2005/8/layout/orgChart1"/>
    <dgm:cxn modelId="{BAB601BF-7E71-49C8-828B-7BF8213D52BB}" type="presParOf" srcId="{44B8867A-B6BA-40AE-9975-26DD65736E7C}" destId="{4AE78009-F2F7-4F04-ABB8-17B213526DFF}" srcOrd="1" destOrd="0" presId="urn:microsoft.com/office/officeart/2005/8/layout/orgChart1"/>
    <dgm:cxn modelId="{1D9756EA-9305-4523-A6D5-486D07D2A8F3}" type="presParOf" srcId="{44B8867A-B6BA-40AE-9975-26DD65736E7C}" destId="{3C45571B-0598-4280-BA5A-1292D397E7F3}" srcOrd="2" destOrd="0" presId="urn:microsoft.com/office/officeart/2005/8/layout/orgChart1"/>
    <dgm:cxn modelId="{3867F454-D124-451F-8982-D0DF15DFEAED}" type="presParOf" srcId="{ABB8D748-80BA-4801-9752-FA0FA4B37ADD}" destId="{537C8F7C-3506-4211-BB53-AC025460C13B}" srcOrd="2" destOrd="0" presId="urn:microsoft.com/office/officeart/2005/8/layout/orgChart1"/>
    <dgm:cxn modelId="{A86C6073-9FBC-4AA7-B2A9-751291D16275}" type="presParOf" srcId="{537C8F7C-3506-4211-BB53-AC025460C13B}" destId="{26AB06B7-26CE-4395-88FD-EB89973F0837}" srcOrd="0" destOrd="0" presId="urn:microsoft.com/office/officeart/2005/8/layout/orgChart1"/>
    <dgm:cxn modelId="{95B8EFA7-365F-4D4A-9579-9BD1F0A2BED6}" type="presParOf" srcId="{537C8F7C-3506-4211-BB53-AC025460C13B}" destId="{45156144-E901-4F81-8906-3FE1720E7FD4}" srcOrd="1" destOrd="0" presId="urn:microsoft.com/office/officeart/2005/8/layout/orgChart1"/>
    <dgm:cxn modelId="{CC96E6B3-6712-4803-923D-EC4B6E54036B}" type="presParOf" srcId="{45156144-E901-4F81-8906-3FE1720E7FD4}" destId="{444F9197-3E91-4676-A80E-E326B3164A7C}" srcOrd="0" destOrd="0" presId="urn:microsoft.com/office/officeart/2005/8/layout/orgChart1"/>
    <dgm:cxn modelId="{DD4C52A7-A8EF-47D0-AC22-2F084BBD3C12}" type="presParOf" srcId="{444F9197-3E91-4676-A80E-E326B3164A7C}" destId="{98DA7239-E12D-4354-A437-93DB01E3D209}" srcOrd="0" destOrd="0" presId="urn:microsoft.com/office/officeart/2005/8/layout/orgChart1"/>
    <dgm:cxn modelId="{04E2C8C4-7228-4573-A856-9011DCDB9933}" type="presParOf" srcId="{444F9197-3E91-4676-A80E-E326B3164A7C}" destId="{B199DC05-6515-4F59-8459-CA11DA0C0167}" srcOrd="1" destOrd="0" presId="urn:microsoft.com/office/officeart/2005/8/layout/orgChart1"/>
    <dgm:cxn modelId="{FD6F312F-4EAF-4A0C-80B0-C6CE0BBAD3B4}" type="presParOf" srcId="{45156144-E901-4F81-8906-3FE1720E7FD4}" destId="{7EE2B0BB-3356-4029-8A75-F57AC42451EE}" srcOrd="1" destOrd="0" presId="urn:microsoft.com/office/officeart/2005/8/layout/orgChart1"/>
    <dgm:cxn modelId="{46D02564-2F28-4D20-94F7-487D68A82FD1}" type="presParOf" srcId="{45156144-E901-4F81-8906-3FE1720E7FD4}" destId="{A3353372-E9B8-4FDD-9F5F-508AC0844D98}" srcOrd="2" destOrd="0" presId="urn:microsoft.com/office/officeart/2005/8/layout/orgChart1"/>
    <dgm:cxn modelId="{50EC9CCB-759C-4B63-96D4-BADE931CAB7C}" type="presParOf" srcId="{537C8F7C-3506-4211-BB53-AC025460C13B}" destId="{8056C1D0-5DD6-457B-9A78-D2F5E2E34D73}" srcOrd="2" destOrd="0" presId="urn:microsoft.com/office/officeart/2005/8/layout/orgChart1"/>
    <dgm:cxn modelId="{61B2590E-7CA6-400D-AEE6-97E50D33C3E1}" type="presParOf" srcId="{537C8F7C-3506-4211-BB53-AC025460C13B}" destId="{8F5E0565-337F-462F-B226-44984EE68CDB}" srcOrd="3" destOrd="0" presId="urn:microsoft.com/office/officeart/2005/8/layout/orgChart1"/>
    <dgm:cxn modelId="{294C52D4-BC1F-4D07-9849-F67ACCE46B5F}" type="presParOf" srcId="{8F5E0565-337F-462F-B226-44984EE68CDB}" destId="{00EFAD1A-0D33-4B16-B7A0-0AA6A4D34F19}" srcOrd="0" destOrd="0" presId="urn:microsoft.com/office/officeart/2005/8/layout/orgChart1"/>
    <dgm:cxn modelId="{347B6FC2-261C-461A-8ABA-0CACFC83F8E3}" type="presParOf" srcId="{00EFAD1A-0D33-4B16-B7A0-0AA6A4D34F19}" destId="{A10D0579-D054-4026-8086-008D84FFC472}" srcOrd="0" destOrd="0" presId="urn:microsoft.com/office/officeart/2005/8/layout/orgChart1"/>
    <dgm:cxn modelId="{E09B6BA3-6913-4B31-9EFE-CCD731D1CAC1}" type="presParOf" srcId="{00EFAD1A-0D33-4B16-B7A0-0AA6A4D34F19}" destId="{6763D6CB-025B-4585-92B6-FD6937AFD922}" srcOrd="1" destOrd="0" presId="urn:microsoft.com/office/officeart/2005/8/layout/orgChart1"/>
    <dgm:cxn modelId="{AB173FA2-73B1-48B9-9AA0-93CE3EF0A7DC}" type="presParOf" srcId="{8F5E0565-337F-462F-B226-44984EE68CDB}" destId="{C6FB3BF5-628A-452D-826A-15BF512BBDC5}" srcOrd="1" destOrd="0" presId="urn:microsoft.com/office/officeart/2005/8/layout/orgChart1"/>
    <dgm:cxn modelId="{02ECA7E2-A01D-409E-AED1-B8A6B9C8FF46}" type="presParOf" srcId="{8F5E0565-337F-462F-B226-44984EE68CDB}" destId="{08799B00-7DA3-4275-B687-5184958A7ED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DED9B1-B56C-4666-AEBC-6E919DB8F5E3}" type="doc">
      <dgm:prSet loTypeId="urn:microsoft.com/office/officeart/2005/8/layout/orgChart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7D87500-A38D-45C3-9D85-5374D9C186D1}">
      <dgm:prSet phldrT="[Text]" phldr="0"/>
      <dgm:spPr/>
      <dgm:t>
        <a:bodyPr/>
        <a:lstStyle/>
        <a:p>
          <a:r>
            <a:rPr lang="en-US" dirty="0"/>
            <a:t>Roisin Currie (CEO)</a:t>
          </a:r>
        </a:p>
      </dgm:t>
    </dgm:pt>
    <dgm:pt modelId="{FD399DD7-81BD-4DB4-B1CA-9D5BF54AD502}" type="parTrans" cxnId="{730DD6C0-00F0-41A6-9142-AA387671D0F7}">
      <dgm:prSet/>
      <dgm:spPr/>
      <dgm:t>
        <a:bodyPr/>
        <a:lstStyle/>
        <a:p>
          <a:endParaRPr lang="en-US"/>
        </a:p>
      </dgm:t>
    </dgm:pt>
    <dgm:pt modelId="{9A7CD15F-1CC3-4472-8CC4-0D8078AA25AC}" type="sibTrans" cxnId="{730DD6C0-00F0-41A6-9142-AA387671D0F7}">
      <dgm:prSet/>
      <dgm:spPr/>
      <dgm:t>
        <a:bodyPr/>
        <a:lstStyle/>
        <a:p>
          <a:endParaRPr lang="en-US"/>
        </a:p>
      </dgm:t>
    </dgm:pt>
    <dgm:pt modelId="{66556CF8-EF1E-4411-8DC6-181133A8D65B}">
      <dgm:prSet phldrT="[Text]" phldr="0"/>
      <dgm:spPr/>
      <dgm:t>
        <a:bodyPr/>
        <a:lstStyle/>
        <a:p>
          <a:r>
            <a:rPr lang="en-US" dirty="0"/>
            <a:t>North Region</a:t>
          </a:r>
        </a:p>
      </dgm:t>
    </dgm:pt>
    <dgm:pt modelId="{2E1ED461-F84A-4D4F-B3AA-546452953CED}" type="parTrans" cxnId="{8DAE277F-E6AD-4F24-A116-F0C3E1354747}">
      <dgm:prSet/>
      <dgm:spPr/>
      <dgm:t>
        <a:bodyPr/>
        <a:lstStyle/>
        <a:p>
          <a:endParaRPr lang="en-US"/>
        </a:p>
      </dgm:t>
    </dgm:pt>
    <dgm:pt modelId="{E05BAA4F-EC71-4A64-A8BF-878319082810}" type="sibTrans" cxnId="{8DAE277F-E6AD-4F24-A116-F0C3E1354747}">
      <dgm:prSet/>
      <dgm:spPr/>
      <dgm:t>
        <a:bodyPr/>
        <a:lstStyle/>
        <a:p>
          <a:endParaRPr lang="en-US"/>
        </a:p>
      </dgm:t>
    </dgm:pt>
    <dgm:pt modelId="{2C3D7142-F663-41EB-B655-276432582310}">
      <dgm:prSet phldrT="[Text]" phldr="0"/>
      <dgm:spPr/>
      <dgm:t>
        <a:bodyPr/>
        <a:lstStyle/>
        <a:p>
          <a:r>
            <a:rPr lang="en-US" dirty="0"/>
            <a:t>South Region</a:t>
          </a:r>
        </a:p>
      </dgm:t>
    </dgm:pt>
    <dgm:pt modelId="{E644278A-0C3A-4556-B595-4BEA306B304E}" type="parTrans" cxnId="{519B48B3-43D8-4C74-9294-8D393348C8E5}">
      <dgm:prSet/>
      <dgm:spPr/>
      <dgm:t>
        <a:bodyPr/>
        <a:lstStyle/>
        <a:p>
          <a:endParaRPr lang="en-US"/>
        </a:p>
      </dgm:t>
    </dgm:pt>
    <dgm:pt modelId="{6EAFE15A-8612-41F1-8F3B-24EDC17E6CEC}" type="sibTrans" cxnId="{519B48B3-43D8-4C74-9294-8D393348C8E5}">
      <dgm:prSet/>
      <dgm:spPr/>
      <dgm:t>
        <a:bodyPr/>
        <a:lstStyle/>
        <a:p>
          <a:endParaRPr lang="en-US"/>
        </a:p>
      </dgm:t>
    </dgm:pt>
    <dgm:pt modelId="{2A0A1D58-E463-4CB1-A478-9AF81C8670E2}">
      <dgm:prSet phldrT="[Text]" phldr="0"/>
      <dgm:spPr/>
      <dgm:t>
        <a:bodyPr/>
        <a:lstStyle/>
        <a:p>
          <a:r>
            <a:rPr lang="en-US" dirty="0"/>
            <a:t>Scotland</a:t>
          </a:r>
        </a:p>
      </dgm:t>
    </dgm:pt>
    <dgm:pt modelId="{AAB85410-6F10-4581-83CB-610085B1EB28}" type="parTrans" cxnId="{C0D56EFA-CD03-43DB-9F18-DA5702C513D4}">
      <dgm:prSet/>
      <dgm:spPr/>
      <dgm:t>
        <a:bodyPr/>
        <a:lstStyle/>
        <a:p>
          <a:endParaRPr lang="en-US"/>
        </a:p>
      </dgm:t>
    </dgm:pt>
    <dgm:pt modelId="{52CECF2E-F4FE-4411-8F65-C17F3EB84736}" type="sibTrans" cxnId="{C0D56EFA-CD03-43DB-9F18-DA5702C513D4}">
      <dgm:prSet/>
      <dgm:spPr/>
      <dgm:t>
        <a:bodyPr/>
        <a:lstStyle/>
        <a:p>
          <a:endParaRPr lang="en-US"/>
        </a:p>
      </dgm:t>
    </dgm:pt>
    <dgm:pt modelId="{2032FF4F-19D7-44D3-9425-125C23AF92D6}">
      <dgm:prSet phldrT="[Text]" phldr="0"/>
      <dgm:spPr/>
      <dgm:t>
        <a:bodyPr/>
        <a:lstStyle/>
        <a:p>
          <a:r>
            <a:rPr lang="en-US" dirty="0"/>
            <a:t>Regional Managers</a:t>
          </a:r>
        </a:p>
      </dgm:t>
    </dgm:pt>
    <dgm:pt modelId="{B2A7576C-01A8-46F0-A128-21037832AF8D}" type="parTrans" cxnId="{903243F2-1F73-43F5-A441-850CD82E1C07}">
      <dgm:prSet/>
      <dgm:spPr/>
      <dgm:t>
        <a:bodyPr/>
        <a:lstStyle/>
        <a:p>
          <a:endParaRPr lang="en-US"/>
        </a:p>
      </dgm:t>
    </dgm:pt>
    <dgm:pt modelId="{27116A17-2E14-47A7-9926-A30294272629}" type="sibTrans" cxnId="{903243F2-1F73-43F5-A441-850CD82E1C07}">
      <dgm:prSet/>
      <dgm:spPr/>
      <dgm:t>
        <a:bodyPr/>
        <a:lstStyle/>
        <a:p>
          <a:endParaRPr lang="en-US"/>
        </a:p>
      </dgm:t>
    </dgm:pt>
    <dgm:pt modelId="{D9640702-1E9D-4DAD-8FFC-2FDD8FD39EF8}">
      <dgm:prSet phldrT="[Text]" phldr="0"/>
      <dgm:spPr/>
      <dgm:t>
        <a:bodyPr/>
        <a:lstStyle/>
        <a:p>
          <a:r>
            <a:rPr lang="en-US" dirty="0"/>
            <a:t>Regional Managers</a:t>
          </a:r>
        </a:p>
      </dgm:t>
    </dgm:pt>
    <dgm:pt modelId="{0849A182-9A72-41D0-92D9-0B5CA6540024}" type="parTrans" cxnId="{E09FA149-1EED-4769-B590-0AF44C9FA7B4}">
      <dgm:prSet/>
      <dgm:spPr/>
      <dgm:t>
        <a:bodyPr/>
        <a:lstStyle/>
        <a:p>
          <a:endParaRPr lang="en-US"/>
        </a:p>
      </dgm:t>
    </dgm:pt>
    <dgm:pt modelId="{2F411A82-4817-47BE-89B7-35ED026C5D05}" type="sibTrans" cxnId="{E09FA149-1EED-4769-B590-0AF44C9FA7B4}">
      <dgm:prSet/>
      <dgm:spPr/>
      <dgm:t>
        <a:bodyPr/>
        <a:lstStyle/>
        <a:p>
          <a:endParaRPr lang="en-US"/>
        </a:p>
      </dgm:t>
    </dgm:pt>
    <dgm:pt modelId="{53510495-169D-450D-8BA8-75AA4777EB35}">
      <dgm:prSet phldrT="[Text]" phldr="0"/>
      <dgm:spPr/>
      <dgm:t>
        <a:bodyPr/>
        <a:lstStyle/>
        <a:p>
          <a:r>
            <a:rPr lang="en-US" dirty="0"/>
            <a:t>Regional Managers</a:t>
          </a:r>
        </a:p>
      </dgm:t>
    </dgm:pt>
    <dgm:pt modelId="{70EA787D-B07C-4650-8C2A-EEE7BFEC3E4A}" type="parTrans" cxnId="{2D840287-750F-49E8-9072-B3EBF7797E38}">
      <dgm:prSet/>
      <dgm:spPr/>
      <dgm:t>
        <a:bodyPr/>
        <a:lstStyle/>
        <a:p>
          <a:endParaRPr lang="en-US"/>
        </a:p>
      </dgm:t>
    </dgm:pt>
    <dgm:pt modelId="{8C785E0E-CC1C-4B7D-8880-238F7EFE5AE2}" type="sibTrans" cxnId="{2D840287-750F-49E8-9072-B3EBF7797E38}">
      <dgm:prSet/>
      <dgm:spPr/>
      <dgm:t>
        <a:bodyPr/>
        <a:lstStyle/>
        <a:p>
          <a:endParaRPr lang="en-US"/>
        </a:p>
      </dgm:t>
    </dgm:pt>
    <dgm:pt modelId="{F1B8B74A-57D7-4FD0-A30E-C4B41092E1CC}" type="pres">
      <dgm:prSet presAssocID="{EDDED9B1-B56C-4666-AEBC-6E919DB8F5E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BB8D748-80BA-4801-9752-FA0FA4B37ADD}" type="pres">
      <dgm:prSet presAssocID="{37D87500-A38D-45C3-9D85-5374D9C186D1}" presName="hierRoot1" presStyleCnt="0">
        <dgm:presLayoutVars>
          <dgm:hierBranch val="init"/>
        </dgm:presLayoutVars>
      </dgm:prSet>
      <dgm:spPr/>
    </dgm:pt>
    <dgm:pt modelId="{39955150-9657-49A5-8F6D-89692E3FD688}" type="pres">
      <dgm:prSet presAssocID="{37D87500-A38D-45C3-9D85-5374D9C186D1}" presName="rootComposite1" presStyleCnt="0"/>
      <dgm:spPr/>
    </dgm:pt>
    <dgm:pt modelId="{E3681A0F-8D66-4B7E-B8BB-1471A3FC69F5}" type="pres">
      <dgm:prSet presAssocID="{37D87500-A38D-45C3-9D85-5374D9C186D1}" presName="rootText1" presStyleLbl="node0" presStyleIdx="0" presStyleCnt="1" custScaleX="114355" custScaleY="153140">
        <dgm:presLayoutVars>
          <dgm:chPref val="3"/>
        </dgm:presLayoutVars>
      </dgm:prSet>
      <dgm:spPr/>
    </dgm:pt>
    <dgm:pt modelId="{ABEA2231-BC87-4B5F-A388-EED36669F986}" type="pres">
      <dgm:prSet presAssocID="{37D87500-A38D-45C3-9D85-5374D9C186D1}" presName="rootConnector1" presStyleLbl="node1" presStyleIdx="0" presStyleCnt="0"/>
      <dgm:spPr/>
    </dgm:pt>
    <dgm:pt modelId="{B5961AFB-A3FA-48F2-BFEA-3931932A4C46}" type="pres">
      <dgm:prSet presAssocID="{37D87500-A38D-45C3-9D85-5374D9C186D1}" presName="hierChild2" presStyleCnt="0"/>
      <dgm:spPr/>
    </dgm:pt>
    <dgm:pt modelId="{492F1F2A-FE38-43A2-AF72-6CFB2A79928F}" type="pres">
      <dgm:prSet presAssocID="{2E1ED461-F84A-4D4F-B3AA-546452953CED}" presName="Name37" presStyleLbl="parChTrans1D2" presStyleIdx="0" presStyleCnt="3"/>
      <dgm:spPr/>
    </dgm:pt>
    <dgm:pt modelId="{C1676E07-5A5A-4B33-96E9-A2411F617EDE}" type="pres">
      <dgm:prSet presAssocID="{66556CF8-EF1E-4411-8DC6-181133A8D65B}" presName="hierRoot2" presStyleCnt="0">
        <dgm:presLayoutVars>
          <dgm:hierBranch val="init"/>
        </dgm:presLayoutVars>
      </dgm:prSet>
      <dgm:spPr/>
    </dgm:pt>
    <dgm:pt modelId="{AD601103-0839-4FF5-883D-C5997BE71F1C}" type="pres">
      <dgm:prSet presAssocID="{66556CF8-EF1E-4411-8DC6-181133A8D65B}" presName="rootComposite" presStyleCnt="0"/>
      <dgm:spPr/>
    </dgm:pt>
    <dgm:pt modelId="{89AB783B-B9EA-44EA-AE41-9E0065EFC400}" type="pres">
      <dgm:prSet presAssocID="{66556CF8-EF1E-4411-8DC6-181133A8D65B}" presName="rootText" presStyleLbl="node2" presStyleIdx="0" presStyleCnt="3">
        <dgm:presLayoutVars>
          <dgm:chPref val="3"/>
        </dgm:presLayoutVars>
      </dgm:prSet>
      <dgm:spPr/>
    </dgm:pt>
    <dgm:pt modelId="{69A79367-55D5-4AA2-A69F-1FB9D5345B94}" type="pres">
      <dgm:prSet presAssocID="{66556CF8-EF1E-4411-8DC6-181133A8D65B}" presName="rootConnector" presStyleLbl="node2" presStyleIdx="0" presStyleCnt="3"/>
      <dgm:spPr/>
    </dgm:pt>
    <dgm:pt modelId="{C7557348-3026-4583-A47F-7506BBF0C004}" type="pres">
      <dgm:prSet presAssocID="{66556CF8-EF1E-4411-8DC6-181133A8D65B}" presName="hierChild4" presStyleCnt="0"/>
      <dgm:spPr/>
    </dgm:pt>
    <dgm:pt modelId="{87D44A04-BC85-45DA-A952-9C444EB0692A}" type="pres">
      <dgm:prSet presAssocID="{B2A7576C-01A8-46F0-A128-21037832AF8D}" presName="Name37" presStyleLbl="parChTrans1D3" presStyleIdx="0" presStyleCnt="3"/>
      <dgm:spPr/>
    </dgm:pt>
    <dgm:pt modelId="{F3E4D37A-4B8E-4D7B-9770-5D6433767B8D}" type="pres">
      <dgm:prSet presAssocID="{2032FF4F-19D7-44D3-9425-125C23AF92D6}" presName="hierRoot2" presStyleCnt="0">
        <dgm:presLayoutVars>
          <dgm:hierBranch val="init"/>
        </dgm:presLayoutVars>
      </dgm:prSet>
      <dgm:spPr/>
    </dgm:pt>
    <dgm:pt modelId="{88805680-0BC5-4935-8323-0CC32905B4D7}" type="pres">
      <dgm:prSet presAssocID="{2032FF4F-19D7-44D3-9425-125C23AF92D6}" presName="rootComposite" presStyleCnt="0"/>
      <dgm:spPr/>
    </dgm:pt>
    <dgm:pt modelId="{32F44AD1-079E-4808-9F97-B23A446EA255}" type="pres">
      <dgm:prSet presAssocID="{2032FF4F-19D7-44D3-9425-125C23AF92D6}" presName="rootText" presStyleLbl="node3" presStyleIdx="0" presStyleCnt="3">
        <dgm:presLayoutVars>
          <dgm:chPref val="3"/>
        </dgm:presLayoutVars>
      </dgm:prSet>
      <dgm:spPr/>
    </dgm:pt>
    <dgm:pt modelId="{F398E327-9CFF-42B1-AC55-6295FDEEEEED}" type="pres">
      <dgm:prSet presAssocID="{2032FF4F-19D7-44D3-9425-125C23AF92D6}" presName="rootConnector" presStyleLbl="node3" presStyleIdx="0" presStyleCnt="3"/>
      <dgm:spPr/>
    </dgm:pt>
    <dgm:pt modelId="{C7EDB18F-AA04-4050-ABA5-5866C4548400}" type="pres">
      <dgm:prSet presAssocID="{2032FF4F-19D7-44D3-9425-125C23AF92D6}" presName="hierChild4" presStyleCnt="0"/>
      <dgm:spPr/>
    </dgm:pt>
    <dgm:pt modelId="{7EE00199-141E-4FA5-A44F-422786F1CF65}" type="pres">
      <dgm:prSet presAssocID="{2032FF4F-19D7-44D3-9425-125C23AF92D6}" presName="hierChild5" presStyleCnt="0"/>
      <dgm:spPr/>
    </dgm:pt>
    <dgm:pt modelId="{C0BF7E4C-0CAF-4A6B-AD81-AFBF87FFF73E}" type="pres">
      <dgm:prSet presAssocID="{66556CF8-EF1E-4411-8DC6-181133A8D65B}" presName="hierChild5" presStyleCnt="0"/>
      <dgm:spPr/>
    </dgm:pt>
    <dgm:pt modelId="{1A9F3B79-B166-4A62-8BE5-6CB007504978}" type="pres">
      <dgm:prSet presAssocID="{E644278A-0C3A-4556-B595-4BEA306B304E}" presName="Name37" presStyleLbl="parChTrans1D2" presStyleIdx="1" presStyleCnt="3"/>
      <dgm:spPr/>
    </dgm:pt>
    <dgm:pt modelId="{FF6E5A6F-C125-4944-85C9-916E5C73A8C8}" type="pres">
      <dgm:prSet presAssocID="{2C3D7142-F663-41EB-B655-276432582310}" presName="hierRoot2" presStyleCnt="0">
        <dgm:presLayoutVars>
          <dgm:hierBranch val="init"/>
        </dgm:presLayoutVars>
      </dgm:prSet>
      <dgm:spPr/>
    </dgm:pt>
    <dgm:pt modelId="{14444A6F-44D1-492D-B023-6C28ACA700D0}" type="pres">
      <dgm:prSet presAssocID="{2C3D7142-F663-41EB-B655-276432582310}" presName="rootComposite" presStyleCnt="0"/>
      <dgm:spPr/>
    </dgm:pt>
    <dgm:pt modelId="{2508E573-0B0C-4D7C-8F68-59A52C27E817}" type="pres">
      <dgm:prSet presAssocID="{2C3D7142-F663-41EB-B655-276432582310}" presName="rootText" presStyleLbl="node2" presStyleIdx="1" presStyleCnt="3">
        <dgm:presLayoutVars>
          <dgm:chPref val="3"/>
        </dgm:presLayoutVars>
      </dgm:prSet>
      <dgm:spPr/>
    </dgm:pt>
    <dgm:pt modelId="{69BE7436-1477-4DBB-A349-D4D900320B1A}" type="pres">
      <dgm:prSet presAssocID="{2C3D7142-F663-41EB-B655-276432582310}" presName="rootConnector" presStyleLbl="node2" presStyleIdx="1" presStyleCnt="3"/>
      <dgm:spPr/>
    </dgm:pt>
    <dgm:pt modelId="{D2477AAF-57FF-4DD9-8415-2AC22832E0D0}" type="pres">
      <dgm:prSet presAssocID="{2C3D7142-F663-41EB-B655-276432582310}" presName="hierChild4" presStyleCnt="0"/>
      <dgm:spPr/>
    </dgm:pt>
    <dgm:pt modelId="{63E8E919-3995-4836-A493-E02EFBB601BA}" type="pres">
      <dgm:prSet presAssocID="{0849A182-9A72-41D0-92D9-0B5CA6540024}" presName="Name37" presStyleLbl="parChTrans1D3" presStyleIdx="1" presStyleCnt="3"/>
      <dgm:spPr/>
    </dgm:pt>
    <dgm:pt modelId="{37FD0FBE-E4D3-4F6F-B854-6595141AC5CE}" type="pres">
      <dgm:prSet presAssocID="{D9640702-1E9D-4DAD-8FFC-2FDD8FD39EF8}" presName="hierRoot2" presStyleCnt="0">
        <dgm:presLayoutVars>
          <dgm:hierBranch val="init"/>
        </dgm:presLayoutVars>
      </dgm:prSet>
      <dgm:spPr/>
    </dgm:pt>
    <dgm:pt modelId="{460B0779-A410-4DF5-851E-04CCE4FB9594}" type="pres">
      <dgm:prSet presAssocID="{D9640702-1E9D-4DAD-8FFC-2FDD8FD39EF8}" presName="rootComposite" presStyleCnt="0"/>
      <dgm:spPr/>
    </dgm:pt>
    <dgm:pt modelId="{24C77E73-ACAF-47BB-947E-0FF960B16FAE}" type="pres">
      <dgm:prSet presAssocID="{D9640702-1E9D-4DAD-8FFC-2FDD8FD39EF8}" presName="rootText" presStyleLbl="node3" presStyleIdx="1" presStyleCnt="3">
        <dgm:presLayoutVars>
          <dgm:chPref val="3"/>
        </dgm:presLayoutVars>
      </dgm:prSet>
      <dgm:spPr/>
    </dgm:pt>
    <dgm:pt modelId="{23F7EA8C-4065-457A-B6A7-C4BF3A5C6D33}" type="pres">
      <dgm:prSet presAssocID="{D9640702-1E9D-4DAD-8FFC-2FDD8FD39EF8}" presName="rootConnector" presStyleLbl="node3" presStyleIdx="1" presStyleCnt="3"/>
      <dgm:spPr/>
    </dgm:pt>
    <dgm:pt modelId="{DA84E39D-52B7-47B7-9586-85A5CE5BBF0E}" type="pres">
      <dgm:prSet presAssocID="{D9640702-1E9D-4DAD-8FFC-2FDD8FD39EF8}" presName="hierChild4" presStyleCnt="0"/>
      <dgm:spPr/>
    </dgm:pt>
    <dgm:pt modelId="{4DC2A351-B552-4AFD-B885-EDB729A4DE11}" type="pres">
      <dgm:prSet presAssocID="{D9640702-1E9D-4DAD-8FFC-2FDD8FD39EF8}" presName="hierChild5" presStyleCnt="0"/>
      <dgm:spPr/>
    </dgm:pt>
    <dgm:pt modelId="{47F0B502-D3A1-43BD-B48B-AC9849CA119D}" type="pres">
      <dgm:prSet presAssocID="{2C3D7142-F663-41EB-B655-276432582310}" presName="hierChild5" presStyleCnt="0"/>
      <dgm:spPr/>
    </dgm:pt>
    <dgm:pt modelId="{A352E9CE-26FA-4C26-A66D-A9A01C74715A}" type="pres">
      <dgm:prSet presAssocID="{AAB85410-6F10-4581-83CB-610085B1EB28}" presName="Name37" presStyleLbl="parChTrans1D2" presStyleIdx="2" presStyleCnt="3"/>
      <dgm:spPr/>
    </dgm:pt>
    <dgm:pt modelId="{FE1A2B4B-713E-4EAE-A169-AE8AE4FB1239}" type="pres">
      <dgm:prSet presAssocID="{2A0A1D58-E463-4CB1-A478-9AF81C8670E2}" presName="hierRoot2" presStyleCnt="0">
        <dgm:presLayoutVars>
          <dgm:hierBranch val="init"/>
        </dgm:presLayoutVars>
      </dgm:prSet>
      <dgm:spPr/>
    </dgm:pt>
    <dgm:pt modelId="{255EF563-0CEB-4925-945E-439373001532}" type="pres">
      <dgm:prSet presAssocID="{2A0A1D58-E463-4CB1-A478-9AF81C8670E2}" presName="rootComposite" presStyleCnt="0"/>
      <dgm:spPr/>
    </dgm:pt>
    <dgm:pt modelId="{6D67DFA9-3A4F-470F-BA3D-840CF6855B23}" type="pres">
      <dgm:prSet presAssocID="{2A0A1D58-E463-4CB1-A478-9AF81C8670E2}" presName="rootText" presStyleLbl="node2" presStyleIdx="2" presStyleCnt="3">
        <dgm:presLayoutVars>
          <dgm:chPref val="3"/>
        </dgm:presLayoutVars>
      </dgm:prSet>
      <dgm:spPr/>
    </dgm:pt>
    <dgm:pt modelId="{7822A2C1-A606-4B89-9F6C-56E422C1B59D}" type="pres">
      <dgm:prSet presAssocID="{2A0A1D58-E463-4CB1-A478-9AF81C8670E2}" presName="rootConnector" presStyleLbl="node2" presStyleIdx="2" presStyleCnt="3"/>
      <dgm:spPr/>
    </dgm:pt>
    <dgm:pt modelId="{682E69A0-5E44-41FE-81B9-5E06CE882E8D}" type="pres">
      <dgm:prSet presAssocID="{2A0A1D58-E463-4CB1-A478-9AF81C8670E2}" presName="hierChild4" presStyleCnt="0"/>
      <dgm:spPr/>
    </dgm:pt>
    <dgm:pt modelId="{FCFAF3D5-B8C6-4209-9800-92830D07D699}" type="pres">
      <dgm:prSet presAssocID="{70EA787D-B07C-4650-8C2A-EEE7BFEC3E4A}" presName="Name37" presStyleLbl="parChTrans1D3" presStyleIdx="2" presStyleCnt="3"/>
      <dgm:spPr/>
    </dgm:pt>
    <dgm:pt modelId="{910EDD13-A8E7-440B-9F99-DE54BEF9B996}" type="pres">
      <dgm:prSet presAssocID="{53510495-169D-450D-8BA8-75AA4777EB35}" presName="hierRoot2" presStyleCnt="0">
        <dgm:presLayoutVars>
          <dgm:hierBranch val="init"/>
        </dgm:presLayoutVars>
      </dgm:prSet>
      <dgm:spPr/>
    </dgm:pt>
    <dgm:pt modelId="{0D64A941-B8D2-4935-BDD3-558494B2F069}" type="pres">
      <dgm:prSet presAssocID="{53510495-169D-450D-8BA8-75AA4777EB35}" presName="rootComposite" presStyleCnt="0"/>
      <dgm:spPr/>
    </dgm:pt>
    <dgm:pt modelId="{824061DC-C18B-4B4B-96AC-7AA48A41072B}" type="pres">
      <dgm:prSet presAssocID="{53510495-169D-450D-8BA8-75AA4777EB35}" presName="rootText" presStyleLbl="node3" presStyleIdx="2" presStyleCnt="3">
        <dgm:presLayoutVars>
          <dgm:chPref val="3"/>
        </dgm:presLayoutVars>
      </dgm:prSet>
      <dgm:spPr/>
    </dgm:pt>
    <dgm:pt modelId="{E247DB27-732E-4972-AD67-668FD725FE5D}" type="pres">
      <dgm:prSet presAssocID="{53510495-169D-450D-8BA8-75AA4777EB35}" presName="rootConnector" presStyleLbl="node3" presStyleIdx="2" presStyleCnt="3"/>
      <dgm:spPr/>
    </dgm:pt>
    <dgm:pt modelId="{E31F389B-B802-424C-9721-D75EBB7634A7}" type="pres">
      <dgm:prSet presAssocID="{53510495-169D-450D-8BA8-75AA4777EB35}" presName="hierChild4" presStyleCnt="0"/>
      <dgm:spPr/>
    </dgm:pt>
    <dgm:pt modelId="{ED4546E5-5B43-4809-AB9E-4712969F9DC3}" type="pres">
      <dgm:prSet presAssocID="{53510495-169D-450D-8BA8-75AA4777EB35}" presName="hierChild5" presStyleCnt="0"/>
      <dgm:spPr/>
    </dgm:pt>
    <dgm:pt modelId="{A6D3BC3F-0D0E-4347-B6BF-172F89DE4FD6}" type="pres">
      <dgm:prSet presAssocID="{2A0A1D58-E463-4CB1-A478-9AF81C8670E2}" presName="hierChild5" presStyleCnt="0"/>
      <dgm:spPr/>
    </dgm:pt>
    <dgm:pt modelId="{537C8F7C-3506-4211-BB53-AC025460C13B}" type="pres">
      <dgm:prSet presAssocID="{37D87500-A38D-45C3-9D85-5374D9C186D1}" presName="hierChild3" presStyleCnt="0"/>
      <dgm:spPr/>
    </dgm:pt>
  </dgm:ptLst>
  <dgm:cxnLst>
    <dgm:cxn modelId="{89F5A20C-0E42-43E4-9588-E61733577B4D}" type="presOf" srcId="{2E1ED461-F84A-4D4F-B3AA-546452953CED}" destId="{492F1F2A-FE38-43A2-AF72-6CFB2A79928F}" srcOrd="0" destOrd="0" presId="urn:microsoft.com/office/officeart/2005/8/layout/orgChart1"/>
    <dgm:cxn modelId="{D15A4C11-C539-4C56-AB19-460CBE86E6E9}" type="presOf" srcId="{D9640702-1E9D-4DAD-8FFC-2FDD8FD39EF8}" destId="{23F7EA8C-4065-457A-B6A7-C4BF3A5C6D33}" srcOrd="1" destOrd="0" presId="urn:microsoft.com/office/officeart/2005/8/layout/orgChart1"/>
    <dgm:cxn modelId="{396A4E12-7D9F-403A-A866-8CA7A6EB5C2A}" type="presOf" srcId="{53510495-169D-450D-8BA8-75AA4777EB35}" destId="{824061DC-C18B-4B4B-96AC-7AA48A41072B}" srcOrd="0" destOrd="0" presId="urn:microsoft.com/office/officeart/2005/8/layout/orgChart1"/>
    <dgm:cxn modelId="{CA5F6618-D504-4B35-A1E9-BC4887A9B43D}" type="presOf" srcId="{0849A182-9A72-41D0-92D9-0B5CA6540024}" destId="{63E8E919-3995-4836-A493-E02EFBB601BA}" srcOrd="0" destOrd="0" presId="urn:microsoft.com/office/officeart/2005/8/layout/orgChart1"/>
    <dgm:cxn modelId="{8AB0BB27-9182-444E-B5F7-2F09872FEA5B}" type="presOf" srcId="{2A0A1D58-E463-4CB1-A478-9AF81C8670E2}" destId="{7822A2C1-A606-4B89-9F6C-56E422C1B59D}" srcOrd="1" destOrd="0" presId="urn:microsoft.com/office/officeart/2005/8/layout/orgChart1"/>
    <dgm:cxn modelId="{8CF37147-1506-4CB7-BF93-C7C1FE6D0262}" type="presOf" srcId="{70EA787D-B07C-4650-8C2A-EEE7BFEC3E4A}" destId="{FCFAF3D5-B8C6-4209-9800-92830D07D699}" srcOrd="0" destOrd="0" presId="urn:microsoft.com/office/officeart/2005/8/layout/orgChart1"/>
    <dgm:cxn modelId="{E09FA149-1EED-4769-B590-0AF44C9FA7B4}" srcId="{2C3D7142-F663-41EB-B655-276432582310}" destId="{D9640702-1E9D-4DAD-8FFC-2FDD8FD39EF8}" srcOrd="0" destOrd="0" parTransId="{0849A182-9A72-41D0-92D9-0B5CA6540024}" sibTransId="{2F411A82-4817-47BE-89B7-35ED026C5D05}"/>
    <dgm:cxn modelId="{96E17C4C-C099-4765-9CDE-A2DF39F5B70F}" type="presOf" srcId="{53510495-169D-450D-8BA8-75AA4777EB35}" destId="{E247DB27-732E-4972-AD67-668FD725FE5D}" srcOrd="1" destOrd="0" presId="urn:microsoft.com/office/officeart/2005/8/layout/orgChart1"/>
    <dgm:cxn modelId="{239A674E-E1A9-4113-B52F-0337BB7C5162}" type="presOf" srcId="{E644278A-0C3A-4556-B595-4BEA306B304E}" destId="{1A9F3B79-B166-4A62-8BE5-6CB007504978}" srcOrd="0" destOrd="0" presId="urn:microsoft.com/office/officeart/2005/8/layout/orgChart1"/>
    <dgm:cxn modelId="{8F046370-C077-4A97-9F60-15AB42465A3E}" type="presOf" srcId="{AAB85410-6F10-4581-83CB-610085B1EB28}" destId="{A352E9CE-26FA-4C26-A66D-A9A01C74715A}" srcOrd="0" destOrd="0" presId="urn:microsoft.com/office/officeart/2005/8/layout/orgChart1"/>
    <dgm:cxn modelId="{1B5D977B-91DE-48E1-93B9-66C9E6AA46A9}" type="presOf" srcId="{2032FF4F-19D7-44D3-9425-125C23AF92D6}" destId="{F398E327-9CFF-42B1-AC55-6295FDEEEEED}" srcOrd="1" destOrd="0" presId="urn:microsoft.com/office/officeart/2005/8/layout/orgChart1"/>
    <dgm:cxn modelId="{8DAE277F-E6AD-4F24-A116-F0C3E1354747}" srcId="{37D87500-A38D-45C3-9D85-5374D9C186D1}" destId="{66556CF8-EF1E-4411-8DC6-181133A8D65B}" srcOrd="0" destOrd="0" parTransId="{2E1ED461-F84A-4D4F-B3AA-546452953CED}" sibTransId="{E05BAA4F-EC71-4A64-A8BF-878319082810}"/>
    <dgm:cxn modelId="{6F87AA7F-1676-4BAC-8ED4-80B070A595F5}" type="presOf" srcId="{66556CF8-EF1E-4411-8DC6-181133A8D65B}" destId="{89AB783B-B9EA-44EA-AE41-9E0065EFC400}" srcOrd="0" destOrd="0" presId="urn:microsoft.com/office/officeart/2005/8/layout/orgChart1"/>
    <dgm:cxn modelId="{2D840287-750F-49E8-9072-B3EBF7797E38}" srcId="{2A0A1D58-E463-4CB1-A478-9AF81C8670E2}" destId="{53510495-169D-450D-8BA8-75AA4777EB35}" srcOrd="0" destOrd="0" parTransId="{70EA787D-B07C-4650-8C2A-EEE7BFEC3E4A}" sibTransId="{8C785E0E-CC1C-4B7D-8880-238F7EFE5AE2}"/>
    <dgm:cxn modelId="{CCF85989-DBBF-43E2-96ED-97916A30649B}" type="presOf" srcId="{37D87500-A38D-45C3-9D85-5374D9C186D1}" destId="{ABEA2231-BC87-4B5F-A388-EED36669F986}" srcOrd="1" destOrd="0" presId="urn:microsoft.com/office/officeart/2005/8/layout/orgChart1"/>
    <dgm:cxn modelId="{8794C1A6-4FC2-4218-A632-71357567EDE4}" type="presOf" srcId="{2032FF4F-19D7-44D3-9425-125C23AF92D6}" destId="{32F44AD1-079E-4808-9F97-B23A446EA255}" srcOrd="0" destOrd="0" presId="urn:microsoft.com/office/officeart/2005/8/layout/orgChart1"/>
    <dgm:cxn modelId="{90E325AF-4BC8-4ABC-92D4-4678A63A7E33}" type="presOf" srcId="{37D87500-A38D-45C3-9D85-5374D9C186D1}" destId="{E3681A0F-8D66-4B7E-B8BB-1471A3FC69F5}" srcOrd="0" destOrd="0" presId="urn:microsoft.com/office/officeart/2005/8/layout/orgChart1"/>
    <dgm:cxn modelId="{FB819FAF-DED2-41F7-B7F2-C37D6675C378}" type="presOf" srcId="{D9640702-1E9D-4DAD-8FFC-2FDD8FD39EF8}" destId="{24C77E73-ACAF-47BB-947E-0FF960B16FAE}" srcOrd="0" destOrd="0" presId="urn:microsoft.com/office/officeart/2005/8/layout/orgChart1"/>
    <dgm:cxn modelId="{519B48B3-43D8-4C74-9294-8D393348C8E5}" srcId="{37D87500-A38D-45C3-9D85-5374D9C186D1}" destId="{2C3D7142-F663-41EB-B655-276432582310}" srcOrd="1" destOrd="0" parTransId="{E644278A-0C3A-4556-B595-4BEA306B304E}" sibTransId="{6EAFE15A-8612-41F1-8F3B-24EDC17E6CEC}"/>
    <dgm:cxn modelId="{5AC7E8B6-4735-49BC-9F99-883A574D08DD}" type="presOf" srcId="{2C3D7142-F663-41EB-B655-276432582310}" destId="{69BE7436-1477-4DBB-A349-D4D900320B1A}" srcOrd="1" destOrd="0" presId="urn:microsoft.com/office/officeart/2005/8/layout/orgChart1"/>
    <dgm:cxn modelId="{069FE7BD-1019-4BF1-BD0E-65C1C7107018}" type="presOf" srcId="{2A0A1D58-E463-4CB1-A478-9AF81C8670E2}" destId="{6D67DFA9-3A4F-470F-BA3D-840CF6855B23}" srcOrd="0" destOrd="0" presId="urn:microsoft.com/office/officeart/2005/8/layout/orgChart1"/>
    <dgm:cxn modelId="{9749DCBE-28C6-4DFC-AE6A-9F98A5B2E07F}" type="presOf" srcId="{B2A7576C-01A8-46F0-A128-21037832AF8D}" destId="{87D44A04-BC85-45DA-A952-9C444EB0692A}" srcOrd="0" destOrd="0" presId="urn:microsoft.com/office/officeart/2005/8/layout/orgChart1"/>
    <dgm:cxn modelId="{A9EFDABF-26C3-4B60-B8A3-B403A2B048C4}" type="presOf" srcId="{2C3D7142-F663-41EB-B655-276432582310}" destId="{2508E573-0B0C-4D7C-8F68-59A52C27E817}" srcOrd="0" destOrd="0" presId="urn:microsoft.com/office/officeart/2005/8/layout/orgChart1"/>
    <dgm:cxn modelId="{730DD6C0-00F0-41A6-9142-AA387671D0F7}" srcId="{EDDED9B1-B56C-4666-AEBC-6E919DB8F5E3}" destId="{37D87500-A38D-45C3-9D85-5374D9C186D1}" srcOrd="0" destOrd="0" parTransId="{FD399DD7-81BD-4DB4-B1CA-9D5BF54AD502}" sibTransId="{9A7CD15F-1CC3-4472-8CC4-0D8078AA25AC}"/>
    <dgm:cxn modelId="{AF6509E5-E1B2-4A90-B92A-B3870DD21834}" type="presOf" srcId="{66556CF8-EF1E-4411-8DC6-181133A8D65B}" destId="{69A79367-55D5-4AA2-A69F-1FB9D5345B94}" srcOrd="1" destOrd="0" presId="urn:microsoft.com/office/officeart/2005/8/layout/orgChart1"/>
    <dgm:cxn modelId="{099F7DF1-4939-480A-AA2A-0AF0DD6D40B3}" type="presOf" srcId="{EDDED9B1-B56C-4666-AEBC-6E919DB8F5E3}" destId="{F1B8B74A-57D7-4FD0-A30E-C4B41092E1CC}" srcOrd="0" destOrd="0" presId="urn:microsoft.com/office/officeart/2005/8/layout/orgChart1"/>
    <dgm:cxn modelId="{903243F2-1F73-43F5-A441-850CD82E1C07}" srcId="{66556CF8-EF1E-4411-8DC6-181133A8D65B}" destId="{2032FF4F-19D7-44D3-9425-125C23AF92D6}" srcOrd="0" destOrd="0" parTransId="{B2A7576C-01A8-46F0-A128-21037832AF8D}" sibTransId="{27116A17-2E14-47A7-9926-A30294272629}"/>
    <dgm:cxn modelId="{C0D56EFA-CD03-43DB-9F18-DA5702C513D4}" srcId="{37D87500-A38D-45C3-9D85-5374D9C186D1}" destId="{2A0A1D58-E463-4CB1-A478-9AF81C8670E2}" srcOrd="2" destOrd="0" parTransId="{AAB85410-6F10-4581-83CB-610085B1EB28}" sibTransId="{52CECF2E-F4FE-4411-8F65-C17F3EB84736}"/>
    <dgm:cxn modelId="{682D706C-8612-43BE-B1C7-B0D2A418F57F}" type="presParOf" srcId="{F1B8B74A-57D7-4FD0-A30E-C4B41092E1CC}" destId="{ABB8D748-80BA-4801-9752-FA0FA4B37ADD}" srcOrd="0" destOrd="0" presId="urn:microsoft.com/office/officeart/2005/8/layout/orgChart1"/>
    <dgm:cxn modelId="{89E70D04-FED1-43C3-9752-52B3A58C8F69}" type="presParOf" srcId="{ABB8D748-80BA-4801-9752-FA0FA4B37ADD}" destId="{39955150-9657-49A5-8F6D-89692E3FD688}" srcOrd="0" destOrd="0" presId="urn:microsoft.com/office/officeart/2005/8/layout/orgChart1"/>
    <dgm:cxn modelId="{F63FB6B9-C1E9-4696-97B8-7988900B2B4E}" type="presParOf" srcId="{39955150-9657-49A5-8F6D-89692E3FD688}" destId="{E3681A0F-8D66-4B7E-B8BB-1471A3FC69F5}" srcOrd="0" destOrd="0" presId="urn:microsoft.com/office/officeart/2005/8/layout/orgChart1"/>
    <dgm:cxn modelId="{3C29A945-4B2C-4811-B3B1-7D038FED2D69}" type="presParOf" srcId="{39955150-9657-49A5-8F6D-89692E3FD688}" destId="{ABEA2231-BC87-4B5F-A388-EED36669F986}" srcOrd="1" destOrd="0" presId="urn:microsoft.com/office/officeart/2005/8/layout/orgChart1"/>
    <dgm:cxn modelId="{7A771295-A13C-4351-BE05-76F8448C4C66}" type="presParOf" srcId="{ABB8D748-80BA-4801-9752-FA0FA4B37ADD}" destId="{B5961AFB-A3FA-48F2-BFEA-3931932A4C46}" srcOrd="1" destOrd="0" presId="urn:microsoft.com/office/officeart/2005/8/layout/orgChart1"/>
    <dgm:cxn modelId="{E2239F3B-550C-455B-A682-48340E2A1610}" type="presParOf" srcId="{B5961AFB-A3FA-48F2-BFEA-3931932A4C46}" destId="{492F1F2A-FE38-43A2-AF72-6CFB2A79928F}" srcOrd="0" destOrd="0" presId="urn:microsoft.com/office/officeart/2005/8/layout/orgChart1"/>
    <dgm:cxn modelId="{A5B4F503-5C13-4C60-84F4-B4A884ECB490}" type="presParOf" srcId="{B5961AFB-A3FA-48F2-BFEA-3931932A4C46}" destId="{C1676E07-5A5A-4B33-96E9-A2411F617EDE}" srcOrd="1" destOrd="0" presId="urn:microsoft.com/office/officeart/2005/8/layout/orgChart1"/>
    <dgm:cxn modelId="{33AE25FA-249A-475A-96FE-66D446FB8993}" type="presParOf" srcId="{C1676E07-5A5A-4B33-96E9-A2411F617EDE}" destId="{AD601103-0839-4FF5-883D-C5997BE71F1C}" srcOrd="0" destOrd="0" presId="urn:microsoft.com/office/officeart/2005/8/layout/orgChart1"/>
    <dgm:cxn modelId="{EB27B62B-7F6E-4347-B9B3-6F5F79A7E7E2}" type="presParOf" srcId="{AD601103-0839-4FF5-883D-C5997BE71F1C}" destId="{89AB783B-B9EA-44EA-AE41-9E0065EFC400}" srcOrd="0" destOrd="0" presId="urn:microsoft.com/office/officeart/2005/8/layout/orgChart1"/>
    <dgm:cxn modelId="{CF8C9A1B-ECE2-489C-9904-4082E7355FC2}" type="presParOf" srcId="{AD601103-0839-4FF5-883D-C5997BE71F1C}" destId="{69A79367-55D5-4AA2-A69F-1FB9D5345B94}" srcOrd="1" destOrd="0" presId="urn:microsoft.com/office/officeart/2005/8/layout/orgChart1"/>
    <dgm:cxn modelId="{5B904992-F374-4323-A1BB-78CD98F9058E}" type="presParOf" srcId="{C1676E07-5A5A-4B33-96E9-A2411F617EDE}" destId="{C7557348-3026-4583-A47F-7506BBF0C004}" srcOrd="1" destOrd="0" presId="urn:microsoft.com/office/officeart/2005/8/layout/orgChart1"/>
    <dgm:cxn modelId="{56FBA398-A758-49C4-A5F2-056D7AE918FC}" type="presParOf" srcId="{C7557348-3026-4583-A47F-7506BBF0C004}" destId="{87D44A04-BC85-45DA-A952-9C444EB0692A}" srcOrd="0" destOrd="0" presId="urn:microsoft.com/office/officeart/2005/8/layout/orgChart1"/>
    <dgm:cxn modelId="{FC8F1367-2CB8-4934-A33A-78F48AB89F8E}" type="presParOf" srcId="{C7557348-3026-4583-A47F-7506BBF0C004}" destId="{F3E4D37A-4B8E-4D7B-9770-5D6433767B8D}" srcOrd="1" destOrd="0" presId="urn:microsoft.com/office/officeart/2005/8/layout/orgChart1"/>
    <dgm:cxn modelId="{C3F45D71-4AEB-4253-B4B3-78B5D5672797}" type="presParOf" srcId="{F3E4D37A-4B8E-4D7B-9770-5D6433767B8D}" destId="{88805680-0BC5-4935-8323-0CC32905B4D7}" srcOrd="0" destOrd="0" presId="urn:microsoft.com/office/officeart/2005/8/layout/orgChart1"/>
    <dgm:cxn modelId="{9F1DCFAF-0D39-47F5-A0DF-58AC65659BD3}" type="presParOf" srcId="{88805680-0BC5-4935-8323-0CC32905B4D7}" destId="{32F44AD1-079E-4808-9F97-B23A446EA255}" srcOrd="0" destOrd="0" presId="urn:microsoft.com/office/officeart/2005/8/layout/orgChart1"/>
    <dgm:cxn modelId="{4862043C-A724-4DD0-9C0E-FBF99CDC9C8D}" type="presParOf" srcId="{88805680-0BC5-4935-8323-0CC32905B4D7}" destId="{F398E327-9CFF-42B1-AC55-6295FDEEEEED}" srcOrd="1" destOrd="0" presId="urn:microsoft.com/office/officeart/2005/8/layout/orgChart1"/>
    <dgm:cxn modelId="{60F97085-C58F-4365-98D8-6A4A07749F5E}" type="presParOf" srcId="{F3E4D37A-4B8E-4D7B-9770-5D6433767B8D}" destId="{C7EDB18F-AA04-4050-ABA5-5866C4548400}" srcOrd="1" destOrd="0" presId="urn:microsoft.com/office/officeart/2005/8/layout/orgChart1"/>
    <dgm:cxn modelId="{758AB68B-4C77-4B7D-9F22-EE58052890BC}" type="presParOf" srcId="{F3E4D37A-4B8E-4D7B-9770-5D6433767B8D}" destId="{7EE00199-141E-4FA5-A44F-422786F1CF65}" srcOrd="2" destOrd="0" presId="urn:microsoft.com/office/officeart/2005/8/layout/orgChart1"/>
    <dgm:cxn modelId="{C9366272-D06E-45CD-B239-62873EE79F66}" type="presParOf" srcId="{C1676E07-5A5A-4B33-96E9-A2411F617EDE}" destId="{C0BF7E4C-0CAF-4A6B-AD81-AFBF87FFF73E}" srcOrd="2" destOrd="0" presId="urn:microsoft.com/office/officeart/2005/8/layout/orgChart1"/>
    <dgm:cxn modelId="{C16040DB-850C-467B-88FF-8F66E2770066}" type="presParOf" srcId="{B5961AFB-A3FA-48F2-BFEA-3931932A4C46}" destId="{1A9F3B79-B166-4A62-8BE5-6CB007504978}" srcOrd="2" destOrd="0" presId="urn:microsoft.com/office/officeart/2005/8/layout/orgChart1"/>
    <dgm:cxn modelId="{F0FC67C0-492E-4E2C-9F7F-DDE84E0CE086}" type="presParOf" srcId="{B5961AFB-A3FA-48F2-BFEA-3931932A4C46}" destId="{FF6E5A6F-C125-4944-85C9-916E5C73A8C8}" srcOrd="3" destOrd="0" presId="urn:microsoft.com/office/officeart/2005/8/layout/orgChart1"/>
    <dgm:cxn modelId="{327455C7-54FB-408C-AE1C-73D7DFEEB143}" type="presParOf" srcId="{FF6E5A6F-C125-4944-85C9-916E5C73A8C8}" destId="{14444A6F-44D1-492D-B023-6C28ACA700D0}" srcOrd="0" destOrd="0" presId="urn:microsoft.com/office/officeart/2005/8/layout/orgChart1"/>
    <dgm:cxn modelId="{22BFC8DE-DB97-4D0D-983A-5BF82B84FC65}" type="presParOf" srcId="{14444A6F-44D1-492D-B023-6C28ACA700D0}" destId="{2508E573-0B0C-4D7C-8F68-59A52C27E817}" srcOrd="0" destOrd="0" presId="urn:microsoft.com/office/officeart/2005/8/layout/orgChart1"/>
    <dgm:cxn modelId="{8DFE8F0F-0FEB-4D58-A84A-992C44B6A754}" type="presParOf" srcId="{14444A6F-44D1-492D-B023-6C28ACA700D0}" destId="{69BE7436-1477-4DBB-A349-D4D900320B1A}" srcOrd="1" destOrd="0" presId="urn:microsoft.com/office/officeart/2005/8/layout/orgChart1"/>
    <dgm:cxn modelId="{902592B7-BE63-4E7A-AA23-F86B2050DEEF}" type="presParOf" srcId="{FF6E5A6F-C125-4944-85C9-916E5C73A8C8}" destId="{D2477AAF-57FF-4DD9-8415-2AC22832E0D0}" srcOrd="1" destOrd="0" presId="urn:microsoft.com/office/officeart/2005/8/layout/orgChart1"/>
    <dgm:cxn modelId="{E51B7613-1DDC-4DBA-9A37-F8CAADA770A2}" type="presParOf" srcId="{D2477AAF-57FF-4DD9-8415-2AC22832E0D0}" destId="{63E8E919-3995-4836-A493-E02EFBB601BA}" srcOrd="0" destOrd="0" presId="urn:microsoft.com/office/officeart/2005/8/layout/orgChart1"/>
    <dgm:cxn modelId="{29030EEE-0195-4B5E-B510-8951FEBCE6A1}" type="presParOf" srcId="{D2477AAF-57FF-4DD9-8415-2AC22832E0D0}" destId="{37FD0FBE-E4D3-4F6F-B854-6595141AC5CE}" srcOrd="1" destOrd="0" presId="urn:microsoft.com/office/officeart/2005/8/layout/orgChart1"/>
    <dgm:cxn modelId="{4BBE41C6-2662-4F64-9777-C2AD7859E2DD}" type="presParOf" srcId="{37FD0FBE-E4D3-4F6F-B854-6595141AC5CE}" destId="{460B0779-A410-4DF5-851E-04CCE4FB9594}" srcOrd="0" destOrd="0" presId="urn:microsoft.com/office/officeart/2005/8/layout/orgChart1"/>
    <dgm:cxn modelId="{A911DD4F-BCFE-454B-8EE5-E2F4B8537C2A}" type="presParOf" srcId="{460B0779-A410-4DF5-851E-04CCE4FB9594}" destId="{24C77E73-ACAF-47BB-947E-0FF960B16FAE}" srcOrd="0" destOrd="0" presId="urn:microsoft.com/office/officeart/2005/8/layout/orgChart1"/>
    <dgm:cxn modelId="{E1F2C9A0-694D-48D2-8196-3815551D8DF1}" type="presParOf" srcId="{460B0779-A410-4DF5-851E-04CCE4FB9594}" destId="{23F7EA8C-4065-457A-B6A7-C4BF3A5C6D33}" srcOrd="1" destOrd="0" presId="urn:microsoft.com/office/officeart/2005/8/layout/orgChart1"/>
    <dgm:cxn modelId="{789C67E8-B4E8-4DC1-83A2-0FBD23BC65C7}" type="presParOf" srcId="{37FD0FBE-E4D3-4F6F-B854-6595141AC5CE}" destId="{DA84E39D-52B7-47B7-9586-85A5CE5BBF0E}" srcOrd="1" destOrd="0" presId="urn:microsoft.com/office/officeart/2005/8/layout/orgChart1"/>
    <dgm:cxn modelId="{BBA467CB-3ACE-466A-80E8-CC917A5EA26B}" type="presParOf" srcId="{37FD0FBE-E4D3-4F6F-B854-6595141AC5CE}" destId="{4DC2A351-B552-4AFD-B885-EDB729A4DE11}" srcOrd="2" destOrd="0" presId="urn:microsoft.com/office/officeart/2005/8/layout/orgChart1"/>
    <dgm:cxn modelId="{CB096896-D562-41F1-B2FF-A0315D67CE1B}" type="presParOf" srcId="{FF6E5A6F-C125-4944-85C9-916E5C73A8C8}" destId="{47F0B502-D3A1-43BD-B48B-AC9849CA119D}" srcOrd="2" destOrd="0" presId="urn:microsoft.com/office/officeart/2005/8/layout/orgChart1"/>
    <dgm:cxn modelId="{E6234F06-7CA2-435C-AD2F-1F12304051F5}" type="presParOf" srcId="{B5961AFB-A3FA-48F2-BFEA-3931932A4C46}" destId="{A352E9CE-26FA-4C26-A66D-A9A01C74715A}" srcOrd="4" destOrd="0" presId="urn:microsoft.com/office/officeart/2005/8/layout/orgChart1"/>
    <dgm:cxn modelId="{1617A139-120C-441A-B2DE-3A368935D3CF}" type="presParOf" srcId="{B5961AFB-A3FA-48F2-BFEA-3931932A4C46}" destId="{FE1A2B4B-713E-4EAE-A169-AE8AE4FB1239}" srcOrd="5" destOrd="0" presId="urn:microsoft.com/office/officeart/2005/8/layout/orgChart1"/>
    <dgm:cxn modelId="{6D80980A-FC19-4DF2-9AB7-60204F883307}" type="presParOf" srcId="{FE1A2B4B-713E-4EAE-A169-AE8AE4FB1239}" destId="{255EF563-0CEB-4925-945E-439373001532}" srcOrd="0" destOrd="0" presId="urn:microsoft.com/office/officeart/2005/8/layout/orgChart1"/>
    <dgm:cxn modelId="{909BB209-BAFD-4A3E-A23B-EAC6A832B31C}" type="presParOf" srcId="{255EF563-0CEB-4925-945E-439373001532}" destId="{6D67DFA9-3A4F-470F-BA3D-840CF6855B23}" srcOrd="0" destOrd="0" presId="urn:microsoft.com/office/officeart/2005/8/layout/orgChart1"/>
    <dgm:cxn modelId="{913D7B6E-E31A-440A-BF2B-E695AA8D6C80}" type="presParOf" srcId="{255EF563-0CEB-4925-945E-439373001532}" destId="{7822A2C1-A606-4B89-9F6C-56E422C1B59D}" srcOrd="1" destOrd="0" presId="urn:microsoft.com/office/officeart/2005/8/layout/orgChart1"/>
    <dgm:cxn modelId="{2B0AE61A-E8E0-42D4-A080-4E376B08BE55}" type="presParOf" srcId="{FE1A2B4B-713E-4EAE-A169-AE8AE4FB1239}" destId="{682E69A0-5E44-41FE-81B9-5E06CE882E8D}" srcOrd="1" destOrd="0" presId="urn:microsoft.com/office/officeart/2005/8/layout/orgChart1"/>
    <dgm:cxn modelId="{0B73195B-E537-42D9-85C2-428EE05EC50C}" type="presParOf" srcId="{682E69A0-5E44-41FE-81B9-5E06CE882E8D}" destId="{FCFAF3D5-B8C6-4209-9800-92830D07D699}" srcOrd="0" destOrd="0" presId="urn:microsoft.com/office/officeart/2005/8/layout/orgChart1"/>
    <dgm:cxn modelId="{BEEA3F71-09F4-4604-B960-775F124B8CF0}" type="presParOf" srcId="{682E69A0-5E44-41FE-81B9-5E06CE882E8D}" destId="{910EDD13-A8E7-440B-9F99-DE54BEF9B996}" srcOrd="1" destOrd="0" presId="urn:microsoft.com/office/officeart/2005/8/layout/orgChart1"/>
    <dgm:cxn modelId="{33FD971B-C1CC-4DB6-A4CB-E9430DA20EAF}" type="presParOf" srcId="{910EDD13-A8E7-440B-9F99-DE54BEF9B996}" destId="{0D64A941-B8D2-4935-BDD3-558494B2F069}" srcOrd="0" destOrd="0" presId="urn:microsoft.com/office/officeart/2005/8/layout/orgChart1"/>
    <dgm:cxn modelId="{AE91A262-ACE7-42D5-8BA8-4C58792FCCE3}" type="presParOf" srcId="{0D64A941-B8D2-4935-BDD3-558494B2F069}" destId="{824061DC-C18B-4B4B-96AC-7AA48A41072B}" srcOrd="0" destOrd="0" presId="urn:microsoft.com/office/officeart/2005/8/layout/orgChart1"/>
    <dgm:cxn modelId="{88706BC5-7069-47B9-B82A-2408FDAA98C9}" type="presParOf" srcId="{0D64A941-B8D2-4935-BDD3-558494B2F069}" destId="{E247DB27-732E-4972-AD67-668FD725FE5D}" srcOrd="1" destOrd="0" presId="urn:microsoft.com/office/officeart/2005/8/layout/orgChart1"/>
    <dgm:cxn modelId="{1CE5CF1B-4B1B-4243-ABE8-0EECA44FAD67}" type="presParOf" srcId="{910EDD13-A8E7-440B-9F99-DE54BEF9B996}" destId="{E31F389B-B802-424C-9721-D75EBB7634A7}" srcOrd="1" destOrd="0" presId="urn:microsoft.com/office/officeart/2005/8/layout/orgChart1"/>
    <dgm:cxn modelId="{8AF8F1C8-584F-4EF0-A2B7-803ECF7BC293}" type="presParOf" srcId="{910EDD13-A8E7-440B-9F99-DE54BEF9B996}" destId="{ED4546E5-5B43-4809-AB9E-4712969F9DC3}" srcOrd="2" destOrd="0" presId="urn:microsoft.com/office/officeart/2005/8/layout/orgChart1"/>
    <dgm:cxn modelId="{93CF7FBD-4420-465D-B7E3-435D9EDBCDC6}" type="presParOf" srcId="{FE1A2B4B-713E-4EAE-A169-AE8AE4FB1239}" destId="{A6D3BC3F-0D0E-4347-B6BF-172F89DE4FD6}" srcOrd="2" destOrd="0" presId="urn:microsoft.com/office/officeart/2005/8/layout/orgChart1"/>
    <dgm:cxn modelId="{3867F454-D124-451F-8982-D0DF15DFEAED}" type="presParOf" srcId="{ABB8D748-80BA-4801-9752-FA0FA4B37ADD}" destId="{537C8F7C-3506-4211-BB53-AC025460C13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DED9B1-B56C-4666-AEBC-6E919DB8F5E3}" type="doc">
      <dgm:prSet loTypeId="urn:microsoft.com/office/officeart/2005/8/layout/orgChart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7D87500-A38D-45C3-9D85-5374D9C186D1}">
      <dgm:prSet phldrT="[Text]" phldr="0"/>
      <dgm:spPr/>
      <dgm:t>
        <a:bodyPr/>
        <a:lstStyle/>
        <a:p>
          <a:r>
            <a:rPr lang="en-US" dirty="0"/>
            <a:t>Roisin Currie (CEO)</a:t>
          </a:r>
        </a:p>
      </dgm:t>
    </dgm:pt>
    <dgm:pt modelId="{FD399DD7-81BD-4DB4-B1CA-9D5BF54AD502}" type="parTrans" cxnId="{730DD6C0-00F0-41A6-9142-AA387671D0F7}">
      <dgm:prSet/>
      <dgm:spPr/>
      <dgm:t>
        <a:bodyPr/>
        <a:lstStyle/>
        <a:p>
          <a:endParaRPr lang="en-US"/>
        </a:p>
      </dgm:t>
    </dgm:pt>
    <dgm:pt modelId="{9A7CD15F-1CC3-4472-8CC4-0D8078AA25AC}" type="sibTrans" cxnId="{730DD6C0-00F0-41A6-9142-AA387671D0F7}">
      <dgm:prSet/>
      <dgm:spPr/>
      <dgm:t>
        <a:bodyPr/>
        <a:lstStyle/>
        <a:p>
          <a:endParaRPr lang="en-US"/>
        </a:p>
      </dgm:t>
    </dgm:pt>
    <dgm:pt modelId="{66556CF8-EF1E-4411-8DC6-181133A8D65B}">
      <dgm:prSet phldrT="[Text]" phldr="0"/>
      <dgm:spPr/>
      <dgm:t>
        <a:bodyPr/>
        <a:lstStyle/>
        <a:p>
          <a:r>
            <a:rPr lang="en-US" dirty="0"/>
            <a:t>Senior Executives</a:t>
          </a:r>
        </a:p>
      </dgm:t>
    </dgm:pt>
    <dgm:pt modelId="{2E1ED461-F84A-4D4F-B3AA-546452953CED}" type="parTrans" cxnId="{8DAE277F-E6AD-4F24-A116-F0C3E1354747}">
      <dgm:prSet/>
      <dgm:spPr/>
      <dgm:t>
        <a:bodyPr/>
        <a:lstStyle/>
        <a:p>
          <a:endParaRPr lang="en-US"/>
        </a:p>
      </dgm:t>
    </dgm:pt>
    <dgm:pt modelId="{E05BAA4F-EC71-4A64-A8BF-878319082810}" type="sibTrans" cxnId="{8DAE277F-E6AD-4F24-A116-F0C3E1354747}">
      <dgm:prSet/>
      <dgm:spPr/>
      <dgm:t>
        <a:bodyPr/>
        <a:lstStyle/>
        <a:p>
          <a:endParaRPr lang="en-US"/>
        </a:p>
      </dgm:t>
    </dgm:pt>
    <dgm:pt modelId="{2032FF4F-19D7-44D3-9425-125C23AF92D6}">
      <dgm:prSet phldrT="[Text]" phldr="0"/>
      <dgm:spPr/>
      <dgm:t>
        <a:bodyPr/>
        <a:lstStyle/>
        <a:p>
          <a:r>
            <a:rPr lang="en-US" dirty="0"/>
            <a:t>Regional Managers</a:t>
          </a:r>
        </a:p>
      </dgm:t>
    </dgm:pt>
    <dgm:pt modelId="{B2A7576C-01A8-46F0-A128-21037832AF8D}" type="parTrans" cxnId="{903243F2-1F73-43F5-A441-850CD82E1C07}">
      <dgm:prSet/>
      <dgm:spPr/>
      <dgm:t>
        <a:bodyPr/>
        <a:lstStyle/>
        <a:p>
          <a:endParaRPr lang="en-US"/>
        </a:p>
      </dgm:t>
    </dgm:pt>
    <dgm:pt modelId="{27116A17-2E14-47A7-9926-A30294272629}" type="sibTrans" cxnId="{903243F2-1F73-43F5-A441-850CD82E1C07}">
      <dgm:prSet/>
      <dgm:spPr/>
      <dgm:t>
        <a:bodyPr/>
        <a:lstStyle/>
        <a:p>
          <a:endParaRPr lang="en-US"/>
        </a:p>
      </dgm:t>
    </dgm:pt>
    <dgm:pt modelId="{9400D9C5-57BA-4340-BF99-0FB038707553}">
      <dgm:prSet phldrT="[Text]" phldr="0"/>
      <dgm:spPr/>
      <dgm:t>
        <a:bodyPr/>
        <a:lstStyle/>
        <a:p>
          <a:r>
            <a:rPr lang="en-US" dirty="0"/>
            <a:t>Store Managers</a:t>
          </a:r>
        </a:p>
      </dgm:t>
    </dgm:pt>
    <dgm:pt modelId="{47C14DB5-32D9-4E50-8749-6AEA2074053C}" type="parTrans" cxnId="{A35386FE-5402-4A81-881D-6CC1CD4599D4}">
      <dgm:prSet/>
      <dgm:spPr/>
      <dgm:t>
        <a:bodyPr/>
        <a:lstStyle/>
        <a:p>
          <a:endParaRPr lang="en-US"/>
        </a:p>
      </dgm:t>
    </dgm:pt>
    <dgm:pt modelId="{F9E5371C-20C6-4D3E-BE98-64FC9CCB109D}" type="sibTrans" cxnId="{A35386FE-5402-4A81-881D-6CC1CD4599D4}">
      <dgm:prSet/>
      <dgm:spPr/>
      <dgm:t>
        <a:bodyPr/>
        <a:lstStyle/>
        <a:p>
          <a:endParaRPr lang="en-US"/>
        </a:p>
      </dgm:t>
    </dgm:pt>
    <dgm:pt modelId="{50240069-AF1E-438C-B7F2-0C66FD65C426}">
      <dgm:prSet phldrT="[Text]" phldr="0"/>
      <dgm:spPr/>
      <dgm:t>
        <a:bodyPr/>
        <a:lstStyle/>
        <a:p>
          <a:r>
            <a:rPr lang="en-US" dirty="0"/>
            <a:t>Departments (HR, IT, Sales, Finance, Legal)</a:t>
          </a:r>
        </a:p>
      </dgm:t>
    </dgm:pt>
    <dgm:pt modelId="{12BA1864-E734-4D9C-9B69-4665F0BE99DA}" type="parTrans" cxnId="{77727297-4CAC-49A9-A49A-0B238D5DBDD7}">
      <dgm:prSet/>
      <dgm:spPr/>
      <dgm:t>
        <a:bodyPr/>
        <a:lstStyle/>
        <a:p>
          <a:endParaRPr lang="en-US"/>
        </a:p>
      </dgm:t>
    </dgm:pt>
    <dgm:pt modelId="{102A96C0-E5D9-4EF1-A418-564479856E2A}" type="sibTrans" cxnId="{77727297-4CAC-49A9-A49A-0B238D5DBDD7}">
      <dgm:prSet/>
      <dgm:spPr/>
      <dgm:t>
        <a:bodyPr/>
        <a:lstStyle/>
        <a:p>
          <a:endParaRPr lang="en-US"/>
        </a:p>
      </dgm:t>
    </dgm:pt>
    <dgm:pt modelId="{5C6CD664-D7BE-4907-8034-4FCFF7388063}">
      <dgm:prSet phldrT="[Text]" phldr="0"/>
      <dgm:spPr/>
      <dgm:t>
        <a:bodyPr/>
        <a:lstStyle/>
        <a:p>
          <a:r>
            <a:rPr lang="en-US" dirty="0"/>
            <a:t>Store Employees</a:t>
          </a:r>
        </a:p>
      </dgm:t>
    </dgm:pt>
    <dgm:pt modelId="{058F8F5A-56C1-4F37-B353-2C8C2B6A5E21}" type="parTrans" cxnId="{6D776131-1B4D-4C09-B391-FE6AB556A6DF}">
      <dgm:prSet/>
      <dgm:spPr/>
      <dgm:t>
        <a:bodyPr/>
        <a:lstStyle/>
        <a:p>
          <a:endParaRPr lang="en-US"/>
        </a:p>
      </dgm:t>
    </dgm:pt>
    <dgm:pt modelId="{0F6B6E13-11BB-41C5-8329-2FC3370357C6}" type="sibTrans" cxnId="{6D776131-1B4D-4C09-B391-FE6AB556A6DF}">
      <dgm:prSet/>
      <dgm:spPr/>
      <dgm:t>
        <a:bodyPr/>
        <a:lstStyle/>
        <a:p>
          <a:endParaRPr lang="en-US"/>
        </a:p>
      </dgm:t>
    </dgm:pt>
    <dgm:pt modelId="{90755AEB-6A79-4022-80A4-2592CC8FB2C7}" type="pres">
      <dgm:prSet presAssocID="{EDDED9B1-B56C-4666-AEBC-6E919DB8F5E3}" presName="hierChild1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</dgm:pt>
    <dgm:pt modelId="{CB0789A8-BBAD-470F-8AD7-F46384A5F855}" type="pres">
      <dgm:prSet presAssocID="{37D87500-A38D-45C3-9D85-5374D9C186D1}" presName="hierRoot1" presStyleCnt="0">
        <dgm:presLayoutVars>
          <dgm:hierBranch val="init"/>
        </dgm:presLayoutVars>
      </dgm:prSet>
      <dgm:spPr/>
    </dgm:pt>
    <dgm:pt modelId="{8D1594CD-D3AD-4EAE-A5B3-C9EC3DD79046}" type="pres">
      <dgm:prSet presAssocID="{37D87500-A38D-45C3-9D85-5374D9C186D1}" presName="rootComposite1" presStyleCnt="0"/>
      <dgm:spPr/>
    </dgm:pt>
    <dgm:pt modelId="{251D0E59-6726-4355-ABE7-39BBB41CF1C5}" type="pres">
      <dgm:prSet presAssocID="{37D87500-A38D-45C3-9D85-5374D9C186D1}" presName="rootText1" presStyleLbl="node0" presStyleIdx="0" presStyleCnt="1">
        <dgm:presLayoutVars>
          <dgm:chPref val="3"/>
        </dgm:presLayoutVars>
      </dgm:prSet>
      <dgm:spPr/>
    </dgm:pt>
    <dgm:pt modelId="{0501B5B8-7E17-420E-A38D-003B35B07A65}" type="pres">
      <dgm:prSet presAssocID="{37D87500-A38D-45C3-9D85-5374D9C186D1}" presName="rootConnector1" presStyleLbl="node1" presStyleIdx="0" presStyleCnt="0"/>
      <dgm:spPr/>
    </dgm:pt>
    <dgm:pt modelId="{5DD6DF5E-5688-4766-AE38-84E6DAF54B54}" type="pres">
      <dgm:prSet presAssocID="{37D87500-A38D-45C3-9D85-5374D9C186D1}" presName="hierChild2" presStyleCnt="0"/>
      <dgm:spPr/>
    </dgm:pt>
    <dgm:pt modelId="{4F0E3DF4-5160-4809-BF5A-D1069E1A0CAA}" type="pres">
      <dgm:prSet presAssocID="{12BA1864-E734-4D9C-9B69-4665F0BE99DA}" presName="Name37" presStyleLbl="parChTrans1D2" presStyleIdx="0" presStyleCnt="2"/>
      <dgm:spPr/>
    </dgm:pt>
    <dgm:pt modelId="{416F6BDE-C419-46F7-ADD7-2343F48EB8EA}" type="pres">
      <dgm:prSet presAssocID="{50240069-AF1E-438C-B7F2-0C66FD65C426}" presName="hierRoot2" presStyleCnt="0">
        <dgm:presLayoutVars>
          <dgm:hierBranch val="init"/>
        </dgm:presLayoutVars>
      </dgm:prSet>
      <dgm:spPr/>
    </dgm:pt>
    <dgm:pt modelId="{F85EA631-6A2B-4A81-A326-71ACA825165D}" type="pres">
      <dgm:prSet presAssocID="{50240069-AF1E-438C-B7F2-0C66FD65C426}" presName="rootComposite" presStyleCnt="0"/>
      <dgm:spPr/>
    </dgm:pt>
    <dgm:pt modelId="{CD44C9EE-E501-4028-841C-21E538BC77ED}" type="pres">
      <dgm:prSet presAssocID="{50240069-AF1E-438C-B7F2-0C66FD65C426}" presName="rootText" presStyleLbl="node2" presStyleIdx="0" presStyleCnt="2">
        <dgm:presLayoutVars>
          <dgm:chPref val="3"/>
        </dgm:presLayoutVars>
      </dgm:prSet>
      <dgm:spPr/>
    </dgm:pt>
    <dgm:pt modelId="{49F710B3-D64D-46FB-9E54-A71864CFAAB9}" type="pres">
      <dgm:prSet presAssocID="{50240069-AF1E-438C-B7F2-0C66FD65C426}" presName="rootConnector" presStyleLbl="node2" presStyleIdx="0" presStyleCnt="2"/>
      <dgm:spPr/>
    </dgm:pt>
    <dgm:pt modelId="{BB2A4CEF-F238-423A-9B60-09D22E1F509D}" type="pres">
      <dgm:prSet presAssocID="{50240069-AF1E-438C-B7F2-0C66FD65C426}" presName="hierChild4" presStyleCnt="0"/>
      <dgm:spPr/>
    </dgm:pt>
    <dgm:pt modelId="{3C59E2ED-2851-4466-8601-3C0F12996529}" type="pres">
      <dgm:prSet presAssocID="{50240069-AF1E-438C-B7F2-0C66FD65C426}" presName="hierChild5" presStyleCnt="0"/>
      <dgm:spPr/>
    </dgm:pt>
    <dgm:pt modelId="{83A1441D-E47F-4E66-9E43-B39B92EC07C5}" type="pres">
      <dgm:prSet presAssocID="{2E1ED461-F84A-4D4F-B3AA-546452953CED}" presName="Name37" presStyleLbl="parChTrans1D2" presStyleIdx="1" presStyleCnt="2"/>
      <dgm:spPr/>
    </dgm:pt>
    <dgm:pt modelId="{FD42FE55-CE3D-419C-B33A-484BC0CCDF33}" type="pres">
      <dgm:prSet presAssocID="{66556CF8-EF1E-4411-8DC6-181133A8D65B}" presName="hierRoot2" presStyleCnt="0">
        <dgm:presLayoutVars>
          <dgm:hierBranch val="init"/>
        </dgm:presLayoutVars>
      </dgm:prSet>
      <dgm:spPr/>
    </dgm:pt>
    <dgm:pt modelId="{9EEDD1CF-A471-409F-8ADC-71DB8191389A}" type="pres">
      <dgm:prSet presAssocID="{66556CF8-EF1E-4411-8DC6-181133A8D65B}" presName="rootComposite" presStyleCnt="0"/>
      <dgm:spPr/>
    </dgm:pt>
    <dgm:pt modelId="{734B544C-F888-4441-8176-55780B16F4C0}" type="pres">
      <dgm:prSet presAssocID="{66556CF8-EF1E-4411-8DC6-181133A8D65B}" presName="rootText" presStyleLbl="node2" presStyleIdx="1" presStyleCnt="2">
        <dgm:presLayoutVars>
          <dgm:chPref val="3"/>
        </dgm:presLayoutVars>
      </dgm:prSet>
      <dgm:spPr/>
    </dgm:pt>
    <dgm:pt modelId="{1E6C69A9-6B5B-47FE-B733-6EF74250C9B8}" type="pres">
      <dgm:prSet presAssocID="{66556CF8-EF1E-4411-8DC6-181133A8D65B}" presName="rootConnector" presStyleLbl="node2" presStyleIdx="1" presStyleCnt="2"/>
      <dgm:spPr/>
    </dgm:pt>
    <dgm:pt modelId="{9497C1D4-372E-4C04-B2B8-99BE279DB5CA}" type="pres">
      <dgm:prSet presAssocID="{66556CF8-EF1E-4411-8DC6-181133A8D65B}" presName="hierChild4" presStyleCnt="0"/>
      <dgm:spPr/>
    </dgm:pt>
    <dgm:pt modelId="{D5710302-02C5-427F-87E7-44D252D526C6}" type="pres">
      <dgm:prSet presAssocID="{B2A7576C-01A8-46F0-A128-21037832AF8D}" presName="Name37" presStyleLbl="parChTrans1D3" presStyleIdx="0" presStyleCnt="1"/>
      <dgm:spPr/>
    </dgm:pt>
    <dgm:pt modelId="{94114984-A7C0-46F4-998F-9CEFF17D3246}" type="pres">
      <dgm:prSet presAssocID="{2032FF4F-19D7-44D3-9425-125C23AF92D6}" presName="hierRoot2" presStyleCnt="0">
        <dgm:presLayoutVars>
          <dgm:hierBranch val="init"/>
        </dgm:presLayoutVars>
      </dgm:prSet>
      <dgm:spPr/>
    </dgm:pt>
    <dgm:pt modelId="{B62B66D0-9078-4659-A521-196FC7075B31}" type="pres">
      <dgm:prSet presAssocID="{2032FF4F-19D7-44D3-9425-125C23AF92D6}" presName="rootComposite" presStyleCnt="0"/>
      <dgm:spPr/>
    </dgm:pt>
    <dgm:pt modelId="{35189B57-28CD-4B4C-AA21-7368B201D0E1}" type="pres">
      <dgm:prSet presAssocID="{2032FF4F-19D7-44D3-9425-125C23AF92D6}" presName="rootText" presStyleLbl="node3" presStyleIdx="0" presStyleCnt="1">
        <dgm:presLayoutVars>
          <dgm:chPref val="3"/>
        </dgm:presLayoutVars>
      </dgm:prSet>
      <dgm:spPr/>
    </dgm:pt>
    <dgm:pt modelId="{F602D809-0611-4E52-A057-34888D7C279F}" type="pres">
      <dgm:prSet presAssocID="{2032FF4F-19D7-44D3-9425-125C23AF92D6}" presName="rootConnector" presStyleLbl="node3" presStyleIdx="0" presStyleCnt="1"/>
      <dgm:spPr/>
    </dgm:pt>
    <dgm:pt modelId="{F8CD59B2-9B06-4A06-9FED-16F81825CC97}" type="pres">
      <dgm:prSet presAssocID="{2032FF4F-19D7-44D3-9425-125C23AF92D6}" presName="hierChild4" presStyleCnt="0"/>
      <dgm:spPr/>
    </dgm:pt>
    <dgm:pt modelId="{130C2D74-CC34-46F5-9711-F3559A796A48}" type="pres">
      <dgm:prSet presAssocID="{47C14DB5-32D9-4E50-8749-6AEA2074053C}" presName="Name37" presStyleLbl="parChTrans1D4" presStyleIdx="0" presStyleCnt="2"/>
      <dgm:spPr/>
    </dgm:pt>
    <dgm:pt modelId="{D9985E31-C580-4D59-91B0-4DF83C37FD03}" type="pres">
      <dgm:prSet presAssocID="{9400D9C5-57BA-4340-BF99-0FB038707553}" presName="hierRoot2" presStyleCnt="0">
        <dgm:presLayoutVars>
          <dgm:hierBranch val="init"/>
        </dgm:presLayoutVars>
      </dgm:prSet>
      <dgm:spPr/>
    </dgm:pt>
    <dgm:pt modelId="{2865966F-925C-42A8-A22E-931253C59AAC}" type="pres">
      <dgm:prSet presAssocID="{9400D9C5-57BA-4340-BF99-0FB038707553}" presName="rootComposite" presStyleCnt="0"/>
      <dgm:spPr/>
    </dgm:pt>
    <dgm:pt modelId="{7545A1AD-51F9-4F37-8935-70D9CAFC577C}" type="pres">
      <dgm:prSet presAssocID="{9400D9C5-57BA-4340-BF99-0FB038707553}" presName="rootText" presStyleLbl="node4" presStyleIdx="0" presStyleCnt="2">
        <dgm:presLayoutVars>
          <dgm:chPref val="3"/>
        </dgm:presLayoutVars>
      </dgm:prSet>
      <dgm:spPr/>
    </dgm:pt>
    <dgm:pt modelId="{D47B147F-71DE-47E8-8616-9985802B5A86}" type="pres">
      <dgm:prSet presAssocID="{9400D9C5-57BA-4340-BF99-0FB038707553}" presName="rootConnector" presStyleLbl="node4" presStyleIdx="0" presStyleCnt="2"/>
      <dgm:spPr/>
    </dgm:pt>
    <dgm:pt modelId="{D440E395-006B-419A-AC62-DA7CB294D0A8}" type="pres">
      <dgm:prSet presAssocID="{9400D9C5-57BA-4340-BF99-0FB038707553}" presName="hierChild4" presStyleCnt="0"/>
      <dgm:spPr/>
    </dgm:pt>
    <dgm:pt modelId="{9BC41C92-16A9-425C-809A-3ECBE7EAF099}" type="pres">
      <dgm:prSet presAssocID="{058F8F5A-56C1-4F37-B353-2C8C2B6A5E21}" presName="Name37" presStyleLbl="parChTrans1D4" presStyleIdx="1" presStyleCnt="2"/>
      <dgm:spPr/>
    </dgm:pt>
    <dgm:pt modelId="{BAF846E4-92C1-47F7-9DE9-0A05B66908EE}" type="pres">
      <dgm:prSet presAssocID="{5C6CD664-D7BE-4907-8034-4FCFF7388063}" presName="hierRoot2" presStyleCnt="0">
        <dgm:presLayoutVars>
          <dgm:hierBranch val="init"/>
        </dgm:presLayoutVars>
      </dgm:prSet>
      <dgm:spPr/>
    </dgm:pt>
    <dgm:pt modelId="{B2C9B4E3-2D6B-4D0B-901B-73F7771CFED1}" type="pres">
      <dgm:prSet presAssocID="{5C6CD664-D7BE-4907-8034-4FCFF7388063}" presName="rootComposite" presStyleCnt="0"/>
      <dgm:spPr/>
    </dgm:pt>
    <dgm:pt modelId="{7E016201-8A7D-4675-9748-18718F45F72C}" type="pres">
      <dgm:prSet presAssocID="{5C6CD664-D7BE-4907-8034-4FCFF7388063}" presName="rootText" presStyleLbl="node4" presStyleIdx="1" presStyleCnt="2">
        <dgm:presLayoutVars>
          <dgm:chPref val="3"/>
        </dgm:presLayoutVars>
      </dgm:prSet>
      <dgm:spPr/>
    </dgm:pt>
    <dgm:pt modelId="{A99F7088-8FBF-44CD-A8CD-F79E9734646A}" type="pres">
      <dgm:prSet presAssocID="{5C6CD664-D7BE-4907-8034-4FCFF7388063}" presName="rootConnector" presStyleLbl="node4" presStyleIdx="1" presStyleCnt="2"/>
      <dgm:spPr/>
    </dgm:pt>
    <dgm:pt modelId="{D158898C-2023-40D8-841B-A0DA46659744}" type="pres">
      <dgm:prSet presAssocID="{5C6CD664-D7BE-4907-8034-4FCFF7388063}" presName="hierChild4" presStyleCnt="0"/>
      <dgm:spPr/>
    </dgm:pt>
    <dgm:pt modelId="{5FB0FF84-C7F6-44CE-9100-733380891D4F}" type="pres">
      <dgm:prSet presAssocID="{5C6CD664-D7BE-4907-8034-4FCFF7388063}" presName="hierChild5" presStyleCnt="0"/>
      <dgm:spPr/>
    </dgm:pt>
    <dgm:pt modelId="{F7961BB3-5B44-4039-94DB-58D997D1935B}" type="pres">
      <dgm:prSet presAssocID="{9400D9C5-57BA-4340-BF99-0FB038707553}" presName="hierChild5" presStyleCnt="0"/>
      <dgm:spPr/>
    </dgm:pt>
    <dgm:pt modelId="{DA9B0DAB-135C-48A0-8BA9-7865EE588E98}" type="pres">
      <dgm:prSet presAssocID="{2032FF4F-19D7-44D3-9425-125C23AF92D6}" presName="hierChild5" presStyleCnt="0"/>
      <dgm:spPr/>
    </dgm:pt>
    <dgm:pt modelId="{E6AE73E2-8DEF-4C71-BFCD-032D9E0DC0FC}" type="pres">
      <dgm:prSet presAssocID="{66556CF8-EF1E-4411-8DC6-181133A8D65B}" presName="hierChild5" presStyleCnt="0"/>
      <dgm:spPr/>
    </dgm:pt>
    <dgm:pt modelId="{5DC8254E-5111-47B6-B241-DA62F665B9DA}" type="pres">
      <dgm:prSet presAssocID="{37D87500-A38D-45C3-9D85-5374D9C186D1}" presName="hierChild3" presStyleCnt="0"/>
      <dgm:spPr/>
    </dgm:pt>
  </dgm:ptLst>
  <dgm:cxnLst>
    <dgm:cxn modelId="{75EB1313-1577-4D2E-9F30-C35F57827E1E}" type="presOf" srcId="{37D87500-A38D-45C3-9D85-5374D9C186D1}" destId="{251D0E59-6726-4355-ABE7-39BBB41CF1C5}" srcOrd="0" destOrd="0" presId="urn:microsoft.com/office/officeart/2005/8/layout/orgChart1"/>
    <dgm:cxn modelId="{1AFF4216-C27B-48FB-8EBE-70129C09EDAC}" type="presOf" srcId="{12BA1864-E734-4D9C-9B69-4665F0BE99DA}" destId="{4F0E3DF4-5160-4809-BF5A-D1069E1A0CAA}" srcOrd="0" destOrd="0" presId="urn:microsoft.com/office/officeart/2005/8/layout/orgChart1"/>
    <dgm:cxn modelId="{E01A612F-6BA6-43FC-A424-DAF70F3C0131}" type="presOf" srcId="{5C6CD664-D7BE-4907-8034-4FCFF7388063}" destId="{A99F7088-8FBF-44CD-A8CD-F79E9734646A}" srcOrd="1" destOrd="0" presId="urn:microsoft.com/office/officeart/2005/8/layout/orgChart1"/>
    <dgm:cxn modelId="{6D776131-1B4D-4C09-B391-FE6AB556A6DF}" srcId="{9400D9C5-57BA-4340-BF99-0FB038707553}" destId="{5C6CD664-D7BE-4907-8034-4FCFF7388063}" srcOrd="0" destOrd="0" parTransId="{058F8F5A-56C1-4F37-B353-2C8C2B6A5E21}" sibTransId="{0F6B6E13-11BB-41C5-8329-2FC3370357C6}"/>
    <dgm:cxn modelId="{1320F733-AFF9-48C0-AB12-532BBA72AFA5}" type="presOf" srcId="{EDDED9B1-B56C-4666-AEBC-6E919DB8F5E3}" destId="{90755AEB-6A79-4022-80A4-2592CC8FB2C7}" srcOrd="0" destOrd="0" presId="urn:microsoft.com/office/officeart/2005/8/layout/orgChart1"/>
    <dgm:cxn modelId="{7844673D-06C0-4A1C-9628-128DBBF015AA}" type="presOf" srcId="{9400D9C5-57BA-4340-BF99-0FB038707553}" destId="{7545A1AD-51F9-4F37-8935-70D9CAFC577C}" srcOrd="0" destOrd="0" presId="urn:microsoft.com/office/officeart/2005/8/layout/orgChart1"/>
    <dgm:cxn modelId="{CBC89E61-0484-403B-B67C-536E0776406C}" type="presOf" srcId="{2032FF4F-19D7-44D3-9425-125C23AF92D6}" destId="{F602D809-0611-4E52-A057-34888D7C279F}" srcOrd="1" destOrd="0" presId="urn:microsoft.com/office/officeart/2005/8/layout/orgChart1"/>
    <dgm:cxn modelId="{C4476473-4CD9-4A09-B20A-3205499886FF}" type="presOf" srcId="{50240069-AF1E-438C-B7F2-0C66FD65C426}" destId="{49F710B3-D64D-46FB-9E54-A71864CFAAB9}" srcOrd="1" destOrd="0" presId="urn:microsoft.com/office/officeart/2005/8/layout/orgChart1"/>
    <dgm:cxn modelId="{1CA3D877-524E-478E-98FA-602FCD0BA224}" type="presOf" srcId="{9400D9C5-57BA-4340-BF99-0FB038707553}" destId="{D47B147F-71DE-47E8-8616-9985802B5A86}" srcOrd="1" destOrd="0" presId="urn:microsoft.com/office/officeart/2005/8/layout/orgChart1"/>
    <dgm:cxn modelId="{D99D0578-17E5-442A-997A-07414FDF56D1}" type="presOf" srcId="{5C6CD664-D7BE-4907-8034-4FCFF7388063}" destId="{7E016201-8A7D-4675-9748-18718F45F72C}" srcOrd="0" destOrd="0" presId="urn:microsoft.com/office/officeart/2005/8/layout/orgChart1"/>
    <dgm:cxn modelId="{DF1F3D7D-10A2-40F6-85BD-27408003CF90}" type="presOf" srcId="{2032FF4F-19D7-44D3-9425-125C23AF92D6}" destId="{35189B57-28CD-4B4C-AA21-7368B201D0E1}" srcOrd="0" destOrd="0" presId="urn:microsoft.com/office/officeart/2005/8/layout/orgChart1"/>
    <dgm:cxn modelId="{8DAE277F-E6AD-4F24-A116-F0C3E1354747}" srcId="{37D87500-A38D-45C3-9D85-5374D9C186D1}" destId="{66556CF8-EF1E-4411-8DC6-181133A8D65B}" srcOrd="1" destOrd="0" parTransId="{2E1ED461-F84A-4D4F-B3AA-546452953CED}" sibTransId="{E05BAA4F-EC71-4A64-A8BF-878319082810}"/>
    <dgm:cxn modelId="{85F5E383-5617-4676-8CD2-7A3D2D146720}" type="presOf" srcId="{37D87500-A38D-45C3-9D85-5374D9C186D1}" destId="{0501B5B8-7E17-420E-A38D-003B35B07A65}" srcOrd="1" destOrd="0" presId="urn:microsoft.com/office/officeart/2005/8/layout/orgChart1"/>
    <dgm:cxn modelId="{77727297-4CAC-49A9-A49A-0B238D5DBDD7}" srcId="{37D87500-A38D-45C3-9D85-5374D9C186D1}" destId="{50240069-AF1E-438C-B7F2-0C66FD65C426}" srcOrd="0" destOrd="0" parTransId="{12BA1864-E734-4D9C-9B69-4665F0BE99DA}" sibTransId="{102A96C0-E5D9-4EF1-A418-564479856E2A}"/>
    <dgm:cxn modelId="{8175359D-F25F-470D-AAE7-2E03C5B6B754}" type="presOf" srcId="{2E1ED461-F84A-4D4F-B3AA-546452953CED}" destId="{83A1441D-E47F-4E66-9E43-B39B92EC07C5}" srcOrd="0" destOrd="0" presId="urn:microsoft.com/office/officeart/2005/8/layout/orgChart1"/>
    <dgm:cxn modelId="{497DE9A3-4311-47F1-B2A9-4B48C274B683}" type="presOf" srcId="{B2A7576C-01A8-46F0-A128-21037832AF8D}" destId="{D5710302-02C5-427F-87E7-44D252D526C6}" srcOrd="0" destOrd="0" presId="urn:microsoft.com/office/officeart/2005/8/layout/orgChart1"/>
    <dgm:cxn modelId="{FDB693A7-2B38-40D3-AC79-C5F6747735AE}" type="presOf" srcId="{50240069-AF1E-438C-B7F2-0C66FD65C426}" destId="{CD44C9EE-E501-4028-841C-21E538BC77ED}" srcOrd="0" destOrd="0" presId="urn:microsoft.com/office/officeart/2005/8/layout/orgChart1"/>
    <dgm:cxn modelId="{D6CB44B3-0864-48A4-97C2-256969AF713F}" type="presOf" srcId="{058F8F5A-56C1-4F37-B353-2C8C2B6A5E21}" destId="{9BC41C92-16A9-425C-809A-3ECBE7EAF099}" srcOrd="0" destOrd="0" presId="urn:microsoft.com/office/officeart/2005/8/layout/orgChart1"/>
    <dgm:cxn modelId="{730DD6C0-00F0-41A6-9142-AA387671D0F7}" srcId="{EDDED9B1-B56C-4666-AEBC-6E919DB8F5E3}" destId="{37D87500-A38D-45C3-9D85-5374D9C186D1}" srcOrd="0" destOrd="0" parTransId="{FD399DD7-81BD-4DB4-B1CA-9D5BF54AD502}" sibTransId="{9A7CD15F-1CC3-4472-8CC4-0D8078AA25AC}"/>
    <dgm:cxn modelId="{1B2C75E0-26B8-45F2-AF3E-4F970BFCDC12}" type="presOf" srcId="{66556CF8-EF1E-4411-8DC6-181133A8D65B}" destId="{734B544C-F888-4441-8176-55780B16F4C0}" srcOrd="0" destOrd="0" presId="urn:microsoft.com/office/officeart/2005/8/layout/orgChart1"/>
    <dgm:cxn modelId="{E7B64EE7-F890-47E1-9016-95AC85133096}" type="presOf" srcId="{66556CF8-EF1E-4411-8DC6-181133A8D65B}" destId="{1E6C69A9-6B5B-47FE-B733-6EF74250C9B8}" srcOrd="1" destOrd="0" presId="urn:microsoft.com/office/officeart/2005/8/layout/orgChart1"/>
    <dgm:cxn modelId="{903243F2-1F73-43F5-A441-850CD82E1C07}" srcId="{66556CF8-EF1E-4411-8DC6-181133A8D65B}" destId="{2032FF4F-19D7-44D3-9425-125C23AF92D6}" srcOrd="0" destOrd="0" parTransId="{B2A7576C-01A8-46F0-A128-21037832AF8D}" sibTransId="{27116A17-2E14-47A7-9926-A30294272629}"/>
    <dgm:cxn modelId="{4A9CBEFA-2B73-4D73-A6BC-BA666B696560}" type="presOf" srcId="{47C14DB5-32D9-4E50-8749-6AEA2074053C}" destId="{130C2D74-CC34-46F5-9711-F3559A796A48}" srcOrd="0" destOrd="0" presId="urn:microsoft.com/office/officeart/2005/8/layout/orgChart1"/>
    <dgm:cxn modelId="{A35386FE-5402-4A81-881D-6CC1CD4599D4}" srcId="{2032FF4F-19D7-44D3-9425-125C23AF92D6}" destId="{9400D9C5-57BA-4340-BF99-0FB038707553}" srcOrd="0" destOrd="0" parTransId="{47C14DB5-32D9-4E50-8749-6AEA2074053C}" sibTransId="{F9E5371C-20C6-4D3E-BE98-64FC9CCB109D}"/>
    <dgm:cxn modelId="{8976A8C3-E1D4-420B-93DD-7B42BF99C6FF}" type="presParOf" srcId="{90755AEB-6A79-4022-80A4-2592CC8FB2C7}" destId="{CB0789A8-BBAD-470F-8AD7-F46384A5F855}" srcOrd="0" destOrd="0" presId="urn:microsoft.com/office/officeart/2005/8/layout/orgChart1"/>
    <dgm:cxn modelId="{D3A76ABF-81F2-43F4-8B11-7A39D6406D68}" type="presParOf" srcId="{CB0789A8-BBAD-470F-8AD7-F46384A5F855}" destId="{8D1594CD-D3AD-4EAE-A5B3-C9EC3DD79046}" srcOrd="0" destOrd="0" presId="urn:microsoft.com/office/officeart/2005/8/layout/orgChart1"/>
    <dgm:cxn modelId="{89F6321B-D95B-412A-87BB-EDE51BE79E26}" type="presParOf" srcId="{8D1594CD-D3AD-4EAE-A5B3-C9EC3DD79046}" destId="{251D0E59-6726-4355-ABE7-39BBB41CF1C5}" srcOrd="0" destOrd="0" presId="urn:microsoft.com/office/officeart/2005/8/layout/orgChart1"/>
    <dgm:cxn modelId="{EAFAC738-B9F4-40F9-81EC-42028E270B78}" type="presParOf" srcId="{8D1594CD-D3AD-4EAE-A5B3-C9EC3DD79046}" destId="{0501B5B8-7E17-420E-A38D-003B35B07A65}" srcOrd="1" destOrd="0" presId="urn:microsoft.com/office/officeart/2005/8/layout/orgChart1"/>
    <dgm:cxn modelId="{08CC8FCA-2BC1-4733-91E8-0DA44731C065}" type="presParOf" srcId="{CB0789A8-BBAD-470F-8AD7-F46384A5F855}" destId="{5DD6DF5E-5688-4766-AE38-84E6DAF54B54}" srcOrd="1" destOrd="0" presId="urn:microsoft.com/office/officeart/2005/8/layout/orgChart1"/>
    <dgm:cxn modelId="{BD155CE7-0EF2-48C8-A66C-C349AEB2CA6C}" type="presParOf" srcId="{5DD6DF5E-5688-4766-AE38-84E6DAF54B54}" destId="{4F0E3DF4-5160-4809-BF5A-D1069E1A0CAA}" srcOrd="0" destOrd="0" presId="urn:microsoft.com/office/officeart/2005/8/layout/orgChart1"/>
    <dgm:cxn modelId="{463BF5DC-D3BE-4C60-8412-FBCDFF7A9E50}" type="presParOf" srcId="{5DD6DF5E-5688-4766-AE38-84E6DAF54B54}" destId="{416F6BDE-C419-46F7-ADD7-2343F48EB8EA}" srcOrd="1" destOrd="0" presId="urn:microsoft.com/office/officeart/2005/8/layout/orgChart1"/>
    <dgm:cxn modelId="{51EB2A06-6627-4701-82C0-1AE3B9917B20}" type="presParOf" srcId="{416F6BDE-C419-46F7-ADD7-2343F48EB8EA}" destId="{F85EA631-6A2B-4A81-A326-71ACA825165D}" srcOrd="0" destOrd="0" presId="urn:microsoft.com/office/officeart/2005/8/layout/orgChart1"/>
    <dgm:cxn modelId="{AFE07F0B-2CA0-4335-B7F6-57B5459EEF56}" type="presParOf" srcId="{F85EA631-6A2B-4A81-A326-71ACA825165D}" destId="{CD44C9EE-E501-4028-841C-21E538BC77ED}" srcOrd="0" destOrd="0" presId="urn:microsoft.com/office/officeart/2005/8/layout/orgChart1"/>
    <dgm:cxn modelId="{39052F95-916F-44EA-ACFB-5F918FCFFCB6}" type="presParOf" srcId="{F85EA631-6A2B-4A81-A326-71ACA825165D}" destId="{49F710B3-D64D-46FB-9E54-A71864CFAAB9}" srcOrd="1" destOrd="0" presId="urn:microsoft.com/office/officeart/2005/8/layout/orgChart1"/>
    <dgm:cxn modelId="{7EC5C41D-37B8-4436-AFD4-E470C5B98834}" type="presParOf" srcId="{416F6BDE-C419-46F7-ADD7-2343F48EB8EA}" destId="{BB2A4CEF-F238-423A-9B60-09D22E1F509D}" srcOrd="1" destOrd="0" presId="urn:microsoft.com/office/officeart/2005/8/layout/orgChart1"/>
    <dgm:cxn modelId="{E7DEEF35-C914-41D5-92A1-36B7409FD078}" type="presParOf" srcId="{416F6BDE-C419-46F7-ADD7-2343F48EB8EA}" destId="{3C59E2ED-2851-4466-8601-3C0F12996529}" srcOrd="2" destOrd="0" presId="urn:microsoft.com/office/officeart/2005/8/layout/orgChart1"/>
    <dgm:cxn modelId="{1F5E2847-E5BE-4598-9C55-068A5F3F6E42}" type="presParOf" srcId="{5DD6DF5E-5688-4766-AE38-84E6DAF54B54}" destId="{83A1441D-E47F-4E66-9E43-B39B92EC07C5}" srcOrd="2" destOrd="0" presId="urn:microsoft.com/office/officeart/2005/8/layout/orgChart1"/>
    <dgm:cxn modelId="{DE11F0E1-6E6B-4C4D-A0F1-431B1B936D97}" type="presParOf" srcId="{5DD6DF5E-5688-4766-AE38-84E6DAF54B54}" destId="{FD42FE55-CE3D-419C-B33A-484BC0CCDF33}" srcOrd="3" destOrd="0" presId="urn:microsoft.com/office/officeart/2005/8/layout/orgChart1"/>
    <dgm:cxn modelId="{28AB7F20-8525-4E73-8C8A-4DBFB4A49E6E}" type="presParOf" srcId="{FD42FE55-CE3D-419C-B33A-484BC0CCDF33}" destId="{9EEDD1CF-A471-409F-8ADC-71DB8191389A}" srcOrd="0" destOrd="0" presId="urn:microsoft.com/office/officeart/2005/8/layout/orgChart1"/>
    <dgm:cxn modelId="{5B8ADE58-15AE-4F0D-837C-C0BA751DCED1}" type="presParOf" srcId="{9EEDD1CF-A471-409F-8ADC-71DB8191389A}" destId="{734B544C-F888-4441-8176-55780B16F4C0}" srcOrd="0" destOrd="0" presId="urn:microsoft.com/office/officeart/2005/8/layout/orgChart1"/>
    <dgm:cxn modelId="{AE93BC44-A808-4B20-9004-9E881B07402E}" type="presParOf" srcId="{9EEDD1CF-A471-409F-8ADC-71DB8191389A}" destId="{1E6C69A9-6B5B-47FE-B733-6EF74250C9B8}" srcOrd="1" destOrd="0" presId="urn:microsoft.com/office/officeart/2005/8/layout/orgChart1"/>
    <dgm:cxn modelId="{1E979C0D-2649-47E0-B874-4FC508F51E88}" type="presParOf" srcId="{FD42FE55-CE3D-419C-B33A-484BC0CCDF33}" destId="{9497C1D4-372E-4C04-B2B8-99BE279DB5CA}" srcOrd="1" destOrd="0" presId="urn:microsoft.com/office/officeart/2005/8/layout/orgChart1"/>
    <dgm:cxn modelId="{93556B15-B40B-4A67-A309-194CE774171D}" type="presParOf" srcId="{9497C1D4-372E-4C04-B2B8-99BE279DB5CA}" destId="{D5710302-02C5-427F-87E7-44D252D526C6}" srcOrd="0" destOrd="0" presId="urn:microsoft.com/office/officeart/2005/8/layout/orgChart1"/>
    <dgm:cxn modelId="{6202FC78-FEF2-494F-A8FC-4A2A5771FBE3}" type="presParOf" srcId="{9497C1D4-372E-4C04-B2B8-99BE279DB5CA}" destId="{94114984-A7C0-46F4-998F-9CEFF17D3246}" srcOrd="1" destOrd="0" presId="urn:microsoft.com/office/officeart/2005/8/layout/orgChart1"/>
    <dgm:cxn modelId="{D9F9DC43-A4FA-496B-9134-A4F253AB7A65}" type="presParOf" srcId="{94114984-A7C0-46F4-998F-9CEFF17D3246}" destId="{B62B66D0-9078-4659-A521-196FC7075B31}" srcOrd="0" destOrd="0" presId="urn:microsoft.com/office/officeart/2005/8/layout/orgChart1"/>
    <dgm:cxn modelId="{7C516864-C52D-4E5A-865F-040578307D7E}" type="presParOf" srcId="{B62B66D0-9078-4659-A521-196FC7075B31}" destId="{35189B57-28CD-4B4C-AA21-7368B201D0E1}" srcOrd="0" destOrd="0" presId="urn:microsoft.com/office/officeart/2005/8/layout/orgChart1"/>
    <dgm:cxn modelId="{0896ED7D-D011-4D40-A042-7A8C667C6CAE}" type="presParOf" srcId="{B62B66D0-9078-4659-A521-196FC7075B31}" destId="{F602D809-0611-4E52-A057-34888D7C279F}" srcOrd="1" destOrd="0" presId="urn:microsoft.com/office/officeart/2005/8/layout/orgChart1"/>
    <dgm:cxn modelId="{0E745EF6-BB99-468A-9D4B-A959501C778F}" type="presParOf" srcId="{94114984-A7C0-46F4-998F-9CEFF17D3246}" destId="{F8CD59B2-9B06-4A06-9FED-16F81825CC97}" srcOrd="1" destOrd="0" presId="urn:microsoft.com/office/officeart/2005/8/layout/orgChart1"/>
    <dgm:cxn modelId="{0A3CDB3A-E712-4AF7-8DB3-CA364681560A}" type="presParOf" srcId="{F8CD59B2-9B06-4A06-9FED-16F81825CC97}" destId="{130C2D74-CC34-46F5-9711-F3559A796A48}" srcOrd="0" destOrd="0" presId="urn:microsoft.com/office/officeart/2005/8/layout/orgChart1"/>
    <dgm:cxn modelId="{ED68D094-1334-47DD-AEE0-8BA99BF3B769}" type="presParOf" srcId="{F8CD59B2-9B06-4A06-9FED-16F81825CC97}" destId="{D9985E31-C580-4D59-91B0-4DF83C37FD03}" srcOrd="1" destOrd="0" presId="urn:microsoft.com/office/officeart/2005/8/layout/orgChart1"/>
    <dgm:cxn modelId="{AD3AA3B3-D318-4CCF-BD47-D2CACCD7A58A}" type="presParOf" srcId="{D9985E31-C580-4D59-91B0-4DF83C37FD03}" destId="{2865966F-925C-42A8-A22E-931253C59AAC}" srcOrd="0" destOrd="0" presId="urn:microsoft.com/office/officeart/2005/8/layout/orgChart1"/>
    <dgm:cxn modelId="{B7218A45-7D3B-4762-90EC-385A63AA020C}" type="presParOf" srcId="{2865966F-925C-42A8-A22E-931253C59AAC}" destId="{7545A1AD-51F9-4F37-8935-70D9CAFC577C}" srcOrd="0" destOrd="0" presId="urn:microsoft.com/office/officeart/2005/8/layout/orgChart1"/>
    <dgm:cxn modelId="{2972B171-7E03-4BB3-A41A-2049C2B80A34}" type="presParOf" srcId="{2865966F-925C-42A8-A22E-931253C59AAC}" destId="{D47B147F-71DE-47E8-8616-9985802B5A86}" srcOrd="1" destOrd="0" presId="urn:microsoft.com/office/officeart/2005/8/layout/orgChart1"/>
    <dgm:cxn modelId="{79576EB1-B624-4700-86DA-D5BBCFA664D5}" type="presParOf" srcId="{D9985E31-C580-4D59-91B0-4DF83C37FD03}" destId="{D440E395-006B-419A-AC62-DA7CB294D0A8}" srcOrd="1" destOrd="0" presId="urn:microsoft.com/office/officeart/2005/8/layout/orgChart1"/>
    <dgm:cxn modelId="{0F36DAA5-35E1-45B8-8709-32ACEBBC1F63}" type="presParOf" srcId="{D440E395-006B-419A-AC62-DA7CB294D0A8}" destId="{9BC41C92-16A9-425C-809A-3ECBE7EAF099}" srcOrd="0" destOrd="0" presId="urn:microsoft.com/office/officeart/2005/8/layout/orgChart1"/>
    <dgm:cxn modelId="{55D933CE-2CA6-49D6-ADD8-BE453B785EEC}" type="presParOf" srcId="{D440E395-006B-419A-AC62-DA7CB294D0A8}" destId="{BAF846E4-92C1-47F7-9DE9-0A05B66908EE}" srcOrd="1" destOrd="0" presId="urn:microsoft.com/office/officeart/2005/8/layout/orgChart1"/>
    <dgm:cxn modelId="{BBCC1B78-5608-4CFA-9537-707418443BC2}" type="presParOf" srcId="{BAF846E4-92C1-47F7-9DE9-0A05B66908EE}" destId="{B2C9B4E3-2D6B-4D0B-901B-73F7771CFED1}" srcOrd="0" destOrd="0" presId="urn:microsoft.com/office/officeart/2005/8/layout/orgChart1"/>
    <dgm:cxn modelId="{919437B5-60AC-4FAD-BDA3-BC8981E86BEE}" type="presParOf" srcId="{B2C9B4E3-2D6B-4D0B-901B-73F7771CFED1}" destId="{7E016201-8A7D-4675-9748-18718F45F72C}" srcOrd="0" destOrd="0" presId="urn:microsoft.com/office/officeart/2005/8/layout/orgChart1"/>
    <dgm:cxn modelId="{CFA90978-0C55-4C83-BE01-FC27DC81CEF5}" type="presParOf" srcId="{B2C9B4E3-2D6B-4D0B-901B-73F7771CFED1}" destId="{A99F7088-8FBF-44CD-A8CD-F79E9734646A}" srcOrd="1" destOrd="0" presId="urn:microsoft.com/office/officeart/2005/8/layout/orgChart1"/>
    <dgm:cxn modelId="{4C7DC0C0-A43A-44CF-933D-3EBD8B254C87}" type="presParOf" srcId="{BAF846E4-92C1-47F7-9DE9-0A05B66908EE}" destId="{D158898C-2023-40D8-841B-A0DA46659744}" srcOrd="1" destOrd="0" presId="urn:microsoft.com/office/officeart/2005/8/layout/orgChart1"/>
    <dgm:cxn modelId="{079F07D2-0153-428C-8766-D28A28CAD0AC}" type="presParOf" srcId="{BAF846E4-92C1-47F7-9DE9-0A05B66908EE}" destId="{5FB0FF84-C7F6-44CE-9100-733380891D4F}" srcOrd="2" destOrd="0" presId="urn:microsoft.com/office/officeart/2005/8/layout/orgChart1"/>
    <dgm:cxn modelId="{AF43C560-2633-4BF2-864D-EDEB3F9E8270}" type="presParOf" srcId="{D9985E31-C580-4D59-91B0-4DF83C37FD03}" destId="{F7961BB3-5B44-4039-94DB-58D997D1935B}" srcOrd="2" destOrd="0" presId="urn:microsoft.com/office/officeart/2005/8/layout/orgChart1"/>
    <dgm:cxn modelId="{7E3D6EBE-1D3C-4CA2-8397-4116FD0E41D9}" type="presParOf" srcId="{94114984-A7C0-46F4-998F-9CEFF17D3246}" destId="{DA9B0DAB-135C-48A0-8BA9-7865EE588E98}" srcOrd="2" destOrd="0" presId="urn:microsoft.com/office/officeart/2005/8/layout/orgChart1"/>
    <dgm:cxn modelId="{45F0C717-7FF4-4241-A17D-188C605DC4E7}" type="presParOf" srcId="{FD42FE55-CE3D-419C-B33A-484BC0CCDF33}" destId="{E6AE73E2-8DEF-4C71-BFCD-032D9E0DC0FC}" srcOrd="2" destOrd="0" presId="urn:microsoft.com/office/officeart/2005/8/layout/orgChart1"/>
    <dgm:cxn modelId="{F27BC62C-B444-4E9E-BDCA-0EE5C854D1BC}" type="presParOf" srcId="{CB0789A8-BBAD-470F-8AD7-F46384A5F855}" destId="{5DC8254E-5111-47B6-B241-DA62F665B9D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5B823F-D2BC-4AD6-898A-0F4FF956577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FF9F8F8-F72C-4F3E-9FB8-B24F98734C89}">
      <dgm:prSet custT="1"/>
      <dgm:spPr/>
      <dgm:t>
        <a:bodyPr/>
        <a:lstStyle/>
        <a:p>
          <a:r>
            <a:rPr lang="en-US" sz="1800" dirty="0"/>
            <a:t>Greggs Plc. Uses a multifaceted approach in its business structure.</a:t>
          </a:r>
        </a:p>
      </dgm:t>
    </dgm:pt>
    <dgm:pt modelId="{60E7F72F-7B04-4170-A399-7DCBBE55A4C6}" type="parTrans" cxnId="{AF68163D-3D75-4705-9A5D-1B1259AF0C2D}">
      <dgm:prSet/>
      <dgm:spPr/>
      <dgm:t>
        <a:bodyPr/>
        <a:lstStyle/>
        <a:p>
          <a:endParaRPr lang="en-US"/>
        </a:p>
      </dgm:t>
    </dgm:pt>
    <dgm:pt modelId="{E2819D70-1A64-4114-A9DF-20BB6146DAD1}" type="sibTrans" cxnId="{AF68163D-3D75-4705-9A5D-1B1259AF0C2D}">
      <dgm:prSet/>
      <dgm:spPr/>
      <dgm:t>
        <a:bodyPr/>
        <a:lstStyle/>
        <a:p>
          <a:endParaRPr lang="en-US"/>
        </a:p>
      </dgm:t>
    </dgm:pt>
    <dgm:pt modelId="{87CB6E20-15EC-40F8-B51D-CEF8B698C8B7}">
      <dgm:prSet custT="1"/>
      <dgm:spPr/>
      <dgm:t>
        <a:bodyPr/>
        <a:lstStyle/>
        <a:p>
          <a:r>
            <a:rPr lang="en-US" sz="1800" dirty="0"/>
            <a:t>The functional structure allows clarity of the responsibilities of each department.</a:t>
          </a:r>
        </a:p>
      </dgm:t>
    </dgm:pt>
    <dgm:pt modelId="{228C1FB6-8F6D-4743-9F2D-3AFAD880C2D1}" type="parTrans" cxnId="{29B6CA93-0FAD-421F-A103-56D35089B1EC}">
      <dgm:prSet/>
      <dgm:spPr/>
      <dgm:t>
        <a:bodyPr/>
        <a:lstStyle/>
        <a:p>
          <a:endParaRPr lang="en-US"/>
        </a:p>
      </dgm:t>
    </dgm:pt>
    <dgm:pt modelId="{382F6FAF-2AD7-407D-A90D-2D19AC9E9DC8}" type="sibTrans" cxnId="{29B6CA93-0FAD-421F-A103-56D35089B1EC}">
      <dgm:prSet/>
      <dgm:spPr/>
      <dgm:t>
        <a:bodyPr/>
        <a:lstStyle/>
        <a:p>
          <a:endParaRPr lang="en-US"/>
        </a:p>
      </dgm:t>
    </dgm:pt>
    <dgm:pt modelId="{80C1FBC7-6DA5-4EC8-BDBC-1881CAF7F54E}">
      <dgm:prSet custT="1"/>
      <dgm:spPr/>
      <dgm:t>
        <a:bodyPr/>
        <a:lstStyle/>
        <a:p>
          <a:r>
            <a:rPr lang="en-US" sz="1800" dirty="0"/>
            <a:t>The divisional structure ensures all regions are managed individually without the risk of supply-chain disruptions.</a:t>
          </a:r>
        </a:p>
      </dgm:t>
    </dgm:pt>
    <dgm:pt modelId="{262B197B-BD7B-4E9B-B36B-D85A9ABA08EA}" type="parTrans" cxnId="{13E67161-AB0C-4102-92EC-BF607E3C2F10}">
      <dgm:prSet/>
      <dgm:spPr/>
      <dgm:t>
        <a:bodyPr/>
        <a:lstStyle/>
        <a:p>
          <a:endParaRPr lang="en-US"/>
        </a:p>
      </dgm:t>
    </dgm:pt>
    <dgm:pt modelId="{F7378CF1-4490-41A4-BEC6-FDE71DFFE835}" type="sibTrans" cxnId="{13E67161-AB0C-4102-92EC-BF607E3C2F10}">
      <dgm:prSet/>
      <dgm:spPr/>
      <dgm:t>
        <a:bodyPr/>
        <a:lstStyle/>
        <a:p>
          <a:endParaRPr lang="en-US"/>
        </a:p>
      </dgm:t>
    </dgm:pt>
    <dgm:pt modelId="{A8A7F3D0-0E8D-4E46-AA22-4650397A254A}">
      <dgm:prSet custT="1"/>
      <dgm:spPr/>
      <dgm:t>
        <a:bodyPr/>
        <a:lstStyle/>
        <a:p>
          <a:r>
            <a:rPr lang="en-US" sz="1800" dirty="0"/>
            <a:t>The hierarchical structure ensures clear guidance of the chain of command. </a:t>
          </a:r>
        </a:p>
      </dgm:t>
    </dgm:pt>
    <dgm:pt modelId="{7188B4E0-684B-4C32-8DC5-2E2B12888B6C}" type="parTrans" cxnId="{195AF5EA-4B21-4345-A5BA-61AFAADE6E59}">
      <dgm:prSet/>
      <dgm:spPr/>
      <dgm:t>
        <a:bodyPr/>
        <a:lstStyle/>
        <a:p>
          <a:endParaRPr lang="en-US"/>
        </a:p>
      </dgm:t>
    </dgm:pt>
    <dgm:pt modelId="{82B2C097-0975-4BC4-84B6-F805CB6AD069}" type="sibTrans" cxnId="{195AF5EA-4B21-4345-A5BA-61AFAADE6E59}">
      <dgm:prSet/>
      <dgm:spPr/>
      <dgm:t>
        <a:bodyPr/>
        <a:lstStyle/>
        <a:p>
          <a:endParaRPr lang="en-US"/>
        </a:p>
      </dgm:t>
    </dgm:pt>
    <dgm:pt modelId="{2EF6D98D-16C6-437A-BD00-83B83E99DF28}">
      <dgm:prSet custT="1"/>
      <dgm:spPr/>
      <dgm:t>
        <a:bodyPr/>
        <a:lstStyle/>
        <a:p>
          <a:r>
            <a:rPr lang="en-US" sz="1800" dirty="0"/>
            <a:t>This multifaceted approach ensures Greggs Plc. Remains successful and competitive in the hospitality industry. </a:t>
          </a:r>
        </a:p>
      </dgm:t>
    </dgm:pt>
    <dgm:pt modelId="{D9DF71FE-3A29-4E1A-942C-6862AE049E6B}" type="parTrans" cxnId="{6DDB9412-5101-4B48-8BE4-0EEED45A3A52}">
      <dgm:prSet/>
      <dgm:spPr/>
      <dgm:t>
        <a:bodyPr/>
        <a:lstStyle/>
        <a:p>
          <a:endParaRPr lang="en-US"/>
        </a:p>
      </dgm:t>
    </dgm:pt>
    <dgm:pt modelId="{9ACE48D6-DE9F-4296-9BDC-CBA8C35A8EC4}" type="sibTrans" cxnId="{6DDB9412-5101-4B48-8BE4-0EEED45A3A52}">
      <dgm:prSet/>
      <dgm:spPr/>
      <dgm:t>
        <a:bodyPr/>
        <a:lstStyle/>
        <a:p>
          <a:endParaRPr lang="en-US"/>
        </a:p>
      </dgm:t>
    </dgm:pt>
    <dgm:pt modelId="{BF7C6B18-5671-4369-86FC-185E0F013F09}" type="pres">
      <dgm:prSet presAssocID="{5F5B823F-D2BC-4AD6-898A-0F4FF956577C}" presName="vert0" presStyleCnt="0">
        <dgm:presLayoutVars>
          <dgm:dir/>
          <dgm:animOne val="branch"/>
          <dgm:animLvl val="lvl"/>
        </dgm:presLayoutVars>
      </dgm:prSet>
      <dgm:spPr/>
    </dgm:pt>
    <dgm:pt modelId="{99E6782B-8210-4281-B0D5-E8F32A3BE5C5}" type="pres">
      <dgm:prSet presAssocID="{4FF9F8F8-F72C-4F3E-9FB8-B24F98734C89}" presName="thickLine" presStyleLbl="alignNode1" presStyleIdx="0" presStyleCnt="5"/>
      <dgm:spPr/>
    </dgm:pt>
    <dgm:pt modelId="{74842293-F971-4D04-A20E-F9C38C823989}" type="pres">
      <dgm:prSet presAssocID="{4FF9F8F8-F72C-4F3E-9FB8-B24F98734C89}" presName="horz1" presStyleCnt="0"/>
      <dgm:spPr/>
    </dgm:pt>
    <dgm:pt modelId="{C0BCA0C6-2B73-4745-BBE7-BACADB7B26C9}" type="pres">
      <dgm:prSet presAssocID="{4FF9F8F8-F72C-4F3E-9FB8-B24F98734C89}" presName="tx1" presStyleLbl="revTx" presStyleIdx="0" presStyleCnt="5"/>
      <dgm:spPr/>
    </dgm:pt>
    <dgm:pt modelId="{AEE92509-4FFA-4B4A-AE6C-42CC0B3FA3F2}" type="pres">
      <dgm:prSet presAssocID="{4FF9F8F8-F72C-4F3E-9FB8-B24F98734C89}" presName="vert1" presStyleCnt="0"/>
      <dgm:spPr/>
    </dgm:pt>
    <dgm:pt modelId="{4486ED9A-6150-4F4B-818C-BE979F7C0188}" type="pres">
      <dgm:prSet presAssocID="{87CB6E20-15EC-40F8-B51D-CEF8B698C8B7}" presName="thickLine" presStyleLbl="alignNode1" presStyleIdx="1" presStyleCnt="5"/>
      <dgm:spPr/>
    </dgm:pt>
    <dgm:pt modelId="{69B26930-09F9-4F27-8BA1-AA9018EC4E90}" type="pres">
      <dgm:prSet presAssocID="{87CB6E20-15EC-40F8-B51D-CEF8B698C8B7}" presName="horz1" presStyleCnt="0"/>
      <dgm:spPr/>
    </dgm:pt>
    <dgm:pt modelId="{44005DCC-B15E-4567-B619-5E84E12E2411}" type="pres">
      <dgm:prSet presAssocID="{87CB6E20-15EC-40F8-B51D-CEF8B698C8B7}" presName="tx1" presStyleLbl="revTx" presStyleIdx="1" presStyleCnt="5"/>
      <dgm:spPr/>
    </dgm:pt>
    <dgm:pt modelId="{F5F2769B-0BFD-458A-A1C7-BAF3724B3FB1}" type="pres">
      <dgm:prSet presAssocID="{87CB6E20-15EC-40F8-B51D-CEF8B698C8B7}" presName="vert1" presStyleCnt="0"/>
      <dgm:spPr/>
    </dgm:pt>
    <dgm:pt modelId="{2DC602A0-6C9A-48A8-8BC2-7A146764C288}" type="pres">
      <dgm:prSet presAssocID="{80C1FBC7-6DA5-4EC8-BDBC-1881CAF7F54E}" presName="thickLine" presStyleLbl="alignNode1" presStyleIdx="2" presStyleCnt="5"/>
      <dgm:spPr/>
    </dgm:pt>
    <dgm:pt modelId="{D897180A-ACEC-4635-881A-860DC2EB8735}" type="pres">
      <dgm:prSet presAssocID="{80C1FBC7-6DA5-4EC8-BDBC-1881CAF7F54E}" presName="horz1" presStyleCnt="0"/>
      <dgm:spPr/>
    </dgm:pt>
    <dgm:pt modelId="{43F08008-B3E9-469E-8EA0-B6D002D499A5}" type="pres">
      <dgm:prSet presAssocID="{80C1FBC7-6DA5-4EC8-BDBC-1881CAF7F54E}" presName="tx1" presStyleLbl="revTx" presStyleIdx="2" presStyleCnt="5"/>
      <dgm:spPr/>
    </dgm:pt>
    <dgm:pt modelId="{D27D7ADD-7310-468A-9508-8219A702CF63}" type="pres">
      <dgm:prSet presAssocID="{80C1FBC7-6DA5-4EC8-BDBC-1881CAF7F54E}" presName="vert1" presStyleCnt="0"/>
      <dgm:spPr/>
    </dgm:pt>
    <dgm:pt modelId="{4D3A4235-5A12-4A9A-809A-2F0124989E62}" type="pres">
      <dgm:prSet presAssocID="{A8A7F3D0-0E8D-4E46-AA22-4650397A254A}" presName="thickLine" presStyleLbl="alignNode1" presStyleIdx="3" presStyleCnt="5"/>
      <dgm:spPr/>
    </dgm:pt>
    <dgm:pt modelId="{91E0562B-FFB9-4AA9-9C12-18FC5A5EF7CF}" type="pres">
      <dgm:prSet presAssocID="{A8A7F3D0-0E8D-4E46-AA22-4650397A254A}" presName="horz1" presStyleCnt="0"/>
      <dgm:spPr/>
    </dgm:pt>
    <dgm:pt modelId="{2623AB95-966E-41F1-AEB1-AB7CD52C90DC}" type="pres">
      <dgm:prSet presAssocID="{A8A7F3D0-0E8D-4E46-AA22-4650397A254A}" presName="tx1" presStyleLbl="revTx" presStyleIdx="3" presStyleCnt="5"/>
      <dgm:spPr/>
    </dgm:pt>
    <dgm:pt modelId="{4ED2413F-2FA1-4C89-9F99-90D967F67716}" type="pres">
      <dgm:prSet presAssocID="{A8A7F3D0-0E8D-4E46-AA22-4650397A254A}" presName="vert1" presStyleCnt="0"/>
      <dgm:spPr/>
    </dgm:pt>
    <dgm:pt modelId="{92C298FE-3DE2-4301-B4A8-2F2BFCAE06A9}" type="pres">
      <dgm:prSet presAssocID="{2EF6D98D-16C6-437A-BD00-83B83E99DF28}" presName="thickLine" presStyleLbl="alignNode1" presStyleIdx="4" presStyleCnt="5"/>
      <dgm:spPr/>
    </dgm:pt>
    <dgm:pt modelId="{F2ADF576-5DD5-4CF2-A3A9-100F98BCCFF4}" type="pres">
      <dgm:prSet presAssocID="{2EF6D98D-16C6-437A-BD00-83B83E99DF28}" presName="horz1" presStyleCnt="0"/>
      <dgm:spPr/>
    </dgm:pt>
    <dgm:pt modelId="{4952C629-3CAF-4BC6-B52F-2B6805D0D5F8}" type="pres">
      <dgm:prSet presAssocID="{2EF6D98D-16C6-437A-BD00-83B83E99DF28}" presName="tx1" presStyleLbl="revTx" presStyleIdx="4" presStyleCnt="5"/>
      <dgm:spPr/>
    </dgm:pt>
    <dgm:pt modelId="{E8CA53A5-4782-45A5-8C1C-3D609D521F48}" type="pres">
      <dgm:prSet presAssocID="{2EF6D98D-16C6-437A-BD00-83B83E99DF28}" presName="vert1" presStyleCnt="0"/>
      <dgm:spPr/>
    </dgm:pt>
  </dgm:ptLst>
  <dgm:cxnLst>
    <dgm:cxn modelId="{6DDB9412-5101-4B48-8BE4-0EEED45A3A52}" srcId="{5F5B823F-D2BC-4AD6-898A-0F4FF956577C}" destId="{2EF6D98D-16C6-437A-BD00-83B83E99DF28}" srcOrd="4" destOrd="0" parTransId="{D9DF71FE-3A29-4E1A-942C-6862AE049E6B}" sibTransId="{9ACE48D6-DE9F-4296-9BDC-CBA8C35A8EC4}"/>
    <dgm:cxn modelId="{AC2F3D17-2E91-47FE-9053-8EF6E0B29592}" type="presOf" srcId="{5F5B823F-D2BC-4AD6-898A-0F4FF956577C}" destId="{BF7C6B18-5671-4369-86FC-185E0F013F09}" srcOrd="0" destOrd="0" presId="urn:microsoft.com/office/officeart/2008/layout/LinedList"/>
    <dgm:cxn modelId="{ADFA1729-F264-4F60-8954-D1EB54291AA3}" type="presOf" srcId="{4FF9F8F8-F72C-4F3E-9FB8-B24F98734C89}" destId="{C0BCA0C6-2B73-4745-BBE7-BACADB7B26C9}" srcOrd="0" destOrd="0" presId="urn:microsoft.com/office/officeart/2008/layout/LinedList"/>
    <dgm:cxn modelId="{AF68163D-3D75-4705-9A5D-1B1259AF0C2D}" srcId="{5F5B823F-D2BC-4AD6-898A-0F4FF956577C}" destId="{4FF9F8F8-F72C-4F3E-9FB8-B24F98734C89}" srcOrd="0" destOrd="0" parTransId="{60E7F72F-7B04-4170-A399-7DCBBE55A4C6}" sibTransId="{E2819D70-1A64-4114-A9DF-20BB6146DAD1}"/>
    <dgm:cxn modelId="{13E67161-AB0C-4102-92EC-BF607E3C2F10}" srcId="{5F5B823F-D2BC-4AD6-898A-0F4FF956577C}" destId="{80C1FBC7-6DA5-4EC8-BDBC-1881CAF7F54E}" srcOrd="2" destOrd="0" parTransId="{262B197B-BD7B-4E9B-B36B-D85A9ABA08EA}" sibTransId="{F7378CF1-4490-41A4-BEC6-FDE71DFFE835}"/>
    <dgm:cxn modelId="{5D5BBA78-2169-44A5-ABD2-91BE755FEB31}" type="presOf" srcId="{2EF6D98D-16C6-437A-BD00-83B83E99DF28}" destId="{4952C629-3CAF-4BC6-B52F-2B6805D0D5F8}" srcOrd="0" destOrd="0" presId="urn:microsoft.com/office/officeart/2008/layout/LinedList"/>
    <dgm:cxn modelId="{E46B958D-2BE7-4DDD-9505-50D1488ADCAE}" type="presOf" srcId="{80C1FBC7-6DA5-4EC8-BDBC-1881CAF7F54E}" destId="{43F08008-B3E9-469E-8EA0-B6D002D499A5}" srcOrd="0" destOrd="0" presId="urn:microsoft.com/office/officeart/2008/layout/LinedList"/>
    <dgm:cxn modelId="{29B6CA93-0FAD-421F-A103-56D35089B1EC}" srcId="{5F5B823F-D2BC-4AD6-898A-0F4FF956577C}" destId="{87CB6E20-15EC-40F8-B51D-CEF8B698C8B7}" srcOrd="1" destOrd="0" parTransId="{228C1FB6-8F6D-4743-9F2D-3AFAD880C2D1}" sibTransId="{382F6FAF-2AD7-407D-A90D-2D19AC9E9DC8}"/>
    <dgm:cxn modelId="{7BB678B4-B768-4A0D-8CAD-CAF2E29B3E04}" type="presOf" srcId="{87CB6E20-15EC-40F8-B51D-CEF8B698C8B7}" destId="{44005DCC-B15E-4567-B619-5E84E12E2411}" srcOrd="0" destOrd="0" presId="urn:microsoft.com/office/officeart/2008/layout/LinedList"/>
    <dgm:cxn modelId="{195AF5EA-4B21-4345-A5BA-61AFAADE6E59}" srcId="{5F5B823F-D2BC-4AD6-898A-0F4FF956577C}" destId="{A8A7F3D0-0E8D-4E46-AA22-4650397A254A}" srcOrd="3" destOrd="0" parTransId="{7188B4E0-684B-4C32-8DC5-2E2B12888B6C}" sibTransId="{82B2C097-0975-4BC4-84B6-F805CB6AD069}"/>
    <dgm:cxn modelId="{014781F9-0800-4AF4-A45E-4238DDECF383}" type="presOf" srcId="{A8A7F3D0-0E8D-4E46-AA22-4650397A254A}" destId="{2623AB95-966E-41F1-AEB1-AB7CD52C90DC}" srcOrd="0" destOrd="0" presId="urn:microsoft.com/office/officeart/2008/layout/LinedList"/>
    <dgm:cxn modelId="{A59F5BB0-1033-48BE-82DF-60B38AE188AC}" type="presParOf" srcId="{BF7C6B18-5671-4369-86FC-185E0F013F09}" destId="{99E6782B-8210-4281-B0D5-E8F32A3BE5C5}" srcOrd="0" destOrd="0" presId="urn:microsoft.com/office/officeart/2008/layout/LinedList"/>
    <dgm:cxn modelId="{0E6EB0A5-A6EE-4249-8177-BC1429E3FBA3}" type="presParOf" srcId="{BF7C6B18-5671-4369-86FC-185E0F013F09}" destId="{74842293-F971-4D04-A20E-F9C38C823989}" srcOrd="1" destOrd="0" presId="urn:microsoft.com/office/officeart/2008/layout/LinedList"/>
    <dgm:cxn modelId="{C43BE580-527D-43AE-AEE8-12EE1BE0996C}" type="presParOf" srcId="{74842293-F971-4D04-A20E-F9C38C823989}" destId="{C0BCA0C6-2B73-4745-BBE7-BACADB7B26C9}" srcOrd="0" destOrd="0" presId="urn:microsoft.com/office/officeart/2008/layout/LinedList"/>
    <dgm:cxn modelId="{A996629A-2BD9-4141-8584-EF9FC58A83CB}" type="presParOf" srcId="{74842293-F971-4D04-A20E-F9C38C823989}" destId="{AEE92509-4FFA-4B4A-AE6C-42CC0B3FA3F2}" srcOrd="1" destOrd="0" presId="urn:microsoft.com/office/officeart/2008/layout/LinedList"/>
    <dgm:cxn modelId="{7B3A02BB-65FC-4448-8C0A-E6D78B89DB59}" type="presParOf" srcId="{BF7C6B18-5671-4369-86FC-185E0F013F09}" destId="{4486ED9A-6150-4F4B-818C-BE979F7C0188}" srcOrd="2" destOrd="0" presId="urn:microsoft.com/office/officeart/2008/layout/LinedList"/>
    <dgm:cxn modelId="{9B8E0866-5031-41EE-AA28-3F1FD09E8EA6}" type="presParOf" srcId="{BF7C6B18-5671-4369-86FC-185E0F013F09}" destId="{69B26930-09F9-4F27-8BA1-AA9018EC4E90}" srcOrd="3" destOrd="0" presId="urn:microsoft.com/office/officeart/2008/layout/LinedList"/>
    <dgm:cxn modelId="{66CB7211-EF42-410F-8B06-1A674DA699C6}" type="presParOf" srcId="{69B26930-09F9-4F27-8BA1-AA9018EC4E90}" destId="{44005DCC-B15E-4567-B619-5E84E12E2411}" srcOrd="0" destOrd="0" presId="urn:microsoft.com/office/officeart/2008/layout/LinedList"/>
    <dgm:cxn modelId="{C203A91E-A5A6-4D78-B5F7-5127C02A77D1}" type="presParOf" srcId="{69B26930-09F9-4F27-8BA1-AA9018EC4E90}" destId="{F5F2769B-0BFD-458A-A1C7-BAF3724B3FB1}" srcOrd="1" destOrd="0" presId="urn:microsoft.com/office/officeart/2008/layout/LinedList"/>
    <dgm:cxn modelId="{EA3BF463-2D99-4492-83F4-919673AC53B9}" type="presParOf" srcId="{BF7C6B18-5671-4369-86FC-185E0F013F09}" destId="{2DC602A0-6C9A-48A8-8BC2-7A146764C288}" srcOrd="4" destOrd="0" presId="urn:microsoft.com/office/officeart/2008/layout/LinedList"/>
    <dgm:cxn modelId="{38668749-9A0A-460D-898E-B604420F6120}" type="presParOf" srcId="{BF7C6B18-5671-4369-86FC-185E0F013F09}" destId="{D897180A-ACEC-4635-881A-860DC2EB8735}" srcOrd="5" destOrd="0" presId="urn:microsoft.com/office/officeart/2008/layout/LinedList"/>
    <dgm:cxn modelId="{C0F0291D-1B9D-4120-826A-05658EE65903}" type="presParOf" srcId="{D897180A-ACEC-4635-881A-860DC2EB8735}" destId="{43F08008-B3E9-469E-8EA0-B6D002D499A5}" srcOrd="0" destOrd="0" presId="urn:microsoft.com/office/officeart/2008/layout/LinedList"/>
    <dgm:cxn modelId="{B586B0AE-AB38-4AC9-A0B4-09BA2C241748}" type="presParOf" srcId="{D897180A-ACEC-4635-881A-860DC2EB8735}" destId="{D27D7ADD-7310-468A-9508-8219A702CF63}" srcOrd="1" destOrd="0" presId="urn:microsoft.com/office/officeart/2008/layout/LinedList"/>
    <dgm:cxn modelId="{CF44A761-C8DE-4C36-B136-CEB74AEEA17C}" type="presParOf" srcId="{BF7C6B18-5671-4369-86FC-185E0F013F09}" destId="{4D3A4235-5A12-4A9A-809A-2F0124989E62}" srcOrd="6" destOrd="0" presId="urn:microsoft.com/office/officeart/2008/layout/LinedList"/>
    <dgm:cxn modelId="{A3640859-888A-412E-8FCF-14A7F84BB99D}" type="presParOf" srcId="{BF7C6B18-5671-4369-86FC-185E0F013F09}" destId="{91E0562B-FFB9-4AA9-9C12-18FC5A5EF7CF}" srcOrd="7" destOrd="0" presId="urn:microsoft.com/office/officeart/2008/layout/LinedList"/>
    <dgm:cxn modelId="{808D56FE-4489-45BE-9744-AD3ECBC99E34}" type="presParOf" srcId="{91E0562B-FFB9-4AA9-9C12-18FC5A5EF7CF}" destId="{2623AB95-966E-41F1-AEB1-AB7CD52C90DC}" srcOrd="0" destOrd="0" presId="urn:microsoft.com/office/officeart/2008/layout/LinedList"/>
    <dgm:cxn modelId="{4EDE6CF9-2325-4684-AAF4-11D078E759BA}" type="presParOf" srcId="{91E0562B-FFB9-4AA9-9C12-18FC5A5EF7CF}" destId="{4ED2413F-2FA1-4C89-9F99-90D967F67716}" srcOrd="1" destOrd="0" presId="urn:microsoft.com/office/officeart/2008/layout/LinedList"/>
    <dgm:cxn modelId="{3156C59E-935C-4F80-A8EE-22A6B78FCD94}" type="presParOf" srcId="{BF7C6B18-5671-4369-86FC-185E0F013F09}" destId="{92C298FE-3DE2-4301-B4A8-2F2BFCAE06A9}" srcOrd="8" destOrd="0" presId="urn:microsoft.com/office/officeart/2008/layout/LinedList"/>
    <dgm:cxn modelId="{D1B648F9-0D69-4DAE-8443-FD9EA44C0806}" type="presParOf" srcId="{BF7C6B18-5671-4369-86FC-185E0F013F09}" destId="{F2ADF576-5DD5-4CF2-A3A9-100F98BCCFF4}" srcOrd="9" destOrd="0" presId="urn:microsoft.com/office/officeart/2008/layout/LinedList"/>
    <dgm:cxn modelId="{8404F24F-2927-47BD-A192-36ED260F1461}" type="presParOf" srcId="{F2ADF576-5DD5-4CF2-A3A9-100F98BCCFF4}" destId="{4952C629-3CAF-4BC6-B52F-2B6805D0D5F8}" srcOrd="0" destOrd="0" presId="urn:microsoft.com/office/officeart/2008/layout/LinedList"/>
    <dgm:cxn modelId="{52F3A791-0762-4F83-BCD9-393E6794FA2B}" type="presParOf" srcId="{F2ADF576-5DD5-4CF2-A3A9-100F98BCCFF4}" destId="{E8CA53A5-4782-45A5-8C1C-3D609D521F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4941C-EF26-46DD-B7ED-8CE62A05F3DC}">
      <dsp:nvSpPr>
        <dsp:cNvPr id="0" name=""/>
        <dsp:cNvSpPr/>
      </dsp:nvSpPr>
      <dsp:spPr>
        <a:xfrm>
          <a:off x="0" y="611"/>
          <a:ext cx="5606327" cy="14314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5947B7-2582-495C-9E0A-E5964827EF64}">
      <dsp:nvSpPr>
        <dsp:cNvPr id="0" name=""/>
        <dsp:cNvSpPr/>
      </dsp:nvSpPr>
      <dsp:spPr>
        <a:xfrm>
          <a:off x="433015" y="322689"/>
          <a:ext cx="787301" cy="7873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5ADF5-3393-40A2-AC48-E6FD93E1632F}">
      <dsp:nvSpPr>
        <dsp:cNvPr id="0" name=""/>
        <dsp:cNvSpPr/>
      </dsp:nvSpPr>
      <dsp:spPr>
        <a:xfrm>
          <a:off x="1653332" y="611"/>
          <a:ext cx="3952994" cy="1431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96" tIns="151496" rIns="151496" bIns="15149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Provides an understanding of Gregg’s Plc. Organisational structure.</a:t>
          </a:r>
        </a:p>
      </dsp:txBody>
      <dsp:txXfrm>
        <a:off x="1653332" y="611"/>
        <a:ext cx="3952994" cy="1431456"/>
      </dsp:txXfrm>
    </dsp:sp>
    <dsp:sp modelId="{F7D86177-11B4-4E6C-979B-205A0F1421D3}">
      <dsp:nvSpPr>
        <dsp:cNvPr id="0" name=""/>
        <dsp:cNvSpPr/>
      </dsp:nvSpPr>
      <dsp:spPr>
        <a:xfrm>
          <a:off x="0" y="1789932"/>
          <a:ext cx="5606327" cy="14314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AA42AA-5ADF-4E7D-A93B-BE3C110A4D5F}">
      <dsp:nvSpPr>
        <dsp:cNvPr id="0" name=""/>
        <dsp:cNvSpPr/>
      </dsp:nvSpPr>
      <dsp:spPr>
        <a:xfrm>
          <a:off x="433015" y="2112009"/>
          <a:ext cx="787301" cy="7873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BC849-C66A-4252-AB46-67A83E279DC0}">
      <dsp:nvSpPr>
        <dsp:cNvPr id="0" name=""/>
        <dsp:cNvSpPr/>
      </dsp:nvSpPr>
      <dsp:spPr>
        <a:xfrm>
          <a:off x="1653332" y="1789932"/>
          <a:ext cx="3952994" cy="1431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96" tIns="151496" rIns="151496" bIns="15149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Explains the three main types of organisational structure within Gregg’s Plc.</a:t>
          </a:r>
        </a:p>
      </dsp:txBody>
      <dsp:txXfrm>
        <a:off x="1653332" y="1789932"/>
        <a:ext cx="3952994" cy="1431456"/>
      </dsp:txXfrm>
    </dsp:sp>
    <dsp:sp modelId="{609985CB-72A1-461D-89F6-EF15A117E954}">
      <dsp:nvSpPr>
        <dsp:cNvPr id="0" name=""/>
        <dsp:cNvSpPr/>
      </dsp:nvSpPr>
      <dsp:spPr>
        <a:xfrm>
          <a:off x="0" y="3579252"/>
          <a:ext cx="5606327" cy="14314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FE839-BC07-45D0-9080-32BCC7421180}">
      <dsp:nvSpPr>
        <dsp:cNvPr id="0" name=""/>
        <dsp:cNvSpPr/>
      </dsp:nvSpPr>
      <dsp:spPr>
        <a:xfrm>
          <a:off x="433015" y="3901330"/>
          <a:ext cx="787301" cy="7873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A3064-4053-4DC9-B7AF-DBA02DF24EB0}">
      <dsp:nvSpPr>
        <dsp:cNvPr id="0" name=""/>
        <dsp:cNvSpPr/>
      </dsp:nvSpPr>
      <dsp:spPr>
        <a:xfrm>
          <a:off x="1653332" y="3579252"/>
          <a:ext cx="3952994" cy="1431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96" tIns="151496" rIns="151496" bIns="15149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Provides explanatory organisation charts to further highlight findings. </a:t>
          </a:r>
        </a:p>
      </dsp:txBody>
      <dsp:txXfrm>
        <a:off x="1653332" y="3579252"/>
        <a:ext cx="3952994" cy="14314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6C1D0-5DD6-457B-9A78-D2F5E2E34D73}">
      <dsp:nvSpPr>
        <dsp:cNvPr id="0" name=""/>
        <dsp:cNvSpPr/>
      </dsp:nvSpPr>
      <dsp:spPr>
        <a:xfrm>
          <a:off x="5856051" y="1904453"/>
          <a:ext cx="148804" cy="675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5195"/>
              </a:lnTo>
              <a:lnTo>
                <a:pt x="148804" y="67519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AB06B7-26CE-4395-88FD-EB89973F0837}">
      <dsp:nvSpPr>
        <dsp:cNvPr id="0" name=""/>
        <dsp:cNvSpPr/>
      </dsp:nvSpPr>
      <dsp:spPr>
        <a:xfrm>
          <a:off x="5707246" y="1904453"/>
          <a:ext cx="148804" cy="707138"/>
        </a:xfrm>
        <a:custGeom>
          <a:avLst/>
          <a:gdLst/>
          <a:ahLst/>
          <a:cxnLst/>
          <a:rect l="0" t="0" r="0" b="0"/>
          <a:pathLst>
            <a:path>
              <a:moveTo>
                <a:pt x="148804" y="0"/>
              </a:moveTo>
              <a:lnTo>
                <a:pt x="148804" y="707138"/>
              </a:lnTo>
              <a:lnTo>
                <a:pt x="0" y="707138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D85020-08AF-4389-A9AB-D9978AD07772}">
      <dsp:nvSpPr>
        <dsp:cNvPr id="0" name=""/>
        <dsp:cNvSpPr/>
      </dsp:nvSpPr>
      <dsp:spPr>
        <a:xfrm>
          <a:off x="5856051" y="1904453"/>
          <a:ext cx="51443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5472"/>
              </a:lnTo>
              <a:lnTo>
                <a:pt x="5144399" y="1265472"/>
              </a:lnTo>
              <a:lnTo>
                <a:pt x="5144399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CC04BC-AB75-418C-B011-8C2F3377BFE1}">
      <dsp:nvSpPr>
        <dsp:cNvPr id="0" name=""/>
        <dsp:cNvSpPr/>
      </dsp:nvSpPr>
      <dsp:spPr>
        <a:xfrm>
          <a:off x="5856051" y="1904453"/>
          <a:ext cx="34295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5472"/>
              </a:lnTo>
              <a:lnTo>
                <a:pt x="3429599" y="1265472"/>
              </a:lnTo>
              <a:lnTo>
                <a:pt x="3429599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FC6551-4D2C-400C-AB59-ACA9AA3DB0B8}">
      <dsp:nvSpPr>
        <dsp:cNvPr id="0" name=""/>
        <dsp:cNvSpPr/>
      </dsp:nvSpPr>
      <dsp:spPr>
        <a:xfrm>
          <a:off x="5856051" y="1904453"/>
          <a:ext cx="17147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5472"/>
              </a:lnTo>
              <a:lnTo>
                <a:pt x="1714799" y="1265472"/>
              </a:lnTo>
              <a:lnTo>
                <a:pt x="1714799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6D4C50-C1B9-4836-A57C-9951E2C9107B}">
      <dsp:nvSpPr>
        <dsp:cNvPr id="0" name=""/>
        <dsp:cNvSpPr/>
      </dsp:nvSpPr>
      <dsp:spPr>
        <a:xfrm>
          <a:off x="5810330" y="1904453"/>
          <a:ext cx="91440" cy="141427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52E9CE-26FA-4C26-A66D-A9A01C74715A}">
      <dsp:nvSpPr>
        <dsp:cNvPr id="0" name=""/>
        <dsp:cNvSpPr/>
      </dsp:nvSpPr>
      <dsp:spPr>
        <a:xfrm>
          <a:off x="4141251" y="1904453"/>
          <a:ext cx="17147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1714799" y="0"/>
              </a:moveTo>
              <a:lnTo>
                <a:pt x="1714799" y="1265472"/>
              </a:lnTo>
              <a:lnTo>
                <a:pt x="0" y="1265472"/>
              </a:lnTo>
              <a:lnTo>
                <a:pt x="0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9F3B79-B166-4A62-8BE5-6CB007504978}">
      <dsp:nvSpPr>
        <dsp:cNvPr id="0" name=""/>
        <dsp:cNvSpPr/>
      </dsp:nvSpPr>
      <dsp:spPr>
        <a:xfrm>
          <a:off x="2426451" y="1904453"/>
          <a:ext cx="34295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3429599" y="0"/>
              </a:moveTo>
              <a:lnTo>
                <a:pt x="3429599" y="1265472"/>
              </a:lnTo>
              <a:lnTo>
                <a:pt x="0" y="1265472"/>
              </a:lnTo>
              <a:lnTo>
                <a:pt x="0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2F1F2A-FE38-43A2-AF72-6CFB2A79928F}">
      <dsp:nvSpPr>
        <dsp:cNvPr id="0" name=""/>
        <dsp:cNvSpPr/>
      </dsp:nvSpPr>
      <dsp:spPr>
        <a:xfrm>
          <a:off x="711651" y="1904453"/>
          <a:ext cx="5144399" cy="1414277"/>
        </a:xfrm>
        <a:custGeom>
          <a:avLst/>
          <a:gdLst/>
          <a:ahLst/>
          <a:cxnLst/>
          <a:rect l="0" t="0" r="0" b="0"/>
          <a:pathLst>
            <a:path>
              <a:moveTo>
                <a:pt x="5144399" y="0"/>
              </a:moveTo>
              <a:lnTo>
                <a:pt x="5144399" y="1265472"/>
              </a:lnTo>
              <a:lnTo>
                <a:pt x="0" y="1265472"/>
              </a:lnTo>
              <a:lnTo>
                <a:pt x="0" y="141427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681A0F-8D66-4B7E-B8BB-1471A3FC69F5}">
      <dsp:nvSpPr>
        <dsp:cNvPr id="0" name=""/>
        <dsp:cNvSpPr/>
      </dsp:nvSpPr>
      <dsp:spPr>
        <a:xfrm>
          <a:off x="5045737" y="819310"/>
          <a:ext cx="1620627" cy="108514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Roisin Currie (CEO)</a:t>
          </a:r>
        </a:p>
      </dsp:txBody>
      <dsp:txXfrm>
        <a:off x="5045737" y="819310"/>
        <a:ext cx="1620627" cy="1085142"/>
      </dsp:txXfrm>
    </dsp:sp>
    <dsp:sp modelId="{89AB783B-B9EA-44EA-AE41-9E0065EFC400}">
      <dsp:nvSpPr>
        <dsp:cNvPr id="0" name=""/>
        <dsp:cNvSpPr/>
      </dsp:nvSpPr>
      <dsp:spPr>
        <a:xfrm>
          <a:off x="30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Marketing </a:t>
          </a:r>
        </a:p>
      </dsp:txBody>
      <dsp:txXfrm>
        <a:off x="3055" y="3318731"/>
        <a:ext cx="1417190" cy="708595"/>
      </dsp:txXfrm>
    </dsp:sp>
    <dsp:sp modelId="{2508E573-0B0C-4D7C-8F68-59A52C27E817}">
      <dsp:nvSpPr>
        <dsp:cNvPr id="0" name=""/>
        <dsp:cNvSpPr/>
      </dsp:nvSpPr>
      <dsp:spPr>
        <a:xfrm>
          <a:off x="17178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Finance</a:t>
          </a:r>
        </a:p>
      </dsp:txBody>
      <dsp:txXfrm>
        <a:off x="1717855" y="3318731"/>
        <a:ext cx="1417190" cy="708595"/>
      </dsp:txXfrm>
    </dsp:sp>
    <dsp:sp modelId="{6D67DFA9-3A4F-470F-BA3D-840CF6855B23}">
      <dsp:nvSpPr>
        <dsp:cNvPr id="0" name=""/>
        <dsp:cNvSpPr/>
      </dsp:nvSpPr>
      <dsp:spPr>
        <a:xfrm>
          <a:off x="34326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HR</a:t>
          </a:r>
        </a:p>
      </dsp:txBody>
      <dsp:txXfrm>
        <a:off x="3432655" y="3318731"/>
        <a:ext cx="1417190" cy="708595"/>
      </dsp:txXfrm>
    </dsp:sp>
    <dsp:sp modelId="{AF0527A6-E19B-4F07-89CE-C9C2FB5408AC}">
      <dsp:nvSpPr>
        <dsp:cNvPr id="0" name=""/>
        <dsp:cNvSpPr/>
      </dsp:nvSpPr>
      <dsp:spPr>
        <a:xfrm>
          <a:off x="51474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IT</a:t>
          </a:r>
        </a:p>
      </dsp:txBody>
      <dsp:txXfrm>
        <a:off x="5147455" y="3318731"/>
        <a:ext cx="1417190" cy="708595"/>
      </dsp:txXfrm>
    </dsp:sp>
    <dsp:sp modelId="{7D4EA83E-C664-4062-91FE-EB8B4F7F6563}">
      <dsp:nvSpPr>
        <dsp:cNvPr id="0" name=""/>
        <dsp:cNvSpPr/>
      </dsp:nvSpPr>
      <dsp:spPr>
        <a:xfrm>
          <a:off x="68622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Supply Chain</a:t>
          </a:r>
        </a:p>
      </dsp:txBody>
      <dsp:txXfrm>
        <a:off x="6862255" y="3318731"/>
        <a:ext cx="1417190" cy="708595"/>
      </dsp:txXfrm>
    </dsp:sp>
    <dsp:sp modelId="{FFB052EF-A4E1-4E43-867F-219079A71C1C}">
      <dsp:nvSpPr>
        <dsp:cNvPr id="0" name=""/>
        <dsp:cNvSpPr/>
      </dsp:nvSpPr>
      <dsp:spPr>
        <a:xfrm>
          <a:off x="85770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Sales</a:t>
          </a:r>
        </a:p>
      </dsp:txBody>
      <dsp:txXfrm>
        <a:off x="8577055" y="3318731"/>
        <a:ext cx="1417190" cy="708595"/>
      </dsp:txXfrm>
    </dsp:sp>
    <dsp:sp modelId="{9F1D36CE-0D40-487D-89EE-A36F1CCB51B8}">
      <dsp:nvSpPr>
        <dsp:cNvPr id="0" name=""/>
        <dsp:cNvSpPr/>
      </dsp:nvSpPr>
      <dsp:spPr>
        <a:xfrm>
          <a:off x="10291855" y="3318731"/>
          <a:ext cx="1417190" cy="7085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Legal</a:t>
          </a:r>
        </a:p>
      </dsp:txBody>
      <dsp:txXfrm>
        <a:off x="10291855" y="3318731"/>
        <a:ext cx="1417190" cy="708595"/>
      </dsp:txXfrm>
    </dsp:sp>
    <dsp:sp modelId="{98DA7239-E12D-4354-A437-93DB01E3D209}">
      <dsp:nvSpPr>
        <dsp:cNvPr id="0" name=""/>
        <dsp:cNvSpPr/>
      </dsp:nvSpPr>
      <dsp:spPr>
        <a:xfrm>
          <a:off x="4054674" y="2202063"/>
          <a:ext cx="1652571" cy="81905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Richard Hutton (CFO)</a:t>
          </a:r>
        </a:p>
      </dsp:txBody>
      <dsp:txXfrm>
        <a:off x="4054674" y="2202063"/>
        <a:ext cx="1652571" cy="819057"/>
      </dsp:txXfrm>
    </dsp:sp>
    <dsp:sp modelId="{A10D0579-D054-4026-8086-008D84FFC472}">
      <dsp:nvSpPr>
        <dsp:cNvPr id="0" name=""/>
        <dsp:cNvSpPr/>
      </dsp:nvSpPr>
      <dsp:spPr>
        <a:xfrm>
          <a:off x="6004855" y="2202063"/>
          <a:ext cx="1648603" cy="75517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Board of Directors</a:t>
          </a:r>
        </a:p>
      </dsp:txBody>
      <dsp:txXfrm>
        <a:off x="6004855" y="2202063"/>
        <a:ext cx="1648603" cy="7551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FAF3D5-B8C6-4209-9800-92830D07D699}">
      <dsp:nvSpPr>
        <dsp:cNvPr id="0" name=""/>
        <dsp:cNvSpPr/>
      </dsp:nvSpPr>
      <dsp:spPr>
        <a:xfrm>
          <a:off x="7374034" y="3271727"/>
          <a:ext cx="332405" cy="10193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9376"/>
              </a:lnTo>
              <a:lnTo>
                <a:pt x="332405" y="1019376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52E9CE-26FA-4C26-A66D-A9A01C74715A}">
      <dsp:nvSpPr>
        <dsp:cNvPr id="0" name=""/>
        <dsp:cNvSpPr/>
      </dsp:nvSpPr>
      <dsp:spPr>
        <a:xfrm>
          <a:off x="5579046" y="1698342"/>
          <a:ext cx="2681402" cy="4653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2683"/>
              </a:lnTo>
              <a:lnTo>
                <a:pt x="2681402" y="232683"/>
              </a:lnTo>
              <a:lnTo>
                <a:pt x="2681402" y="46536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E8E919-3995-4836-A493-E02EFBB601BA}">
      <dsp:nvSpPr>
        <dsp:cNvPr id="0" name=""/>
        <dsp:cNvSpPr/>
      </dsp:nvSpPr>
      <dsp:spPr>
        <a:xfrm>
          <a:off x="4692632" y="3271727"/>
          <a:ext cx="332405" cy="10193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9376"/>
              </a:lnTo>
              <a:lnTo>
                <a:pt x="332405" y="1019376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9F3B79-B166-4A62-8BE5-6CB007504978}">
      <dsp:nvSpPr>
        <dsp:cNvPr id="0" name=""/>
        <dsp:cNvSpPr/>
      </dsp:nvSpPr>
      <dsp:spPr>
        <a:xfrm>
          <a:off x="5533326" y="1698342"/>
          <a:ext cx="91440" cy="46536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536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D44A04-BC85-45DA-A952-9C444EB0692A}">
      <dsp:nvSpPr>
        <dsp:cNvPr id="0" name=""/>
        <dsp:cNvSpPr/>
      </dsp:nvSpPr>
      <dsp:spPr>
        <a:xfrm>
          <a:off x="2011230" y="3271727"/>
          <a:ext cx="332405" cy="10193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9376"/>
              </a:lnTo>
              <a:lnTo>
                <a:pt x="332405" y="1019376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2F1F2A-FE38-43A2-AF72-6CFB2A79928F}">
      <dsp:nvSpPr>
        <dsp:cNvPr id="0" name=""/>
        <dsp:cNvSpPr/>
      </dsp:nvSpPr>
      <dsp:spPr>
        <a:xfrm>
          <a:off x="2897644" y="1698342"/>
          <a:ext cx="2681402" cy="465367"/>
        </a:xfrm>
        <a:custGeom>
          <a:avLst/>
          <a:gdLst/>
          <a:ahLst/>
          <a:cxnLst/>
          <a:rect l="0" t="0" r="0" b="0"/>
          <a:pathLst>
            <a:path>
              <a:moveTo>
                <a:pt x="2681402" y="0"/>
              </a:moveTo>
              <a:lnTo>
                <a:pt x="2681402" y="232683"/>
              </a:lnTo>
              <a:lnTo>
                <a:pt x="0" y="232683"/>
              </a:lnTo>
              <a:lnTo>
                <a:pt x="0" y="465367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681A0F-8D66-4B7E-B8BB-1471A3FC69F5}">
      <dsp:nvSpPr>
        <dsp:cNvPr id="0" name=""/>
        <dsp:cNvSpPr/>
      </dsp:nvSpPr>
      <dsp:spPr>
        <a:xfrm>
          <a:off x="4311973" y="1524"/>
          <a:ext cx="2534146" cy="16968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Roisin Currie (CEO)</a:t>
          </a:r>
        </a:p>
      </dsp:txBody>
      <dsp:txXfrm>
        <a:off x="4311973" y="1524"/>
        <a:ext cx="2534146" cy="1696817"/>
      </dsp:txXfrm>
    </dsp:sp>
    <dsp:sp modelId="{89AB783B-B9EA-44EA-AE41-9E0065EFC400}">
      <dsp:nvSpPr>
        <dsp:cNvPr id="0" name=""/>
        <dsp:cNvSpPr/>
      </dsp:nvSpPr>
      <dsp:spPr>
        <a:xfrm>
          <a:off x="1789626" y="2163710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North Region</a:t>
          </a:r>
        </a:p>
      </dsp:txBody>
      <dsp:txXfrm>
        <a:off x="1789626" y="2163710"/>
        <a:ext cx="2216034" cy="1108017"/>
      </dsp:txXfrm>
    </dsp:sp>
    <dsp:sp modelId="{32F44AD1-079E-4808-9F97-B23A446EA255}">
      <dsp:nvSpPr>
        <dsp:cNvPr id="0" name=""/>
        <dsp:cNvSpPr/>
      </dsp:nvSpPr>
      <dsp:spPr>
        <a:xfrm>
          <a:off x="2343635" y="3737094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Regional Managers</a:t>
          </a:r>
        </a:p>
      </dsp:txBody>
      <dsp:txXfrm>
        <a:off x="2343635" y="3737094"/>
        <a:ext cx="2216034" cy="1108017"/>
      </dsp:txXfrm>
    </dsp:sp>
    <dsp:sp modelId="{2508E573-0B0C-4D7C-8F68-59A52C27E817}">
      <dsp:nvSpPr>
        <dsp:cNvPr id="0" name=""/>
        <dsp:cNvSpPr/>
      </dsp:nvSpPr>
      <dsp:spPr>
        <a:xfrm>
          <a:off x="4471029" y="2163710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South Region</a:t>
          </a:r>
        </a:p>
      </dsp:txBody>
      <dsp:txXfrm>
        <a:off x="4471029" y="2163710"/>
        <a:ext cx="2216034" cy="1108017"/>
      </dsp:txXfrm>
    </dsp:sp>
    <dsp:sp modelId="{24C77E73-ACAF-47BB-947E-0FF960B16FAE}">
      <dsp:nvSpPr>
        <dsp:cNvPr id="0" name=""/>
        <dsp:cNvSpPr/>
      </dsp:nvSpPr>
      <dsp:spPr>
        <a:xfrm>
          <a:off x="5025037" y="3737094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Regional Managers</a:t>
          </a:r>
        </a:p>
      </dsp:txBody>
      <dsp:txXfrm>
        <a:off x="5025037" y="3737094"/>
        <a:ext cx="2216034" cy="1108017"/>
      </dsp:txXfrm>
    </dsp:sp>
    <dsp:sp modelId="{6D67DFA9-3A4F-470F-BA3D-840CF6855B23}">
      <dsp:nvSpPr>
        <dsp:cNvPr id="0" name=""/>
        <dsp:cNvSpPr/>
      </dsp:nvSpPr>
      <dsp:spPr>
        <a:xfrm>
          <a:off x="7152431" y="2163710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Scotland</a:t>
          </a:r>
        </a:p>
      </dsp:txBody>
      <dsp:txXfrm>
        <a:off x="7152431" y="2163710"/>
        <a:ext cx="2216034" cy="1108017"/>
      </dsp:txXfrm>
    </dsp:sp>
    <dsp:sp modelId="{824061DC-C18B-4B4B-96AC-7AA48A41072B}">
      <dsp:nvSpPr>
        <dsp:cNvPr id="0" name=""/>
        <dsp:cNvSpPr/>
      </dsp:nvSpPr>
      <dsp:spPr>
        <a:xfrm>
          <a:off x="7706440" y="3737094"/>
          <a:ext cx="2216034" cy="110801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Regional Managers</a:t>
          </a:r>
        </a:p>
      </dsp:txBody>
      <dsp:txXfrm>
        <a:off x="7706440" y="3737094"/>
        <a:ext cx="2216034" cy="11080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C41C92-16A9-425C-809A-3ECBE7EAF099}">
      <dsp:nvSpPr>
        <dsp:cNvPr id="0" name=""/>
        <dsp:cNvSpPr/>
      </dsp:nvSpPr>
      <dsp:spPr>
        <a:xfrm>
          <a:off x="4399445" y="3814702"/>
          <a:ext cx="217403" cy="6667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6704"/>
              </a:lnTo>
              <a:lnTo>
                <a:pt x="217403" y="666704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0C2D74-CC34-46F5-9711-F3559A796A48}">
      <dsp:nvSpPr>
        <dsp:cNvPr id="0" name=""/>
        <dsp:cNvSpPr/>
      </dsp:nvSpPr>
      <dsp:spPr>
        <a:xfrm>
          <a:off x="4933469" y="2785658"/>
          <a:ext cx="91440" cy="3043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4365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710302-02C5-427F-87E7-44D252D526C6}">
      <dsp:nvSpPr>
        <dsp:cNvPr id="0" name=""/>
        <dsp:cNvSpPr/>
      </dsp:nvSpPr>
      <dsp:spPr>
        <a:xfrm>
          <a:off x="4933469" y="1756613"/>
          <a:ext cx="91440" cy="3043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04365"/>
              </a:lnTo>
            </a:path>
          </a:pathLst>
        </a:custGeom>
        <a:noFill/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1441D-E47F-4E66-9E43-B39B92EC07C5}">
      <dsp:nvSpPr>
        <dsp:cNvPr id="0" name=""/>
        <dsp:cNvSpPr/>
      </dsp:nvSpPr>
      <dsp:spPr>
        <a:xfrm>
          <a:off x="4979189" y="727569"/>
          <a:ext cx="876861" cy="304365"/>
        </a:xfrm>
        <a:custGeom>
          <a:avLst/>
          <a:gdLst/>
          <a:ahLst/>
          <a:cxnLst/>
          <a:rect l="0" t="0" r="0" b="0"/>
          <a:pathLst>
            <a:path>
              <a:moveTo>
                <a:pt x="876861" y="0"/>
              </a:moveTo>
              <a:lnTo>
                <a:pt x="876861" y="152182"/>
              </a:lnTo>
              <a:lnTo>
                <a:pt x="0" y="152182"/>
              </a:lnTo>
              <a:lnTo>
                <a:pt x="0" y="30436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0E3DF4-5160-4809-BF5A-D1069E1A0CAA}">
      <dsp:nvSpPr>
        <dsp:cNvPr id="0" name=""/>
        <dsp:cNvSpPr/>
      </dsp:nvSpPr>
      <dsp:spPr>
        <a:xfrm>
          <a:off x="5856051" y="727569"/>
          <a:ext cx="876861" cy="3043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182"/>
              </a:lnTo>
              <a:lnTo>
                <a:pt x="876861" y="152182"/>
              </a:lnTo>
              <a:lnTo>
                <a:pt x="876861" y="304365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1D0E59-6726-4355-ABE7-39BBB41CF1C5}">
      <dsp:nvSpPr>
        <dsp:cNvPr id="0" name=""/>
        <dsp:cNvSpPr/>
      </dsp:nvSpPr>
      <dsp:spPr>
        <a:xfrm>
          <a:off x="5131371" y="2890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Roisin Currie (CEO)</a:t>
          </a:r>
        </a:p>
      </dsp:txBody>
      <dsp:txXfrm>
        <a:off x="5131371" y="2890"/>
        <a:ext cx="1449358" cy="724679"/>
      </dsp:txXfrm>
    </dsp:sp>
    <dsp:sp modelId="{CD44C9EE-E501-4028-841C-21E538BC77ED}">
      <dsp:nvSpPr>
        <dsp:cNvPr id="0" name=""/>
        <dsp:cNvSpPr/>
      </dsp:nvSpPr>
      <dsp:spPr>
        <a:xfrm>
          <a:off x="6008233" y="1031934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Departments (HR, IT, Sales, Finance, Legal)</a:t>
          </a:r>
        </a:p>
      </dsp:txBody>
      <dsp:txXfrm>
        <a:off x="6008233" y="1031934"/>
        <a:ext cx="1449358" cy="724679"/>
      </dsp:txXfrm>
    </dsp:sp>
    <dsp:sp modelId="{734B544C-F888-4441-8176-55780B16F4C0}">
      <dsp:nvSpPr>
        <dsp:cNvPr id="0" name=""/>
        <dsp:cNvSpPr/>
      </dsp:nvSpPr>
      <dsp:spPr>
        <a:xfrm>
          <a:off x="4254510" y="1031934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Senior Executives</a:t>
          </a:r>
        </a:p>
      </dsp:txBody>
      <dsp:txXfrm>
        <a:off x="4254510" y="1031934"/>
        <a:ext cx="1449358" cy="724679"/>
      </dsp:txXfrm>
    </dsp:sp>
    <dsp:sp modelId="{35189B57-28CD-4B4C-AA21-7368B201D0E1}">
      <dsp:nvSpPr>
        <dsp:cNvPr id="0" name=""/>
        <dsp:cNvSpPr/>
      </dsp:nvSpPr>
      <dsp:spPr>
        <a:xfrm>
          <a:off x="4254510" y="2060978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Regional Managers</a:t>
          </a:r>
        </a:p>
      </dsp:txBody>
      <dsp:txXfrm>
        <a:off x="4254510" y="2060978"/>
        <a:ext cx="1449358" cy="724679"/>
      </dsp:txXfrm>
    </dsp:sp>
    <dsp:sp modelId="{7545A1AD-51F9-4F37-8935-70D9CAFC577C}">
      <dsp:nvSpPr>
        <dsp:cNvPr id="0" name=""/>
        <dsp:cNvSpPr/>
      </dsp:nvSpPr>
      <dsp:spPr>
        <a:xfrm>
          <a:off x="4254510" y="3090023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Store Managers</a:t>
          </a:r>
        </a:p>
      </dsp:txBody>
      <dsp:txXfrm>
        <a:off x="4254510" y="3090023"/>
        <a:ext cx="1449358" cy="724679"/>
      </dsp:txXfrm>
    </dsp:sp>
    <dsp:sp modelId="{7E016201-8A7D-4675-9748-18718F45F72C}">
      <dsp:nvSpPr>
        <dsp:cNvPr id="0" name=""/>
        <dsp:cNvSpPr/>
      </dsp:nvSpPr>
      <dsp:spPr>
        <a:xfrm>
          <a:off x="4616849" y="4119067"/>
          <a:ext cx="1449358" cy="72467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88900" dist="2794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Store Employees</a:t>
          </a:r>
        </a:p>
      </dsp:txBody>
      <dsp:txXfrm>
        <a:off x="4616849" y="4119067"/>
        <a:ext cx="1449358" cy="7246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E6782B-8210-4281-B0D5-E8F32A3BE5C5}">
      <dsp:nvSpPr>
        <dsp:cNvPr id="0" name=""/>
        <dsp:cNvSpPr/>
      </dsp:nvSpPr>
      <dsp:spPr>
        <a:xfrm>
          <a:off x="0" y="681"/>
          <a:ext cx="339422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CA0C6-2B73-4745-BBE7-BACADB7B26C9}">
      <dsp:nvSpPr>
        <dsp:cNvPr id="0" name=""/>
        <dsp:cNvSpPr/>
      </dsp:nvSpPr>
      <dsp:spPr>
        <a:xfrm>
          <a:off x="0" y="681"/>
          <a:ext cx="3394220" cy="111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Greggs Plc. Uses a multifaceted approach in its business structure.</a:t>
          </a:r>
        </a:p>
      </dsp:txBody>
      <dsp:txXfrm>
        <a:off x="0" y="681"/>
        <a:ext cx="3394220" cy="1116097"/>
      </dsp:txXfrm>
    </dsp:sp>
    <dsp:sp modelId="{4486ED9A-6150-4F4B-818C-BE979F7C0188}">
      <dsp:nvSpPr>
        <dsp:cNvPr id="0" name=""/>
        <dsp:cNvSpPr/>
      </dsp:nvSpPr>
      <dsp:spPr>
        <a:xfrm>
          <a:off x="0" y="1116778"/>
          <a:ext cx="339422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5DCC-B15E-4567-B619-5E84E12E2411}">
      <dsp:nvSpPr>
        <dsp:cNvPr id="0" name=""/>
        <dsp:cNvSpPr/>
      </dsp:nvSpPr>
      <dsp:spPr>
        <a:xfrm>
          <a:off x="0" y="1116778"/>
          <a:ext cx="3394220" cy="111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functional structure allows clarity of the responsibilities of each department.</a:t>
          </a:r>
        </a:p>
      </dsp:txBody>
      <dsp:txXfrm>
        <a:off x="0" y="1116778"/>
        <a:ext cx="3394220" cy="1116097"/>
      </dsp:txXfrm>
    </dsp:sp>
    <dsp:sp modelId="{2DC602A0-6C9A-48A8-8BC2-7A146764C288}">
      <dsp:nvSpPr>
        <dsp:cNvPr id="0" name=""/>
        <dsp:cNvSpPr/>
      </dsp:nvSpPr>
      <dsp:spPr>
        <a:xfrm>
          <a:off x="0" y="2232875"/>
          <a:ext cx="339422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08008-B3E9-469E-8EA0-B6D002D499A5}">
      <dsp:nvSpPr>
        <dsp:cNvPr id="0" name=""/>
        <dsp:cNvSpPr/>
      </dsp:nvSpPr>
      <dsp:spPr>
        <a:xfrm>
          <a:off x="0" y="2232875"/>
          <a:ext cx="3394220" cy="111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divisional structure ensures all regions are managed individually without the risk of supply-chain disruptions.</a:t>
          </a:r>
        </a:p>
      </dsp:txBody>
      <dsp:txXfrm>
        <a:off x="0" y="2232875"/>
        <a:ext cx="3394220" cy="1116097"/>
      </dsp:txXfrm>
    </dsp:sp>
    <dsp:sp modelId="{4D3A4235-5A12-4A9A-809A-2F0124989E62}">
      <dsp:nvSpPr>
        <dsp:cNvPr id="0" name=""/>
        <dsp:cNvSpPr/>
      </dsp:nvSpPr>
      <dsp:spPr>
        <a:xfrm>
          <a:off x="0" y="3348972"/>
          <a:ext cx="339422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3AB95-966E-41F1-AEB1-AB7CD52C90DC}">
      <dsp:nvSpPr>
        <dsp:cNvPr id="0" name=""/>
        <dsp:cNvSpPr/>
      </dsp:nvSpPr>
      <dsp:spPr>
        <a:xfrm>
          <a:off x="0" y="3348972"/>
          <a:ext cx="3394220" cy="111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hierarchical structure ensures clear guidance of the chain of command. </a:t>
          </a:r>
        </a:p>
      </dsp:txBody>
      <dsp:txXfrm>
        <a:off x="0" y="3348972"/>
        <a:ext cx="3394220" cy="1116097"/>
      </dsp:txXfrm>
    </dsp:sp>
    <dsp:sp modelId="{92C298FE-3DE2-4301-B4A8-2F2BFCAE06A9}">
      <dsp:nvSpPr>
        <dsp:cNvPr id="0" name=""/>
        <dsp:cNvSpPr/>
      </dsp:nvSpPr>
      <dsp:spPr>
        <a:xfrm>
          <a:off x="0" y="4465069"/>
          <a:ext cx="339422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2C629-3CAF-4BC6-B52F-2B6805D0D5F8}">
      <dsp:nvSpPr>
        <dsp:cNvPr id="0" name=""/>
        <dsp:cNvSpPr/>
      </dsp:nvSpPr>
      <dsp:spPr>
        <a:xfrm>
          <a:off x="0" y="4465069"/>
          <a:ext cx="3394220" cy="111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This multifaceted approach ensures Greggs Plc. Remains successful and competitive in the hospitality industry. </a:t>
          </a:r>
        </a:p>
      </dsp:txBody>
      <dsp:txXfrm>
        <a:off x="0" y="4465069"/>
        <a:ext cx="3394220" cy="1116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8/5/2026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retailbulletin.com/food-and-drink/greggs-profits-surge-by-20-as-grocery-business-grows-29-07-202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ierarchy" TargetMode="External"/><Relationship Id="rId2" Type="http://schemas.openxmlformats.org/officeDocument/2006/relationships/image" Target="../media/image6.1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meeting" TargetMode="External"/><Relationship Id="rId2" Type="http://schemas.openxmlformats.org/officeDocument/2006/relationships/image" Target="../media/image7.1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tridsscribbles.nl/2012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vinayravindran.com/2019/05/05/hierarchy-less-culture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60DE5BD7-8D11-2117-2BA7-E54668083A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275" b="74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459C3A3-8B02-4FAB-91CE-E81E1BA31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048" y="2059012"/>
            <a:ext cx="12188952" cy="1828800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D5B76-40D2-E989-D85C-97BE4B98C1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Organisational Structure of Greggs Plc.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DB366A7-87C2-43BB-AF03-1AF039EE1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48" y="3887812"/>
            <a:ext cx="12188952" cy="457200"/>
          </a:xfrm>
          <a:prstGeom prst="rect">
            <a:avLst/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334638-AAF5-5B8F-E66F-B75021C3A3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7472" y="3913632"/>
            <a:ext cx="11503152" cy="457200"/>
          </a:xfrm>
        </p:spPr>
        <p:txBody>
          <a:bodyPr>
            <a:normAutofit/>
          </a:bodyPr>
          <a:lstStyle/>
          <a:p>
            <a:r>
              <a:rPr lang="en-US" dirty="0"/>
              <a:t>Viorel-Sorin Mihai 2513663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684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972422-B794-4FA8-BCC6-BAF6938A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A3A12-3BA1-2869-6824-E911D06EC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325880"/>
            <a:ext cx="3089437" cy="4206240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tx2"/>
                </a:solidFill>
              </a:rPr>
              <a:t>Agenda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DE9E2B-5611-49C8-862E-AD4D43A8A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296EC4F-8732-481B-94CB-C98E4EF29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836869"/>
            <a:ext cx="0" cy="3184263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70760-F22B-44AD-D7F6-CBE5A952A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668" y="1126067"/>
            <a:ext cx="6605331" cy="4605866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 Introduction</a:t>
            </a:r>
          </a:p>
          <a:p>
            <a:r>
              <a:rPr lang="en-US" sz="1800" dirty="0" err="1">
                <a:solidFill>
                  <a:schemeClr val="tx2"/>
                </a:solidFill>
              </a:rPr>
              <a:t>Organisational</a:t>
            </a:r>
            <a:r>
              <a:rPr lang="en-US" sz="1800" dirty="0">
                <a:solidFill>
                  <a:schemeClr val="tx2"/>
                </a:solidFill>
              </a:rPr>
              <a:t> Structure and </a:t>
            </a:r>
            <a:r>
              <a:rPr lang="en-US" sz="1800" dirty="0" err="1">
                <a:solidFill>
                  <a:schemeClr val="tx2"/>
                </a:solidFill>
              </a:rPr>
              <a:t>Organisation</a:t>
            </a:r>
            <a:r>
              <a:rPr lang="en-US" sz="1800" dirty="0">
                <a:solidFill>
                  <a:schemeClr val="tx2"/>
                </a:solidFill>
              </a:rPr>
              <a:t> Chart </a:t>
            </a:r>
          </a:p>
          <a:p>
            <a:r>
              <a:rPr lang="en-US" sz="1800" dirty="0">
                <a:solidFill>
                  <a:schemeClr val="tx2"/>
                </a:solidFill>
              </a:rPr>
              <a:t>Functional Structure</a:t>
            </a:r>
          </a:p>
          <a:p>
            <a:r>
              <a:rPr lang="en-US" sz="1800" dirty="0">
                <a:solidFill>
                  <a:schemeClr val="tx2"/>
                </a:solidFill>
              </a:rPr>
              <a:t>Matrix Structure</a:t>
            </a:r>
          </a:p>
          <a:p>
            <a:r>
              <a:rPr lang="en-US" sz="1800" dirty="0">
                <a:solidFill>
                  <a:schemeClr val="tx2"/>
                </a:solidFill>
              </a:rPr>
              <a:t> Hierarchical Structure</a:t>
            </a:r>
          </a:p>
          <a:p>
            <a:r>
              <a:rPr lang="en-US" sz="1800" dirty="0">
                <a:solidFill>
                  <a:schemeClr val="tx2"/>
                </a:solidFill>
              </a:rPr>
              <a:t>Conclusion</a:t>
            </a:r>
          </a:p>
          <a:p>
            <a:r>
              <a:rPr lang="en-US" sz="1800" dirty="0">
                <a:solidFill>
                  <a:schemeClr val="tx2"/>
                </a:solidFill>
              </a:rPr>
              <a:t>References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19C7155-1644-4C60-B0B5-32B1800D6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340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3EC245-C9B2-41DB-AC99-41DB7FC14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D006CB6-41D0-433B-A9A4-C3C0695FD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358" y="0"/>
            <a:ext cx="465164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B085380-27CE-4E71-AA77-81E6A0399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358" y="2224216"/>
            <a:ext cx="4651642" cy="17381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EDE0A-FF6F-3572-4871-A9ED9136C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070" y="2338928"/>
            <a:ext cx="4134677" cy="15087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E8454F-4FC1-45C2-4A2F-EA28CC4C82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775053"/>
              </p:ext>
            </p:extLst>
          </p:nvPr>
        </p:nvGraphicFramePr>
        <p:xfrm>
          <a:off x="965199" y="927809"/>
          <a:ext cx="5606327" cy="5011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3797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61D8F-E142-AAFF-181B-5ED306E3E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 and </a:t>
            </a:r>
            <a:r>
              <a:rPr lang="en-US" dirty="0" err="1"/>
              <a:t>organisation</a:t>
            </a:r>
            <a:r>
              <a:rPr lang="en-US" dirty="0"/>
              <a:t> chart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9D4F17-89CA-94E7-653F-3281DC0BF6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structure = how power, authority and responsibility are distributed in an </a:t>
            </a:r>
            <a:r>
              <a:rPr lang="en-US" dirty="0" err="1"/>
              <a:t>organisation</a:t>
            </a:r>
            <a:r>
              <a:rPr lang="en-US" dirty="0"/>
              <a:t> (Du, Dahl and White, 2025).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723F21-2BF2-68E6-03EF-4C8330A401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 An </a:t>
            </a:r>
            <a:r>
              <a:rPr lang="en-US" dirty="0" err="1"/>
              <a:t>organisational</a:t>
            </a:r>
            <a:r>
              <a:rPr lang="en-US" dirty="0"/>
              <a:t> chart refers to a visual map explaining how responsibilities are shared among employees (Institute of Directors, 2025).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ECA061-560E-00AF-1C67-84E2DD3B0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368" y="3453617"/>
            <a:ext cx="5729591" cy="32228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914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91C4E3-7735-9CC3-A514-9DA63EAED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B2836FF-945C-48EA-A449-7EDFC73F6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691" y="0"/>
            <a:ext cx="606974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BC7947-FCF0-4F53-A871-5E847286C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549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5E04DFB-DE39-4410-A457-DD1B62DE0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691" y="176109"/>
            <a:ext cx="6069743" cy="16459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2518A-6A4F-4D04-4D77-FC1DED198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961" y="284176"/>
            <a:ext cx="5094980" cy="1508760"/>
          </a:xfrm>
        </p:spPr>
        <p:txBody>
          <a:bodyPr>
            <a:normAutofit/>
          </a:bodyPr>
          <a:lstStyle/>
          <a:p>
            <a:r>
              <a:rPr lang="en-US" sz="3400" dirty="0">
                <a:solidFill>
                  <a:schemeClr val="tx2"/>
                </a:solidFill>
              </a:rPr>
              <a:t>The functional structure of Greggs plc.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213B7D-A090-2D17-05B7-339ED3415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4275" y="1746761"/>
            <a:ext cx="5092599" cy="34884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11E03-8102-9E45-AF43-5CB03CEFB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363" y="2011680"/>
            <a:ext cx="5090578" cy="420624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Greggs Plc. uses the functional structure, as the company is divided into departments under the Greggs Company Board, based in Newcastle upon Tyne. </a:t>
            </a:r>
          </a:p>
          <a:p>
            <a:r>
              <a:rPr lang="en-US" dirty="0">
                <a:solidFill>
                  <a:schemeClr val="bg1"/>
                </a:solidFill>
              </a:rPr>
              <a:t>The functional structure allows work to be divided within an </a:t>
            </a:r>
            <a:r>
              <a:rPr lang="en-US" dirty="0" err="1">
                <a:solidFill>
                  <a:schemeClr val="bg1"/>
                </a:solidFill>
              </a:rPr>
              <a:t>organisation</a:t>
            </a:r>
            <a:r>
              <a:rPr lang="en-US" dirty="0">
                <a:solidFill>
                  <a:schemeClr val="bg1"/>
                </a:solidFill>
              </a:rPr>
              <a:t> based on employees' skills and expertise, grouped into departments (</a:t>
            </a:r>
            <a:r>
              <a:rPr lang="en-US" dirty="0" err="1">
                <a:solidFill>
                  <a:schemeClr val="bg1"/>
                </a:solidFill>
              </a:rPr>
              <a:t>Kharkheli</a:t>
            </a:r>
            <a:r>
              <a:rPr lang="en-US" dirty="0">
                <a:solidFill>
                  <a:schemeClr val="bg1"/>
                </a:solidFill>
              </a:rPr>
              <a:t> and </a:t>
            </a:r>
            <a:r>
              <a:rPr lang="en-US" dirty="0" err="1">
                <a:solidFill>
                  <a:schemeClr val="bg1"/>
                </a:solidFill>
              </a:rPr>
              <a:t>Gavardashvili</a:t>
            </a:r>
            <a:r>
              <a:rPr lang="en-US" dirty="0">
                <a:solidFill>
                  <a:schemeClr val="bg1"/>
                </a:solidFill>
              </a:rPr>
              <a:t>, 2025). </a:t>
            </a:r>
          </a:p>
        </p:txBody>
      </p:sp>
    </p:spTree>
    <p:extLst>
      <p:ext uri="{BB962C8B-B14F-4D97-AF65-F5344CB8AC3E}">
        <p14:creationId xmlns:p14="http://schemas.microsoft.com/office/powerpoint/2010/main" val="96629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BC932-0904-699F-856D-4D40E6391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functional Structure-chart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13DCD8-C5E9-4FF3-8E1D-EA2F995750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61910"/>
              </p:ext>
            </p:extLst>
          </p:nvPr>
        </p:nvGraphicFramePr>
        <p:xfrm>
          <a:off x="238908" y="1575934"/>
          <a:ext cx="11712102" cy="484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4851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153169-E588-EBF4-D7C6-791EAD640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B2460-24AD-35B2-4A4E-35DBC6D4C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 dirty="0"/>
              <a:t>The Divisional structure of Greggs plc.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C31AF8-C52A-9D93-4552-315A8DE181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33" b="7333"/>
          <a:stretch/>
        </p:blipFill>
        <p:spPr>
          <a:xfrm>
            <a:off x="1202918" y="2120054"/>
            <a:ext cx="6130569" cy="344845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40C21-EAE9-B295-5AF3-48D192205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99" y="2045110"/>
            <a:ext cx="4298732" cy="4528714"/>
          </a:xfrm>
        </p:spPr>
        <p:txBody>
          <a:bodyPr>
            <a:normAutofit/>
          </a:bodyPr>
          <a:lstStyle/>
          <a:p>
            <a:r>
              <a:rPr lang="en-US" sz="1800" b="1" dirty="0"/>
              <a:t>Greggs Plc. uses the divisional structure, especially for the operations and supply chain, as it operates over 2,600 stores across the UK (Greggs, 2025).</a:t>
            </a:r>
          </a:p>
          <a:p>
            <a:pPr marL="0" indent="0">
              <a:buNone/>
            </a:pPr>
            <a:endParaRPr lang="en-US" sz="1800" b="1" dirty="0"/>
          </a:p>
          <a:p>
            <a:r>
              <a:rPr lang="en-US" sz="1800" b="1" dirty="0"/>
              <a:t>The divisional structure enables </a:t>
            </a:r>
            <a:r>
              <a:rPr lang="en-US" sz="1800" b="1" dirty="0" err="1"/>
              <a:t>organisations</a:t>
            </a:r>
            <a:r>
              <a:rPr lang="en-US" sz="1800" b="1" dirty="0"/>
              <a:t> to group the operations into independent structural entities based on location, the product or the market (Mittal and Stanikzai, 2025).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6ED463-5955-0E5F-71BB-B994326458A2}"/>
              </a:ext>
            </a:extLst>
          </p:cNvPr>
          <p:cNvSpPr txBox="1"/>
          <p:nvPr/>
        </p:nvSpPr>
        <p:spPr>
          <a:xfrm>
            <a:off x="1202918" y="5568507"/>
            <a:ext cx="613056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astridsscribbles.nl/2012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529206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9FE3F-942E-0266-BA9F-99CC3F995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E37985-09B8-4F09-93C7-44CB3EDE5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6198"/>
            <a:ext cx="12192000" cy="60056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6F8BA-03F7-409C-59EA-34A85B12B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Divisional Structure-chart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8807BF-A499-99F8-B619-679EACC96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349849"/>
              </p:ext>
            </p:extLst>
          </p:nvPr>
        </p:nvGraphicFramePr>
        <p:xfrm>
          <a:off x="390710" y="1472921"/>
          <a:ext cx="11712102" cy="484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6372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4D13B6-86E4-7363-9F2F-0D6A44551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AD7F9-0DB0-0973-BA7A-B5511C76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2"/>
                </a:solidFill>
              </a:rPr>
              <a:t>The Hierarhichal structure of Greggs plc.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B31FF-FBF5-92CC-D629-0D3F8C316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Greggs Plc. uses the Hierarchical structure, meaning the authority flows from top to bottom with clear roles and responsibilities. </a:t>
            </a:r>
          </a:p>
          <a:p>
            <a:r>
              <a:rPr lang="en-US" dirty="0">
                <a:solidFill>
                  <a:schemeClr val="bg1"/>
                </a:solidFill>
              </a:rPr>
              <a:t>The hierarchical structure has a clear chain of command, and it has a </a:t>
            </a:r>
            <a:r>
              <a:rPr lang="en-US" dirty="0" err="1">
                <a:solidFill>
                  <a:schemeClr val="bg1"/>
                </a:solidFill>
              </a:rPr>
              <a:t>centralised</a:t>
            </a:r>
            <a:r>
              <a:rPr lang="en-US" dirty="0">
                <a:solidFill>
                  <a:schemeClr val="bg1"/>
                </a:solidFill>
              </a:rPr>
              <a:t> decision-making operation. (Joseph and Sengul, 2024)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B7D55-18A6-43AB-806F-B8120A04E7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/>
        </p:blipFill>
        <p:spPr>
          <a:xfrm>
            <a:off x="5262368" y="1318979"/>
            <a:ext cx="6283602" cy="41785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15EBFC-05CF-BDB6-EBFB-1FFDAEBF195D}"/>
              </a:ext>
            </a:extLst>
          </p:cNvPr>
          <p:cNvSpPr txBox="1"/>
          <p:nvPr/>
        </p:nvSpPr>
        <p:spPr>
          <a:xfrm>
            <a:off x="9032141" y="5297519"/>
            <a:ext cx="251382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vinayravindran.com/2019/05/05/hierarchy-less-cultu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0709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A99642-94F1-0C08-2873-729AAB3AE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D2F62FC-933E-323C-4845-CD09A461C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6198"/>
            <a:ext cx="12192000" cy="60056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E597A-9CBD-6892-7126-60CC0E1A8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Hierarchical Structure-chart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A54002-803B-CD00-3EAD-EAC347156C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097130"/>
              </p:ext>
            </p:extLst>
          </p:nvPr>
        </p:nvGraphicFramePr>
        <p:xfrm>
          <a:off x="390710" y="1472921"/>
          <a:ext cx="11712102" cy="484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80690A-CF65-370F-C61A-FC3B89156AFD}"/>
              </a:ext>
            </a:extLst>
          </p:cNvPr>
          <p:cNvCxnSpPr>
            <a:cxnSpLocks/>
          </p:cNvCxnSpPr>
          <p:nvPr/>
        </p:nvCxnSpPr>
        <p:spPr>
          <a:xfrm>
            <a:off x="7184390" y="3219450"/>
            <a:ext cx="0" cy="759339"/>
          </a:xfrm>
          <a:prstGeom prst="line">
            <a:avLst/>
          </a:prstGeom>
          <a:ln w="158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AC3005F-313D-D894-8CE1-98E1D622CFBD}"/>
              </a:ext>
            </a:extLst>
          </p:cNvPr>
          <p:cNvCxnSpPr>
            <a:cxnSpLocks/>
          </p:cNvCxnSpPr>
          <p:nvPr/>
        </p:nvCxnSpPr>
        <p:spPr>
          <a:xfrm>
            <a:off x="6094959" y="3978789"/>
            <a:ext cx="1089431" cy="0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1132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D39D30-12A9-79BE-2D2C-B6B72E278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CE471017-3497-4F9F-A862-BA1016D1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6E7BB245-1516-48B9-8C45-E83FC9BF6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19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762C5FF7-82FA-4981-A20D-264C4BBF1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24216"/>
            <a:ext cx="7543800" cy="17381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2FCA8-46B2-AA08-1BCB-70E57B54C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04" y="2338928"/>
            <a:ext cx="6006596" cy="150876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tx2"/>
                </a:solidFill>
              </a:rPr>
              <a:t>ConclusioN</a:t>
            </a:r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100360C1-6CDA-4409-9F53-EFA8287366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8173632"/>
              </p:ext>
            </p:extLst>
          </p:nvPr>
        </p:nvGraphicFramePr>
        <p:xfrm>
          <a:off x="8153400" y="927809"/>
          <a:ext cx="3394220" cy="5581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3458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E2ADE7-FE6E-F9BE-477A-6A2A0C861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1A6D86F0-98E0-4468-9315-41BF7B0F2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A7A10-62E6-B0D5-D2F8-91CA1DBD7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70" y="838646"/>
            <a:ext cx="3709991" cy="5180709"/>
          </a:xfrm>
        </p:spPr>
        <p:txBody>
          <a:bodyPr>
            <a:normAutofit/>
          </a:bodyPr>
          <a:lstStyle/>
          <a:p>
            <a:r>
              <a:rPr lang="en-US" sz="3600"/>
              <a:t>References</a:t>
            </a:r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CE957058-57AD-46A9-BAE9-7145CB350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-2"/>
            <a:ext cx="7537703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69AA3-F875-49BF-734D-6018E9B45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3671" y="838647"/>
            <a:ext cx="5823328" cy="5180708"/>
          </a:xfrm>
        </p:spPr>
        <p:txBody>
          <a:bodyPr anchor="ctr">
            <a:norm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US" sz="1100" dirty="0"/>
              <a:t>Albert, D.M. (2023). What do you mean by organizational structure? Acknowledging and harmonizing differences and commonalities in three prominent perspectives. </a:t>
            </a:r>
            <a:r>
              <a:rPr lang="en-US" sz="1100" i="1" dirty="0"/>
              <a:t>Journal of Organization Design</a:t>
            </a:r>
            <a:r>
              <a:rPr lang="en-US" sz="1100" dirty="0"/>
              <a:t>, 13(1), pp.1–11. doi:10.1007/s41469-023-00152-y. 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/>
              <a:t>Du, G., Dahl, D.W. and White, K. (2025). Why horizontal organizations don’t fall flat: Organizational structure shapes perceptions of egalitarianism and company warmth. </a:t>
            </a:r>
            <a:r>
              <a:rPr lang="en-US" sz="1100" i="1" dirty="0"/>
              <a:t>Journal of Consumer Research</a:t>
            </a:r>
            <a:r>
              <a:rPr lang="en-US" sz="1100" dirty="0"/>
              <a:t>, 53(1). doi:10.1093/</a:t>
            </a:r>
            <a:r>
              <a:rPr lang="en-US" sz="1100" dirty="0" err="1"/>
              <a:t>jcr</a:t>
            </a:r>
            <a:r>
              <a:rPr lang="en-US" sz="1100" dirty="0"/>
              <a:t>/ucaf041.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/>
              <a:t>Greggs (2025). </a:t>
            </a:r>
            <a:r>
              <a:rPr lang="en-US" sz="1100" i="1" dirty="0"/>
              <a:t>Greggs corporate | our strategy</a:t>
            </a:r>
            <a:r>
              <a:rPr lang="en-US" sz="1100" dirty="0"/>
              <a:t>. [online] </a:t>
            </a:r>
            <a:r>
              <a:rPr lang="en-US" sz="1100" i="1" dirty="0"/>
              <a:t>corporate.greggs.co.uk</a:t>
            </a:r>
            <a:r>
              <a:rPr lang="en-US" sz="1100" dirty="0"/>
              <a:t>. Greggs. Available at: https://corporate.greggs.co.uk/about-us/our-strategy [Accessed 25 July 2026].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/>
              <a:t>Institute of Directors (2025). </a:t>
            </a:r>
            <a:r>
              <a:rPr lang="en-US" sz="1100" i="1" dirty="0"/>
              <a:t>What is an </a:t>
            </a:r>
            <a:r>
              <a:rPr lang="en-US" sz="1100" i="1" dirty="0" err="1"/>
              <a:t>organisational</a:t>
            </a:r>
            <a:r>
              <a:rPr lang="en-US" sz="1100" i="1" dirty="0"/>
              <a:t> structure?</a:t>
            </a:r>
            <a:r>
              <a:rPr lang="en-US" sz="1100" dirty="0"/>
              <a:t> </a:t>
            </a:r>
            <a:r>
              <a:rPr lang="en-US" sz="1100" i="1" dirty="0"/>
              <a:t>Institute of Directors</a:t>
            </a:r>
            <a:r>
              <a:rPr lang="en-US" sz="1100" dirty="0"/>
              <a:t>. Institute of Directors. Available at: https://www.iod.com/resources/company-structure/what-is-an-organisational-structure/ [Accessed 27 July 2026].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/>
              <a:t>Joseph, J. and Sengul, M. (2024). Organization design: Current insights and future research directions. </a:t>
            </a:r>
            <a:r>
              <a:rPr lang="en-US" sz="1100" i="1" dirty="0"/>
              <a:t>Journal of Management</a:t>
            </a:r>
            <a:r>
              <a:rPr lang="en-US" sz="1100" dirty="0"/>
              <a:t>, [online] 51(1), pp.249–308. doi:10.1177/01492063241271242.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 err="1"/>
              <a:t>Kharkheli</a:t>
            </a:r>
            <a:r>
              <a:rPr lang="en-US" sz="1100" dirty="0"/>
              <a:t>, M. and </a:t>
            </a:r>
            <a:r>
              <a:rPr lang="en-US" sz="1100" dirty="0" err="1"/>
              <a:t>Gavardashvili</a:t>
            </a:r>
            <a:r>
              <a:rPr lang="en-US" sz="1100" dirty="0"/>
              <a:t>, D. (2025). Variety of Organizational Structures. </a:t>
            </a:r>
            <a:r>
              <a:rPr lang="en-US" sz="1100" i="1" dirty="0"/>
              <a:t>Journal of Economics, Finance And Management Studies</a:t>
            </a:r>
            <a:r>
              <a:rPr lang="en-US" sz="1100" dirty="0"/>
              <a:t>, 08(05). doi:10.47191/</a:t>
            </a:r>
            <a:r>
              <a:rPr lang="en-US" sz="1100" dirty="0" err="1"/>
              <a:t>jefms</a:t>
            </a:r>
            <a:r>
              <a:rPr lang="en-US" sz="1100" dirty="0"/>
              <a:t>/v8-i5-59.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100" dirty="0"/>
              <a:t>Mittal, E. and Stanikzai, M.E. (2025). Strategic alignment of organizational structure based on decisions for sustainable organizational performance: A bibliometric-systematic literature review. </a:t>
            </a:r>
            <a:r>
              <a:rPr lang="en-US" sz="1100" i="1" dirty="0"/>
              <a:t>Cogent Business &amp; Management</a:t>
            </a:r>
            <a:r>
              <a:rPr lang="en-US" sz="1100" dirty="0"/>
              <a:t>, 12(1). doi:10.1080/23311975.2025.2560650.</a:t>
            </a:r>
          </a:p>
        </p:txBody>
      </p:sp>
    </p:spTree>
    <p:extLst>
      <p:ext uri="{BB962C8B-B14F-4D97-AF65-F5344CB8AC3E}">
        <p14:creationId xmlns:p14="http://schemas.microsoft.com/office/powerpoint/2010/main" val="319824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41AEEB-5449-8707-4F2B-7AD4A1B10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13E75778-8865-451E-A418-58B337FE5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CB972422-B794-4FA8-BCC6-BAF6938A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7F6E1-E157-4E86-43A9-6C9D5E21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00" y="2167391"/>
            <a:ext cx="6280927" cy="25232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4400" spc="150" dirty="0">
                <a:solidFill>
                  <a:schemeClr val="tx2"/>
                </a:solidFill>
              </a:rPr>
              <a:t>Thank You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9DE9E2B-5611-49C8-862E-AD4D43A8A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5296EC4F-8732-481B-94CB-C98E4EF29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836869"/>
            <a:ext cx="0" cy="3184263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ectangle 71">
            <a:extLst>
              <a:ext uri="{FF2B5EF4-FFF2-40B4-BE49-F238E27FC236}">
                <a16:creationId xmlns:a16="http://schemas.microsoft.com/office/drawing/2014/main" id="{519C7155-1644-4C60-B0B5-32B1800D6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8527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93</TotalTime>
  <Words>756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Corbel</vt:lpstr>
      <vt:lpstr>Wingdings</vt:lpstr>
      <vt:lpstr>Banded</vt:lpstr>
      <vt:lpstr>Organisational Structure of Greggs Plc. </vt:lpstr>
      <vt:lpstr>Agenda</vt:lpstr>
      <vt:lpstr>Introduction</vt:lpstr>
      <vt:lpstr>Organisational Structure and organisation chart</vt:lpstr>
      <vt:lpstr>The functional structure of Greggs plc.</vt:lpstr>
      <vt:lpstr>The functional Structure-chart</vt:lpstr>
      <vt:lpstr>The Divisional structure of Greggs plc.</vt:lpstr>
      <vt:lpstr>The Divisional Structure-chart</vt:lpstr>
      <vt:lpstr>The Hierarhichal structure of Greggs plc.</vt:lpstr>
      <vt:lpstr>The Hierarchical Structure-chart</vt:lpstr>
      <vt:lpstr>ConclusioN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Viorel-Sorin Mihai (2513663)</dc:creator>
  <cp:revision>2</cp:revision>
  <dcterms:created xsi:type="dcterms:W3CDTF">2026-08-05T06:16:28Z</dcterms:created>
  <dcterms:modified xsi:type="dcterms:W3CDTF">2026-08-05T07:49:40Z</dcterms:modified>
</cp:coreProperties>
</file>