
<file path=[Content_Types].xml><?xml version="1.0" encoding="utf-8"?>
<Types xmlns="http://schemas.openxmlformats.org/package/2006/content-types">
  <Default Extension="png" ContentType="image/png"/>
  <Default Extension="jpg&amp;ehk=995KXn2TYD7Qv7xb6cyvyg&amp;r=0&amp;pid=OfficeInsert" ContentType="image/jpe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2"/>
  </p:notesMasterIdLst>
  <p:handoutMasterIdLst>
    <p:handoutMasterId r:id="rId33"/>
  </p:handoutMasterIdLst>
  <p:sldIdLst>
    <p:sldId id="256" r:id="rId5"/>
    <p:sldId id="257" r:id="rId6"/>
    <p:sldId id="258" r:id="rId7"/>
    <p:sldId id="290" r:id="rId8"/>
    <p:sldId id="316" r:id="rId9"/>
    <p:sldId id="311" r:id="rId10"/>
    <p:sldId id="260" r:id="rId11"/>
    <p:sldId id="261" r:id="rId12"/>
    <p:sldId id="262" r:id="rId13"/>
    <p:sldId id="291" r:id="rId14"/>
    <p:sldId id="292" r:id="rId15"/>
    <p:sldId id="293" r:id="rId16"/>
    <p:sldId id="317" r:id="rId17"/>
    <p:sldId id="294" r:id="rId18"/>
    <p:sldId id="295" r:id="rId19"/>
    <p:sldId id="296" r:id="rId20"/>
    <p:sldId id="312" r:id="rId21"/>
    <p:sldId id="264" r:id="rId22"/>
    <p:sldId id="265" r:id="rId23"/>
    <p:sldId id="266" r:id="rId24"/>
    <p:sldId id="273" r:id="rId25"/>
    <p:sldId id="313" r:id="rId26"/>
    <p:sldId id="274" r:id="rId27"/>
    <p:sldId id="275" r:id="rId28"/>
    <p:sldId id="276" r:id="rId29"/>
    <p:sldId id="318" r:id="rId30"/>
    <p:sldId id="278"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2" d="100"/>
          <a:sy n="102" d="100"/>
        </p:scale>
        <p:origin x="264"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openxmlformats.org/officeDocument/2006/relationships/tableStyles" Target="tableStyles.xml"/><Relationship Id="rId58"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161DB30D-75E2-47CA-A790-5554AA9AD950}"/>
    <pc:docChg chg="undo custSel addSld delSld modSld">
      <pc:chgData name="Paul Tinkler" userId="bcebf29c-73c2-433d-80d2-6bad896374bf" providerId="ADAL" clId="{161DB30D-75E2-47CA-A790-5554AA9AD950}" dt="2017-09-03T21:41:09.296" v="3230"/>
      <pc:docMkLst>
        <pc:docMk/>
      </pc:docMkLst>
      <pc:sldChg chg="modSp">
        <pc:chgData name="Paul Tinkler" userId="bcebf29c-73c2-433d-80d2-6bad896374bf" providerId="ADAL" clId="{161DB30D-75E2-47CA-A790-5554AA9AD950}" dt="2017-08-31T12:09:26.892" v="46" actId="20577"/>
        <pc:sldMkLst>
          <pc:docMk/>
          <pc:sldMk cId="3408955283" sldId="256"/>
        </pc:sldMkLst>
        <pc:spChg chg="mod">
          <ac:chgData name="Paul Tinkler" userId="bcebf29c-73c2-433d-80d2-6bad896374bf" providerId="ADAL" clId="{161DB30D-75E2-47CA-A790-5554AA9AD950}" dt="2017-08-31T12:08:00.145" v="2" actId="20577"/>
          <ac:spMkLst>
            <pc:docMk/>
            <pc:sldMk cId="3408955283" sldId="256"/>
            <ac:spMk id="2" creationId="{00000000-0000-0000-0000-000000000000}"/>
          </ac:spMkLst>
        </pc:spChg>
        <pc:spChg chg="mod">
          <ac:chgData name="Paul Tinkler" userId="bcebf29c-73c2-433d-80d2-6bad896374bf" providerId="ADAL" clId="{161DB30D-75E2-47CA-A790-5554AA9AD950}" dt="2017-08-31T12:09:26.892" v="46" actId="20577"/>
          <ac:spMkLst>
            <pc:docMk/>
            <pc:sldMk cId="3408955283" sldId="256"/>
            <ac:spMk id="3" creationId="{00000000-0000-0000-0000-000000000000}"/>
          </ac:spMkLst>
        </pc:spChg>
      </pc:sldChg>
      <pc:sldChg chg="modSp">
        <pc:chgData name="Paul Tinkler" userId="bcebf29c-73c2-433d-80d2-6bad896374bf" providerId="ADAL" clId="{161DB30D-75E2-47CA-A790-5554AA9AD950}" dt="2017-08-31T17:04:10.627" v="1390" actId="20577"/>
        <pc:sldMkLst>
          <pc:docMk/>
          <pc:sldMk cId="1947463288" sldId="257"/>
        </pc:sldMkLst>
        <pc:spChg chg="mod">
          <ac:chgData name="Paul Tinkler" userId="bcebf29c-73c2-433d-80d2-6bad896374bf" providerId="ADAL" clId="{161DB30D-75E2-47CA-A790-5554AA9AD950}" dt="2017-08-31T12:12:10.943" v="98" actId="20577"/>
          <ac:spMkLst>
            <pc:docMk/>
            <pc:sldMk cId="1947463288" sldId="257"/>
            <ac:spMk id="2" creationId="{00000000-0000-0000-0000-000000000000}"/>
          </ac:spMkLst>
        </pc:spChg>
        <pc:spChg chg="mod">
          <ac:chgData name="Paul Tinkler" userId="bcebf29c-73c2-433d-80d2-6bad896374bf" providerId="ADAL" clId="{161DB30D-75E2-47CA-A790-5554AA9AD950}" dt="2017-08-31T17:04:10.627" v="1390" actId="20577"/>
          <ac:spMkLst>
            <pc:docMk/>
            <pc:sldMk cId="1947463288" sldId="257"/>
            <ac:spMk id="3" creationId="{00000000-0000-0000-0000-000000000000}"/>
          </ac:spMkLst>
        </pc:spChg>
      </pc:sldChg>
      <pc:sldChg chg="modSp add">
        <pc:chgData name="Paul Tinkler" userId="bcebf29c-73c2-433d-80d2-6bad896374bf" providerId="ADAL" clId="{161DB30D-75E2-47CA-A790-5554AA9AD950}" dt="2017-08-31T12:19:24.015" v="630" actId="20577"/>
        <pc:sldMkLst>
          <pc:docMk/>
          <pc:sldMk cId="1315376997" sldId="258"/>
        </pc:sldMkLst>
        <pc:spChg chg="mod">
          <ac:chgData name="Paul Tinkler" userId="bcebf29c-73c2-433d-80d2-6bad896374bf" providerId="ADAL" clId="{161DB30D-75E2-47CA-A790-5554AA9AD950}" dt="2017-08-31T12:17:20.198" v="294" actId="27636"/>
          <ac:spMkLst>
            <pc:docMk/>
            <pc:sldMk cId="1315376997" sldId="258"/>
            <ac:spMk id="2" creationId="{EEBF5288-FA86-4A78-99F6-E0AAF828F586}"/>
          </ac:spMkLst>
        </pc:spChg>
        <pc:spChg chg="mod">
          <ac:chgData name="Paul Tinkler" userId="bcebf29c-73c2-433d-80d2-6bad896374bf" providerId="ADAL" clId="{161DB30D-75E2-47CA-A790-5554AA9AD950}" dt="2017-08-31T12:19:24.015" v="630" actId="20577"/>
          <ac:spMkLst>
            <pc:docMk/>
            <pc:sldMk cId="1315376997" sldId="258"/>
            <ac:spMk id="3" creationId="{B546272F-38FB-40F0-9432-A3573F058685}"/>
          </ac:spMkLst>
        </pc:spChg>
      </pc:sldChg>
      <pc:sldChg chg="modSp add">
        <pc:chgData name="Paul Tinkler" userId="bcebf29c-73c2-433d-80d2-6bad896374bf" providerId="ADAL" clId="{161DB30D-75E2-47CA-A790-5554AA9AD950}" dt="2017-08-31T12:29:20.144" v="661" actId="20577"/>
        <pc:sldMkLst>
          <pc:docMk/>
          <pc:sldMk cId="1944438744" sldId="259"/>
        </pc:sldMkLst>
        <pc:spChg chg="mod">
          <ac:chgData name="Paul Tinkler" userId="bcebf29c-73c2-433d-80d2-6bad896374bf" providerId="ADAL" clId="{161DB30D-75E2-47CA-A790-5554AA9AD950}" dt="2017-08-31T12:28:15.056" v="631" actId="20577"/>
          <ac:spMkLst>
            <pc:docMk/>
            <pc:sldMk cId="1944438744" sldId="259"/>
            <ac:spMk id="2" creationId="{37FCEAF7-0C03-44A9-813B-5FFDEA175E30}"/>
          </ac:spMkLst>
        </pc:spChg>
        <pc:spChg chg="mod">
          <ac:chgData name="Paul Tinkler" userId="bcebf29c-73c2-433d-80d2-6bad896374bf" providerId="ADAL" clId="{161DB30D-75E2-47CA-A790-5554AA9AD950}" dt="2017-08-31T12:29:20.144" v="661" actId="20577"/>
          <ac:spMkLst>
            <pc:docMk/>
            <pc:sldMk cId="1944438744" sldId="259"/>
            <ac:spMk id="3" creationId="{F1013714-B63F-4276-8EDB-DA3144FE18D4}"/>
          </ac:spMkLst>
        </pc:spChg>
      </pc:sldChg>
      <pc:sldChg chg="modSp add">
        <pc:chgData name="Paul Tinkler" userId="bcebf29c-73c2-433d-80d2-6bad896374bf" providerId="ADAL" clId="{161DB30D-75E2-47CA-A790-5554AA9AD950}" dt="2017-09-03T21:37:47.433" v="2751" actId="6549"/>
        <pc:sldMkLst>
          <pc:docMk/>
          <pc:sldMk cId="3776944875" sldId="260"/>
        </pc:sldMkLst>
        <pc:spChg chg="mod">
          <ac:chgData name="Paul Tinkler" userId="bcebf29c-73c2-433d-80d2-6bad896374bf" providerId="ADAL" clId="{161DB30D-75E2-47CA-A790-5554AA9AD950}" dt="2017-08-31T12:30:44.527" v="662" actId="27636"/>
          <ac:spMkLst>
            <pc:docMk/>
            <pc:sldMk cId="3776944875" sldId="260"/>
            <ac:spMk id="2" creationId="{14BF4254-7AD7-4E1D-9814-FD48DC76C757}"/>
          </ac:spMkLst>
        </pc:spChg>
        <pc:spChg chg="mod">
          <ac:chgData name="Paul Tinkler" userId="bcebf29c-73c2-433d-80d2-6bad896374bf" providerId="ADAL" clId="{161DB30D-75E2-47CA-A790-5554AA9AD950}" dt="2017-09-03T21:37:47.433" v="2751" actId="6549"/>
          <ac:spMkLst>
            <pc:docMk/>
            <pc:sldMk cId="3776944875" sldId="260"/>
            <ac:spMk id="3" creationId="{F47E3C9D-239B-413D-BBB2-BDC31414CAB4}"/>
          </ac:spMkLst>
        </pc:spChg>
      </pc:sldChg>
      <pc:sldChg chg="modSp add">
        <pc:chgData name="Paul Tinkler" userId="bcebf29c-73c2-433d-80d2-6bad896374bf" providerId="ADAL" clId="{161DB30D-75E2-47CA-A790-5554AA9AD950}" dt="2017-08-31T17:12:22.920" v="1417" actId="27636"/>
        <pc:sldMkLst>
          <pc:docMk/>
          <pc:sldMk cId="1644802126" sldId="261"/>
        </pc:sldMkLst>
        <pc:spChg chg="mod">
          <ac:chgData name="Paul Tinkler" userId="bcebf29c-73c2-433d-80d2-6bad896374bf" providerId="ADAL" clId="{161DB30D-75E2-47CA-A790-5554AA9AD950}" dt="2017-08-31T12:32:27.128" v="677" actId="27636"/>
          <ac:spMkLst>
            <pc:docMk/>
            <pc:sldMk cId="1644802126" sldId="261"/>
            <ac:spMk id="2" creationId="{7F39E93B-3FE8-4C19-A5EC-37F4C3484916}"/>
          </ac:spMkLst>
        </pc:spChg>
        <pc:spChg chg="mod">
          <ac:chgData name="Paul Tinkler" userId="bcebf29c-73c2-433d-80d2-6bad896374bf" providerId="ADAL" clId="{161DB30D-75E2-47CA-A790-5554AA9AD950}" dt="2017-08-31T17:12:22.920" v="1417" actId="27636"/>
          <ac:spMkLst>
            <pc:docMk/>
            <pc:sldMk cId="1644802126" sldId="261"/>
            <ac:spMk id="3" creationId="{7484384D-2039-4393-A933-DC667CA4E336}"/>
          </ac:spMkLst>
        </pc:spChg>
      </pc:sldChg>
      <pc:sldChg chg="modSp add">
        <pc:chgData name="Paul Tinkler" userId="bcebf29c-73c2-433d-80d2-6bad896374bf" providerId="ADAL" clId="{161DB30D-75E2-47CA-A790-5554AA9AD950}" dt="2017-08-31T17:17:58.578" v="1450" actId="20577"/>
        <pc:sldMkLst>
          <pc:docMk/>
          <pc:sldMk cId="590022305" sldId="262"/>
        </pc:sldMkLst>
        <pc:spChg chg="mod">
          <ac:chgData name="Paul Tinkler" userId="bcebf29c-73c2-433d-80d2-6bad896374bf" providerId="ADAL" clId="{161DB30D-75E2-47CA-A790-5554AA9AD950}" dt="2017-08-31T12:34:47.396" v="689" actId="20577"/>
          <ac:spMkLst>
            <pc:docMk/>
            <pc:sldMk cId="590022305" sldId="262"/>
            <ac:spMk id="2" creationId="{39DCBBD5-394B-4320-A5A8-9A4A5A2CDEC1}"/>
          </ac:spMkLst>
        </pc:spChg>
        <pc:spChg chg="mod">
          <ac:chgData name="Paul Tinkler" userId="bcebf29c-73c2-433d-80d2-6bad896374bf" providerId="ADAL" clId="{161DB30D-75E2-47CA-A790-5554AA9AD950}" dt="2017-08-31T17:17:58.578" v="1450" actId="20577"/>
          <ac:spMkLst>
            <pc:docMk/>
            <pc:sldMk cId="590022305" sldId="262"/>
            <ac:spMk id="3" creationId="{6827FA06-1136-455E-B85F-84DB9ED0AC43}"/>
          </ac:spMkLst>
        </pc:spChg>
      </pc:sldChg>
      <pc:sldChg chg="modSp add">
        <pc:chgData name="Paul Tinkler" userId="bcebf29c-73c2-433d-80d2-6bad896374bf" providerId="ADAL" clId="{161DB30D-75E2-47CA-A790-5554AA9AD950}" dt="2017-08-31T18:10:33.061" v="1848" actId="27636"/>
        <pc:sldMkLst>
          <pc:docMk/>
          <pc:sldMk cId="11722466" sldId="263"/>
        </pc:sldMkLst>
        <pc:spChg chg="mod">
          <ac:chgData name="Paul Tinkler" userId="bcebf29c-73c2-433d-80d2-6bad896374bf" providerId="ADAL" clId="{161DB30D-75E2-47CA-A790-5554AA9AD950}" dt="2017-08-31T12:37:15.088" v="694" actId="27636"/>
          <ac:spMkLst>
            <pc:docMk/>
            <pc:sldMk cId="11722466" sldId="263"/>
            <ac:spMk id="2" creationId="{C451B6D1-1E17-4E6A-AD22-961D0DA651D1}"/>
          </ac:spMkLst>
        </pc:spChg>
        <pc:spChg chg="mod">
          <ac:chgData name="Paul Tinkler" userId="bcebf29c-73c2-433d-80d2-6bad896374bf" providerId="ADAL" clId="{161DB30D-75E2-47CA-A790-5554AA9AD950}" dt="2017-08-31T18:10:33.061" v="1848" actId="27636"/>
          <ac:spMkLst>
            <pc:docMk/>
            <pc:sldMk cId="11722466" sldId="263"/>
            <ac:spMk id="3" creationId="{ABAE9BE0-743E-47C0-9243-D95F545A78A0}"/>
          </ac:spMkLst>
        </pc:spChg>
      </pc:sldChg>
      <pc:sldChg chg="addSp modSp add">
        <pc:chgData name="Paul Tinkler" userId="bcebf29c-73c2-433d-80d2-6bad896374bf" providerId="ADAL" clId="{161DB30D-75E2-47CA-A790-5554AA9AD950}" dt="2017-08-31T18:12:20.212" v="1860" actId="1076"/>
        <pc:sldMkLst>
          <pc:docMk/>
          <pc:sldMk cId="2708079539" sldId="264"/>
        </pc:sldMkLst>
        <pc:spChg chg="mod">
          <ac:chgData name="Paul Tinkler" userId="bcebf29c-73c2-433d-80d2-6bad896374bf" providerId="ADAL" clId="{161DB30D-75E2-47CA-A790-5554AA9AD950}" dt="2017-08-31T12:40:26.490" v="724" actId="27636"/>
          <ac:spMkLst>
            <pc:docMk/>
            <pc:sldMk cId="2708079539" sldId="264"/>
            <ac:spMk id="2" creationId="{F6496AA2-305B-4487-86FC-FBF93F810090}"/>
          </ac:spMkLst>
        </pc:spChg>
        <pc:spChg chg="mod">
          <ac:chgData name="Paul Tinkler" userId="bcebf29c-73c2-433d-80d2-6bad896374bf" providerId="ADAL" clId="{161DB30D-75E2-47CA-A790-5554AA9AD950}" dt="2017-08-31T12:41:47.278" v="753" actId="20577"/>
          <ac:spMkLst>
            <pc:docMk/>
            <pc:sldMk cId="2708079539" sldId="264"/>
            <ac:spMk id="3" creationId="{985BDB53-3E4E-4C21-BB49-64DBC620F3EC}"/>
          </ac:spMkLst>
        </pc:spChg>
        <pc:picChg chg="add mod">
          <ac:chgData name="Paul Tinkler" userId="bcebf29c-73c2-433d-80d2-6bad896374bf" providerId="ADAL" clId="{161DB30D-75E2-47CA-A790-5554AA9AD950}" dt="2017-08-31T18:12:20.212" v="1860" actId="1076"/>
          <ac:picMkLst>
            <pc:docMk/>
            <pc:sldMk cId="2708079539" sldId="264"/>
            <ac:picMk id="4" creationId="{C319BE10-0FE1-401A-94F6-DC79DC42D8ED}"/>
          </ac:picMkLst>
        </pc:picChg>
      </pc:sldChg>
      <pc:sldChg chg="modSp add">
        <pc:chgData name="Paul Tinkler" userId="bcebf29c-73c2-433d-80d2-6bad896374bf" providerId="ADAL" clId="{161DB30D-75E2-47CA-A790-5554AA9AD950}" dt="2017-08-31T12:42:11.921" v="755" actId="20577"/>
        <pc:sldMkLst>
          <pc:docMk/>
          <pc:sldMk cId="4137913541" sldId="265"/>
        </pc:sldMkLst>
        <pc:spChg chg="mod">
          <ac:chgData name="Paul Tinkler" userId="bcebf29c-73c2-433d-80d2-6bad896374bf" providerId="ADAL" clId="{161DB30D-75E2-47CA-A790-5554AA9AD950}" dt="2017-08-31T12:42:02.544" v="754" actId="20577"/>
          <ac:spMkLst>
            <pc:docMk/>
            <pc:sldMk cId="4137913541" sldId="265"/>
            <ac:spMk id="2" creationId="{84F97DCE-9A8B-4D06-875F-13355F79BE1F}"/>
          </ac:spMkLst>
        </pc:spChg>
        <pc:spChg chg="mod">
          <ac:chgData name="Paul Tinkler" userId="bcebf29c-73c2-433d-80d2-6bad896374bf" providerId="ADAL" clId="{161DB30D-75E2-47CA-A790-5554AA9AD950}" dt="2017-08-31T12:42:11.921" v="755" actId="20577"/>
          <ac:spMkLst>
            <pc:docMk/>
            <pc:sldMk cId="4137913541" sldId="265"/>
            <ac:spMk id="3" creationId="{57E58225-2C68-4C87-B94A-894249E48B1A}"/>
          </ac:spMkLst>
        </pc:spChg>
      </pc:sldChg>
      <pc:sldChg chg="addSp delSp modSp add">
        <pc:chgData name="Paul Tinkler" userId="bcebf29c-73c2-433d-80d2-6bad896374bf" providerId="ADAL" clId="{161DB30D-75E2-47CA-A790-5554AA9AD950}" dt="2017-08-31T18:15:51.756" v="1887" actId="1076"/>
        <pc:sldMkLst>
          <pc:docMk/>
          <pc:sldMk cId="1525904164" sldId="266"/>
        </pc:sldMkLst>
        <pc:spChg chg="del mod">
          <ac:chgData name="Paul Tinkler" userId="bcebf29c-73c2-433d-80d2-6bad896374bf" providerId="ADAL" clId="{161DB30D-75E2-47CA-A790-5554AA9AD950}" dt="2017-08-31T18:14:32.773" v="1871" actId="478"/>
          <ac:spMkLst>
            <pc:docMk/>
            <pc:sldMk cId="1525904164" sldId="266"/>
            <ac:spMk id="2" creationId="{1CA4B479-641E-46D4-BF90-EF86F50A9017}"/>
          </ac:spMkLst>
        </pc:spChg>
        <pc:spChg chg="mod">
          <ac:chgData name="Paul Tinkler" userId="bcebf29c-73c2-433d-80d2-6bad896374bf" providerId="ADAL" clId="{161DB30D-75E2-47CA-A790-5554AA9AD950}" dt="2017-08-31T18:15:44.404" v="1885" actId="1076"/>
          <ac:spMkLst>
            <pc:docMk/>
            <pc:sldMk cId="1525904164" sldId="266"/>
            <ac:spMk id="3" creationId="{FBF94ED6-51F2-4264-B6BE-04AE6DDE6B4F}"/>
          </ac:spMkLst>
        </pc:spChg>
        <pc:spChg chg="add mod">
          <ac:chgData name="Paul Tinkler" userId="bcebf29c-73c2-433d-80d2-6bad896374bf" providerId="ADAL" clId="{161DB30D-75E2-47CA-A790-5554AA9AD950}" dt="2017-08-31T18:14:39.286" v="1874" actId="20577"/>
          <ac:spMkLst>
            <pc:docMk/>
            <pc:sldMk cId="1525904164" sldId="266"/>
            <ac:spMk id="5" creationId="{C1BD23CC-FBDA-4758-9F97-96F630CDA5E6}"/>
          </ac:spMkLst>
        </pc:spChg>
        <pc:picChg chg="add mod">
          <ac:chgData name="Paul Tinkler" userId="bcebf29c-73c2-433d-80d2-6bad896374bf" providerId="ADAL" clId="{161DB30D-75E2-47CA-A790-5554AA9AD950}" dt="2017-08-31T18:15:51.756" v="1887" actId="1076"/>
          <ac:picMkLst>
            <pc:docMk/>
            <pc:sldMk cId="1525904164" sldId="266"/>
            <ac:picMk id="6" creationId="{518FE4FF-253F-4D57-842B-090C514A78D1}"/>
          </ac:picMkLst>
        </pc:picChg>
      </pc:sldChg>
      <pc:sldChg chg="addSp modSp add">
        <pc:chgData name="Paul Tinkler" userId="bcebf29c-73c2-433d-80d2-6bad896374bf" providerId="ADAL" clId="{161DB30D-75E2-47CA-A790-5554AA9AD950}" dt="2017-08-31T18:17:26.780" v="1893" actId="1076"/>
        <pc:sldMkLst>
          <pc:docMk/>
          <pc:sldMk cId="3068508885" sldId="267"/>
        </pc:sldMkLst>
        <pc:spChg chg="mod">
          <ac:chgData name="Paul Tinkler" userId="bcebf29c-73c2-433d-80d2-6bad896374bf" providerId="ADAL" clId="{161DB30D-75E2-47CA-A790-5554AA9AD950}" dt="2017-08-31T13:09:15.490" v="958" actId="1076"/>
          <ac:spMkLst>
            <pc:docMk/>
            <pc:sldMk cId="3068508885" sldId="267"/>
            <ac:spMk id="2" creationId="{C03C21ED-2EAA-4102-8B23-DD15A6E5BD94}"/>
          </ac:spMkLst>
        </pc:spChg>
        <pc:spChg chg="mod">
          <ac:chgData name="Paul Tinkler" userId="bcebf29c-73c2-433d-80d2-6bad896374bf" providerId="ADAL" clId="{161DB30D-75E2-47CA-A790-5554AA9AD950}" dt="2017-08-31T13:11:51.791" v="973" actId="948"/>
          <ac:spMkLst>
            <pc:docMk/>
            <pc:sldMk cId="3068508885" sldId="267"/>
            <ac:spMk id="3" creationId="{ADC6AF96-8544-4C21-9502-EF0A99FCC928}"/>
          </ac:spMkLst>
        </pc:spChg>
        <pc:spChg chg="add mod">
          <ac:chgData name="Paul Tinkler" userId="bcebf29c-73c2-433d-80d2-6bad896374bf" providerId="ADAL" clId="{161DB30D-75E2-47CA-A790-5554AA9AD950}" dt="2017-08-31T13:12:00.191" v="974" actId="948"/>
          <ac:spMkLst>
            <pc:docMk/>
            <pc:sldMk cId="3068508885" sldId="267"/>
            <ac:spMk id="4" creationId="{B8F76494-7DFB-4293-9A8A-96F3811F8F39}"/>
          </ac:spMkLst>
        </pc:spChg>
        <pc:spChg chg="add mod">
          <ac:chgData name="Paul Tinkler" userId="bcebf29c-73c2-433d-80d2-6bad896374bf" providerId="ADAL" clId="{161DB30D-75E2-47CA-A790-5554AA9AD950}" dt="2017-08-31T18:17:06.993" v="1889" actId="6549"/>
          <ac:spMkLst>
            <pc:docMk/>
            <pc:sldMk cId="3068508885" sldId="267"/>
            <ac:spMk id="7" creationId="{8DBA6CEA-44C5-42E9-9C0F-38597C694654}"/>
          </ac:spMkLst>
        </pc:spChg>
        <pc:picChg chg="add mod">
          <ac:chgData name="Paul Tinkler" userId="bcebf29c-73c2-433d-80d2-6bad896374bf" providerId="ADAL" clId="{161DB30D-75E2-47CA-A790-5554AA9AD950}" dt="2017-08-31T18:17:26.780" v="1893" actId="1076"/>
          <ac:picMkLst>
            <pc:docMk/>
            <pc:sldMk cId="3068508885" sldId="267"/>
            <ac:picMk id="6" creationId="{F523E6AB-01B2-4B3A-BA6D-DB44F2473C3E}"/>
          </ac:picMkLst>
        </pc:picChg>
      </pc:sldChg>
      <pc:sldChg chg="addSp delSp modSp add">
        <pc:chgData name="Paul Tinkler" userId="bcebf29c-73c2-433d-80d2-6bad896374bf" providerId="ADAL" clId="{161DB30D-75E2-47CA-A790-5554AA9AD950}" dt="2017-08-31T13:25:00.086" v="1170" actId="14100"/>
        <pc:sldMkLst>
          <pc:docMk/>
          <pc:sldMk cId="3071533722" sldId="268"/>
        </pc:sldMkLst>
        <pc:spChg chg="mod">
          <ac:chgData name="Paul Tinkler" userId="bcebf29c-73c2-433d-80d2-6bad896374bf" providerId="ADAL" clId="{161DB30D-75E2-47CA-A790-5554AA9AD950}" dt="2017-08-31T13:12:41.997" v="992" actId="20577"/>
          <ac:spMkLst>
            <pc:docMk/>
            <pc:sldMk cId="3071533722" sldId="268"/>
            <ac:spMk id="2" creationId="{A06D28BF-1680-4500-8ACE-DB9D1AB1C936}"/>
          </ac:spMkLst>
        </pc:spChg>
        <pc:spChg chg="del">
          <ac:chgData name="Paul Tinkler" userId="bcebf29c-73c2-433d-80d2-6bad896374bf" providerId="ADAL" clId="{161DB30D-75E2-47CA-A790-5554AA9AD950}" dt="2017-08-31T13:12:46.765" v="993" actId="478"/>
          <ac:spMkLst>
            <pc:docMk/>
            <pc:sldMk cId="3071533722" sldId="268"/>
            <ac:spMk id="3" creationId="{164CFDD1-7C8B-462A-A18B-AC1ADBD72776}"/>
          </ac:spMkLst>
        </pc:spChg>
        <pc:spChg chg="add mod">
          <ac:chgData name="Paul Tinkler" userId="bcebf29c-73c2-433d-80d2-6bad896374bf" providerId="ADAL" clId="{161DB30D-75E2-47CA-A790-5554AA9AD950}" dt="2017-08-31T13:21:30.172" v="1149" actId="14100"/>
          <ac:spMkLst>
            <pc:docMk/>
            <pc:sldMk cId="3071533722" sldId="268"/>
            <ac:spMk id="4" creationId="{FEBEA694-69BF-4A5D-85ED-70638492AF67}"/>
          </ac:spMkLst>
        </pc:spChg>
        <pc:spChg chg="add mod">
          <ac:chgData name="Paul Tinkler" userId="bcebf29c-73c2-433d-80d2-6bad896374bf" providerId="ADAL" clId="{161DB30D-75E2-47CA-A790-5554AA9AD950}" dt="2017-08-31T13:22:14.636" v="1156" actId="20577"/>
          <ac:spMkLst>
            <pc:docMk/>
            <pc:sldMk cId="3071533722" sldId="268"/>
            <ac:spMk id="5" creationId="{CC31FAA2-5367-4E88-A00A-456D526C5113}"/>
          </ac:spMkLst>
        </pc:spChg>
        <pc:spChg chg="add mod">
          <ac:chgData name="Paul Tinkler" userId="bcebf29c-73c2-433d-80d2-6bad896374bf" providerId="ADAL" clId="{161DB30D-75E2-47CA-A790-5554AA9AD950}" dt="2017-08-31T13:21:55.237" v="1151" actId="14100"/>
          <ac:spMkLst>
            <pc:docMk/>
            <pc:sldMk cId="3071533722" sldId="268"/>
            <ac:spMk id="6" creationId="{868C8F87-EB33-4918-85BE-67D66FA74140}"/>
          </ac:spMkLst>
        </pc:spChg>
        <pc:spChg chg="add mod">
          <ac:chgData name="Paul Tinkler" userId="bcebf29c-73c2-433d-80d2-6bad896374bf" providerId="ADAL" clId="{161DB30D-75E2-47CA-A790-5554AA9AD950}" dt="2017-08-31T13:24:48.470" v="1168" actId="1076"/>
          <ac:spMkLst>
            <pc:docMk/>
            <pc:sldMk cId="3071533722" sldId="268"/>
            <ac:spMk id="7" creationId="{DB1CA71E-C6D1-4C26-9AB4-0AC09E7E8E12}"/>
          </ac:spMkLst>
        </pc:spChg>
        <pc:spChg chg="add del mod">
          <ac:chgData name="Paul Tinkler" userId="bcebf29c-73c2-433d-80d2-6bad896374bf" providerId="ADAL" clId="{161DB30D-75E2-47CA-A790-5554AA9AD950}" dt="2017-08-31T13:17:03.228" v="1025" actId="478"/>
          <ac:spMkLst>
            <pc:docMk/>
            <pc:sldMk cId="3071533722" sldId="268"/>
            <ac:spMk id="8" creationId="{B14B462A-940D-42F8-9742-AF1EE70E8A56}"/>
          </ac:spMkLst>
        </pc:spChg>
        <pc:spChg chg="add del mod">
          <ac:chgData name="Paul Tinkler" userId="bcebf29c-73c2-433d-80d2-6bad896374bf" providerId="ADAL" clId="{161DB30D-75E2-47CA-A790-5554AA9AD950}" dt="2017-08-31T13:15:34.698" v="1012" actId="478"/>
          <ac:spMkLst>
            <pc:docMk/>
            <pc:sldMk cId="3071533722" sldId="268"/>
            <ac:spMk id="9" creationId="{BD53CDBD-17B9-493A-A61E-6EFB7FB9771E}"/>
          </ac:spMkLst>
        </pc:spChg>
        <pc:spChg chg="add del mod">
          <ac:chgData name="Paul Tinkler" userId="bcebf29c-73c2-433d-80d2-6bad896374bf" providerId="ADAL" clId="{161DB30D-75E2-47CA-A790-5554AA9AD950}" dt="2017-08-31T13:16:16.397" v="1020" actId="478"/>
          <ac:spMkLst>
            <pc:docMk/>
            <pc:sldMk cId="3071533722" sldId="268"/>
            <ac:spMk id="10" creationId="{14035AC1-EAD5-4D91-A227-26C565DB7274}"/>
          </ac:spMkLst>
        </pc:spChg>
        <pc:spChg chg="add del mod">
          <ac:chgData name="Paul Tinkler" userId="bcebf29c-73c2-433d-80d2-6bad896374bf" providerId="ADAL" clId="{161DB30D-75E2-47CA-A790-5554AA9AD950}" dt="2017-08-31T13:16:30.957" v="1022" actId="478"/>
          <ac:spMkLst>
            <pc:docMk/>
            <pc:sldMk cId="3071533722" sldId="268"/>
            <ac:spMk id="11" creationId="{AE6C7279-7F2C-426B-888D-5C94706A5081}"/>
          </ac:spMkLst>
        </pc:spChg>
        <pc:spChg chg="add del mod">
          <ac:chgData name="Paul Tinkler" userId="bcebf29c-73c2-433d-80d2-6bad896374bf" providerId="ADAL" clId="{161DB30D-75E2-47CA-A790-5554AA9AD950}" dt="2017-08-31T13:17:01.165" v="1024" actId="478"/>
          <ac:spMkLst>
            <pc:docMk/>
            <pc:sldMk cId="3071533722" sldId="268"/>
            <ac:spMk id="12" creationId="{31D920EA-A4A0-4B7F-820F-BC59AA24E243}"/>
          </ac:spMkLst>
        </pc:spChg>
        <pc:cxnChg chg="add mod">
          <ac:chgData name="Paul Tinkler" userId="bcebf29c-73c2-433d-80d2-6bad896374bf" providerId="ADAL" clId="{161DB30D-75E2-47CA-A790-5554AA9AD950}" dt="2017-08-31T13:25:00.086" v="1170" actId="14100"/>
          <ac:cxnSpMkLst>
            <pc:docMk/>
            <pc:sldMk cId="3071533722" sldId="268"/>
            <ac:cxnSpMk id="14" creationId="{B9468C1A-8B93-4022-9A3F-8CA86E04A04E}"/>
          </ac:cxnSpMkLst>
        </pc:cxnChg>
        <pc:cxnChg chg="add mod">
          <ac:chgData name="Paul Tinkler" userId="bcebf29c-73c2-433d-80d2-6bad896374bf" providerId="ADAL" clId="{161DB30D-75E2-47CA-A790-5554AA9AD950}" dt="2017-08-31T13:17:26.078" v="1027" actId="14100"/>
          <ac:cxnSpMkLst>
            <pc:docMk/>
            <pc:sldMk cId="3071533722" sldId="268"/>
            <ac:cxnSpMk id="16" creationId="{A713313A-01A7-4CEE-A356-1E27F84BA9A7}"/>
          </ac:cxnSpMkLst>
        </pc:cxnChg>
        <pc:cxnChg chg="add mod">
          <ac:chgData name="Paul Tinkler" userId="bcebf29c-73c2-433d-80d2-6bad896374bf" providerId="ADAL" clId="{161DB30D-75E2-47CA-A790-5554AA9AD950}" dt="2017-08-31T13:24:52.822" v="1169" actId="14100"/>
          <ac:cxnSpMkLst>
            <pc:docMk/>
            <pc:sldMk cId="3071533722" sldId="268"/>
            <ac:cxnSpMk id="18" creationId="{52AC04FE-55E5-4D9E-BD22-C8E4BDDCAA08}"/>
          </ac:cxnSpMkLst>
        </pc:cxnChg>
        <pc:cxnChg chg="add mod">
          <ac:chgData name="Paul Tinkler" userId="bcebf29c-73c2-433d-80d2-6bad896374bf" providerId="ADAL" clId="{161DB30D-75E2-47CA-A790-5554AA9AD950}" dt="2017-08-31T13:24:37.122" v="1165" actId="14100"/>
          <ac:cxnSpMkLst>
            <pc:docMk/>
            <pc:sldMk cId="3071533722" sldId="268"/>
            <ac:cxnSpMk id="20" creationId="{8DA95D16-8399-4DC4-BBDB-86F962EF3268}"/>
          </ac:cxnSpMkLst>
        </pc:cxnChg>
        <pc:cxnChg chg="add mod">
          <ac:chgData name="Paul Tinkler" userId="bcebf29c-73c2-433d-80d2-6bad896374bf" providerId="ADAL" clId="{161DB30D-75E2-47CA-A790-5554AA9AD950}" dt="2017-08-31T13:24:32.602" v="1164" actId="14100"/>
          <ac:cxnSpMkLst>
            <pc:docMk/>
            <pc:sldMk cId="3071533722" sldId="268"/>
            <ac:cxnSpMk id="23" creationId="{C8982B7E-FBED-49D5-A593-633FE5192937}"/>
          </ac:cxnSpMkLst>
        </pc:cxnChg>
      </pc:sldChg>
      <pc:sldChg chg="modSp add modNotes modNotesTx">
        <pc:chgData name="Paul Tinkler" userId="bcebf29c-73c2-433d-80d2-6bad896374bf" providerId="ADAL" clId="{161DB30D-75E2-47CA-A790-5554AA9AD950}" dt="2017-08-31T13:38:33.549" v="1239" actId="20577"/>
        <pc:sldMkLst>
          <pc:docMk/>
          <pc:sldMk cId="314448273" sldId="269"/>
        </pc:sldMkLst>
        <pc:spChg chg="mod">
          <ac:chgData name="Paul Tinkler" userId="bcebf29c-73c2-433d-80d2-6bad896374bf" providerId="ADAL" clId="{161DB30D-75E2-47CA-A790-5554AA9AD950}" dt="2017-08-31T13:36:26.630" v="1172" actId="255"/>
          <ac:spMkLst>
            <pc:docMk/>
            <pc:sldMk cId="314448273" sldId="269"/>
            <ac:spMk id="2" creationId="{96BF7628-F080-4548-8C78-AD9F5F21CA1E}"/>
          </ac:spMkLst>
        </pc:spChg>
        <pc:spChg chg="mod">
          <ac:chgData name="Paul Tinkler" userId="bcebf29c-73c2-433d-80d2-6bad896374bf" providerId="ADAL" clId="{161DB30D-75E2-47CA-A790-5554AA9AD950}" dt="2017-08-31T13:37:46.557" v="1198" actId="20577"/>
          <ac:spMkLst>
            <pc:docMk/>
            <pc:sldMk cId="314448273" sldId="269"/>
            <ac:spMk id="3" creationId="{2F224315-D21B-4D1F-8BB4-F1161B32C536}"/>
          </ac:spMkLst>
        </pc:spChg>
      </pc:sldChg>
      <pc:sldChg chg="addSp delSp modSp add">
        <pc:chgData name="Paul Tinkler" userId="bcebf29c-73c2-433d-80d2-6bad896374bf" providerId="ADAL" clId="{161DB30D-75E2-47CA-A790-5554AA9AD950}" dt="2017-08-31T13:40:18.465" v="1250" actId="1076"/>
        <pc:sldMkLst>
          <pc:docMk/>
          <pc:sldMk cId="1083138974" sldId="270"/>
        </pc:sldMkLst>
        <pc:spChg chg="mod">
          <ac:chgData name="Paul Tinkler" userId="bcebf29c-73c2-433d-80d2-6bad896374bf" providerId="ADAL" clId="{161DB30D-75E2-47CA-A790-5554AA9AD950}" dt="2017-08-31T13:38:52.185" v="1241" actId="27636"/>
          <ac:spMkLst>
            <pc:docMk/>
            <pc:sldMk cId="1083138974" sldId="270"/>
            <ac:spMk id="2" creationId="{03C97A96-CA16-4B0C-8C51-0847F83420F0}"/>
          </ac:spMkLst>
        </pc:spChg>
        <pc:spChg chg="mod">
          <ac:chgData name="Paul Tinkler" userId="bcebf29c-73c2-433d-80d2-6bad896374bf" providerId="ADAL" clId="{161DB30D-75E2-47CA-A790-5554AA9AD950}" dt="2017-08-31T13:39:27.918" v="1245" actId="5793"/>
          <ac:spMkLst>
            <pc:docMk/>
            <pc:sldMk cId="1083138974" sldId="270"/>
            <ac:spMk id="3" creationId="{A936061B-E091-4C1C-96FE-43513EB29E86}"/>
          </ac:spMkLst>
        </pc:spChg>
        <pc:spChg chg="add del mod">
          <ac:chgData name="Paul Tinkler" userId="bcebf29c-73c2-433d-80d2-6bad896374bf" providerId="ADAL" clId="{161DB30D-75E2-47CA-A790-5554AA9AD950}" dt="2017-08-31T13:39:59.817" v="1247" actId="478"/>
          <ac:spMkLst>
            <pc:docMk/>
            <pc:sldMk cId="1083138974" sldId="270"/>
            <ac:spMk id="6" creationId="{A0CAADD7-A560-4FAE-A274-8D1810CDA24B}"/>
          </ac:spMkLst>
        </pc:spChg>
        <pc:picChg chg="add mod">
          <ac:chgData name="Paul Tinkler" userId="bcebf29c-73c2-433d-80d2-6bad896374bf" providerId="ADAL" clId="{161DB30D-75E2-47CA-A790-5554AA9AD950}" dt="2017-08-31T13:40:18.465" v="1250" actId="1076"/>
          <ac:picMkLst>
            <pc:docMk/>
            <pc:sldMk cId="1083138974" sldId="270"/>
            <ac:picMk id="5" creationId="{12A241FB-ED12-41A6-B71F-D41489EC4133}"/>
          </ac:picMkLst>
        </pc:picChg>
      </pc:sldChg>
      <pc:sldChg chg="modSp add">
        <pc:chgData name="Paul Tinkler" userId="bcebf29c-73c2-433d-80d2-6bad896374bf" providerId="ADAL" clId="{161DB30D-75E2-47CA-A790-5554AA9AD950}" dt="2017-08-31T13:41:25.344" v="1256" actId="20577"/>
        <pc:sldMkLst>
          <pc:docMk/>
          <pc:sldMk cId="1668813420" sldId="271"/>
        </pc:sldMkLst>
        <pc:spChg chg="mod">
          <ac:chgData name="Paul Tinkler" userId="bcebf29c-73c2-433d-80d2-6bad896374bf" providerId="ADAL" clId="{161DB30D-75E2-47CA-A790-5554AA9AD950}" dt="2017-08-31T13:41:09.409" v="1255" actId="14100"/>
          <ac:spMkLst>
            <pc:docMk/>
            <pc:sldMk cId="1668813420" sldId="271"/>
            <ac:spMk id="2" creationId="{E1EB7406-2D31-451B-A7BE-73A7688ACFB3}"/>
          </ac:spMkLst>
        </pc:spChg>
        <pc:spChg chg="mod">
          <ac:chgData name="Paul Tinkler" userId="bcebf29c-73c2-433d-80d2-6bad896374bf" providerId="ADAL" clId="{161DB30D-75E2-47CA-A790-5554AA9AD950}" dt="2017-08-31T13:41:25.344" v="1256" actId="20577"/>
          <ac:spMkLst>
            <pc:docMk/>
            <pc:sldMk cId="1668813420" sldId="271"/>
            <ac:spMk id="3" creationId="{72759BA8-5E29-4BF0-8DF6-8D1BA61797F5}"/>
          </ac:spMkLst>
        </pc:spChg>
      </pc:sldChg>
      <pc:sldChg chg="modSp add">
        <pc:chgData name="Paul Tinkler" userId="bcebf29c-73c2-433d-80d2-6bad896374bf" providerId="ADAL" clId="{161DB30D-75E2-47CA-A790-5554AA9AD950}" dt="2017-08-31T13:43:36.378" v="1261" actId="20577"/>
        <pc:sldMkLst>
          <pc:docMk/>
          <pc:sldMk cId="3277122792" sldId="272"/>
        </pc:sldMkLst>
        <pc:spChg chg="mod">
          <ac:chgData name="Paul Tinkler" userId="bcebf29c-73c2-433d-80d2-6bad896374bf" providerId="ADAL" clId="{161DB30D-75E2-47CA-A790-5554AA9AD950}" dt="2017-08-31T13:43:36.378" v="1261" actId="20577"/>
          <ac:spMkLst>
            <pc:docMk/>
            <pc:sldMk cId="3277122792" sldId="272"/>
            <ac:spMk id="2" creationId="{EB34A275-92F0-42FB-B9C3-384018C8C932}"/>
          </ac:spMkLst>
        </pc:spChg>
        <pc:spChg chg="mod">
          <ac:chgData name="Paul Tinkler" userId="bcebf29c-73c2-433d-80d2-6bad896374bf" providerId="ADAL" clId="{161DB30D-75E2-47CA-A790-5554AA9AD950}" dt="2017-08-31T13:43:27.962" v="1260" actId="27636"/>
          <ac:spMkLst>
            <pc:docMk/>
            <pc:sldMk cId="3277122792" sldId="272"/>
            <ac:spMk id="3" creationId="{E912CE68-D445-41F3-B202-43A0FCF9B004}"/>
          </ac:spMkLst>
        </pc:spChg>
      </pc:sldChg>
      <pc:sldChg chg="modSp add">
        <pc:chgData name="Paul Tinkler" userId="bcebf29c-73c2-433d-80d2-6bad896374bf" providerId="ADAL" clId="{161DB30D-75E2-47CA-A790-5554AA9AD950}" dt="2017-08-31T18:20:40.869" v="1947" actId="113"/>
        <pc:sldMkLst>
          <pc:docMk/>
          <pc:sldMk cId="84966327" sldId="273"/>
        </pc:sldMkLst>
        <pc:spChg chg="mod">
          <ac:chgData name="Paul Tinkler" userId="bcebf29c-73c2-433d-80d2-6bad896374bf" providerId="ADAL" clId="{161DB30D-75E2-47CA-A790-5554AA9AD950}" dt="2017-08-31T13:44:27.417" v="1274" actId="20577"/>
          <ac:spMkLst>
            <pc:docMk/>
            <pc:sldMk cId="84966327" sldId="273"/>
            <ac:spMk id="2" creationId="{92E2544A-41F6-453C-9138-E0E9E8656260}"/>
          </ac:spMkLst>
        </pc:spChg>
        <pc:spChg chg="mod">
          <ac:chgData name="Paul Tinkler" userId="bcebf29c-73c2-433d-80d2-6bad896374bf" providerId="ADAL" clId="{161DB30D-75E2-47CA-A790-5554AA9AD950}" dt="2017-08-31T18:20:40.869" v="1947" actId="113"/>
          <ac:spMkLst>
            <pc:docMk/>
            <pc:sldMk cId="84966327" sldId="273"/>
            <ac:spMk id="3" creationId="{C37E2939-27E7-45DB-A6A0-7114745F17AF}"/>
          </ac:spMkLst>
        </pc:spChg>
      </pc:sldChg>
      <pc:sldChg chg="addSp delSp modSp add">
        <pc:chgData name="Paul Tinkler" userId="bcebf29c-73c2-433d-80d2-6bad896374bf" providerId="ADAL" clId="{161DB30D-75E2-47CA-A790-5554AA9AD950}" dt="2017-08-31T13:47:52.001" v="1342" actId="14100"/>
        <pc:sldMkLst>
          <pc:docMk/>
          <pc:sldMk cId="2457874841" sldId="274"/>
        </pc:sldMkLst>
        <pc:spChg chg="mod">
          <ac:chgData name="Paul Tinkler" userId="bcebf29c-73c2-433d-80d2-6bad896374bf" providerId="ADAL" clId="{161DB30D-75E2-47CA-A790-5554AA9AD950}" dt="2017-08-31T13:46:43.001" v="1332" actId="1076"/>
          <ac:spMkLst>
            <pc:docMk/>
            <pc:sldMk cId="2457874841" sldId="274"/>
            <ac:spMk id="2" creationId="{CF42C41C-9D25-40B0-BE55-B8BDC3044541}"/>
          </ac:spMkLst>
        </pc:spChg>
        <pc:spChg chg="del">
          <ac:chgData name="Paul Tinkler" userId="bcebf29c-73c2-433d-80d2-6bad896374bf" providerId="ADAL" clId="{161DB30D-75E2-47CA-A790-5554AA9AD950}" dt="2017-08-31T13:46:22.779" v="1329" actId="478"/>
          <ac:spMkLst>
            <pc:docMk/>
            <pc:sldMk cId="2457874841" sldId="274"/>
            <ac:spMk id="3" creationId="{4F956379-DE05-4479-A936-A39A0F354E90}"/>
          </ac:spMkLst>
        </pc:spChg>
        <pc:spChg chg="add mod">
          <ac:chgData name="Paul Tinkler" userId="bcebf29c-73c2-433d-80d2-6bad896374bf" providerId="ADAL" clId="{161DB30D-75E2-47CA-A790-5554AA9AD950}" dt="2017-08-31T13:47:19.429" v="1338" actId="1076"/>
          <ac:spMkLst>
            <pc:docMk/>
            <pc:sldMk cId="2457874841" sldId="274"/>
            <ac:spMk id="4" creationId="{22723CD5-05FD-4B3B-A3A0-2358A1799235}"/>
          </ac:spMkLst>
        </pc:spChg>
        <pc:spChg chg="add mod">
          <ac:chgData name="Paul Tinkler" userId="bcebf29c-73c2-433d-80d2-6bad896374bf" providerId="ADAL" clId="{161DB30D-75E2-47CA-A790-5554AA9AD950}" dt="2017-08-31T13:47:52.001" v="1342" actId="14100"/>
          <ac:spMkLst>
            <pc:docMk/>
            <pc:sldMk cId="2457874841" sldId="274"/>
            <ac:spMk id="5" creationId="{0EC204E6-BDE2-4190-B5BB-2582FB59F550}"/>
          </ac:spMkLst>
        </pc:spChg>
        <pc:spChg chg="add mod">
          <ac:chgData name="Paul Tinkler" userId="bcebf29c-73c2-433d-80d2-6bad896374bf" providerId="ADAL" clId="{161DB30D-75E2-47CA-A790-5554AA9AD950}" dt="2017-08-31T13:46:48.457" v="1333" actId="14100"/>
          <ac:spMkLst>
            <pc:docMk/>
            <pc:sldMk cId="2457874841" sldId="274"/>
            <ac:spMk id="6" creationId="{F6AD03CD-3996-467D-9018-82779418118E}"/>
          </ac:spMkLst>
        </pc:spChg>
        <pc:spChg chg="add mod">
          <ac:chgData name="Paul Tinkler" userId="bcebf29c-73c2-433d-80d2-6bad896374bf" providerId="ADAL" clId="{161DB30D-75E2-47CA-A790-5554AA9AD950}" dt="2017-08-31T13:47:30.657" v="1340" actId="255"/>
          <ac:spMkLst>
            <pc:docMk/>
            <pc:sldMk cId="2457874841" sldId="274"/>
            <ac:spMk id="7" creationId="{0F7AB6F3-C959-49B2-BE03-CC11A399027B}"/>
          </ac:spMkLst>
        </pc:spChg>
        <pc:spChg chg="add mod">
          <ac:chgData name="Paul Tinkler" userId="bcebf29c-73c2-433d-80d2-6bad896374bf" providerId="ADAL" clId="{161DB30D-75E2-47CA-A790-5554AA9AD950}" dt="2017-08-31T13:47:10.073" v="1336" actId="1076"/>
          <ac:spMkLst>
            <pc:docMk/>
            <pc:sldMk cId="2457874841" sldId="274"/>
            <ac:spMk id="8" creationId="{264380A5-2091-4C71-9F81-4709F3E813A0}"/>
          </ac:spMkLst>
        </pc:spChg>
        <pc:spChg chg="add mod">
          <ac:chgData name="Paul Tinkler" userId="bcebf29c-73c2-433d-80d2-6bad896374bf" providerId="ADAL" clId="{161DB30D-75E2-47CA-A790-5554AA9AD950}" dt="2017-08-31T13:47:43.297" v="1341" actId="1076"/>
          <ac:spMkLst>
            <pc:docMk/>
            <pc:sldMk cId="2457874841" sldId="274"/>
            <ac:spMk id="9" creationId="{C92E63F7-D618-40A1-873F-8261E8341BAE}"/>
          </ac:spMkLst>
        </pc:spChg>
      </pc:sldChg>
      <pc:sldChg chg="modSp add">
        <pc:chgData name="Paul Tinkler" userId="bcebf29c-73c2-433d-80d2-6bad896374bf" providerId="ADAL" clId="{161DB30D-75E2-47CA-A790-5554AA9AD950}" dt="2017-08-31T18:21:45.177" v="1949" actId="114"/>
        <pc:sldMkLst>
          <pc:docMk/>
          <pc:sldMk cId="56169809" sldId="275"/>
        </pc:sldMkLst>
        <pc:spChg chg="mod">
          <ac:chgData name="Paul Tinkler" userId="bcebf29c-73c2-433d-80d2-6bad896374bf" providerId="ADAL" clId="{161DB30D-75E2-47CA-A790-5554AA9AD950}" dt="2017-08-31T13:48:30.343" v="1347" actId="27636"/>
          <ac:spMkLst>
            <pc:docMk/>
            <pc:sldMk cId="56169809" sldId="275"/>
            <ac:spMk id="2" creationId="{247419BD-2D64-476F-9C9C-F87153FFC150}"/>
          </ac:spMkLst>
        </pc:spChg>
        <pc:spChg chg="mod">
          <ac:chgData name="Paul Tinkler" userId="bcebf29c-73c2-433d-80d2-6bad896374bf" providerId="ADAL" clId="{161DB30D-75E2-47CA-A790-5554AA9AD950}" dt="2017-08-31T18:21:45.177" v="1949" actId="114"/>
          <ac:spMkLst>
            <pc:docMk/>
            <pc:sldMk cId="56169809" sldId="275"/>
            <ac:spMk id="3" creationId="{FFA0BCFA-1A86-42D9-ADAA-A38755B55A2D}"/>
          </ac:spMkLst>
        </pc:spChg>
      </pc:sldChg>
      <pc:sldChg chg="modSp add">
        <pc:chgData name="Paul Tinkler" userId="bcebf29c-73c2-433d-80d2-6bad896374bf" providerId="ADAL" clId="{161DB30D-75E2-47CA-A790-5554AA9AD950}" dt="2017-08-31T13:51:31.289" v="1375" actId="20577"/>
        <pc:sldMkLst>
          <pc:docMk/>
          <pc:sldMk cId="167923750" sldId="276"/>
        </pc:sldMkLst>
        <pc:spChg chg="mod">
          <ac:chgData name="Paul Tinkler" userId="bcebf29c-73c2-433d-80d2-6bad896374bf" providerId="ADAL" clId="{161DB30D-75E2-47CA-A790-5554AA9AD950}" dt="2017-08-31T13:50:15.024" v="1361" actId="27636"/>
          <ac:spMkLst>
            <pc:docMk/>
            <pc:sldMk cId="167923750" sldId="276"/>
            <ac:spMk id="2" creationId="{1AF66E9D-331C-42B6-AAB9-F9FC687CBCFC}"/>
          </ac:spMkLst>
        </pc:spChg>
        <pc:spChg chg="mod">
          <ac:chgData name="Paul Tinkler" userId="bcebf29c-73c2-433d-80d2-6bad896374bf" providerId="ADAL" clId="{161DB30D-75E2-47CA-A790-5554AA9AD950}" dt="2017-08-31T13:51:31.289" v="1375" actId="20577"/>
          <ac:spMkLst>
            <pc:docMk/>
            <pc:sldMk cId="167923750" sldId="276"/>
            <ac:spMk id="3" creationId="{996E5284-3BFA-48EF-87C9-A08902D0B32D}"/>
          </ac:spMkLst>
        </pc:spChg>
      </pc:sldChg>
      <pc:sldChg chg="modSp add">
        <pc:chgData name="Paul Tinkler" userId="bcebf29c-73c2-433d-80d2-6bad896374bf" providerId="ADAL" clId="{161DB30D-75E2-47CA-A790-5554AA9AD950}" dt="2017-08-31T18:23:24.827" v="1987" actId="20577"/>
        <pc:sldMkLst>
          <pc:docMk/>
          <pc:sldMk cId="1405922584" sldId="277"/>
        </pc:sldMkLst>
        <pc:spChg chg="mod">
          <ac:chgData name="Paul Tinkler" userId="bcebf29c-73c2-433d-80d2-6bad896374bf" providerId="ADAL" clId="{161DB30D-75E2-47CA-A790-5554AA9AD950}" dt="2017-08-31T18:22:42.739" v="1956" actId="20577"/>
          <ac:spMkLst>
            <pc:docMk/>
            <pc:sldMk cId="1405922584" sldId="277"/>
            <ac:spMk id="2" creationId="{54EC20A3-63FE-495C-B3A5-5648893E31D4}"/>
          </ac:spMkLst>
        </pc:spChg>
        <pc:spChg chg="mod">
          <ac:chgData name="Paul Tinkler" userId="bcebf29c-73c2-433d-80d2-6bad896374bf" providerId="ADAL" clId="{161DB30D-75E2-47CA-A790-5554AA9AD950}" dt="2017-08-31T18:23:24.827" v="1987" actId="20577"/>
          <ac:spMkLst>
            <pc:docMk/>
            <pc:sldMk cId="1405922584" sldId="277"/>
            <ac:spMk id="3" creationId="{22F6280E-5969-42DE-BC1E-B425D92306C7}"/>
          </ac:spMkLst>
        </pc:spChg>
      </pc:sldChg>
      <pc:sldChg chg="modSp add">
        <pc:chgData name="Paul Tinkler" userId="bcebf29c-73c2-433d-80d2-6bad896374bf" providerId="ADAL" clId="{161DB30D-75E2-47CA-A790-5554AA9AD950}" dt="2017-08-31T18:25:17.666" v="2048" actId="115"/>
        <pc:sldMkLst>
          <pc:docMk/>
          <pc:sldMk cId="643749056" sldId="278"/>
        </pc:sldMkLst>
        <pc:spChg chg="mod">
          <ac:chgData name="Paul Tinkler" userId="bcebf29c-73c2-433d-80d2-6bad896374bf" providerId="ADAL" clId="{161DB30D-75E2-47CA-A790-5554AA9AD950}" dt="2017-08-31T18:23:45.385" v="1988" actId="115"/>
          <ac:spMkLst>
            <pc:docMk/>
            <pc:sldMk cId="643749056" sldId="278"/>
            <ac:spMk id="2" creationId="{F7438E02-0E9A-489D-B025-B938847A30FD}"/>
          </ac:spMkLst>
        </pc:spChg>
        <pc:spChg chg="mod">
          <ac:chgData name="Paul Tinkler" userId="bcebf29c-73c2-433d-80d2-6bad896374bf" providerId="ADAL" clId="{161DB30D-75E2-47CA-A790-5554AA9AD950}" dt="2017-08-31T18:25:17.666" v="2048" actId="115"/>
          <ac:spMkLst>
            <pc:docMk/>
            <pc:sldMk cId="643749056" sldId="278"/>
            <ac:spMk id="3" creationId="{392002EF-195C-4F9F-9CAE-9B760A34E516}"/>
          </ac:spMkLst>
        </pc:spChg>
      </pc:sldChg>
      <pc:sldChg chg="add del">
        <pc:chgData name="Paul Tinkler" userId="bcebf29c-73c2-433d-80d2-6bad896374bf" providerId="ADAL" clId="{161DB30D-75E2-47CA-A790-5554AA9AD950}" dt="2017-08-31T18:25:27.031" v="2049" actId="2696"/>
        <pc:sldMkLst>
          <pc:docMk/>
          <pc:sldMk cId="4201602881" sldId="279"/>
        </pc:sldMkLst>
      </pc:sldChg>
      <pc:sldChg chg="add del">
        <pc:chgData name="Paul Tinkler" userId="bcebf29c-73c2-433d-80d2-6bad896374bf" providerId="ADAL" clId="{161DB30D-75E2-47CA-A790-5554AA9AD950}" dt="2017-08-31T18:25:27.914" v="2050" actId="2696"/>
        <pc:sldMkLst>
          <pc:docMk/>
          <pc:sldMk cId="1693694583" sldId="280"/>
        </pc:sldMkLst>
      </pc:sldChg>
      <pc:sldChg chg="add del">
        <pc:chgData name="Paul Tinkler" userId="bcebf29c-73c2-433d-80d2-6bad896374bf" providerId="ADAL" clId="{161DB30D-75E2-47CA-A790-5554AA9AD950}" dt="2017-08-31T18:25:28.489" v="2051" actId="2696"/>
        <pc:sldMkLst>
          <pc:docMk/>
          <pc:sldMk cId="1504171874" sldId="281"/>
        </pc:sldMkLst>
      </pc:sldChg>
      <pc:sldChg chg="add del">
        <pc:chgData name="Paul Tinkler" userId="bcebf29c-73c2-433d-80d2-6bad896374bf" providerId="ADAL" clId="{161DB30D-75E2-47CA-A790-5554AA9AD950}" dt="2017-08-31T18:25:29.033" v="2052" actId="2696"/>
        <pc:sldMkLst>
          <pc:docMk/>
          <pc:sldMk cId="2446723833" sldId="282"/>
        </pc:sldMkLst>
      </pc:sldChg>
      <pc:sldChg chg="add del">
        <pc:chgData name="Paul Tinkler" userId="bcebf29c-73c2-433d-80d2-6bad896374bf" providerId="ADAL" clId="{161DB30D-75E2-47CA-A790-5554AA9AD950}" dt="2017-08-31T18:25:29.577" v="2053" actId="2696"/>
        <pc:sldMkLst>
          <pc:docMk/>
          <pc:sldMk cId="3829161615" sldId="283"/>
        </pc:sldMkLst>
      </pc:sldChg>
      <pc:sldChg chg="add del">
        <pc:chgData name="Paul Tinkler" userId="bcebf29c-73c2-433d-80d2-6bad896374bf" providerId="ADAL" clId="{161DB30D-75E2-47CA-A790-5554AA9AD950}" dt="2017-08-31T18:25:30.219" v="2054" actId="2696"/>
        <pc:sldMkLst>
          <pc:docMk/>
          <pc:sldMk cId="2940305912" sldId="284"/>
        </pc:sldMkLst>
      </pc:sldChg>
      <pc:sldChg chg="add del">
        <pc:chgData name="Paul Tinkler" userId="bcebf29c-73c2-433d-80d2-6bad896374bf" providerId="ADAL" clId="{161DB30D-75E2-47CA-A790-5554AA9AD950}" dt="2017-08-31T18:25:30.744" v="2055" actId="2696"/>
        <pc:sldMkLst>
          <pc:docMk/>
          <pc:sldMk cId="174114243" sldId="285"/>
        </pc:sldMkLst>
      </pc:sldChg>
      <pc:sldChg chg="add del">
        <pc:chgData name="Paul Tinkler" userId="bcebf29c-73c2-433d-80d2-6bad896374bf" providerId="ADAL" clId="{161DB30D-75E2-47CA-A790-5554AA9AD950}" dt="2017-08-31T18:25:31.265" v="2056" actId="2696"/>
        <pc:sldMkLst>
          <pc:docMk/>
          <pc:sldMk cId="2741603502" sldId="286"/>
        </pc:sldMkLst>
      </pc:sldChg>
      <pc:sldChg chg="add del">
        <pc:chgData name="Paul Tinkler" userId="bcebf29c-73c2-433d-80d2-6bad896374bf" providerId="ADAL" clId="{161DB30D-75E2-47CA-A790-5554AA9AD950}" dt="2017-08-31T18:25:31.847" v="2057" actId="2696"/>
        <pc:sldMkLst>
          <pc:docMk/>
          <pc:sldMk cId="2178207125" sldId="287"/>
        </pc:sldMkLst>
      </pc:sldChg>
      <pc:sldChg chg="add del">
        <pc:chgData name="Paul Tinkler" userId="bcebf29c-73c2-433d-80d2-6bad896374bf" providerId="ADAL" clId="{161DB30D-75E2-47CA-A790-5554AA9AD950}" dt="2017-08-31T18:25:32.487" v="2058" actId="2696"/>
        <pc:sldMkLst>
          <pc:docMk/>
          <pc:sldMk cId="269397805" sldId="288"/>
        </pc:sldMkLst>
      </pc:sldChg>
      <pc:sldChg chg="add del">
        <pc:chgData name="Paul Tinkler" userId="bcebf29c-73c2-433d-80d2-6bad896374bf" providerId="ADAL" clId="{161DB30D-75E2-47CA-A790-5554AA9AD950}" dt="2017-08-31T18:25:33.645" v="2059" actId="2696"/>
        <pc:sldMkLst>
          <pc:docMk/>
          <pc:sldMk cId="2344663150" sldId="289"/>
        </pc:sldMkLst>
      </pc:sldChg>
      <pc:sldChg chg="addSp delSp modSp add modNotesTx">
        <pc:chgData name="Paul Tinkler" userId="bcebf29c-73c2-433d-80d2-6bad896374bf" providerId="ADAL" clId="{161DB30D-75E2-47CA-A790-5554AA9AD950}" dt="2017-09-03T21:40:06.678" v="3134" actId="20577"/>
        <pc:sldMkLst>
          <pc:docMk/>
          <pc:sldMk cId="481404182" sldId="290"/>
        </pc:sldMkLst>
        <pc:spChg chg="del">
          <ac:chgData name="Paul Tinkler" userId="bcebf29c-73c2-433d-80d2-6bad896374bf" providerId="ADAL" clId="{161DB30D-75E2-47CA-A790-5554AA9AD950}" dt="2017-08-31T17:05:34.117" v="1392" actId="478"/>
          <ac:spMkLst>
            <pc:docMk/>
            <pc:sldMk cId="481404182" sldId="290"/>
            <ac:spMk id="2" creationId="{42B6D840-496B-40B4-869D-AFEBBE37F30A}"/>
          </ac:spMkLst>
        </pc:spChg>
        <pc:spChg chg="del">
          <ac:chgData name="Paul Tinkler" userId="bcebf29c-73c2-433d-80d2-6bad896374bf" providerId="ADAL" clId="{161DB30D-75E2-47CA-A790-5554AA9AD950}" dt="2017-08-31T17:05:36.582" v="1393" actId="478"/>
          <ac:spMkLst>
            <pc:docMk/>
            <pc:sldMk cId="481404182" sldId="290"/>
            <ac:spMk id="3" creationId="{6B77FBDE-E0FD-4131-BCDE-92FD520F3068}"/>
          </ac:spMkLst>
        </pc:spChg>
        <pc:spChg chg="add del mod">
          <ac:chgData name="Paul Tinkler" userId="bcebf29c-73c2-433d-80d2-6bad896374bf" providerId="ADAL" clId="{161DB30D-75E2-47CA-A790-5554AA9AD950}" dt="2017-08-31T17:06:54.821" v="1400" actId="478"/>
          <ac:spMkLst>
            <pc:docMk/>
            <pc:sldMk cId="481404182" sldId="290"/>
            <ac:spMk id="7" creationId="{9EBD77F6-03B8-4AD0-A257-C8827B738272}"/>
          </ac:spMkLst>
        </pc:spChg>
        <pc:spChg chg="add del mod">
          <ac:chgData name="Paul Tinkler" userId="bcebf29c-73c2-433d-80d2-6bad896374bf" providerId="ADAL" clId="{161DB30D-75E2-47CA-A790-5554AA9AD950}" dt="2017-08-31T17:08:37.652" v="1404" actId="478"/>
          <ac:spMkLst>
            <pc:docMk/>
            <pc:sldMk cId="481404182" sldId="290"/>
            <ac:spMk id="10" creationId="{BB3AC93D-16D5-461F-9F5B-1DD4F98CB96A}"/>
          </ac:spMkLst>
        </pc:spChg>
        <pc:picChg chg="add mod">
          <ac:chgData name="Paul Tinkler" userId="bcebf29c-73c2-433d-80d2-6bad896374bf" providerId="ADAL" clId="{161DB30D-75E2-47CA-A790-5554AA9AD950}" dt="2017-08-31T17:05:58.470" v="1396" actId="1076"/>
          <ac:picMkLst>
            <pc:docMk/>
            <pc:sldMk cId="481404182" sldId="290"/>
            <ac:picMk id="4" creationId="{D0B44681-4F29-4CDC-AB14-58AB411D850A}"/>
          </ac:picMkLst>
        </pc:picChg>
        <pc:picChg chg="add mod">
          <ac:chgData name="Paul Tinkler" userId="bcebf29c-73c2-433d-80d2-6bad896374bf" providerId="ADAL" clId="{161DB30D-75E2-47CA-A790-5554AA9AD950}" dt="2017-08-31T17:06:50.394" v="1399" actId="1076"/>
          <ac:picMkLst>
            <pc:docMk/>
            <pc:sldMk cId="481404182" sldId="290"/>
            <ac:picMk id="6" creationId="{08452556-C559-4C47-8384-BAB13ADE99CF}"/>
          </ac:picMkLst>
        </pc:picChg>
        <pc:picChg chg="add mod">
          <ac:chgData name="Paul Tinkler" userId="bcebf29c-73c2-433d-80d2-6bad896374bf" providerId="ADAL" clId="{161DB30D-75E2-47CA-A790-5554AA9AD950}" dt="2017-08-31T17:08:46.963" v="1406" actId="1076"/>
          <ac:picMkLst>
            <pc:docMk/>
            <pc:sldMk cId="481404182" sldId="290"/>
            <ac:picMk id="9" creationId="{271250A9-BF75-47B2-A575-1CC72B917C81}"/>
          </ac:picMkLst>
        </pc:picChg>
      </pc:sldChg>
      <pc:sldChg chg="modSp add">
        <pc:chgData name="Paul Tinkler" userId="bcebf29c-73c2-433d-80d2-6bad896374bf" providerId="ADAL" clId="{161DB30D-75E2-47CA-A790-5554AA9AD950}" dt="2017-08-31T17:18:30.833" v="1453" actId="113"/>
        <pc:sldMkLst>
          <pc:docMk/>
          <pc:sldMk cId="4088381196" sldId="291"/>
        </pc:sldMkLst>
        <pc:spChg chg="mod">
          <ac:chgData name="Paul Tinkler" userId="bcebf29c-73c2-433d-80d2-6bad896374bf" providerId="ADAL" clId="{161DB30D-75E2-47CA-A790-5554AA9AD950}" dt="2017-08-31T17:15:57.983" v="1430" actId="113"/>
          <ac:spMkLst>
            <pc:docMk/>
            <pc:sldMk cId="4088381196" sldId="291"/>
            <ac:spMk id="2" creationId="{45CD92CB-11B3-4B78-A9ED-1860CA2E9FF7}"/>
          </ac:spMkLst>
        </pc:spChg>
        <pc:spChg chg="mod">
          <ac:chgData name="Paul Tinkler" userId="bcebf29c-73c2-433d-80d2-6bad896374bf" providerId="ADAL" clId="{161DB30D-75E2-47CA-A790-5554AA9AD950}" dt="2017-08-31T17:18:30.833" v="1453" actId="113"/>
          <ac:spMkLst>
            <pc:docMk/>
            <pc:sldMk cId="4088381196" sldId="291"/>
            <ac:spMk id="3" creationId="{6D83749D-EED8-460B-BD12-BE6DD17E257E}"/>
          </ac:spMkLst>
        </pc:spChg>
      </pc:sldChg>
      <pc:sldChg chg="addSp modSp add modNotes">
        <pc:chgData name="Paul Tinkler" userId="bcebf29c-73c2-433d-80d2-6bad896374bf" providerId="ADAL" clId="{161DB30D-75E2-47CA-A790-5554AA9AD950}" dt="2017-08-31T17:32:27.967" v="1544" actId="242"/>
        <pc:sldMkLst>
          <pc:docMk/>
          <pc:sldMk cId="4035941196" sldId="292"/>
        </pc:sldMkLst>
        <pc:spChg chg="mod">
          <ac:chgData name="Paul Tinkler" userId="bcebf29c-73c2-433d-80d2-6bad896374bf" providerId="ADAL" clId="{161DB30D-75E2-47CA-A790-5554AA9AD950}" dt="2017-08-31T17:19:31.427" v="1474" actId="20577"/>
          <ac:spMkLst>
            <pc:docMk/>
            <pc:sldMk cId="4035941196" sldId="292"/>
            <ac:spMk id="2" creationId="{FD599CE2-D211-4DC2-9D37-4BE87C6CDA03}"/>
          </ac:spMkLst>
        </pc:spChg>
        <pc:spChg chg="mod">
          <ac:chgData name="Paul Tinkler" userId="bcebf29c-73c2-433d-80d2-6bad896374bf" providerId="ADAL" clId="{161DB30D-75E2-47CA-A790-5554AA9AD950}" dt="2017-08-31T17:26:36.996" v="1515" actId="2711"/>
          <ac:spMkLst>
            <pc:docMk/>
            <pc:sldMk cId="4035941196" sldId="292"/>
            <ac:spMk id="3" creationId="{F176BE4D-0DDB-4A17-B1B2-8DB924E12449}"/>
          </ac:spMkLst>
        </pc:spChg>
        <pc:spChg chg="add mod">
          <ac:chgData name="Paul Tinkler" userId="bcebf29c-73c2-433d-80d2-6bad896374bf" providerId="ADAL" clId="{161DB30D-75E2-47CA-A790-5554AA9AD950}" dt="2017-08-31T17:32:27.967" v="1544" actId="242"/>
          <ac:spMkLst>
            <pc:docMk/>
            <pc:sldMk cId="4035941196" sldId="292"/>
            <ac:spMk id="4" creationId="{83882EB4-AC84-4D98-84B7-AA723156FF19}"/>
          </ac:spMkLst>
        </pc:spChg>
      </pc:sldChg>
      <pc:sldChg chg="addSp modSp add modNotes">
        <pc:chgData name="Paul Tinkler" userId="bcebf29c-73c2-433d-80d2-6bad896374bf" providerId="ADAL" clId="{161DB30D-75E2-47CA-A790-5554AA9AD950}" dt="2017-08-31T17:32:21.795" v="1543" actId="242"/>
        <pc:sldMkLst>
          <pc:docMk/>
          <pc:sldMk cId="3457646089" sldId="293"/>
        </pc:sldMkLst>
        <pc:spChg chg="mod">
          <ac:chgData name="Paul Tinkler" userId="bcebf29c-73c2-433d-80d2-6bad896374bf" providerId="ADAL" clId="{161DB30D-75E2-47CA-A790-5554AA9AD950}" dt="2017-08-31T17:24:15.073" v="1504" actId="20577"/>
          <ac:spMkLst>
            <pc:docMk/>
            <pc:sldMk cId="3457646089" sldId="293"/>
            <ac:spMk id="2" creationId="{EBA9FCE3-454C-4325-B409-A1CDCB6D49B6}"/>
          </ac:spMkLst>
        </pc:spChg>
        <pc:spChg chg="mod">
          <ac:chgData name="Paul Tinkler" userId="bcebf29c-73c2-433d-80d2-6bad896374bf" providerId="ADAL" clId="{161DB30D-75E2-47CA-A790-5554AA9AD950}" dt="2017-08-31T17:26:54.356" v="1516" actId="255"/>
          <ac:spMkLst>
            <pc:docMk/>
            <pc:sldMk cId="3457646089" sldId="293"/>
            <ac:spMk id="3" creationId="{9247C3F2-9472-43A2-A174-CDF98586C462}"/>
          </ac:spMkLst>
        </pc:spChg>
        <pc:spChg chg="add mod">
          <ac:chgData name="Paul Tinkler" userId="bcebf29c-73c2-433d-80d2-6bad896374bf" providerId="ADAL" clId="{161DB30D-75E2-47CA-A790-5554AA9AD950}" dt="2017-08-31T17:32:21.795" v="1543" actId="242"/>
          <ac:spMkLst>
            <pc:docMk/>
            <pc:sldMk cId="3457646089" sldId="293"/>
            <ac:spMk id="4" creationId="{5EDDE713-26CB-45E7-822B-70FE74FA81BD}"/>
          </ac:spMkLst>
        </pc:spChg>
      </pc:sldChg>
      <pc:sldChg chg="modSp add">
        <pc:chgData name="Paul Tinkler" userId="bcebf29c-73c2-433d-80d2-6bad896374bf" providerId="ADAL" clId="{161DB30D-75E2-47CA-A790-5554AA9AD950}" dt="2017-08-31T17:29:29.919" v="1523" actId="114"/>
        <pc:sldMkLst>
          <pc:docMk/>
          <pc:sldMk cId="2073110996" sldId="294"/>
        </pc:sldMkLst>
        <pc:spChg chg="mod">
          <ac:chgData name="Paul Tinkler" userId="bcebf29c-73c2-433d-80d2-6bad896374bf" providerId="ADAL" clId="{161DB30D-75E2-47CA-A790-5554AA9AD950}" dt="2017-08-31T17:29:02.683" v="1520" actId="113"/>
          <ac:spMkLst>
            <pc:docMk/>
            <pc:sldMk cId="2073110996" sldId="294"/>
            <ac:spMk id="2" creationId="{742A35E2-8F95-4D61-8A58-77A07FB1EE38}"/>
          </ac:spMkLst>
        </pc:spChg>
        <pc:spChg chg="mod">
          <ac:chgData name="Paul Tinkler" userId="bcebf29c-73c2-433d-80d2-6bad896374bf" providerId="ADAL" clId="{161DB30D-75E2-47CA-A790-5554AA9AD950}" dt="2017-08-31T17:29:29.919" v="1523" actId="114"/>
          <ac:spMkLst>
            <pc:docMk/>
            <pc:sldMk cId="2073110996" sldId="294"/>
            <ac:spMk id="3" creationId="{A44BE931-9E57-4909-B156-CB854797018B}"/>
          </ac:spMkLst>
        </pc:spChg>
      </pc:sldChg>
      <pc:sldChg chg="addSp modSp add">
        <pc:chgData name="Paul Tinkler" userId="bcebf29c-73c2-433d-80d2-6bad896374bf" providerId="ADAL" clId="{161DB30D-75E2-47CA-A790-5554AA9AD950}" dt="2017-08-31T17:34:15.314" v="1561" actId="20577"/>
        <pc:sldMkLst>
          <pc:docMk/>
          <pc:sldMk cId="361385449" sldId="295"/>
        </pc:sldMkLst>
        <pc:spChg chg="mod">
          <ac:chgData name="Paul Tinkler" userId="bcebf29c-73c2-433d-80d2-6bad896374bf" providerId="ADAL" clId="{161DB30D-75E2-47CA-A790-5554AA9AD950}" dt="2017-08-31T17:31:09.031" v="1539" actId="113"/>
          <ac:spMkLst>
            <pc:docMk/>
            <pc:sldMk cId="361385449" sldId="295"/>
            <ac:spMk id="2" creationId="{1ED95089-5982-4147-A402-6A077880F960}"/>
          </ac:spMkLst>
        </pc:spChg>
        <pc:spChg chg="mod">
          <ac:chgData name="Paul Tinkler" userId="bcebf29c-73c2-433d-80d2-6bad896374bf" providerId="ADAL" clId="{161DB30D-75E2-47CA-A790-5554AA9AD950}" dt="2017-08-31T17:34:15.314" v="1561" actId="20577"/>
          <ac:spMkLst>
            <pc:docMk/>
            <pc:sldMk cId="361385449" sldId="295"/>
            <ac:spMk id="3" creationId="{04C495FA-4529-426F-B998-5E0C36F3FC1B}"/>
          </ac:spMkLst>
        </pc:spChg>
        <pc:spChg chg="add mod">
          <ac:chgData name="Paul Tinkler" userId="bcebf29c-73c2-433d-80d2-6bad896374bf" providerId="ADAL" clId="{161DB30D-75E2-47CA-A790-5554AA9AD950}" dt="2017-08-31T17:32:09.965" v="1542" actId="255"/>
          <ac:spMkLst>
            <pc:docMk/>
            <pc:sldMk cId="361385449" sldId="295"/>
            <ac:spMk id="4" creationId="{3C7CFAAE-FF79-4874-AAD7-9C08F073315A}"/>
          </ac:spMkLst>
        </pc:spChg>
      </pc:sldChg>
      <pc:sldChg chg="addSp delSp modSp add">
        <pc:chgData name="Paul Tinkler" userId="bcebf29c-73c2-433d-80d2-6bad896374bf" providerId="ADAL" clId="{161DB30D-75E2-47CA-A790-5554AA9AD950}" dt="2017-08-31T17:36:42.762" v="1584" actId="2711"/>
        <pc:sldMkLst>
          <pc:docMk/>
          <pc:sldMk cId="928241287" sldId="296"/>
        </pc:sldMkLst>
        <pc:spChg chg="mod">
          <ac:chgData name="Paul Tinkler" userId="bcebf29c-73c2-433d-80d2-6bad896374bf" providerId="ADAL" clId="{161DB30D-75E2-47CA-A790-5554AA9AD950}" dt="2017-08-31T17:34:56.626" v="1567" actId="2711"/>
          <ac:spMkLst>
            <pc:docMk/>
            <pc:sldMk cId="928241287" sldId="296"/>
            <ac:spMk id="2" creationId="{D753F80F-FC30-4381-85C9-60EB35832E26}"/>
          </ac:spMkLst>
        </pc:spChg>
        <pc:spChg chg="mod">
          <ac:chgData name="Paul Tinkler" userId="bcebf29c-73c2-433d-80d2-6bad896374bf" providerId="ADAL" clId="{161DB30D-75E2-47CA-A790-5554AA9AD950}" dt="2017-08-31T17:36:42.762" v="1584" actId="2711"/>
          <ac:spMkLst>
            <pc:docMk/>
            <pc:sldMk cId="928241287" sldId="296"/>
            <ac:spMk id="3" creationId="{6942DFF4-1816-47AB-841C-7568434EBF9F}"/>
          </ac:spMkLst>
        </pc:spChg>
        <pc:spChg chg="add del">
          <ac:chgData name="Paul Tinkler" userId="bcebf29c-73c2-433d-80d2-6bad896374bf" providerId="ADAL" clId="{161DB30D-75E2-47CA-A790-5554AA9AD950}" dt="2017-08-31T17:34:47.365" v="1563" actId="2711"/>
          <ac:spMkLst>
            <pc:docMk/>
            <pc:sldMk cId="928241287" sldId="296"/>
            <ac:spMk id="4" creationId="{A41D3DFD-5514-440E-93CF-9ADE7E046AD5}"/>
          </ac:spMkLst>
        </pc:spChg>
        <pc:spChg chg="add mod">
          <ac:chgData name="Paul Tinkler" userId="bcebf29c-73c2-433d-80d2-6bad896374bf" providerId="ADAL" clId="{161DB30D-75E2-47CA-A790-5554AA9AD950}" dt="2017-08-31T17:35:54.494" v="1576" actId="208"/>
          <ac:spMkLst>
            <pc:docMk/>
            <pc:sldMk cId="928241287" sldId="296"/>
            <ac:spMk id="5" creationId="{A6B83B90-7A49-490C-ADAA-3ECF303F3186}"/>
          </ac:spMkLst>
        </pc:spChg>
      </pc:sldChg>
      <pc:sldChg chg="addSp modSp add">
        <pc:chgData name="Paul Tinkler" userId="bcebf29c-73c2-433d-80d2-6bad896374bf" providerId="ADAL" clId="{161DB30D-75E2-47CA-A790-5554AA9AD950}" dt="2017-08-31T17:38:42.942" v="1593" actId="1076"/>
        <pc:sldMkLst>
          <pc:docMk/>
          <pc:sldMk cId="3932154386" sldId="297"/>
        </pc:sldMkLst>
        <pc:spChg chg="mod">
          <ac:chgData name="Paul Tinkler" userId="bcebf29c-73c2-433d-80d2-6bad896374bf" providerId="ADAL" clId="{161DB30D-75E2-47CA-A790-5554AA9AD950}" dt="2017-08-31T17:37:58.743" v="1588" actId="1076"/>
          <ac:spMkLst>
            <pc:docMk/>
            <pc:sldMk cId="3932154386" sldId="297"/>
            <ac:spMk id="2" creationId="{BC36B0AD-9BEE-4D2D-BE53-6117CE46517C}"/>
          </ac:spMkLst>
        </pc:spChg>
        <pc:spChg chg="mod">
          <ac:chgData name="Paul Tinkler" userId="bcebf29c-73c2-433d-80d2-6bad896374bf" providerId="ADAL" clId="{161DB30D-75E2-47CA-A790-5554AA9AD950}" dt="2017-08-31T17:38:27.099" v="1591" actId="114"/>
          <ac:spMkLst>
            <pc:docMk/>
            <pc:sldMk cId="3932154386" sldId="297"/>
            <ac:spMk id="3" creationId="{7B68D571-D110-4FFE-8535-08795735D990}"/>
          </ac:spMkLst>
        </pc:spChg>
        <pc:picChg chg="add mod">
          <ac:chgData name="Paul Tinkler" userId="bcebf29c-73c2-433d-80d2-6bad896374bf" providerId="ADAL" clId="{161DB30D-75E2-47CA-A790-5554AA9AD950}" dt="2017-08-31T17:38:42.942" v="1593" actId="1076"/>
          <ac:picMkLst>
            <pc:docMk/>
            <pc:sldMk cId="3932154386" sldId="297"/>
            <ac:picMk id="4" creationId="{D0E3D08A-2967-493A-BF20-DF694F000C01}"/>
          </ac:picMkLst>
        </pc:picChg>
      </pc:sldChg>
      <pc:sldChg chg="addSp modSp add">
        <pc:chgData name="Paul Tinkler" userId="bcebf29c-73c2-433d-80d2-6bad896374bf" providerId="ADAL" clId="{161DB30D-75E2-47CA-A790-5554AA9AD950}" dt="2017-08-31T17:40:47.595" v="1621" actId="114"/>
        <pc:sldMkLst>
          <pc:docMk/>
          <pc:sldMk cId="1524841001" sldId="298"/>
        </pc:sldMkLst>
        <pc:spChg chg="mod">
          <ac:chgData name="Paul Tinkler" userId="bcebf29c-73c2-433d-80d2-6bad896374bf" providerId="ADAL" clId="{161DB30D-75E2-47CA-A790-5554AA9AD950}" dt="2017-08-31T17:39:44.382" v="1606" actId="114"/>
          <ac:spMkLst>
            <pc:docMk/>
            <pc:sldMk cId="1524841001" sldId="298"/>
            <ac:spMk id="2" creationId="{EF168173-15E6-4F89-981C-FEF0B28A75E7}"/>
          </ac:spMkLst>
        </pc:spChg>
        <pc:spChg chg="mod">
          <ac:chgData name="Paul Tinkler" userId="bcebf29c-73c2-433d-80d2-6bad896374bf" providerId="ADAL" clId="{161DB30D-75E2-47CA-A790-5554AA9AD950}" dt="2017-08-31T17:40:47.595" v="1621" actId="114"/>
          <ac:spMkLst>
            <pc:docMk/>
            <pc:sldMk cId="1524841001" sldId="298"/>
            <ac:spMk id="3" creationId="{ED1A3F0A-8912-4F6F-B4FF-BD763EEBCDFA}"/>
          </ac:spMkLst>
        </pc:spChg>
        <pc:picChg chg="add mod">
          <ac:chgData name="Paul Tinkler" userId="bcebf29c-73c2-433d-80d2-6bad896374bf" providerId="ADAL" clId="{161DB30D-75E2-47CA-A790-5554AA9AD950}" dt="2017-08-31T17:40:23.573" v="1619" actId="1076"/>
          <ac:picMkLst>
            <pc:docMk/>
            <pc:sldMk cId="1524841001" sldId="298"/>
            <ac:picMk id="4" creationId="{B3E6A27C-A969-4F94-BACB-2EFBF0DEE882}"/>
          </ac:picMkLst>
        </pc:picChg>
      </pc:sldChg>
      <pc:sldChg chg="addSp delSp modSp add">
        <pc:chgData name="Paul Tinkler" userId="bcebf29c-73c2-433d-80d2-6bad896374bf" providerId="ADAL" clId="{161DB30D-75E2-47CA-A790-5554AA9AD950}" dt="2017-08-31T17:45:12.661" v="1637" actId="14100"/>
        <pc:sldMkLst>
          <pc:docMk/>
          <pc:sldMk cId="3114763151" sldId="299"/>
        </pc:sldMkLst>
        <pc:spChg chg="del">
          <ac:chgData name="Paul Tinkler" userId="bcebf29c-73c2-433d-80d2-6bad896374bf" providerId="ADAL" clId="{161DB30D-75E2-47CA-A790-5554AA9AD950}" dt="2017-08-31T17:41:15.442" v="1622" actId="478"/>
          <ac:spMkLst>
            <pc:docMk/>
            <pc:sldMk cId="3114763151" sldId="299"/>
            <ac:spMk id="2" creationId="{7D0DE6FD-6BEC-49A2-AA9E-4B16B582EEC7}"/>
          </ac:spMkLst>
        </pc:spChg>
        <pc:spChg chg="del">
          <ac:chgData name="Paul Tinkler" userId="bcebf29c-73c2-433d-80d2-6bad896374bf" providerId="ADAL" clId="{161DB30D-75E2-47CA-A790-5554AA9AD950}" dt="2017-08-31T17:41:17.075" v="1623" actId="478"/>
          <ac:spMkLst>
            <pc:docMk/>
            <pc:sldMk cId="3114763151" sldId="299"/>
            <ac:spMk id="3" creationId="{0AFE25EE-7567-4D7E-9B13-FF11E36D3ADD}"/>
          </ac:spMkLst>
        </pc:spChg>
        <pc:spChg chg="add del">
          <ac:chgData name="Paul Tinkler" userId="bcebf29c-73c2-433d-80d2-6bad896374bf" providerId="ADAL" clId="{161DB30D-75E2-47CA-A790-5554AA9AD950}" dt="2017-08-31T17:42:27.603" v="1625" actId="14100"/>
          <ac:spMkLst>
            <pc:docMk/>
            <pc:sldMk cId="3114763151" sldId="299"/>
            <ac:spMk id="4" creationId="{CEDEF006-CC50-42BE-8F8B-4C4A5C950447}"/>
          </ac:spMkLst>
        </pc:spChg>
        <pc:spChg chg="add del">
          <ac:chgData name="Paul Tinkler" userId="bcebf29c-73c2-433d-80d2-6bad896374bf" providerId="ADAL" clId="{161DB30D-75E2-47CA-A790-5554AA9AD950}" dt="2017-08-31T17:42:27.603" v="1625" actId="14100"/>
          <ac:spMkLst>
            <pc:docMk/>
            <pc:sldMk cId="3114763151" sldId="299"/>
            <ac:spMk id="5" creationId="{E0212632-F574-49EE-84CE-AC7B0B9EAF50}"/>
          </ac:spMkLst>
        </pc:spChg>
        <pc:spChg chg="add del">
          <ac:chgData name="Paul Tinkler" userId="bcebf29c-73c2-433d-80d2-6bad896374bf" providerId="ADAL" clId="{161DB30D-75E2-47CA-A790-5554AA9AD950}" dt="2017-08-31T17:42:27.603" v="1625" actId="14100"/>
          <ac:spMkLst>
            <pc:docMk/>
            <pc:sldMk cId="3114763151" sldId="299"/>
            <ac:spMk id="6" creationId="{78C83287-2F64-4108-99EB-0F396CDA9692}"/>
          </ac:spMkLst>
        </pc:spChg>
        <pc:spChg chg="add del">
          <ac:chgData name="Paul Tinkler" userId="bcebf29c-73c2-433d-80d2-6bad896374bf" providerId="ADAL" clId="{161DB30D-75E2-47CA-A790-5554AA9AD950}" dt="2017-08-31T17:42:27.603" v="1625" actId="14100"/>
          <ac:spMkLst>
            <pc:docMk/>
            <pc:sldMk cId="3114763151" sldId="299"/>
            <ac:spMk id="7" creationId="{D6803A6F-65BD-4AD9-927F-9BB62B244168}"/>
          </ac:spMkLst>
        </pc:spChg>
        <pc:spChg chg="add del">
          <ac:chgData name="Paul Tinkler" userId="bcebf29c-73c2-433d-80d2-6bad896374bf" providerId="ADAL" clId="{161DB30D-75E2-47CA-A790-5554AA9AD950}" dt="2017-08-31T17:42:27.603" v="1625" actId="14100"/>
          <ac:spMkLst>
            <pc:docMk/>
            <pc:sldMk cId="3114763151" sldId="299"/>
            <ac:spMk id="8" creationId="{DABA626E-35EC-461E-9470-73E0D06380C4}"/>
          </ac:spMkLst>
        </pc:spChg>
        <pc:spChg chg="add del">
          <ac:chgData name="Paul Tinkler" userId="bcebf29c-73c2-433d-80d2-6bad896374bf" providerId="ADAL" clId="{161DB30D-75E2-47CA-A790-5554AA9AD950}" dt="2017-08-31T17:42:27.603" v="1625" actId="14100"/>
          <ac:spMkLst>
            <pc:docMk/>
            <pc:sldMk cId="3114763151" sldId="299"/>
            <ac:spMk id="9" creationId="{96769EA0-D901-4E16-BD4C-34ACCD356673}"/>
          </ac:spMkLst>
        </pc:spChg>
        <pc:spChg chg="add del">
          <ac:chgData name="Paul Tinkler" userId="bcebf29c-73c2-433d-80d2-6bad896374bf" providerId="ADAL" clId="{161DB30D-75E2-47CA-A790-5554AA9AD950}" dt="2017-08-31T17:42:27.603" v="1625" actId="14100"/>
          <ac:spMkLst>
            <pc:docMk/>
            <pc:sldMk cId="3114763151" sldId="299"/>
            <ac:spMk id="10" creationId="{D6C683A6-3CFD-4256-B62D-A6C675F713E1}"/>
          </ac:spMkLst>
        </pc:spChg>
        <pc:spChg chg="add del">
          <ac:chgData name="Paul Tinkler" userId="bcebf29c-73c2-433d-80d2-6bad896374bf" providerId="ADAL" clId="{161DB30D-75E2-47CA-A790-5554AA9AD950}" dt="2017-08-31T17:42:27.603" v="1625" actId="14100"/>
          <ac:spMkLst>
            <pc:docMk/>
            <pc:sldMk cId="3114763151" sldId="299"/>
            <ac:spMk id="20" creationId="{F37482EC-CCAD-4C9A-94B4-3CBDF59A368E}"/>
          </ac:spMkLst>
        </pc:spChg>
        <pc:spChg chg="add del">
          <ac:chgData name="Paul Tinkler" userId="bcebf29c-73c2-433d-80d2-6bad896374bf" providerId="ADAL" clId="{161DB30D-75E2-47CA-A790-5554AA9AD950}" dt="2017-08-31T17:42:27.603" v="1625" actId="14100"/>
          <ac:spMkLst>
            <pc:docMk/>
            <pc:sldMk cId="3114763151" sldId="299"/>
            <ac:spMk id="21" creationId="{F46625FF-3B3D-498C-8097-E66C209DE551}"/>
          </ac:spMkLst>
        </pc:spChg>
        <pc:spChg chg="add del">
          <ac:chgData name="Paul Tinkler" userId="bcebf29c-73c2-433d-80d2-6bad896374bf" providerId="ADAL" clId="{161DB30D-75E2-47CA-A790-5554AA9AD950}" dt="2017-08-31T17:42:27.603" v="1625" actId="14100"/>
          <ac:spMkLst>
            <pc:docMk/>
            <pc:sldMk cId="3114763151" sldId="299"/>
            <ac:spMk id="22" creationId="{710EB5C2-745A-4F79-97B8-35E01401DA76}"/>
          </ac:spMkLst>
        </pc:spChg>
        <pc:spChg chg="add del">
          <ac:chgData name="Paul Tinkler" userId="bcebf29c-73c2-433d-80d2-6bad896374bf" providerId="ADAL" clId="{161DB30D-75E2-47CA-A790-5554AA9AD950}" dt="2017-08-31T17:42:27.603" v="1625" actId="14100"/>
          <ac:spMkLst>
            <pc:docMk/>
            <pc:sldMk cId="3114763151" sldId="299"/>
            <ac:spMk id="23" creationId="{F7DCA0CB-5297-48AE-B565-5B7DC76A18A0}"/>
          </ac:spMkLst>
        </pc:spChg>
        <pc:spChg chg="add del">
          <ac:chgData name="Paul Tinkler" userId="bcebf29c-73c2-433d-80d2-6bad896374bf" providerId="ADAL" clId="{161DB30D-75E2-47CA-A790-5554AA9AD950}" dt="2017-08-31T17:42:27.603" v="1625" actId="14100"/>
          <ac:spMkLst>
            <pc:docMk/>
            <pc:sldMk cId="3114763151" sldId="299"/>
            <ac:spMk id="24" creationId="{5857CE64-FD50-4C24-BFB3-F5BE80116FDE}"/>
          </ac:spMkLst>
        </pc:spChg>
        <pc:spChg chg="add del">
          <ac:chgData name="Paul Tinkler" userId="bcebf29c-73c2-433d-80d2-6bad896374bf" providerId="ADAL" clId="{161DB30D-75E2-47CA-A790-5554AA9AD950}" dt="2017-08-31T17:42:27.603" v="1625" actId="14100"/>
          <ac:spMkLst>
            <pc:docMk/>
            <pc:sldMk cId="3114763151" sldId="299"/>
            <ac:spMk id="25" creationId="{6114CE0D-9379-48FD-AA43-11458CBD5BCF}"/>
          </ac:spMkLst>
        </pc:spChg>
        <pc:spChg chg="add del">
          <ac:chgData name="Paul Tinkler" userId="bcebf29c-73c2-433d-80d2-6bad896374bf" providerId="ADAL" clId="{161DB30D-75E2-47CA-A790-5554AA9AD950}" dt="2017-08-31T17:42:27.603" v="1625" actId="14100"/>
          <ac:spMkLst>
            <pc:docMk/>
            <pc:sldMk cId="3114763151" sldId="299"/>
            <ac:spMk id="30" creationId="{262238C3-0867-443D-BB9E-794BE17A1406}"/>
          </ac:spMkLst>
        </pc:spChg>
        <pc:spChg chg="add del">
          <ac:chgData name="Paul Tinkler" userId="bcebf29c-73c2-433d-80d2-6bad896374bf" providerId="ADAL" clId="{161DB30D-75E2-47CA-A790-5554AA9AD950}" dt="2017-08-31T17:42:27.603" v="1625" actId="14100"/>
          <ac:spMkLst>
            <pc:docMk/>
            <pc:sldMk cId="3114763151" sldId="299"/>
            <ac:spMk id="31" creationId="{99920F1B-DA07-42EA-8B9C-C8B934C62DC7}"/>
          </ac:spMkLst>
        </pc:spChg>
        <pc:spChg chg="add del">
          <ac:chgData name="Paul Tinkler" userId="bcebf29c-73c2-433d-80d2-6bad896374bf" providerId="ADAL" clId="{161DB30D-75E2-47CA-A790-5554AA9AD950}" dt="2017-08-31T17:42:27.603" v="1625" actId="14100"/>
          <ac:spMkLst>
            <pc:docMk/>
            <pc:sldMk cId="3114763151" sldId="299"/>
            <ac:spMk id="32" creationId="{17C618B2-2DD3-40BD-A246-4AB0BD331165}"/>
          </ac:spMkLst>
        </pc:spChg>
        <pc:spChg chg="add del">
          <ac:chgData name="Paul Tinkler" userId="bcebf29c-73c2-433d-80d2-6bad896374bf" providerId="ADAL" clId="{161DB30D-75E2-47CA-A790-5554AA9AD950}" dt="2017-08-31T17:42:27.603" v="1625" actId="14100"/>
          <ac:spMkLst>
            <pc:docMk/>
            <pc:sldMk cId="3114763151" sldId="299"/>
            <ac:spMk id="33" creationId="{C93A2E86-17D1-4732-AB87-23D8DA7054B2}"/>
          </ac:spMkLst>
        </pc:spChg>
        <pc:spChg chg="add del">
          <ac:chgData name="Paul Tinkler" userId="bcebf29c-73c2-433d-80d2-6bad896374bf" providerId="ADAL" clId="{161DB30D-75E2-47CA-A790-5554AA9AD950}" dt="2017-08-31T17:42:27.603" v="1625" actId="14100"/>
          <ac:spMkLst>
            <pc:docMk/>
            <pc:sldMk cId="3114763151" sldId="299"/>
            <ac:spMk id="34" creationId="{C9C8DB6A-3804-4099-8778-FC6188F4C190}"/>
          </ac:spMkLst>
        </pc:spChg>
        <pc:spChg chg="add del">
          <ac:chgData name="Paul Tinkler" userId="bcebf29c-73c2-433d-80d2-6bad896374bf" providerId="ADAL" clId="{161DB30D-75E2-47CA-A790-5554AA9AD950}" dt="2017-08-31T17:42:27.603" v="1625" actId="14100"/>
          <ac:spMkLst>
            <pc:docMk/>
            <pc:sldMk cId="3114763151" sldId="299"/>
            <ac:spMk id="35" creationId="{53E6BEA0-7EDC-40BC-9268-5BFEADE350E4}"/>
          </ac:spMkLst>
        </pc:spChg>
        <pc:spChg chg="add del">
          <ac:chgData name="Paul Tinkler" userId="bcebf29c-73c2-433d-80d2-6bad896374bf" providerId="ADAL" clId="{161DB30D-75E2-47CA-A790-5554AA9AD950}" dt="2017-08-31T17:42:27.603" v="1625" actId="14100"/>
          <ac:spMkLst>
            <pc:docMk/>
            <pc:sldMk cId="3114763151" sldId="299"/>
            <ac:spMk id="36" creationId="{F39C0A9E-0CE7-41A3-9E1D-168259E34863}"/>
          </ac:spMkLst>
        </pc:spChg>
        <pc:spChg chg="add del">
          <ac:chgData name="Paul Tinkler" userId="bcebf29c-73c2-433d-80d2-6bad896374bf" providerId="ADAL" clId="{161DB30D-75E2-47CA-A790-5554AA9AD950}" dt="2017-08-31T17:42:27.603" v="1625" actId="14100"/>
          <ac:spMkLst>
            <pc:docMk/>
            <pc:sldMk cId="3114763151" sldId="299"/>
            <ac:spMk id="37" creationId="{FC9215C3-0D78-47AF-956D-E0F82AAE1B0B}"/>
          </ac:spMkLst>
        </pc:spChg>
        <pc:spChg chg="add mod">
          <ac:chgData name="Paul Tinkler" userId="bcebf29c-73c2-433d-80d2-6bad896374bf" providerId="ADAL" clId="{161DB30D-75E2-47CA-A790-5554AA9AD950}" dt="2017-08-31T17:43:16.295" v="1627" actId="1076"/>
          <ac:spMkLst>
            <pc:docMk/>
            <pc:sldMk cId="3114763151" sldId="299"/>
            <ac:spMk id="38" creationId="{7D43F2B0-34F8-4DA4-8673-9F0CD21B5F8D}"/>
          </ac:spMkLst>
        </pc:spChg>
        <pc:spChg chg="add mod">
          <ac:chgData name="Paul Tinkler" userId="bcebf29c-73c2-433d-80d2-6bad896374bf" providerId="ADAL" clId="{161DB30D-75E2-47CA-A790-5554AA9AD950}" dt="2017-08-31T17:43:16.295" v="1627" actId="1076"/>
          <ac:spMkLst>
            <pc:docMk/>
            <pc:sldMk cId="3114763151" sldId="299"/>
            <ac:spMk id="39" creationId="{FE624BD2-65A4-42EB-8334-65FEAEF25BF5}"/>
          </ac:spMkLst>
        </pc:spChg>
        <pc:spChg chg="add mod">
          <ac:chgData name="Paul Tinkler" userId="bcebf29c-73c2-433d-80d2-6bad896374bf" providerId="ADAL" clId="{161DB30D-75E2-47CA-A790-5554AA9AD950}" dt="2017-08-31T17:43:16.295" v="1627" actId="1076"/>
          <ac:spMkLst>
            <pc:docMk/>
            <pc:sldMk cId="3114763151" sldId="299"/>
            <ac:spMk id="40" creationId="{D0A2A5B3-BD80-4FC9-8572-D8F6DCD796DD}"/>
          </ac:spMkLst>
        </pc:spChg>
        <pc:spChg chg="add mod">
          <ac:chgData name="Paul Tinkler" userId="bcebf29c-73c2-433d-80d2-6bad896374bf" providerId="ADAL" clId="{161DB30D-75E2-47CA-A790-5554AA9AD950}" dt="2017-08-31T17:43:16.295" v="1627" actId="1076"/>
          <ac:spMkLst>
            <pc:docMk/>
            <pc:sldMk cId="3114763151" sldId="299"/>
            <ac:spMk id="41" creationId="{AAEA3B7B-1D03-4D72-8985-8D4A94527581}"/>
          </ac:spMkLst>
        </pc:spChg>
        <pc:spChg chg="add mod">
          <ac:chgData name="Paul Tinkler" userId="bcebf29c-73c2-433d-80d2-6bad896374bf" providerId="ADAL" clId="{161DB30D-75E2-47CA-A790-5554AA9AD950}" dt="2017-08-31T17:43:16.295" v="1627" actId="1076"/>
          <ac:spMkLst>
            <pc:docMk/>
            <pc:sldMk cId="3114763151" sldId="299"/>
            <ac:spMk id="42" creationId="{875BB59C-E851-4282-B4CB-10EC998226EE}"/>
          </ac:spMkLst>
        </pc:spChg>
        <pc:spChg chg="add mod">
          <ac:chgData name="Paul Tinkler" userId="bcebf29c-73c2-433d-80d2-6bad896374bf" providerId="ADAL" clId="{161DB30D-75E2-47CA-A790-5554AA9AD950}" dt="2017-08-31T17:43:16.295" v="1627" actId="1076"/>
          <ac:spMkLst>
            <pc:docMk/>
            <pc:sldMk cId="3114763151" sldId="299"/>
            <ac:spMk id="43" creationId="{B73BBA42-1F67-454E-9577-CE6916C89855}"/>
          </ac:spMkLst>
        </pc:spChg>
        <pc:spChg chg="add mod">
          <ac:chgData name="Paul Tinkler" userId="bcebf29c-73c2-433d-80d2-6bad896374bf" providerId="ADAL" clId="{161DB30D-75E2-47CA-A790-5554AA9AD950}" dt="2017-08-31T17:43:16.295" v="1627" actId="1076"/>
          <ac:spMkLst>
            <pc:docMk/>
            <pc:sldMk cId="3114763151" sldId="299"/>
            <ac:spMk id="44" creationId="{D6591743-32DE-48D7-B3C6-006C04276100}"/>
          </ac:spMkLst>
        </pc:spChg>
        <pc:spChg chg="add mod">
          <ac:chgData name="Paul Tinkler" userId="bcebf29c-73c2-433d-80d2-6bad896374bf" providerId="ADAL" clId="{161DB30D-75E2-47CA-A790-5554AA9AD950}" dt="2017-08-31T17:43:16.295" v="1627" actId="1076"/>
          <ac:spMkLst>
            <pc:docMk/>
            <pc:sldMk cId="3114763151" sldId="299"/>
            <ac:spMk id="54" creationId="{93EB74E0-13E7-4E9A-8BD2-2053386906DF}"/>
          </ac:spMkLst>
        </pc:spChg>
        <pc:spChg chg="add mod">
          <ac:chgData name="Paul Tinkler" userId="bcebf29c-73c2-433d-80d2-6bad896374bf" providerId="ADAL" clId="{161DB30D-75E2-47CA-A790-5554AA9AD950}" dt="2017-08-31T17:43:16.295" v="1627" actId="1076"/>
          <ac:spMkLst>
            <pc:docMk/>
            <pc:sldMk cId="3114763151" sldId="299"/>
            <ac:spMk id="55" creationId="{7AD2A7D3-61F2-47CB-ADD7-972964E7FF46}"/>
          </ac:spMkLst>
        </pc:spChg>
        <pc:spChg chg="add mod">
          <ac:chgData name="Paul Tinkler" userId="bcebf29c-73c2-433d-80d2-6bad896374bf" providerId="ADAL" clId="{161DB30D-75E2-47CA-A790-5554AA9AD950}" dt="2017-08-31T17:43:16.295" v="1627" actId="1076"/>
          <ac:spMkLst>
            <pc:docMk/>
            <pc:sldMk cId="3114763151" sldId="299"/>
            <ac:spMk id="56" creationId="{022C736D-409D-4D2F-A796-2284F557B49C}"/>
          </ac:spMkLst>
        </pc:spChg>
        <pc:spChg chg="add mod">
          <ac:chgData name="Paul Tinkler" userId="bcebf29c-73c2-433d-80d2-6bad896374bf" providerId="ADAL" clId="{161DB30D-75E2-47CA-A790-5554AA9AD950}" dt="2017-08-31T17:43:16.295" v="1627" actId="1076"/>
          <ac:spMkLst>
            <pc:docMk/>
            <pc:sldMk cId="3114763151" sldId="299"/>
            <ac:spMk id="57" creationId="{658094F9-31FB-4EA3-83BD-FF96C5C7ABBB}"/>
          </ac:spMkLst>
        </pc:spChg>
        <pc:spChg chg="add mod">
          <ac:chgData name="Paul Tinkler" userId="bcebf29c-73c2-433d-80d2-6bad896374bf" providerId="ADAL" clId="{161DB30D-75E2-47CA-A790-5554AA9AD950}" dt="2017-08-31T17:43:16.295" v="1627" actId="1076"/>
          <ac:spMkLst>
            <pc:docMk/>
            <pc:sldMk cId="3114763151" sldId="299"/>
            <ac:spMk id="58" creationId="{86808BCB-0284-42F8-A0D8-982520CC58D0}"/>
          </ac:spMkLst>
        </pc:spChg>
        <pc:spChg chg="add mod">
          <ac:chgData name="Paul Tinkler" userId="bcebf29c-73c2-433d-80d2-6bad896374bf" providerId="ADAL" clId="{161DB30D-75E2-47CA-A790-5554AA9AD950}" dt="2017-08-31T17:43:16.295" v="1627" actId="1076"/>
          <ac:spMkLst>
            <pc:docMk/>
            <pc:sldMk cId="3114763151" sldId="299"/>
            <ac:spMk id="59" creationId="{573990AB-D4E2-4264-A6E7-27550C1EC337}"/>
          </ac:spMkLst>
        </pc:spChg>
        <pc:spChg chg="add mod">
          <ac:chgData name="Paul Tinkler" userId="bcebf29c-73c2-433d-80d2-6bad896374bf" providerId="ADAL" clId="{161DB30D-75E2-47CA-A790-5554AA9AD950}" dt="2017-08-31T17:43:16.295" v="1627" actId="1076"/>
          <ac:spMkLst>
            <pc:docMk/>
            <pc:sldMk cId="3114763151" sldId="299"/>
            <ac:spMk id="64" creationId="{A4D4C972-86C0-4C78-A196-71BC195602C0}"/>
          </ac:spMkLst>
        </pc:spChg>
        <pc:spChg chg="add mod">
          <ac:chgData name="Paul Tinkler" userId="bcebf29c-73c2-433d-80d2-6bad896374bf" providerId="ADAL" clId="{161DB30D-75E2-47CA-A790-5554AA9AD950}" dt="2017-08-31T17:43:16.295" v="1627" actId="1076"/>
          <ac:spMkLst>
            <pc:docMk/>
            <pc:sldMk cId="3114763151" sldId="299"/>
            <ac:spMk id="65" creationId="{3F637514-0EB1-4E09-BBC5-12ECA069B735}"/>
          </ac:spMkLst>
        </pc:spChg>
        <pc:spChg chg="add mod">
          <ac:chgData name="Paul Tinkler" userId="bcebf29c-73c2-433d-80d2-6bad896374bf" providerId="ADAL" clId="{161DB30D-75E2-47CA-A790-5554AA9AD950}" dt="2017-08-31T17:43:16.295" v="1627" actId="1076"/>
          <ac:spMkLst>
            <pc:docMk/>
            <pc:sldMk cId="3114763151" sldId="299"/>
            <ac:spMk id="66" creationId="{F41AAF04-C105-463E-8C10-CA3F540DB91A}"/>
          </ac:spMkLst>
        </pc:spChg>
        <pc:spChg chg="add mod">
          <ac:chgData name="Paul Tinkler" userId="bcebf29c-73c2-433d-80d2-6bad896374bf" providerId="ADAL" clId="{161DB30D-75E2-47CA-A790-5554AA9AD950}" dt="2017-08-31T17:44:22.921" v="1632" actId="1076"/>
          <ac:spMkLst>
            <pc:docMk/>
            <pc:sldMk cId="3114763151" sldId="299"/>
            <ac:spMk id="67" creationId="{7D8A926D-3FC6-4EE2-AFFC-5DA901EB7E24}"/>
          </ac:spMkLst>
        </pc:spChg>
        <pc:spChg chg="add mod">
          <ac:chgData name="Paul Tinkler" userId="bcebf29c-73c2-433d-80d2-6bad896374bf" providerId="ADAL" clId="{161DB30D-75E2-47CA-A790-5554AA9AD950}" dt="2017-08-31T17:43:16.295" v="1627" actId="1076"/>
          <ac:spMkLst>
            <pc:docMk/>
            <pc:sldMk cId="3114763151" sldId="299"/>
            <ac:spMk id="68" creationId="{1F4FFD99-90E6-41EB-A491-7661C99CC489}"/>
          </ac:spMkLst>
        </pc:spChg>
        <pc:spChg chg="add mod">
          <ac:chgData name="Paul Tinkler" userId="bcebf29c-73c2-433d-80d2-6bad896374bf" providerId="ADAL" clId="{161DB30D-75E2-47CA-A790-5554AA9AD950}" dt="2017-08-31T17:43:16.295" v="1627" actId="1076"/>
          <ac:spMkLst>
            <pc:docMk/>
            <pc:sldMk cId="3114763151" sldId="299"/>
            <ac:spMk id="69" creationId="{6C5E40F3-01ED-41ED-9083-27C3AB1F55F1}"/>
          </ac:spMkLst>
        </pc:spChg>
        <pc:spChg chg="add mod">
          <ac:chgData name="Paul Tinkler" userId="bcebf29c-73c2-433d-80d2-6bad896374bf" providerId="ADAL" clId="{161DB30D-75E2-47CA-A790-5554AA9AD950}" dt="2017-08-31T17:44:30.405" v="1633" actId="1076"/>
          <ac:spMkLst>
            <pc:docMk/>
            <pc:sldMk cId="3114763151" sldId="299"/>
            <ac:spMk id="70" creationId="{D85F2856-0841-47A2-8601-6BB8A91551D3}"/>
          </ac:spMkLst>
        </pc:spChg>
        <pc:spChg chg="add mod">
          <ac:chgData name="Paul Tinkler" userId="bcebf29c-73c2-433d-80d2-6bad896374bf" providerId="ADAL" clId="{161DB30D-75E2-47CA-A790-5554AA9AD950}" dt="2017-08-31T17:43:16.295" v="1627" actId="1076"/>
          <ac:spMkLst>
            <pc:docMk/>
            <pc:sldMk cId="3114763151" sldId="299"/>
            <ac:spMk id="71" creationId="{6E73FE12-2B51-4936-9FDD-4D8C20B58DCE}"/>
          </ac:spMkLst>
        </pc:spChg>
        <pc:spChg chg="add mod">
          <ac:chgData name="Paul Tinkler" userId="bcebf29c-73c2-433d-80d2-6bad896374bf" providerId="ADAL" clId="{161DB30D-75E2-47CA-A790-5554AA9AD950}" dt="2017-08-31T17:43:45.560" v="1631" actId="6549"/>
          <ac:spMkLst>
            <pc:docMk/>
            <pc:sldMk cId="3114763151" sldId="299"/>
            <ac:spMk id="72" creationId="{1E6D3CFA-5798-4F9A-93BF-3E89D972FEBD}"/>
          </ac:spMkLst>
        </pc:spChg>
        <pc:cxnChg chg="add del">
          <ac:chgData name="Paul Tinkler" userId="bcebf29c-73c2-433d-80d2-6bad896374bf" providerId="ADAL" clId="{161DB30D-75E2-47CA-A790-5554AA9AD950}" dt="2017-08-31T17:42:27.603" v="1625" actId="14100"/>
          <ac:cxnSpMkLst>
            <pc:docMk/>
            <pc:sldMk cId="3114763151" sldId="299"/>
            <ac:cxnSpMk id="11" creationId="{0DAE0EED-32B8-464C-91F0-A5C19AE9A6F2}"/>
          </ac:cxnSpMkLst>
        </pc:cxnChg>
        <pc:cxnChg chg="add del">
          <ac:chgData name="Paul Tinkler" userId="bcebf29c-73c2-433d-80d2-6bad896374bf" providerId="ADAL" clId="{161DB30D-75E2-47CA-A790-5554AA9AD950}" dt="2017-08-31T17:42:27.603" v="1625" actId="14100"/>
          <ac:cxnSpMkLst>
            <pc:docMk/>
            <pc:sldMk cId="3114763151" sldId="299"/>
            <ac:cxnSpMk id="12" creationId="{7D902CE1-B54F-4D76-B259-B3D6F123AEB7}"/>
          </ac:cxnSpMkLst>
        </pc:cxnChg>
        <pc:cxnChg chg="add del">
          <ac:chgData name="Paul Tinkler" userId="bcebf29c-73c2-433d-80d2-6bad896374bf" providerId="ADAL" clId="{161DB30D-75E2-47CA-A790-5554AA9AD950}" dt="2017-08-31T17:42:27.603" v="1625" actId="14100"/>
          <ac:cxnSpMkLst>
            <pc:docMk/>
            <pc:sldMk cId="3114763151" sldId="299"/>
            <ac:cxnSpMk id="13" creationId="{E8888761-5428-4E32-ACEF-5953D527A7C8}"/>
          </ac:cxnSpMkLst>
        </pc:cxnChg>
        <pc:cxnChg chg="add del">
          <ac:chgData name="Paul Tinkler" userId="bcebf29c-73c2-433d-80d2-6bad896374bf" providerId="ADAL" clId="{161DB30D-75E2-47CA-A790-5554AA9AD950}" dt="2017-08-31T17:42:27.603" v="1625" actId="14100"/>
          <ac:cxnSpMkLst>
            <pc:docMk/>
            <pc:sldMk cId="3114763151" sldId="299"/>
            <ac:cxnSpMk id="14" creationId="{AA38324E-1AEA-42A6-8F51-B7013531BFE0}"/>
          </ac:cxnSpMkLst>
        </pc:cxnChg>
        <pc:cxnChg chg="add del">
          <ac:chgData name="Paul Tinkler" userId="bcebf29c-73c2-433d-80d2-6bad896374bf" providerId="ADAL" clId="{161DB30D-75E2-47CA-A790-5554AA9AD950}" dt="2017-08-31T17:42:27.603" v="1625" actId="14100"/>
          <ac:cxnSpMkLst>
            <pc:docMk/>
            <pc:sldMk cId="3114763151" sldId="299"/>
            <ac:cxnSpMk id="15" creationId="{998AF3D5-14DF-4CC7-BADC-863FD8D23305}"/>
          </ac:cxnSpMkLst>
        </pc:cxnChg>
        <pc:cxnChg chg="add del">
          <ac:chgData name="Paul Tinkler" userId="bcebf29c-73c2-433d-80d2-6bad896374bf" providerId="ADAL" clId="{161DB30D-75E2-47CA-A790-5554AA9AD950}" dt="2017-08-31T17:42:27.603" v="1625" actId="14100"/>
          <ac:cxnSpMkLst>
            <pc:docMk/>
            <pc:sldMk cId="3114763151" sldId="299"/>
            <ac:cxnSpMk id="16" creationId="{C77ECBDB-F893-4DB3-807B-53DAAF7A588D}"/>
          </ac:cxnSpMkLst>
        </pc:cxnChg>
        <pc:cxnChg chg="add del">
          <ac:chgData name="Paul Tinkler" userId="bcebf29c-73c2-433d-80d2-6bad896374bf" providerId="ADAL" clId="{161DB30D-75E2-47CA-A790-5554AA9AD950}" dt="2017-08-31T17:42:27.603" v="1625" actId="14100"/>
          <ac:cxnSpMkLst>
            <pc:docMk/>
            <pc:sldMk cId="3114763151" sldId="299"/>
            <ac:cxnSpMk id="17" creationId="{1E57AA40-D31F-4E86-BB2E-784752B288AC}"/>
          </ac:cxnSpMkLst>
        </pc:cxnChg>
        <pc:cxnChg chg="add del">
          <ac:chgData name="Paul Tinkler" userId="bcebf29c-73c2-433d-80d2-6bad896374bf" providerId="ADAL" clId="{161DB30D-75E2-47CA-A790-5554AA9AD950}" dt="2017-08-31T17:42:27.603" v="1625" actId="14100"/>
          <ac:cxnSpMkLst>
            <pc:docMk/>
            <pc:sldMk cId="3114763151" sldId="299"/>
            <ac:cxnSpMk id="18" creationId="{B1E5D831-E2F1-4888-BFA4-23A796E45900}"/>
          </ac:cxnSpMkLst>
        </pc:cxnChg>
        <pc:cxnChg chg="add del">
          <ac:chgData name="Paul Tinkler" userId="bcebf29c-73c2-433d-80d2-6bad896374bf" providerId="ADAL" clId="{161DB30D-75E2-47CA-A790-5554AA9AD950}" dt="2017-08-31T17:42:27.603" v="1625" actId="14100"/>
          <ac:cxnSpMkLst>
            <pc:docMk/>
            <pc:sldMk cId="3114763151" sldId="299"/>
            <ac:cxnSpMk id="19" creationId="{E878669D-3060-4045-B312-9D532E897A1A}"/>
          </ac:cxnSpMkLst>
        </pc:cxnChg>
        <pc:cxnChg chg="add del">
          <ac:chgData name="Paul Tinkler" userId="bcebf29c-73c2-433d-80d2-6bad896374bf" providerId="ADAL" clId="{161DB30D-75E2-47CA-A790-5554AA9AD950}" dt="2017-08-31T17:42:27.603" v="1625" actId="14100"/>
          <ac:cxnSpMkLst>
            <pc:docMk/>
            <pc:sldMk cId="3114763151" sldId="299"/>
            <ac:cxnSpMk id="26" creationId="{46B70EDE-2A90-4734-A558-6520B93988A7}"/>
          </ac:cxnSpMkLst>
        </pc:cxnChg>
        <pc:cxnChg chg="add del">
          <ac:chgData name="Paul Tinkler" userId="bcebf29c-73c2-433d-80d2-6bad896374bf" providerId="ADAL" clId="{161DB30D-75E2-47CA-A790-5554AA9AD950}" dt="2017-08-31T17:42:27.603" v="1625" actId="14100"/>
          <ac:cxnSpMkLst>
            <pc:docMk/>
            <pc:sldMk cId="3114763151" sldId="299"/>
            <ac:cxnSpMk id="27" creationId="{276E59E8-ACD6-435D-AF5A-2D8C63058320}"/>
          </ac:cxnSpMkLst>
        </pc:cxnChg>
        <pc:cxnChg chg="add del">
          <ac:chgData name="Paul Tinkler" userId="bcebf29c-73c2-433d-80d2-6bad896374bf" providerId="ADAL" clId="{161DB30D-75E2-47CA-A790-5554AA9AD950}" dt="2017-08-31T17:42:27.603" v="1625" actId="14100"/>
          <ac:cxnSpMkLst>
            <pc:docMk/>
            <pc:sldMk cId="3114763151" sldId="299"/>
            <ac:cxnSpMk id="28" creationId="{8A9337AF-9044-455C-8DC3-0BE9995A4E1E}"/>
          </ac:cxnSpMkLst>
        </pc:cxnChg>
        <pc:cxnChg chg="add del">
          <ac:chgData name="Paul Tinkler" userId="bcebf29c-73c2-433d-80d2-6bad896374bf" providerId="ADAL" clId="{161DB30D-75E2-47CA-A790-5554AA9AD950}" dt="2017-08-31T17:42:27.603" v="1625" actId="14100"/>
          <ac:cxnSpMkLst>
            <pc:docMk/>
            <pc:sldMk cId="3114763151" sldId="299"/>
            <ac:cxnSpMk id="29" creationId="{2377BF61-BF66-4DFD-B042-FB3283CA27DA}"/>
          </ac:cxnSpMkLst>
        </pc:cxnChg>
        <pc:cxnChg chg="add mod">
          <ac:chgData name="Paul Tinkler" userId="bcebf29c-73c2-433d-80d2-6bad896374bf" providerId="ADAL" clId="{161DB30D-75E2-47CA-A790-5554AA9AD950}" dt="2017-08-31T17:43:16.295" v="1627" actId="1076"/>
          <ac:cxnSpMkLst>
            <pc:docMk/>
            <pc:sldMk cId="3114763151" sldId="299"/>
            <ac:cxnSpMk id="45" creationId="{3A275DEF-6393-43EB-8066-F7249FC24C13}"/>
          </ac:cxnSpMkLst>
        </pc:cxnChg>
        <pc:cxnChg chg="add mod">
          <ac:chgData name="Paul Tinkler" userId="bcebf29c-73c2-433d-80d2-6bad896374bf" providerId="ADAL" clId="{161DB30D-75E2-47CA-A790-5554AA9AD950}" dt="2017-08-31T17:43:16.295" v="1627" actId="1076"/>
          <ac:cxnSpMkLst>
            <pc:docMk/>
            <pc:sldMk cId="3114763151" sldId="299"/>
            <ac:cxnSpMk id="46" creationId="{6C37469E-9C2B-4D7F-BBDE-9339496C3932}"/>
          </ac:cxnSpMkLst>
        </pc:cxnChg>
        <pc:cxnChg chg="add mod">
          <ac:chgData name="Paul Tinkler" userId="bcebf29c-73c2-433d-80d2-6bad896374bf" providerId="ADAL" clId="{161DB30D-75E2-47CA-A790-5554AA9AD950}" dt="2017-08-31T17:43:16.295" v="1627" actId="1076"/>
          <ac:cxnSpMkLst>
            <pc:docMk/>
            <pc:sldMk cId="3114763151" sldId="299"/>
            <ac:cxnSpMk id="47" creationId="{B3B12591-4074-4696-BF95-00B833DA0C5D}"/>
          </ac:cxnSpMkLst>
        </pc:cxnChg>
        <pc:cxnChg chg="add mod">
          <ac:chgData name="Paul Tinkler" userId="bcebf29c-73c2-433d-80d2-6bad896374bf" providerId="ADAL" clId="{161DB30D-75E2-47CA-A790-5554AA9AD950}" dt="2017-08-31T17:43:16.295" v="1627" actId="1076"/>
          <ac:cxnSpMkLst>
            <pc:docMk/>
            <pc:sldMk cId="3114763151" sldId="299"/>
            <ac:cxnSpMk id="48" creationId="{4BB968F8-3F6E-4000-B212-CC9CC0BB0659}"/>
          </ac:cxnSpMkLst>
        </pc:cxnChg>
        <pc:cxnChg chg="add mod">
          <ac:chgData name="Paul Tinkler" userId="bcebf29c-73c2-433d-80d2-6bad896374bf" providerId="ADAL" clId="{161DB30D-75E2-47CA-A790-5554AA9AD950}" dt="2017-08-31T17:43:16.295" v="1627" actId="1076"/>
          <ac:cxnSpMkLst>
            <pc:docMk/>
            <pc:sldMk cId="3114763151" sldId="299"/>
            <ac:cxnSpMk id="49" creationId="{FF5EC0CD-BE13-4BA5-BD61-E53E291C52E2}"/>
          </ac:cxnSpMkLst>
        </pc:cxnChg>
        <pc:cxnChg chg="add mod">
          <ac:chgData name="Paul Tinkler" userId="bcebf29c-73c2-433d-80d2-6bad896374bf" providerId="ADAL" clId="{161DB30D-75E2-47CA-A790-5554AA9AD950}" dt="2017-08-31T17:44:49.645" v="1634" actId="14100"/>
          <ac:cxnSpMkLst>
            <pc:docMk/>
            <pc:sldMk cId="3114763151" sldId="299"/>
            <ac:cxnSpMk id="50" creationId="{93D6F62C-B6E1-4748-9023-8FADDA04278D}"/>
          </ac:cxnSpMkLst>
        </pc:cxnChg>
        <pc:cxnChg chg="add mod">
          <ac:chgData name="Paul Tinkler" userId="bcebf29c-73c2-433d-80d2-6bad896374bf" providerId="ADAL" clId="{161DB30D-75E2-47CA-A790-5554AA9AD950}" dt="2017-08-31T17:43:16.295" v="1627" actId="1076"/>
          <ac:cxnSpMkLst>
            <pc:docMk/>
            <pc:sldMk cId="3114763151" sldId="299"/>
            <ac:cxnSpMk id="51" creationId="{2853FA7A-FA10-4428-B5BD-A7A420D6613F}"/>
          </ac:cxnSpMkLst>
        </pc:cxnChg>
        <pc:cxnChg chg="add mod">
          <ac:chgData name="Paul Tinkler" userId="bcebf29c-73c2-433d-80d2-6bad896374bf" providerId="ADAL" clId="{161DB30D-75E2-47CA-A790-5554AA9AD950}" dt="2017-08-31T17:43:16.295" v="1627" actId="1076"/>
          <ac:cxnSpMkLst>
            <pc:docMk/>
            <pc:sldMk cId="3114763151" sldId="299"/>
            <ac:cxnSpMk id="52" creationId="{649E1AB8-2215-4D0E-A294-6097CB7B4EBB}"/>
          </ac:cxnSpMkLst>
        </pc:cxnChg>
        <pc:cxnChg chg="add mod">
          <ac:chgData name="Paul Tinkler" userId="bcebf29c-73c2-433d-80d2-6bad896374bf" providerId="ADAL" clId="{161DB30D-75E2-47CA-A790-5554AA9AD950}" dt="2017-08-31T17:43:16.295" v="1627" actId="1076"/>
          <ac:cxnSpMkLst>
            <pc:docMk/>
            <pc:sldMk cId="3114763151" sldId="299"/>
            <ac:cxnSpMk id="53" creationId="{BC6E62AD-1A8B-48C1-9CBC-CDE664F6D584}"/>
          </ac:cxnSpMkLst>
        </pc:cxnChg>
        <pc:cxnChg chg="add mod">
          <ac:chgData name="Paul Tinkler" userId="bcebf29c-73c2-433d-80d2-6bad896374bf" providerId="ADAL" clId="{161DB30D-75E2-47CA-A790-5554AA9AD950}" dt="2017-08-31T17:45:12.661" v="1637" actId="14100"/>
          <ac:cxnSpMkLst>
            <pc:docMk/>
            <pc:sldMk cId="3114763151" sldId="299"/>
            <ac:cxnSpMk id="60" creationId="{01651812-3F82-4B58-9DC8-7529A26B78FC}"/>
          </ac:cxnSpMkLst>
        </pc:cxnChg>
        <pc:cxnChg chg="add mod">
          <ac:chgData name="Paul Tinkler" userId="bcebf29c-73c2-433d-80d2-6bad896374bf" providerId="ADAL" clId="{161DB30D-75E2-47CA-A790-5554AA9AD950}" dt="2017-08-31T17:43:16.295" v="1627" actId="1076"/>
          <ac:cxnSpMkLst>
            <pc:docMk/>
            <pc:sldMk cId="3114763151" sldId="299"/>
            <ac:cxnSpMk id="61" creationId="{7DCF934F-6E76-43B8-8941-54BC98CF297F}"/>
          </ac:cxnSpMkLst>
        </pc:cxnChg>
        <pc:cxnChg chg="add mod">
          <ac:chgData name="Paul Tinkler" userId="bcebf29c-73c2-433d-80d2-6bad896374bf" providerId="ADAL" clId="{161DB30D-75E2-47CA-A790-5554AA9AD950}" dt="2017-08-31T17:43:16.295" v="1627" actId="1076"/>
          <ac:cxnSpMkLst>
            <pc:docMk/>
            <pc:sldMk cId="3114763151" sldId="299"/>
            <ac:cxnSpMk id="62" creationId="{D87EBBF2-6A5A-4A21-A236-4EC3AAA12B11}"/>
          </ac:cxnSpMkLst>
        </pc:cxnChg>
        <pc:cxnChg chg="add mod">
          <ac:chgData name="Paul Tinkler" userId="bcebf29c-73c2-433d-80d2-6bad896374bf" providerId="ADAL" clId="{161DB30D-75E2-47CA-A790-5554AA9AD950}" dt="2017-08-31T17:43:16.295" v="1627" actId="1076"/>
          <ac:cxnSpMkLst>
            <pc:docMk/>
            <pc:sldMk cId="3114763151" sldId="299"/>
            <ac:cxnSpMk id="63" creationId="{7ED011E4-63A7-4F82-8931-717BBB91F100}"/>
          </ac:cxnSpMkLst>
        </pc:cxnChg>
      </pc:sldChg>
      <pc:sldChg chg="modSp add">
        <pc:chgData name="Paul Tinkler" userId="bcebf29c-73c2-433d-80d2-6bad896374bf" providerId="ADAL" clId="{161DB30D-75E2-47CA-A790-5554AA9AD950}" dt="2017-08-31T17:46:30.919" v="1642" actId="114"/>
        <pc:sldMkLst>
          <pc:docMk/>
          <pc:sldMk cId="4072318359" sldId="300"/>
        </pc:sldMkLst>
        <pc:spChg chg="mod">
          <ac:chgData name="Paul Tinkler" userId="bcebf29c-73c2-433d-80d2-6bad896374bf" providerId="ADAL" clId="{161DB30D-75E2-47CA-A790-5554AA9AD950}" dt="2017-08-31T17:45:52.812" v="1638" actId="114"/>
          <ac:spMkLst>
            <pc:docMk/>
            <pc:sldMk cId="4072318359" sldId="300"/>
            <ac:spMk id="2" creationId="{5DB60104-1186-4BAC-95A1-E394B23D4B2F}"/>
          </ac:spMkLst>
        </pc:spChg>
        <pc:spChg chg="mod">
          <ac:chgData name="Paul Tinkler" userId="bcebf29c-73c2-433d-80d2-6bad896374bf" providerId="ADAL" clId="{161DB30D-75E2-47CA-A790-5554AA9AD950}" dt="2017-08-31T17:46:30.919" v="1642" actId="114"/>
          <ac:spMkLst>
            <pc:docMk/>
            <pc:sldMk cId="4072318359" sldId="300"/>
            <ac:spMk id="3" creationId="{5024133E-FDA7-46DC-850B-7FBA2869A3C9}"/>
          </ac:spMkLst>
        </pc:spChg>
      </pc:sldChg>
      <pc:sldChg chg="addSp delSp modSp add modAnim">
        <pc:chgData name="Paul Tinkler" userId="bcebf29c-73c2-433d-80d2-6bad896374bf" providerId="ADAL" clId="{161DB30D-75E2-47CA-A790-5554AA9AD950}" dt="2017-08-31T17:49:41.410" v="1663" actId="20577"/>
        <pc:sldMkLst>
          <pc:docMk/>
          <pc:sldMk cId="235172858" sldId="301"/>
        </pc:sldMkLst>
        <pc:spChg chg="mod">
          <ac:chgData name="Paul Tinkler" userId="bcebf29c-73c2-433d-80d2-6bad896374bf" providerId="ADAL" clId="{161DB30D-75E2-47CA-A790-5554AA9AD950}" dt="2017-08-31T17:47:26.202" v="1651" actId="313"/>
          <ac:spMkLst>
            <pc:docMk/>
            <pc:sldMk cId="235172858" sldId="301"/>
            <ac:spMk id="2" creationId="{EB2CA4FC-DC6A-4DB7-9D88-C40201A760FA}"/>
          </ac:spMkLst>
        </pc:spChg>
        <pc:spChg chg="del">
          <ac:chgData name="Paul Tinkler" userId="bcebf29c-73c2-433d-80d2-6bad896374bf" providerId="ADAL" clId="{161DB30D-75E2-47CA-A790-5554AA9AD950}" dt="2017-08-31T17:47:37.001" v="1652" actId="20577"/>
          <ac:spMkLst>
            <pc:docMk/>
            <pc:sldMk cId="235172858" sldId="301"/>
            <ac:spMk id="3" creationId="{084612B2-62A6-4912-9AAF-CD24EE0921BE}"/>
          </ac:spMkLst>
        </pc:spChg>
        <pc:spChg chg="add mod">
          <ac:chgData name="Paul Tinkler" userId="bcebf29c-73c2-433d-80d2-6bad896374bf" providerId="ADAL" clId="{161DB30D-75E2-47CA-A790-5554AA9AD950}" dt="2017-08-31T17:49:41.410" v="1663" actId="20577"/>
          <ac:spMkLst>
            <pc:docMk/>
            <pc:sldMk cId="235172858" sldId="301"/>
            <ac:spMk id="4" creationId="{5E4C7945-2577-491C-8AD2-D002353E0A4E}"/>
          </ac:spMkLst>
        </pc:spChg>
        <pc:grpChg chg="add mod">
          <ac:chgData name="Paul Tinkler" userId="bcebf29c-73c2-433d-80d2-6bad896374bf" providerId="ADAL" clId="{161DB30D-75E2-47CA-A790-5554AA9AD950}" dt="2017-08-31T17:48:05.605" v="1654" actId="1076"/>
          <ac:grpSpMkLst>
            <pc:docMk/>
            <pc:sldMk cId="235172858" sldId="301"/>
            <ac:grpSpMk id="5" creationId="{6704B124-2AF0-442F-9B4C-A181B108AFD4}"/>
          </ac:grpSpMkLst>
        </pc:grpChg>
      </pc:sldChg>
      <pc:sldChg chg="addSp delSp modSp add modAnim">
        <pc:chgData name="Paul Tinkler" userId="bcebf29c-73c2-433d-80d2-6bad896374bf" providerId="ADAL" clId="{161DB30D-75E2-47CA-A790-5554AA9AD950}" dt="2017-08-31T17:53:32.049" v="1698" actId="1076"/>
        <pc:sldMkLst>
          <pc:docMk/>
          <pc:sldMk cId="1370017396" sldId="302"/>
        </pc:sldMkLst>
        <pc:spChg chg="mod">
          <ac:chgData name="Paul Tinkler" userId="bcebf29c-73c2-433d-80d2-6bad896374bf" providerId="ADAL" clId="{161DB30D-75E2-47CA-A790-5554AA9AD950}" dt="2017-08-31T17:50:21.090" v="1666" actId="113"/>
          <ac:spMkLst>
            <pc:docMk/>
            <pc:sldMk cId="1370017396" sldId="302"/>
            <ac:spMk id="2" creationId="{AE49E77F-1153-44C7-A677-2991BF42D504}"/>
          </ac:spMkLst>
        </pc:spChg>
        <pc:spChg chg="del">
          <ac:chgData name="Paul Tinkler" userId="bcebf29c-73c2-433d-80d2-6bad896374bf" providerId="ADAL" clId="{161DB30D-75E2-47CA-A790-5554AA9AD950}" dt="2017-08-31T17:50:25.700" v="1667" actId="478"/>
          <ac:spMkLst>
            <pc:docMk/>
            <pc:sldMk cId="1370017396" sldId="302"/>
            <ac:spMk id="3" creationId="{23EB7D7E-C490-4FBA-BA4C-959146AA63FA}"/>
          </ac:spMkLst>
        </pc:spChg>
        <pc:spChg chg="add mod">
          <ac:chgData name="Paul Tinkler" userId="bcebf29c-73c2-433d-80d2-6bad896374bf" providerId="ADAL" clId="{161DB30D-75E2-47CA-A790-5554AA9AD950}" dt="2017-08-31T17:52:39.699" v="1692" actId="1076"/>
          <ac:spMkLst>
            <pc:docMk/>
            <pc:sldMk cId="1370017396" sldId="302"/>
            <ac:spMk id="5" creationId="{B1E4E18C-264B-4600-BD4F-31E8C966A8D8}"/>
          </ac:spMkLst>
        </pc:spChg>
        <pc:spChg chg="add del mod">
          <ac:chgData name="Paul Tinkler" userId="bcebf29c-73c2-433d-80d2-6bad896374bf" providerId="ADAL" clId="{161DB30D-75E2-47CA-A790-5554AA9AD950}" dt="2017-08-31T17:53:13.044" v="1694" actId="478"/>
          <ac:spMkLst>
            <pc:docMk/>
            <pc:sldMk cId="1370017396" sldId="302"/>
            <ac:spMk id="8" creationId="{A3767746-1052-4CA0-954A-A6C345AC315F}"/>
          </ac:spMkLst>
        </pc:spChg>
        <pc:graphicFrameChg chg="add mod">
          <ac:chgData name="Paul Tinkler" userId="bcebf29c-73c2-433d-80d2-6bad896374bf" providerId="ADAL" clId="{161DB30D-75E2-47CA-A790-5554AA9AD950}" dt="2017-08-31T17:50:57.431" v="1674" actId="1076"/>
          <ac:graphicFrameMkLst>
            <pc:docMk/>
            <pc:sldMk cId="1370017396" sldId="302"/>
            <ac:graphicFrameMk id="4" creationId="{A7C99196-D027-4094-800D-A9753C682F5B}"/>
          </ac:graphicFrameMkLst>
        </pc:graphicFrameChg>
        <pc:picChg chg="add mod">
          <ac:chgData name="Paul Tinkler" userId="bcebf29c-73c2-433d-80d2-6bad896374bf" providerId="ADAL" clId="{161DB30D-75E2-47CA-A790-5554AA9AD950}" dt="2017-08-31T17:53:32.049" v="1698" actId="1076"/>
          <ac:picMkLst>
            <pc:docMk/>
            <pc:sldMk cId="1370017396" sldId="302"/>
            <ac:picMk id="7" creationId="{0995E921-9197-4EDD-9E5F-58EDB78249FC}"/>
          </ac:picMkLst>
        </pc:picChg>
      </pc:sldChg>
      <pc:sldChg chg="addSp delSp modSp add modAnim">
        <pc:chgData name="Paul Tinkler" userId="bcebf29c-73c2-433d-80d2-6bad896374bf" providerId="ADAL" clId="{161DB30D-75E2-47CA-A790-5554AA9AD950}" dt="2017-08-31T17:57:26.217" v="1732" actId="2711"/>
        <pc:sldMkLst>
          <pc:docMk/>
          <pc:sldMk cId="2919893846" sldId="303"/>
        </pc:sldMkLst>
        <pc:spChg chg="mod">
          <ac:chgData name="Paul Tinkler" userId="bcebf29c-73c2-433d-80d2-6bad896374bf" providerId="ADAL" clId="{161DB30D-75E2-47CA-A790-5554AA9AD950}" dt="2017-08-31T17:57:26.217" v="1732" actId="2711"/>
          <ac:spMkLst>
            <pc:docMk/>
            <pc:sldMk cId="2919893846" sldId="303"/>
            <ac:spMk id="2" creationId="{20143DA4-C244-4FFC-8C4D-B1ACEC3CC4A3}"/>
          </ac:spMkLst>
        </pc:spChg>
        <pc:spChg chg="del">
          <ac:chgData name="Paul Tinkler" userId="bcebf29c-73c2-433d-80d2-6bad896374bf" providerId="ADAL" clId="{161DB30D-75E2-47CA-A790-5554AA9AD950}" dt="2017-08-31T17:54:24.028" v="1702" actId="2711"/>
          <ac:spMkLst>
            <pc:docMk/>
            <pc:sldMk cId="2919893846" sldId="303"/>
            <ac:spMk id="3" creationId="{E970D9D6-761F-4D91-A6DE-E821EC459A94}"/>
          </ac:spMkLst>
        </pc:spChg>
        <pc:spChg chg="add mod">
          <ac:chgData name="Paul Tinkler" userId="bcebf29c-73c2-433d-80d2-6bad896374bf" providerId="ADAL" clId="{161DB30D-75E2-47CA-A790-5554AA9AD950}" dt="2017-08-31T17:57:15.529" v="1731" actId="2711"/>
          <ac:spMkLst>
            <pc:docMk/>
            <pc:sldMk cId="2919893846" sldId="303"/>
            <ac:spMk id="4" creationId="{F538F081-2BD9-41CB-A727-DDE1C81A1913}"/>
          </ac:spMkLst>
        </pc:spChg>
        <pc:picChg chg="add mod">
          <ac:chgData name="Paul Tinkler" userId="bcebf29c-73c2-433d-80d2-6bad896374bf" providerId="ADAL" clId="{161DB30D-75E2-47CA-A790-5554AA9AD950}" dt="2017-08-31T17:56:49.865" v="1728" actId="1076"/>
          <ac:picMkLst>
            <pc:docMk/>
            <pc:sldMk cId="2919893846" sldId="303"/>
            <ac:picMk id="5" creationId="{D6F01555-FA82-467B-BDAC-9A36DA0C7DD7}"/>
          </ac:picMkLst>
        </pc:picChg>
      </pc:sldChg>
      <pc:sldChg chg="addSp delSp modSp add modAnim">
        <pc:chgData name="Paul Tinkler" userId="bcebf29c-73c2-433d-80d2-6bad896374bf" providerId="ADAL" clId="{161DB30D-75E2-47CA-A790-5554AA9AD950}" dt="2017-08-31T18:00:57.717" v="1765" actId="1076"/>
        <pc:sldMkLst>
          <pc:docMk/>
          <pc:sldMk cId="4062372279" sldId="304"/>
        </pc:sldMkLst>
        <pc:spChg chg="mod">
          <ac:chgData name="Paul Tinkler" userId="bcebf29c-73c2-433d-80d2-6bad896374bf" providerId="ADAL" clId="{161DB30D-75E2-47CA-A790-5554AA9AD950}" dt="2017-08-31T17:58:09.956" v="1736" actId="2711"/>
          <ac:spMkLst>
            <pc:docMk/>
            <pc:sldMk cId="4062372279" sldId="304"/>
            <ac:spMk id="2" creationId="{03EADF68-11A6-46AA-9262-CC027DF10057}"/>
          </ac:spMkLst>
        </pc:spChg>
        <pc:spChg chg="del">
          <ac:chgData name="Paul Tinkler" userId="bcebf29c-73c2-433d-80d2-6bad896374bf" providerId="ADAL" clId="{161DB30D-75E2-47CA-A790-5554AA9AD950}" dt="2017-08-31T17:58:29.834" v="1737" actId="1076"/>
          <ac:spMkLst>
            <pc:docMk/>
            <pc:sldMk cId="4062372279" sldId="304"/>
            <ac:spMk id="3" creationId="{54650F97-CA43-4E17-A802-6153FAA188CC}"/>
          </ac:spMkLst>
        </pc:spChg>
        <pc:spChg chg="add mod">
          <ac:chgData name="Paul Tinkler" userId="bcebf29c-73c2-433d-80d2-6bad896374bf" providerId="ADAL" clId="{161DB30D-75E2-47CA-A790-5554AA9AD950}" dt="2017-08-31T17:59:54.420" v="1760" actId="1076"/>
          <ac:spMkLst>
            <pc:docMk/>
            <pc:sldMk cId="4062372279" sldId="304"/>
            <ac:spMk id="4" creationId="{DB79F8FE-0C44-4B81-BA44-DF4FCE71CC25}"/>
          </ac:spMkLst>
        </pc:spChg>
        <pc:spChg chg="mod">
          <ac:chgData name="Paul Tinkler" userId="bcebf29c-73c2-433d-80d2-6bad896374bf" providerId="ADAL" clId="{161DB30D-75E2-47CA-A790-5554AA9AD950}" dt="2017-08-31T18:00:57.717" v="1765" actId="1076"/>
          <ac:spMkLst>
            <pc:docMk/>
            <pc:sldMk cId="4062372279" sldId="304"/>
            <ac:spMk id="10" creationId="{04E42A62-AA43-4A5B-8449-6758F10748D4}"/>
          </ac:spMkLst>
        </pc:spChg>
        <pc:spChg chg="mod">
          <ac:chgData name="Paul Tinkler" userId="bcebf29c-73c2-433d-80d2-6bad896374bf" providerId="ADAL" clId="{161DB30D-75E2-47CA-A790-5554AA9AD950}" dt="2017-08-31T18:00:47.269" v="1763" actId="255"/>
          <ac:spMkLst>
            <pc:docMk/>
            <pc:sldMk cId="4062372279" sldId="304"/>
            <ac:spMk id="12" creationId="{9AEA5E61-D2E5-4E40-802F-60C6E1987E50}"/>
          </ac:spMkLst>
        </pc:spChg>
        <pc:grpChg chg="add mod">
          <ac:chgData name="Paul Tinkler" userId="bcebf29c-73c2-433d-80d2-6bad896374bf" providerId="ADAL" clId="{161DB30D-75E2-47CA-A790-5554AA9AD950}" dt="2017-08-31T18:00:26.825" v="1762" actId="1076"/>
          <ac:grpSpMkLst>
            <pc:docMk/>
            <pc:sldMk cId="4062372279" sldId="304"/>
            <ac:grpSpMk id="5" creationId="{40C72F6C-C887-4AA2-B963-9A66C5943CA0}"/>
          </ac:grpSpMkLst>
        </pc:grpChg>
      </pc:sldChg>
      <pc:sldChg chg="modSp add">
        <pc:chgData name="Paul Tinkler" userId="bcebf29c-73c2-433d-80d2-6bad896374bf" providerId="ADAL" clId="{161DB30D-75E2-47CA-A790-5554AA9AD950}" dt="2017-08-31T18:02:48.149" v="1779" actId="948"/>
        <pc:sldMkLst>
          <pc:docMk/>
          <pc:sldMk cId="47249195" sldId="305"/>
        </pc:sldMkLst>
        <pc:spChg chg="mod">
          <ac:chgData name="Paul Tinkler" userId="bcebf29c-73c2-433d-80d2-6bad896374bf" providerId="ADAL" clId="{161DB30D-75E2-47CA-A790-5554AA9AD950}" dt="2017-08-31T18:01:42.709" v="1769" actId="2711"/>
          <ac:spMkLst>
            <pc:docMk/>
            <pc:sldMk cId="47249195" sldId="305"/>
            <ac:spMk id="2" creationId="{F2E0D296-7C8E-420F-871A-C75218F108B6}"/>
          </ac:spMkLst>
        </pc:spChg>
        <pc:spChg chg="mod">
          <ac:chgData name="Paul Tinkler" userId="bcebf29c-73c2-433d-80d2-6bad896374bf" providerId="ADAL" clId="{161DB30D-75E2-47CA-A790-5554AA9AD950}" dt="2017-08-31T18:02:48.149" v="1779" actId="948"/>
          <ac:spMkLst>
            <pc:docMk/>
            <pc:sldMk cId="47249195" sldId="305"/>
            <ac:spMk id="3" creationId="{9A05C950-468C-45B9-80E1-2DA259726F55}"/>
          </ac:spMkLst>
        </pc:spChg>
      </pc:sldChg>
      <pc:sldChg chg="modSp add">
        <pc:chgData name="Paul Tinkler" userId="bcebf29c-73c2-433d-80d2-6bad896374bf" providerId="ADAL" clId="{161DB30D-75E2-47CA-A790-5554AA9AD950}" dt="2017-08-31T18:04:22.817" v="1791" actId="20577"/>
        <pc:sldMkLst>
          <pc:docMk/>
          <pc:sldMk cId="1567689249" sldId="306"/>
        </pc:sldMkLst>
        <pc:spChg chg="mod">
          <ac:chgData name="Paul Tinkler" userId="bcebf29c-73c2-433d-80d2-6bad896374bf" providerId="ADAL" clId="{161DB30D-75E2-47CA-A790-5554AA9AD950}" dt="2017-08-31T18:03:29.590" v="1783" actId="113"/>
          <ac:spMkLst>
            <pc:docMk/>
            <pc:sldMk cId="1567689249" sldId="306"/>
            <ac:spMk id="2" creationId="{D031EF01-F840-4B09-939D-E57DEBBC0E61}"/>
          </ac:spMkLst>
        </pc:spChg>
        <pc:spChg chg="mod">
          <ac:chgData name="Paul Tinkler" userId="bcebf29c-73c2-433d-80d2-6bad896374bf" providerId="ADAL" clId="{161DB30D-75E2-47CA-A790-5554AA9AD950}" dt="2017-08-31T18:04:22.817" v="1791" actId="20577"/>
          <ac:spMkLst>
            <pc:docMk/>
            <pc:sldMk cId="1567689249" sldId="306"/>
            <ac:spMk id="3" creationId="{114B75EF-1020-421F-9F2C-D512513714B0}"/>
          </ac:spMkLst>
        </pc:spChg>
      </pc:sldChg>
      <pc:sldChg chg="addSp modSp add modAnim">
        <pc:chgData name="Paul Tinkler" userId="bcebf29c-73c2-433d-80d2-6bad896374bf" providerId="ADAL" clId="{161DB30D-75E2-47CA-A790-5554AA9AD950}" dt="2017-08-31T18:05:50.676" v="1803" actId="1076"/>
        <pc:sldMkLst>
          <pc:docMk/>
          <pc:sldMk cId="2746976289" sldId="307"/>
        </pc:sldMkLst>
        <pc:spChg chg="mod">
          <ac:chgData name="Paul Tinkler" userId="bcebf29c-73c2-433d-80d2-6bad896374bf" providerId="ADAL" clId="{161DB30D-75E2-47CA-A790-5554AA9AD950}" dt="2017-08-31T18:04:51.329" v="1795" actId="2711"/>
          <ac:spMkLst>
            <pc:docMk/>
            <pc:sldMk cId="2746976289" sldId="307"/>
            <ac:spMk id="2" creationId="{25364703-C5A4-46C2-83A4-550229466B0D}"/>
          </ac:spMkLst>
        </pc:spChg>
        <pc:spChg chg="mod">
          <ac:chgData name="Paul Tinkler" userId="bcebf29c-73c2-433d-80d2-6bad896374bf" providerId="ADAL" clId="{161DB30D-75E2-47CA-A790-5554AA9AD950}" dt="2017-08-31T18:05:17.396" v="1801" actId="14100"/>
          <ac:spMkLst>
            <pc:docMk/>
            <pc:sldMk cId="2746976289" sldId="307"/>
            <ac:spMk id="3" creationId="{A13C38DC-B1F8-4E9F-B672-D3B546957660}"/>
          </ac:spMkLst>
        </pc:spChg>
        <pc:grpChg chg="add mod">
          <ac:chgData name="Paul Tinkler" userId="bcebf29c-73c2-433d-80d2-6bad896374bf" providerId="ADAL" clId="{161DB30D-75E2-47CA-A790-5554AA9AD950}" dt="2017-08-31T18:05:50.676" v="1803" actId="1076"/>
          <ac:grpSpMkLst>
            <pc:docMk/>
            <pc:sldMk cId="2746976289" sldId="307"/>
            <ac:grpSpMk id="4" creationId="{E5967C33-0ABD-4EE7-AC71-7712AF18F096}"/>
          </ac:grpSpMkLst>
        </pc:grpChg>
      </pc:sldChg>
      <pc:sldChg chg="modSp add">
        <pc:chgData name="Paul Tinkler" userId="bcebf29c-73c2-433d-80d2-6bad896374bf" providerId="ADAL" clId="{161DB30D-75E2-47CA-A790-5554AA9AD950}" dt="2017-08-31T18:07:43.793" v="1828" actId="20577"/>
        <pc:sldMkLst>
          <pc:docMk/>
          <pc:sldMk cId="2546740149" sldId="308"/>
        </pc:sldMkLst>
        <pc:spChg chg="mod">
          <ac:chgData name="Paul Tinkler" userId="bcebf29c-73c2-433d-80d2-6bad896374bf" providerId="ADAL" clId="{161DB30D-75E2-47CA-A790-5554AA9AD950}" dt="2017-08-31T18:06:29.008" v="1807" actId="2711"/>
          <ac:spMkLst>
            <pc:docMk/>
            <pc:sldMk cId="2546740149" sldId="308"/>
            <ac:spMk id="2" creationId="{250A3A3E-9E64-4974-AEFE-A2A8977A9851}"/>
          </ac:spMkLst>
        </pc:spChg>
        <pc:spChg chg="mod">
          <ac:chgData name="Paul Tinkler" userId="bcebf29c-73c2-433d-80d2-6bad896374bf" providerId="ADAL" clId="{161DB30D-75E2-47CA-A790-5554AA9AD950}" dt="2017-08-31T18:07:43.793" v="1828" actId="20577"/>
          <ac:spMkLst>
            <pc:docMk/>
            <pc:sldMk cId="2546740149" sldId="308"/>
            <ac:spMk id="3" creationId="{A0D815B1-5082-4C08-AAF4-ECC4B03730A8}"/>
          </ac:spMkLst>
        </pc:spChg>
      </pc:sldChg>
      <pc:sldChg chg="modSp add">
        <pc:chgData name="Paul Tinkler" userId="bcebf29c-73c2-433d-80d2-6bad896374bf" providerId="ADAL" clId="{161DB30D-75E2-47CA-A790-5554AA9AD950}" dt="2017-08-31T18:08:50.961" v="1839" actId="2711"/>
        <pc:sldMkLst>
          <pc:docMk/>
          <pc:sldMk cId="70654794" sldId="309"/>
        </pc:sldMkLst>
        <pc:spChg chg="mod">
          <ac:chgData name="Paul Tinkler" userId="bcebf29c-73c2-433d-80d2-6bad896374bf" providerId="ADAL" clId="{161DB30D-75E2-47CA-A790-5554AA9AD950}" dt="2017-08-31T18:08:30.924" v="1836" actId="2711"/>
          <ac:spMkLst>
            <pc:docMk/>
            <pc:sldMk cId="70654794" sldId="309"/>
            <ac:spMk id="2" creationId="{926CE346-A512-4E68-BC30-2F3150AB1D8D}"/>
          </ac:spMkLst>
        </pc:spChg>
        <pc:spChg chg="mod">
          <ac:chgData name="Paul Tinkler" userId="bcebf29c-73c2-433d-80d2-6bad896374bf" providerId="ADAL" clId="{161DB30D-75E2-47CA-A790-5554AA9AD950}" dt="2017-08-31T18:08:50.961" v="1839" actId="2711"/>
          <ac:spMkLst>
            <pc:docMk/>
            <pc:sldMk cId="70654794" sldId="309"/>
            <ac:spMk id="3" creationId="{EC2DBA40-CCBB-47C9-8ADF-DC16FAAE515A}"/>
          </ac:spMkLst>
        </pc:spChg>
      </pc:sldChg>
      <pc:sldChg chg="modSp add">
        <pc:chgData name="Paul Tinkler" userId="bcebf29c-73c2-433d-80d2-6bad896374bf" providerId="ADAL" clId="{161DB30D-75E2-47CA-A790-5554AA9AD950}" dt="2017-08-31T18:11:29.651" v="1856" actId="113"/>
        <pc:sldMkLst>
          <pc:docMk/>
          <pc:sldMk cId="609043480" sldId="310"/>
        </pc:sldMkLst>
        <pc:spChg chg="mod">
          <ac:chgData name="Paul Tinkler" userId="bcebf29c-73c2-433d-80d2-6bad896374bf" providerId="ADAL" clId="{161DB30D-75E2-47CA-A790-5554AA9AD950}" dt="2017-08-31T18:10:53.196" v="1851" actId="113"/>
          <ac:spMkLst>
            <pc:docMk/>
            <pc:sldMk cId="609043480" sldId="310"/>
            <ac:spMk id="2" creationId="{66C56469-9516-475D-B475-6CA05C12BE97}"/>
          </ac:spMkLst>
        </pc:spChg>
        <pc:spChg chg="mod">
          <ac:chgData name="Paul Tinkler" userId="bcebf29c-73c2-433d-80d2-6bad896374bf" providerId="ADAL" clId="{161DB30D-75E2-47CA-A790-5554AA9AD950}" dt="2017-08-31T18:11:29.651" v="1856" actId="113"/>
          <ac:spMkLst>
            <pc:docMk/>
            <pc:sldMk cId="609043480" sldId="310"/>
            <ac:spMk id="3" creationId="{25602AE3-5073-4407-988F-B63B3E840582}"/>
          </ac:spMkLst>
        </pc:spChg>
      </pc:sldChg>
      <pc:sldChg chg="add del">
        <pc:chgData name="Paul Tinkler" userId="bcebf29c-73c2-433d-80d2-6bad896374bf" providerId="ADAL" clId="{161DB30D-75E2-47CA-A790-5554AA9AD950}" dt="2017-08-31T18:13:17.490" v="1862" actId="2696"/>
        <pc:sldMkLst>
          <pc:docMk/>
          <pc:sldMk cId="239862566" sldId="311"/>
        </pc:sldMkLst>
      </pc:sldChg>
      <pc:sldChg chg="modSp add">
        <pc:chgData name="Paul Tinkler" userId="bcebf29c-73c2-433d-80d2-6bad896374bf" providerId="ADAL" clId="{161DB30D-75E2-47CA-A790-5554AA9AD950}" dt="2017-09-03T21:41:09.296" v="3230"/>
        <pc:sldMkLst>
          <pc:docMk/>
          <pc:sldMk cId="3351115751" sldId="311"/>
        </pc:sldMkLst>
        <pc:spChg chg="mod">
          <ac:chgData name="Paul Tinkler" userId="bcebf29c-73c2-433d-80d2-6bad896374bf" providerId="ADAL" clId="{161DB30D-75E2-47CA-A790-5554AA9AD950}" dt="2017-08-31T18:29:50.306" v="2074" actId="20577"/>
          <ac:spMkLst>
            <pc:docMk/>
            <pc:sldMk cId="3351115751" sldId="311"/>
            <ac:spMk id="2" creationId="{9DA9A932-6425-4DAF-9622-97C503133B31}"/>
          </ac:spMkLst>
        </pc:spChg>
        <pc:spChg chg="mod">
          <ac:chgData name="Paul Tinkler" userId="bcebf29c-73c2-433d-80d2-6bad896374bf" providerId="ADAL" clId="{161DB30D-75E2-47CA-A790-5554AA9AD950}" dt="2017-09-03T21:41:09.296" v="3230"/>
          <ac:spMkLst>
            <pc:docMk/>
            <pc:sldMk cId="3351115751" sldId="311"/>
            <ac:spMk id="3" creationId="{80BD2DE8-3F38-4CEB-80E5-270D6D5AC7FC}"/>
          </ac:spMkLst>
        </pc:spChg>
      </pc:sldChg>
      <pc:sldChg chg="addSp delSp modSp add modAnim modNotesTx">
        <pc:chgData name="Paul Tinkler" userId="bcebf29c-73c2-433d-80d2-6bad896374bf" providerId="ADAL" clId="{161DB30D-75E2-47CA-A790-5554AA9AD950}" dt="2017-08-31T18:34:55.906" v="2502" actId="20577"/>
        <pc:sldMkLst>
          <pc:docMk/>
          <pc:sldMk cId="1687713100" sldId="312"/>
        </pc:sldMkLst>
        <pc:spChg chg="mod">
          <ac:chgData name="Paul Tinkler" userId="bcebf29c-73c2-433d-80d2-6bad896374bf" providerId="ADAL" clId="{161DB30D-75E2-47CA-A790-5554AA9AD950}" dt="2017-08-31T18:33:08.482" v="2263" actId="20577"/>
          <ac:spMkLst>
            <pc:docMk/>
            <pc:sldMk cId="1687713100" sldId="312"/>
            <ac:spMk id="2" creationId="{9F15F34C-5459-4E6B-9DD7-17A63262FB1E}"/>
          </ac:spMkLst>
        </pc:spChg>
        <pc:spChg chg="del">
          <ac:chgData name="Paul Tinkler" userId="bcebf29c-73c2-433d-80d2-6bad896374bf" providerId="ADAL" clId="{161DB30D-75E2-47CA-A790-5554AA9AD950}" dt="2017-08-31T18:32:44.429" v="2253" actId="20577"/>
          <ac:spMkLst>
            <pc:docMk/>
            <pc:sldMk cId="1687713100" sldId="312"/>
            <ac:spMk id="3" creationId="{2FCFFA2B-75EE-4455-BC29-C75253C6B808}"/>
          </ac:spMkLst>
        </pc:spChg>
        <pc:picChg chg="add mod">
          <ac:chgData name="Paul Tinkler" userId="bcebf29c-73c2-433d-80d2-6bad896374bf" providerId="ADAL" clId="{161DB30D-75E2-47CA-A790-5554AA9AD950}" dt="2017-08-31T18:33:19.687" v="2266" actId="1076"/>
          <ac:picMkLst>
            <pc:docMk/>
            <pc:sldMk cId="1687713100" sldId="312"/>
            <ac:picMk id="4" creationId="{AB56374E-14C3-4A8C-837A-5462C876E8C5}"/>
          </ac:picMkLst>
        </pc:picChg>
      </pc:sldChg>
      <pc:sldChg chg="addSp delSp modSp add">
        <pc:chgData name="Paul Tinkler" userId="bcebf29c-73c2-433d-80d2-6bad896374bf" providerId="ADAL" clId="{161DB30D-75E2-47CA-A790-5554AA9AD950}" dt="2017-09-03T21:34:27.317" v="2744" actId="20577"/>
        <pc:sldMkLst>
          <pc:docMk/>
          <pc:sldMk cId="1221049948" sldId="313"/>
        </pc:sldMkLst>
        <pc:spChg chg="mod">
          <ac:chgData name="Paul Tinkler" userId="bcebf29c-73c2-433d-80d2-6bad896374bf" providerId="ADAL" clId="{161DB30D-75E2-47CA-A790-5554AA9AD950}" dt="2017-09-03T21:34:27.317" v="2744" actId="20577"/>
          <ac:spMkLst>
            <pc:docMk/>
            <pc:sldMk cId="1221049948" sldId="313"/>
            <ac:spMk id="2" creationId="{89100446-BED2-4B66-91E0-C30BE2DDA36E}"/>
          </ac:spMkLst>
        </pc:spChg>
        <pc:spChg chg="mod">
          <ac:chgData name="Paul Tinkler" userId="bcebf29c-73c2-433d-80d2-6bad896374bf" providerId="ADAL" clId="{161DB30D-75E2-47CA-A790-5554AA9AD950}" dt="2017-09-03T21:34:05.095" v="2727" actId="1076"/>
          <ac:spMkLst>
            <pc:docMk/>
            <pc:sldMk cId="1221049948" sldId="313"/>
            <ac:spMk id="3" creationId="{AE01DBF8-E779-4E08-BDF8-9CBDD15DCCA8}"/>
          </ac:spMkLst>
        </pc:spChg>
        <pc:spChg chg="add del mod">
          <ac:chgData name="Paul Tinkler" userId="bcebf29c-73c2-433d-80d2-6bad896374bf" providerId="ADAL" clId="{161DB30D-75E2-47CA-A790-5554AA9AD950}" dt="2017-09-03T21:33:49.331" v="2722" actId="478"/>
          <ac:spMkLst>
            <pc:docMk/>
            <pc:sldMk cId="1221049948" sldId="313"/>
            <ac:spMk id="6" creationId="{619F826C-8E0E-4766-A267-41D46AB2307F}"/>
          </ac:spMkLst>
        </pc:spChg>
        <pc:picChg chg="add mod">
          <ac:chgData name="Paul Tinkler" userId="bcebf29c-73c2-433d-80d2-6bad896374bf" providerId="ADAL" clId="{161DB30D-75E2-47CA-A790-5554AA9AD950}" dt="2017-09-03T21:34:15.527" v="2730" actId="14100"/>
          <ac:picMkLst>
            <pc:docMk/>
            <pc:sldMk cId="1221049948" sldId="313"/>
            <ac:picMk id="5" creationId="{C53BB649-3428-4518-BBA9-6A6FCE61ABE2}"/>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23/01/2018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B83E7B1-75DB-4008-AED5-C5DD584506E4}" type="datetimeFigureOut">
              <a:rPr lang="en-GB" smtClean="0"/>
              <a:t>23/01/2018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982B11-8DC8-48C3-8D4B-6BE3095D6B6D}" type="slidenum">
              <a:rPr lang="en-GB" smtClean="0"/>
              <a:t>‹#›</a:t>
            </a:fld>
            <a:endParaRPr lang="en-GB"/>
          </a:p>
        </p:txBody>
      </p:sp>
    </p:spTree>
    <p:extLst>
      <p:ext uri="{BB962C8B-B14F-4D97-AF65-F5344CB8AC3E}">
        <p14:creationId xmlns:p14="http://schemas.microsoft.com/office/powerpoint/2010/main" val="20300013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allow everyone a minute or two to get their thoughts together – the clearer your picture of where you want to be, the more likely you will be able to map a path there!  What about 10 years from now?  One of Stephen Covey’s 7 Habits of Highly Effective People is ‘To begin with the end in mind’ – what do you think this means?</a:t>
            </a:r>
          </a:p>
        </p:txBody>
      </p:sp>
      <p:sp>
        <p:nvSpPr>
          <p:cNvPr id="4" name="Slide Number Placeholder 3"/>
          <p:cNvSpPr>
            <a:spLocks noGrp="1"/>
          </p:cNvSpPr>
          <p:nvPr>
            <p:ph type="sldNum" sz="quarter" idx="10"/>
          </p:nvPr>
        </p:nvSpPr>
        <p:spPr/>
        <p:txBody>
          <a:bodyPr/>
          <a:lstStyle/>
          <a:p>
            <a:fld id="{FC982B11-8DC8-48C3-8D4B-6BE3095D6B6D}" type="slidenum">
              <a:rPr lang="en-GB" smtClean="0"/>
              <a:t>4</a:t>
            </a:fld>
            <a:endParaRPr lang="en-GB"/>
          </a:p>
        </p:txBody>
      </p:sp>
    </p:spTree>
    <p:extLst>
      <p:ext uri="{BB962C8B-B14F-4D97-AF65-F5344CB8AC3E}">
        <p14:creationId xmlns:p14="http://schemas.microsoft.com/office/powerpoint/2010/main" val="16328056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7 HABITS OF HIGHLY EFFECTIVE PEOPLE, authored by Stephen Covey impactful books (first</a:t>
            </a:r>
            <a:r>
              <a:rPr lang="en-GB" baseline="0" dirty="0" smtClean="0"/>
              <a:t> </a:t>
            </a:r>
            <a:r>
              <a:rPr lang="en-GB" baseline="0" smtClean="0"/>
              <a:t>published in 1988)</a:t>
            </a:r>
            <a:r>
              <a:rPr lang="en-GB" smtClean="0"/>
              <a:t> </a:t>
            </a:r>
            <a:r>
              <a:rPr lang="en-GB" dirty="0" smtClean="0"/>
              <a:t>ever written on personal effectiveness, leadership development and change - Habit 1: Be Proactive. People are responsible for their own choices and have the freedom to choose based on principles and values rather than on moods or conditions. They are able to develop and use their four unique human gifts--self-awareness, conscience, imagination and independent will--and take an inside-out approach to creating change. They choose not to be victims, to be reactive or to blame others. </a:t>
            </a:r>
          </a:p>
          <a:p>
            <a:endParaRPr lang="en-GB" dirty="0" smtClean="0"/>
          </a:p>
          <a:p>
            <a:r>
              <a:rPr lang="en-GB" dirty="0" smtClean="0"/>
              <a:t>Habit 2: Begin with the End in Mind. Highly effective people shape their own future by creating a mental vision and purpose for their life, their week or day and for any project, large or small. They don't just live day to day without a clear purpose in mind. </a:t>
            </a:r>
          </a:p>
          <a:p>
            <a:endParaRPr lang="en-GB" dirty="0" smtClean="0"/>
          </a:p>
          <a:p>
            <a:r>
              <a:rPr lang="en-GB" dirty="0" smtClean="0"/>
              <a:t>Habit 3: Put First Things First. Highly effective people live and make decisions with a clear sense of what is most important. They organize and execute around their most important priorities as may be expressed in their personal, family and organizational mission statements. They are driven primarily by purpose, not by the agendas and forces surrounding them. </a:t>
            </a:r>
          </a:p>
          <a:p>
            <a:endParaRPr lang="en-GB" dirty="0" smtClean="0"/>
          </a:p>
          <a:p>
            <a:r>
              <a:rPr lang="en-GB" dirty="0" smtClean="0"/>
              <a:t>Habit 4: Think Win-Win. Highly effective people think in terms of mutual benefit. They foster support and mutual respect. They think interdependently--"we," not "me"--and develop win-win agreements. They don't think selfishly (win-lose) or like a martyr (lose-win). </a:t>
            </a:r>
          </a:p>
          <a:p>
            <a:endParaRPr lang="en-GB" dirty="0" smtClean="0"/>
          </a:p>
          <a:p>
            <a:r>
              <a:rPr lang="en-GB" dirty="0" smtClean="0"/>
              <a:t>Habit 5: Seek First to Understand, Then to Be Understood. Seek first to listen with the intent to understand the thoughts and feelings of others, then seek to effectively communicate your own thoughts and feelings. Through understanding, highly effective people build deep relationships of trust and love. They give helpful feedback. They don't withhold feedback, nor do they seek first to be understood. </a:t>
            </a:r>
          </a:p>
          <a:p>
            <a:endParaRPr lang="en-GB" dirty="0" smtClean="0"/>
          </a:p>
          <a:p>
            <a:r>
              <a:rPr lang="en-GB" dirty="0" smtClean="0"/>
              <a:t>Habit 6: Synergize. Highly effective people focus on their strengths and celebrate and thrive on the strengths of others so that by respecting and valuing others' differences, the whole becomes greater than the sum of the parts. They develop with others third-alternative solutions to problems that are better than what any one person would on their own. They don't go for compromise (1 + 1 = 1 1/2) or merely cooperation (1 + 1 = 2) but creative cooperation (1 + 1 = 3 or more). </a:t>
            </a:r>
          </a:p>
          <a:p>
            <a:endParaRPr lang="en-GB" dirty="0" smtClean="0"/>
          </a:p>
          <a:p>
            <a:r>
              <a:rPr lang="en-GB" dirty="0" smtClean="0"/>
              <a:t>Habit 7: Sharpen the Saw. Highly effective people increase their effectiveness by renewing themselves regularly in the four areas of life: body (physical), mind (mental), heart (social/emotional), and spirit (spiritual--service, meaning and contribution). </a:t>
            </a:r>
          </a:p>
          <a:p>
            <a:endParaRPr lang="en-GB" dirty="0"/>
          </a:p>
        </p:txBody>
      </p:sp>
      <p:sp>
        <p:nvSpPr>
          <p:cNvPr id="4" name="Slide Number Placeholder 3"/>
          <p:cNvSpPr>
            <a:spLocks noGrp="1"/>
          </p:cNvSpPr>
          <p:nvPr>
            <p:ph type="sldNum" sz="quarter" idx="10"/>
          </p:nvPr>
        </p:nvSpPr>
        <p:spPr/>
        <p:txBody>
          <a:bodyPr/>
          <a:lstStyle/>
          <a:p>
            <a:fld id="{FC982B11-8DC8-48C3-8D4B-6BE3095D6B6D}" type="slidenum">
              <a:rPr lang="en-GB" smtClean="0"/>
              <a:pPr/>
              <a:t>5</a:t>
            </a:fld>
            <a:endParaRPr lang="en-GB"/>
          </a:p>
        </p:txBody>
      </p:sp>
    </p:spTree>
    <p:extLst>
      <p:ext uri="{BB962C8B-B14F-4D97-AF65-F5344CB8AC3E}">
        <p14:creationId xmlns:p14="http://schemas.microsoft.com/office/powerpoint/2010/main" val="8367303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b="1" dirty="0"/>
              <a:t>STRENGTHS</a:t>
            </a:r>
          </a:p>
          <a:p>
            <a:pPr eaLnBrk="1" hangingPunct="1">
              <a:spcBef>
                <a:spcPct val="0"/>
              </a:spcBef>
              <a:buFontTx/>
              <a:buChar char="•"/>
            </a:pPr>
            <a:r>
              <a:rPr lang="en-GB" altLang="en-US" dirty="0"/>
              <a:t>What advantages do you have that others don't have (for example, skills, certifications, education, or connections)?</a:t>
            </a:r>
          </a:p>
          <a:p>
            <a:pPr eaLnBrk="1" hangingPunct="1">
              <a:spcBef>
                <a:spcPct val="0"/>
              </a:spcBef>
              <a:buFontTx/>
              <a:buChar char="•"/>
            </a:pPr>
            <a:r>
              <a:rPr lang="en-GB" altLang="en-US" dirty="0"/>
              <a:t>What do you do better than anyone else?</a:t>
            </a:r>
          </a:p>
          <a:p>
            <a:pPr eaLnBrk="1" hangingPunct="1">
              <a:spcBef>
                <a:spcPct val="0"/>
              </a:spcBef>
              <a:buFontTx/>
              <a:buChar char="•"/>
            </a:pPr>
            <a:r>
              <a:rPr lang="en-GB" altLang="en-US" dirty="0"/>
              <a:t>What personal resources can you access?</a:t>
            </a:r>
          </a:p>
          <a:p>
            <a:pPr eaLnBrk="1" hangingPunct="1">
              <a:spcBef>
                <a:spcPct val="0"/>
              </a:spcBef>
              <a:buFontTx/>
              <a:buChar char="•"/>
            </a:pPr>
            <a:r>
              <a:rPr lang="en-GB" altLang="en-US" dirty="0"/>
              <a:t>What do other people (and your boss, in particular) see as your strengths?</a:t>
            </a:r>
          </a:p>
          <a:p>
            <a:pPr eaLnBrk="1" hangingPunct="1">
              <a:spcBef>
                <a:spcPct val="0"/>
              </a:spcBef>
              <a:buFontTx/>
              <a:buChar char="•"/>
            </a:pPr>
            <a:r>
              <a:rPr lang="en-GB" altLang="en-US" dirty="0"/>
              <a:t>Which of your achievements are you most proud of?</a:t>
            </a:r>
          </a:p>
          <a:p>
            <a:pPr eaLnBrk="1" hangingPunct="1">
              <a:spcBef>
                <a:spcPct val="0"/>
              </a:spcBef>
              <a:buFontTx/>
              <a:buChar char="•"/>
            </a:pPr>
            <a:r>
              <a:rPr lang="en-GB" altLang="en-US" dirty="0"/>
              <a:t>What values do you believe in that others fail to exhibit?</a:t>
            </a:r>
          </a:p>
          <a:p>
            <a:pPr eaLnBrk="1" hangingPunct="1">
              <a:spcBef>
                <a:spcPct val="0"/>
              </a:spcBef>
              <a:buFontTx/>
              <a:buChar char="•"/>
            </a:pPr>
            <a:r>
              <a:rPr lang="en-GB" altLang="en-US" dirty="0"/>
              <a:t>Are you part of a network that no one else is involved in? If so, what connections do you have with influential people?</a:t>
            </a:r>
          </a:p>
          <a:p>
            <a:pPr eaLnBrk="1" hangingPunct="1">
              <a:spcBef>
                <a:spcPct val="0"/>
              </a:spcBef>
            </a:pPr>
            <a:r>
              <a:rPr lang="en-GB" altLang="en-US" dirty="0"/>
              <a:t>Consider this from your own perspective, and from the point of view of the people around you. And don't be modest or shy – be as objective as you can.</a:t>
            </a:r>
          </a:p>
          <a:p>
            <a:pPr eaLnBrk="1" hangingPunct="1">
              <a:spcBef>
                <a:spcPct val="0"/>
              </a:spcBef>
            </a:pPr>
            <a:r>
              <a:rPr lang="en-GB" altLang="en-US" dirty="0"/>
              <a:t>And if you have any difficulty with this, write down a list of your personal characteristics. Some of these will hopefully be strengths!</a:t>
            </a:r>
          </a:p>
          <a:p>
            <a:pPr eaLnBrk="1" hangingPunct="1">
              <a:spcBef>
                <a:spcPct val="0"/>
              </a:spcBef>
            </a:pPr>
            <a:r>
              <a:rPr lang="en-GB" altLang="en-US" dirty="0"/>
              <a:t>Tip:</a:t>
            </a:r>
          </a:p>
          <a:p>
            <a:pPr eaLnBrk="1" hangingPunct="1">
              <a:spcBef>
                <a:spcPct val="0"/>
              </a:spcBef>
            </a:pPr>
            <a:r>
              <a:rPr lang="en-GB" altLang="en-US" dirty="0"/>
              <a:t> Think about your strengths in relation to the people around you. For example, if you're a great mathematician and the people around you are also great at math, then this is not likely to be a strength in your current role – it may be a necessity</a:t>
            </a:r>
          </a:p>
          <a:p>
            <a:endParaRPr lang="en-GB" dirty="0"/>
          </a:p>
        </p:txBody>
      </p:sp>
      <p:sp>
        <p:nvSpPr>
          <p:cNvPr id="4" name="Slide Number Placeholder 3"/>
          <p:cNvSpPr>
            <a:spLocks noGrp="1"/>
          </p:cNvSpPr>
          <p:nvPr>
            <p:ph type="sldNum" sz="quarter" idx="10"/>
          </p:nvPr>
        </p:nvSpPr>
        <p:spPr/>
        <p:txBody>
          <a:bodyPr/>
          <a:lstStyle/>
          <a:p>
            <a:fld id="{FC982B11-8DC8-48C3-8D4B-6BE3095D6B6D}" type="slidenum">
              <a:rPr lang="en-GB" smtClean="0"/>
              <a:t>11</a:t>
            </a:fld>
            <a:endParaRPr lang="en-GB"/>
          </a:p>
        </p:txBody>
      </p:sp>
    </p:spTree>
    <p:extLst>
      <p:ext uri="{BB962C8B-B14F-4D97-AF65-F5344CB8AC3E}">
        <p14:creationId xmlns:p14="http://schemas.microsoft.com/office/powerpoint/2010/main" val="17152355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dirty="0"/>
              <a:t>WEAKNESSES</a:t>
            </a:r>
          </a:p>
          <a:p>
            <a:pPr eaLnBrk="1" hangingPunct="1">
              <a:spcBef>
                <a:spcPct val="0"/>
              </a:spcBef>
            </a:pPr>
            <a:r>
              <a:rPr lang="en-GB" altLang="en-US" dirty="0"/>
              <a:t> Again, consider this from a personal/internal perspective and an external perspective. Do other people see weaknesses that you don't see? Do co-workers consistently outperform you in key areas? Be realistic – it's best to face any unpleasant truths as soon as possible.</a:t>
            </a:r>
          </a:p>
          <a:p>
            <a:endParaRPr lang="en-GB" dirty="0"/>
          </a:p>
        </p:txBody>
      </p:sp>
      <p:sp>
        <p:nvSpPr>
          <p:cNvPr id="4" name="Slide Number Placeholder 3"/>
          <p:cNvSpPr>
            <a:spLocks noGrp="1"/>
          </p:cNvSpPr>
          <p:nvPr>
            <p:ph type="sldNum" sz="quarter" idx="10"/>
          </p:nvPr>
        </p:nvSpPr>
        <p:spPr/>
        <p:txBody>
          <a:bodyPr/>
          <a:lstStyle/>
          <a:p>
            <a:fld id="{FC982B11-8DC8-48C3-8D4B-6BE3095D6B6D}" type="slidenum">
              <a:rPr lang="en-GB" smtClean="0"/>
              <a:t>12</a:t>
            </a:fld>
            <a:endParaRPr lang="en-GB"/>
          </a:p>
        </p:txBody>
      </p:sp>
    </p:spTree>
    <p:extLst>
      <p:ext uri="{BB962C8B-B14F-4D97-AF65-F5344CB8AC3E}">
        <p14:creationId xmlns:p14="http://schemas.microsoft.com/office/powerpoint/2010/main" val="9061716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Johari Window model is a simple and useful tool for illustrating and improving self-awareness, and mutual understanding between individuals within a group. The Johari Window model can also be used to assess and improve a group's relationship with other groups. The Johari Window model was devised by American psychologists Joseph </a:t>
            </a:r>
            <a:r>
              <a:rPr lang="en-GB" dirty="0" err="1" smtClean="0"/>
              <a:t>Luft</a:t>
            </a:r>
            <a:r>
              <a:rPr lang="en-GB" dirty="0" smtClean="0"/>
              <a:t> and Harry </a:t>
            </a:r>
            <a:r>
              <a:rPr lang="en-GB" dirty="0" err="1" smtClean="0"/>
              <a:t>Ingham</a:t>
            </a:r>
            <a:r>
              <a:rPr lang="en-GB" dirty="0" smtClean="0"/>
              <a:t> in 1955, while researching group dynamics at the University of California Los Angeles</a:t>
            </a:r>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C982B11-8DC8-48C3-8D4B-6BE3095D6B6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5518446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dirty="0"/>
              <a:t>OPPORTUNITIES</a:t>
            </a:r>
          </a:p>
          <a:p>
            <a:pPr eaLnBrk="1" hangingPunct="1">
              <a:spcBef>
                <a:spcPct val="0"/>
              </a:spcBef>
            </a:pPr>
            <a:r>
              <a:rPr lang="en-GB" altLang="en-US" dirty="0"/>
              <a:t>Also, importantly, look at your strengths, and ask yourself whether these open up any opportunities – and look at your weaknesses, and ask yourself whether you could open up opportunities by eliminating those weaknesses.</a:t>
            </a:r>
          </a:p>
          <a:p>
            <a:pPr eaLnBrk="1" hangingPunct="1">
              <a:spcBef>
                <a:spcPct val="0"/>
              </a:spcBef>
            </a:pPr>
            <a:endParaRPr lang="en-GB" altLang="en-US" dirty="0"/>
          </a:p>
          <a:p>
            <a:pPr eaLnBrk="1" hangingPunct="1">
              <a:spcBef>
                <a:spcPct val="0"/>
              </a:spcBef>
            </a:pPr>
            <a:r>
              <a:rPr lang="en-GB" altLang="en-US" dirty="0"/>
              <a:t>THREATS</a:t>
            </a:r>
          </a:p>
          <a:p>
            <a:pPr eaLnBrk="1" hangingPunct="1">
              <a:spcBef>
                <a:spcPct val="0"/>
              </a:spcBef>
            </a:pPr>
            <a:r>
              <a:rPr lang="en-GB" altLang="en-US" dirty="0"/>
              <a:t>Performing this analysis will often provide key information – it can point out what needs to be done and put problems into perspective</a:t>
            </a:r>
          </a:p>
          <a:p>
            <a:pPr eaLnBrk="1" hangingPunct="1">
              <a:spcBef>
                <a:spcPct val="0"/>
              </a:spcBef>
            </a:pPr>
            <a:endParaRPr lang="en-GB" altLang="en-US" dirty="0"/>
          </a:p>
          <a:p>
            <a:endParaRPr lang="en-GB" dirty="0"/>
          </a:p>
        </p:txBody>
      </p:sp>
      <p:sp>
        <p:nvSpPr>
          <p:cNvPr id="4" name="Slide Number Placeholder 3"/>
          <p:cNvSpPr>
            <a:spLocks noGrp="1"/>
          </p:cNvSpPr>
          <p:nvPr>
            <p:ph type="sldNum" sz="quarter" idx="10"/>
          </p:nvPr>
        </p:nvSpPr>
        <p:spPr/>
        <p:txBody>
          <a:bodyPr/>
          <a:lstStyle/>
          <a:p>
            <a:fld id="{FC982B11-8DC8-48C3-8D4B-6BE3095D6B6D}" type="slidenum">
              <a:rPr lang="en-GB" smtClean="0"/>
              <a:t>15</a:t>
            </a:fld>
            <a:endParaRPr lang="en-GB"/>
          </a:p>
        </p:txBody>
      </p:sp>
    </p:spTree>
    <p:extLst>
      <p:ext uri="{BB962C8B-B14F-4D97-AF65-F5344CB8AC3E}">
        <p14:creationId xmlns:p14="http://schemas.microsoft.com/office/powerpoint/2010/main" val="40318259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Turn your weaknesses into strengths, build upon your strengths.  Negate or reduce your threats, turning them into opportunities.  Match your strengths to the opportunities.</a:t>
            </a:r>
          </a:p>
        </p:txBody>
      </p:sp>
      <p:sp>
        <p:nvSpPr>
          <p:cNvPr id="4" name="Slide Number Placeholder 3"/>
          <p:cNvSpPr>
            <a:spLocks noGrp="1"/>
          </p:cNvSpPr>
          <p:nvPr>
            <p:ph type="sldNum" sz="quarter" idx="10"/>
          </p:nvPr>
        </p:nvSpPr>
        <p:spPr/>
        <p:txBody>
          <a:bodyPr/>
          <a:lstStyle/>
          <a:p>
            <a:fld id="{FC982B11-8DC8-48C3-8D4B-6BE3095D6B6D}" type="slidenum">
              <a:rPr lang="en-GB" smtClean="0"/>
              <a:t>17</a:t>
            </a:fld>
            <a:endParaRPr lang="en-GB"/>
          </a:p>
        </p:txBody>
      </p:sp>
    </p:spTree>
    <p:extLst>
      <p:ext uri="{BB962C8B-B14F-4D97-AF65-F5344CB8AC3E}">
        <p14:creationId xmlns:p14="http://schemas.microsoft.com/office/powerpoint/2010/main" val="3773384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C982B11-8DC8-48C3-8D4B-6BE3095D6B6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62325718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23/01/2018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23/01/2018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23/01/2018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23/01/2018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23/01/2018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23/01/2018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23/01/2018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23/01/2018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7" Type="http://schemas.openxmlformats.org/officeDocument/2006/relationships/hyperlink" Target="http://stickyjesus.com/2010/12/seven-ways-to-condition-your-mind/"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5.jpeg"/><Relationship Id="rId5" Type="http://schemas.openxmlformats.org/officeDocument/2006/relationships/hyperlink" Target="https://www.flickr.com/photos/striatic/2192189572" TargetMode="External"/><Relationship Id="rId4" Type="http://schemas.openxmlformats.org/officeDocument/2006/relationships/image" Target="../media/image4.jp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hroomery.org/forums/showflat.php/number/19957396" TargetMode="External"/><Relationship Id="rId2" Type="http://schemas.openxmlformats.org/officeDocument/2006/relationships/image" Target="../media/image10.jpg&amp;ehk=995KXn2TYD7Qv7xb6cyvyg&amp;r=0&amp;pid=OfficeInsert"/><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r>
              <a:rPr lang="en-GB" altLang="en-US" dirty="0"/>
              <a:t/>
            </a:r>
            <a:br>
              <a:rPr lang="en-GB" altLang="en-US" dirty="0"/>
            </a:br>
            <a:r>
              <a:rPr lang="en-GB" altLang="en-US" dirty="0"/>
              <a:t>Module: BMSK4005</a:t>
            </a:r>
            <a:endParaRPr lang="en-GB" dirty="0"/>
          </a:p>
        </p:txBody>
      </p:sp>
      <p:sp>
        <p:nvSpPr>
          <p:cNvPr id="3" name="Subtitle 2"/>
          <p:cNvSpPr>
            <a:spLocks noGrp="1"/>
          </p:cNvSpPr>
          <p:nvPr>
            <p:ph type="subTitle" idx="1"/>
          </p:nvPr>
        </p:nvSpPr>
        <p:spPr/>
        <p:txBody>
          <a:bodyPr/>
          <a:lstStyle/>
          <a:p>
            <a:r>
              <a:rPr lang="en-GB" dirty="0"/>
              <a:t>Professional Career Development</a:t>
            </a:r>
          </a:p>
          <a:p>
            <a:endParaRPr lang="en-GB" dirty="0"/>
          </a:p>
          <a:p>
            <a:r>
              <a:rPr lang="en-GB" altLang="en-US" sz="2000" b="1" dirty="0"/>
              <a:t>Workshop Day 1</a:t>
            </a:r>
            <a:endParaRPr lang="en-GB" sz="2000"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Workshop</a:t>
            </a:r>
          </a:p>
        </p:txBody>
      </p:sp>
      <p:sp>
        <p:nvSpPr>
          <p:cNvPr id="3" name="Content Placeholder 2"/>
          <p:cNvSpPr>
            <a:spLocks noGrp="1"/>
          </p:cNvSpPr>
          <p:nvPr>
            <p:ph idx="1"/>
          </p:nvPr>
        </p:nvSpPr>
        <p:spPr/>
        <p:txBody>
          <a:bodyPr>
            <a:normAutofit lnSpcReduction="10000"/>
          </a:bodyPr>
          <a:lstStyle/>
          <a:p>
            <a:r>
              <a:rPr lang="en-GB" dirty="0"/>
              <a:t>Introduction to the module</a:t>
            </a:r>
          </a:p>
          <a:p>
            <a:r>
              <a:rPr lang="en-GB" dirty="0"/>
              <a:t>A look at professional career development</a:t>
            </a:r>
          </a:p>
          <a:p>
            <a:r>
              <a:rPr lang="en-GB" dirty="0"/>
              <a:t>Concepts of self awareness</a:t>
            </a:r>
          </a:p>
          <a:p>
            <a:r>
              <a:rPr lang="en-GB" dirty="0"/>
              <a:t>Self assessment and exercises</a:t>
            </a:r>
          </a:p>
          <a:p>
            <a:r>
              <a:rPr lang="en-GB" dirty="0"/>
              <a:t>SWOT</a:t>
            </a:r>
          </a:p>
          <a:p>
            <a:r>
              <a:rPr lang="en-GB" i="1" dirty="0"/>
              <a:t>Go Mad!</a:t>
            </a:r>
          </a:p>
          <a:p>
            <a:r>
              <a:rPr lang="en-GB" dirty="0"/>
              <a:t>Learning how to learn</a:t>
            </a:r>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F5288-FA86-4A78-99F6-E0AAF828F586}"/>
              </a:ext>
            </a:extLst>
          </p:cNvPr>
          <p:cNvSpPr>
            <a:spLocks noGrp="1"/>
          </p:cNvSpPr>
          <p:nvPr>
            <p:ph type="title"/>
          </p:nvPr>
        </p:nvSpPr>
        <p:spPr/>
        <p:txBody>
          <a:bodyPr>
            <a:normAutofit fontScale="90000"/>
          </a:bodyPr>
          <a:lstStyle/>
          <a:p>
            <a:r>
              <a:rPr lang="en-GB" dirty="0"/>
              <a:t>Professional Career Development</a:t>
            </a:r>
          </a:p>
        </p:txBody>
      </p:sp>
      <p:sp>
        <p:nvSpPr>
          <p:cNvPr id="3" name="Content Placeholder 2">
            <a:extLst>
              <a:ext uri="{FF2B5EF4-FFF2-40B4-BE49-F238E27FC236}">
                <a16:creationId xmlns:a16="http://schemas.microsoft.com/office/drawing/2014/main" id="{B546272F-38FB-40F0-9432-A3573F058685}"/>
              </a:ext>
            </a:extLst>
          </p:cNvPr>
          <p:cNvSpPr>
            <a:spLocks noGrp="1"/>
          </p:cNvSpPr>
          <p:nvPr>
            <p:ph idx="1"/>
          </p:nvPr>
        </p:nvSpPr>
        <p:spPr/>
        <p:txBody>
          <a:bodyPr>
            <a:normAutofit fontScale="92500" lnSpcReduction="20000"/>
          </a:bodyPr>
          <a:lstStyle/>
          <a:p>
            <a:r>
              <a:rPr lang="en-GB" dirty="0"/>
              <a:t>By the end of this module, you should be able to: -</a:t>
            </a:r>
          </a:p>
          <a:p>
            <a:pPr lvl="1"/>
            <a:r>
              <a:rPr lang="en-GB" dirty="0"/>
              <a:t>Understand the skills and knowledge needed for working effectively</a:t>
            </a:r>
          </a:p>
          <a:p>
            <a:pPr lvl="1"/>
            <a:r>
              <a:rPr lang="en-GB" dirty="0"/>
              <a:t>Demonstrate readiness for employability and personal advancement through an understanding of personal strengths and areas for further development</a:t>
            </a:r>
          </a:p>
          <a:p>
            <a:pPr lvl="1"/>
            <a:r>
              <a:rPr lang="en-GB" dirty="0"/>
              <a:t>Establish employment goals and develop a personal action plan</a:t>
            </a:r>
          </a:p>
        </p:txBody>
      </p:sp>
    </p:spTree>
    <p:extLst>
      <p:ext uri="{BB962C8B-B14F-4D97-AF65-F5344CB8AC3E}">
        <p14:creationId xmlns:p14="http://schemas.microsoft.com/office/powerpoint/2010/main" val="13153769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http://kelkyd.files.wordpress.com/2012/09/where-will-you-be-in-5-years.jpg">
            <a:extLst>
              <a:ext uri="{FF2B5EF4-FFF2-40B4-BE49-F238E27FC236}">
                <a16:creationId xmlns:a16="http://schemas.microsoft.com/office/drawing/2014/main" id="{D0B44681-4F29-4CDC-AB14-58AB411D85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2" y="116632"/>
            <a:ext cx="6138639" cy="54393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08452556-C559-4C47-8384-BAB13ADE99CF}"/>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xmlns="" r:id="rId5"/>
              </a:ext>
            </a:extLst>
          </a:blip>
          <a:stretch>
            <a:fillRect/>
          </a:stretch>
        </p:blipFill>
        <p:spPr>
          <a:xfrm>
            <a:off x="6186687" y="476672"/>
            <a:ext cx="2957313" cy="2217985"/>
          </a:xfrm>
          <a:prstGeom prst="rect">
            <a:avLst/>
          </a:prstGeom>
        </p:spPr>
      </p:pic>
      <p:pic>
        <p:nvPicPr>
          <p:cNvPr id="9" name="Picture 8">
            <a:extLst>
              <a:ext uri="{FF2B5EF4-FFF2-40B4-BE49-F238E27FC236}">
                <a16:creationId xmlns:a16="http://schemas.microsoft.com/office/drawing/2014/main" id="{271250A9-BF75-47B2-A575-1CC72B917C81}"/>
              </a:ext>
            </a:extLst>
          </p:cNvPr>
          <p:cNvPicPr>
            <a:picLocks noChangeAspect="1"/>
          </p:cNvPicPr>
          <p:nvPr/>
        </p:nvPicPr>
        <p:blipFill>
          <a:blip r:embed="rId6" cstate="print">
            <a:extLst>
              <a:ext uri="{28A0092B-C50C-407E-A947-70E740481C1C}">
                <a14:useLocalDpi xmlns:a14="http://schemas.microsoft.com/office/drawing/2010/main" val="0"/>
              </a:ext>
              <a:ext uri="{837473B0-CC2E-450A-ABE3-18F120FF3D39}">
                <a1611:picAttrSrcUrl xmlns:a1611="http://schemas.microsoft.com/office/drawing/2016/11/main" xmlns="" r:id="rId7"/>
              </a:ext>
            </a:extLst>
          </a:blip>
          <a:stretch>
            <a:fillRect/>
          </a:stretch>
        </p:blipFill>
        <p:spPr>
          <a:xfrm>
            <a:off x="6186687" y="2694657"/>
            <a:ext cx="2663415" cy="2990255"/>
          </a:xfrm>
          <a:prstGeom prst="rect">
            <a:avLst/>
          </a:prstGeom>
        </p:spPr>
      </p:pic>
    </p:spTree>
    <p:extLst>
      <p:ext uri="{BB962C8B-B14F-4D97-AF65-F5344CB8AC3E}">
        <p14:creationId xmlns:p14="http://schemas.microsoft.com/office/powerpoint/2010/main" val="4814041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CEAF7-0C03-44A9-813B-5FFDEA175E30}"/>
              </a:ext>
            </a:extLst>
          </p:cNvPr>
          <p:cNvSpPr>
            <a:spLocks noGrp="1"/>
          </p:cNvSpPr>
          <p:nvPr>
            <p:ph type="title"/>
          </p:nvPr>
        </p:nvSpPr>
        <p:spPr/>
        <p:txBody>
          <a:bodyPr/>
          <a:lstStyle/>
          <a:p>
            <a:r>
              <a:rPr lang="en-GB" dirty="0"/>
              <a:t>Concepts of Self Awareness</a:t>
            </a:r>
          </a:p>
        </p:txBody>
      </p:sp>
      <p:sp>
        <p:nvSpPr>
          <p:cNvPr id="3" name="Content Placeholder 2">
            <a:extLst>
              <a:ext uri="{FF2B5EF4-FFF2-40B4-BE49-F238E27FC236}">
                <a16:creationId xmlns:a16="http://schemas.microsoft.com/office/drawing/2014/main" id="{F1013714-B63F-4276-8EDB-DA3144FE18D4}"/>
              </a:ext>
            </a:extLst>
          </p:cNvPr>
          <p:cNvSpPr>
            <a:spLocks noGrp="1"/>
          </p:cNvSpPr>
          <p:nvPr>
            <p:ph idx="1"/>
          </p:nvPr>
        </p:nvSpPr>
        <p:spPr/>
        <p:txBody>
          <a:bodyPr>
            <a:normAutofit fontScale="85000" lnSpcReduction="20000"/>
          </a:bodyPr>
          <a:lstStyle/>
          <a:p>
            <a:pPr>
              <a:defRPr/>
            </a:pPr>
            <a:r>
              <a:rPr lang="en-GB" dirty="0"/>
              <a:t>Developing your self awareness is the first step toward learning.</a:t>
            </a:r>
          </a:p>
          <a:p>
            <a:pPr>
              <a:defRPr/>
            </a:pPr>
            <a:r>
              <a:rPr lang="en-GB" dirty="0"/>
              <a:t>Do you really know yourself, your preferences, need and desires?</a:t>
            </a:r>
          </a:p>
          <a:p>
            <a:pPr>
              <a:defRPr/>
            </a:pPr>
            <a:r>
              <a:rPr lang="en-GB" dirty="0"/>
              <a:t>Do you have a clear perception of your personality, attitudes and behaviours, including strengths, weaknesses, thoughts, beliefs, motivation and emotions?</a:t>
            </a:r>
          </a:p>
          <a:p>
            <a:pPr>
              <a:defRPr/>
            </a:pPr>
            <a:r>
              <a:rPr lang="en-GB" dirty="0"/>
              <a:t>Self awareness allows you to better understand yourself, other people &amp; how they perceive you.</a:t>
            </a:r>
          </a:p>
          <a:p>
            <a:endParaRPr lang="en-GB" dirty="0"/>
          </a:p>
        </p:txBody>
      </p:sp>
    </p:spTree>
    <p:extLst>
      <p:ext uri="{BB962C8B-B14F-4D97-AF65-F5344CB8AC3E}">
        <p14:creationId xmlns:p14="http://schemas.microsoft.com/office/powerpoint/2010/main" val="54803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9A932-6425-4DAF-9622-97C503133B31}"/>
              </a:ext>
            </a:extLst>
          </p:cNvPr>
          <p:cNvSpPr>
            <a:spLocks noGrp="1"/>
          </p:cNvSpPr>
          <p:nvPr>
            <p:ph type="title"/>
          </p:nvPr>
        </p:nvSpPr>
        <p:spPr/>
        <p:txBody>
          <a:bodyPr/>
          <a:lstStyle/>
          <a:p>
            <a:r>
              <a:rPr lang="en-GB" dirty="0"/>
              <a:t>Reality Check!</a:t>
            </a:r>
          </a:p>
        </p:txBody>
      </p:sp>
      <p:sp>
        <p:nvSpPr>
          <p:cNvPr id="3" name="Content Placeholder 2">
            <a:extLst>
              <a:ext uri="{FF2B5EF4-FFF2-40B4-BE49-F238E27FC236}">
                <a16:creationId xmlns:a16="http://schemas.microsoft.com/office/drawing/2014/main" id="{80BD2DE8-3F38-4CEB-80E5-270D6D5AC7FC}"/>
              </a:ext>
            </a:extLst>
          </p:cNvPr>
          <p:cNvSpPr>
            <a:spLocks noGrp="1"/>
          </p:cNvSpPr>
          <p:nvPr>
            <p:ph idx="1"/>
          </p:nvPr>
        </p:nvSpPr>
        <p:spPr/>
        <p:txBody>
          <a:bodyPr>
            <a:normAutofit fontScale="92500" lnSpcReduction="20000"/>
          </a:bodyPr>
          <a:lstStyle/>
          <a:p>
            <a:r>
              <a:rPr lang="en-GB" dirty="0"/>
              <a:t>It’s a competitive world</a:t>
            </a:r>
          </a:p>
          <a:p>
            <a:r>
              <a:rPr lang="en-GB" dirty="0"/>
              <a:t>Change is </a:t>
            </a:r>
            <a:r>
              <a:rPr lang="en-GB" b="1" i="1" dirty="0"/>
              <a:t>constant</a:t>
            </a:r>
          </a:p>
          <a:p>
            <a:r>
              <a:rPr lang="en-GB" b="1" i="1" dirty="0"/>
              <a:t>You</a:t>
            </a:r>
            <a:r>
              <a:rPr lang="en-GB" dirty="0"/>
              <a:t> are responsible for your own development</a:t>
            </a:r>
          </a:p>
          <a:p>
            <a:r>
              <a:rPr lang="en-GB" dirty="0"/>
              <a:t>Great employers hire the </a:t>
            </a:r>
            <a:r>
              <a:rPr lang="en-GB" b="1" i="1" dirty="0"/>
              <a:t>best people</a:t>
            </a:r>
          </a:p>
          <a:p>
            <a:r>
              <a:rPr lang="en-GB" dirty="0"/>
              <a:t>You </a:t>
            </a:r>
            <a:r>
              <a:rPr lang="en-GB" b="1" i="1" dirty="0"/>
              <a:t>need </a:t>
            </a:r>
            <a:r>
              <a:rPr lang="en-GB" dirty="0"/>
              <a:t>to be one of the </a:t>
            </a:r>
            <a:r>
              <a:rPr lang="en-GB" b="1" i="1" dirty="0"/>
              <a:t>best people</a:t>
            </a:r>
          </a:p>
          <a:p>
            <a:r>
              <a:rPr lang="en-GB" b="1" i="1" dirty="0">
                <a:solidFill>
                  <a:srgbClr val="00B050"/>
                </a:solidFill>
              </a:rPr>
              <a:t>You </a:t>
            </a:r>
            <a:r>
              <a:rPr lang="en-GB" b="1" i="1" u="sng" dirty="0">
                <a:solidFill>
                  <a:srgbClr val="00B050"/>
                </a:solidFill>
              </a:rPr>
              <a:t>need </a:t>
            </a:r>
            <a:r>
              <a:rPr lang="en-GB" b="1" i="1" dirty="0">
                <a:solidFill>
                  <a:srgbClr val="00B050"/>
                </a:solidFill>
              </a:rPr>
              <a:t>to constantly improve – your skills, knowledge, attitude and behaviours!</a:t>
            </a:r>
          </a:p>
          <a:p>
            <a:endParaRPr lang="en-GB" dirty="0"/>
          </a:p>
        </p:txBody>
      </p:sp>
    </p:spTree>
    <p:extLst>
      <p:ext uri="{BB962C8B-B14F-4D97-AF65-F5344CB8AC3E}">
        <p14:creationId xmlns:p14="http://schemas.microsoft.com/office/powerpoint/2010/main" val="33511157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F4254-7AD7-4E1D-9814-FD48DC76C757}"/>
              </a:ext>
            </a:extLst>
          </p:cNvPr>
          <p:cNvSpPr>
            <a:spLocks noGrp="1"/>
          </p:cNvSpPr>
          <p:nvPr>
            <p:ph type="title"/>
          </p:nvPr>
        </p:nvSpPr>
        <p:spPr/>
        <p:txBody>
          <a:bodyPr/>
          <a:lstStyle/>
          <a:p>
            <a:r>
              <a:rPr lang="en-GB" dirty="0"/>
              <a:t>Self Assessment</a:t>
            </a:r>
          </a:p>
        </p:txBody>
      </p:sp>
      <p:sp>
        <p:nvSpPr>
          <p:cNvPr id="3" name="Content Placeholder 2">
            <a:extLst>
              <a:ext uri="{FF2B5EF4-FFF2-40B4-BE49-F238E27FC236}">
                <a16:creationId xmlns:a16="http://schemas.microsoft.com/office/drawing/2014/main" id="{F47E3C9D-239B-413D-BBB2-BDC31414CAB4}"/>
              </a:ext>
            </a:extLst>
          </p:cNvPr>
          <p:cNvSpPr>
            <a:spLocks noGrp="1"/>
          </p:cNvSpPr>
          <p:nvPr>
            <p:ph idx="1"/>
          </p:nvPr>
        </p:nvSpPr>
        <p:spPr>
          <a:xfrm>
            <a:off x="457200" y="1340768"/>
            <a:ext cx="8229600" cy="3917032"/>
          </a:xfrm>
        </p:spPr>
        <p:txBody>
          <a:bodyPr>
            <a:normAutofit fontScale="85000" lnSpcReduction="20000"/>
          </a:bodyPr>
          <a:lstStyle/>
          <a:p>
            <a:pPr>
              <a:lnSpc>
                <a:spcPct val="120000"/>
              </a:lnSpc>
              <a:spcBef>
                <a:spcPts val="0"/>
              </a:spcBef>
              <a:spcAft>
                <a:spcPts val="600"/>
              </a:spcAft>
            </a:pPr>
            <a:r>
              <a:rPr lang="en-GB" dirty="0"/>
              <a:t>Think of something you are good at.</a:t>
            </a:r>
          </a:p>
          <a:p>
            <a:pPr>
              <a:lnSpc>
                <a:spcPct val="120000"/>
              </a:lnSpc>
              <a:spcBef>
                <a:spcPts val="0"/>
              </a:spcBef>
            </a:pPr>
            <a:r>
              <a:rPr lang="en-GB" dirty="0"/>
              <a:t>You probably learned it by self-assessment,  by asking yourself:</a:t>
            </a:r>
          </a:p>
          <a:p>
            <a:pPr lvl="1">
              <a:lnSpc>
                <a:spcPct val="120000"/>
              </a:lnSpc>
              <a:spcBef>
                <a:spcPts val="0"/>
              </a:spcBef>
            </a:pPr>
            <a:r>
              <a:rPr lang="en-GB" dirty="0"/>
              <a:t>What am I trying to do exactly?</a:t>
            </a:r>
          </a:p>
          <a:p>
            <a:pPr lvl="1">
              <a:lnSpc>
                <a:spcPct val="120000"/>
              </a:lnSpc>
              <a:spcBef>
                <a:spcPts val="0"/>
              </a:spcBef>
            </a:pPr>
            <a:r>
              <a:rPr lang="en-GB" dirty="0"/>
              <a:t>What went well and why?</a:t>
            </a:r>
          </a:p>
          <a:p>
            <a:pPr lvl="1">
              <a:lnSpc>
                <a:spcPct val="120000"/>
              </a:lnSpc>
              <a:spcBef>
                <a:spcPts val="0"/>
              </a:spcBef>
            </a:pPr>
            <a:r>
              <a:rPr lang="en-GB" dirty="0"/>
              <a:t>What went less well and why?</a:t>
            </a:r>
          </a:p>
          <a:p>
            <a:pPr lvl="1">
              <a:lnSpc>
                <a:spcPct val="120000"/>
              </a:lnSpc>
              <a:spcBef>
                <a:spcPts val="0"/>
              </a:spcBef>
              <a:spcAft>
                <a:spcPts val="600"/>
              </a:spcAft>
            </a:pPr>
            <a:r>
              <a:rPr lang="en-GB" dirty="0"/>
              <a:t>How could I do better next time?</a:t>
            </a:r>
          </a:p>
          <a:p>
            <a:pPr>
              <a:lnSpc>
                <a:spcPct val="120000"/>
              </a:lnSpc>
              <a:spcBef>
                <a:spcPts val="0"/>
              </a:spcBef>
            </a:pPr>
            <a:r>
              <a:rPr lang="en-GB" sz="2800" dirty="0"/>
              <a:t>So, it’s likely you have already made use of self assessment without realising it.</a:t>
            </a:r>
          </a:p>
          <a:p>
            <a:endParaRPr lang="en-GB" dirty="0"/>
          </a:p>
        </p:txBody>
      </p:sp>
    </p:spTree>
    <p:extLst>
      <p:ext uri="{BB962C8B-B14F-4D97-AF65-F5344CB8AC3E}">
        <p14:creationId xmlns:p14="http://schemas.microsoft.com/office/powerpoint/2010/main" val="37769448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9E93B-3FE8-4C19-A5EC-37F4C3484916}"/>
              </a:ext>
            </a:extLst>
          </p:cNvPr>
          <p:cNvSpPr>
            <a:spLocks noGrp="1"/>
          </p:cNvSpPr>
          <p:nvPr>
            <p:ph type="title"/>
          </p:nvPr>
        </p:nvSpPr>
        <p:spPr/>
        <p:txBody>
          <a:bodyPr/>
          <a:lstStyle/>
          <a:p>
            <a:r>
              <a:rPr lang="en-GB" dirty="0"/>
              <a:t>Self Awareness Exercises</a:t>
            </a:r>
          </a:p>
        </p:txBody>
      </p:sp>
      <p:sp>
        <p:nvSpPr>
          <p:cNvPr id="3" name="Content Placeholder 2">
            <a:extLst>
              <a:ext uri="{FF2B5EF4-FFF2-40B4-BE49-F238E27FC236}">
                <a16:creationId xmlns:a16="http://schemas.microsoft.com/office/drawing/2014/main" id="{7484384D-2039-4393-A933-DC667CA4E336}"/>
              </a:ext>
            </a:extLst>
          </p:cNvPr>
          <p:cNvSpPr>
            <a:spLocks noGrp="1"/>
          </p:cNvSpPr>
          <p:nvPr>
            <p:ph idx="1"/>
          </p:nvPr>
        </p:nvSpPr>
        <p:spPr/>
        <p:txBody>
          <a:bodyPr>
            <a:normAutofit fontScale="85000" lnSpcReduction="20000"/>
          </a:bodyPr>
          <a:lstStyle/>
          <a:p>
            <a:pPr>
              <a:lnSpc>
                <a:spcPct val="110000"/>
              </a:lnSpc>
              <a:spcBef>
                <a:spcPts val="0"/>
              </a:spcBef>
              <a:spcAft>
                <a:spcPts val="1200"/>
              </a:spcAft>
            </a:pPr>
            <a:r>
              <a:rPr lang="en-GB" sz="3000" dirty="0"/>
              <a:t>There are likely to be a number of reasons why you have set out on this learning journey.  </a:t>
            </a:r>
            <a:r>
              <a:rPr lang="en-GB" sz="3000" b="1" i="1" dirty="0"/>
              <a:t>Create your own list of reasons for joining this course</a:t>
            </a:r>
            <a:r>
              <a:rPr lang="en-GB" sz="3000" dirty="0"/>
              <a:t>.</a:t>
            </a:r>
          </a:p>
          <a:p>
            <a:pPr>
              <a:lnSpc>
                <a:spcPct val="110000"/>
              </a:lnSpc>
              <a:spcBef>
                <a:spcPts val="0"/>
              </a:spcBef>
              <a:spcAft>
                <a:spcPts val="600"/>
              </a:spcAft>
            </a:pPr>
            <a:r>
              <a:rPr lang="en-GB" sz="3000" dirty="0"/>
              <a:t>Working as a group take 10 minutes to:</a:t>
            </a:r>
          </a:p>
          <a:p>
            <a:pPr marL="971550" lvl="1" indent="-514350">
              <a:lnSpc>
                <a:spcPct val="110000"/>
              </a:lnSpc>
              <a:spcBef>
                <a:spcPts val="0"/>
              </a:spcBef>
              <a:spcAft>
                <a:spcPts val="600"/>
              </a:spcAft>
              <a:buFont typeface="+mj-lt"/>
              <a:buAutoNum type="arabicPeriod"/>
            </a:pPr>
            <a:r>
              <a:rPr lang="en-GB" sz="3000" dirty="0"/>
              <a:t>Compare the wide range of reasons to see if there are any common themes (Tutor led discussion).</a:t>
            </a:r>
          </a:p>
          <a:p>
            <a:pPr marL="971550" lvl="1" indent="-514350">
              <a:lnSpc>
                <a:spcPct val="110000"/>
              </a:lnSpc>
              <a:spcBef>
                <a:spcPts val="0"/>
              </a:spcBef>
              <a:buFont typeface="+mj-lt"/>
              <a:buAutoNum type="arabicPeriod"/>
            </a:pPr>
            <a:r>
              <a:rPr lang="en-GB" sz="3000" dirty="0"/>
              <a:t>Discuss any common themes you find (Tutor led facilitated discussion).</a:t>
            </a:r>
          </a:p>
          <a:p>
            <a:endParaRPr lang="en-GB" dirty="0"/>
          </a:p>
        </p:txBody>
      </p:sp>
    </p:spTree>
    <p:extLst>
      <p:ext uri="{BB962C8B-B14F-4D97-AF65-F5344CB8AC3E}">
        <p14:creationId xmlns:p14="http://schemas.microsoft.com/office/powerpoint/2010/main" val="16448021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CBBD5-394B-4320-A5A8-9A4A5A2CDEC1}"/>
              </a:ext>
            </a:extLst>
          </p:cNvPr>
          <p:cNvSpPr>
            <a:spLocks noGrp="1"/>
          </p:cNvSpPr>
          <p:nvPr>
            <p:ph type="title"/>
          </p:nvPr>
        </p:nvSpPr>
        <p:spPr/>
        <p:txBody>
          <a:bodyPr/>
          <a:lstStyle/>
          <a:p>
            <a:r>
              <a:rPr lang="en-GB" dirty="0"/>
              <a:t>Self Awareness Exercises</a:t>
            </a:r>
          </a:p>
        </p:txBody>
      </p:sp>
      <p:sp>
        <p:nvSpPr>
          <p:cNvPr id="3" name="Content Placeholder 2">
            <a:extLst>
              <a:ext uri="{FF2B5EF4-FFF2-40B4-BE49-F238E27FC236}">
                <a16:creationId xmlns:a16="http://schemas.microsoft.com/office/drawing/2014/main" id="{6827FA06-1136-455E-B85F-84DB9ED0AC43}"/>
              </a:ext>
            </a:extLst>
          </p:cNvPr>
          <p:cNvSpPr>
            <a:spLocks noGrp="1"/>
          </p:cNvSpPr>
          <p:nvPr>
            <p:ph idx="1"/>
          </p:nvPr>
        </p:nvSpPr>
        <p:spPr/>
        <p:txBody>
          <a:bodyPr>
            <a:normAutofit/>
          </a:bodyPr>
          <a:lstStyle/>
          <a:p>
            <a:pPr>
              <a:lnSpc>
                <a:spcPct val="120000"/>
              </a:lnSpc>
              <a:spcBef>
                <a:spcPts val="0"/>
              </a:spcBef>
            </a:pPr>
            <a:r>
              <a:rPr lang="en-GB" sz="2800" dirty="0"/>
              <a:t>Let’s try and develop our self-awareness.  Here are some more self-assessment exercises.</a:t>
            </a:r>
          </a:p>
          <a:p>
            <a:pPr marL="0" indent="0">
              <a:lnSpc>
                <a:spcPct val="120000"/>
              </a:lnSpc>
              <a:spcBef>
                <a:spcPts val="0"/>
              </a:spcBef>
              <a:buNone/>
            </a:pPr>
            <a:endParaRPr lang="en-GB" sz="2800" dirty="0"/>
          </a:p>
          <a:p>
            <a:pPr marL="457200" lvl="1" indent="0">
              <a:lnSpc>
                <a:spcPct val="120000"/>
              </a:lnSpc>
              <a:spcBef>
                <a:spcPts val="0"/>
              </a:spcBef>
              <a:buNone/>
            </a:pPr>
            <a:r>
              <a:rPr lang="en-GB" dirty="0"/>
              <a:t>Take 5 minutes to write down what being a success means to you</a:t>
            </a:r>
          </a:p>
          <a:p>
            <a:pPr lvl="3">
              <a:lnSpc>
                <a:spcPct val="120000"/>
              </a:lnSpc>
              <a:spcBef>
                <a:spcPts val="0"/>
              </a:spcBef>
              <a:buFont typeface="Courier New" panose="02070309020205020404" pitchFamily="49" charset="0"/>
              <a:buChar char="o"/>
            </a:pPr>
            <a:r>
              <a:rPr lang="en-GB" dirty="0"/>
              <a:t>Share and compare the wide range of descriptions to see if there are any common themes (Tutor led facilitated discussion).</a:t>
            </a:r>
          </a:p>
          <a:p>
            <a:endParaRPr lang="en-GB" dirty="0"/>
          </a:p>
        </p:txBody>
      </p:sp>
    </p:spTree>
    <p:extLst>
      <p:ext uri="{BB962C8B-B14F-4D97-AF65-F5344CB8AC3E}">
        <p14:creationId xmlns:p14="http://schemas.microsoft.com/office/powerpoint/2010/main" val="5900223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D92CB-11B3-4B78-A9ED-1860CA2E9FF7}"/>
              </a:ext>
            </a:extLst>
          </p:cNvPr>
          <p:cNvSpPr>
            <a:spLocks noGrp="1"/>
          </p:cNvSpPr>
          <p:nvPr>
            <p:ph type="title"/>
          </p:nvPr>
        </p:nvSpPr>
        <p:spPr/>
        <p:txBody>
          <a:bodyPr/>
          <a:lstStyle/>
          <a:p>
            <a:r>
              <a:rPr lang="en-GB" dirty="0"/>
              <a:t>Self Awareness Exercises</a:t>
            </a:r>
          </a:p>
        </p:txBody>
      </p:sp>
      <p:sp>
        <p:nvSpPr>
          <p:cNvPr id="3" name="Content Placeholder 2">
            <a:extLst>
              <a:ext uri="{FF2B5EF4-FFF2-40B4-BE49-F238E27FC236}">
                <a16:creationId xmlns:a16="http://schemas.microsoft.com/office/drawing/2014/main" id="{6D83749D-EED8-460B-BD12-BE6DD17E257E}"/>
              </a:ext>
            </a:extLst>
          </p:cNvPr>
          <p:cNvSpPr>
            <a:spLocks noGrp="1"/>
          </p:cNvSpPr>
          <p:nvPr>
            <p:ph idx="1"/>
          </p:nvPr>
        </p:nvSpPr>
        <p:spPr/>
        <p:txBody>
          <a:bodyPr/>
          <a:lstStyle/>
          <a:p>
            <a:pPr marL="457200" lvl="1" indent="0">
              <a:lnSpc>
                <a:spcPct val="120000"/>
              </a:lnSpc>
              <a:spcBef>
                <a:spcPts val="0"/>
              </a:spcBef>
              <a:buNone/>
            </a:pPr>
            <a:r>
              <a:rPr lang="en-GB" dirty="0"/>
              <a:t>Take 15 minutes to create a list of </a:t>
            </a:r>
            <a:r>
              <a:rPr lang="en-GB" i="1" dirty="0"/>
              <a:t>your</a:t>
            </a:r>
            <a:r>
              <a:rPr lang="en-GB" dirty="0"/>
              <a:t> </a:t>
            </a:r>
            <a:r>
              <a:rPr lang="en-GB" b="1" dirty="0"/>
              <a:t>strengths</a:t>
            </a:r>
            <a:r>
              <a:rPr lang="en-GB" dirty="0"/>
              <a:t> and </a:t>
            </a:r>
            <a:r>
              <a:rPr lang="en-GB" b="1" dirty="0"/>
              <a:t>weaknesses.</a:t>
            </a:r>
          </a:p>
          <a:p>
            <a:pPr marL="457200" lvl="1" indent="0">
              <a:lnSpc>
                <a:spcPct val="120000"/>
              </a:lnSpc>
              <a:spcBef>
                <a:spcPts val="0"/>
              </a:spcBef>
              <a:buNone/>
            </a:pPr>
            <a:endParaRPr lang="en-GB" sz="2400" dirty="0"/>
          </a:p>
          <a:p>
            <a:pPr lvl="1">
              <a:lnSpc>
                <a:spcPct val="120000"/>
              </a:lnSpc>
              <a:spcBef>
                <a:spcPts val="0"/>
              </a:spcBef>
            </a:pPr>
            <a:r>
              <a:rPr lang="en-GB" dirty="0"/>
              <a:t>Share and compare the wide range of descriptions to see if there are any common themes (Tutor led facilitated discussion).</a:t>
            </a:r>
          </a:p>
          <a:p>
            <a:endParaRPr lang="en-GB" dirty="0"/>
          </a:p>
        </p:txBody>
      </p:sp>
    </p:spTree>
    <p:extLst>
      <p:ext uri="{BB962C8B-B14F-4D97-AF65-F5344CB8AC3E}">
        <p14:creationId xmlns:p14="http://schemas.microsoft.com/office/powerpoint/2010/main" val="40883811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99CE2-D211-4DC2-9D37-4BE87C6CDA03}"/>
              </a:ext>
            </a:extLst>
          </p:cNvPr>
          <p:cNvSpPr>
            <a:spLocks noGrp="1"/>
          </p:cNvSpPr>
          <p:nvPr>
            <p:ph type="title"/>
          </p:nvPr>
        </p:nvSpPr>
        <p:spPr/>
        <p:txBody>
          <a:bodyPr/>
          <a:lstStyle/>
          <a:p>
            <a:r>
              <a:rPr lang="en-GB" dirty="0"/>
              <a:t>SWOT Analysis</a:t>
            </a:r>
          </a:p>
        </p:txBody>
      </p:sp>
      <p:sp>
        <p:nvSpPr>
          <p:cNvPr id="3" name="Content Placeholder 2">
            <a:extLst>
              <a:ext uri="{FF2B5EF4-FFF2-40B4-BE49-F238E27FC236}">
                <a16:creationId xmlns:a16="http://schemas.microsoft.com/office/drawing/2014/main" id="{F176BE4D-0DDB-4A17-B1B2-8DB924E12449}"/>
              </a:ext>
            </a:extLst>
          </p:cNvPr>
          <p:cNvSpPr>
            <a:spLocks noGrp="1"/>
          </p:cNvSpPr>
          <p:nvPr>
            <p:ph idx="1"/>
          </p:nvPr>
        </p:nvSpPr>
        <p:spPr/>
        <p:txBody>
          <a:bodyPr>
            <a:normAutofit fontScale="70000" lnSpcReduction="20000"/>
          </a:bodyPr>
          <a:lstStyle/>
          <a:p>
            <a:pPr>
              <a:lnSpc>
                <a:spcPct val="120000"/>
              </a:lnSpc>
              <a:spcBef>
                <a:spcPts val="0"/>
              </a:spcBef>
              <a:spcAft>
                <a:spcPts val="600"/>
              </a:spcAft>
              <a:defRPr/>
            </a:pPr>
            <a:r>
              <a:rPr lang="en-GB" dirty="0">
                <a:ea typeface="Tahoma" pitchFamily="34" charset="0"/>
                <a:cs typeface="Tahoma" pitchFamily="34" charset="0"/>
              </a:rPr>
              <a:t>What advantages do you have that others don't have ?</a:t>
            </a:r>
          </a:p>
          <a:p>
            <a:pPr>
              <a:lnSpc>
                <a:spcPct val="120000"/>
              </a:lnSpc>
              <a:spcBef>
                <a:spcPts val="0"/>
              </a:spcBef>
              <a:spcAft>
                <a:spcPts val="600"/>
              </a:spcAft>
              <a:defRPr/>
            </a:pPr>
            <a:r>
              <a:rPr lang="en-GB" dirty="0">
                <a:ea typeface="Tahoma" pitchFamily="34" charset="0"/>
                <a:cs typeface="Tahoma" pitchFamily="34" charset="0"/>
              </a:rPr>
              <a:t>What do you do better than anyone else?</a:t>
            </a:r>
          </a:p>
          <a:p>
            <a:pPr>
              <a:lnSpc>
                <a:spcPct val="120000"/>
              </a:lnSpc>
              <a:spcBef>
                <a:spcPts val="0"/>
              </a:spcBef>
              <a:spcAft>
                <a:spcPts val="600"/>
              </a:spcAft>
              <a:defRPr/>
            </a:pPr>
            <a:r>
              <a:rPr lang="en-GB" dirty="0">
                <a:ea typeface="Tahoma" pitchFamily="34" charset="0"/>
                <a:cs typeface="Tahoma" pitchFamily="34" charset="0"/>
              </a:rPr>
              <a:t>What personal resources can you access?</a:t>
            </a:r>
          </a:p>
          <a:p>
            <a:pPr>
              <a:lnSpc>
                <a:spcPct val="120000"/>
              </a:lnSpc>
              <a:spcBef>
                <a:spcPts val="0"/>
              </a:spcBef>
              <a:spcAft>
                <a:spcPts val="600"/>
              </a:spcAft>
              <a:defRPr/>
            </a:pPr>
            <a:r>
              <a:rPr lang="en-GB" dirty="0">
                <a:ea typeface="Tahoma" pitchFamily="34" charset="0"/>
                <a:cs typeface="Tahoma" pitchFamily="34" charset="0"/>
              </a:rPr>
              <a:t>What do other people (and your boss, in particular) see as your strengths?</a:t>
            </a:r>
          </a:p>
          <a:p>
            <a:pPr>
              <a:lnSpc>
                <a:spcPct val="120000"/>
              </a:lnSpc>
              <a:spcBef>
                <a:spcPts val="0"/>
              </a:spcBef>
              <a:spcAft>
                <a:spcPts val="600"/>
              </a:spcAft>
              <a:defRPr/>
            </a:pPr>
            <a:r>
              <a:rPr lang="en-GB" dirty="0">
                <a:ea typeface="Tahoma" pitchFamily="34" charset="0"/>
                <a:cs typeface="Tahoma" pitchFamily="34" charset="0"/>
              </a:rPr>
              <a:t>Which of your achievements are you most proud of?</a:t>
            </a:r>
          </a:p>
          <a:p>
            <a:pPr>
              <a:lnSpc>
                <a:spcPct val="120000"/>
              </a:lnSpc>
              <a:spcBef>
                <a:spcPts val="0"/>
              </a:spcBef>
              <a:spcAft>
                <a:spcPts val="600"/>
              </a:spcAft>
              <a:defRPr/>
            </a:pPr>
            <a:r>
              <a:rPr lang="en-GB" dirty="0">
                <a:ea typeface="Tahoma" pitchFamily="34" charset="0"/>
                <a:cs typeface="Tahoma" pitchFamily="34" charset="0"/>
              </a:rPr>
              <a:t>What values do you believe in that others fail to exhibit?</a:t>
            </a:r>
          </a:p>
          <a:p>
            <a:pPr>
              <a:lnSpc>
                <a:spcPct val="120000"/>
              </a:lnSpc>
              <a:spcBef>
                <a:spcPts val="0"/>
              </a:spcBef>
              <a:spcAft>
                <a:spcPts val="600"/>
              </a:spcAft>
              <a:defRPr/>
            </a:pPr>
            <a:r>
              <a:rPr lang="en-GB" dirty="0">
                <a:ea typeface="Tahoma" pitchFamily="34" charset="0"/>
                <a:cs typeface="Tahoma" pitchFamily="34" charset="0"/>
              </a:rPr>
              <a:t>Are you part of a network that no one else is involved in? </a:t>
            </a:r>
          </a:p>
          <a:p>
            <a:pPr>
              <a:lnSpc>
                <a:spcPct val="120000"/>
              </a:lnSpc>
              <a:spcBef>
                <a:spcPts val="0"/>
              </a:spcBef>
              <a:spcAft>
                <a:spcPts val="600"/>
              </a:spcAft>
              <a:defRPr/>
            </a:pPr>
            <a:r>
              <a:rPr lang="en-GB" dirty="0">
                <a:ea typeface="Tahoma" pitchFamily="34" charset="0"/>
                <a:cs typeface="Tahoma" pitchFamily="34" charset="0"/>
              </a:rPr>
              <a:t>Do you have connections with influential people?</a:t>
            </a:r>
          </a:p>
          <a:p>
            <a:endParaRPr lang="en-GB" dirty="0"/>
          </a:p>
        </p:txBody>
      </p:sp>
      <p:sp>
        <p:nvSpPr>
          <p:cNvPr id="4" name="Rectangle 3">
            <a:extLst>
              <a:ext uri="{FF2B5EF4-FFF2-40B4-BE49-F238E27FC236}">
                <a16:creationId xmlns:a16="http://schemas.microsoft.com/office/drawing/2014/main" id="{83882EB4-AC84-4D98-84B7-AA723156FF19}"/>
              </a:ext>
            </a:extLst>
          </p:cNvPr>
          <p:cNvSpPr/>
          <p:nvPr/>
        </p:nvSpPr>
        <p:spPr>
          <a:xfrm>
            <a:off x="323528" y="274638"/>
            <a:ext cx="1505733" cy="369332"/>
          </a:xfrm>
          <a:prstGeom prst="rect">
            <a:avLst/>
          </a:prstGeom>
          <a:solidFill>
            <a:schemeClr val="accent1">
              <a:lumMod val="20000"/>
              <a:lumOff val="80000"/>
            </a:schemeClr>
          </a:solidFill>
          <a:ln>
            <a:solidFill>
              <a:schemeClr val="tx2">
                <a:lumMod val="40000"/>
                <a:lumOff val="60000"/>
              </a:schemeClr>
            </a:solidFill>
          </a:ln>
        </p:spPr>
        <p:txBody>
          <a:bodyPr wrap="none" anchor="ctr">
            <a:spAutoFit/>
          </a:bodyPr>
          <a:lstStyle/>
          <a:p>
            <a:r>
              <a:rPr lang="en-GB" b="1" dirty="0"/>
              <a:t>STRENGTHS</a:t>
            </a:r>
          </a:p>
        </p:txBody>
      </p:sp>
    </p:spTree>
    <p:extLst>
      <p:ext uri="{BB962C8B-B14F-4D97-AF65-F5344CB8AC3E}">
        <p14:creationId xmlns:p14="http://schemas.microsoft.com/office/powerpoint/2010/main" val="40359411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9FCE3-454C-4325-B409-A1CDCB6D49B6}"/>
              </a:ext>
            </a:extLst>
          </p:cNvPr>
          <p:cNvSpPr>
            <a:spLocks noGrp="1"/>
          </p:cNvSpPr>
          <p:nvPr>
            <p:ph type="title"/>
          </p:nvPr>
        </p:nvSpPr>
        <p:spPr/>
        <p:txBody>
          <a:bodyPr/>
          <a:lstStyle/>
          <a:p>
            <a:r>
              <a:rPr lang="en-GB" dirty="0"/>
              <a:t>SWOT Analysis</a:t>
            </a:r>
          </a:p>
        </p:txBody>
      </p:sp>
      <p:sp>
        <p:nvSpPr>
          <p:cNvPr id="3" name="Content Placeholder 2">
            <a:extLst>
              <a:ext uri="{FF2B5EF4-FFF2-40B4-BE49-F238E27FC236}">
                <a16:creationId xmlns:a16="http://schemas.microsoft.com/office/drawing/2014/main" id="{9247C3F2-9472-43A2-A174-CDF98586C462}"/>
              </a:ext>
            </a:extLst>
          </p:cNvPr>
          <p:cNvSpPr>
            <a:spLocks noGrp="1"/>
          </p:cNvSpPr>
          <p:nvPr>
            <p:ph idx="1"/>
          </p:nvPr>
        </p:nvSpPr>
        <p:spPr/>
        <p:txBody>
          <a:bodyPr>
            <a:noAutofit/>
          </a:bodyPr>
          <a:lstStyle/>
          <a:p>
            <a:pPr>
              <a:lnSpc>
                <a:spcPct val="120000"/>
              </a:lnSpc>
              <a:defRPr/>
            </a:pPr>
            <a:r>
              <a:rPr lang="en-GB" sz="2200" dirty="0">
                <a:ea typeface="Tahoma" pitchFamily="34" charset="0"/>
                <a:cs typeface="Tahoma" pitchFamily="34" charset="0"/>
              </a:rPr>
              <a:t>What tasks do you usually avoid?</a:t>
            </a:r>
          </a:p>
          <a:p>
            <a:pPr>
              <a:lnSpc>
                <a:spcPct val="120000"/>
              </a:lnSpc>
              <a:defRPr/>
            </a:pPr>
            <a:r>
              <a:rPr lang="en-GB" sz="2200" dirty="0">
                <a:ea typeface="Tahoma" pitchFamily="34" charset="0"/>
                <a:cs typeface="Tahoma" pitchFamily="34" charset="0"/>
              </a:rPr>
              <a:t>What do you and the people around you see as your weaknesses?</a:t>
            </a:r>
          </a:p>
          <a:p>
            <a:pPr>
              <a:lnSpc>
                <a:spcPct val="120000"/>
              </a:lnSpc>
              <a:defRPr/>
            </a:pPr>
            <a:r>
              <a:rPr lang="en-GB" sz="2200" dirty="0">
                <a:ea typeface="Tahoma" pitchFamily="34" charset="0"/>
                <a:cs typeface="Tahoma" pitchFamily="34" charset="0"/>
              </a:rPr>
              <a:t>Are you completely confident in your education and skills training? If not, where are you weakest?</a:t>
            </a:r>
          </a:p>
          <a:p>
            <a:pPr>
              <a:lnSpc>
                <a:spcPct val="120000"/>
              </a:lnSpc>
              <a:defRPr/>
            </a:pPr>
            <a:r>
              <a:rPr lang="en-GB" sz="2200" dirty="0">
                <a:ea typeface="Tahoma" pitchFamily="34" charset="0"/>
                <a:cs typeface="Tahoma" pitchFamily="34" charset="0"/>
              </a:rPr>
              <a:t>What are your negative work habits?</a:t>
            </a:r>
          </a:p>
          <a:p>
            <a:pPr>
              <a:lnSpc>
                <a:spcPct val="120000"/>
              </a:lnSpc>
              <a:defRPr/>
            </a:pPr>
            <a:r>
              <a:rPr lang="en-GB" sz="2200" dirty="0">
                <a:ea typeface="Tahoma" pitchFamily="34" charset="0"/>
                <a:cs typeface="Tahoma" pitchFamily="34" charset="0"/>
              </a:rPr>
              <a:t>Do you have personality traits that hold you back in your field? </a:t>
            </a:r>
          </a:p>
          <a:p>
            <a:pPr>
              <a:lnSpc>
                <a:spcPct val="120000"/>
              </a:lnSpc>
              <a:defRPr/>
            </a:pPr>
            <a:r>
              <a:rPr lang="en-GB" sz="2200" dirty="0">
                <a:ea typeface="Tahoma" pitchFamily="34" charset="0"/>
                <a:cs typeface="Tahoma" pitchFamily="34" charset="0"/>
              </a:rPr>
              <a:t>Are you restricted in how far you can travel to work?</a:t>
            </a:r>
            <a:endParaRPr lang="en-GB" sz="2200" i="1" dirty="0">
              <a:ea typeface="Tahoma" pitchFamily="34" charset="0"/>
              <a:cs typeface="Tahoma" pitchFamily="34" charset="0"/>
            </a:endParaRPr>
          </a:p>
          <a:p>
            <a:endParaRPr lang="en-GB" sz="2200" dirty="0"/>
          </a:p>
        </p:txBody>
      </p:sp>
      <p:sp>
        <p:nvSpPr>
          <p:cNvPr id="4" name="Text Placeholder 4">
            <a:extLst>
              <a:ext uri="{FF2B5EF4-FFF2-40B4-BE49-F238E27FC236}">
                <a16:creationId xmlns:a16="http://schemas.microsoft.com/office/drawing/2014/main" id="{5EDDE713-26CB-45E7-822B-70FE74FA81BD}"/>
              </a:ext>
            </a:extLst>
          </p:cNvPr>
          <p:cNvSpPr txBox="1">
            <a:spLocks/>
          </p:cNvSpPr>
          <p:nvPr/>
        </p:nvSpPr>
        <p:spPr>
          <a:xfrm>
            <a:off x="251520" y="299119"/>
            <a:ext cx="1799183" cy="418864"/>
          </a:xfrm>
          <a:prstGeom prst="rect">
            <a:avLst/>
          </a:prstGeom>
          <a:solidFill>
            <a:srgbClr val="FFFF00"/>
          </a:solidFill>
          <a:ln>
            <a:solidFill>
              <a:schemeClr val="accent6">
                <a:lumMod val="75000"/>
              </a:schemeClr>
            </a:solidFill>
          </a:ln>
        </p:spPr>
        <p:txBody>
          <a:bodyPr anchor="ct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altLang="en-US" sz="1800" b="1" dirty="0"/>
              <a:t>WEAKNESS</a:t>
            </a:r>
          </a:p>
        </p:txBody>
      </p:sp>
    </p:spTree>
    <p:extLst>
      <p:ext uri="{BB962C8B-B14F-4D97-AF65-F5344CB8AC3E}">
        <p14:creationId xmlns:p14="http://schemas.microsoft.com/office/powerpoint/2010/main" val="34576460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863184" y="188640"/>
            <a:ext cx="4581024" cy="864096"/>
          </a:xfrm>
        </p:spPr>
        <p:txBody>
          <a:bodyPr/>
          <a:lstStyle/>
          <a:p>
            <a:r>
              <a:rPr lang="en-GB" dirty="0" smtClean="0"/>
              <a:t>Johari Window</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47664" y="980728"/>
            <a:ext cx="6076950" cy="4562475"/>
          </a:xfrm>
          <a:prstGeom prst="rect">
            <a:avLst/>
          </a:prstGeom>
        </p:spPr>
      </p:pic>
    </p:spTree>
    <p:extLst>
      <p:ext uri="{BB962C8B-B14F-4D97-AF65-F5344CB8AC3E}">
        <p14:creationId xmlns:p14="http://schemas.microsoft.com/office/powerpoint/2010/main" val="1397910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A35E2-8F95-4D61-8A58-77A07FB1EE38}"/>
              </a:ext>
            </a:extLst>
          </p:cNvPr>
          <p:cNvSpPr>
            <a:spLocks noGrp="1"/>
          </p:cNvSpPr>
          <p:nvPr>
            <p:ph type="title"/>
          </p:nvPr>
        </p:nvSpPr>
        <p:spPr/>
        <p:txBody>
          <a:bodyPr/>
          <a:lstStyle/>
          <a:p>
            <a:r>
              <a:rPr lang="en-GB" dirty="0"/>
              <a:t>Self Awareness Exercises</a:t>
            </a:r>
          </a:p>
        </p:txBody>
      </p:sp>
      <p:sp>
        <p:nvSpPr>
          <p:cNvPr id="3" name="Content Placeholder 2">
            <a:extLst>
              <a:ext uri="{FF2B5EF4-FFF2-40B4-BE49-F238E27FC236}">
                <a16:creationId xmlns:a16="http://schemas.microsoft.com/office/drawing/2014/main" id="{A44BE931-9E57-4909-B156-CB854797018B}"/>
              </a:ext>
            </a:extLst>
          </p:cNvPr>
          <p:cNvSpPr>
            <a:spLocks noGrp="1"/>
          </p:cNvSpPr>
          <p:nvPr>
            <p:ph idx="1"/>
          </p:nvPr>
        </p:nvSpPr>
        <p:spPr/>
        <p:txBody>
          <a:bodyPr/>
          <a:lstStyle/>
          <a:p>
            <a:pPr marL="457200" lvl="1" indent="0">
              <a:buNone/>
            </a:pPr>
            <a:r>
              <a:rPr lang="en-GB" dirty="0">
                <a:cs typeface="Arial" panose="020B0604020202020204" pitchFamily="34" charset="0"/>
              </a:rPr>
              <a:t>Take 10 minutes to create a list of </a:t>
            </a:r>
            <a:r>
              <a:rPr lang="en-GB" i="1" dirty="0">
                <a:cs typeface="Arial" panose="020B0604020202020204" pitchFamily="34" charset="0"/>
              </a:rPr>
              <a:t>your</a:t>
            </a:r>
            <a:r>
              <a:rPr lang="en-GB" dirty="0">
                <a:cs typeface="Arial" panose="020B0604020202020204" pitchFamily="34" charset="0"/>
              </a:rPr>
              <a:t> </a:t>
            </a:r>
            <a:r>
              <a:rPr lang="en-GB" b="1" dirty="0">
                <a:cs typeface="Arial" panose="020B0604020202020204" pitchFamily="34" charset="0"/>
              </a:rPr>
              <a:t>Opportunities </a:t>
            </a:r>
            <a:r>
              <a:rPr lang="en-GB" dirty="0">
                <a:cs typeface="Arial" panose="020B0604020202020204" pitchFamily="34" charset="0"/>
              </a:rPr>
              <a:t>and </a:t>
            </a:r>
            <a:r>
              <a:rPr lang="en-GB" b="1" dirty="0">
                <a:cs typeface="Arial" panose="020B0604020202020204" pitchFamily="34" charset="0"/>
              </a:rPr>
              <a:t>Threats</a:t>
            </a:r>
          </a:p>
          <a:p>
            <a:pPr marL="457200" lvl="1" indent="0">
              <a:buNone/>
            </a:pPr>
            <a:endParaRPr lang="en-GB" sz="1000" dirty="0">
              <a:cs typeface="Arial" panose="020B0604020202020204" pitchFamily="34" charset="0"/>
            </a:endParaRPr>
          </a:p>
          <a:p>
            <a:pPr marL="914400" lvl="2" indent="0">
              <a:buNone/>
            </a:pPr>
            <a:r>
              <a:rPr lang="en-GB" sz="2800" dirty="0">
                <a:cs typeface="Arial" panose="020B0604020202020204" pitchFamily="34" charset="0"/>
              </a:rPr>
              <a:t>Share and compare the wide range of descriptions to see if there are any common themes (Tutor led facilitated discussion).</a:t>
            </a:r>
          </a:p>
          <a:p>
            <a:endParaRPr lang="en-GB" dirty="0"/>
          </a:p>
        </p:txBody>
      </p:sp>
    </p:spTree>
    <p:extLst>
      <p:ext uri="{BB962C8B-B14F-4D97-AF65-F5344CB8AC3E}">
        <p14:creationId xmlns:p14="http://schemas.microsoft.com/office/powerpoint/2010/main" val="20731109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95089-5982-4147-A402-6A077880F960}"/>
              </a:ext>
            </a:extLst>
          </p:cNvPr>
          <p:cNvSpPr>
            <a:spLocks noGrp="1"/>
          </p:cNvSpPr>
          <p:nvPr>
            <p:ph type="title"/>
          </p:nvPr>
        </p:nvSpPr>
        <p:spPr/>
        <p:txBody>
          <a:bodyPr/>
          <a:lstStyle/>
          <a:p>
            <a:r>
              <a:rPr lang="en-GB" altLang="en-US" dirty="0">
                <a:solidFill>
                  <a:srgbClr val="000000"/>
                </a:solidFill>
                <a:cs typeface="Arial" panose="020B0604020202020204" pitchFamily="34" charset="0"/>
              </a:rPr>
              <a:t>SWOT  Analysis</a:t>
            </a:r>
            <a:endParaRPr lang="en-GB" dirty="0"/>
          </a:p>
        </p:txBody>
      </p:sp>
      <p:sp>
        <p:nvSpPr>
          <p:cNvPr id="3" name="Content Placeholder 2">
            <a:extLst>
              <a:ext uri="{FF2B5EF4-FFF2-40B4-BE49-F238E27FC236}">
                <a16:creationId xmlns:a16="http://schemas.microsoft.com/office/drawing/2014/main" id="{04C495FA-4529-426F-B998-5E0C36F3FC1B}"/>
              </a:ext>
            </a:extLst>
          </p:cNvPr>
          <p:cNvSpPr>
            <a:spLocks noGrp="1"/>
          </p:cNvSpPr>
          <p:nvPr>
            <p:ph idx="1"/>
          </p:nvPr>
        </p:nvSpPr>
        <p:spPr/>
        <p:txBody>
          <a:bodyPr>
            <a:normAutofit fontScale="25000" lnSpcReduction="20000"/>
          </a:bodyPr>
          <a:lstStyle/>
          <a:p>
            <a:pPr>
              <a:lnSpc>
                <a:spcPct val="120000"/>
              </a:lnSpc>
              <a:spcBef>
                <a:spcPts val="0"/>
              </a:spcBef>
              <a:spcAft>
                <a:spcPts val="600"/>
              </a:spcAft>
              <a:defRPr/>
            </a:pPr>
            <a:r>
              <a:rPr lang="en-GB" sz="8000" dirty="0">
                <a:ea typeface="Tahoma" pitchFamily="34" charset="0"/>
                <a:cs typeface="Arial" panose="020B0604020202020204" pitchFamily="34" charset="0"/>
              </a:rPr>
              <a:t>Is your industry/sector growing? </a:t>
            </a:r>
          </a:p>
          <a:p>
            <a:pPr>
              <a:lnSpc>
                <a:spcPct val="120000"/>
              </a:lnSpc>
              <a:spcBef>
                <a:spcPts val="0"/>
              </a:spcBef>
              <a:spcAft>
                <a:spcPts val="600"/>
              </a:spcAft>
              <a:defRPr/>
            </a:pPr>
            <a:r>
              <a:rPr lang="en-GB" sz="8000" dirty="0">
                <a:ea typeface="Tahoma" pitchFamily="34" charset="0"/>
                <a:cs typeface="Arial" panose="020B0604020202020204" pitchFamily="34" charset="0"/>
              </a:rPr>
              <a:t>Do you have a network of strategic contacts to help you, or offer good advice?</a:t>
            </a:r>
          </a:p>
          <a:p>
            <a:pPr>
              <a:lnSpc>
                <a:spcPct val="120000"/>
              </a:lnSpc>
              <a:spcBef>
                <a:spcPts val="0"/>
              </a:spcBef>
              <a:spcAft>
                <a:spcPts val="600"/>
              </a:spcAft>
              <a:defRPr/>
            </a:pPr>
            <a:r>
              <a:rPr lang="en-GB" sz="8000" dirty="0">
                <a:ea typeface="Tahoma" pitchFamily="34" charset="0"/>
                <a:cs typeface="Arial" panose="020B0604020202020204" pitchFamily="34" charset="0"/>
              </a:rPr>
              <a:t>What trends do you see and how can you take advantage of them? </a:t>
            </a:r>
          </a:p>
          <a:p>
            <a:pPr>
              <a:lnSpc>
                <a:spcPct val="120000"/>
              </a:lnSpc>
              <a:spcBef>
                <a:spcPts val="0"/>
              </a:spcBef>
              <a:spcAft>
                <a:spcPts val="600"/>
              </a:spcAft>
              <a:defRPr/>
            </a:pPr>
            <a:r>
              <a:rPr lang="en-GB" sz="8000" dirty="0">
                <a:ea typeface="Tahoma" pitchFamily="34" charset="0"/>
                <a:cs typeface="Arial" panose="020B0604020202020204" pitchFamily="34" charset="0"/>
              </a:rPr>
              <a:t>What new technology can help you? </a:t>
            </a:r>
          </a:p>
          <a:p>
            <a:pPr>
              <a:lnSpc>
                <a:spcPct val="120000"/>
              </a:lnSpc>
              <a:spcBef>
                <a:spcPts val="0"/>
              </a:spcBef>
              <a:spcAft>
                <a:spcPts val="600"/>
              </a:spcAft>
              <a:defRPr/>
            </a:pPr>
            <a:r>
              <a:rPr lang="en-GB" sz="8000" dirty="0">
                <a:ea typeface="Tahoma" pitchFamily="34" charset="0"/>
                <a:cs typeface="Arial" panose="020B0604020202020204" pitchFamily="34" charset="0"/>
              </a:rPr>
              <a:t>Are any of your competitors failing to do something important?</a:t>
            </a:r>
          </a:p>
          <a:p>
            <a:pPr>
              <a:lnSpc>
                <a:spcPct val="120000"/>
              </a:lnSpc>
              <a:spcBef>
                <a:spcPts val="0"/>
              </a:spcBef>
              <a:spcAft>
                <a:spcPts val="600"/>
              </a:spcAft>
              <a:defRPr/>
            </a:pPr>
            <a:r>
              <a:rPr lang="en-GB" sz="8000" dirty="0">
                <a:ea typeface="Tahoma" pitchFamily="34" charset="0"/>
                <a:cs typeface="Arial" panose="020B0604020202020204" pitchFamily="34" charset="0"/>
              </a:rPr>
              <a:t>Is there a need in your company, industry or sector that no one is filling?</a:t>
            </a:r>
          </a:p>
          <a:p>
            <a:pPr>
              <a:lnSpc>
                <a:spcPct val="120000"/>
              </a:lnSpc>
              <a:spcBef>
                <a:spcPts val="0"/>
              </a:spcBef>
              <a:spcAft>
                <a:spcPts val="600"/>
              </a:spcAft>
              <a:defRPr/>
            </a:pPr>
            <a:r>
              <a:rPr lang="en-GB" sz="8000" dirty="0">
                <a:ea typeface="Tahoma" pitchFamily="34" charset="0"/>
                <a:cs typeface="Arial" panose="020B0604020202020204" pitchFamily="34" charset="0"/>
              </a:rPr>
              <a:t>Do your customers, internal or external, complain about something in your company? If so, could you create an opportunity by offering a solution?</a:t>
            </a:r>
          </a:p>
          <a:p>
            <a:pPr>
              <a:lnSpc>
                <a:spcPct val="120000"/>
              </a:lnSpc>
              <a:spcBef>
                <a:spcPts val="0"/>
              </a:spcBef>
              <a:spcAft>
                <a:spcPts val="600"/>
              </a:spcAft>
            </a:pPr>
            <a:endParaRPr lang="en-GB" dirty="0"/>
          </a:p>
        </p:txBody>
      </p:sp>
      <p:sp>
        <p:nvSpPr>
          <p:cNvPr id="4" name="Text Placeholder 2">
            <a:extLst>
              <a:ext uri="{FF2B5EF4-FFF2-40B4-BE49-F238E27FC236}">
                <a16:creationId xmlns:a16="http://schemas.microsoft.com/office/drawing/2014/main" id="{3C7CFAAE-FF79-4874-AAD7-9C08F073315A}"/>
              </a:ext>
            </a:extLst>
          </p:cNvPr>
          <p:cNvSpPr txBox="1">
            <a:spLocks/>
          </p:cNvSpPr>
          <p:nvPr/>
        </p:nvSpPr>
        <p:spPr>
          <a:xfrm>
            <a:off x="101030" y="302696"/>
            <a:ext cx="2376264" cy="639762"/>
          </a:xfrm>
          <a:prstGeom prst="rect">
            <a:avLst/>
          </a:prstGeom>
          <a:solidFill>
            <a:schemeClr val="accent6">
              <a:lumMod val="20000"/>
              <a:lumOff val="80000"/>
            </a:schemeClr>
          </a:solidFill>
          <a:ln>
            <a:solidFill>
              <a:schemeClr val="accent6">
                <a:lumMod val="50000"/>
              </a:schemeClr>
            </a:solidFill>
          </a:ln>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ctr">
              <a:buFont typeface="Arial" pitchFamily="34" charset="0"/>
              <a:buNone/>
              <a:defRPr/>
            </a:pPr>
            <a:r>
              <a:rPr lang="en-GB" sz="1800" b="1" dirty="0">
                <a:latin typeface="Calibri" panose="020F0502020204030204" pitchFamily="34" charset="0"/>
                <a:cs typeface="Calibri" panose="020F0502020204030204" pitchFamily="34" charset="0"/>
              </a:rPr>
              <a:t>OPPORTUNITIES</a:t>
            </a:r>
          </a:p>
        </p:txBody>
      </p:sp>
    </p:spTree>
    <p:extLst>
      <p:ext uri="{BB962C8B-B14F-4D97-AF65-F5344CB8AC3E}">
        <p14:creationId xmlns:p14="http://schemas.microsoft.com/office/powerpoint/2010/main" val="3613854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3F80F-FC30-4381-85C9-60EB35832E26}"/>
              </a:ext>
            </a:extLst>
          </p:cNvPr>
          <p:cNvSpPr>
            <a:spLocks noGrp="1"/>
          </p:cNvSpPr>
          <p:nvPr>
            <p:ph type="title"/>
          </p:nvPr>
        </p:nvSpPr>
        <p:spPr/>
        <p:txBody>
          <a:bodyPr/>
          <a:lstStyle/>
          <a:p>
            <a:r>
              <a:rPr lang="en-GB" altLang="en-US" dirty="0">
                <a:solidFill>
                  <a:srgbClr val="000000"/>
                </a:solidFill>
                <a:cs typeface="Arial" panose="020B0604020202020204" pitchFamily="34" charset="0"/>
              </a:rPr>
              <a:t>SWOT  Analysis</a:t>
            </a:r>
            <a:endParaRPr lang="en-GB" dirty="0"/>
          </a:p>
        </p:txBody>
      </p:sp>
      <p:sp>
        <p:nvSpPr>
          <p:cNvPr id="3" name="Content Placeholder 2">
            <a:extLst>
              <a:ext uri="{FF2B5EF4-FFF2-40B4-BE49-F238E27FC236}">
                <a16:creationId xmlns:a16="http://schemas.microsoft.com/office/drawing/2014/main" id="{6942DFF4-1816-47AB-841C-7568434EBF9F}"/>
              </a:ext>
            </a:extLst>
          </p:cNvPr>
          <p:cNvSpPr>
            <a:spLocks noGrp="1"/>
          </p:cNvSpPr>
          <p:nvPr>
            <p:ph idx="1"/>
          </p:nvPr>
        </p:nvSpPr>
        <p:spPr/>
        <p:txBody>
          <a:bodyPr>
            <a:normAutofit fontScale="85000" lnSpcReduction="10000"/>
          </a:bodyPr>
          <a:lstStyle/>
          <a:p>
            <a:pPr>
              <a:lnSpc>
                <a:spcPct val="110000"/>
              </a:lnSpc>
              <a:spcBef>
                <a:spcPts val="0"/>
              </a:spcBef>
              <a:spcAft>
                <a:spcPts val="600"/>
              </a:spcAft>
              <a:defRPr/>
            </a:pPr>
            <a:r>
              <a:rPr lang="en-GB" dirty="0">
                <a:ea typeface="Tahoma" pitchFamily="34" charset="0"/>
                <a:cs typeface="Tahoma" pitchFamily="34" charset="0"/>
              </a:rPr>
              <a:t>What obstacles do you currently face at work?</a:t>
            </a:r>
          </a:p>
          <a:p>
            <a:pPr>
              <a:lnSpc>
                <a:spcPct val="110000"/>
              </a:lnSpc>
              <a:spcBef>
                <a:spcPts val="0"/>
              </a:spcBef>
              <a:spcAft>
                <a:spcPts val="600"/>
              </a:spcAft>
              <a:defRPr/>
            </a:pPr>
            <a:r>
              <a:rPr lang="en-GB" dirty="0">
                <a:ea typeface="Tahoma" pitchFamily="34" charset="0"/>
                <a:cs typeface="Tahoma" pitchFamily="34" charset="0"/>
              </a:rPr>
              <a:t>Are any of your colleagues competing with you for projects or roles?</a:t>
            </a:r>
          </a:p>
          <a:p>
            <a:pPr>
              <a:lnSpc>
                <a:spcPct val="110000"/>
              </a:lnSpc>
              <a:spcBef>
                <a:spcPts val="0"/>
              </a:spcBef>
              <a:spcAft>
                <a:spcPts val="600"/>
              </a:spcAft>
              <a:defRPr/>
            </a:pPr>
            <a:r>
              <a:rPr lang="en-GB" dirty="0">
                <a:ea typeface="Tahoma" pitchFamily="34" charset="0"/>
                <a:cs typeface="Tahoma" pitchFamily="34" charset="0"/>
              </a:rPr>
              <a:t>Is your job (or the demand for the things you do) changing?</a:t>
            </a:r>
          </a:p>
          <a:p>
            <a:pPr>
              <a:lnSpc>
                <a:spcPct val="110000"/>
              </a:lnSpc>
              <a:spcBef>
                <a:spcPts val="0"/>
              </a:spcBef>
              <a:spcAft>
                <a:spcPts val="600"/>
              </a:spcAft>
              <a:defRPr/>
            </a:pPr>
            <a:r>
              <a:rPr lang="en-GB" dirty="0">
                <a:ea typeface="Tahoma" pitchFamily="34" charset="0"/>
                <a:cs typeface="Tahoma" pitchFamily="34" charset="0"/>
              </a:rPr>
              <a:t>Does changing technology threaten your position?</a:t>
            </a:r>
          </a:p>
          <a:p>
            <a:pPr>
              <a:lnSpc>
                <a:spcPct val="110000"/>
              </a:lnSpc>
              <a:spcBef>
                <a:spcPts val="0"/>
              </a:spcBef>
              <a:spcAft>
                <a:spcPts val="600"/>
              </a:spcAft>
              <a:defRPr/>
            </a:pPr>
            <a:r>
              <a:rPr lang="en-GB" dirty="0">
                <a:ea typeface="Tahoma" pitchFamily="34" charset="0"/>
                <a:cs typeface="Tahoma" pitchFamily="34" charset="0"/>
              </a:rPr>
              <a:t>Could any of your weaknesses lead to threats?</a:t>
            </a:r>
          </a:p>
          <a:p>
            <a:pPr>
              <a:lnSpc>
                <a:spcPct val="110000"/>
              </a:lnSpc>
              <a:spcBef>
                <a:spcPts val="0"/>
              </a:spcBef>
              <a:spcAft>
                <a:spcPts val="600"/>
              </a:spcAft>
            </a:pPr>
            <a:endParaRPr lang="en-GB" dirty="0"/>
          </a:p>
        </p:txBody>
      </p:sp>
      <p:sp>
        <p:nvSpPr>
          <p:cNvPr id="5" name="Text Placeholder 4">
            <a:extLst>
              <a:ext uri="{FF2B5EF4-FFF2-40B4-BE49-F238E27FC236}">
                <a16:creationId xmlns:a16="http://schemas.microsoft.com/office/drawing/2014/main" id="{A6B83B90-7A49-490C-ADAA-3ECF303F3186}"/>
              </a:ext>
            </a:extLst>
          </p:cNvPr>
          <p:cNvSpPr txBox="1">
            <a:spLocks/>
          </p:cNvSpPr>
          <p:nvPr/>
        </p:nvSpPr>
        <p:spPr>
          <a:xfrm>
            <a:off x="395536" y="467273"/>
            <a:ext cx="1485998" cy="441447"/>
          </a:xfrm>
          <a:prstGeom prst="rect">
            <a:avLst/>
          </a:prstGeom>
          <a:solidFill>
            <a:schemeClr val="accent3">
              <a:lumMod val="40000"/>
              <a:lumOff val="60000"/>
            </a:schemeClr>
          </a:solidFill>
          <a:ln>
            <a:solidFill>
              <a:schemeClr val="accent3">
                <a:lumMod val="50000"/>
              </a:schemeClr>
            </a:solidFill>
          </a:ln>
        </p:spPr>
        <p:txBody>
          <a:bodyPr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ctr">
              <a:buFont typeface="Arial" pitchFamily="34" charset="0"/>
              <a:buNone/>
              <a:defRPr/>
            </a:pPr>
            <a:r>
              <a:rPr lang="en-GB" sz="1800" b="1" dirty="0">
                <a:latin typeface="Calibri" panose="020F0502020204030204" pitchFamily="34" charset="0"/>
                <a:cs typeface="Calibri" panose="020F0502020204030204" pitchFamily="34" charset="0"/>
              </a:rPr>
              <a:t>THREATS</a:t>
            </a:r>
          </a:p>
        </p:txBody>
      </p:sp>
    </p:spTree>
    <p:extLst>
      <p:ext uri="{BB962C8B-B14F-4D97-AF65-F5344CB8AC3E}">
        <p14:creationId xmlns:p14="http://schemas.microsoft.com/office/powerpoint/2010/main" val="9282412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5F34C-5459-4E6B-9DD7-17A63262FB1E}"/>
              </a:ext>
            </a:extLst>
          </p:cNvPr>
          <p:cNvSpPr>
            <a:spLocks noGrp="1"/>
          </p:cNvSpPr>
          <p:nvPr>
            <p:ph type="title"/>
          </p:nvPr>
        </p:nvSpPr>
        <p:spPr/>
        <p:txBody>
          <a:bodyPr/>
          <a:lstStyle/>
          <a:p>
            <a:r>
              <a:rPr lang="en-GB" dirty="0"/>
              <a:t>Next Steps</a:t>
            </a:r>
          </a:p>
        </p:txBody>
      </p:sp>
      <p:pic>
        <p:nvPicPr>
          <p:cNvPr id="4" name="Picture 2">
            <a:extLst>
              <a:ext uri="{FF2B5EF4-FFF2-40B4-BE49-F238E27FC236}">
                <a16:creationId xmlns:a16="http://schemas.microsoft.com/office/drawing/2014/main" id="{AB56374E-14C3-4A8C-837A-5462C876E8C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993369" y="1268760"/>
            <a:ext cx="7157262" cy="4396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87713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96AA2-305B-4487-86FC-FBF93F810090}"/>
              </a:ext>
            </a:extLst>
          </p:cNvPr>
          <p:cNvSpPr>
            <a:spLocks noGrp="1"/>
          </p:cNvSpPr>
          <p:nvPr>
            <p:ph type="title"/>
          </p:nvPr>
        </p:nvSpPr>
        <p:spPr/>
        <p:txBody>
          <a:bodyPr>
            <a:normAutofit fontScale="90000"/>
          </a:bodyPr>
          <a:lstStyle/>
          <a:p>
            <a:r>
              <a:rPr lang="en-US" dirty="0"/>
              <a:t>Setting Personal/Business Objectives</a:t>
            </a:r>
            <a:endParaRPr lang="en-GB" dirty="0"/>
          </a:p>
        </p:txBody>
      </p:sp>
      <p:sp>
        <p:nvSpPr>
          <p:cNvPr id="3" name="Content Placeholder 2">
            <a:extLst>
              <a:ext uri="{FF2B5EF4-FFF2-40B4-BE49-F238E27FC236}">
                <a16:creationId xmlns:a16="http://schemas.microsoft.com/office/drawing/2014/main" id="{985BDB53-3E4E-4C21-BB49-64DBC620F3EC}"/>
              </a:ext>
            </a:extLst>
          </p:cNvPr>
          <p:cNvSpPr>
            <a:spLocks noGrp="1"/>
          </p:cNvSpPr>
          <p:nvPr>
            <p:ph idx="1"/>
          </p:nvPr>
        </p:nvSpPr>
        <p:spPr/>
        <p:txBody>
          <a:bodyPr/>
          <a:lstStyle/>
          <a:p>
            <a:pPr>
              <a:buFont typeface="Wingdings" pitchFamily="2" charset="2"/>
              <a:buNone/>
            </a:pPr>
            <a:r>
              <a:rPr lang="en-US" b="1" dirty="0"/>
              <a:t>SMART OBJECTIVES</a:t>
            </a:r>
          </a:p>
          <a:p>
            <a:pPr>
              <a:buFont typeface="Wingdings" pitchFamily="2" charset="2"/>
              <a:buNone/>
            </a:pPr>
            <a:r>
              <a:rPr lang="en-US" b="1" dirty="0"/>
              <a:t>		S</a:t>
            </a:r>
            <a:r>
              <a:rPr lang="en-US" dirty="0"/>
              <a:t> 	= Specific</a:t>
            </a:r>
          </a:p>
          <a:p>
            <a:pPr>
              <a:buFont typeface="Wingdings" pitchFamily="2" charset="2"/>
              <a:buNone/>
            </a:pPr>
            <a:r>
              <a:rPr lang="en-US" b="1" dirty="0"/>
              <a:t>		M</a:t>
            </a:r>
            <a:r>
              <a:rPr lang="en-US" dirty="0"/>
              <a:t> 	= Measurable</a:t>
            </a:r>
          </a:p>
          <a:p>
            <a:pPr>
              <a:buFont typeface="Wingdings" pitchFamily="2" charset="2"/>
              <a:buNone/>
            </a:pPr>
            <a:r>
              <a:rPr lang="en-US" b="1" dirty="0"/>
              <a:t>		A</a:t>
            </a:r>
            <a:r>
              <a:rPr lang="en-US" dirty="0"/>
              <a:t> 	= Achievable (Agreed)</a:t>
            </a:r>
          </a:p>
          <a:p>
            <a:pPr>
              <a:buFont typeface="Wingdings" pitchFamily="2" charset="2"/>
              <a:buNone/>
            </a:pPr>
            <a:r>
              <a:rPr lang="en-US" b="1" dirty="0"/>
              <a:t>		R</a:t>
            </a:r>
            <a:r>
              <a:rPr lang="en-US" dirty="0"/>
              <a:t> 	= Realistic (Relevant)</a:t>
            </a:r>
          </a:p>
          <a:p>
            <a:pPr>
              <a:buFont typeface="Wingdings" pitchFamily="2" charset="2"/>
              <a:buNone/>
            </a:pPr>
            <a:r>
              <a:rPr lang="en-US" b="1" dirty="0"/>
              <a:t>		T 	</a:t>
            </a:r>
            <a:r>
              <a:rPr lang="en-US" dirty="0"/>
              <a:t>= Time bound</a:t>
            </a:r>
            <a:endParaRPr lang="en-GB" dirty="0"/>
          </a:p>
        </p:txBody>
      </p:sp>
      <p:pic>
        <p:nvPicPr>
          <p:cNvPr id="4" name="Picture 2" descr="https://www.fundingcircle.com/uploads/assets/blog/smart_objects_piece1.jpg">
            <a:extLst>
              <a:ext uri="{FF2B5EF4-FFF2-40B4-BE49-F238E27FC236}">
                <a16:creationId xmlns:a16="http://schemas.microsoft.com/office/drawing/2014/main" id="{C319BE10-0FE1-401A-94F6-DC79DC42D8ED}"/>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444208" y="1268760"/>
            <a:ext cx="2427218" cy="24272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80795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97DCE-9A8B-4D06-875F-13355F79BE1F}"/>
              </a:ext>
            </a:extLst>
          </p:cNvPr>
          <p:cNvSpPr>
            <a:spLocks noGrp="1"/>
          </p:cNvSpPr>
          <p:nvPr>
            <p:ph type="title"/>
          </p:nvPr>
        </p:nvSpPr>
        <p:spPr/>
        <p:txBody>
          <a:bodyPr/>
          <a:lstStyle/>
          <a:p>
            <a:r>
              <a:rPr lang="en-GB" dirty="0"/>
              <a:t>What is an Objective?</a:t>
            </a:r>
          </a:p>
        </p:txBody>
      </p:sp>
      <p:sp>
        <p:nvSpPr>
          <p:cNvPr id="3" name="Content Placeholder 2">
            <a:extLst>
              <a:ext uri="{FF2B5EF4-FFF2-40B4-BE49-F238E27FC236}">
                <a16:creationId xmlns:a16="http://schemas.microsoft.com/office/drawing/2014/main" id="{57E58225-2C68-4C87-B94A-894249E48B1A}"/>
              </a:ext>
            </a:extLst>
          </p:cNvPr>
          <p:cNvSpPr>
            <a:spLocks noGrp="1"/>
          </p:cNvSpPr>
          <p:nvPr>
            <p:ph idx="1"/>
          </p:nvPr>
        </p:nvSpPr>
        <p:spPr/>
        <p:txBody>
          <a:bodyPr/>
          <a:lstStyle/>
          <a:p>
            <a:pPr>
              <a:lnSpc>
                <a:spcPct val="90000"/>
              </a:lnSpc>
            </a:pPr>
            <a:r>
              <a:rPr lang="en-GB" sz="2800" dirty="0"/>
              <a:t>An objective is a clear statement</a:t>
            </a:r>
            <a:r>
              <a:rPr lang="en-GB" sz="3400" dirty="0"/>
              <a:t> </a:t>
            </a:r>
            <a:br>
              <a:rPr lang="en-GB" sz="3400" dirty="0"/>
            </a:br>
            <a:r>
              <a:rPr lang="en-GB" sz="2100" dirty="0"/>
              <a:t>about what is to be achieved and what the end result will look like.</a:t>
            </a:r>
            <a:r>
              <a:rPr lang="en-GB" sz="2500" dirty="0"/>
              <a:t> </a:t>
            </a:r>
          </a:p>
          <a:p>
            <a:pPr>
              <a:lnSpc>
                <a:spcPct val="90000"/>
              </a:lnSpc>
            </a:pPr>
            <a:r>
              <a:rPr lang="en-GB" sz="2800" dirty="0"/>
              <a:t>It contains: </a:t>
            </a:r>
          </a:p>
          <a:p>
            <a:pPr lvl="1">
              <a:lnSpc>
                <a:spcPct val="90000"/>
              </a:lnSpc>
            </a:pPr>
            <a:r>
              <a:rPr lang="en-GB" sz="2400" dirty="0"/>
              <a:t>an active verb </a:t>
            </a:r>
            <a:r>
              <a:rPr lang="en-GB" sz="2000" dirty="0"/>
              <a:t>(e.g. to plan, to ensure, to prepare, to maintain)</a:t>
            </a:r>
            <a:r>
              <a:rPr lang="en-GB" sz="2400" dirty="0"/>
              <a:t> </a:t>
            </a:r>
          </a:p>
          <a:p>
            <a:pPr lvl="1">
              <a:lnSpc>
                <a:spcPct val="90000"/>
              </a:lnSpc>
            </a:pPr>
            <a:r>
              <a:rPr lang="en-GB" sz="2400" dirty="0"/>
              <a:t>an outcome </a:t>
            </a:r>
            <a:r>
              <a:rPr lang="en-GB" sz="2000" dirty="0"/>
              <a:t>(e.g. an increase in sales, a new product, a safe environment)</a:t>
            </a:r>
          </a:p>
          <a:p>
            <a:pPr lvl="1">
              <a:lnSpc>
                <a:spcPct val="90000"/>
              </a:lnSpc>
            </a:pPr>
            <a:r>
              <a:rPr lang="en-GB" sz="2400" dirty="0"/>
              <a:t>success indicators that are SMART </a:t>
            </a:r>
            <a:r>
              <a:rPr lang="en-GB" sz="2000" dirty="0"/>
              <a:t>(i.e. specific, measurable, achievable, realistic, time-bound) </a:t>
            </a:r>
          </a:p>
          <a:p>
            <a:endParaRPr lang="en-GB" dirty="0"/>
          </a:p>
        </p:txBody>
      </p:sp>
    </p:spTree>
    <p:extLst>
      <p:ext uri="{BB962C8B-B14F-4D97-AF65-F5344CB8AC3E}">
        <p14:creationId xmlns:p14="http://schemas.microsoft.com/office/powerpoint/2010/main" val="41379135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F94ED6-51F2-4264-B6BE-04AE6DDE6B4F}"/>
              </a:ext>
            </a:extLst>
          </p:cNvPr>
          <p:cNvSpPr>
            <a:spLocks noGrp="1"/>
          </p:cNvSpPr>
          <p:nvPr>
            <p:ph idx="1"/>
          </p:nvPr>
        </p:nvSpPr>
        <p:spPr>
          <a:xfrm>
            <a:off x="457200" y="1556792"/>
            <a:ext cx="8229600" cy="3917032"/>
          </a:xfrm>
        </p:spPr>
        <p:txBody>
          <a:bodyPr>
            <a:normAutofit/>
          </a:bodyPr>
          <a:lstStyle/>
          <a:p>
            <a:pPr marL="0" indent="0">
              <a:buNone/>
            </a:pPr>
            <a:r>
              <a:rPr lang="en-GB" sz="2800" dirty="0"/>
              <a:t>5 mins, then discuss with a colleague and evaluate the effectiveness of your objectives…</a:t>
            </a:r>
          </a:p>
        </p:txBody>
      </p:sp>
      <p:sp>
        <p:nvSpPr>
          <p:cNvPr id="5" name="Title 4">
            <a:extLst>
              <a:ext uri="{FF2B5EF4-FFF2-40B4-BE49-F238E27FC236}">
                <a16:creationId xmlns:a16="http://schemas.microsoft.com/office/drawing/2014/main" id="{C1BD23CC-FBDA-4758-9F97-96F630CDA5E6}"/>
              </a:ext>
            </a:extLst>
          </p:cNvPr>
          <p:cNvSpPr>
            <a:spLocks noGrp="1"/>
          </p:cNvSpPr>
          <p:nvPr>
            <p:ph type="title"/>
          </p:nvPr>
        </p:nvSpPr>
        <p:spPr/>
        <p:txBody>
          <a:bodyPr>
            <a:normAutofit fontScale="90000"/>
          </a:bodyPr>
          <a:lstStyle/>
          <a:p>
            <a:r>
              <a:rPr lang="en-GB" dirty="0"/>
              <a:t>Write a </a:t>
            </a:r>
            <a:r>
              <a:rPr lang="en-GB" b="1" i="1" dirty="0"/>
              <a:t>SMART</a:t>
            </a:r>
            <a:r>
              <a:rPr lang="en-GB" dirty="0"/>
              <a:t> objective……for something meaningful to you</a:t>
            </a:r>
          </a:p>
        </p:txBody>
      </p:sp>
      <p:pic>
        <p:nvPicPr>
          <p:cNvPr id="6" name="Picture 2" descr="http://mycollegeplaybook.com/Data/Sites/1/skins/collegeplaybookskin-v1/images/GetStarted/chartSmartPlanning.jpg">
            <a:extLst>
              <a:ext uri="{FF2B5EF4-FFF2-40B4-BE49-F238E27FC236}">
                <a16:creationId xmlns:a16="http://schemas.microsoft.com/office/drawing/2014/main" id="{518FE4FF-253F-4D57-842B-090C514A78D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63688" y="2467608"/>
            <a:ext cx="5884882" cy="31453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59041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2544A-41F6-453C-9138-E0E9E8656260}"/>
              </a:ext>
            </a:extLst>
          </p:cNvPr>
          <p:cNvSpPr>
            <a:spLocks noGrp="1"/>
          </p:cNvSpPr>
          <p:nvPr>
            <p:ph type="title"/>
          </p:nvPr>
        </p:nvSpPr>
        <p:spPr/>
        <p:txBody>
          <a:bodyPr/>
          <a:lstStyle/>
          <a:p>
            <a:r>
              <a:rPr lang="en-GB" dirty="0"/>
              <a:t>Learning Logs</a:t>
            </a:r>
          </a:p>
        </p:txBody>
      </p:sp>
      <p:sp>
        <p:nvSpPr>
          <p:cNvPr id="3" name="Content Placeholder 2">
            <a:extLst>
              <a:ext uri="{FF2B5EF4-FFF2-40B4-BE49-F238E27FC236}">
                <a16:creationId xmlns:a16="http://schemas.microsoft.com/office/drawing/2014/main" id="{C37E2939-27E7-45DB-A6A0-7114745F17AF}"/>
              </a:ext>
            </a:extLst>
          </p:cNvPr>
          <p:cNvSpPr>
            <a:spLocks noGrp="1"/>
          </p:cNvSpPr>
          <p:nvPr>
            <p:ph idx="1"/>
          </p:nvPr>
        </p:nvSpPr>
        <p:spPr/>
        <p:txBody>
          <a:bodyPr>
            <a:normAutofit fontScale="85000" lnSpcReduction="10000"/>
          </a:bodyPr>
          <a:lstStyle/>
          <a:p>
            <a:r>
              <a:rPr lang="en-US" dirty="0"/>
              <a:t>The log helps you record your learning experience - it is the Learning Cycle </a:t>
            </a:r>
            <a:r>
              <a:rPr lang="en-US" b="1" i="1" dirty="0"/>
              <a:t>put into practice</a:t>
            </a:r>
            <a:r>
              <a:rPr lang="en-US" dirty="0"/>
              <a:t>!</a:t>
            </a:r>
          </a:p>
          <a:p>
            <a:r>
              <a:rPr lang="en-US" dirty="0"/>
              <a:t>Write a running summary of what you have learned in the session</a:t>
            </a:r>
          </a:p>
          <a:p>
            <a:r>
              <a:rPr lang="en-US" dirty="0"/>
              <a:t>Reflect and draw conclusions on what you have learned - list learning points</a:t>
            </a:r>
          </a:p>
          <a:p>
            <a:r>
              <a:rPr lang="en-US" dirty="0"/>
              <a:t>Plan how to implement the point you have learned and when you expect to do it (Remember to set a SMART objective)</a:t>
            </a:r>
            <a:r>
              <a:rPr lang="en-US" altLang="en-US" dirty="0"/>
              <a:t> </a:t>
            </a:r>
          </a:p>
          <a:p>
            <a:endParaRPr lang="en-GB" dirty="0"/>
          </a:p>
        </p:txBody>
      </p:sp>
    </p:spTree>
    <p:extLst>
      <p:ext uri="{BB962C8B-B14F-4D97-AF65-F5344CB8AC3E}">
        <p14:creationId xmlns:p14="http://schemas.microsoft.com/office/powerpoint/2010/main" val="849663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00446-BED2-4B66-91E0-C30BE2DDA36E}"/>
              </a:ext>
            </a:extLst>
          </p:cNvPr>
          <p:cNvSpPr>
            <a:spLocks noGrp="1"/>
          </p:cNvSpPr>
          <p:nvPr>
            <p:ph type="title"/>
          </p:nvPr>
        </p:nvSpPr>
        <p:spPr/>
        <p:txBody>
          <a:bodyPr/>
          <a:lstStyle/>
          <a:p>
            <a:r>
              <a:rPr lang="en-GB" dirty="0"/>
              <a:t>A helpful hint…</a:t>
            </a:r>
          </a:p>
        </p:txBody>
      </p:sp>
      <p:sp>
        <p:nvSpPr>
          <p:cNvPr id="3" name="Content Placeholder 2">
            <a:extLst>
              <a:ext uri="{FF2B5EF4-FFF2-40B4-BE49-F238E27FC236}">
                <a16:creationId xmlns:a16="http://schemas.microsoft.com/office/drawing/2014/main" id="{AE01DBF8-E779-4E08-BDF8-9CBDD15DCCA8}"/>
              </a:ext>
            </a:extLst>
          </p:cNvPr>
          <p:cNvSpPr>
            <a:spLocks noGrp="1"/>
          </p:cNvSpPr>
          <p:nvPr>
            <p:ph idx="1"/>
          </p:nvPr>
        </p:nvSpPr>
        <p:spPr>
          <a:xfrm>
            <a:off x="179512" y="1403538"/>
            <a:ext cx="4906888" cy="3917032"/>
          </a:xfrm>
        </p:spPr>
        <p:txBody>
          <a:bodyPr>
            <a:normAutofit fontScale="92500"/>
          </a:bodyPr>
          <a:lstStyle/>
          <a:p>
            <a:r>
              <a:rPr lang="en-GB" dirty="0"/>
              <a:t>Your assignment requires a reflective review of the whole module – maintaining Learning Logs or a Learning Diary for each session would make your task much more straightforward!  </a:t>
            </a:r>
          </a:p>
        </p:txBody>
      </p:sp>
      <p:pic>
        <p:nvPicPr>
          <p:cNvPr id="5" name="Picture 4">
            <a:extLst>
              <a:ext uri="{FF2B5EF4-FFF2-40B4-BE49-F238E27FC236}">
                <a16:creationId xmlns:a16="http://schemas.microsoft.com/office/drawing/2014/main" id="{C53BB649-3428-4518-BBA9-6A6FCE61ABE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5064830" y="1844824"/>
            <a:ext cx="3737125" cy="2952328"/>
          </a:xfrm>
          <a:prstGeom prst="rect">
            <a:avLst/>
          </a:prstGeom>
        </p:spPr>
      </p:pic>
    </p:spTree>
    <p:extLst>
      <p:ext uri="{BB962C8B-B14F-4D97-AF65-F5344CB8AC3E}">
        <p14:creationId xmlns:p14="http://schemas.microsoft.com/office/powerpoint/2010/main" val="12210499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2C41C-9D25-40B0-BE55-B8BDC3044541}"/>
              </a:ext>
            </a:extLst>
          </p:cNvPr>
          <p:cNvSpPr>
            <a:spLocks noGrp="1"/>
          </p:cNvSpPr>
          <p:nvPr>
            <p:ph type="title"/>
          </p:nvPr>
        </p:nvSpPr>
        <p:spPr>
          <a:xfrm>
            <a:off x="467544" y="116433"/>
            <a:ext cx="8229600" cy="1143000"/>
          </a:xfrm>
        </p:spPr>
        <p:txBody>
          <a:bodyPr/>
          <a:lstStyle/>
          <a:p>
            <a:r>
              <a:rPr lang="en-GB" dirty="0"/>
              <a:t>Learning Logs</a:t>
            </a:r>
          </a:p>
        </p:txBody>
      </p:sp>
      <p:sp>
        <p:nvSpPr>
          <p:cNvPr id="4" name="Rectangle 2">
            <a:extLst>
              <a:ext uri="{FF2B5EF4-FFF2-40B4-BE49-F238E27FC236}">
                <a16:creationId xmlns:a16="http://schemas.microsoft.com/office/drawing/2014/main" id="{22723CD5-05FD-4B3B-A3A0-2358A1799235}"/>
              </a:ext>
            </a:extLst>
          </p:cNvPr>
          <p:cNvSpPr>
            <a:spLocks noChangeArrowheads="1"/>
          </p:cNvSpPr>
          <p:nvPr/>
        </p:nvSpPr>
        <p:spPr bwMode="auto">
          <a:xfrm>
            <a:off x="791132" y="1198212"/>
            <a:ext cx="7494742" cy="1404256"/>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5" name="Rectangle 3">
            <a:extLst>
              <a:ext uri="{FF2B5EF4-FFF2-40B4-BE49-F238E27FC236}">
                <a16:creationId xmlns:a16="http://schemas.microsoft.com/office/drawing/2014/main" id="{0EC204E6-BDE2-4190-B5BB-2582FB59F550}"/>
              </a:ext>
            </a:extLst>
          </p:cNvPr>
          <p:cNvSpPr>
            <a:spLocks noChangeArrowheads="1"/>
          </p:cNvSpPr>
          <p:nvPr/>
        </p:nvSpPr>
        <p:spPr bwMode="auto">
          <a:xfrm>
            <a:off x="811058" y="2814740"/>
            <a:ext cx="7494742" cy="12623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6" name="Rectangle 4">
            <a:extLst>
              <a:ext uri="{FF2B5EF4-FFF2-40B4-BE49-F238E27FC236}">
                <a16:creationId xmlns:a16="http://schemas.microsoft.com/office/drawing/2014/main" id="{F6AD03CD-3996-467D-9018-82779418118E}"/>
              </a:ext>
            </a:extLst>
          </p:cNvPr>
          <p:cNvSpPr>
            <a:spLocks noChangeArrowheads="1"/>
          </p:cNvSpPr>
          <p:nvPr/>
        </p:nvSpPr>
        <p:spPr bwMode="auto">
          <a:xfrm>
            <a:off x="811058" y="4310744"/>
            <a:ext cx="7494742" cy="1066983"/>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7" name="Text Box 5">
            <a:extLst>
              <a:ext uri="{FF2B5EF4-FFF2-40B4-BE49-F238E27FC236}">
                <a16:creationId xmlns:a16="http://schemas.microsoft.com/office/drawing/2014/main" id="{0F7AB6F3-C959-49B2-BE03-CC11A399027B}"/>
              </a:ext>
            </a:extLst>
          </p:cNvPr>
          <p:cNvSpPr txBox="1">
            <a:spLocks noChangeArrowheads="1"/>
          </p:cNvSpPr>
          <p:nvPr/>
        </p:nvSpPr>
        <p:spPr bwMode="auto">
          <a:xfrm>
            <a:off x="791132" y="1148831"/>
            <a:ext cx="5865316" cy="369332"/>
          </a:xfrm>
          <a:prstGeom prst="rect">
            <a:avLst/>
          </a:prstGeom>
          <a:noFill/>
          <a:ln w="9525">
            <a:noFill/>
            <a:miter lim="800000"/>
            <a:headEnd/>
            <a:tailEnd/>
          </a:ln>
          <a:effectLst/>
        </p:spPr>
        <p:txBody>
          <a:bodyPr wrap="square">
            <a:spAutoFit/>
          </a:bodyPr>
          <a:lstStyle/>
          <a:p>
            <a:pPr>
              <a:defRPr/>
            </a:pPr>
            <a:r>
              <a:rPr lang="en-US" dirty="0">
                <a:effectLst>
                  <a:outerShdw blurRad="38100" dist="38100" dir="2700000" algn="tl">
                    <a:srgbClr val="C0C0C0"/>
                  </a:outerShdw>
                </a:effectLst>
                <a:latin typeface="Arial" charset="0"/>
                <a:cs typeface="Arial" charset="0"/>
              </a:rPr>
              <a:t>My description of what happened</a:t>
            </a:r>
            <a:endParaRPr lang="en-US" dirty="0">
              <a:solidFill>
                <a:srgbClr val="FFFFFF"/>
              </a:solidFill>
              <a:effectLst>
                <a:outerShdw blurRad="38100" dist="38100" dir="2700000" algn="tl">
                  <a:srgbClr val="C0C0C0"/>
                </a:outerShdw>
              </a:effectLst>
              <a:latin typeface="Arial" charset="0"/>
              <a:cs typeface="Arial" charset="0"/>
            </a:endParaRPr>
          </a:p>
        </p:txBody>
      </p:sp>
      <p:sp>
        <p:nvSpPr>
          <p:cNvPr id="8" name="Text Box 6">
            <a:extLst>
              <a:ext uri="{FF2B5EF4-FFF2-40B4-BE49-F238E27FC236}">
                <a16:creationId xmlns:a16="http://schemas.microsoft.com/office/drawing/2014/main" id="{264380A5-2091-4C71-9F81-4709F3E813A0}"/>
              </a:ext>
            </a:extLst>
          </p:cNvPr>
          <p:cNvSpPr txBox="1">
            <a:spLocks noChangeArrowheads="1"/>
          </p:cNvSpPr>
          <p:nvPr/>
        </p:nvSpPr>
        <p:spPr bwMode="auto">
          <a:xfrm>
            <a:off x="791132" y="2814740"/>
            <a:ext cx="5268581" cy="369332"/>
          </a:xfrm>
          <a:prstGeom prst="rect">
            <a:avLst/>
          </a:prstGeom>
          <a:noFill/>
          <a:ln w="9525">
            <a:noFill/>
            <a:miter lim="800000"/>
            <a:headEnd/>
            <a:tailEnd/>
          </a:ln>
          <a:effectLst/>
        </p:spPr>
        <p:txBody>
          <a:bodyPr wrap="square">
            <a:spAutoFit/>
          </a:bodyPr>
          <a:lstStyle/>
          <a:p>
            <a:pPr>
              <a:defRPr/>
            </a:pPr>
            <a:r>
              <a:rPr lang="en-US" dirty="0">
                <a:effectLst>
                  <a:outerShdw blurRad="38100" dist="38100" dir="2700000" algn="tl">
                    <a:srgbClr val="C0C0C0"/>
                  </a:outerShdw>
                </a:effectLst>
                <a:latin typeface="Arial" charset="0"/>
                <a:cs typeface="Arial" charset="0"/>
              </a:rPr>
              <a:t>My conclusions / lessons learned</a:t>
            </a:r>
          </a:p>
        </p:txBody>
      </p:sp>
      <p:sp>
        <p:nvSpPr>
          <p:cNvPr id="9" name="Text Box 7">
            <a:extLst>
              <a:ext uri="{FF2B5EF4-FFF2-40B4-BE49-F238E27FC236}">
                <a16:creationId xmlns:a16="http://schemas.microsoft.com/office/drawing/2014/main" id="{C92E63F7-D618-40A1-873F-8261E8341BAE}"/>
              </a:ext>
            </a:extLst>
          </p:cNvPr>
          <p:cNvSpPr txBox="1">
            <a:spLocks noChangeArrowheads="1"/>
          </p:cNvSpPr>
          <p:nvPr/>
        </p:nvSpPr>
        <p:spPr bwMode="auto">
          <a:xfrm>
            <a:off x="811058" y="4266456"/>
            <a:ext cx="7233478" cy="646331"/>
          </a:xfrm>
          <a:prstGeom prst="rect">
            <a:avLst/>
          </a:prstGeom>
          <a:noFill/>
          <a:ln w="9525">
            <a:noFill/>
            <a:miter lim="800000"/>
            <a:headEnd/>
            <a:tailEnd/>
          </a:ln>
          <a:effectLst/>
        </p:spPr>
        <p:txBody>
          <a:bodyPr wrap="square">
            <a:spAutoFit/>
          </a:bodyPr>
          <a:lstStyle/>
          <a:p>
            <a:pPr>
              <a:defRPr/>
            </a:pPr>
            <a:r>
              <a:rPr lang="en-US" dirty="0">
                <a:effectLst>
                  <a:outerShdw blurRad="38100" dist="38100" dir="2700000" algn="tl">
                    <a:srgbClr val="C0C0C0"/>
                  </a:outerShdw>
                </a:effectLst>
                <a:latin typeface="Arial" charset="0"/>
                <a:cs typeface="Arial" charset="0"/>
              </a:rPr>
              <a:t>My plan to do something better / different</a:t>
            </a:r>
          </a:p>
          <a:p>
            <a:pPr>
              <a:defRPr/>
            </a:pPr>
            <a:r>
              <a:rPr lang="en-US" dirty="0">
                <a:effectLst>
                  <a:outerShdw blurRad="38100" dist="38100" dir="2700000" algn="tl">
                    <a:srgbClr val="C0C0C0"/>
                  </a:outerShdw>
                </a:effectLst>
                <a:latin typeface="Arial" charset="0"/>
                <a:cs typeface="Arial" charset="0"/>
              </a:rPr>
              <a:t>(set a SMART objective)</a:t>
            </a:r>
          </a:p>
        </p:txBody>
      </p:sp>
    </p:spTree>
    <p:extLst>
      <p:ext uri="{BB962C8B-B14F-4D97-AF65-F5344CB8AC3E}">
        <p14:creationId xmlns:p14="http://schemas.microsoft.com/office/powerpoint/2010/main" val="24578748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419BD-2D64-476F-9C9C-F87153FFC150}"/>
              </a:ext>
            </a:extLst>
          </p:cNvPr>
          <p:cNvSpPr>
            <a:spLocks noGrp="1"/>
          </p:cNvSpPr>
          <p:nvPr>
            <p:ph type="title"/>
          </p:nvPr>
        </p:nvSpPr>
        <p:spPr/>
        <p:txBody>
          <a:bodyPr>
            <a:normAutofit/>
          </a:bodyPr>
          <a:lstStyle/>
          <a:p>
            <a:r>
              <a:rPr lang="en-GB" dirty="0"/>
              <a:t>Self Assessment and Learning</a:t>
            </a:r>
          </a:p>
        </p:txBody>
      </p:sp>
      <p:sp>
        <p:nvSpPr>
          <p:cNvPr id="3" name="Content Placeholder 2">
            <a:extLst>
              <a:ext uri="{FF2B5EF4-FFF2-40B4-BE49-F238E27FC236}">
                <a16:creationId xmlns:a16="http://schemas.microsoft.com/office/drawing/2014/main" id="{FFA0BCFA-1A86-42D9-ADAA-A38755B55A2D}"/>
              </a:ext>
            </a:extLst>
          </p:cNvPr>
          <p:cNvSpPr>
            <a:spLocks noGrp="1"/>
          </p:cNvSpPr>
          <p:nvPr>
            <p:ph idx="1"/>
          </p:nvPr>
        </p:nvSpPr>
        <p:spPr/>
        <p:txBody>
          <a:bodyPr>
            <a:normAutofit fontScale="70000" lnSpcReduction="20000"/>
          </a:bodyPr>
          <a:lstStyle/>
          <a:p>
            <a:pPr>
              <a:lnSpc>
                <a:spcPct val="120000"/>
              </a:lnSpc>
              <a:spcBef>
                <a:spcPts val="0"/>
              </a:spcBef>
              <a:spcAft>
                <a:spcPts val="600"/>
              </a:spcAft>
            </a:pPr>
            <a:r>
              <a:rPr lang="en-GB" dirty="0"/>
              <a:t>The ability to self-assess your work is a critical skill for you to develop, if you want to improve your performance and quality of learning.</a:t>
            </a:r>
          </a:p>
          <a:p>
            <a:pPr>
              <a:lnSpc>
                <a:spcPct val="120000"/>
              </a:lnSpc>
              <a:spcBef>
                <a:spcPts val="0"/>
              </a:spcBef>
              <a:spcAft>
                <a:spcPts val="600"/>
              </a:spcAft>
            </a:pPr>
            <a:r>
              <a:rPr lang="en-GB" dirty="0"/>
              <a:t>If you can assess your own work accurately and identify the gap between what is required and what you are producing, you are more likely to be able to </a:t>
            </a:r>
            <a:r>
              <a:rPr lang="en-GB" i="1" dirty="0"/>
              <a:t>close the gap</a:t>
            </a:r>
            <a:r>
              <a:rPr lang="en-GB" dirty="0"/>
              <a:t>, in other words </a:t>
            </a:r>
            <a:r>
              <a:rPr lang="en-GB" i="1" dirty="0"/>
              <a:t>improve.</a:t>
            </a:r>
          </a:p>
          <a:p>
            <a:pPr>
              <a:lnSpc>
                <a:spcPct val="120000"/>
              </a:lnSpc>
              <a:spcBef>
                <a:spcPts val="0"/>
              </a:spcBef>
            </a:pPr>
            <a:r>
              <a:rPr lang="en-GB" dirty="0"/>
              <a:t>Making an accurate and honest self-assessment is not an easy skill to develop, even though it is crucial in learning how to learn. </a:t>
            </a:r>
          </a:p>
          <a:p>
            <a:endParaRPr lang="en-GB" dirty="0"/>
          </a:p>
        </p:txBody>
      </p:sp>
    </p:spTree>
    <p:extLst>
      <p:ext uri="{BB962C8B-B14F-4D97-AF65-F5344CB8AC3E}">
        <p14:creationId xmlns:p14="http://schemas.microsoft.com/office/powerpoint/2010/main" val="561698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66E9D-331C-42B6-AAB9-F9FC687CBCFC}"/>
              </a:ext>
            </a:extLst>
          </p:cNvPr>
          <p:cNvSpPr>
            <a:spLocks noGrp="1"/>
          </p:cNvSpPr>
          <p:nvPr>
            <p:ph type="title"/>
          </p:nvPr>
        </p:nvSpPr>
        <p:spPr/>
        <p:txBody>
          <a:bodyPr>
            <a:normAutofit/>
          </a:bodyPr>
          <a:lstStyle/>
          <a:p>
            <a:r>
              <a:rPr lang="en-GB" dirty="0"/>
              <a:t>Self Assessment and Learning</a:t>
            </a:r>
          </a:p>
        </p:txBody>
      </p:sp>
      <p:sp>
        <p:nvSpPr>
          <p:cNvPr id="3" name="Content Placeholder 2">
            <a:extLst>
              <a:ext uri="{FF2B5EF4-FFF2-40B4-BE49-F238E27FC236}">
                <a16:creationId xmlns:a16="http://schemas.microsoft.com/office/drawing/2014/main" id="{996E5284-3BFA-48EF-87C9-A08902D0B32D}"/>
              </a:ext>
            </a:extLst>
          </p:cNvPr>
          <p:cNvSpPr>
            <a:spLocks noGrp="1"/>
          </p:cNvSpPr>
          <p:nvPr>
            <p:ph idx="1"/>
          </p:nvPr>
        </p:nvSpPr>
        <p:spPr/>
        <p:txBody>
          <a:bodyPr>
            <a:normAutofit fontScale="77500" lnSpcReduction="20000"/>
          </a:bodyPr>
          <a:lstStyle/>
          <a:p>
            <a:pPr>
              <a:lnSpc>
                <a:spcPct val="120000"/>
              </a:lnSpc>
              <a:spcBef>
                <a:spcPts val="0"/>
              </a:spcBef>
              <a:spcAft>
                <a:spcPts val="600"/>
              </a:spcAft>
            </a:pPr>
            <a:r>
              <a:rPr lang="en-GB" dirty="0"/>
              <a:t>What works best for you may not be the case for others, even those studying the same course.</a:t>
            </a:r>
          </a:p>
          <a:p>
            <a:pPr>
              <a:lnSpc>
                <a:spcPct val="120000"/>
              </a:lnSpc>
              <a:spcBef>
                <a:spcPts val="0"/>
              </a:spcBef>
              <a:spcAft>
                <a:spcPts val="600"/>
              </a:spcAft>
            </a:pPr>
            <a:r>
              <a:rPr lang="en-GB" dirty="0"/>
              <a:t>We are all unique as learners, although there are some patterns that emerge in any group of students. </a:t>
            </a:r>
          </a:p>
          <a:p>
            <a:pPr>
              <a:lnSpc>
                <a:spcPct val="120000"/>
              </a:lnSpc>
              <a:spcBef>
                <a:spcPts val="0"/>
              </a:spcBef>
            </a:pPr>
            <a:r>
              <a:rPr lang="en-GB" dirty="0"/>
              <a:t>In trying to find what works best for you, by all means share ideas with other students and try some that seem to work well for your colleagues, but if they don’t work for you, either modify them or try a different approach, that you feel comfortable with.</a:t>
            </a:r>
          </a:p>
          <a:p>
            <a:pPr>
              <a:lnSpc>
                <a:spcPct val="120000"/>
              </a:lnSpc>
              <a:spcBef>
                <a:spcPts val="0"/>
              </a:spcBef>
            </a:pPr>
            <a:endParaRPr lang="en-GB" dirty="0"/>
          </a:p>
        </p:txBody>
      </p:sp>
    </p:spTree>
    <p:extLst>
      <p:ext uri="{BB962C8B-B14F-4D97-AF65-F5344CB8AC3E}">
        <p14:creationId xmlns:p14="http://schemas.microsoft.com/office/powerpoint/2010/main" val="1679237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C20A3-63FE-495C-B3A5-5648893E31D4}"/>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22F6280E-5969-42DE-BC1E-B425D92306C7}"/>
              </a:ext>
            </a:extLst>
          </p:cNvPr>
          <p:cNvSpPr>
            <a:spLocks noGrp="1"/>
          </p:cNvSpPr>
          <p:nvPr>
            <p:ph idx="4294967295"/>
          </p:nvPr>
        </p:nvSpPr>
        <p:spPr>
          <a:xfrm>
            <a:off x="2552700" y="2133600"/>
            <a:ext cx="6591300" cy="3778250"/>
          </a:xfrm>
        </p:spPr>
        <p:txBody>
          <a:bodyPr>
            <a:normAutofit fontScale="92500" lnSpcReduction="20000"/>
          </a:bodyPr>
          <a:lstStyle/>
          <a:p>
            <a:r>
              <a:rPr lang="en-GB" dirty="0"/>
              <a:t>Take </a:t>
            </a:r>
            <a:r>
              <a:rPr lang="en-GB" dirty="0" smtClean="0"/>
              <a:t>a couple of </a:t>
            </a:r>
            <a:r>
              <a:rPr lang="en-GB" dirty="0"/>
              <a:t>minutes to reflect on the day and summarise your learning from today</a:t>
            </a:r>
            <a:r>
              <a:rPr lang="en-GB" dirty="0" smtClean="0"/>
              <a:t>.</a:t>
            </a:r>
          </a:p>
          <a:p>
            <a:endParaRPr lang="en-GB" dirty="0"/>
          </a:p>
          <a:p>
            <a:r>
              <a:rPr lang="en-GB" dirty="0" smtClean="0"/>
              <a:t>SWOT</a:t>
            </a:r>
          </a:p>
          <a:p>
            <a:r>
              <a:rPr lang="en-GB" dirty="0" smtClean="0"/>
              <a:t>7 Habits</a:t>
            </a:r>
          </a:p>
          <a:p>
            <a:r>
              <a:rPr lang="en-GB" dirty="0" smtClean="0"/>
              <a:t>Johari Window</a:t>
            </a:r>
          </a:p>
          <a:p>
            <a:r>
              <a:rPr lang="en-GB" dirty="0" smtClean="0"/>
              <a:t>SMART Goals</a:t>
            </a:r>
            <a:endParaRPr lang="en-GB" dirty="0"/>
          </a:p>
        </p:txBody>
      </p:sp>
    </p:spTree>
    <p:extLst>
      <p:ext uri="{BB962C8B-B14F-4D97-AF65-F5344CB8AC3E}">
        <p14:creationId xmlns:p14="http://schemas.microsoft.com/office/powerpoint/2010/main" val="18593354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438E02-0E9A-489D-B025-B938847A30FD}"/>
              </a:ext>
            </a:extLst>
          </p:cNvPr>
          <p:cNvSpPr>
            <a:spLocks noGrp="1"/>
          </p:cNvSpPr>
          <p:nvPr>
            <p:ph type="title"/>
          </p:nvPr>
        </p:nvSpPr>
        <p:spPr/>
        <p:txBody>
          <a:bodyPr/>
          <a:lstStyle/>
          <a:p>
            <a:r>
              <a:rPr lang="en-GB" dirty="0"/>
              <a:t>Further Research</a:t>
            </a:r>
          </a:p>
        </p:txBody>
      </p:sp>
      <p:sp>
        <p:nvSpPr>
          <p:cNvPr id="3" name="Content Placeholder 2">
            <a:extLst>
              <a:ext uri="{FF2B5EF4-FFF2-40B4-BE49-F238E27FC236}">
                <a16:creationId xmlns:a16="http://schemas.microsoft.com/office/drawing/2014/main" id="{392002EF-195C-4F9F-9CAE-9B760A34E516}"/>
              </a:ext>
            </a:extLst>
          </p:cNvPr>
          <p:cNvSpPr>
            <a:spLocks noGrp="1"/>
          </p:cNvSpPr>
          <p:nvPr>
            <p:ph idx="1"/>
          </p:nvPr>
        </p:nvSpPr>
        <p:spPr/>
        <p:txBody>
          <a:bodyPr/>
          <a:lstStyle/>
          <a:p>
            <a:pPr marL="0" indent="0">
              <a:buFont typeface="Arial" charset="0"/>
              <a:buNone/>
            </a:pPr>
            <a:endParaRPr lang="en-GB" altLang="en-US" sz="1050" dirty="0">
              <a:latin typeface="Arial" charset="0"/>
              <a:cs typeface="Arial" charset="0"/>
            </a:endParaRPr>
          </a:p>
          <a:p>
            <a:pPr marL="0" indent="0">
              <a:buFont typeface="Arial" charset="0"/>
              <a:buNone/>
            </a:pPr>
            <a:r>
              <a:rPr lang="en-GB" altLang="en-US" dirty="0">
                <a:latin typeface="Arial" charset="0"/>
                <a:cs typeface="Arial" charset="0"/>
              </a:rPr>
              <a:t>Fully complete your Strengths &amp; Weaknesses. </a:t>
            </a:r>
            <a:endParaRPr lang="en-GB" altLang="en-US" dirty="0" smtClean="0">
              <a:latin typeface="Arial" charset="0"/>
              <a:cs typeface="Arial" charset="0"/>
            </a:endParaRPr>
          </a:p>
          <a:p>
            <a:pPr marL="0" indent="0">
              <a:buFont typeface="Arial" charset="0"/>
              <a:buNone/>
            </a:pPr>
            <a:r>
              <a:rPr lang="en-GB" altLang="en-US" dirty="0" smtClean="0">
                <a:latin typeface="Arial" charset="0"/>
                <a:cs typeface="Arial" charset="0"/>
              </a:rPr>
              <a:t>Complete </a:t>
            </a:r>
            <a:r>
              <a:rPr lang="en-GB" altLang="en-US" smtClean="0">
                <a:latin typeface="Arial" charset="0"/>
                <a:cs typeface="Arial" charset="0"/>
              </a:rPr>
              <a:t>a learning Log</a:t>
            </a:r>
            <a:endParaRPr lang="en-GB" altLang="en-US" dirty="0">
              <a:latin typeface="Arial" charset="0"/>
              <a:cs typeface="Arial" charset="0"/>
            </a:endParaRPr>
          </a:p>
          <a:p>
            <a:pPr marL="0" indent="0">
              <a:buFont typeface="Arial" charset="0"/>
              <a:buNone/>
            </a:pPr>
            <a:endParaRPr lang="en-GB" altLang="en-US" dirty="0">
              <a:latin typeface="Arial" charset="0"/>
              <a:cs typeface="Arial" charset="0"/>
            </a:endParaRPr>
          </a:p>
          <a:p>
            <a:pPr marL="0" indent="0">
              <a:buFont typeface="Arial" charset="0"/>
              <a:buNone/>
            </a:pPr>
            <a:endParaRPr lang="en-GB" altLang="en-US" dirty="0">
              <a:latin typeface="Arial" charset="0"/>
              <a:cs typeface="Arial" charset="0"/>
            </a:endParaRPr>
          </a:p>
          <a:p>
            <a:endParaRPr lang="en-GB" dirty="0"/>
          </a:p>
        </p:txBody>
      </p:sp>
    </p:spTree>
    <p:extLst>
      <p:ext uri="{BB962C8B-B14F-4D97-AF65-F5344CB8AC3E}">
        <p14:creationId xmlns:p14="http://schemas.microsoft.com/office/powerpoint/2010/main" val="64374905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471</TotalTime>
  <Words>2212</Words>
  <Application>Microsoft Office PowerPoint</Application>
  <PresentationFormat>On-screen Show (4:3)</PresentationFormat>
  <Paragraphs>181</Paragraphs>
  <Slides>27</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27</vt:i4>
      </vt:variant>
    </vt:vector>
  </HeadingPairs>
  <TitlesOfParts>
    <vt:vector size="34" baseType="lpstr">
      <vt:lpstr>Arial</vt:lpstr>
      <vt:lpstr>Calibri</vt:lpstr>
      <vt:lpstr>Courier New</vt:lpstr>
      <vt:lpstr>Myriad Pro</vt:lpstr>
      <vt:lpstr>Tahoma</vt:lpstr>
      <vt:lpstr>Wingdings</vt:lpstr>
      <vt:lpstr>20140311PresentationUWTSDTemplate</vt:lpstr>
      <vt:lpstr>CertHE Skills for the Workplace Module: BMSK4005</vt:lpstr>
      <vt:lpstr>Overview of Workshop</vt:lpstr>
      <vt:lpstr>Professional Career Development</vt:lpstr>
      <vt:lpstr>PowerPoint Presentation</vt:lpstr>
      <vt:lpstr>Concepts of Self Awareness</vt:lpstr>
      <vt:lpstr>Reality Check!</vt:lpstr>
      <vt:lpstr>Self Assessment</vt:lpstr>
      <vt:lpstr>Self Awareness Exercises</vt:lpstr>
      <vt:lpstr>Self Awareness Exercises</vt:lpstr>
      <vt:lpstr>Self Awareness Exercises</vt:lpstr>
      <vt:lpstr>SWOT Analysis</vt:lpstr>
      <vt:lpstr>SWOT Analysis</vt:lpstr>
      <vt:lpstr>Johari Window</vt:lpstr>
      <vt:lpstr>Self Awareness Exercises</vt:lpstr>
      <vt:lpstr>SWOT  Analysis</vt:lpstr>
      <vt:lpstr>SWOT  Analysis</vt:lpstr>
      <vt:lpstr>Next Steps</vt:lpstr>
      <vt:lpstr>Setting Personal/Business Objectives</vt:lpstr>
      <vt:lpstr>What is an Objective?</vt:lpstr>
      <vt:lpstr>Write a SMART objective……for something meaningful to you</vt:lpstr>
      <vt:lpstr>Learning Logs</vt:lpstr>
      <vt:lpstr>A helpful hint…</vt:lpstr>
      <vt:lpstr>Learning Logs</vt:lpstr>
      <vt:lpstr>Self Assessment and Learning</vt:lpstr>
      <vt:lpstr>Self Assessment and Learning</vt:lpstr>
      <vt:lpstr>Summary</vt:lpstr>
      <vt:lpstr>Further Research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Shehla Khan</cp:lastModifiedBy>
  <cp:revision>6</cp:revision>
  <dcterms:created xsi:type="dcterms:W3CDTF">2015-04-14T15:21:28Z</dcterms:created>
  <dcterms:modified xsi:type="dcterms:W3CDTF">2018-01-23T11:21:31Z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