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5" Type="http://schemas.microsoft.com/office/2020/02/relationships/classificationlabels" Target="docMetadata/LabelInfo.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80" r:id="rId4"/>
  </p:sldMasterIdLst>
  <p:notesMasterIdLst>
    <p:notesMasterId r:id="rId79"/>
  </p:notesMasterIdLst>
  <p:handoutMasterIdLst>
    <p:handoutMasterId r:id="rId80"/>
  </p:handoutMasterIdLst>
  <p:sldIdLst>
    <p:sldId id="1497" r:id="rId5"/>
    <p:sldId id="1519" r:id="rId6"/>
    <p:sldId id="1520" r:id="rId7"/>
    <p:sldId id="1514" r:id="rId8"/>
    <p:sldId id="1521" r:id="rId9"/>
    <p:sldId id="1522" r:id="rId10"/>
    <p:sldId id="1523" r:id="rId11"/>
    <p:sldId id="1524" r:id="rId12"/>
    <p:sldId id="1525" r:id="rId13"/>
    <p:sldId id="1527" r:id="rId14"/>
    <p:sldId id="1526" r:id="rId15"/>
    <p:sldId id="1499" r:id="rId16"/>
    <p:sldId id="1515" r:id="rId17"/>
    <p:sldId id="1516" r:id="rId18"/>
    <p:sldId id="1528" r:id="rId19"/>
    <p:sldId id="1529" r:id="rId20"/>
    <p:sldId id="1530" r:id="rId21"/>
    <p:sldId id="1531" r:id="rId22"/>
    <p:sldId id="1532" r:id="rId23"/>
    <p:sldId id="1533" r:id="rId24"/>
    <p:sldId id="1534" r:id="rId25"/>
    <p:sldId id="1535" r:id="rId26"/>
    <p:sldId id="1536" r:id="rId27"/>
    <p:sldId id="1500" r:id="rId28"/>
    <p:sldId id="1502" r:id="rId29"/>
    <p:sldId id="1538" r:id="rId30"/>
    <p:sldId id="1539" r:id="rId31"/>
    <p:sldId id="1540" r:id="rId32"/>
    <p:sldId id="1541" r:id="rId33"/>
    <p:sldId id="1542" r:id="rId34"/>
    <p:sldId id="1543" r:id="rId35"/>
    <p:sldId id="1544" r:id="rId36"/>
    <p:sldId id="1545" r:id="rId37"/>
    <p:sldId id="1546" r:id="rId38"/>
    <p:sldId id="1547" r:id="rId39"/>
    <p:sldId id="1548" r:id="rId40"/>
    <p:sldId id="1549" r:id="rId41"/>
    <p:sldId id="1550" r:id="rId42"/>
    <p:sldId id="1551" r:id="rId43"/>
    <p:sldId id="1552" r:id="rId44"/>
    <p:sldId id="1553" r:id="rId45"/>
    <p:sldId id="1555" r:id="rId46"/>
    <p:sldId id="1556" r:id="rId47"/>
    <p:sldId id="1557" r:id="rId48"/>
    <p:sldId id="1558" r:id="rId49"/>
    <p:sldId id="1559" r:id="rId50"/>
    <p:sldId id="1560" r:id="rId51"/>
    <p:sldId id="1561" r:id="rId52"/>
    <p:sldId id="1562" r:id="rId53"/>
    <p:sldId id="1563" r:id="rId54"/>
    <p:sldId id="1564" r:id="rId55"/>
    <p:sldId id="1565" r:id="rId56"/>
    <p:sldId id="1554" r:id="rId57"/>
    <p:sldId id="1566" r:id="rId58"/>
    <p:sldId id="1567" r:id="rId59"/>
    <p:sldId id="1577" r:id="rId60"/>
    <p:sldId id="1568" r:id="rId61"/>
    <p:sldId id="1569" r:id="rId62"/>
    <p:sldId id="1570" r:id="rId63"/>
    <p:sldId id="1571" r:id="rId64"/>
    <p:sldId id="1572" r:id="rId65"/>
    <p:sldId id="1573" r:id="rId66"/>
    <p:sldId id="1574" r:id="rId67"/>
    <p:sldId id="1575" r:id="rId68"/>
    <p:sldId id="1576" r:id="rId69"/>
    <p:sldId id="1578" r:id="rId70"/>
    <p:sldId id="1579" r:id="rId71"/>
    <p:sldId id="1580" r:id="rId72"/>
    <p:sldId id="1517" r:id="rId73"/>
    <p:sldId id="1581" r:id="rId74"/>
    <p:sldId id="1511" r:id="rId75"/>
    <p:sldId id="1582" r:id="rId76"/>
    <p:sldId id="1583" r:id="rId77"/>
    <p:sldId id="1512" r:id="rId7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A1641D7-8614-47FF-87A6-D8DDCDEA2521}" v="40" dt="2026-04-23T03:57:22.321"/>
  </p1510:revLst>
</p1510:revInfo>
</file>

<file path=ppt/tableStyles.xml><?xml version="1.0" encoding="utf-8"?>
<a:tblStyleLst xmlns:a="http://schemas.openxmlformats.org/drawingml/2006/main" def="{5940675A-B579-460E-94D1-54222C63F5D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7" autoAdjust="0"/>
    <p:restoredTop sz="93342" autoAdjust="0"/>
  </p:normalViewPr>
  <p:slideViewPr>
    <p:cSldViewPr snapToGrid="0">
      <p:cViewPr varScale="1">
        <p:scale>
          <a:sx n="63" d="100"/>
          <a:sy n="63" d="100"/>
        </p:scale>
        <p:origin x="562" y="41"/>
      </p:cViewPr>
      <p:guideLst/>
    </p:cSldViewPr>
  </p:slideViewPr>
  <p:notesTextViewPr>
    <p:cViewPr>
      <p:scale>
        <a:sx n="3" d="2"/>
        <a:sy n="3" d="2"/>
      </p:scale>
      <p:origin x="0" y="0"/>
    </p:cViewPr>
  </p:notesTextViewPr>
  <p:sorterViewPr>
    <p:cViewPr varScale="1">
      <p:scale>
        <a:sx n="1" d="1"/>
        <a:sy n="1" d="1"/>
      </p:scale>
      <p:origin x="0" y="0"/>
    </p:cViewPr>
  </p:sorterViewPr>
  <p:notesViewPr>
    <p:cSldViewPr snapToGrid="0">
      <p:cViewPr varScale="1">
        <p:scale>
          <a:sx n="66" d="100"/>
          <a:sy n="66" d="100"/>
        </p:scale>
        <p:origin x="0" y="0"/>
      </p:cViewPr>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84" Type="http://schemas.openxmlformats.org/officeDocument/2006/relationships/tableStyles" Target="tableStyles.xml"/><Relationship Id="rId16" Type="http://schemas.openxmlformats.org/officeDocument/2006/relationships/slide" Target="slides/slide12.xml"/><Relationship Id="rId11" Type="http://schemas.openxmlformats.org/officeDocument/2006/relationships/slide" Target="slides/slide7.xml"/><Relationship Id="rId32" Type="http://schemas.openxmlformats.org/officeDocument/2006/relationships/slide" Target="slides/slide28.xml"/><Relationship Id="rId37" Type="http://schemas.openxmlformats.org/officeDocument/2006/relationships/slide" Target="slides/slide33.xml"/><Relationship Id="rId53" Type="http://schemas.openxmlformats.org/officeDocument/2006/relationships/slide" Target="slides/slide49.xml"/><Relationship Id="rId58" Type="http://schemas.openxmlformats.org/officeDocument/2006/relationships/slide" Target="slides/slide54.xml"/><Relationship Id="rId74" Type="http://schemas.openxmlformats.org/officeDocument/2006/relationships/slide" Target="slides/slide70.xml"/><Relationship Id="rId79" Type="http://schemas.openxmlformats.org/officeDocument/2006/relationships/notesMaster" Target="notesMasters/notesMaster1.xml"/><Relationship Id="rId5" Type="http://schemas.openxmlformats.org/officeDocument/2006/relationships/slide" Target="slides/slide1.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slide" Target="slides/slide65.xml"/><Relationship Id="rId77" Type="http://schemas.openxmlformats.org/officeDocument/2006/relationships/slide" Target="slides/slide73.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80" Type="http://schemas.openxmlformats.org/officeDocument/2006/relationships/handoutMaster" Target="handoutMasters/handoutMaster1.xml"/><Relationship Id="rId85" Type="http://schemas.microsoft.com/office/2016/11/relationships/changesInfo" Target="changesInfos/changesInfo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slide" Target="slides/slide63.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slide" Target="slides/slide66.xml"/><Relationship Id="rId75" Type="http://schemas.openxmlformats.org/officeDocument/2006/relationships/slide" Target="slides/slide71.xml"/><Relationship Id="rId83"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73" Type="http://schemas.openxmlformats.org/officeDocument/2006/relationships/slide" Target="slides/slide69.xml"/><Relationship Id="rId78" Type="http://schemas.openxmlformats.org/officeDocument/2006/relationships/slide" Target="slides/slide74.xml"/><Relationship Id="rId81" Type="http://schemas.openxmlformats.org/officeDocument/2006/relationships/presProps" Target="presProps.xml"/><Relationship Id="rId86"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slide" Target="slides/slide72.xml"/><Relationship Id="rId7" Type="http://schemas.openxmlformats.org/officeDocument/2006/relationships/slide" Target="slides/slide3.xml"/><Relationship Id="rId71" Type="http://schemas.openxmlformats.org/officeDocument/2006/relationships/slide" Target="slides/slide67.xml"/><Relationship Id="rId2" Type="http://schemas.openxmlformats.org/officeDocument/2006/relationships/customXml" Target="../customXml/item2.xml"/><Relationship Id="rId29" Type="http://schemas.openxmlformats.org/officeDocument/2006/relationships/slide" Target="slides/slide25.xml"/><Relationship Id="rId24" Type="http://schemas.openxmlformats.org/officeDocument/2006/relationships/slide" Target="slides/slide20.xml"/><Relationship Id="rId40" Type="http://schemas.openxmlformats.org/officeDocument/2006/relationships/slide" Target="slides/slide36.xml"/><Relationship Id="rId45" Type="http://schemas.openxmlformats.org/officeDocument/2006/relationships/slide" Target="slides/slide41.xml"/><Relationship Id="rId66" Type="http://schemas.openxmlformats.org/officeDocument/2006/relationships/slide" Target="slides/slide62.xml"/><Relationship Id="rId61" Type="http://schemas.openxmlformats.org/officeDocument/2006/relationships/slide" Target="slides/slide57.xml"/><Relationship Id="rId82"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rgan Dora (2327894)" userId="03510891-8eef-4361-b471-c3fc643f2438" providerId="ADAL" clId="{FD23B468-A4BF-4438-8AE9-382218D62BEE}"/>
    <pc:docChg chg="undo custSel addSld delSld modSld sldOrd modMainMaster">
      <pc:chgData name="Morgan Dora (2327894)" userId="03510891-8eef-4361-b471-c3fc643f2438" providerId="ADAL" clId="{FD23B468-A4BF-4438-8AE9-382218D62BEE}" dt="2026-04-23T03:57:42.961" v="4908" actId="21"/>
      <pc:docMkLst>
        <pc:docMk/>
      </pc:docMkLst>
      <pc:sldChg chg="addSp delSp modSp mod setBg addAnim setClrOvrMap">
        <pc:chgData name="Morgan Dora (2327894)" userId="03510891-8eef-4361-b471-c3fc643f2438" providerId="ADAL" clId="{FD23B468-A4BF-4438-8AE9-382218D62BEE}" dt="2026-04-23T03:57:42.961" v="4908" actId="21"/>
        <pc:sldMkLst>
          <pc:docMk/>
          <pc:sldMk cId="1773831372" sldId="1497"/>
        </pc:sldMkLst>
        <pc:spChg chg="mod">
          <ac:chgData name="Morgan Dora (2327894)" userId="03510891-8eef-4361-b471-c3fc643f2438" providerId="ADAL" clId="{FD23B468-A4BF-4438-8AE9-382218D62BEE}" dt="2026-04-23T03:57:32.299" v="4906" actId="26606"/>
          <ac:spMkLst>
            <pc:docMk/>
            <pc:sldMk cId="1773831372" sldId="1497"/>
            <ac:spMk id="2" creationId="{1F057989-07E4-B482-9F2A-EBF670F7FA92}"/>
          </ac:spMkLst>
        </pc:spChg>
        <pc:spChg chg="mod">
          <ac:chgData name="Morgan Dora (2327894)" userId="03510891-8eef-4361-b471-c3fc643f2438" providerId="ADAL" clId="{FD23B468-A4BF-4438-8AE9-382218D62BEE}" dt="2026-04-23T03:57:32.299" v="4906" actId="26606"/>
          <ac:spMkLst>
            <pc:docMk/>
            <pc:sldMk cId="1773831372" sldId="1497"/>
            <ac:spMk id="3" creationId="{363CF5F8-0028-8636-5006-5D5C52B32774}"/>
          </ac:spMkLst>
        </pc:spChg>
        <pc:spChg chg="add del mod">
          <ac:chgData name="Morgan Dora (2327894)" userId="03510891-8eef-4361-b471-c3fc643f2438" providerId="ADAL" clId="{FD23B468-A4BF-4438-8AE9-382218D62BEE}" dt="2026-04-23T03:57:42.961" v="4908" actId="21"/>
          <ac:spMkLst>
            <pc:docMk/>
            <pc:sldMk cId="1773831372" sldId="1497"/>
            <ac:spMk id="6" creationId="{43D1C1C1-CA1F-A15E-0D8B-07C52C47FCDA}"/>
          </ac:spMkLst>
        </pc:spChg>
        <pc:spChg chg="add">
          <ac:chgData name="Morgan Dora (2327894)" userId="03510891-8eef-4361-b471-c3fc643f2438" providerId="ADAL" clId="{FD23B468-A4BF-4438-8AE9-382218D62BEE}" dt="2026-04-23T03:57:32.299" v="4906" actId="26606"/>
          <ac:spMkLst>
            <pc:docMk/>
            <pc:sldMk cId="1773831372" sldId="1497"/>
            <ac:spMk id="11" creationId="{1CE580D1-F917-4567-AFB4-99AA9B52ADF0}"/>
          </ac:spMkLst>
        </pc:spChg>
        <pc:spChg chg="add">
          <ac:chgData name="Morgan Dora (2327894)" userId="03510891-8eef-4361-b471-c3fc643f2438" providerId="ADAL" clId="{FD23B468-A4BF-4438-8AE9-382218D62BEE}" dt="2026-04-23T03:57:32.299" v="4906" actId="26606"/>
          <ac:spMkLst>
            <pc:docMk/>
            <pc:sldMk cId="1773831372" sldId="1497"/>
            <ac:spMk id="19" creationId="{65513E21-21B0-48DB-8CF1-35E43B33A477}"/>
          </ac:spMkLst>
        </pc:spChg>
        <pc:picChg chg="add mod ord">
          <ac:chgData name="Morgan Dora (2327894)" userId="03510891-8eef-4361-b471-c3fc643f2438" providerId="ADAL" clId="{FD23B468-A4BF-4438-8AE9-382218D62BEE}" dt="2026-04-23T03:57:32.299" v="4906" actId="26606"/>
          <ac:picMkLst>
            <pc:docMk/>
            <pc:sldMk cId="1773831372" sldId="1497"/>
            <ac:picMk id="5" creationId="{195209A8-91C2-B2A8-530A-65EF37903B19}"/>
          </ac:picMkLst>
        </pc:picChg>
        <pc:picChg chg="add">
          <ac:chgData name="Morgan Dora (2327894)" userId="03510891-8eef-4361-b471-c3fc643f2438" providerId="ADAL" clId="{FD23B468-A4BF-4438-8AE9-382218D62BEE}" dt="2026-04-23T03:57:32.299" v="4906" actId="26606"/>
          <ac:picMkLst>
            <pc:docMk/>
            <pc:sldMk cId="1773831372" sldId="1497"/>
            <ac:picMk id="13" creationId="{1F5620B8-A2D8-4568-B566-F0453A0D9167}"/>
          </ac:picMkLst>
        </pc:picChg>
        <pc:cxnChg chg="add">
          <ac:chgData name="Morgan Dora (2327894)" userId="03510891-8eef-4361-b471-c3fc643f2438" providerId="ADAL" clId="{FD23B468-A4BF-4438-8AE9-382218D62BEE}" dt="2026-04-23T03:57:32.299" v="4906" actId="26606"/>
          <ac:cxnSpMkLst>
            <pc:docMk/>
            <pc:sldMk cId="1773831372" sldId="1497"/>
            <ac:cxnSpMk id="15" creationId="{1C7D2BA4-4B7A-4596-8BCC-5CF715423894}"/>
          </ac:cxnSpMkLst>
        </pc:cxnChg>
        <pc:cxnChg chg="add">
          <ac:chgData name="Morgan Dora (2327894)" userId="03510891-8eef-4361-b471-c3fc643f2438" providerId="ADAL" clId="{FD23B468-A4BF-4438-8AE9-382218D62BEE}" dt="2026-04-23T03:57:32.299" v="4906" actId="26606"/>
          <ac:cxnSpMkLst>
            <pc:docMk/>
            <pc:sldMk cId="1773831372" sldId="1497"/>
            <ac:cxnSpMk id="17" creationId="{4977F1E1-2B6F-4BB6-899F-67D8764D83C5}"/>
          </ac:cxnSpMkLst>
        </pc:cxnChg>
        <pc:cxnChg chg="add">
          <ac:chgData name="Morgan Dora (2327894)" userId="03510891-8eef-4361-b471-c3fc643f2438" providerId="ADAL" clId="{FD23B468-A4BF-4438-8AE9-382218D62BEE}" dt="2026-04-23T03:57:32.299" v="4906" actId="26606"/>
          <ac:cxnSpMkLst>
            <pc:docMk/>
            <pc:sldMk cId="1773831372" sldId="1497"/>
            <ac:cxnSpMk id="21" creationId="{580B8A35-DEA7-4D43-9DF8-90B4681D0FAD}"/>
          </ac:cxnSpMkLst>
        </pc:cxnChg>
      </pc:sldChg>
      <pc:sldChg chg="addSp modSp mod setBg addAnim">
        <pc:chgData name="Morgan Dora (2327894)" userId="03510891-8eef-4361-b471-c3fc643f2438" providerId="ADAL" clId="{FD23B468-A4BF-4438-8AE9-382218D62BEE}" dt="2026-04-23T03:54:46.836" v="4860" actId="1076"/>
        <pc:sldMkLst>
          <pc:docMk/>
          <pc:sldMk cId="1751885377" sldId="1499"/>
        </pc:sldMkLst>
        <pc:spChg chg="mod ord">
          <ac:chgData name="Morgan Dora (2327894)" userId="03510891-8eef-4361-b471-c3fc643f2438" providerId="ADAL" clId="{FD23B468-A4BF-4438-8AE9-382218D62BEE}" dt="2026-04-23T03:54:46.836" v="4860" actId="1076"/>
          <ac:spMkLst>
            <pc:docMk/>
            <pc:sldMk cId="1751885377" sldId="1499"/>
            <ac:spMk id="2" creationId="{1ECC7084-C959-6935-0D99-455326A78F99}"/>
          </ac:spMkLst>
        </pc:spChg>
        <pc:spChg chg="add">
          <ac:chgData name="Morgan Dora (2327894)" userId="03510891-8eef-4361-b471-c3fc643f2438" providerId="ADAL" clId="{FD23B468-A4BF-4438-8AE9-382218D62BEE}" dt="2026-04-23T03:54:18.248" v="4852" actId="26606"/>
          <ac:spMkLst>
            <pc:docMk/>
            <pc:sldMk cId="1751885377" sldId="1499"/>
            <ac:spMk id="9" creationId="{C63C853E-3842-4594-86A9-051FFAF4D343}"/>
          </ac:spMkLst>
        </pc:spChg>
        <pc:spChg chg="add">
          <ac:chgData name="Morgan Dora (2327894)" userId="03510891-8eef-4361-b471-c3fc643f2438" providerId="ADAL" clId="{FD23B468-A4BF-4438-8AE9-382218D62BEE}" dt="2026-04-23T03:54:18.248" v="4852" actId="26606"/>
          <ac:spMkLst>
            <pc:docMk/>
            <pc:sldMk cId="1751885377" sldId="1499"/>
            <ac:spMk id="17" creationId="{2E67E8BF-E4B2-4098-9FB3-9E400BD86935}"/>
          </ac:spMkLst>
        </pc:spChg>
        <pc:picChg chg="add mod">
          <ac:chgData name="Morgan Dora (2327894)" userId="03510891-8eef-4361-b471-c3fc643f2438" providerId="ADAL" clId="{FD23B468-A4BF-4438-8AE9-382218D62BEE}" dt="2026-04-23T03:54:42.133" v="4859" actId="1076"/>
          <ac:picMkLst>
            <pc:docMk/>
            <pc:sldMk cId="1751885377" sldId="1499"/>
            <ac:picMk id="4" creationId="{254AEC37-14B4-A5DF-CBAC-25793711625F}"/>
          </ac:picMkLst>
        </pc:picChg>
        <pc:picChg chg="add">
          <ac:chgData name="Morgan Dora (2327894)" userId="03510891-8eef-4361-b471-c3fc643f2438" providerId="ADAL" clId="{FD23B468-A4BF-4438-8AE9-382218D62BEE}" dt="2026-04-23T03:54:18.248" v="4852" actId="26606"/>
          <ac:picMkLst>
            <pc:docMk/>
            <pc:sldMk cId="1751885377" sldId="1499"/>
            <ac:picMk id="11" creationId="{B591CDC5-6B61-4116-B3B5-0FF42B6E606D}"/>
          </ac:picMkLst>
        </pc:picChg>
        <pc:cxnChg chg="add">
          <ac:chgData name="Morgan Dora (2327894)" userId="03510891-8eef-4361-b471-c3fc643f2438" providerId="ADAL" clId="{FD23B468-A4BF-4438-8AE9-382218D62BEE}" dt="2026-04-23T03:54:18.248" v="4852" actId="26606"/>
          <ac:cxnSpMkLst>
            <pc:docMk/>
            <pc:sldMk cId="1751885377" sldId="1499"/>
            <ac:cxnSpMk id="13" creationId="{25B08984-5BEB-422F-A364-2B41E6A516EB}"/>
          </ac:cxnSpMkLst>
        </pc:cxnChg>
        <pc:cxnChg chg="add">
          <ac:chgData name="Morgan Dora (2327894)" userId="03510891-8eef-4361-b471-c3fc643f2438" providerId="ADAL" clId="{FD23B468-A4BF-4438-8AE9-382218D62BEE}" dt="2026-04-23T03:54:18.248" v="4852" actId="26606"/>
          <ac:cxnSpMkLst>
            <pc:docMk/>
            <pc:sldMk cId="1751885377" sldId="1499"/>
            <ac:cxnSpMk id="15" creationId="{A8F413B1-54E0-4B16-92AB-1CC5C7D645BC}"/>
          </ac:cxnSpMkLst>
        </pc:cxnChg>
        <pc:cxnChg chg="add">
          <ac:chgData name="Morgan Dora (2327894)" userId="03510891-8eef-4361-b471-c3fc643f2438" providerId="ADAL" clId="{FD23B468-A4BF-4438-8AE9-382218D62BEE}" dt="2026-04-23T03:54:18.248" v="4852" actId="26606"/>
          <ac:cxnSpMkLst>
            <pc:docMk/>
            <pc:sldMk cId="1751885377" sldId="1499"/>
            <ac:cxnSpMk id="19" creationId="{3781A10F-5DF6-4C9B-AE0B-5249E4399D26}"/>
          </ac:cxnSpMkLst>
        </pc:cxnChg>
      </pc:sldChg>
      <pc:sldChg chg="modSp mod">
        <pc:chgData name="Morgan Dora (2327894)" userId="03510891-8eef-4361-b471-c3fc643f2438" providerId="ADAL" clId="{FD23B468-A4BF-4438-8AE9-382218D62BEE}" dt="2026-04-22T21:15:37.793" v="710" actId="1076"/>
        <pc:sldMkLst>
          <pc:docMk/>
          <pc:sldMk cId="948600294" sldId="1500"/>
        </pc:sldMkLst>
        <pc:spChg chg="mod">
          <ac:chgData name="Morgan Dora (2327894)" userId="03510891-8eef-4361-b471-c3fc643f2438" providerId="ADAL" clId="{FD23B468-A4BF-4438-8AE9-382218D62BEE}" dt="2026-04-22T21:15:34.537" v="709" actId="1076"/>
          <ac:spMkLst>
            <pc:docMk/>
            <pc:sldMk cId="948600294" sldId="1500"/>
            <ac:spMk id="2" creationId="{D1F5072A-5F3E-FB56-A498-3CACC2BCD40B}"/>
          </ac:spMkLst>
        </pc:spChg>
        <pc:spChg chg="mod">
          <ac:chgData name="Morgan Dora (2327894)" userId="03510891-8eef-4361-b471-c3fc643f2438" providerId="ADAL" clId="{FD23B468-A4BF-4438-8AE9-382218D62BEE}" dt="2026-04-22T21:15:37.793" v="710" actId="1076"/>
          <ac:spMkLst>
            <pc:docMk/>
            <pc:sldMk cId="948600294" sldId="1500"/>
            <ac:spMk id="3" creationId="{017EDA3D-7A3B-89EE-20EE-3C585535263A}"/>
          </ac:spMkLst>
        </pc:spChg>
        <pc:picChg chg="mod">
          <ac:chgData name="Morgan Dora (2327894)" userId="03510891-8eef-4361-b471-c3fc643f2438" providerId="ADAL" clId="{FD23B468-A4BF-4438-8AE9-382218D62BEE}" dt="2026-04-22T19:30:22.543" v="195"/>
          <ac:picMkLst>
            <pc:docMk/>
            <pc:sldMk cId="948600294" sldId="1500"/>
            <ac:picMk id="11" creationId="{75885EE0-9135-0E4E-6ED4-37F31FB81161}"/>
          </ac:picMkLst>
        </pc:picChg>
      </pc:sldChg>
      <pc:sldChg chg="addSp modSp mod">
        <pc:chgData name="Morgan Dora (2327894)" userId="03510891-8eef-4361-b471-c3fc643f2438" providerId="ADAL" clId="{FD23B468-A4BF-4438-8AE9-382218D62BEE}" dt="2026-04-22T23:15:22.630" v="2154" actId="1076"/>
        <pc:sldMkLst>
          <pc:docMk/>
          <pc:sldMk cId="1858387724" sldId="1502"/>
        </pc:sldMkLst>
        <pc:spChg chg="mod">
          <ac:chgData name="Morgan Dora (2327894)" userId="03510891-8eef-4361-b471-c3fc643f2438" providerId="ADAL" clId="{FD23B468-A4BF-4438-8AE9-382218D62BEE}" dt="2026-04-22T21:38:48.975" v="770" actId="20577"/>
          <ac:spMkLst>
            <pc:docMk/>
            <pc:sldMk cId="1858387724" sldId="1502"/>
            <ac:spMk id="2" creationId="{76A360D7-F74C-CD9E-C576-1CB8FFE8778E}"/>
          </ac:spMkLst>
        </pc:spChg>
        <pc:spChg chg="add mod">
          <ac:chgData name="Morgan Dora (2327894)" userId="03510891-8eef-4361-b471-c3fc643f2438" providerId="ADAL" clId="{FD23B468-A4BF-4438-8AE9-382218D62BEE}" dt="2026-04-22T21:39:07.031" v="776" actId="20577"/>
          <ac:spMkLst>
            <pc:docMk/>
            <pc:sldMk cId="1858387724" sldId="1502"/>
            <ac:spMk id="4" creationId="{E0E435C8-9841-6077-F168-FDFD7063A9B9}"/>
          </ac:spMkLst>
        </pc:spChg>
        <pc:picChg chg="add mod modCrop">
          <ac:chgData name="Morgan Dora (2327894)" userId="03510891-8eef-4361-b471-c3fc643f2438" providerId="ADAL" clId="{FD23B468-A4BF-4438-8AE9-382218D62BEE}" dt="2026-04-22T23:14:21.102" v="2143" actId="1076"/>
          <ac:picMkLst>
            <pc:docMk/>
            <pc:sldMk cId="1858387724" sldId="1502"/>
            <ac:picMk id="6" creationId="{459E3249-D685-516D-E100-92E5F0BDB5CD}"/>
          </ac:picMkLst>
        </pc:picChg>
        <pc:picChg chg="add mod">
          <ac:chgData name="Morgan Dora (2327894)" userId="03510891-8eef-4361-b471-c3fc643f2438" providerId="ADAL" clId="{FD23B468-A4BF-4438-8AE9-382218D62BEE}" dt="2026-04-22T23:14:47.869" v="2146" actId="1076"/>
          <ac:picMkLst>
            <pc:docMk/>
            <pc:sldMk cId="1858387724" sldId="1502"/>
            <ac:picMk id="7" creationId="{BBC8DC20-F720-44E4-52E2-A7F46A077988}"/>
          </ac:picMkLst>
        </pc:picChg>
        <pc:picChg chg="add mod">
          <ac:chgData name="Morgan Dora (2327894)" userId="03510891-8eef-4361-b471-c3fc643f2438" providerId="ADAL" clId="{FD23B468-A4BF-4438-8AE9-382218D62BEE}" dt="2026-04-22T23:15:22.630" v="2154" actId="1076"/>
          <ac:picMkLst>
            <pc:docMk/>
            <pc:sldMk cId="1858387724" sldId="1502"/>
            <ac:picMk id="9" creationId="{52EB0685-CB67-94E0-F9B6-63B6793B023D}"/>
          </ac:picMkLst>
        </pc:picChg>
      </pc:sldChg>
      <pc:sldChg chg="addSp modSp mod">
        <pc:chgData name="Morgan Dora (2327894)" userId="03510891-8eef-4361-b471-c3fc643f2438" providerId="ADAL" clId="{FD23B468-A4BF-4438-8AE9-382218D62BEE}" dt="2026-04-23T03:48:38.550" v="4672" actId="20577"/>
        <pc:sldMkLst>
          <pc:docMk/>
          <pc:sldMk cId="2236553916" sldId="1511"/>
        </pc:sldMkLst>
        <pc:spChg chg="mod">
          <ac:chgData name="Morgan Dora (2327894)" userId="03510891-8eef-4361-b471-c3fc643f2438" providerId="ADAL" clId="{FD23B468-A4BF-4438-8AE9-382218D62BEE}" dt="2026-04-23T03:48:38.550" v="4672" actId="20577"/>
          <ac:spMkLst>
            <pc:docMk/>
            <pc:sldMk cId="2236553916" sldId="1511"/>
            <ac:spMk id="2" creationId="{75676E2C-040E-4D92-F9F7-F61C47F4F152}"/>
          </ac:spMkLst>
        </pc:spChg>
        <pc:spChg chg="mod">
          <ac:chgData name="Morgan Dora (2327894)" userId="03510891-8eef-4361-b471-c3fc643f2438" providerId="ADAL" clId="{FD23B468-A4BF-4438-8AE9-382218D62BEE}" dt="2026-04-23T03:35:15.934" v="4473" actId="114"/>
          <ac:spMkLst>
            <pc:docMk/>
            <pc:sldMk cId="2236553916" sldId="1511"/>
            <ac:spMk id="3" creationId="{3C6EE18F-CF72-C06C-3020-B9FA4DEAB729}"/>
          </ac:spMkLst>
        </pc:spChg>
        <pc:picChg chg="add mod">
          <ac:chgData name="Morgan Dora (2327894)" userId="03510891-8eef-4361-b471-c3fc643f2438" providerId="ADAL" clId="{FD23B468-A4BF-4438-8AE9-382218D62BEE}" dt="2026-04-23T03:32:12.924" v="4453" actId="27614"/>
          <ac:picMkLst>
            <pc:docMk/>
            <pc:sldMk cId="2236553916" sldId="1511"/>
            <ac:picMk id="5" creationId="{FC03B301-9140-6D27-FA53-CBE8622E87D2}"/>
          </ac:picMkLst>
        </pc:picChg>
      </pc:sldChg>
      <pc:sldChg chg="modSp">
        <pc:chgData name="Morgan Dora (2327894)" userId="03510891-8eef-4361-b471-c3fc643f2438" providerId="ADAL" clId="{FD23B468-A4BF-4438-8AE9-382218D62BEE}" dt="2026-04-22T19:30:22.543" v="195"/>
        <pc:sldMkLst>
          <pc:docMk/>
          <pc:sldMk cId="3272732094" sldId="1512"/>
        </pc:sldMkLst>
        <pc:spChg chg="mod">
          <ac:chgData name="Morgan Dora (2327894)" userId="03510891-8eef-4361-b471-c3fc643f2438" providerId="ADAL" clId="{FD23B468-A4BF-4438-8AE9-382218D62BEE}" dt="2026-04-22T19:30:22.543" v="195"/>
          <ac:spMkLst>
            <pc:docMk/>
            <pc:sldMk cId="3272732094" sldId="1512"/>
            <ac:spMk id="2" creationId="{29BA87EA-8BB3-79C6-656A-1A8ABD658D7E}"/>
          </ac:spMkLst>
        </pc:spChg>
        <pc:spChg chg="mod">
          <ac:chgData name="Morgan Dora (2327894)" userId="03510891-8eef-4361-b471-c3fc643f2438" providerId="ADAL" clId="{FD23B468-A4BF-4438-8AE9-382218D62BEE}" dt="2026-04-22T19:30:22.543" v="195"/>
          <ac:spMkLst>
            <pc:docMk/>
            <pc:sldMk cId="3272732094" sldId="1512"/>
            <ac:spMk id="3" creationId="{E61DF94A-DA27-1E29-408E-F5360E814FB0}"/>
          </ac:spMkLst>
        </pc:spChg>
        <pc:picChg chg="mod">
          <ac:chgData name="Morgan Dora (2327894)" userId="03510891-8eef-4361-b471-c3fc643f2438" providerId="ADAL" clId="{FD23B468-A4BF-4438-8AE9-382218D62BEE}" dt="2026-04-22T19:30:22.543" v="195"/>
          <ac:picMkLst>
            <pc:docMk/>
            <pc:sldMk cId="3272732094" sldId="1512"/>
            <ac:picMk id="18" creationId="{2DF43209-08B5-4410-CE46-63D3FC420156}"/>
          </ac:picMkLst>
        </pc:picChg>
      </pc:sldChg>
      <pc:sldChg chg="modSp">
        <pc:chgData name="Morgan Dora (2327894)" userId="03510891-8eef-4361-b471-c3fc643f2438" providerId="ADAL" clId="{FD23B468-A4BF-4438-8AE9-382218D62BEE}" dt="2026-04-22T19:30:22.543" v="195"/>
        <pc:sldMkLst>
          <pc:docMk/>
          <pc:sldMk cId="2002021855" sldId="1514"/>
        </pc:sldMkLst>
        <pc:spChg chg="mod">
          <ac:chgData name="Morgan Dora (2327894)" userId="03510891-8eef-4361-b471-c3fc643f2438" providerId="ADAL" clId="{FD23B468-A4BF-4438-8AE9-382218D62BEE}" dt="2026-04-22T19:30:22.543" v="195"/>
          <ac:spMkLst>
            <pc:docMk/>
            <pc:sldMk cId="2002021855" sldId="1514"/>
            <ac:spMk id="2" creationId="{F31FB56E-1A01-8D29-F217-638F3BEF697B}"/>
          </ac:spMkLst>
        </pc:spChg>
        <pc:spChg chg="mod">
          <ac:chgData name="Morgan Dora (2327894)" userId="03510891-8eef-4361-b471-c3fc643f2438" providerId="ADAL" clId="{FD23B468-A4BF-4438-8AE9-382218D62BEE}" dt="2026-04-22T19:30:22.543" v="195"/>
          <ac:spMkLst>
            <pc:docMk/>
            <pc:sldMk cId="2002021855" sldId="1514"/>
            <ac:spMk id="3" creationId="{8DE9521F-CC42-235E-F804-B826A36205D1}"/>
          </ac:spMkLst>
        </pc:spChg>
        <pc:picChg chg="mod">
          <ac:chgData name="Morgan Dora (2327894)" userId="03510891-8eef-4361-b471-c3fc643f2438" providerId="ADAL" clId="{FD23B468-A4BF-4438-8AE9-382218D62BEE}" dt="2026-04-22T19:30:22.543" v="195"/>
          <ac:picMkLst>
            <pc:docMk/>
            <pc:sldMk cId="2002021855" sldId="1514"/>
            <ac:picMk id="15" creationId="{7270AD1A-8F9F-BF9D-AE26-986ADE7EF350}"/>
          </ac:picMkLst>
        </pc:picChg>
      </pc:sldChg>
      <pc:sldChg chg="addSp delSp modSp mod">
        <pc:chgData name="Morgan Dora (2327894)" userId="03510891-8eef-4361-b471-c3fc643f2438" providerId="ADAL" clId="{FD23B468-A4BF-4438-8AE9-382218D62BEE}" dt="2026-04-22T19:30:28.878" v="197" actId="1076"/>
        <pc:sldMkLst>
          <pc:docMk/>
          <pc:sldMk cId="3408536552" sldId="1515"/>
        </pc:sldMkLst>
        <pc:spChg chg="mod">
          <ac:chgData name="Morgan Dora (2327894)" userId="03510891-8eef-4361-b471-c3fc643f2438" providerId="ADAL" clId="{FD23B468-A4BF-4438-8AE9-382218D62BEE}" dt="2026-04-22T19:29:53" v="194" actId="115"/>
          <ac:spMkLst>
            <pc:docMk/>
            <pc:sldMk cId="3408536552" sldId="1515"/>
            <ac:spMk id="2" creationId="{DB22CC9C-AE86-D77D-2F74-8B39860A88F6}"/>
          </ac:spMkLst>
        </pc:spChg>
        <pc:spChg chg="del mod">
          <ac:chgData name="Morgan Dora (2327894)" userId="03510891-8eef-4361-b471-c3fc643f2438" providerId="ADAL" clId="{FD23B468-A4BF-4438-8AE9-382218D62BEE}" dt="2026-04-22T19:24:10.823" v="57" actId="21"/>
          <ac:spMkLst>
            <pc:docMk/>
            <pc:sldMk cId="3408536552" sldId="1515"/>
            <ac:spMk id="3" creationId="{24CAA463-F531-1FC1-6826-167C367BDDA1}"/>
          </ac:spMkLst>
        </pc:spChg>
        <pc:picChg chg="add mod modCrop">
          <ac:chgData name="Morgan Dora (2327894)" userId="03510891-8eef-4361-b471-c3fc643f2438" providerId="ADAL" clId="{FD23B468-A4BF-4438-8AE9-382218D62BEE}" dt="2026-04-22T19:30:28.878" v="197" actId="1076"/>
          <ac:picMkLst>
            <pc:docMk/>
            <pc:sldMk cId="3408536552" sldId="1515"/>
            <ac:picMk id="5" creationId="{B56392DD-3EBA-7FF4-3307-04C631CF91A2}"/>
          </ac:picMkLst>
        </pc:picChg>
      </pc:sldChg>
      <pc:sldChg chg="addSp modSp mod">
        <pc:chgData name="Morgan Dora (2327894)" userId="03510891-8eef-4361-b471-c3fc643f2438" providerId="ADAL" clId="{FD23B468-A4BF-4438-8AE9-382218D62BEE}" dt="2026-04-23T03:53:21.352" v="4847" actId="20577"/>
        <pc:sldMkLst>
          <pc:docMk/>
          <pc:sldMk cId="2949280008" sldId="1516"/>
        </pc:sldMkLst>
        <pc:spChg chg="mod">
          <ac:chgData name="Morgan Dora (2327894)" userId="03510891-8eef-4361-b471-c3fc643f2438" providerId="ADAL" clId="{FD23B468-A4BF-4438-8AE9-382218D62BEE}" dt="2026-04-23T03:53:21.352" v="4847" actId="20577"/>
          <ac:spMkLst>
            <pc:docMk/>
            <pc:sldMk cId="2949280008" sldId="1516"/>
            <ac:spMk id="4" creationId="{5751BC45-CAED-BB43-A297-009708D51D81}"/>
          </ac:spMkLst>
        </pc:spChg>
        <pc:spChg chg="mod">
          <ac:chgData name="Morgan Dora (2327894)" userId="03510891-8eef-4361-b471-c3fc643f2438" providerId="ADAL" clId="{FD23B468-A4BF-4438-8AE9-382218D62BEE}" dt="2026-04-23T03:53:07.820" v="4846" actId="255"/>
          <ac:spMkLst>
            <pc:docMk/>
            <pc:sldMk cId="2949280008" sldId="1516"/>
            <ac:spMk id="6" creationId="{062B897C-9D62-36E3-5DC1-154478A93ECF}"/>
          </ac:spMkLst>
        </pc:spChg>
        <pc:picChg chg="add mod">
          <ac:chgData name="Morgan Dora (2327894)" userId="03510891-8eef-4361-b471-c3fc643f2438" providerId="ADAL" clId="{FD23B468-A4BF-4438-8AE9-382218D62BEE}" dt="2026-04-22T19:54:34.131" v="312" actId="1076"/>
          <ac:picMkLst>
            <pc:docMk/>
            <pc:sldMk cId="2949280008" sldId="1516"/>
            <ac:picMk id="3" creationId="{1A0038E3-0EAF-153D-6F96-54507604A9EA}"/>
          </ac:picMkLst>
        </pc:picChg>
      </pc:sldChg>
      <pc:sldChg chg="addSp delSp modSp mod">
        <pc:chgData name="Morgan Dora (2327894)" userId="03510891-8eef-4361-b471-c3fc643f2438" providerId="ADAL" clId="{FD23B468-A4BF-4438-8AE9-382218D62BEE}" dt="2026-04-23T03:13:25.076" v="4325" actId="114"/>
        <pc:sldMkLst>
          <pc:docMk/>
          <pc:sldMk cId="2123826751" sldId="1517"/>
        </pc:sldMkLst>
        <pc:spChg chg="mod">
          <ac:chgData name="Morgan Dora (2327894)" userId="03510891-8eef-4361-b471-c3fc643f2438" providerId="ADAL" clId="{FD23B468-A4BF-4438-8AE9-382218D62BEE}" dt="2026-04-23T02:58:27.824" v="4187" actId="20577"/>
          <ac:spMkLst>
            <pc:docMk/>
            <pc:sldMk cId="2123826751" sldId="1517"/>
            <ac:spMk id="2" creationId="{A3B66960-6EB7-5543-D7E2-21C56C333DC6}"/>
          </ac:spMkLst>
        </pc:spChg>
        <pc:spChg chg="add mod">
          <ac:chgData name="Morgan Dora (2327894)" userId="03510891-8eef-4361-b471-c3fc643f2438" providerId="ADAL" clId="{FD23B468-A4BF-4438-8AE9-382218D62BEE}" dt="2026-04-23T03:13:25.076" v="4325" actId="114"/>
          <ac:spMkLst>
            <pc:docMk/>
            <pc:sldMk cId="2123826751" sldId="1517"/>
            <ac:spMk id="4" creationId="{0CC373FF-C686-30B0-02C5-F2AF524C1FEB}"/>
          </ac:spMkLst>
        </pc:spChg>
        <pc:graphicFrameChg chg="del mod">
          <ac:chgData name="Morgan Dora (2327894)" userId="03510891-8eef-4361-b471-c3fc643f2438" providerId="ADAL" clId="{FD23B468-A4BF-4438-8AE9-382218D62BEE}" dt="2026-04-23T03:09:21.709" v="4188" actId="21"/>
          <ac:graphicFrameMkLst>
            <pc:docMk/>
            <pc:sldMk cId="2123826751" sldId="1517"/>
            <ac:graphicFrameMk id="7" creationId="{068657C0-C197-A2A7-D920-9F6518417680}"/>
          </ac:graphicFrameMkLst>
        </pc:graphicFrameChg>
        <pc:picChg chg="add mod modCrop">
          <ac:chgData name="Morgan Dora (2327894)" userId="03510891-8eef-4361-b471-c3fc643f2438" providerId="ADAL" clId="{FD23B468-A4BF-4438-8AE9-382218D62BEE}" dt="2026-04-23T03:11:24.437" v="4238" actId="732"/>
          <ac:picMkLst>
            <pc:docMk/>
            <pc:sldMk cId="2123826751" sldId="1517"/>
            <ac:picMk id="6" creationId="{9739D9C8-9F4D-ABEB-0E70-0D9866306F89}"/>
          </ac:picMkLst>
        </pc:picChg>
      </pc:sldChg>
      <pc:sldChg chg="modSp del">
        <pc:chgData name="Morgan Dora (2327894)" userId="03510891-8eef-4361-b471-c3fc643f2438" providerId="ADAL" clId="{FD23B468-A4BF-4438-8AE9-382218D62BEE}" dt="2026-04-23T03:22:06.599" v="4374" actId="2696"/>
        <pc:sldMkLst>
          <pc:docMk/>
          <pc:sldMk cId="272877688" sldId="1518"/>
        </pc:sldMkLst>
        <pc:spChg chg="mod">
          <ac:chgData name="Morgan Dora (2327894)" userId="03510891-8eef-4361-b471-c3fc643f2438" providerId="ADAL" clId="{FD23B468-A4BF-4438-8AE9-382218D62BEE}" dt="2026-04-22T19:30:22.543" v="195"/>
          <ac:spMkLst>
            <pc:docMk/>
            <pc:sldMk cId="272877688" sldId="1518"/>
            <ac:spMk id="2" creationId="{23B37C75-23C9-17A3-16B6-ECD423E57259}"/>
          </ac:spMkLst>
        </pc:spChg>
        <pc:spChg chg="mod">
          <ac:chgData name="Morgan Dora (2327894)" userId="03510891-8eef-4361-b471-c3fc643f2438" providerId="ADAL" clId="{FD23B468-A4BF-4438-8AE9-382218D62BEE}" dt="2026-04-22T19:30:22.543" v="195"/>
          <ac:spMkLst>
            <pc:docMk/>
            <pc:sldMk cId="272877688" sldId="1518"/>
            <ac:spMk id="3" creationId="{31FEB8CF-9E22-6779-27CB-25347B9558FE}"/>
          </ac:spMkLst>
        </pc:spChg>
      </pc:sldChg>
      <pc:sldChg chg="modSp mod">
        <pc:chgData name="Morgan Dora (2327894)" userId="03510891-8eef-4361-b471-c3fc643f2438" providerId="ADAL" clId="{FD23B468-A4BF-4438-8AE9-382218D62BEE}" dt="2026-04-22T19:30:22.648" v="196" actId="27636"/>
        <pc:sldMkLst>
          <pc:docMk/>
          <pc:sldMk cId="1158596851" sldId="1520"/>
        </pc:sldMkLst>
        <pc:spChg chg="mod">
          <ac:chgData name="Morgan Dora (2327894)" userId="03510891-8eef-4361-b471-c3fc643f2438" providerId="ADAL" clId="{FD23B468-A4BF-4438-8AE9-382218D62BEE}" dt="2026-04-22T19:30:22.648" v="196" actId="27636"/>
          <ac:spMkLst>
            <pc:docMk/>
            <pc:sldMk cId="1158596851" sldId="1520"/>
            <ac:spMk id="3" creationId="{34065098-5860-2B7E-657C-D9B8159BBAC8}"/>
          </ac:spMkLst>
        </pc:spChg>
      </pc:sldChg>
      <pc:sldChg chg="modSp">
        <pc:chgData name="Morgan Dora (2327894)" userId="03510891-8eef-4361-b471-c3fc643f2438" providerId="ADAL" clId="{FD23B468-A4BF-4438-8AE9-382218D62BEE}" dt="2026-04-22T19:30:22.543" v="195"/>
        <pc:sldMkLst>
          <pc:docMk/>
          <pc:sldMk cId="3785276446" sldId="1522"/>
        </pc:sldMkLst>
        <pc:spChg chg="mod">
          <ac:chgData name="Morgan Dora (2327894)" userId="03510891-8eef-4361-b471-c3fc643f2438" providerId="ADAL" clId="{FD23B468-A4BF-4438-8AE9-382218D62BEE}" dt="2026-04-22T19:30:22.543" v="195"/>
          <ac:spMkLst>
            <pc:docMk/>
            <pc:sldMk cId="3785276446" sldId="1522"/>
            <ac:spMk id="8" creationId="{76BF23C7-91B4-57A1-2FB0-CBF85C4807D5}"/>
          </ac:spMkLst>
        </pc:spChg>
        <pc:spChg chg="mod">
          <ac:chgData name="Morgan Dora (2327894)" userId="03510891-8eef-4361-b471-c3fc643f2438" providerId="ADAL" clId="{FD23B468-A4BF-4438-8AE9-382218D62BEE}" dt="2026-04-22T19:30:22.543" v="195"/>
          <ac:spMkLst>
            <pc:docMk/>
            <pc:sldMk cId="3785276446" sldId="1522"/>
            <ac:spMk id="10" creationId="{F4002E31-40DE-DF10-EDBD-8E8C6E9859C2}"/>
          </ac:spMkLst>
        </pc:spChg>
        <pc:spChg chg="mod">
          <ac:chgData name="Morgan Dora (2327894)" userId="03510891-8eef-4361-b471-c3fc643f2438" providerId="ADAL" clId="{FD23B468-A4BF-4438-8AE9-382218D62BEE}" dt="2026-04-22T19:30:22.543" v="195"/>
          <ac:spMkLst>
            <pc:docMk/>
            <pc:sldMk cId="3785276446" sldId="1522"/>
            <ac:spMk id="12" creationId="{B369EF2E-A543-CF0D-788F-F2A2D875C61A}"/>
          </ac:spMkLst>
        </pc:spChg>
      </pc:sldChg>
      <pc:sldChg chg="modSp">
        <pc:chgData name="Morgan Dora (2327894)" userId="03510891-8eef-4361-b471-c3fc643f2438" providerId="ADAL" clId="{FD23B468-A4BF-4438-8AE9-382218D62BEE}" dt="2026-04-22T19:30:22.543" v="195"/>
        <pc:sldMkLst>
          <pc:docMk/>
          <pc:sldMk cId="1770093534" sldId="1523"/>
        </pc:sldMkLst>
        <pc:spChg chg="mod">
          <ac:chgData name="Morgan Dora (2327894)" userId="03510891-8eef-4361-b471-c3fc643f2438" providerId="ADAL" clId="{FD23B468-A4BF-4438-8AE9-382218D62BEE}" dt="2026-04-22T19:30:22.543" v="195"/>
          <ac:spMkLst>
            <pc:docMk/>
            <pc:sldMk cId="1770093534" sldId="1523"/>
            <ac:spMk id="2" creationId="{71C187F3-FC34-BD53-F7BD-DF1EAEAE67E8}"/>
          </ac:spMkLst>
        </pc:spChg>
        <pc:spChg chg="mod">
          <ac:chgData name="Morgan Dora (2327894)" userId="03510891-8eef-4361-b471-c3fc643f2438" providerId="ADAL" clId="{FD23B468-A4BF-4438-8AE9-382218D62BEE}" dt="2026-04-22T19:30:22.543" v="195"/>
          <ac:spMkLst>
            <pc:docMk/>
            <pc:sldMk cId="1770093534" sldId="1523"/>
            <ac:spMk id="3" creationId="{C97D74F6-D1AE-8786-A8DD-490AAA6EC727}"/>
          </ac:spMkLst>
        </pc:spChg>
      </pc:sldChg>
      <pc:sldChg chg="modSp">
        <pc:chgData name="Morgan Dora (2327894)" userId="03510891-8eef-4361-b471-c3fc643f2438" providerId="ADAL" clId="{FD23B468-A4BF-4438-8AE9-382218D62BEE}" dt="2026-04-22T19:30:22.543" v="195"/>
        <pc:sldMkLst>
          <pc:docMk/>
          <pc:sldMk cId="3805241949" sldId="1524"/>
        </pc:sldMkLst>
        <pc:spChg chg="mod">
          <ac:chgData name="Morgan Dora (2327894)" userId="03510891-8eef-4361-b471-c3fc643f2438" providerId="ADAL" clId="{FD23B468-A4BF-4438-8AE9-382218D62BEE}" dt="2026-04-22T19:30:22.543" v="195"/>
          <ac:spMkLst>
            <pc:docMk/>
            <pc:sldMk cId="3805241949" sldId="1524"/>
            <ac:spMk id="2" creationId="{23EDEBE9-8916-F2EE-D1F9-7DBF8A9CEED5}"/>
          </ac:spMkLst>
        </pc:spChg>
        <pc:spChg chg="mod">
          <ac:chgData name="Morgan Dora (2327894)" userId="03510891-8eef-4361-b471-c3fc643f2438" providerId="ADAL" clId="{FD23B468-A4BF-4438-8AE9-382218D62BEE}" dt="2026-04-22T19:30:22.543" v="195"/>
          <ac:spMkLst>
            <pc:docMk/>
            <pc:sldMk cId="3805241949" sldId="1524"/>
            <ac:spMk id="3" creationId="{F11600A8-7DF0-0CF1-BD2C-C0A82F63DFB4}"/>
          </ac:spMkLst>
        </pc:spChg>
      </pc:sldChg>
      <pc:sldChg chg="modSp">
        <pc:chgData name="Morgan Dora (2327894)" userId="03510891-8eef-4361-b471-c3fc643f2438" providerId="ADAL" clId="{FD23B468-A4BF-4438-8AE9-382218D62BEE}" dt="2026-04-22T19:30:22.543" v="195"/>
        <pc:sldMkLst>
          <pc:docMk/>
          <pc:sldMk cId="1949353319" sldId="1525"/>
        </pc:sldMkLst>
        <pc:spChg chg="mod">
          <ac:chgData name="Morgan Dora (2327894)" userId="03510891-8eef-4361-b471-c3fc643f2438" providerId="ADAL" clId="{FD23B468-A4BF-4438-8AE9-382218D62BEE}" dt="2026-04-22T19:30:22.543" v="195"/>
          <ac:spMkLst>
            <pc:docMk/>
            <pc:sldMk cId="1949353319" sldId="1525"/>
            <ac:spMk id="2" creationId="{35CE76A5-3F22-D738-1365-D493B519677D}"/>
          </ac:spMkLst>
        </pc:spChg>
        <pc:spChg chg="mod">
          <ac:chgData name="Morgan Dora (2327894)" userId="03510891-8eef-4361-b471-c3fc643f2438" providerId="ADAL" clId="{FD23B468-A4BF-4438-8AE9-382218D62BEE}" dt="2026-04-22T19:30:22.543" v="195"/>
          <ac:spMkLst>
            <pc:docMk/>
            <pc:sldMk cId="1949353319" sldId="1525"/>
            <ac:spMk id="3" creationId="{CC7C4F9E-F68B-1ADF-66C7-0A4C65C70FA3}"/>
          </ac:spMkLst>
        </pc:spChg>
      </pc:sldChg>
      <pc:sldChg chg="modSp">
        <pc:chgData name="Morgan Dora (2327894)" userId="03510891-8eef-4361-b471-c3fc643f2438" providerId="ADAL" clId="{FD23B468-A4BF-4438-8AE9-382218D62BEE}" dt="2026-04-22T19:30:22.543" v="195"/>
        <pc:sldMkLst>
          <pc:docMk/>
          <pc:sldMk cId="3466099447" sldId="1526"/>
        </pc:sldMkLst>
        <pc:spChg chg="mod">
          <ac:chgData name="Morgan Dora (2327894)" userId="03510891-8eef-4361-b471-c3fc643f2438" providerId="ADAL" clId="{FD23B468-A4BF-4438-8AE9-382218D62BEE}" dt="2026-04-22T19:30:22.543" v="195"/>
          <ac:spMkLst>
            <pc:docMk/>
            <pc:sldMk cId="3466099447" sldId="1526"/>
            <ac:spMk id="2" creationId="{463CCBB5-AE2A-2F81-5533-FC7E86248F49}"/>
          </ac:spMkLst>
        </pc:spChg>
        <pc:spChg chg="mod">
          <ac:chgData name="Morgan Dora (2327894)" userId="03510891-8eef-4361-b471-c3fc643f2438" providerId="ADAL" clId="{FD23B468-A4BF-4438-8AE9-382218D62BEE}" dt="2026-04-22T19:30:22.543" v="195"/>
          <ac:spMkLst>
            <pc:docMk/>
            <pc:sldMk cId="3466099447" sldId="1526"/>
            <ac:spMk id="3" creationId="{28E2293F-BCEB-60B1-D189-31C5F62354C1}"/>
          </ac:spMkLst>
        </pc:spChg>
      </pc:sldChg>
      <pc:sldChg chg="modSp">
        <pc:chgData name="Morgan Dora (2327894)" userId="03510891-8eef-4361-b471-c3fc643f2438" providerId="ADAL" clId="{FD23B468-A4BF-4438-8AE9-382218D62BEE}" dt="2026-04-22T19:30:22.543" v="195"/>
        <pc:sldMkLst>
          <pc:docMk/>
          <pc:sldMk cId="1301814146" sldId="1527"/>
        </pc:sldMkLst>
        <pc:spChg chg="mod">
          <ac:chgData name="Morgan Dora (2327894)" userId="03510891-8eef-4361-b471-c3fc643f2438" providerId="ADAL" clId="{FD23B468-A4BF-4438-8AE9-382218D62BEE}" dt="2026-04-22T19:30:22.543" v="195"/>
          <ac:spMkLst>
            <pc:docMk/>
            <pc:sldMk cId="1301814146" sldId="1527"/>
            <ac:spMk id="2" creationId="{16E5F0E8-3880-B3DC-3D15-60180EFCAF24}"/>
          </ac:spMkLst>
        </pc:spChg>
        <pc:spChg chg="mod">
          <ac:chgData name="Morgan Dora (2327894)" userId="03510891-8eef-4361-b471-c3fc643f2438" providerId="ADAL" clId="{FD23B468-A4BF-4438-8AE9-382218D62BEE}" dt="2026-04-22T19:30:22.543" v="195"/>
          <ac:spMkLst>
            <pc:docMk/>
            <pc:sldMk cId="1301814146" sldId="1527"/>
            <ac:spMk id="3" creationId="{BAEBC34B-82C0-D05E-F433-802B4141AC17}"/>
          </ac:spMkLst>
        </pc:spChg>
      </pc:sldChg>
      <pc:sldChg chg="modSp new del mod">
        <pc:chgData name="Morgan Dora (2327894)" userId="03510891-8eef-4361-b471-c3fc643f2438" providerId="ADAL" clId="{FD23B468-A4BF-4438-8AE9-382218D62BEE}" dt="2026-04-22T19:33:04.409" v="200" actId="2696"/>
        <pc:sldMkLst>
          <pc:docMk/>
          <pc:sldMk cId="1548400238" sldId="1528"/>
        </pc:sldMkLst>
        <pc:spChg chg="mod">
          <ac:chgData name="Morgan Dora (2327894)" userId="03510891-8eef-4361-b471-c3fc643f2438" providerId="ADAL" clId="{FD23B468-A4BF-4438-8AE9-382218D62BEE}" dt="2026-04-22T19:32:56.614" v="199" actId="1076"/>
          <ac:spMkLst>
            <pc:docMk/>
            <pc:sldMk cId="1548400238" sldId="1528"/>
            <ac:spMk id="4" creationId="{FE59D1DC-1A6E-D5CF-B778-95CEA1FF76D2}"/>
          </ac:spMkLst>
        </pc:spChg>
      </pc:sldChg>
      <pc:sldChg chg="addSp modSp new mod">
        <pc:chgData name="Morgan Dora (2327894)" userId="03510891-8eef-4361-b471-c3fc643f2438" providerId="ADAL" clId="{FD23B468-A4BF-4438-8AE9-382218D62BEE}" dt="2026-04-22T19:55:36.374" v="319" actId="962"/>
        <pc:sldMkLst>
          <pc:docMk/>
          <pc:sldMk cId="3696445185" sldId="1528"/>
        </pc:sldMkLst>
        <pc:picChg chg="add mod">
          <ac:chgData name="Morgan Dora (2327894)" userId="03510891-8eef-4361-b471-c3fc643f2438" providerId="ADAL" clId="{FD23B468-A4BF-4438-8AE9-382218D62BEE}" dt="2026-04-22T19:55:36.374" v="319" actId="962"/>
          <ac:picMkLst>
            <pc:docMk/>
            <pc:sldMk cId="3696445185" sldId="1528"/>
            <ac:picMk id="3" creationId="{BD11D1A8-9A01-4270-03D6-4BE8721CA017}"/>
          </ac:picMkLst>
        </pc:picChg>
      </pc:sldChg>
      <pc:sldChg chg="addSp modSp new mod modNotesTx">
        <pc:chgData name="Morgan Dora (2327894)" userId="03510891-8eef-4361-b471-c3fc643f2438" providerId="ADAL" clId="{FD23B468-A4BF-4438-8AE9-382218D62BEE}" dt="2026-04-22T19:58:41.953" v="403" actId="20577"/>
        <pc:sldMkLst>
          <pc:docMk/>
          <pc:sldMk cId="1251634123" sldId="1529"/>
        </pc:sldMkLst>
        <pc:picChg chg="add mod">
          <ac:chgData name="Morgan Dora (2327894)" userId="03510891-8eef-4361-b471-c3fc643f2438" providerId="ADAL" clId="{FD23B468-A4BF-4438-8AE9-382218D62BEE}" dt="2026-04-22T19:56:41.171" v="325" actId="962"/>
          <ac:picMkLst>
            <pc:docMk/>
            <pc:sldMk cId="1251634123" sldId="1529"/>
            <ac:picMk id="3" creationId="{D0C90318-A87C-155E-7168-AB7BDA8D5534}"/>
          </ac:picMkLst>
        </pc:picChg>
      </pc:sldChg>
      <pc:sldChg chg="addSp delSp modSp new mod">
        <pc:chgData name="Morgan Dora (2327894)" userId="03510891-8eef-4361-b471-c3fc643f2438" providerId="ADAL" clId="{FD23B468-A4BF-4438-8AE9-382218D62BEE}" dt="2026-04-22T20:18:19.057" v="415" actId="1076"/>
        <pc:sldMkLst>
          <pc:docMk/>
          <pc:sldMk cId="3525465661" sldId="1530"/>
        </pc:sldMkLst>
        <pc:picChg chg="add del mod">
          <ac:chgData name="Morgan Dora (2327894)" userId="03510891-8eef-4361-b471-c3fc643f2438" providerId="ADAL" clId="{FD23B468-A4BF-4438-8AE9-382218D62BEE}" dt="2026-04-22T20:17:34.075" v="409" actId="21"/>
          <ac:picMkLst>
            <pc:docMk/>
            <pc:sldMk cId="3525465661" sldId="1530"/>
            <ac:picMk id="3" creationId="{4E4E919F-7CAC-E3B5-18F7-4063EC4AC7AD}"/>
          </ac:picMkLst>
        </pc:picChg>
        <pc:picChg chg="add mod">
          <ac:chgData name="Morgan Dora (2327894)" userId="03510891-8eef-4361-b471-c3fc643f2438" providerId="ADAL" clId="{FD23B468-A4BF-4438-8AE9-382218D62BEE}" dt="2026-04-22T20:18:19.057" v="415" actId="1076"/>
          <ac:picMkLst>
            <pc:docMk/>
            <pc:sldMk cId="3525465661" sldId="1530"/>
            <ac:picMk id="5" creationId="{19B086F7-5E04-2B73-103A-A0775C950C04}"/>
          </ac:picMkLst>
        </pc:picChg>
      </pc:sldChg>
      <pc:sldChg chg="addSp modSp new mod">
        <pc:chgData name="Morgan Dora (2327894)" userId="03510891-8eef-4361-b471-c3fc643f2438" providerId="ADAL" clId="{FD23B468-A4BF-4438-8AE9-382218D62BEE}" dt="2026-04-22T20:18:57.405" v="421" actId="27614"/>
        <pc:sldMkLst>
          <pc:docMk/>
          <pc:sldMk cId="4026518349" sldId="1531"/>
        </pc:sldMkLst>
        <pc:picChg chg="add mod">
          <ac:chgData name="Morgan Dora (2327894)" userId="03510891-8eef-4361-b471-c3fc643f2438" providerId="ADAL" clId="{FD23B468-A4BF-4438-8AE9-382218D62BEE}" dt="2026-04-22T20:18:57.405" v="421" actId="27614"/>
          <ac:picMkLst>
            <pc:docMk/>
            <pc:sldMk cId="4026518349" sldId="1531"/>
            <ac:picMk id="3" creationId="{6CDDEC18-1D1B-34CE-3379-6EF83BEC7D3C}"/>
          </ac:picMkLst>
        </pc:picChg>
      </pc:sldChg>
      <pc:sldChg chg="addSp modSp new mod">
        <pc:chgData name="Morgan Dora (2327894)" userId="03510891-8eef-4361-b471-c3fc643f2438" providerId="ADAL" clId="{FD23B468-A4BF-4438-8AE9-382218D62BEE}" dt="2026-04-22T20:26:00.858" v="446" actId="1076"/>
        <pc:sldMkLst>
          <pc:docMk/>
          <pc:sldMk cId="386595893" sldId="1532"/>
        </pc:sldMkLst>
        <pc:spChg chg="add mod">
          <ac:chgData name="Morgan Dora (2327894)" userId="03510891-8eef-4361-b471-c3fc643f2438" providerId="ADAL" clId="{FD23B468-A4BF-4438-8AE9-382218D62BEE}" dt="2026-04-22T20:25:53.538" v="445" actId="1076"/>
          <ac:spMkLst>
            <pc:docMk/>
            <pc:sldMk cId="386595893" sldId="1532"/>
            <ac:spMk id="5" creationId="{1230905E-E38C-9C50-34E3-0D8D7DAC4D9E}"/>
          </ac:spMkLst>
        </pc:spChg>
        <pc:picChg chg="add mod">
          <ac:chgData name="Morgan Dora (2327894)" userId="03510891-8eef-4361-b471-c3fc643f2438" providerId="ADAL" clId="{FD23B468-A4BF-4438-8AE9-382218D62BEE}" dt="2026-04-22T20:26:00.858" v="446" actId="1076"/>
          <ac:picMkLst>
            <pc:docMk/>
            <pc:sldMk cId="386595893" sldId="1532"/>
            <ac:picMk id="3" creationId="{CC99ACD8-DF46-F324-60B6-5E65A5D05A6F}"/>
          </ac:picMkLst>
        </pc:picChg>
      </pc:sldChg>
      <pc:sldChg chg="addSp modSp new mod">
        <pc:chgData name="Morgan Dora (2327894)" userId="03510891-8eef-4361-b471-c3fc643f2438" providerId="ADAL" clId="{FD23B468-A4BF-4438-8AE9-382218D62BEE}" dt="2026-04-22T20:34:48.572" v="458" actId="1076"/>
        <pc:sldMkLst>
          <pc:docMk/>
          <pc:sldMk cId="4104057507" sldId="1533"/>
        </pc:sldMkLst>
        <pc:spChg chg="add mod">
          <ac:chgData name="Morgan Dora (2327894)" userId="03510891-8eef-4361-b471-c3fc643f2438" providerId="ADAL" clId="{FD23B468-A4BF-4438-8AE9-382218D62BEE}" dt="2026-04-22T20:20:45.582" v="431" actId="113"/>
          <ac:spMkLst>
            <pc:docMk/>
            <pc:sldMk cId="4104057507" sldId="1533"/>
            <ac:spMk id="3" creationId="{C538A50E-7A48-021F-1351-F1BB729CC20B}"/>
          </ac:spMkLst>
        </pc:spChg>
        <pc:spChg chg="add mod">
          <ac:chgData name="Morgan Dora (2327894)" userId="03510891-8eef-4361-b471-c3fc643f2438" providerId="ADAL" clId="{FD23B468-A4BF-4438-8AE9-382218D62BEE}" dt="2026-04-22T20:21:22.428" v="438" actId="1076"/>
          <ac:spMkLst>
            <pc:docMk/>
            <pc:sldMk cId="4104057507" sldId="1533"/>
            <ac:spMk id="5" creationId="{8E93AEAB-0DD8-FB68-5E57-787F0E855179}"/>
          </ac:spMkLst>
        </pc:spChg>
        <pc:spChg chg="add mod">
          <ac:chgData name="Morgan Dora (2327894)" userId="03510891-8eef-4361-b471-c3fc643f2438" providerId="ADAL" clId="{FD23B468-A4BF-4438-8AE9-382218D62BEE}" dt="2026-04-22T20:34:48.572" v="458" actId="1076"/>
          <ac:spMkLst>
            <pc:docMk/>
            <pc:sldMk cId="4104057507" sldId="1533"/>
            <ac:spMk id="7" creationId="{18928A69-623B-3AE3-CC1C-604F61F76990}"/>
          </ac:spMkLst>
        </pc:spChg>
        <pc:picChg chg="add mod">
          <ac:chgData name="Morgan Dora (2327894)" userId="03510891-8eef-4361-b471-c3fc643f2438" providerId="ADAL" clId="{FD23B468-A4BF-4438-8AE9-382218D62BEE}" dt="2026-04-22T20:34:43.301" v="457" actId="1076"/>
          <ac:picMkLst>
            <pc:docMk/>
            <pc:sldMk cId="4104057507" sldId="1533"/>
            <ac:picMk id="9" creationId="{0C70D138-D1C3-F2B1-7541-CCE4494B7802}"/>
          </ac:picMkLst>
        </pc:picChg>
      </pc:sldChg>
      <pc:sldChg chg="addSp delSp modSp new mod ord">
        <pc:chgData name="Morgan Dora (2327894)" userId="03510891-8eef-4361-b471-c3fc643f2438" providerId="ADAL" clId="{FD23B468-A4BF-4438-8AE9-382218D62BEE}" dt="2026-04-22T20:43:46.312" v="480" actId="21"/>
        <pc:sldMkLst>
          <pc:docMk/>
          <pc:sldMk cId="3172768790" sldId="1534"/>
        </pc:sldMkLst>
        <pc:spChg chg="add del mod">
          <ac:chgData name="Morgan Dora (2327894)" userId="03510891-8eef-4361-b471-c3fc643f2438" providerId="ADAL" clId="{FD23B468-A4BF-4438-8AE9-382218D62BEE}" dt="2026-04-22T20:43:46.312" v="480" actId="21"/>
          <ac:spMkLst>
            <pc:docMk/>
            <pc:sldMk cId="3172768790" sldId="1534"/>
            <ac:spMk id="3" creationId="{DC775400-9182-684C-40F1-29B55F0F4B5A}"/>
          </ac:spMkLst>
        </pc:spChg>
        <pc:spChg chg="add mod">
          <ac:chgData name="Morgan Dora (2327894)" userId="03510891-8eef-4361-b471-c3fc643f2438" providerId="ADAL" clId="{FD23B468-A4BF-4438-8AE9-382218D62BEE}" dt="2026-04-22T20:43:39.560" v="479" actId="1076"/>
          <ac:spMkLst>
            <pc:docMk/>
            <pc:sldMk cId="3172768790" sldId="1534"/>
            <ac:spMk id="5" creationId="{DE3D16E4-566A-7CBC-D23E-A32B036D3C32}"/>
          </ac:spMkLst>
        </pc:spChg>
        <pc:picChg chg="add mod">
          <ac:chgData name="Morgan Dora (2327894)" userId="03510891-8eef-4361-b471-c3fc643f2438" providerId="ADAL" clId="{FD23B468-A4BF-4438-8AE9-382218D62BEE}" dt="2026-04-22T20:42:47.602" v="472" actId="27614"/>
          <ac:picMkLst>
            <pc:docMk/>
            <pc:sldMk cId="3172768790" sldId="1534"/>
            <ac:picMk id="7" creationId="{746D181D-7148-7CA3-C401-0BB9514C6D64}"/>
          </ac:picMkLst>
        </pc:picChg>
      </pc:sldChg>
      <pc:sldChg chg="addSp modSp new mod">
        <pc:chgData name="Morgan Dora (2327894)" userId="03510891-8eef-4361-b471-c3fc643f2438" providerId="ADAL" clId="{FD23B468-A4BF-4438-8AE9-382218D62BEE}" dt="2026-04-22T21:07:06.591" v="669" actId="255"/>
        <pc:sldMkLst>
          <pc:docMk/>
          <pc:sldMk cId="3733687962" sldId="1535"/>
        </pc:sldMkLst>
        <pc:spChg chg="add mod">
          <ac:chgData name="Morgan Dora (2327894)" userId="03510891-8eef-4361-b471-c3fc643f2438" providerId="ADAL" clId="{FD23B468-A4BF-4438-8AE9-382218D62BEE}" dt="2026-04-22T20:44:35.035" v="490" actId="20577"/>
          <ac:spMkLst>
            <pc:docMk/>
            <pc:sldMk cId="3733687962" sldId="1535"/>
            <ac:spMk id="5" creationId="{28D382C4-3657-40E5-0DA4-641CE807CA5F}"/>
          </ac:spMkLst>
        </pc:spChg>
        <pc:spChg chg="add mod">
          <ac:chgData name="Morgan Dora (2327894)" userId="03510891-8eef-4361-b471-c3fc643f2438" providerId="ADAL" clId="{FD23B468-A4BF-4438-8AE9-382218D62BEE}" dt="2026-04-22T20:55:08.887" v="611" actId="1076"/>
          <ac:spMkLst>
            <pc:docMk/>
            <pc:sldMk cId="3733687962" sldId="1535"/>
            <ac:spMk id="8" creationId="{851184DB-FECC-66A8-5E88-E1AC9624B66B}"/>
          </ac:spMkLst>
        </pc:spChg>
        <pc:spChg chg="add mod">
          <ac:chgData name="Morgan Dora (2327894)" userId="03510891-8eef-4361-b471-c3fc643f2438" providerId="ADAL" clId="{FD23B468-A4BF-4438-8AE9-382218D62BEE}" dt="2026-04-22T21:07:06.591" v="669" actId="255"/>
          <ac:spMkLst>
            <pc:docMk/>
            <pc:sldMk cId="3733687962" sldId="1535"/>
            <ac:spMk id="10" creationId="{B463C0BB-8838-A6B4-4AF6-8179CF61B2EE}"/>
          </ac:spMkLst>
        </pc:spChg>
        <pc:picChg chg="add mod">
          <ac:chgData name="Morgan Dora (2327894)" userId="03510891-8eef-4361-b471-c3fc643f2438" providerId="ADAL" clId="{FD23B468-A4BF-4438-8AE9-382218D62BEE}" dt="2026-04-22T20:51:51.508" v="494" actId="1076"/>
          <ac:picMkLst>
            <pc:docMk/>
            <pc:sldMk cId="3733687962" sldId="1535"/>
            <ac:picMk id="3" creationId="{E74DAA32-9B3C-F218-720C-E7A4D27E0090}"/>
          </ac:picMkLst>
        </pc:picChg>
        <pc:picChg chg="add mod modCrop">
          <ac:chgData name="Morgan Dora (2327894)" userId="03510891-8eef-4361-b471-c3fc643f2438" providerId="ADAL" clId="{FD23B468-A4BF-4438-8AE9-382218D62BEE}" dt="2026-04-22T21:06:26.860" v="662" actId="1076"/>
          <ac:picMkLst>
            <pc:docMk/>
            <pc:sldMk cId="3733687962" sldId="1535"/>
            <ac:picMk id="7" creationId="{DB47BDA6-F77C-B194-780B-CD290A8D7111}"/>
          </ac:picMkLst>
        </pc:picChg>
      </pc:sldChg>
      <pc:sldChg chg="modSp new mod">
        <pc:chgData name="Morgan Dora (2327894)" userId="03510891-8eef-4361-b471-c3fc643f2438" providerId="ADAL" clId="{FD23B468-A4BF-4438-8AE9-382218D62BEE}" dt="2026-04-22T21:05:26.157" v="658"/>
        <pc:sldMkLst>
          <pc:docMk/>
          <pc:sldMk cId="3533051340" sldId="1536"/>
        </pc:sldMkLst>
        <pc:spChg chg="mod">
          <ac:chgData name="Morgan Dora (2327894)" userId="03510891-8eef-4361-b471-c3fc643f2438" providerId="ADAL" clId="{FD23B468-A4BF-4438-8AE9-382218D62BEE}" dt="2026-04-22T21:05:26.157" v="658"/>
          <ac:spMkLst>
            <pc:docMk/>
            <pc:sldMk cId="3533051340" sldId="1536"/>
            <ac:spMk id="2" creationId="{34E6F0E3-D3C8-8E10-2C5D-BFD48AA15D21}"/>
          </ac:spMkLst>
        </pc:spChg>
      </pc:sldChg>
      <pc:sldChg chg="addSp modSp new del mod">
        <pc:chgData name="Morgan Dora (2327894)" userId="03510891-8eef-4361-b471-c3fc643f2438" providerId="ADAL" clId="{FD23B468-A4BF-4438-8AE9-382218D62BEE}" dt="2026-04-22T23:15:46.682" v="2155" actId="2696"/>
        <pc:sldMkLst>
          <pc:docMk/>
          <pc:sldMk cId="1608575597" sldId="1537"/>
        </pc:sldMkLst>
        <pc:picChg chg="add mod modCrop">
          <ac:chgData name="Morgan Dora (2327894)" userId="03510891-8eef-4361-b471-c3fc643f2438" providerId="ADAL" clId="{FD23B468-A4BF-4438-8AE9-382218D62BEE}" dt="2026-04-22T23:10:25.641" v="2102" actId="1076"/>
          <ac:picMkLst>
            <pc:docMk/>
            <pc:sldMk cId="1608575597" sldId="1537"/>
            <ac:picMk id="3" creationId="{BE6C1502-510D-91C6-C0F4-A2338BD1DD34}"/>
          </ac:picMkLst>
        </pc:picChg>
        <pc:picChg chg="add mod modCrop">
          <ac:chgData name="Morgan Dora (2327894)" userId="03510891-8eef-4361-b471-c3fc643f2438" providerId="ADAL" clId="{FD23B468-A4BF-4438-8AE9-382218D62BEE}" dt="2026-04-22T23:10:50.984" v="2107" actId="1076"/>
          <ac:picMkLst>
            <pc:docMk/>
            <pc:sldMk cId="1608575597" sldId="1537"/>
            <ac:picMk id="5" creationId="{0C1AA7A8-FA30-7FF7-2165-7D635326F7A1}"/>
          </ac:picMkLst>
        </pc:picChg>
      </pc:sldChg>
      <pc:sldChg chg="addSp delSp modSp new mod">
        <pc:chgData name="Morgan Dora (2327894)" userId="03510891-8eef-4361-b471-c3fc643f2438" providerId="ADAL" clId="{FD23B468-A4BF-4438-8AE9-382218D62BEE}" dt="2026-04-22T22:17:25.032" v="1493" actId="20577"/>
        <pc:sldMkLst>
          <pc:docMk/>
          <pc:sldMk cId="34841637" sldId="1538"/>
        </pc:sldMkLst>
        <pc:spChg chg="add mod">
          <ac:chgData name="Morgan Dora (2327894)" userId="03510891-8eef-4361-b471-c3fc643f2438" providerId="ADAL" clId="{FD23B468-A4BF-4438-8AE9-382218D62BEE}" dt="2026-04-22T21:48:44.955" v="987" actId="14100"/>
          <ac:spMkLst>
            <pc:docMk/>
            <pc:sldMk cId="34841637" sldId="1538"/>
            <ac:spMk id="3" creationId="{7CA3BC08-3A1A-0668-0D84-F80B70747D62}"/>
          </ac:spMkLst>
        </pc:spChg>
        <pc:spChg chg="add mod">
          <ac:chgData name="Morgan Dora (2327894)" userId="03510891-8eef-4361-b471-c3fc643f2438" providerId="ADAL" clId="{FD23B468-A4BF-4438-8AE9-382218D62BEE}" dt="2026-04-22T22:17:25.032" v="1493" actId="20577"/>
          <ac:spMkLst>
            <pc:docMk/>
            <pc:sldMk cId="34841637" sldId="1538"/>
            <ac:spMk id="5" creationId="{D731E99C-1E51-28CB-7CAD-6D3AEE17E393}"/>
          </ac:spMkLst>
        </pc:spChg>
        <pc:spChg chg="add mod">
          <ac:chgData name="Morgan Dora (2327894)" userId="03510891-8eef-4361-b471-c3fc643f2438" providerId="ADAL" clId="{FD23B468-A4BF-4438-8AE9-382218D62BEE}" dt="2026-04-22T21:46:59.761" v="962" actId="1076"/>
          <ac:spMkLst>
            <pc:docMk/>
            <pc:sldMk cId="34841637" sldId="1538"/>
            <ac:spMk id="7" creationId="{37C12067-5370-455E-5E97-0C3C90C3C135}"/>
          </ac:spMkLst>
        </pc:spChg>
        <pc:spChg chg="add del mod">
          <ac:chgData name="Morgan Dora (2327894)" userId="03510891-8eef-4361-b471-c3fc643f2438" providerId="ADAL" clId="{FD23B468-A4BF-4438-8AE9-382218D62BEE}" dt="2026-04-22T21:45:12.147" v="909" actId="21"/>
          <ac:spMkLst>
            <pc:docMk/>
            <pc:sldMk cId="34841637" sldId="1538"/>
            <ac:spMk id="10" creationId="{28180813-A508-47F8-1AE7-37AB0B27AE22}"/>
          </ac:spMkLst>
        </pc:spChg>
        <pc:spChg chg="add mod">
          <ac:chgData name="Morgan Dora (2327894)" userId="03510891-8eef-4361-b471-c3fc643f2438" providerId="ADAL" clId="{FD23B468-A4BF-4438-8AE9-382218D62BEE}" dt="2026-04-22T21:46:59.119" v="961" actId="1076"/>
          <ac:spMkLst>
            <pc:docMk/>
            <pc:sldMk cId="34841637" sldId="1538"/>
            <ac:spMk id="12" creationId="{475585B8-EF6C-77C7-6D25-607B8CE5ECBF}"/>
          </ac:spMkLst>
        </pc:spChg>
        <pc:picChg chg="add mod">
          <ac:chgData name="Morgan Dora (2327894)" userId="03510891-8eef-4361-b471-c3fc643f2438" providerId="ADAL" clId="{FD23B468-A4BF-4438-8AE9-382218D62BEE}" dt="2026-04-22T21:48:30.777" v="984" actId="1076"/>
          <ac:picMkLst>
            <pc:docMk/>
            <pc:sldMk cId="34841637" sldId="1538"/>
            <ac:picMk id="9" creationId="{D1651AB5-FC14-F0C1-2DF7-04046BFD443A}"/>
          </ac:picMkLst>
        </pc:picChg>
      </pc:sldChg>
      <pc:sldChg chg="addSp modSp new mod setBg">
        <pc:chgData name="Morgan Dora (2327894)" userId="03510891-8eef-4361-b471-c3fc643f2438" providerId="ADAL" clId="{FD23B468-A4BF-4438-8AE9-382218D62BEE}" dt="2026-04-22T21:53:07.746" v="1091" actId="20577"/>
        <pc:sldMkLst>
          <pc:docMk/>
          <pc:sldMk cId="3948939934" sldId="1539"/>
        </pc:sldMkLst>
        <pc:spChg chg="mod">
          <ac:chgData name="Morgan Dora (2327894)" userId="03510891-8eef-4361-b471-c3fc643f2438" providerId="ADAL" clId="{FD23B468-A4BF-4438-8AE9-382218D62BEE}" dt="2026-04-22T21:50:21.212" v="1004" actId="14100"/>
          <ac:spMkLst>
            <pc:docMk/>
            <pc:sldMk cId="3948939934" sldId="1539"/>
            <ac:spMk id="2" creationId="{BC42F545-E639-8ACC-63BE-22CEEEC716BA}"/>
          </ac:spMkLst>
        </pc:spChg>
        <pc:spChg chg="add mod">
          <ac:chgData name="Morgan Dora (2327894)" userId="03510891-8eef-4361-b471-c3fc643f2438" providerId="ADAL" clId="{FD23B468-A4BF-4438-8AE9-382218D62BEE}" dt="2026-04-22T21:53:07.746" v="1091" actId="20577"/>
          <ac:spMkLst>
            <pc:docMk/>
            <pc:sldMk cId="3948939934" sldId="1539"/>
            <ac:spMk id="6" creationId="{60BA208C-EB42-BD76-0464-518C6B5C81CE}"/>
          </ac:spMkLst>
        </pc:spChg>
        <pc:spChg chg="add">
          <ac:chgData name="Morgan Dora (2327894)" userId="03510891-8eef-4361-b471-c3fc643f2438" providerId="ADAL" clId="{FD23B468-A4BF-4438-8AE9-382218D62BEE}" dt="2026-04-22T21:49:54.840" v="995" actId="26606"/>
          <ac:spMkLst>
            <pc:docMk/>
            <pc:sldMk cId="3948939934" sldId="1539"/>
            <ac:spMk id="9" creationId="{0CABCAE3-64FC-4149-819F-2C1812824154}"/>
          </ac:spMkLst>
        </pc:spChg>
        <pc:spChg chg="add">
          <ac:chgData name="Morgan Dora (2327894)" userId="03510891-8eef-4361-b471-c3fc643f2438" providerId="ADAL" clId="{FD23B468-A4BF-4438-8AE9-382218D62BEE}" dt="2026-04-22T21:49:54.840" v="995" actId="26606"/>
          <ac:spMkLst>
            <pc:docMk/>
            <pc:sldMk cId="3948939934" sldId="1539"/>
            <ac:spMk id="17" creationId="{D0712110-0BC1-4B31-B3BB-63B44222E87F}"/>
          </ac:spMkLst>
        </pc:spChg>
        <pc:spChg chg="add">
          <ac:chgData name="Morgan Dora (2327894)" userId="03510891-8eef-4361-b471-c3fc643f2438" providerId="ADAL" clId="{FD23B468-A4BF-4438-8AE9-382218D62BEE}" dt="2026-04-22T21:49:54.840" v="995" actId="26606"/>
          <ac:spMkLst>
            <pc:docMk/>
            <pc:sldMk cId="3948939934" sldId="1539"/>
            <ac:spMk id="19" creationId="{4466B5F3-C053-4580-B04A-1EF949888280}"/>
          </ac:spMkLst>
        </pc:spChg>
        <pc:picChg chg="add mod">
          <ac:chgData name="Morgan Dora (2327894)" userId="03510891-8eef-4361-b471-c3fc643f2438" providerId="ADAL" clId="{FD23B468-A4BF-4438-8AE9-382218D62BEE}" dt="2026-04-22T21:50:18.340" v="1003" actId="1076"/>
          <ac:picMkLst>
            <pc:docMk/>
            <pc:sldMk cId="3948939934" sldId="1539"/>
            <ac:picMk id="4" creationId="{5CA33917-9E66-DF15-1656-1BEA7728B722}"/>
          </ac:picMkLst>
        </pc:picChg>
        <pc:picChg chg="add">
          <ac:chgData name="Morgan Dora (2327894)" userId="03510891-8eef-4361-b471-c3fc643f2438" providerId="ADAL" clId="{FD23B468-A4BF-4438-8AE9-382218D62BEE}" dt="2026-04-22T21:49:54.840" v="995" actId="26606"/>
          <ac:picMkLst>
            <pc:docMk/>
            <pc:sldMk cId="3948939934" sldId="1539"/>
            <ac:picMk id="11" creationId="{012FDCFE-9AD2-4D8A-8CBF-B3AA37EBF6DD}"/>
          </ac:picMkLst>
        </pc:picChg>
        <pc:picChg chg="add">
          <ac:chgData name="Morgan Dora (2327894)" userId="03510891-8eef-4361-b471-c3fc643f2438" providerId="ADAL" clId="{FD23B468-A4BF-4438-8AE9-382218D62BEE}" dt="2026-04-22T21:49:54.840" v="995" actId="26606"/>
          <ac:picMkLst>
            <pc:docMk/>
            <pc:sldMk cId="3948939934" sldId="1539"/>
            <ac:picMk id="23" creationId="{25CED634-E2D0-4AB7-96DD-816C9B52C5CF}"/>
          </ac:picMkLst>
        </pc:picChg>
        <pc:cxnChg chg="add">
          <ac:chgData name="Morgan Dora (2327894)" userId="03510891-8eef-4361-b471-c3fc643f2438" providerId="ADAL" clId="{FD23B468-A4BF-4438-8AE9-382218D62BEE}" dt="2026-04-22T21:49:54.840" v="995" actId="26606"/>
          <ac:cxnSpMkLst>
            <pc:docMk/>
            <pc:sldMk cId="3948939934" sldId="1539"/>
            <ac:cxnSpMk id="13" creationId="{FBD463FC-4CA8-4FF4-85A3-AF9F4B98D210}"/>
          </ac:cxnSpMkLst>
        </pc:cxnChg>
        <pc:cxnChg chg="add">
          <ac:chgData name="Morgan Dora (2327894)" userId="03510891-8eef-4361-b471-c3fc643f2438" providerId="ADAL" clId="{FD23B468-A4BF-4438-8AE9-382218D62BEE}" dt="2026-04-22T21:49:54.840" v="995" actId="26606"/>
          <ac:cxnSpMkLst>
            <pc:docMk/>
            <pc:sldMk cId="3948939934" sldId="1539"/>
            <ac:cxnSpMk id="15" creationId="{BECF35C3-8B44-4F4B-BD25-4C01823DB22A}"/>
          </ac:cxnSpMkLst>
        </pc:cxnChg>
        <pc:cxnChg chg="add">
          <ac:chgData name="Morgan Dora (2327894)" userId="03510891-8eef-4361-b471-c3fc643f2438" providerId="ADAL" clId="{FD23B468-A4BF-4438-8AE9-382218D62BEE}" dt="2026-04-22T21:49:54.840" v="995" actId="26606"/>
          <ac:cxnSpMkLst>
            <pc:docMk/>
            <pc:sldMk cId="3948939934" sldId="1539"/>
            <ac:cxnSpMk id="25" creationId="{FCDDCDFB-696D-4FDF-9B58-24F71B7C37BC}"/>
          </ac:cxnSpMkLst>
        </pc:cxnChg>
      </pc:sldChg>
      <pc:sldChg chg="addSp delSp modSp new mod">
        <pc:chgData name="Morgan Dora (2327894)" userId="03510891-8eef-4361-b471-c3fc643f2438" providerId="ADAL" clId="{FD23B468-A4BF-4438-8AE9-382218D62BEE}" dt="2026-04-22T21:58:06.756" v="1145" actId="20577"/>
        <pc:sldMkLst>
          <pc:docMk/>
          <pc:sldMk cId="4269684175" sldId="1540"/>
        </pc:sldMkLst>
        <pc:spChg chg="mod">
          <ac:chgData name="Morgan Dora (2327894)" userId="03510891-8eef-4361-b471-c3fc643f2438" providerId="ADAL" clId="{FD23B468-A4BF-4438-8AE9-382218D62BEE}" dt="2026-04-22T21:54:02.122" v="1098" actId="1076"/>
          <ac:spMkLst>
            <pc:docMk/>
            <pc:sldMk cId="4269684175" sldId="1540"/>
            <ac:spMk id="2" creationId="{378A4CBC-8DCE-BE54-AC0A-89874C38B9A1}"/>
          </ac:spMkLst>
        </pc:spChg>
        <pc:spChg chg="add del mod">
          <ac:chgData name="Morgan Dora (2327894)" userId="03510891-8eef-4361-b471-c3fc643f2438" providerId="ADAL" clId="{FD23B468-A4BF-4438-8AE9-382218D62BEE}" dt="2026-04-22T21:55:15.651" v="1106" actId="21"/>
          <ac:spMkLst>
            <pc:docMk/>
            <pc:sldMk cId="4269684175" sldId="1540"/>
            <ac:spMk id="5" creationId="{1EB0EAE2-F7DB-F793-48DA-DBDD1067D727}"/>
          </ac:spMkLst>
        </pc:spChg>
        <pc:spChg chg="add del mod">
          <ac:chgData name="Morgan Dora (2327894)" userId="03510891-8eef-4361-b471-c3fc643f2438" providerId="ADAL" clId="{FD23B468-A4BF-4438-8AE9-382218D62BEE}" dt="2026-04-22T21:57:04.399" v="1113" actId="21"/>
          <ac:spMkLst>
            <pc:docMk/>
            <pc:sldMk cId="4269684175" sldId="1540"/>
            <ac:spMk id="8" creationId="{02DF1FAF-784E-1033-5DFA-02B78E3401EC}"/>
          </ac:spMkLst>
        </pc:spChg>
        <pc:spChg chg="add mod">
          <ac:chgData name="Morgan Dora (2327894)" userId="03510891-8eef-4361-b471-c3fc643f2438" providerId="ADAL" clId="{FD23B468-A4BF-4438-8AE9-382218D62BEE}" dt="2026-04-22T21:58:06.756" v="1145" actId="20577"/>
          <ac:spMkLst>
            <pc:docMk/>
            <pc:sldMk cId="4269684175" sldId="1540"/>
            <ac:spMk id="10" creationId="{4FE184CD-C436-A794-EFEA-36889D3CF413}"/>
          </ac:spMkLst>
        </pc:spChg>
        <pc:picChg chg="add del mod">
          <ac:chgData name="Morgan Dora (2327894)" userId="03510891-8eef-4361-b471-c3fc643f2438" providerId="ADAL" clId="{FD23B468-A4BF-4438-8AE9-382218D62BEE}" dt="2026-04-22T21:56:53.313" v="1111" actId="21"/>
          <ac:picMkLst>
            <pc:docMk/>
            <pc:sldMk cId="4269684175" sldId="1540"/>
            <ac:picMk id="4" creationId="{CAC7D8C0-3187-F988-9DDF-DF1C99D319C1}"/>
          </ac:picMkLst>
        </pc:picChg>
        <pc:picChg chg="add mod">
          <ac:chgData name="Morgan Dora (2327894)" userId="03510891-8eef-4361-b471-c3fc643f2438" providerId="ADAL" clId="{FD23B468-A4BF-4438-8AE9-382218D62BEE}" dt="2026-04-22T21:57:10.316" v="1116" actId="1076"/>
          <ac:picMkLst>
            <pc:docMk/>
            <pc:sldMk cId="4269684175" sldId="1540"/>
            <ac:picMk id="7" creationId="{8403BA97-B450-5511-DD24-7EDFC7C9CF6B}"/>
          </ac:picMkLst>
        </pc:picChg>
      </pc:sldChg>
      <pc:sldChg chg="addSp delSp modSp add mod">
        <pc:chgData name="Morgan Dora (2327894)" userId="03510891-8eef-4361-b471-c3fc643f2438" providerId="ADAL" clId="{FD23B468-A4BF-4438-8AE9-382218D62BEE}" dt="2026-04-22T22:03:45.401" v="1192"/>
        <pc:sldMkLst>
          <pc:docMk/>
          <pc:sldMk cId="2902394430" sldId="1541"/>
        </pc:sldMkLst>
        <pc:spChg chg="mod">
          <ac:chgData name="Morgan Dora (2327894)" userId="03510891-8eef-4361-b471-c3fc643f2438" providerId="ADAL" clId="{FD23B468-A4BF-4438-8AE9-382218D62BEE}" dt="2026-04-22T22:03:26.742" v="1189" actId="20577"/>
          <ac:spMkLst>
            <pc:docMk/>
            <pc:sldMk cId="2902394430" sldId="1541"/>
            <ac:spMk id="2" creationId="{DBDCCB37-1AD3-313B-BCFE-1264DACBD6F8}"/>
          </ac:spMkLst>
        </pc:spChg>
        <pc:spChg chg="add del mod">
          <ac:chgData name="Morgan Dora (2327894)" userId="03510891-8eef-4361-b471-c3fc643f2438" providerId="ADAL" clId="{FD23B468-A4BF-4438-8AE9-382218D62BEE}" dt="2026-04-22T22:03:45.401" v="1192"/>
          <ac:spMkLst>
            <pc:docMk/>
            <pc:sldMk cId="2902394430" sldId="1541"/>
            <ac:spMk id="4" creationId="{F7DC6755-D473-6A31-5F45-739D14C33C79}"/>
          </ac:spMkLst>
        </pc:spChg>
        <pc:spChg chg="del">
          <ac:chgData name="Morgan Dora (2327894)" userId="03510891-8eef-4361-b471-c3fc643f2438" providerId="ADAL" clId="{FD23B468-A4BF-4438-8AE9-382218D62BEE}" dt="2026-04-22T21:59:29.729" v="1158" actId="21"/>
          <ac:spMkLst>
            <pc:docMk/>
            <pc:sldMk cId="2902394430" sldId="1541"/>
            <ac:spMk id="10" creationId="{208A4B1A-788E-199B-9605-6358B4AC4ABF}"/>
          </ac:spMkLst>
        </pc:spChg>
        <pc:picChg chg="mod">
          <ac:chgData name="Morgan Dora (2327894)" userId="03510891-8eef-4361-b471-c3fc643f2438" providerId="ADAL" clId="{FD23B468-A4BF-4438-8AE9-382218D62BEE}" dt="2026-04-22T22:02:08.523" v="1183" actId="1076"/>
          <ac:picMkLst>
            <pc:docMk/>
            <pc:sldMk cId="2902394430" sldId="1541"/>
            <ac:picMk id="7" creationId="{79C78181-6AE1-4489-A9CB-4BC0BD1D045E}"/>
          </ac:picMkLst>
        </pc:picChg>
      </pc:sldChg>
      <pc:sldChg chg="modSp add mod">
        <pc:chgData name="Morgan Dora (2327894)" userId="03510891-8eef-4361-b471-c3fc643f2438" providerId="ADAL" clId="{FD23B468-A4BF-4438-8AE9-382218D62BEE}" dt="2026-04-22T22:07:48.446" v="1382" actId="20577"/>
        <pc:sldMkLst>
          <pc:docMk/>
          <pc:sldMk cId="852151769" sldId="1542"/>
        </pc:sldMkLst>
        <pc:spChg chg="mod">
          <ac:chgData name="Morgan Dora (2327894)" userId="03510891-8eef-4361-b471-c3fc643f2438" providerId="ADAL" clId="{FD23B468-A4BF-4438-8AE9-382218D62BEE}" dt="2026-04-22T22:07:48.446" v="1382" actId="20577"/>
          <ac:spMkLst>
            <pc:docMk/>
            <pc:sldMk cId="852151769" sldId="1542"/>
            <ac:spMk id="2" creationId="{BAAF7585-EF8B-98F3-8AAC-5B228BDB938A}"/>
          </ac:spMkLst>
        </pc:spChg>
      </pc:sldChg>
      <pc:sldChg chg="addSp modSp add mod">
        <pc:chgData name="Morgan Dora (2327894)" userId="03510891-8eef-4361-b471-c3fc643f2438" providerId="ADAL" clId="{FD23B468-A4BF-4438-8AE9-382218D62BEE}" dt="2026-04-22T22:07:36.739" v="1332" actId="255"/>
        <pc:sldMkLst>
          <pc:docMk/>
          <pc:sldMk cId="1563165199" sldId="1543"/>
        </pc:sldMkLst>
        <pc:spChg chg="mod">
          <ac:chgData name="Morgan Dora (2327894)" userId="03510891-8eef-4361-b471-c3fc643f2438" providerId="ADAL" clId="{FD23B468-A4BF-4438-8AE9-382218D62BEE}" dt="2026-04-22T22:06:31.424" v="1319" actId="1076"/>
          <ac:spMkLst>
            <pc:docMk/>
            <pc:sldMk cId="1563165199" sldId="1543"/>
            <ac:spMk id="2" creationId="{A6CC6873-98CF-37F8-80CF-2F836D44B7D2}"/>
          </ac:spMkLst>
        </pc:spChg>
        <pc:spChg chg="add mod">
          <ac:chgData name="Morgan Dora (2327894)" userId="03510891-8eef-4361-b471-c3fc643f2438" providerId="ADAL" clId="{FD23B468-A4BF-4438-8AE9-382218D62BEE}" dt="2026-04-22T22:06:29.778" v="1318" actId="113"/>
          <ac:spMkLst>
            <pc:docMk/>
            <pc:sldMk cId="1563165199" sldId="1543"/>
            <ac:spMk id="4" creationId="{7B3C8EDF-D5C7-5A41-8D55-F39F8C2E25E0}"/>
          </ac:spMkLst>
        </pc:spChg>
        <pc:spChg chg="add mod">
          <ac:chgData name="Morgan Dora (2327894)" userId="03510891-8eef-4361-b471-c3fc643f2438" providerId="ADAL" clId="{FD23B468-A4BF-4438-8AE9-382218D62BEE}" dt="2026-04-22T22:07:36.739" v="1332" actId="255"/>
          <ac:spMkLst>
            <pc:docMk/>
            <pc:sldMk cId="1563165199" sldId="1543"/>
            <ac:spMk id="6" creationId="{B0BA91EB-C3ED-D92B-3373-813D00DC226B}"/>
          </ac:spMkLst>
        </pc:spChg>
      </pc:sldChg>
      <pc:sldChg chg="addSp delSp modSp new mod">
        <pc:chgData name="Morgan Dora (2327894)" userId="03510891-8eef-4361-b471-c3fc643f2438" providerId="ADAL" clId="{FD23B468-A4BF-4438-8AE9-382218D62BEE}" dt="2026-04-22T22:15:18.734" v="1491" actId="113"/>
        <pc:sldMkLst>
          <pc:docMk/>
          <pc:sldMk cId="3884876725" sldId="1544"/>
        </pc:sldMkLst>
        <pc:spChg chg="mod">
          <ac:chgData name="Morgan Dora (2327894)" userId="03510891-8eef-4361-b471-c3fc643f2438" providerId="ADAL" clId="{FD23B468-A4BF-4438-8AE9-382218D62BEE}" dt="2026-04-22T22:11:30.072" v="1462" actId="1076"/>
          <ac:spMkLst>
            <pc:docMk/>
            <pc:sldMk cId="3884876725" sldId="1544"/>
            <ac:spMk id="2" creationId="{A148925F-EBA0-A910-255A-74F36FD213EE}"/>
          </ac:spMkLst>
        </pc:spChg>
        <pc:spChg chg="add mod">
          <ac:chgData name="Morgan Dora (2327894)" userId="03510891-8eef-4361-b471-c3fc643f2438" providerId="ADAL" clId="{FD23B468-A4BF-4438-8AE9-382218D62BEE}" dt="2026-04-22T22:11:57.744" v="1467" actId="20577"/>
          <ac:spMkLst>
            <pc:docMk/>
            <pc:sldMk cId="3884876725" sldId="1544"/>
            <ac:spMk id="4" creationId="{850BCAD8-8E08-93D6-D110-D9AFC748A397}"/>
          </ac:spMkLst>
        </pc:spChg>
        <pc:spChg chg="add mod">
          <ac:chgData name="Morgan Dora (2327894)" userId="03510891-8eef-4361-b471-c3fc643f2438" providerId="ADAL" clId="{FD23B468-A4BF-4438-8AE9-382218D62BEE}" dt="2026-04-22T22:15:18.734" v="1491" actId="113"/>
          <ac:spMkLst>
            <pc:docMk/>
            <pc:sldMk cId="3884876725" sldId="1544"/>
            <ac:spMk id="6" creationId="{2DEB30E5-2D6F-3E72-1BCD-801C51D17846}"/>
          </ac:spMkLst>
        </pc:spChg>
        <pc:spChg chg="add del mod">
          <ac:chgData name="Morgan Dora (2327894)" userId="03510891-8eef-4361-b471-c3fc643f2438" providerId="ADAL" clId="{FD23B468-A4BF-4438-8AE9-382218D62BEE}" dt="2026-04-22T22:13:50.929" v="1481" actId="21"/>
          <ac:spMkLst>
            <pc:docMk/>
            <pc:sldMk cId="3884876725" sldId="1544"/>
            <ac:spMk id="9" creationId="{11ED46C9-4EBB-ED77-F4C9-E99D7C7897A9}"/>
          </ac:spMkLst>
        </pc:spChg>
        <pc:picChg chg="add del mod modCrop">
          <ac:chgData name="Morgan Dora (2327894)" userId="03510891-8eef-4361-b471-c3fc643f2438" providerId="ADAL" clId="{FD23B468-A4BF-4438-8AE9-382218D62BEE}" dt="2026-04-22T22:14:32.890" v="1488" actId="1076"/>
          <ac:picMkLst>
            <pc:docMk/>
            <pc:sldMk cId="3884876725" sldId="1544"/>
            <ac:picMk id="8" creationId="{D98159CB-0603-13F7-0A31-101A3F42FC74}"/>
          </ac:picMkLst>
        </pc:picChg>
      </pc:sldChg>
      <pc:sldChg chg="modSp new mod">
        <pc:chgData name="Morgan Dora (2327894)" userId="03510891-8eef-4361-b471-c3fc643f2438" providerId="ADAL" clId="{FD23B468-A4BF-4438-8AE9-382218D62BEE}" dt="2026-04-22T22:19:59.276" v="1548" actId="122"/>
        <pc:sldMkLst>
          <pc:docMk/>
          <pc:sldMk cId="3309423116" sldId="1545"/>
        </pc:sldMkLst>
        <pc:spChg chg="mod">
          <ac:chgData name="Morgan Dora (2327894)" userId="03510891-8eef-4361-b471-c3fc643f2438" providerId="ADAL" clId="{FD23B468-A4BF-4438-8AE9-382218D62BEE}" dt="2026-04-22T22:19:59.276" v="1548" actId="122"/>
          <ac:spMkLst>
            <pc:docMk/>
            <pc:sldMk cId="3309423116" sldId="1545"/>
            <ac:spMk id="2" creationId="{6B850443-4134-C6D4-727C-966CD0790AD1}"/>
          </ac:spMkLst>
        </pc:spChg>
        <pc:spChg chg="mod">
          <ac:chgData name="Morgan Dora (2327894)" userId="03510891-8eef-4361-b471-c3fc643f2438" providerId="ADAL" clId="{FD23B468-A4BF-4438-8AE9-382218D62BEE}" dt="2026-04-22T22:19:25.764" v="1532" actId="255"/>
          <ac:spMkLst>
            <pc:docMk/>
            <pc:sldMk cId="3309423116" sldId="1545"/>
            <ac:spMk id="3" creationId="{B2532C1D-7E86-14D7-213D-10B85711DC97}"/>
          </ac:spMkLst>
        </pc:spChg>
      </pc:sldChg>
      <pc:sldChg chg="modSp add mod">
        <pc:chgData name="Morgan Dora (2327894)" userId="03510891-8eef-4361-b471-c3fc643f2438" providerId="ADAL" clId="{FD23B468-A4BF-4438-8AE9-382218D62BEE}" dt="2026-04-22T22:21:40.787" v="1578" actId="20577"/>
        <pc:sldMkLst>
          <pc:docMk/>
          <pc:sldMk cId="774127113" sldId="1546"/>
        </pc:sldMkLst>
        <pc:spChg chg="mod">
          <ac:chgData name="Morgan Dora (2327894)" userId="03510891-8eef-4361-b471-c3fc643f2438" providerId="ADAL" clId="{FD23B468-A4BF-4438-8AE9-382218D62BEE}" dt="2026-04-22T22:20:42.941" v="1557" actId="113"/>
          <ac:spMkLst>
            <pc:docMk/>
            <pc:sldMk cId="774127113" sldId="1546"/>
            <ac:spMk id="2" creationId="{04B9EF7E-00FE-75F9-38FB-45DA0362557E}"/>
          </ac:spMkLst>
        </pc:spChg>
        <pc:spChg chg="mod">
          <ac:chgData name="Morgan Dora (2327894)" userId="03510891-8eef-4361-b471-c3fc643f2438" providerId="ADAL" clId="{FD23B468-A4BF-4438-8AE9-382218D62BEE}" dt="2026-04-22T22:21:40.787" v="1578" actId="20577"/>
          <ac:spMkLst>
            <pc:docMk/>
            <pc:sldMk cId="774127113" sldId="1546"/>
            <ac:spMk id="3" creationId="{55F67D58-B698-6BB8-F8FD-8C44CD45C5AB}"/>
          </ac:spMkLst>
        </pc:spChg>
      </pc:sldChg>
      <pc:sldChg chg="modSp add mod">
        <pc:chgData name="Morgan Dora (2327894)" userId="03510891-8eef-4361-b471-c3fc643f2438" providerId="ADAL" clId="{FD23B468-A4BF-4438-8AE9-382218D62BEE}" dt="2026-04-22T22:23:11.518" v="1600" actId="20577"/>
        <pc:sldMkLst>
          <pc:docMk/>
          <pc:sldMk cId="938710374" sldId="1547"/>
        </pc:sldMkLst>
        <pc:spChg chg="mod">
          <ac:chgData name="Morgan Dora (2327894)" userId="03510891-8eef-4361-b471-c3fc643f2438" providerId="ADAL" clId="{FD23B468-A4BF-4438-8AE9-382218D62BEE}" dt="2026-04-22T22:23:11.518" v="1600" actId="20577"/>
          <ac:spMkLst>
            <pc:docMk/>
            <pc:sldMk cId="938710374" sldId="1547"/>
            <ac:spMk id="2" creationId="{496D5073-807E-6229-378F-7279988B4598}"/>
          </ac:spMkLst>
        </pc:spChg>
        <pc:spChg chg="mod">
          <ac:chgData name="Morgan Dora (2327894)" userId="03510891-8eef-4361-b471-c3fc643f2438" providerId="ADAL" clId="{FD23B468-A4BF-4438-8AE9-382218D62BEE}" dt="2026-04-22T22:22:43.111" v="1586" actId="20577"/>
          <ac:spMkLst>
            <pc:docMk/>
            <pc:sldMk cId="938710374" sldId="1547"/>
            <ac:spMk id="3" creationId="{ED50FBDB-AA37-DDA6-B026-30F10F4A914D}"/>
          </ac:spMkLst>
        </pc:spChg>
      </pc:sldChg>
      <pc:sldChg chg="addSp modSp new mod setBg addAnim">
        <pc:chgData name="Morgan Dora (2327894)" userId="03510891-8eef-4361-b471-c3fc643f2438" providerId="ADAL" clId="{FD23B468-A4BF-4438-8AE9-382218D62BEE}" dt="2026-04-22T22:27:07.139" v="1706" actId="14100"/>
        <pc:sldMkLst>
          <pc:docMk/>
          <pc:sldMk cId="3757010502" sldId="1548"/>
        </pc:sldMkLst>
        <pc:spChg chg="mod">
          <ac:chgData name="Morgan Dora (2327894)" userId="03510891-8eef-4361-b471-c3fc643f2438" providerId="ADAL" clId="{FD23B468-A4BF-4438-8AE9-382218D62BEE}" dt="2026-04-22T22:26:56.777" v="1705" actId="1076"/>
          <ac:spMkLst>
            <pc:docMk/>
            <pc:sldMk cId="3757010502" sldId="1548"/>
            <ac:spMk id="2" creationId="{4301FECF-566E-7751-1266-81F7DCD3153B}"/>
          </ac:spMkLst>
        </pc:spChg>
        <pc:spChg chg="mod">
          <ac:chgData name="Morgan Dora (2327894)" userId="03510891-8eef-4361-b471-c3fc643f2438" providerId="ADAL" clId="{FD23B468-A4BF-4438-8AE9-382218D62BEE}" dt="2026-04-22T22:27:07.139" v="1706" actId="14100"/>
          <ac:spMkLst>
            <pc:docMk/>
            <pc:sldMk cId="3757010502" sldId="1548"/>
            <ac:spMk id="3" creationId="{61CCD17A-EF06-EB02-EA90-69C9476CBC0D}"/>
          </ac:spMkLst>
        </pc:spChg>
        <pc:spChg chg="add">
          <ac:chgData name="Morgan Dora (2327894)" userId="03510891-8eef-4361-b471-c3fc643f2438" providerId="ADAL" clId="{FD23B468-A4BF-4438-8AE9-382218D62BEE}" dt="2026-04-22T22:26:08.445" v="1696" actId="26606"/>
          <ac:spMkLst>
            <pc:docMk/>
            <pc:sldMk cId="3757010502" sldId="1548"/>
            <ac:spMk id="10" creationId="{EC17D08F-2133-44A9-B28C-CB29928FA8D9}"/>
          </ac:spMkLst>
        </pc:spChg>
        <pc:spChg chg="add">
          <ac:chgData name="Morgan Dora (2327894)" userId="03510891-8eef-4361-b471-c3fc643f2438" providerId="ADAL" clId="{FD23B468-A4BF-4438-8AE9-382218D62BEE}" dt="2026-04-22T22:26:08.445" v="1696" actId="26606"/>
          <ac:spMkLst>
            <pc:docMk/>
            <pc:sldMk cId="3757010502" sldId="1548"/>
            <ac:spMk id="12" creationId="{0CC36881-E309-4C41-8B5B-203AADC15FF6}"/>
          </ac:spMkLst>
        </pc:spChg>
        <pc:grpChg chg="add">
          <ac:chgData name="Morgan Dora (2327894)" userId="03510891-8eef-4361-b471-c3fc643f2438" providerId="ADAL" clId="{FD23B468-A4BF-4438-8AE9-382218D62BEE}" dt="2026-04-22T22:26:08.445" v="1696" actId="26606"/>
          <ac:grpSpMkLst>
            <pc:docMk/>
            <pc:sldMk cId="3757010502" sldId="1548"/>
            <ac:grpSpMk id="16" creationId="{AED92372-F778-4E96-9E90-4E63BAF3CAD3}"/>
          </ac:grpSpMkLst>
        </pc:grpChg>
        <pc:picChg chg="add mod">
          <ac:chgData name="Morgan Dora (2327894)" userId="03510891-8eef-4361-b471-c3fc643f2438" providerId="ADAL" clId="{FD23B468-A4BF-4438-8AE9-382218D62BEE}" dt="2026-04-22T22:26:13.767" v="1700" actId="962"/>
          <ac:picMkLst>
            <pc:docMk/>
            <pc:sldMk cId="3757010502" sldId="1548"/>
            <ac:picMk id="5" creationId="{9DB3D2D2-B2C1-19E5-647F-EA68AD62C40D}"/>
          </ac:picMkLst>
        </pc:picChg>
        <pc:picChg chg="add">
          <ac:chgData name="Morgan Dora (2327894)" userId="03510891-8eef-4361-b471-c3fc643f2438" providerId="ADAL" clId="{FD23B468-A4BF-4438-8AE9-382218D62BEE}" dt="2026-04-22T22:26:08.445" v="1696" actId="26606"/>
          <ac:picMkLst>
            <pc:docMk/>
            <pc:sldMk cId="3757010502" sldId="1548"/>
            <ac:picMk id="20" creationId="{4B61EBEC-D0CA-456C-98A6-EDA1AC9FB0D6}"/>
          </ac:picMkLst>
        </pc:picChg>
        <pc:cxnChg chg="add">
          <ac:chgData name="Morgan Dora (2327894)" userId="03510891-8eef-4361-b471-c3fc643f2438" providerId="ADAL" clId="{FD23B468-A4BF-4438-8AE9-382218D62BEE}" dt="2026-04-22T22:26:08.445" v="1696" actId="26606"/>
          <ac:cxnSpMkLst>
            <pc:docMk/>
            <pc:sldMk cId="3757010502" sldId="1548"/>
            <ac:cxnSpMk id="14" creationId="{84F2C6A8-7D46-49EA-860B-0F0B0208436C}"/>
          </ac:cxnSpMkLst>
        </pc:cxnChg>
        <pc:cxnChg chg="add">
          <ac:chgData name="Morgan Dora (2327894)" userId="03510891-8eef-4361-b471-c3fc643f2438" providerId="ADAL" clId="{FD23B468-A4BF-4438-8AE9-382218D62BEE}" dt="2026-04-22T22:26:08.445" v="1696" actId="26606"/>
          <ac:cxnSpMkLst>
            <pc:docMk/>
            <pc:sldMk cId="3757010502" sldId="1548"/>
            <ac:cxnSpMk id="22" creationId="{718A71EB-D327-4458-85FB-26336B2BA01B}"/>
          </ac:cxnSpMkLst>
        </pc:cxnChg>
      </pc:sldChg>
      <pc:sldChg chg="addSp modSp new mod">
        <pc:chgData name="Morgan Dora (2327894)" userId="03510891-8eef-4361-b471-c3fc643f2438" providerId="ADAL" clId="{FD23B468-A4BF-4438-8AE9-382218D62BEE}" dt="2026-04-22T22:48:16.206" v="1956" actId="20577"/>
        <pc:sldMkLst>
          <pc:docMk/>
          <pc:sldMk cId="2107164283" sldId="1549"/>
        </pc:sldMkLst>
        <pc:spChg chg="mod">
          <ac:chgData name="Morgan Dora (2327894)" userId="03510891-8eef-4361-b471-c3fc643f2438" providerId="ADAL" clId="{FD23B468-A4BF-4438-8AE9-382218D62BEE}" dt="2026-04-22T22:48:16.206" v="1956" actId="20577"/>
          <ac:spMkLst>
            <pc:docMk/>
            <pc:sldMk cId="2107164283" sldId="1549"/>
            <ac:spMk id="2" creationId="{243E05D8-FFAC-89EB-80B3-71E111AD9980}"/>
          </ac:spMkLst>
        </pc:spChg>
        <pc:spChg chg="add mod">
          <ac:chgData name="Morgan Dora (2327894)" userId="03510891-8eef-4361-b471-c3fc643f2438" providerId="ADAL" clId="{FD23B468-A4BF-4438-8AE9-382218D62BEE}" dt="2026-04-22T22:41:18.717" v="1845" actId="207"/>
          <ac:spMkLst>
            <pc:docMk/>
            <pc:sldMk cId="2107164283" sldId="1549"/>
            <ac:spMk id="6" creationId="{AFAC6FBE-25EB-0F84-FB11-120CA325559F}"/>
          </ac:spMkLst>
        </pc:spChg>
        <pc:picChg chg="add mod modCrop">
          <ac:chgData name="Morgan Dora (2327894)" userId="03510891-8eef-4361-b471-c3fc643f2438" providerId="ADAL" clId="{FD23B468-A4BF-4438-8AE9-382218D62BEE}" dt="2026-04-22T22:40:13.210" v="1826" actId="732"/>
          <ac:picMkLst>
            <pc:docMk/>
            <pc:sldMk cId="2107164283" sldId="1549"/>
            <ac:picMk id="4" creationId="{66E9ABED-FCC6-592F-3EFE-58E8C7E3BC55}"/>
          </ac:picMkLst>
        </pc:picChg>
      </pc:sldChg>
      <pc:sldChg chg="addSp delSp modSp add mod">
        <pc:chgData name="Morgan Dora (2327894)" userId="03510891-8eef-4361-b471-c3fc643f2438" providerId="ADAL" clId="{FD23B468-A4BF-4438-8AE9-382218D62BEE}" dt="2026-04-22T22:48:04.711" v="1954" actId="20577"/>
        <pc:sldMkLst>
          <pc:docMk/>
          <pc:sldMk cId="4250151735" sldId="1550"/>
        </pc:sldMkLst>
        <pc:spChg chg="mod">
          <ac:chgData name="Morgan Dora (2327894)" userId="03510891-8eef-4361-b471-c3fc643f2438" providerId="ADAL" clId="{FD23B468-A4BF-4438-8AE9-382218D62BEE}" dt="2026-04-22T22:48:04.711" v="1954" actId="20577"/>
          <ac:spMkLst>
            <pc:docMk/>
            <pc:sldMk cId="4250151735" sldId="1550"/>
            <ac:spMk id="2" creationId="{2AA5249A-A210-E766-FA87-0D061E44E9EF}"/>
          </ac:spMkLst>
        </pc:spChg>
        <pc:spChg chg="add mod">
          <ac:chgData name="Morgan Dora (2327894)" userId="03510891-8eef-4361-b471-c3fc643f2438" providerId="ADAL" clId="{FD23B468-A4BF-4438-8AE9-382218D62BEE}" dt="2026-04-22T22:43:13.305" v="1862" actId="113"/>
          <ac:spMkLst>
            <pc:docMk/>
            <pc:sldMk cId="4250151735" sldId="1550"/>
            <ac:spMk id="5" creationId="{74E7DD2A-8F96-CEAF-0E74-772A7E1241FF}"/>
          </ac:spMkLst>
        </pc:spChg>
        <pc:picChg chg="del">
          <ac:chgData name="Morgan Dora (2327894)" userId="03510891-8eef-4361-b471-c3fc643f2438" providerId="ADAL" clId="{FD23B468-A4BF-4438-8AE9-382218D62BEE}" dt="2026-04-22T22:41:37.176" v="1846" actId="21"/>
          <ac:picMkLst>
            <pc:docMk/>
            <pc:sldMk cId="4250151735" sldId="1550"/>
            <ac:picMk id="4" creationId="{988FE83F-0DD6-2ED2-2E96-79223EC5EA18}"/>
          </ac:picMkLst>
        </pc:picChg>
        <pc:picChg chg="add mod">
          <ac:chgData name="Morgan Dora (2327894)" userId="03510891-8eef-4361-b471-c3fc643f2438" providerId="ADAL" clId="{FD23B468-A4BF-4438-8AE9-382218D62BEE}" dt="2026-04-22T22:44:00.735" v="1869" actId="1076"/>
          <ac:picMkLst>
            <pc:docMk/>
            <pc:sldMk cId="4250151735" sldId="1550"/>
            <ac:picMk id="7" creationId="{8044F083-24DA-2779-1774-50BEB4A37357}"/>
          </ac:picMkLst>
        </pc:picChg>
      </pc:sldChg>
      <pc:sldChg chg="addSp delSp modSp add mod">
        <pc:chgData name="Morgan Dora (2327894)" userId="03510891-8eef-4361-b471-c3fc643f2438" providerId="ADAL" clId="{FD23B468-A4BF-4438-8AE9-382218D62BEE}" dt="2026-04-22T22:54:01.020" v="1986" actId="14100"/>
        <pc:sldMkLst>
          <pc:docMk/>
          <pc:sldMk cId="377320140" sldId="1551"/>
        </pc:sldMkLst>
        <pc:spChg chg="mod">
          <ac:chgData name="Morgan Dora (2327894)" userId="03510891-8eef-4361-b471-c3fc643f2438" providerId="ADAL" clId="{FD23B468-A4BF-4438-8AE9-382218D62BEE}" dt="2026-04-22T22:48:51.311" v="1973" actId="20577"/>
          <ac:spMkLst>
            <pc:docMk/>
            <pc:sldMk cId="377320140" sldId="1551"/>
            <ac:spMk id="2" creationId="{674A518E-8CBD-86E8-943D-F2D6303100AB}"/>
          </ac:spMkLst>
        </pc:spChg>
        <pc:spChg chg="add mod">
          <ac:chgData name="Morgan Dora (2327894)" userId="03510891-8eef-4361-b471-c3fc643f2438" providerId="ADAL" clId="{FD23B468-A4BF-4438-8AE9-382218D62BEE}" dt="2026-04-22T22:53:57.932" v="1985" actId="1076"/>
          <ac:spMkLst>
            <pc:docMk/>
            <pc:sldMk cId="377320140" sldId="1551"/>
            <ac:spMk id="5" creationId="{DFFF1BBF-8A48-8C91-64D1-E7D322C495B8}"/>
          </ac:spMkLst>
        </pc:spChg>
        <pc:picChg chg="del">
          <ac:chgData name="Morgan Dora (2327894)" userId="03510891-8eef-4361-b471-c3fc643f2438" providerId="ADAL" clId="{FD23B468-A4BF-4438-8AE9-382218D62BEE}" dt="2026-04-22T22:46:58.789" v="1935" actId="21"/>
          <ac:picMkLst>
            <pc:docMk/>
            <pc:sldMk cId="377320140" sldId="1551"/>
            <ac:picMk id="4" creationId="{9B3A71E2-DAFA-748B-8A61-CBD26FCC6ACB}"/>
          </ac:picMkLst>
        </pc:picChg>
        <pc:picChg chg="add mod">
          <ac:chgData name="Morgan Dora (2327894)" userId="03510891-8eef-4361-b471-c3fc643f2438" providerId="ADAL" clId="{FD23B468-A4BF-4438-8AE9-382218D62BEE}" dt="2026-04-22T22:54:01.020" v="1986" actId="14100"/>
          <ac:picMkLst>
            <pc:docMk/>
            <pc:sldMk cId="377320140" sldId="1551"/>
            <ac:picMk id="7" creationId="{C1B789CF-A67B-46AD-A800-6D7CF72CA40B}"/>
          </ac:picMkLst>
        </pc:picChg>
      </pc:sldChg>
      <pc:sldChg chg="addSp modSp new mod modNotesTx">
        <pc:chgData name="Morgan Dora (2327894)" userId="03510891-8eef-4361-b471-c3fc643f2438" providerId="ADAL" clId="{FD23B468-A4BF-4438-8AE9-382218D62BEE}" dt="2026-04-22T23:06:42.548" v="2079" actId="1076"/>
        <pc:sldMkLst>
          <pc:docMk/>
          <pc:sldMk cId="2043410869" sldId="1552"/>
        </pc:sldMkLst>
        <pc:spChg chg="add mod">
          <ac:chgData name="Morgan Dora (2327894)" userId="03510891-8eef-4361-b471-c3fc643f2438" providerId="ADAL" clId="{FD23B468-A4BF-4438-8AE9-382218D62BEE}" dt="2026-04-22T23:05:08.362" v="2067" actId="1076"/>
          <ac:spMkLst>
            <pc:docMk/>
            <pc:sldMk cId="2043410869" sldId="1552"/>
            <ac:spMk id="5" creationId="{FF24946A-71AB-FF7E-9C2A-5B501824CDDA}"/>
          </ac:spMkLst>
        </pc:spChg>
        <pc:spChg chg="add mod">
          <ac:chgData name="Morgan Dora (2327894)" userId="03510891-8eef-4361-b471-c3fc643f2438" providerId="ADAL" clId="{FD23B468-A4BF-4438-8AE9-382218D62BEE}" dt="2026-04-22T23:06:37.027" v="2078" actId="1076"/>
          <ac:spMkLst>
            <pc:docMk/>
            <pc:sldMk cId="2043410869" sldId="1552"/>
            <ac:spMk id="9" creationId="{CE48E199-80EB-EC7A-E0FB-0BBDED283830}"/>
          </ac:spMkLst>
        </pc:spChg>
        <pc:spChg chg="add mod">
          <ac:chgData name="Morgan Dora (2327894)" userId="03510891-8eef-4361-b471-c3fc643f2438" providerId="ADAL" clId="{FD23B468-A4BF-4438-8AE9-382218D62BEE}" dt="2026-04-22T23:01:12.334" v="2022" actId="1076"/>
          <ac:spMkLst>
            <pc:docMk/>
            <pc:sldMk cId="2043410869" sldId="1552"/>
            <ac:spMk id="11" creationId="{A9E555AC-3B60-3727-E687-DE56F597A0C4}"/>
          </ac:spMkLst>
        </pc:spChg>
        <pc:spChg chg="add mod">
          <ac:chgData name="Morgan Dora (2327894)" userId="03510891-8eef-4361-b471-c3fc643f2438" providerId="ADAL" clId="{FD23B468-A4BF-4438-8AE9-382218D62BEE}" dt="2026-04-22T23:03:36.497" v="2058" actId="1076"/>
          <ac:spMkLst>
            <pc:docMk/>
            <pc:sldMk cId="2043410869" sldId="1552"/>
            <ac:spMk id="13" creationId="{1D20AC6D-296D-E7E1-71C2-5ED46BE183E4}"/>
          </ac:spMkLst>
        </pc:spChg>
        <pc:spChg chg="add mod">
          <ac:chgData name="Morgan Dora (2327894)" userId="03510891-8eef-4361-b471-c3fc643f2438" providerId="ADAL" clId="{FD23B468-A4BF-4438-8AE9-382218D62BEE}" dt="2026-04-22T23:06:42.548" v="2079" actId="1076"/>
          <ac:spMkLst>
            <pc:docMk/>
            <pc:sldMk cId="2043410869" sldId="1552"/>
            <ac:spMk id="17" creationId="{EB895B7E-B072-0E4B-23DF-3E2C3A72F36B}"/>
          </ac:spMkLst>
        </pc:spChg>
        <pc:picChg chg="add mod">
          <ac:chgData name="Morgan Dora (2327894)" userId="03510891-8eef-4361-b471-c3fc643f2438" providerId="ADAL" clId="{FD23B468-A4BF-4438-8AE9-382218D62BEE}" dt="2026-04-22T23:05:02.409" v="2066" actId="1076"/>
          <ac:picMkLst>
            <pc:docMk/>
            <pc:sldMk cId="2043410869" sldId="1552"/>
            <ac:picMk id="3" creationId="{57C21E8F-5DFE-893B-532D-BD21F404732E}"/>
          </ac:picMkLst>
        </pc:picChg>
        <pc:picChg chg="add mod">
          <ac:chgData name="Morgan Dora (2327894)" userId="03510891-8eef-4361-b471-c3fc643f2438" providerId="ADAL" clId="{FD23B468-A4BF-4438-8AE9-382218D62BEE}" dt="2026-04-22T23:05:00.210" v="2065" actId="962"/>
          <ac:picMkLst>
            <pc:docMk/>
            <pc:sldMk cId="2043410869" sldId="1552"/>
            <ac:picMk id="7" creationId="{B7C69654-4878-C5CC-28EF-F63A1A788A6C}"/>
          </ac:picMkLst>
        </pc:picChg>
        <pc:picChg chg="add mod">
          <ac:chgData name="Morgan Dora (2327894)" userId="03510891-8eef-4361-b471-c3fc643f2438" providerId="ADAL" clId="{FD23B468-A4BF-4438-8AE9-382218D62BEE}" dt="2026-04-22T23:05:24.609" v="2071" actId="1076"/>
          <ac:picMkLst>
            <pc:docMk/>
            <pc:sldMk cId="2043410869" sldId="1552"/>
            <ac:picMk id="15" creationId="{2989E8D9-D8E3-7EDF-7A20-E64E21A6C888}"/>
          </ac:picMkLst>
        </pc:picChg>
      </pc:sldChg>
      <pc:sldChg chg="addSp delSp modSp new mod">
        <pc:chgData name="Morgan Dora (2327894)" userId="03510891-8eef-4361-b471-c3fc643f2438" providerId="ADAL" clId="{FD23B468-A4BF-4438-8AE9-382218D62BEE}" dt="2026-04-22T23:25:06.726" v="2334" actId="113"/>
        <pc:sldMkLst>
          <pc:docMk/>
          <pc:sldMk cId="528847194" sldId="1553"/>
        </pc:sldMkLst>
        <pc:spChg chg="add mod">
          <ac:chgData name="Morgan Dora (2327894)" userId="03510891-8eef-4361-b471-c3fc643f2438" providerId="ADAL" clId="{FD23B468-A4BF-4438-8AE9-382218D62BEE}" dt="2026-04-22T23:21:20.021" v="2257" actId="1076"/>
          <ac:spMkLst>
            <pc:docMk/>
            <pc:sldMk cId="528847194" sldId="1553"/>
            <ac:spMk id="5" creationId="{5DE27320-F31C-9CED-2ED3-C2DC951466B6}"/>
          </ac:spMkLst>
        </pc:spChg>
        <pc:spChg chg="add del">
          <ac:chgData name="Morgan Dora (2327894)" userId="03510891-8eef-4361-b471-c3fc643f2438" providerId="ADAL" clId="{FD23B468-A4BF-4438-8AE9-382218D62BEE}" dt="2026-04-22T23:18:19.945" v="2180" actId="22"/>
          <ac:spMkLst>
            <pc:docMk/>
            <pc:sldMk cId="528847194" sldId="1553"/>
            <ac:spMk id="7" creationId="{891CC497-AAE1-A895-EF24-3EFD9AEBEC17}"/>
          </ac:spMkLst>
        </pc:spChg>
        <pc:spChg chg="add mod">
          <ac:chgData name="Morgan Dora (2327894)" userId="03510891-8eef-4361-b471-c3fc643f2438" providerId="ADAL" clId="{FD23B468-A4BF-4438-8AE9-382218D62BEE}" dt="2026-04-22T23:25:06.726" v="2334" actId="113"/>
          <ac:spMkLst>
            <pc:docMk/>
            <pc:sldMk cId="528847194" sldId="1553"/>
            <ac:spMk id="9" creationId="{DBCB703F-F82F-4ABA-CB2F-AE44F68E79CB}"/>
          </ac:spMkLst>
        </pc:spChg>
        <pc:spChg chg="add mod">
          <ac:chgData name="Morgan Dora (2327894)" userId="03510891-8eef-4361-b471-c3fc643f2438" providerId="ADAL" clId="{FD23B468-A4BF-4438-8AE9-382218D62BEE}" dt="2026-04-22T23:21:15.141" v="2256" actId="1076"/>
          <ac:spMkLst>
            <pc:docMk/>
            <pc:sldMk cId="528847194" sldId="1553"/>
            <ac:spMk id="11" creationId="{63FC95D6-A71E-AA8F-C602-EA4860600B5C}"/>
          </ac:spMkLst>
        </pc:spChg>
        <pc:picChg chg="add mod">
          <ac:chgData name="Morgan Dora (2327894)" userId="03510891-8eef-4361-b471-c3fc643f2438" providerId="ADAL" clId="{FD23B468-A4BF-4438-8AE9-382218D62BEE}" dt="2026-04-22T23:21:08.774" v="2255" actId="1076"/>
          <ac:picMkLst>
            <pc:docMk/>
            <pc:sldMk cId="528847194" sldId="1553"/>
            <ac:picMk id="3" creationId="{61D6E58E-710F-F255-444B-08FC2CEE80F7}"/>
          </ac:picMkLst>
        </pc:picChg>
      </pc:sldChg>
      <pc:sldChg chg="addSp delSp modSp new mod setBg">
        <pc:chgData name="Morgan Dora (2327894)" userId="03510891-8eef-4361-b471-c3fc643f2438" providerId="ADAL" clId="{FD23B468-A4BF-4438-8AE9-382218D62BEE}" dt="2026-04-23T00:48:46.014" v="3272" actId="20577"/>
        <pc:sldMkLst>
          <pc:docMk/>
          <pc:sldMk cId="337610844" sldId="1554"/>
        </pc:sldMkLst>
        <pc:spChg chg="mod">
          <ac:chgData name="Morgan Dora (2327894)" userId="03510891-8eef-4361-b471-c3fc643f2438" providerId="ADAL" clId="{FD23B468-A4BF-4438-8AE9-382218D62BEE}" dt="2026-04-23T00:48:46.014" v="3272" actId="20577"/>
          <ac:spMkLst>
            <pc:docMk/>
            <pc:sldMk cId="337610844" sldId="1554"/>
            <ac:spMk id="2" creationId="{5B95A1F3-DA2A-3413-BDE0-2BDAFCBD912A}"/>
          </ac:spMkLst>
        </pc:spChg>
        <pc:spChg chg="del mod">
          <ac:chgData name="Morgan Dora (2327894)" userId="03510891-8eef-4361-b471-c3fc643f2438" providerId="ADAL" clId="{FD23B468-A4BF-4438-8AE9-382218D62BEE}" dt="2026-04-23T00:48:11.443" v="3262" actId="21"/>
          <ac:spMkLst>
            <pc:docMk/>
            <pc:sldMk cId="337610844" sldId="1554"/>
            <ac:spMk id="3" creationId="{F7F8192F-A6D9-6312-9C56-6D0A555A0265}"/>
          </ac:spMkLst>
        </pc:spChg>
        <pc:spChg chg="add">
          <ac:chgData name="Morgan Dora (2327894)" userId="03510891-8eef-4361-b471-c3fc643f2438" providerId="ADAL" clId="{FD23B468-A4BF-4438-8AE9-382218D62BEE}" dt="2026-04-22T23:12:32.068" v="2113" actId="26606"/>
          <ac:spMkLst>
            <pc:docMk/>
            <pc:sldMk cId="337610844" sldId="1554"/>
            <ac:spMk id="8" creationId="{1BF0792A-0F2B-4A2E-AB38-0A4F18A3072D}"/>
          </ac:spMkLst>
        </pc:spChg>
        <pc:spChg chg="add">
          <ac:chgData name="Morgan Dora (2327894)" userId="03510891-8eef-4361-b471-c3fc643f2438" providerId="ADAL" clId="{FD23B468-A4BF-4438-8AE9-382218D62BEE}" dt="2026-04-22T23:12:32.068" v="2113" actId="26606"/>
          <ac:spMkLst>
            <pc:docMk/>
            <pc:sldMk cId="337610844" sldId="1554"/>
            <ac:spMk id="10" creationId="{F57DB18D-C2F1-4C8C-8808-9C01ECE6834E}"/>
          </ac:spMkLst>
        </pc:spChg>
        <pc:grpChg chg="add">
          <ac:chgData name="Morgan Dora (2327894)" userId="03510891-8eef-4361-b471-c3fc643f2438" providerId="ADAL" clId="{FD23B468-A4BF-4438-8AE9-382218D62BEE}" dt="2026-04-22T23:12:32.068" v="2113" actId="26606"/>
          <ac:grpSpMkLst>
            <pc:docMk/>
            <pc:sldMk cId="337610844" sldId="1554"/>
            <ac:grpSpMk id="12" creationId="{E5D935FA-3336-4941-9214-E250A5727F40}"/>
          </ac:grpSpMkLst>
        </pc:grpChg>
        <pc:picChg chg="add">
          <ac:chgData name="Morgan Dora (2327894)" userId="03510891-8eef-4361-b471-c3fc643f2438" providerId="ADAL" clId="{FD23B468-A4BF-4438-8AE9-382218D62BEE}" dt="2026-04-22T23:12:32.068" v="2113" actId="26606"/>
          <ac:picMkLst>
            <pc:docMk/>
            <pc:sldMk cId="337610844" sldId="1554"/>
            <ac:picMk id="20" creationId="{75CC23F7-9F20-4C4B-8608-BD4DE9728FA5}"/>
          </ac:picMkLst>
        </pc:picChg>
        <pc:cxnChg chg="add">
          <ac:chgData name="Morgan Dora (2327894)" userId="03510891-8eef-4361-b471-c3fc643f2438" providerId="ADAL" clId="{FD23B468-A4BF-4438-8AE9-382218D62BEE}" dt="2026-04-22T23:12:32.068" v="2113" actId="26606"/>
          <ac:cxnSpMkLst>
            <pc:docMk/>
            <pc:sldMk cId="337610844" sldId="1554"/>
            <ac:cxnSpMk id="16" creationId="{87F797D1-251E-41FE-9FF8-AD487DEF28AC}"/>
          </ac:cxnSpMkLst>
        </pc:cxnChg>
        <pc:cxnChg chg="add">
          <ac:chgData name="Morgan Dora (2327894)" userId="03510891-8eef-4361-b471-c3fc643f2438" providerId="ADAL" clId="{FD23B468-A4BF-4438-8AE9-382218D62BEE}" dt="2026-04-22T23:12:32.068" v="2113" actId="26606"/>
          <ac:cxnSpMkLst>
            <pc:docMk/>
            <pc:sldMk cId="337610844" sldId="1554"/>
            <ac:cxnSpMk id="18" creationId="{09A0CE28-0E59-4F4D-9855-8A8DCE9A8EFE}"/>
          </ac:cxnSpMkLst>
        </pc:cxnChg>
      </pc:sldChg>
      <pc:sldChg chg="delSp modSp add mod">
        <pc:chgData name="Morgan Dora (2327894)" userId="03510891-8eef-4361-b471-c3fc643f2438" providerId="ADAL" clId="{FD23B468-A4BF-4438-8AE9-382218D62BEE}" dt="2026-04-22T23:24:59.237" v="2332" actId="113"/>
        <pc:sldMkLst>
          <pc:docMk/>
          <pc:sldMk cId="1912043048" sldId="1555"/>
        </pc:sldMkLst>
        <pc:spChg chg="del">
          <ac:chgData name="Morgan Dora (2327894)" userId="03510891-8eef-4361-b471-c3fc643f2438" providerId="ADAL" clId="{FD23B468-A4BF-4438-8AE9-382218D62BEE}" dt="2026-04-22T23:22:09.717" v="2261" actId="21"/>
          <ac:spMkLst>
            <pc:docMk/>
            <pc:sldMk cId="1912043048" sldId="1555"/>
            <ac:spMk id="5" creationId="{22CB4E82-BE56-4F64-85EC-BFC17C33D451}"/>
          </ac:spMkLst>
        </pc:spChg>
        <pc:spChg chg="mod">
          <ac:chgData name="Morgan Dora (2327894)" userId="03510891-8eef-4361-b471-c3fc643f2438" providerId="ADAL" clId="{FD23B468-A4BF-4438-8AE9-382218D62BEE}" dt="2026-04-22T23:24:59.237" v="2332" actId="113"/>
          <ac:spMkLst>
            <pc:docMk/>
            <pc:sldMk cId="1912043048" sldId="1555"/>
            <ac:spMk id="9" creationId="{717D4FDE-2C20-BC58-188C-F696D23C7735}"/>
          </ac:spMkLst>
        </pc:spChg>
        <pc:picChg chg="mod">
          <ac:chgData name="Morgan Dora (2327894)" userId="03510891-8eef-4361-b471-c3fc643f2438" providerId="ADAL" clId="{FD23B468-A4BF-4438-8AE9-382218D62BEE}" dt="2026-04-22T23:24:55.562" v="2331" actId="1076"/>
          <ac:picMkLst>
            <pc:docMk/>
            <pc:sldMk cId="1912043048" sldId="1555"/>
            <ac:picMk id="3" creationId="{9E986FDB-9C2E-D31C-3E23-E832CFEB2235}"/>
          </ac:picMkLst>
        </pc:picChg>
      </pc:sldChg>
      <pc:sldChg chg="addSp modSp add mod">
        <pc:chgData name="Morgan Dora (2327894)" userId="03510891-8eef-4361-b471-c3fc643f2438" providerId="ADAL" clId="{FD23B468-A4BF-4438-8AE9-382218D62BEE}" dt="2026-04-22T23:27:44.001" v="2375" actId="1076"/>
        <pc:sldMkLst>
          <pc:docMk/>
          <pc:sldMk cId="1675154415" sldId="1556"/>
        </pc:sldMkLst>
        <pc:spChg chg="add mod">
          <ac:chgData name="Morgan Dora (2327894)" userId="03510891-8eef-4361-b471-c3fc643f2438" providerId="ADAL" clId="{FD23B468-A4BF-4438-8AE9-382218D62BEE}" dt="2026-04-22T23:27:44.001" v="2375" actId="1076"/>
          <ac:spMkLst>
            <pc:docMk/>
            <pc:sldMk cId="1675154415" sldId="1556"/>
            <ac:spMk id="4" creationId="{EB5D67D0-AABE-02A2-5FAA-0345C3D95F9C}"/>
          </ac:spMkLst>
        </pc:spChg>
        <pc:spChg chg="mod">
          <ac:chgData name="Morgan Dora (2327894)" userId="03510891-8eef-4361-b471-c3fc643f2438" providerId="ADAL" clId="{FD23B468-A4BF-4438-8AE9-382218D62BEE}" dt="2026-04-22T23:27:25.934" v="2373" actId="1076"/>
          <ac:spMkLst>
            <pc:docMk/>
            <pc:sldMk cId="1675154415" sldId="1556"/>
            <ac:spMk id="9" creationId="{47243173-3CCF-E59D-4D9E-23AC33E54BCB}"/>
          </ac:spMkLst>
        </pc:spChg>
      </pc:sldChg>
      <pc:sldChg chg="modSp add mod">
        <pc:chgData name="Morgan Dora (2327894)" userId="03510891-8eef-4361-b471-c3fc643f2438" providerId="ADAL" clId="{FD23B468-A4BF-4438-8AE9-382218D62BEE}" dt="2026-04-22T23:30:00.407" v="2427" actId="20577"/>
        <pc:sldMkLst>
          <pc:docMk/>
          <pc:sldMk cId="925291543" sldId="1557"/>
        </pc:sldMkLst>
        <pc:spChg chg="mod">
          <ac:chgData name="Morgan Dora (2327894)" userId="03510891-8eef-4361-b471-c3fc643f2438" providerId="ADAL" clId="{FD23B468-A4BF-4438-8AE9-382218D62BEE}" dt="2026-04-22T23:29:13.696" v="2411" actId="1076"/>
          <ac:spMkLst>
            <pc:docMk/>
            <pc:sldMk cId="925291543" sldId="1557"/>
            <ac:spMk id="4" creationId="{10067193-22C6-D2E0-E0F5-71037E0A6E96}"/>
          </ac:spMkLst>
        </pc:spChg>
        <pc:spChg chg="mod">
          <ac:chgData name="Morgan Dora (2327894)" userId="03510891-8eef-4361-b471-c3fc643f2438" providerId="ADAL" clId="{FD23B468-A4BF-4438-8AE9-382218D62BEE}" dt="2026-04-22T23:30:00.407" v="2427" actId="20577"/>
          <ac:spMkLst>
            <pc:docMk/>
            <pc:sldMk cId="925291543" sldId="1557"/>
            <ac:spMk id="9" creationId="{4162503E-7BD2-D49A-D674-8902650D48D2}"/>
          </ac:spMkLst>
        </pc:spChg>
      </pc:sldChg>
      <pc:sldChg chg="addSp modSp add mod">
        <pc:chgData name="Morgan Dora (2327894)" userId="03510891-8eef-4361-b471-c3fc643f2438" providerId="ADAL" clId="{FD23B468-A4BF-4438-8AE9-382218D62BEE}" dt="2026-04-23T00:05:36.846" v="2624" actId="20577"/>
        <pc:sldMkLst>
          <pc:docMk/>
          <pc:sldMk cId="1961514541" sldId="1558"/>
        </pc:sldMkLst>
        <pc:spChg chg="add mod">
          <ac:chgData name="Morgan Dora (2327894)" userId="03510891-8eef-4361-b471-c3fc643f2438" providerId="ADAL" clId="{FD23B468-A4BF-4438-8AE9-382218D62BEE}" dt="2026-04-23T00:02:14.626" v="2537" actId="20577"/>
          <ac:spMkLst>
            <pc:docMk/>
            <pc:sldMk cId="1961514541" sldId="1558"/>
            <ac:spMk id="5" creationId="{9F1FE383-42DD-20D5-DBF7-5CF84E7AA94F}"/>
          </ac:spMkLst>
        </pc:spChg>
        <pc:spChg chg="add mod">
          <ac:chgData name="Morgan Dora (2327894)" userId="03510891-8eef-4361-b471-c3fc643f2438" providerId="ADAL" clId="{FD23B468-A4BF-4438-8AE9-382218D62BEE}" dt="2026-04-23T00:01:55.984" v="2526" actId="1076"/>
          <ac:spMkLst>
            <pc:docMk/>
            <pc:sldMk cId="1961514541" sldId="1558"/>
            <ac:spMk id="6" creationId="{C65F7523-CB53-C9E5-38DF-5A655F0B2C39}"/>
          </ac:spMkLst>
        </pc:spChg>
        <pc:spChg chg="add mod">
          <ac:chgData name="Morgan Dora (2327894)" userId="03510891-8eef-4361-b471-c3fc643f2438" providerId="ADAL" clId="{FD23B468-A4BF-4438-8AE9-382218D62BEE}" dt="2026-04-23T00:03:37.268" v="2587" actId="20577"/>
          <ac:spMkLst>
            <pc:docMk/>
            <pc:sldMk cId="1961514541" sldId="1558"/>
            <ac:spMk id="8" creationId="{84045851-FCC2-8DCE-D2FD-18E8BCE28D0B}"/>
          </ac:spMkLst>
        </pc:spChg>
        <pc:spChg chg="mod">
          <ac:chgData name="Morgan Dora (2327894)" userId="03510891-8eef-4361-b471-c3fc643f2438" providerId="ADAL" clId="{FD23B468-A4BF-4438-8AE9-382218D62BEE}" dt="2026-04-23T00:04:38.304" v="2591"/>
          <ac:spMkLst>
            <pc:docMk/>
            <pc:sldMk cId="1961514541" sldId="1558"/>
            <ac:spMk id="9" creationId="{F160E4BB-14B8-EE40-A98B-564D5DF723A9}"/>
          </ac:spMkLst>
        </pc:spChg>
        <pc:spChg chg="add mod">
          <ac:chgData name="Morgan Dora (2327894)" userId="03510891-8eef-4361-b471-c3fc643f2438" providerId="ADAL" clId="{FD23B468-A4BF-4438-8AE9-382218D62BEE}" dt="2026-04-23T00:05:36.846" v="2624" actId="20577"/>
          <ac:spMkLst>
            <pc:docMk/>
            <pc:sldMk cId="1961514541" sldId="1558"/>
            <ac:spMk id="12" creationId="{F9E85BBB-D958-C3EB-73FB-086E228D6216}"/>
          </ac:spMkLst>
        </pc:spChg>
        <pc:picChg chg="mod">
          <ac:chgData name="Morgan Dora (2327894)" userId="03510891-8eef-4361-b471-c3fc643f2438" providerId="ADAL" clId="{FD23B468-A4BF-4438-8AE9-382218D62BEE}" dt="2026-04-23T00:00:58.830" v="2513" actId="1076"/>
          <ac:picMkLst>
            <pc:docMk/>
            <pc:sldMk cId="1961514541" sldId="1558"/>
            <ac:picMk id="3" creationId="{141F1445-108E-457A-9050-0D326FEB6A48}"/>
          </ac:picMkLst>
        </pc:picChg>
      </pc:sldChg>
      <pc:sldChg chg="addSp delSp modSp add mod">
        <pc:chgData name="Morgan Dora (2327894)" userId="03510891-8eef-4361-b471-c3fc643f2438" providerId="ADAL" clId="{FD23B468-A4BF-4438-8AE9-382218D62BEE}" dt="2026-04-23T00:10:02.933" v="2647"/>
        <pc:sldMkLst>
          <pc:docMk/>
          <pc:sldMk cId="11826333" sldId="1559"/>
        </pc:sldMkLst>
        <pc:spChg chg="del mod">
          <ac:chgData name="Morgan Dora (2327894)" userId="03510891-8eef-4361-b471-c3fc643f2438" providerId="ADAL" clId="{FD23B468-A4BF-4438-8AE9-382218D62BEE}" dt="2026-04-23T00:10:02.933" v="2647"/>
          <ac:spMkLst>
            <pc:docMk/>
            <pc:sldMk cId="11826333" sldId="1559"/>
            <ac:spMk id="5" creationId="{2290D7ED-2F8A-A722-1A63-FE57BEC881F2}"/>
          </ac:spMkLst>
        </pc:spChg>
        <pc:spChg chg="mod">
          <ac:chgData name="Morgan Dora (2327894)" userId="03510891-8eef-4361-b471-c3fc643f2438" providerId="ADAL" clId="{FD23B468-A4BF-4438-8AE9-382218D62BEE}" dt="2026-04-23T00:10:01.738" v="2645" actId="1076"/>
          <ac:spMkLst>
            <pc:docMk/>
            <pc:sldMk cId="11826333" sldId="1559"/>
            <ac:spMk id="6" creationId="{EABD19AD-7C51-1F75-6122-8711465E55D1}"/>
          </ac:spMkLst>
        </pc:spChg>
        <pc:spChg chg="add mod">
          <ac:chgData name="Morgan Dora (2327894)" userId="03510891-8eef-4361-b471-c3fc643f2438" providerId="ADAL" clId="{FD23B468-A4BF-4438-8AE9-382218D62BEE}" dt="2026-04-23T00:09:51.306" v="2643" actId="14100"/>
          <ac:spMkLst>
            <pc:docMk/>
            <pc:sldMk cId="11826333" sldId="1559"/>
            <ac:spMk id="7" creationId="{411E4145-FA9F-81A7-F636-76CCE603F94B}"/>
          </ac:spMkLst>
        </pc:spChg>
        <pc:spChg chg="mod">
          <ac:chgData name="Morgan Dora (2327894)" userId="03510891-8eef-4361-b471-c3fc643f2438" providerId="ADAL" clId="{FD23B468-A4BF-4438-8AE9-382218D62BEE}" dt="2026-04-23T00:08:20.754" v="2628" actId="1076"/>
          <ac:spMkLst>
            <pc:docMk/>
            <pc:sldMk cId="11826333" sldId="1559"/>
            <ac:spMk id="9" creationId="{9A49E0C9-2C78-5DC6-83B4-772D85F8BF9F}"/>
          </ac:spMkLst>
        </pc:spChg>
      </pc:sldChg>
      <pc:sldChg chg="addSp delSp modSp add mod">
        <pc:chgData name="Morgan Dora (2327894)" userId="03510891-8eef-4361-b471-c3fc643f2438" providerId="ADAL" clId="{FD23B468-A4BF-4438-8AE9-382218D62BEE}" dt="2026-04-23T00:15:05.905" v="2863" actId="14100"/>
        <pc:sldMkLst>
          <pc:docMk/>
          <pc:sldMk cId="1650972701" sldId="1560"/>
        </pc:sldMkLst>
        <pc:spChg chg="del">
          <ac:chgData name="Morgan Dora (2327894)" userId="03510891-8eef-4361-b471-c3fc643f2438" providerId="ADAL" clId="{FD23B468-A4BF-4438-8AE9-382218D62BEE}" dt="2026-04-23T00:11:17.195" v="2661" actId="21"/>
          <ac:spMkLst>
            <pc:docMk/>
            <pc:sldMk cId="1650972701" sldId="1560"/>
            <ac:spMk id="4" creationId="{31B1F5C0-2040-A560-BEFC-36250C9E55DE}"/>
          </ac:spMkLst>
        </pc:spChg>
        <pc:spChg chg="del mod">
          <ac:chgData name="Morgan Dora (2327894)" userId="03510891-8eef-4361-b471-c3fc643f2438" providerId="ADAL" clId="{FD23B468-A4BF-4438-8AE9-382218D62BEE}" dt="2026-04-23T00:11:07.117" v="2657" actId="21"/>
          <ac:spMkLst>
            <pc:docMk/>
            <pc:sldMk cId="1650972701" sldId="1560"/>
            <ac:spMk id="6" creationId="{A93F47B1-A1FD-BD2B-8774-4FB957987CC5}"/>
          </ac:spMkLst>
        </pc:spChg>
        <pc:spChg chg="mod">
          <ac:chgData name="Morgan Dora (2327894)" userId="03510891-8eef-4361-b471-c3fc643f2438" providerId="ADAL" clId="{FD23B468-A4BF-4438-8AE9-382218D62BEE}" dt="2026-04-23T00:10:54.302" v="2649" actId="20577"/>
          <ac:spMkLst>
            <pc:docMk/>
            <pc:sldMk cId="1650972701" sldId="1560"/>
            <ac:spMk id="7" creationId="{DB384A68-A354-63C2-1E71-84730E60BF3E}"/>
          </ac:spMkLst>
        </pc:spChg>
        <pc:spChg chg="del mod">
          <ac:chgData name="Morgan Dora (2327894)" userId="03510891-8eef-4361-b471-c3fc643f2438" providerId="ADAL" clId="{FD23B468-A4BF-4438-8AE9-382218D62BEE}" dt="2026-04-23T00:11:13.239" v="2660"/>
          <ac:spMkLst>
            <pc:docMk/>
            <pc:sldMk cId="1650972701" sldId="1560"/>
            <ac:spMk id="8" creationId="{CA4C5F39-C18B-AEE7-B607-0D0294C819C1}"/>
          </ac:spMkLst>
        </pc:spChg>
        <pc:spChg chg="del mod">
          <ac:chgData name="Morgan Dora (2327894)" userId="03510891-8eef-4361-b471-c3fc643f2438" providerId="ADAL" clId="{FD23B468-A4BF-4438-8AE9-382218D62BEE}" dt="2026-04-23T00:11:00.265" v="2653"/>
          <ac:spMkLst>
            <pc:docMk/>
            <pc:sldMk cId="1650972701" sldId="1560"/>
            <ac:spMk id="9" creationId="{AFF49186-3616-EB06-5A56-476A56275F14}"/>
          </ac:spMkLst>
        </pc:spChg>
        <pc:spChg chg="mod">
          <ac:chgData name="Morgan Dora (2327894)" userId="03510891-8eef-4361-b471-c3fc643f2438" providerId="ADAL" clId="{FD23B468-A4BF-4438-8AE9-382218D62BEE}" dt="2026-04-23T00:11:59.942" v="2714" actId="14100"/>
          <ac:spMkLst>
            <pc:docMk/>
            <pc:sldMk cId="1650972701" sldId="1560"/>
            <ac:spMk id="11" creationId="{5AF5FA32-81E7-1158-FA72-39EEF8539574}"/>
          </ac:spMkLst>
        </pc:spChg>
        <pc:spChg chg="del mod">
          <ac:chgData name="Morgan Dora (2327894)" userId="03510891-8eef-4361-b471-c3fc643f2438" providerId="ADAL" clId="{FD23B468-A4BF-4438-8AE9-382218D62BEE}" dt="2026-04-23T00:11:00.267" v="2655"/>
          <ac:spMkLst>
            <pc:docMk/>
            <pc:sldMk cId="1650972701" sldId="1560"/>
            <ac:spMk id="12" creationId="{7510C3CE-6063-D508-FF8F-A462BF502937}"/>
          </ac:spMkLst>
        </pc:spChg>
        <pc:graphicFrameChg chg="add mod modGraphic">
          <ac:chgData name="Morgan Dora (2327894)" userId="03510891-8eef-4361-b471-c3fc643f2438" providerId="ADAL" clId="{FD23B468-A4BF-4438-8AE9-382218D62BEE}" dt="2026-04-23T00:15:05.905" v="2863" actId="14100"/>
          <ac:graphicFrameMkLst>
            <pc:docMk/>
            <pc:sldMk cId="1650972701" sldId="1560"/>
            <ac:graphicFrameMk id="2" creationId="{E8198B39-E833-4D2D-CC12-29B16CA6AAD5}"/>
          </ac:graphicFrameMkLst>
        </pc:graphicFrameChg>
        <pc:picChg chg="mod">
          <ac:chgData name="Morgan Dora (2327894)" userId="03510891-8eef-4361-b471-c3fc643f2438" providerId="ADAL" clId="{FD23B468-A4BF-4438-8AE9-382218D62BEE}" dt="2026-04-23T00:12:43.656" v="2719" actId="1076"/>
          <ac:picMkLst>
            <pc:docMk/>
            <pc:sldMk cId="1650972701" sldId="1560"/>
            <ac:picMk id="3" creationId="{2AA10D3B-A3BA-34EA-ACB9-71190526CBE7}"/>
          </ac:picMkLst>
        </pc:picChg>
      </pc:sldChg>
      <pc:sldChg chg="addSp delSp modSp new mod">
        <pc:chgData name="Morgan Dora (2327894)" userId="03510891-8eef-4361-b471-c3fc643f2438" providerId="ADAL" clId="{FD23B468-A4BF-4438-8AE9-382218D62BEE}" dt="2026-04-23T00:26:26.055" v="3017" actId="1076"/>
        <pc:sldMkLst>
          <pc:docMk/>
          <pc:sldMk cId="2639139772" sldId="1561"/>
        </pc:sldMkLst>
        <pc:spChg chg="mod">
          <ac:chgData name="Morgan Dora (2327894)" userId="03510891-8eef-4361-b471-c3fc643f2438" providerId="ADAL" clId="{FD23B468-A4BF-4438-8AE9-382218D62BEE}" dt="2026-04-23T00:19:02.439" v="2906" actId="20577"/>
          <ac:spMkLst>
            <pc:docMk/>
            <pc:sldMk cId="2639139772" sldId="1561"/>
            <ac:spMk id="2" creationId="{B559C188-8359-1563-8830-B1CE663C1569}"/>
          </ac:spMkLst>
        </pc:spChg>
        <pc:spChg chg="add mod">
          <ac:chgData name="Morgan Dora (2327894)" userId="03510891-8eef-4361-b471-c3fc643f2438" providerId="ADAL" clId="{FD23B468-A4BF-4438-8AE9-382218D62BEE}" dt="2026-04-23T00:24:56.709" v="3001" actId="1076"/>
          <ac:spMkLst>
            <pc:docMk/>
            <pc:sldMk cId="2639139772" sldId="1561"/>
            <ac:spMk id="4" creationId="{3AACF2F7-E990-B4EF-1D2C-897601E3CF47}"/>
          </ac:spMkLst>
        </pc:spChg>
        <pc:spChg chg="add mod">
          <ac:chgData name="Morgan Dora (2327894)" userId="03510891-8eef-4361-b471-c3fc643f2438" providerId="ADAL" clId="{FD23B468-A4BF-4438-8AE9-382218D62BEE}" dt="2026-04-23T00:25:05.550" v="3002" actId="1076"/>
          <ac:spMkLst>
            <pc:docMk/>
            <pc:sldMk cId="2639139772" sldId="1561"/>
            <ac:spMk id="6" creationId="{9FD98A21-F8B9-7930-523C-EFECCB79B4E8}"/>
          </ac:spMkLst>
        </pc:spChg>
        <pc:spChg chg="add del mod">
          <ac:chgData name="Morgan Dora (2327894)" userId="03510891-8eef-4361-b471-c3fc643f2438" providerId="ADAL" clId="{FD23B468-A4BF-4438-8AE9-382218D62BEE}" dt="2026-04-23T00:26:15.454" v="3012" actId="21"/>
          <ac:spMkLst>
            <pc:docMk/>
            <pc:sldMk cId="2639139772" sldId="1561"/>
            <ac:spMk id="9" creationId="{0BB2E2EA-CB54-CB45-E07C-195A151F01A0}"/>
          </ac:spMkLst>
        </pc:spChg>
        <pc:picChg chg="add mod">
          <ac:chgData name="Morgan Dora (2327894)" userId="03510891-8eef-4361-b471-c3fc643f2438" providerId="ADAL" clId="{FD23B468-A4BF-4438-8AE9-382218D62BEE}" dt="2026-04-23T00:26:26.055" v="3017" actId="1076"/>
          <ac:picMkLst>
            <pc:docMk/>
            <pc:sldMk cId="2639139772" sldId="1561"/>
            <ac:picMk id="8" creationId="{1400D5BB-CE1F-0157-B6FD-D5C76793C637}"/>
          </ac:picMkLst>
        </pc:picChg>
      </pc:sldChg>
      <pc:sldChg chg="addSp delSp modSp add mod">
        <pc:chgData name="Morgan Dora (2327894)" userId="03510891-8eef-4361-b471-c3fc643f2438" providerId="ADAL" clId="{FD23B468-A4BF-4438-8AE9-382218D62BEE}" dt="2026-04-23T00:33:08.863" v="3099" actId="1076"/>
        <pc:sldMkLst>
          <pc:docMk/>
          <pc:sldMk cId="80727825" sldId="1562"/>
        </pc:sldMkLst>
        <pc:spChg chg="mod">
          <ac:chgData name="Morgan Dora (2327894)" userId="03510891-8eef-4361-b471-c3fc643f2438" providerId="ADAL" clId="{FD23B468-A4BF-4438-8AE9-382218D62BEE}" dt="2026-04-23T00:31:27.390" v="3078" actId="14100"/>
          <ac:spMkLst>
            <pc:docMk/>
            <pc:sldMk cId="80727825" sldId="1562"/>
            <ac:spMk id="4" creationId="{30A676C3-D9DE-BC89-0900-C35B0A7E8D02}"/>
          </ac:spMkLst>
        </pc:spChg>
        <pc:spChg chg="add del">
          <ac:chgData name="Morgan Dora (2327894)" userId="03510891-8eef-4361-b471-c3fc643f2438" providerId="ADAL" clId="{FD23B468-A4BF-4438-8AE9-382218D62BEE}" dt="2026-04-23T00:30:01.330" v="3049" actId="22"/>
          <ac:spMkLst>
            <pc:docMk/>
            <pc:sldMk cId="80727825" sldId="1562"/>
            <ac:spMk id="5" creationId="{0C28A4ED-DE94-4B0C-953E-5487A0F24CC5}"/>
          </ac:spMkLst>
        </pc:spChg>
        <pc:spChg chg="mod">
          <ac:chgData name="Morgan Dora (2327894)" userId="03510891-8eef-4361-b471-c3fc643f2438" providerId="ADAL" clId="{FD23B468-A4BF-4438-8AE9-382218D62BEE}" dt="2026-04-23T00:33:08.863" v="3099" actId="1076"/>
          <ac:spMkLst>
            <pc:docMk/>
            <pc:sldMk cId="80727825" sldId="1562"/>
            <ac:spMk id="6" creationId="{FE0577B4-B6F8-D4FB-2197-F7428691070D}"/>
          </ac:spMkLst>
        </pc:spChg>
        <pc:spChg chg="add mod">
          <ac:chgData name="Morgan Dora (2327894)" userId="03510891-8eef-4361-b471-c3fc643f2438" providerId="ADAL" clId="{FD23B468-A4BF-4438-8AE9-382218D62BEE}" dt="2026-04-23T00:30:31.543" v="3068" actId="5793"/>
          <ac:spMkLst>
            <pc:docMk/>
            <pc:sldMk cId="80727825" sldId="1562"/>
            <ac:spMk id="9" creationId="{B9A30E7E-AAC0-07FA-EE7E-9D35F8F5B4DC}"/>
          </ac:spMkLst>
        </pc:spChg>
        <pc:spChg chg="add mod">
          <ac:chgData name="Morgan Dora (2327894)" userId="03510891-8eef-4361-b471-c3fc643f2438" providerId="ADAL" clId="{FD23B468-A4BF-4438-8AE9-382218D62BEE}" dt="2026-04-23T00:32:54.704" v="3098" actId="20577"/>
          <ac:spMkLst>
            <pc:docMk/>
            <pc:sldMk cId="80727825" sldId="1562"/>
            <ac:spMk id="11" creationId="{C3B7F3C2-B30B-C024-8A05-FC8BC5381D87}"/>
          </ac:spMkLst>
        </pc:spChg>
      </pc:sldChg>
      <pc:sldChg chg="addSp modSp add mod">
        <pc:chgData name="Morgan Dora (2327894)" userId="03510891-8eef-4361-b471-c3fc643f2438" providerId="ADAL" clId="{FD23B468-A4BF-4438-8AE9-382218D62BEE}" dt="2026-04-23T00:36:25.197" v="3154" actId="113"/>
        <pc:sldMkLst>
          <pc:docMk/>
          <pc:sldMk cId="2604566028" sldId="1563"/>
        </pc:sldMkLst>
        <pc:spChg chg="mod">
          <ac:chgData name="Morgan Dora (2327894)" userId="03510891-8eef-4361-b471-c3fc643f2438" providerId="ADAL" clId="{FD23B468-A4BF-4438-8AE9-382218D62BEE}" dt="2026-04-23T00:35:26.396" v="3122" actId="12"/>
          <ac:spMkLst>
            <pc:docMk/>
            <pc:sldMk cId="2604566028" sldId="1563"/>
            <ac:spMk id="4" creationId="{224A5FFD-0DE7-1DCD-3564-484522491DFC}"/>
          </ac:spMkLst>
        </pc:spChg>
        <pc:spChg chg="add mod">
          <ac:chgData name="Morgan Dora (2327894)" userId="03510891-8eef-4361-b471-c3fc643f2438" providerId="ADAL" clId="{FD23B468-A4BF-4438-8AE9-382218D62BEE}" dt="2026-04-23T00:36:25.197" v="3154" actId="113"/>
          <ac:spMkLst>
            <pc:docMk/>
            <pc:sldMk cId="2604566028" sldId="1563"/>
            <ac:spMk id="5" creationId="{53B59627-2ADD-7650-A653-1E0B5F1A8567}"/>
          </ac:spMkLst>
        </pc:spChg>
        <pc:spChg chg="mod">
          <ac:chgData name="Morgan Dora (2327894)" userId="03510891-8eef-4361-b471-c3fc643f2438" providerId="ADAL" clId="{FD23B468-A4BF-4438-8AE9-382218D62BEE}" dt="2026-04-23T00:35:57.104" v="3146" actId="20577"/>
          <ac:spMkLst>
            <pc:docMk/>
            <pc:sldMk cId="2604566028" sldId="1563"/>
            <ac:spMk id="6" creationId="{9E985FA6-C09F-EC2C-7B1B-0A10E66AEDA2}"/>
          </ac:spMkLst>
        </pc:spChg>
        <pc:spChg chg="mod">
          <ac:chgData name="Morgan Dora (2327894)" userId="03510891-8eef-4361-b471-c3fc643f2438" providerId="ADAL" clId="{FD23B468-A4BF-4438-8AE9-382218D62BEE}" dt="2026-04-23T00:33:42.089" v="3104" actId="207"/>
          <ac:spMkLst>
            <pc:docMk/>
            <pc:sldMk cId="2604566028" sldId="1563"/>
            <ac:spMk id="9" creationId="{1AC7A619-D1D2-5177-3F4F-C8A57718D0B6}"/>
          </ac:spMkLst>
        </pc:spChg>
        <pc:spChg chg="mod">
          <ac:chgData name="Morgan Dora (2327894)" userId="03510891-8eef-4361-b471-c3fc643f2438" providerId="ADAL" clId="{FD23B468-A4BF-4438-8AE9-382218D62BEE}" dt="2026-04-23T00:35:16.299" v="3121" actId="1076"/>
          <ac:spMkLst>
            <pc:docMk/>
            <pc:sldMk cId="2604566028" sldId="1563"/>
            <ac:spMk id="11" creationId="{E938D123-E0AB-A96F-6FFA-51AF1572B375}"/>
          </ac:spMkLst>
        </pc:spChg>
      </pc:sldChg>
      <pc:sldChg chg="addSp delSp modSp add mod modNotesTx">
        <pc:chgData name="Morgan Dora (2327894)" userId="03510891-8eef-4361-b471-c3fc643f2438" providerId="ADAL" clId="{FD23B468-A4BF-4438-8AE9-382218D62BEE}" dt="2026-04-23T00:39:35.412" v="3183"/>
        <pc:sldMkLst>
          <pc:docMk/>
          <pc:sldMk cId="4234654794" sldId="1564"/>
        </pc:sldMkLst>
        <pc:spChg chg="del">
          <ac:chgData name="Morgan Dora (2327894)" userId="03510891-8eef-4361-b471-c3fc643f2438" providerId="ADAL" clId="{FD23B468-A4BF-4438-8AE9-382218D62BEE}" dt="2026-04-23T00:37:18.275" v="3161" actId="21"/>
          <ac:spMkLst>
            <pc:docMk/>
            <pc:sldMk cId="4234654794" sldId="1564"/>
            <ac:spMk id="4" creationId="{809F9E25-64AA-E411-5170-FA42910304A9}"/>
          </ac:spMkLst>
        </pc:spChg>
        <pc:spChg chg="del mod">
          <ac:chgData name="Morgan Dora (2327894)" userId="03510891-8eef-4361-b471-c3fc643f2438" providerId="ADAL" clId="{FD23B468-A4BF-4438-8AE9-382218D62BEE}" dt="2026-04-23T00:37:07.454" v="3159"/>
          <ac:spMkLst>
            <pc:docMk/>
            <pc:sldMk cId="4234654794" sldId="1564"/>
            <ac:spMk id="5" creationId="{85F4CC56-29B4-3ACC-B97D-53E8B0586F31}"/>
          </ac:spMkLst>
        </pc:spChg>
        <pc:spChg chg="del">
          <ac:chgData name="Morgan Dora (2327894)" userId="03510891-8eef-4361-b471-c3fc643f2438" providerId="ADAL" clId="{FD23B468-A4BF-4438-8AE9-382218D62BEE}" dt="2026-04-23T00:37:07.438" v="3157" actId="21"/>
          <ac:spMkLst>
            <pc:docMk/>
            <pc:sldMk cId="4234654794" sldId="1564"/>
            <ac:spMk id="6" creationId="{32ECF794-15FE-EB60-7870-A42539F4977C}"/>
          </ac:spMkLst>
        </pc:spChg>
        <pc:spChg chg="add mod">
          <ac:chgData name="Morgan Dora (2327894)" userId="03510891-8eef-4361-b471-c3fc643f2438" providerId="ADAL" clId="{FD23B468-A4BF-4438-8AE9-382218D62BEE}" dt="2026-04-23T00:38:02.998" v="3168" actId="14100"/>
          <ac:spMkLst>
            <pc:docMk/>
            <pc:sldMk cId="4234654794" sldId="1564"/>
            <ac:spMk id="7" creationId="{80C71E33-C4E3-EB49-9C05-8CA58F4AD8DE}"/>
          </ac:spMkLst>
        </pc:spChg>
        <pc:spChg chg="del">
          <ac:chgData name="Morgan Dora (2327894)" userId="03510891-8eef-4361-b471-c3fc643f2438" providerId="ADAL" clId="{FD23B468-A4BF-4438-8AE9-382218D62BEE}" dt="2026-04-23T00:37:22.934" v="3162" actId="21"/>
          <ac:spMkLst>
            <pc:docMk/>
            <pc:sldMk cId="4234654794" sldId="1564"/>
            <ac:spMk id="9" creationId="{28989C22-82E1-363C-2242-EB9E9353E380}"/>
          </ac:spMkLst>
        </pc:spChg>
        <pc:spChg chg="del">
          <ac:chgData name="Morgan Dora (2327894)" userId="03510891-8eef-4361-b471-c3fc643f2438" providerId="ADAL" clId="{FD23B468-A4BF-4438-8AE9-382218D62BEE}" dt="2026-04-23T00:37:13.342" v="3160" actId="21"/>
          <ac:spMkLst>
            <pc:docMk/>
            <pc:sldMk cId="4234654794" sldId="1564"/>
            <ac:spMk id="11" creationId="{6DA5E27D-FDA0-43B6-D324-14F2E24C7EDA}"/>
          </ac:spMkLst>
        </pc:spChg>
        <pc:picChg chg="mod">
          <ac:chgData name="Morgan Dora (2327894)" userId="03510891-8eef-4361-b471-c3fc643f2438" providerId="ADAL" clId="{FD23B468-A4BF-4438-8AE9-382218D62BEE}" dt="2026-04-23T00:38:12.982" v="3173" actId="1076"/>
          <ac:picMkLst>
            <pc:docMk/>
            <pc:sldMk cId="4234654794" sldId="1564"/>
            <ac:picMk id="8" creationId="{E3E22A27-FF4E-C4C9-AA53-7D2B42F0992C}"/>
          </ac:picMkLst>
        </pc:picChg>
        <pc:picChg chg="add mod">
          <ac:chgData name="Morgan Dora (2327894)" userId="03510891-8eef-4361-b471-c3fc643f2438" providerId="ADAL" clId="{FD23B468-A4BF-4438-8AE9-382218D62BEE}" dt="2026-04-23T00:39:20.118" v="3182" actId="1076"/>
          <ac:picMkLst>
            <pc:docMk/>
            <pc:sldMk cId="4234654794" sldId="1564"/>
            <ac:picMk id="12" creationId="{5E8F9F5B-4085-9406-92CD-4DA8699BD106}"/>
          </ac:picMkLst>
        </pc:picChg>
      </pc:sldChg>
      <pc:sldChg chg="addSp delSp modSp new mod modNotesTx">
        <pc:chgData name="Morgan Dora (2327894)" userId="03510891-8eef-4361-b471-c3fc643f2438" providerId="ADAL" clId="{FD23B468-A4BF-4438-8AE9-382218D62BEE}" dt="2026-04-23T00:45:20.201" v="3250" actId="1440"/>
        <pc:sldMkLst>
          <pc:docMk/>
          <pc:sldMk cId="23931336" sldId="1565"/>
        </pc:sldMkLst>
        <pc:spChg chg="add del mod">
          <ac:chgData name="Morgan Dora (2327894)" userId="03510891-8eef-4361-b471-c3fc643f2438" providerId="ADAL" clId="{FD23B468-A4BF-4438-8AE9-382218D62BEE}" dt="2026-04-23T00:44:44.663" v="3245" actId="20577"/>
          <ac:spMkLst>
            <pc:docMk/>
            <pc:sldMk cId="23931336" sldId="1565"/>
            <ac:spMk id="2" creationId="{55304A25-A616-C9BE-B661-42AA9C01C844}"/>
          </ac:spMkLst>
        </pc:spChg>
        <pc:spChg chg="add del mod">
          <ac:chgData name="Morgan Dora (2327894)" userId="03510891-8eef-4361-b471-c3fc643f2438" providerId="ADAL" clId="{FD23B468-A4BF-4438-8AE9-382218D62BEE}" dt="2026-04-23T00:41:09.471" v="3192" actId="478"/>
          <ac:spMkLst>
            <pc:docMk/>
            <pc:sldMk cId="23931336" sldId="1565"/>
            <ac:spMk id="4" creationId="{BB3AE783-5334-E402-B198-07D419E3E56E}"/>
          </ac:spMkLst>
        </pc:spChg>
        <pc:spChg chg="add mod">
          <ac:chgData name="Morgan Dora (2327894)" userId="03510891-8eef-4361-b471-c3fc643f2438" providerId="ADAL" clId="{FD23B468-A4BF-4438-8AE9-382218D62BEE}" dt="2026-04-23T00:42:57.971" v="3197" actId="1076"/>
          <ac:spMkLst>
            <pc:docMk/>
            <pc:sldMk cId="23931336" sldId="1565"/>
            <ac:spMk id="6" creationId="{C791FEED-E312-D66C-A447-1DBFF7C0E977}"/>
          </ac:spMkLst>
        </pc:spChg>
        <pc:spChg chg="add del mod">
          <ac:chgData name="Morgan Dora (2327894)" userId="03510891-8eef-4361-b471-c3fc643f2438" providerId="ADAL" clId="{FD23B468-A4BF-4438-8AE9-382218D62BEE}" dt="2026-04-23T00:44:22.774" v="3210" actId="21"/>
          <ac:spMkLst>
            <pc:docMk/>
            <pc:sldMk cId="23931336" sldId="1565"/>
            <ac:spMk id="9" creationId="{8FBEB115-38BE-A0A2-2DBD-B13289B1A618}"/>
          </ac:spMkLst>
        </pc:spChg>
        <pc:picChg chg="add mod">
          <ac:chgData name="Morgan Dora (2327894)" userId="03510891-8eef-4361-b471-c3fc643f2438" providerId="ADAL" clId="{FD23B468-A4BF-4438-8AE9-382218D62BEE}" dt="2026-04-23T00:45:20.201" v="3250" actId="1440"/>
          <ac:picMkLst>
            <pc:docMk/>
            <pc:sldMk cId="23931336" sldId="1565"/>
            <ac:picMk id="8" creationId="{57F69B7D-5CD2-276E-7935-4697ABA8653D}"/>
          </ac:picMkLst>
        </pc:picChg>
      </pc:sldChg>
      <pc:sldChg chg="addSp modSp new mod">
        <pc:chgData name="Morgan Dora (2327894)" userId="03510891-8eef-4361-b471-c3fc643f2438" providerId="ADAL" clId="{FD23B468-A4BF-4438-8AE9-382218D62BEE}" dt="2026-04-23T01:05:29.081" v="3379" actId="1076"/>
        <pc:sldMkLst>
          <pc:docMk/>
          <pc:sldMk cId="1730071185" sldId="1566"/>
        </pc:sldMkLst>
        <pc:spChg chg="mod">
          <ac:chgData name="Morgan Dora (2327894)" userId="03510891-8eef-4361-b471-c3fc643f2438" providerId="ADAL" clId="{FD23B468-A4BF-4438-8AE9-382218D62BEE}" dt="2026-04-23T00:49:22.403" v="3289" actId="1076"/>
          <ac:spMkLst>
            <pc:docMk/>
            <pc:sldMk cId="1730071185" sldId="1566"/>
            <ac:spMk id="2" creationId="{C2A674BD-C542-4952-419B-EE8207939049}"/>
          </ac:spMkLst>
        </pc:spChg>
        <pc:spChg chg="mod">
          <ac:chgData name="Morgan Dora (2327894)" userId="03510891-8eef-4361-b471-c3fc643f2438" providerId="ADAL" clId="{FD23B468-A4BF-4438-8AE9-382218D62BEE}" dt="2026-04-23T01:01:14.939" v="3332" actId="1076"/>
          <ac:spMkLst>
            <pc:docMk/>
            <pc:sldMk cId="1730071185" sldId="1566"/>
            <ac:spMk id="3" creationId="{EABE4A92-9A50-AFD2-2578-D68BA582247F}"/>
          </ac:spMkLst>
        </pc:spChg>
        <pc:spChg chg="add mod">
          <ac:chgData name="Morgan Dora (2327894)" userId="03510891-8eef-4361-b471-c3fc643f2438" providerId="ADAL" clId="{FD23B468-A4BF-4438-8AE9-382218D62BEE}" dt="2026-04-23T01:04:43.008" v="3367" actId="1076"/>
          <ac:spMkLst>
            <pc:docMk/>
            <pc:sldMk cId="1730071185" sldId="1566"/>
            <ac:spMk id="5" creationId="{E32F0CD8-7F21-A84C-330F-5911315E308C}"/>
          </ac:spMkLst>
        </pc:spChg>
        <pc:spChg chg="add mod">
          <ac:chgData name="Morgan Dora (2327894)" userId="03510891-8eef-4361-b471-c3fc643f2438" providerId="ADAL" clId="{FD23B468-A4BF-4438-8AE9-382218D62BEE}" dt="2026-04-23T01:01:57.309" v="3339" actId="113"/>
          <ac:spMkLst>
            <pc:docMk/>
            <pc:sldMk cId="1730071185" sldId="1566"/>
            <ac:spMk id="7" creationId="{85704699-819F-963E-BFE3-687F17A0F569}"/>
          </ac:spMkLst>
        </pc:spChg>
        <pc:spChg chg="add mod">
          <ac:chgData name="Morgan Dora (2327894)" userId="03510891-8eef-4361-b471-c3fc643f2438" providerId="ADAL" clId="{FD23B468-A4BF-4438-8AE9-382218D62BEE}" dt="2026-04-23T01:05:15.080" v="3374" actId="1076"/>
          <ac:spMkLst>
            <pc:docMk/>
            <pc:sldMk cId="1730071185" sldId="1566"/>
            <ac:spMk id="11" creationId="{19B435D1-BAFC-12A6-45F9-75FF5877AA78}"/>
          </ac:spMkLst>
        </pc:spChg>
        <pc:spChg chg="add mod">
          <ac:chgData name="Morgan Dora (2327894)" userId="03510891-8eef-4361-b471-c3fc643f2438" providerId="ADAL" clId="{FD23B468-A4BF-4438-8AE9-382218D62BEE}" dt="2026-04-23T01:05:03.145" v="3373" actId="13926"/>
          <ac:spMkLst>
            <pc:docMk/>
            <pc:sldMk cId="1730071185" sldId="1566"/>
            <ac:spMk id="17" creationId="{36150856-1EFC-160A-FF84-0AF49753908B}"/>
          </ac:spMkLst>
        </pc:spChg>
        <pc:picChg chg="add mod">
          <ac:chgData name="Morgan Dora (2327894)" userId="03510891-8eef-4361-b471-c3fc643f2438" providerId="ADAL" clId="{FD23B468-A4BF-4438-8AE9-382218D62BEE}" dt="2026-04-23T01:03:39.661" v="3360" actId="1076"/>
          <ac:picMkLst>
            <pc:docMk/>
            <pc:sldMk cId="1730071185" sldId="1566"/>
            <ac:picMk id="9" creationId="{AC14309E-A636-72B4-9644-9B81CDDBCFAE}"/>
          </ac:picMkLst>
        </pc:picChg>
        <pc:picChg chg="add mod">
          <ac:chgData name="Morgan Dora (2327894)" userId="03510891-8eef-4361-b471-c3fc643f2438" providerId="ADAL" clId="{FD23B468-A4BF-4438-8AE9-382218D62BEE}" dt="2026-04-23T01:04:25.474" v="3365" actId="962"/>
          <ac:picMkLst>
            <pc:docMk/>
            <pc:sldMk cId="1730071185" sldId="1566"/>
            <ac:picMk id="13" creationId="{50B707B3-A986-E618-B4BE-70B838BE932D}"/>
          </ac:picMkLst>
        </pc:picChg>
        <pc:picChg chg="add mod">
          <ac:chgData name="Morgan Dora (2327894)" userId="03510891-8eef-4361-b471-c3fc643f2438" providerId="ADAL" clId="{FD23B468-A4BF-4438-8AE9-382218D62BEE}" dt="2026-04-23T01:05:29.081" v="3379" actId="1076"/>
          <ac:picMkLst>
            <pc:docMk/>
            <pc:sldMk cId="1730071185" sldId="1566"/>
            <ac:picMk id="15" creationId="{C11EF92F-916C-D7DA-1C87-E1E72D38019A}"/>
          </ac:picMkLst>
        </pc:picChg>
      </pc:sldChg>
      <pc:sldChg chg="addSp delSp modSp add mod">
        <pc:chgData name="Morgan Dora (2327894)" userId="03510891-8eef-4361-b471-c3fc643f2438" providerId="ADAL" clId="{FD23B468-A4BF-4438-8AE9-382218D62BEE}" dt="2026-04-23T01:13:08.578" v="3487" actId="1076"/>
        <pc:sldMkLst>
          <pc:docMk/>
          <pc:sldMk cId="597429216" sldId="1567"/>
        </pc:sldMkLst>
        <pc:spChg chg="mod">
          <ac:chgData name="Morgan Dora (2327894)" userId="03510891-8eef-4361-b471-c3fc643f2438" providerId="ADAL" clId="{FD23B468-A4BF-4438-8AE9-382218D62BEE}" dt="2026-04-23T01:10:45.154" v="3386" actId="5793"/>
          <ac:spMkLst>
            <pc:docMk/>
            <pc:sldMk cId="597429216" sldId="1567"/>
            <ac:spMk id="2" creationId="{C346F2F8-474B-B5D5-31B3-B39DA55EF3DB}"/>
          </ac:spMkLst>
        </pc:spChg>
        <pc:spChg chg="del">
          <ac:chgData name="Morgan Dora (2327894)" userId="03510891-8eef-4361-b471-c3fc643f2438" providerId="ADAL" clId="{FD23B468-A4BF-4438-8AE9-382218D62BEE}" dt="2026-04-23T01:13:00.154" v="3484" actId="21"/>
          <ac:spMkLst>
            <pc:docMk/>
            <pc:sldMk cId="597429216" sldId="1567"/>
            <ac:spMk id="7" creationId="{AB6E342A-8029-B328-4FCF-8B99F2E4F2E6}"/>
          </ac:spMkLst>
        </pc:spChg>
        <pc:spChg chg="mod">
          <ac:chgData name="Morgan Dora (2327894)" userId="03510891-8eef-4361-b471-c3fc643f2438" providerId="ADAL" clId="{FD23B468-A4BF-4438-8AE9-382218D62BEE}" dt="2026-04-23T01:12:01.208" v="3456" actId="1076"/>
          <ac:spMkLst>
            <pc:docMk/>
            <pc:sldMk cId="597429216" sldId="1567"/>
            <ac:spMk id="11" creationId="{EDA35EC5-A602-C817-DA97-4083C08FB02D}"/>
          </ac:spMkLst>
        </pc:spChg>
        <pc:spChg chg="mod">
          <ac:chgData name="Morgan Dora (2327894)" userId="03510891-8eef-4361-b471-c3fc643f2438" providerId="ADAL" clId="{FD23B468-A4BF-4438-8AE9-382218D62BEE}" dt="2026-04-23T01:12:39.594" v="3483" actId="20577"/>
          <ac:spMkLst>
            <pc:docMk/>
            <pc:sldMk cId="597429216" sldId="1567"/>
            <ac:spMk id="17" creationId="{D6D670C4-CCA0-DB17-AE37-CB1D12A44BBE}"/>
          </ac:spMkLst>
        </pc:spChg>
        <pc:picChg chg="add mod">
          <ac:chgData name="Morgan Dora (2327894)" userId="03510891-8eef-4361-b471-c3fc643f2438" providerId="ADAL" clId="{FD23B468-A4BF-4438-8AE9-382218D62BEE}" dt="2026-04-23T01:11:18.680" v="3393" actId="962"/>
          <ac:picMkLst>
            <pc:docMk/>
            <pc:sldMk cId="597429216" sldId="1567"/>
            <ac:picMk id="6" creationId="{9D6E906D-B9E9-1C57-001A-B2425F0B4651}"/>
          </ac:picMkLst>
        </pc:picChg>
        <pc:picChg chg="del">
          <ac:chgData name="Morgan Dora (2327894)" userId="03510891-8eef-4361-b471-c3fc643f2438" providerId="ADAL" clId="{FD23B468-A4BF-4438-8AE9-382218D62BEE}" dt="2026-04-23T01:10:55.639" v="3387" actId="21"/>
          <ac:picMkLst>
            <pc:docMk/>
            <pc:sldMk cId="597429216" sldId="1567"/>
            <ac:picMk id="9" creationId="{F55A3638-8055-4425-59CE-D5B3EB84D562}"/>
          </ac:picMkLst>
        </pc:picChg>
        <pc:picChg chg="mod">
          <ac:chgData name="Morgan Dora (2327894)" userId="03510891-8eef-4361-b471-c3fc643f2438" providerId="ADAL" clId="{FD23B468-A4BF-4438-8AE9-382218D62BEE}" dt="2026-04-23T01:13:08.578" v="3487" actId="1076"/>
          <ac:picMkLst>
            <pc:docMk/>
            <pc:sldMk cId="597429216" sldId="1567"/>
            <ac:picMk id="15" creationId="{2493416F-5F90-1F2F-E603-FE6356D1109B}"/>
          </ac:picMkLst>
        </pc:picChg>
      </pc:sldChg>
      <pc:sldChg chg="modSp new mod">
        <pc:chgData name="Morgan Dora (2327894)" userId="03510891-8eef-4361-b471-c3fc643f2438" providerId="ADAL" clId="{FD23B468-A4BF-4438-8AE9-382218D62BEE}" dt="2026-04-23T01:16:39.988" v="3507" actId="122"/>
        <pc:sldMkLst>
          <pc:docMk/>
          <pc:sldMk cId="3624603403" sldId="1568"/>
        </pc:sldMkLst>
        <pc:spChg chg="mod">
          <ac:chgData name="Morgan Dora (2327894)" userId="03510891-8eef-4361-b471-c3fc643f2438" providerId="ADAL" clId="{FD23B468-A4BF-4438-8AE9-382218D62BEE}" dt="2026-04-23T01:14:29.724" v="3494" actId="1076"/>
          <ac:spMkLst>
            <pc:docMk/>
            <pc:sldMk cId="3624603403" sldId="1568"/>
            <ac:spMk id="2" creationId="{E510E806-3037-4AB7-1DB8-D84C1F360EFE}"/>
          </ac:spMkLst>
        </pc:spChg>
        <pc:spChg chg="mod">
          <ac:chgData name="Morgan Dora (2327894)" userId="03510891-8eef-4361-b471-c3fc643f2438" providerId="ADAL" clId="{FD23B468-A4BF-4438-8AE9-382218D62BEE}" dt="2026-04-23T01:16:39.988" v="3507" actId="122"/>
          <ac:spMkLst>
            <pc:docMk/>
            <pc:sldMk cId="3624603403" sldId="1568"/>
            <ac:spMk id="3" creationId="{D7A59D6B-A159-D812-A2BB-ADB4DFF235AE}"/>
          </ac:spMkLst>
        </pc:spChg>
      </pc:sldChg>
      <pc:sldChg chg="modSp add mod">
        <pc:chgData name="Morgan Dora (2327894)" userId="03510891-8eef-4361-b471-c3fc643f2438" providerId="ADAL" clId="{FD23B468-A4BF-4438-8AE9-382218D62BEE}" dt="2026-04-23T01:18:52.986" v="3526" actId="20577"/>
        <pc:sldMkLst>
          <pc:docMk/>
          <pc:sldMk cId="3846926276" sldId="1569"/>
        </pc:sldMkLst>
        <pc:spChg chg="mod">
          <ac:chgData name="Morgan Dora (2327894)" userId="03510891-8eef-4361-b471-c3fc643f2438" providerId="ADAL" clId="{FD23B468-A4BF-4438-8AE9-382218D62BEE}" dt="2026-04-23T01:18:52.986" v="3526" actId="20577"/>
          <ac:spMkLst>
            <pc:docMk/>
            <pc:sldMk cId="3846926276" sldId="1569"/>
            <ac:spMk id="3" creationId="{2D87C72A-3363-76D7-1062-6173974840E0}"/>
          </ac:spMkLst>
        </pc:spChg>
      </pc:sldChg>
      <pc:sldChg chg="modSp add mod">
        <pc:chgData name="Morgan Dora (2327894)" userId="03510891-8eef-4361-b471-c3fc643f2438" providerId="ADAL" clId="{FD23B468-A4BF-4438-8AE9-382218D62BEE}" dt="2026-04-23T01:18:34.062" v="3521" actId="122"/>
        <pc:sldMkLst>
          <pc:docMk/>
          <pc:sldMk cId="1112616136" sldId="1570"/>
        </pc:sldMkLst>
        <pc:spChg chg="mod">
          <ac:chgData name="Morgan Dora (2327894)" userId="03510891-8eef-4361-b471-c3fc643f2438" providerId="ADAL" clId="{FD23B468-A4BF-4438-8AE9-382218D62BEE}" dt="2026-04-23T01:18:34.062" v="3521" actId="122"/>
          <ac:spMkLst>
            <pc:docMk/>
            <pc:sldMk cId="1112616136" sldId="1570"/>
            <ac:spMk id="3" creationId="{4937DCFD-09DB-9529-FF5B-60120E1A70D6}"/>
          </ac:spMkLst>
        </pc:spChg>
      </pc:sldChg>
      <pc:sldChg chg="modSp add mod">
        <pc:chgData name="Morgan Dora (2327894)" userId="03510891-8eef-4361-b471-c3fc643f2438" providerId="ADAL" clId="{FD23B468-A4BF-4438-8AE9-382218D62BEE}" dt="2026-04-23T01:21:08.428" v="3547" actId="20577"/>
        <pc:sldMkLst>
          <pc:docMk/>
          <pc:sldMk cId="4097610892" sldId="1571"/>
        </pc:sldMkLst>
        <pc:spChg chg="mod">
          <ac:chgData name="Morgan Dora (2327894)" userId="03510891-8eef-4361-b471-c3fc643f2438" providerId="ADAL" clId="{FD23B468-A4BF-4438-8AE9-382218D62BEE}" dt="2026-04-23T01:21:08.428" v="3547" actId="20577"/>
          <ac:spMkLst>
            <pc:docMk/>
            <pc:sldMk cId="4097610892" sldId="1571"/>
            <ac:spMk id="3" creationId="{6DE56765-9079-DADF-F449-D47B68FB7CD7}"/>
          </ac:spMkLst>
        </pc:spChg>
      </pc:sldChg>
      <pc:sldChg chg="modSp add mod">
        <pc:chgData name="Morgan Dora (2327894)" userId="03510891-8eef-4361-b471-c3fc643f2438" providerId="ADAL" clId="{FD23B468-A4BF-4438-8AE9-382218D62BEE}" dt="2026-04-23T01:22:28.536" v="3557" actId="122"/>
        <pc:sldMkLst>
          <pc:docMk/>
          <pc:sldMk cId="3302884955" sldId="1572"/>
        </pc:sldMkLst>
        <pc:spChg chg="mod">
          <ac:chgData name="Morgan Dora (2327894)" userId="03510891-8eef-4361-b471-c3fc643f2438" providerId="ADAL" clId="{FD23B468-A4BF-4438-8AE9-382218D62BEE}" dt="2026-04-23T01:22:28.536" v="3557" actId="122"/>
          <ac:spMkLst>
            <pc:docMk/>
            <pc:sldMk cId="3302884955" sldId="1572"/>
            <ac:spMk id="3" creationId="{29B6FC77-DDD2-6732-B495-4FD8AFF7A309}"/>
          </ac:spMkLst>
        </pc:spChg>
      </pc:sldChg>
      <pc:sldChg chg="modSp new mod">
        <pc:chgData name="Morgan Dora (2327894)" userId="03510891-8eef-4361-b471-c3fc643f2438" providerId="ADAL" clId="{FD23B468-A4BF-4438-8AE9-382218D62BEE}" dt="2026-04-23T01:49:11.071" v="3598" actId="1076"/>
        <pc:sldMkLst>
          <pc:docMk/>
          <pc:sldMk cId="3791221846" sldId="1573"/>
        </pc:sldMkLst>
        <pc:spChg chg="mod">
          <ac:chgData name="Morgan Dora (2327894)" userId="03510891-8eef-4361-b471-c3fc643f2438" providerId="ADAL" clId="{FD23B468-A4BF-4438-8AE9-382218D62BEE}" dt="2026-04-23T01:49:06.902" v="3597" actId="1076"/>
          <ac:spMkLst>
            <pc:docMk/>
            <pc:sldMk cId="3791221846" sldId="1573"/>
            <ac:spMk id="2" creationId="{B0D09D61-8B8D-00EB-7FF3-22A0AD3AE590}"/>
          </ac:spMkLst>
        </pc:spChg>
        <pc:spChg chg="mod">
          <ac:chgData name="Morgan Dora (2327894)" userId="03510891-8eef-4361-b471-c3fc643f2438" providerId="ADAL" clId="{FD23B468-A4BF-4438-8AE9-382218D62BEE}" dt="2026-04-23T01:49:11.071" v="3598" actId="1076"/>
          <ac:spMkLst>
            <pc:docMk/>
            <pc:sldMk cId="3791221846" sldId="1573"/>
            <ac:spMk id="3" creationId="{592FB449-2E8F-0032-019C-2BCC61534E3E}"/>
          </ac:spMkLst>
        </pc:spChg>
      </pc:sldChg>
      <pc:sldChg chg="addSp delSp modSp new mod">
        <pc:chgData name="Morgan Dora (2327894)" userId="03510891-8eef-4361-b471-c3fc643f2438" providerId="ADAL" clId="{FD23B468-A4BF-4438-8AE9-382218D62BEE}" dt="2026-04-23T01:56:09.199" v="3628" actId="1076"/>
        <pc:sldMkLst>
          <pc:docMk/>
          <pc:sldMk cId="109218385" sldId="1574"/>
        </pc:sldMkLst>
        <pc:spChg chg="add del">
          <ac:chgData name="Morgan Dora (2327894)" userId="03510891-8eef-4361-b471-c3fc643f2438" providerId="ADAL" clId="{FD23B468-A4BF-4438-8AE9-382218D62BEE}" dt="2026-04-23T01:52:23.212" v="3601" actId="22"/>
          <ac:spMkLst>
            <pc:docMk/>
            <pc:sldMk cId="109218385" sldId="1574"/>
            <ac:spMk id="3" creationId="{09C9545A-7709-8DDF-8061-E7A42C803BA6}"/>
          </ac:spMkLst>
        </pc:spChg>
        <pc:spChg chg="add mod">
          <ac:chgData name="Morgan Dora (2327894)" userId="03510891-8eef-4361-b471-c3fc643f2438" providerId="ADAL" clId="{FD23B468-A4BF-4438-8AE9-382218D62BEE}" dt="2026-04-23T01:55:11.111" v="3618" actId="14100"/>
          <ac:spMkLst>
            <pc:docMk/>
            <pc:sldMk cId="109218385" sldId="1574"/>
            <ac:spMk id="5" creationId="{B3D8381C-8FAE-C105-1E3C-38CD3A994A93}"/>
          </ac:spMkLst>
        </pc:spChg>
        <pc:spChg chg="add mod">
          <ac:chgData name="Morgan Dora (2327894)" userId="03510891-8eef-4361-b471-c3fc643f2438" providerId="ADAL" clId="{FD23B468-A4BF-4438-8AE9-382218D62BEE}" dt="2026-04-23T01:55:29.599" v="3622" actId="1076"/>
          <ac:spMkLst>
            <pc:docMk/>
            <pc:sldMk cId="109218385" sldId="1574"/>
            <ac:spMk id="7" creationId="{88BEC376-450C-2BD3-FF94-D39AA8FF8BED}"/>
          </ac:spMkLst>
        </pc:spChg>
        <pc:spChg chg="add mod">
          <ac:chgData name="Morgan Dora (2327894)" userId="03510891-8eef-4361-b471-c3fc643f2438" providerId="ADAL" clId="{FD23B468-A4BF-4438-8AE9-382218D62BEE}" dt="2026-04-23T01:55:16.999" v="3619" actId="1076"/>
          <ac:spMkLst>
            <pc:docMk/>
            <pc:sldMk cId="109218385" sldId="1574"/>
            <ac:spMk id="9" creationId="{15407E8D-0BE7-389F-8F6E-3F4C9D828DF6}"/>
          </ac:spMkLst>
        </pc:spChg>
        <pc:spChg chg="add mod">
          <ac:chgData name="Morgan Dora (2327894)" userId="03510891-8eef-4361-b471-c3fc643f2438" providerId="ADAL" clId="{FD23B468-A4BF-4438-8AE9-382218D62BEE}" dt="2026-04-23T01:55:21.582" v="3620" actId="1076"/>
          <ac:spMkLst>
            <pc:docMk/>
            <pc:sldMk cId="109218385" sldId="1574"/>
            <ac:spMk id="11" creationId="{3D6B9E9F-E1A1-5BB3-74FF-C06D5E013B54}"/>
          </ac:spMkLst>
        </pc:spChg>
        <pc:spChg chg="add mod">
          <ac:chgData name="Morgan Dora (2327894)" userId="03510891-8eef-4361-b471-c3fc643f2438" providerId="ADAL" clId="{FD23B468-A4BF-4438-8AE9-382218D62BEE}" dt="2026-04-23T01:55:25.143" v="3621" actId="1076"/>
          <ac:spMkLst>
            <pc:docMk/>
            <pc:sldMk cId="109218385" sldId="1574"/>
            <ac:spMk id="13" creationId="{4011FB4F-1F70-6A1C-CEEE-5D7D0FCC0CD5}"/>
          </ac:spMkLst>
        </pc:spChg>
        <pc:spChg chg="add mod">
          <ac:chgData name="Morgan Dora (2327894)" userId="03510891-8eef-4361-b471-c3fc643f2438" providerId="ADAL" clId="{FD23B468-A4BF-4438-8AE9-382218D62BEE}" dt="2026-04-23T01:56:04.417" v="3627" actId="1076"/>
          <ac:spMkLst>
            <pc:docMk/>
            <pc:sldMk cId="109218385" sldId="1574"/>
            <ac:spMk id="15" creationId="{9022C7EB-BBF0-B313-6A34-7BC8F081D528}"/>
          </ac:spMkLst>
        </pc:spChg>
        <pc:spChg chg="add mod">
          <ac:chgData name="Morgan Dora (2327894)" userId="03510891-8eef-4361-b471-c3fc643f2438" providerId="ADAL" clId="{FD23B468-A4BF-4438-8AE9-382218D62BEE}" dt="2026-04-23T01:56:09.199" v="3628" actId="1076"/>
          <ac:spMkLst>
            <pc:docMk/>
            <pc:sldMk cId="109218385" sldId="1574"/>
            <ac:spMk id="17" creationId="{ABC0B144-EF19-9B80-15AB-2A9D0CB5DAC2}"/>
          </ac:spMkLst>
        </pc:spChg>
      </pc:sldChg>
      <pc:sldChg chg="new">
        <pc:chgData name="Morgan Dora (2327894)" userId="03510891-8eef-4361-b471-c3fc643f2438" providerId="ADAL" clId="{FD23B468-A4BF-4438-8AE9-382218D62BEE}" dt="2026-04-23T02:03:46.312" v="3629" actId="680"/>
        <pc:sldMkLst>
          <pc:docMk/>
          <pc:sldMk cId="3323437751" sldId="1575"/>
        </pc:sldMkLst>
      </pc:sldChg>
      <pc:sldChg chg="addSp modSp new mod">
        <pc:chgData name="Morgan Dora (2327894)" userId="03510891-8eef-4361-b471-c3fc643f2438" providerId="ADAL" clId="{FD23B468-A4BF-4438-8AE9-382218D62BEE}" dt="2026-04-23T02:13:55.805" v="3796" actId="14100"/>
        <pc:sldMkLst>
          <pc:docMk/>
          <pc:sldMk cId="2903242456" sldId="1576"/>
        </pc:sldMkLst>
        <pc:spChg chg="mod">
          <ac:chgData name="Morgan Dora (2327894)" userId="03510891-8eef-4361-b471-c3fc643f2438" providerId="ADAL" clId="{FD23B468-A4BF-4438-8AE9-382218D62BEE}" dt="2026-04-23T02:04:30.563" v="3673" actId="20577"/>
          <ac:spMkLst>
            <pc:docMk/>
            <pc:sldMk cId="2903242456" sldId="1576"/>
            <ac:spMk id="2" creationId="{C566CC6B-4401-B385-9F59-AA5FE6506F9A}"/>
          </ac:spMkLst>
        </pc:spChg>
        <pc:spChg chg="mod">
          <ac:chgData name="Morgan Dora (2327894)" userId="03510891-8eef-4361-b471-c3fc643f2438" providerId="ADAL" clId="{FD23B468-A4BF-4438-8AE9-382218D62BEE}" dt="2026-04-23T02:11:44.397" v="3728" actId="20577"/>
          <ac:spMkLst>
            <pc:docMk/>
            <pc:sldMk cId="2903242456" sldId="1576"/>
            <ac:spMk id="3" creationId="{CC876F12-E2E1-9B53-5F08-DE8D3863D82C}"/>
          </ac:spMkLst>
        </pc:spChg>
        <pc:spChg chg="mod">
          <ac:chgData name="Morgan Dora (2327894)" userId="03510891-8eef-4361-b471-c3fc643f2438" providerId="ADAL" clId="{FD23B468-A4BF-4438-8AE9-382218D62BEE}" dt="2026-04-23T02:13:43.174" v="3792" actId="1076"/>
          <ac:spMkLst>
            <pc:docMk/>
            <pc:sldMk cId="2903242456" sldId="1576"/>
            <ac:spMk id="4" creationId="{F6548474-073F-4BFA-461F-A20FF7EAFE57}"/>
          </ac:spMkLst>
        </pc:spChg>
        <pc:picChg chg="add mod modCrop">
          <ac:chgData name="Morgan Dora (2327894)" userId="03510891-8eef-4361-b471-c3fc643f2438" providerId="ADAL" clId="{FD23B468-A4BF-4438-8AE9-382218D62BEE}" dt="2026-04-23T02:13:55.805" v="3796" actId="14100"/>
          <ac:picMkLst>
            <pc:docMk/>
            <pc:sldMk cId="2903242456" sldId="1576"/>
            <ac:picMk id="6" creationId="{C6D25F90-9327-B419-2608-2D520B6112E2}"/>
          </ac:picMkLst>
        </pc:picChg>
        <pc:picChg chg="add mod">
          <ac:chgData name="Morgan Dora (2327894)" userId="03510891-8eef-4361-b471-c3fc643f2438" providerId="ADAL" clId="{FD23B468-A4BF-4438-8AE9-382218D62BEE}" dt="2026-04-23T02:13:50.869" v="3795" actId="14100"/>
          <ac:picMkLst>
            <pc:docMk/>
            <pc:sldMk cId="2903242456" sldId="1576"/>
            <ac:picMk id="8" creationId="{275698B8-8F86-3E08-62E5-484FBB9669C2}"/>
          </ac:picMkLst>
        </pc:picChg>
      </pc:sldChg>
      <pc:sldChg chg="addSp delSp modSp add mod">
        <pc:chgData name="Morgan Dora (2327894)" userId="03510891-8eef-4361-b471-c3fc643f2438" providerId="ADAL" clId="{FD23B468-A4BF-4438-8AE9-382218D62BEE}" dt="2026-04-23T02:24:26.449" v="3828"/>
        <pc:sldMkLst>
          <pc:docMk/>
          <pc:sldMk cId="1894250847" sldId="1577"/>
        </pc:sldMkLst>
        <pc:spChg chg="del mod">
          <ac:chgData name="Morgan Dora (2327894)" userId="03510891-8eef-4361-b471-c3fc643f2438" providerId="ADAL" clId="{FD23B468-A4BF-4438-8AE9-382218D62BEE}" dt="2026-04-23T02:24:26.449" v="3828"/>
          <ac:spMkLst>
            <pc:docMk/>
            <pc:sldMk cId="1894250847" sldId="1577"/>
            <ac:spMk id="11" creationId="{CA9B5A50-12B4-5D3E-9FBF-66CF5F74EC19}"/>
          </ac:spMkLst>
        </pc:spChg>
        <pc:picChg chg="del">
          <ac:chgData name="Morgan Dora (2327894)" userId="03510891-8eef-4361-b471-c3fc643f2438" providerId="ADAL" clId="{FD23B468-A4BF-4438-8AE9-382218D62BEE}" dt="2026-04-23T02:23:39.203" v="3798" actId="478"/>
          <ac:picMkLst>
            <pc:docMk/>
            <pc:sldMk cId="1894250847" sldId="1577"/>
            <ac:picMk id="6" creationId="{BC0FA124-B0D1-BE0D-8975-42B0F0359976}"/>
          </ac:picMkLst>
        </pc:picChg>
        <pc:picChg chg="add mod">
          <ac:chgData name="Morgan Dora (2327894)" userId="03510891-8eef-4361-b471-c3fc643f2438" providerId="ADAL" clId="{FD23B468-A4BF-4438-8AE9-382218D62BEE}" dt="2026-04-23T02:23:52.226" v="3803" actId="1076"/>
          <ac:picMkLst>
            <pc:docMk/>
            <pc:sldMk cId="1894250847" sldId="1577"/>
            <ac:picMk id="7" creationId="{690745D0-C17B-EDA7-893E-6F460518E06D}"/>
          </ac:picMkLst>
        </pc:picChg>
        <pc:picChg chg="mod">
          <ac:chgData name="Morgan Dora (2327894)" userId="03510891-8eef-4361-b471-c3fc643f2438" providerId="ADAL" clId="{FD23B468-A4BF-4438-8AE9-382218D62BEE}" dt="2026-04-23T02:23:56.003" v="3804" actId="1076"/>
          <ac:picMkLst>
            <pc:docMk/>
            <pc:sldMk cId="1894250847" sldId="1577"/>
            <ac:picMk id="15" creationId="{F08DD84F-2FD7-861A-5D31-D7CAC5E9480C}"/>
          </ac:picMkLst>
        </pc:picChg>
      </pc:sldChg>
      <pc:sldChg chg="addSp delSp modSp add mod">
        <pc:chgData name="Morgan Dora (2327894)" userId="03510891-8eef-4361-b471-c3fc643f2438" providerId="ADAL" clId="{FD23B468-A4BF-4438-8AE9-382218D62BEE}" dt="2026-04-23T02:36:21.537" v="3918" actId="14100"/>
        <pc:sldMkLst>
          <pc:docMk/>
          <pc:sldMk cId="1701481662" sldId="1578"/>
        </pc:sldMkLst>
        <pc:spChg chg="mod">
          <ac:chgData name="Morgan Dora (2327894)" userId="03510891-8eef-4361-b471-c3fc643f2438" providerId="ADAL" clId="{FD23B468-A4BF-4438-8AE9-382218D62BEE}" dt="2026-04-23T02:34:20.352" v="3852" actId="1076"/>
          <ac:spMkLst>
            <pc:docMk/>
            <pc:sldMk cId="1701481662" sldId="1578"/>
            <ac:spMk id="2" creationId="{28AF9ACB-394A-03F5-910A-A508616D98F0}"/>
          </ac:spMkLst>
        </pc:spChg>
        <pc:spChg chg="mod">
          <ac:chgData name="Morgan Dora (2327894)" userId="03510891-8eef-4361-b471-c3fc643f2438" providerId="ADAL" clId="{FD23B468-A4BF-4438-8AE9-382218D62BEE}" dt="2026-04-23T02:36:03.603" v="3915" actId="2711"/>
          <ac:spMkLst>
            <pc:docMk/>
            <pc:sldMk cId="1701481662" sldId="1578"/>
            <ac:spMk id="3" creationId="{BE3E9031-485F-F5F0-83C8-E4EEF503FD4A}"/>
          </ac:spMkLst>
        </pc:spChg>
        <pc:spChg chg="del mod">
          <ac:chgData name="Morgan Dora (2327894)" userId="03510891-8eef-4361-b471-c3fc643f2438" providerId="ADAL" clId="{FD23B468-A4BF-4438-8AE9-382218D62BEE}" dt="2026-04-23T02:34:01.745" v="3848" actId="21"/>
          <ac:spMkLst>
            <pc:docMk/>
            <pc:sldMk cId="1701481662" sldId="1578"/>
            <ac:spMk id="4" creationId="{AB440D13-BC5F-477B-8E5C-7B625E5463BF}"/>
          </ac:spMkLst>
        </pc:spChg>
        <pc:spChg chg="add mod">
          <ac:chgData name="Morgan Dora (2327894)" userId="03510891-8eef-4361-b471-c3fc643f2438" providerId="ADAL" clId="{FD23B468-A4BF-4438-8AE9-382218D62BEE}" dt="2026-04-23T02:36:13.340" v="3916" actId="1076"/>
          <ac:spMkLst>
            <pc:docMk/>
            <pc:sldMk cId="1701481662" sldId="1578"/>
            <ac:spMk id="12" creationId="{7EF85443-3DAD-9DA1-59E9-4DB69BAF441C}"/>
          </ac:spMkLst>
        </pc:spChg>
        <pc:picChg chg="del">
          <ac:chgData name="Morgan Dora (2327894)" userId="03510891-8eef-4361-b471-c3fc643f2438" providerId="ADAL" clId="{FD23B468-A4BF-4438-8AE9-382218D62BEE}" dt="2026-04-23T02:32:32.246" v="3830" actId="21"/>
          <ac:picMkLst>
            <pc:docMk/>
            <pc:sldMk cId="1701481662" sldId="1578"/>
            <ac:picMk id="6" creationId="{B552D2DC-C1A2-DCF8-1ADF-C65634B5F556}"/>
          </ac:picMkLst>
        </pc:picChg>
        <pc:picChg chg="add del mod">
          <ac:chgData name="Morgan Dora (2327894)" userId="03510891-8eef-4361-b471-c3fc643f2438" providerId="ADAL" clId="{FD23B468-A4BF-4438-8AE9-382218D62BEE}" dt="2026-04-23T02:33:00.519" v="3836" actId="21"/>
          <ac:picMkLst>
            <pc:docMk/>
            <pc:sldMk cId="1701481662" sldId="1578"/>
            <ac:picMk id="7" creationId="{7A9079B8-87B1-00D1-1245-3083057F0F14}"/>
          </ac:picMkLst>
        </pc:picChg>
        <pc:picChg chg="del">
          <ac:chgData name="Morgan Dora (2327894)" userId="03510891-8eef-4361-b471-c3fc643f2438" providerId="ADAL" clId="{FD23B468-A4BF-4438-8AE9-382218D62BEE}" dt="2026-04-23T02:32:34.084" v="3831" actId="21"/>
          <ac:picMkLst>
            <pc:docMk/>
            <pc:sldMk cId="1701481662" sldId="1578"/>
            <ac:picMk id="8" creationId="{C0181AB3-0181-DCF1-1DCE-760AD159EBBC}"/>
          </ac:picMkLst>
        </pc:picChg>
        <pc:picChg chg="add mod">
          <ac:chgData name="Morgan Dora (2327894)" userId="03510891-8eef-4361-b471-c3fc643f2438" providerId="ADAL" clId="{FD23B468-A4BF-4438-8AE9-382218D62BEE}" dt="2026-04-23T02:36:21.537" v="3918" actId="14100"/>
          <ac:picMkLst>
            <pc:docMk/>
            <pc:sldMk cId="1701481662" sldId="1578"/>
            <ac:picMk id="10" creationId="{98B20E2C-F083-6F8B-B2E1-AD43CFE65D27}"/>
          </ac:picMkLst>
        </pc:picChg>
      </pc:sldChg>
      <pc:sldChg chg="addSp modSp new mod">
        <pc:chgData name="Morgan Dora (2327894)" userId="03510891-8eef-4361-b471-c3fc643f2438" providerId="ADAL" clId="{FD23B468-A4BF-4438-8AE9-382218D62BEE}" dt="2026-04-23T02:42:01.919" v="3975" actId="27614"/>
        <pc:sldMkLst>
          <pc:docMk/>
          <pc:sldMk cId="762792242" sldId="1579"/>
        </pc:sldMkLst>
        <pc:spChg chg="mod">
          <ac:chgData name="Morgan Dora (2327894)" userId="03510891-8eef-4361-b471-c3fc643f2438" providerId="ADAL" clId="{FD23B468-A4BF-4438-8AE9-382218D62BEE}" dt="2026-04-23T02:37:20.652" v="3949" actId="20577"/>
          <ac:spMkLst>
            <pc:docMk/>
            <pc:sldMk cId="762792242" sldId="1579"/>
            <ac:spMk id="2" creationId="{278A9984-5D79-748B-0CE7-A99F4CA28591}"/>
          </ac:spMkLst>
        </pc:spChg>
        <pc:spChg chg="mod">
          <ac:chgData name="Morgan Dora (2327894)" userId="03510891-8eef-4361-b471-c3fc643f2438" providerId="ADAL" clId="{FD23B468-A4BF-4438-8AE9-382218D62BEE}" dt="2026-04-23T02:39:51.777" v="3964" actId="962"/>
          <ac:spMkLst>
            <pc:docMk/>
            <pc:sldMk cId="762792242" sldId="1579"/>
            <ac:spMk id="3" creationId="{E0FBF392-E32F-7BF2-5CE1-E61F8799EA80}"/>
          </ac:spMkLst>
        </pc:spChg>
        <pc:spChg chg="mod">
          <ac:chgData name="Morgan Dora (2327894)" userId="03510891-8eef-4361-b471-c3fc643f2438" providerId="ADAL" clId="{FD23B468-A4BF-4438-8AE9-382218D62BEE}" dt="2026-04-23T02:40:32.696" v="3972" actId="14100"/>
          <ac:spMkLst>
            <pc:docMk/>
            <pc:sldMk cId="762792242" sldId="1579"/>
            <ac:spMk id="4" creationId="{56D4CE5F-75C4-FCAB-F1B5-712530B1401F}"/>
          </ac:spMkLst>
        </pc:spChg>
        <pc:picChg chg="add mod">
          <ac:chgData name="Morgan Dora (2327894)" userId="03510891-8eef-4361-b471-c3fc643f2438" providerId="ADAL" clId="{FD23B468-A4BF-4438-8AE9-382218D62BEE}" dt="2026-04-23T02:39:51.776" v="3963" actId="27614"/>
          <ac:picMkLst>
            <pc:docMk/>
            <pc:sldMk cId="762792242" sldId="1579"/>
            <ac:picMk id="6" creationId="{80BD51AE-4DD1-3BCF-DE46-DFAB01E948E0}"/>
          </ac:picMkLst>
        </pc:picChg>
        <pc:picChg chg="add mod">
          <ac:chgData name="Morgan Dora (2327894)" userId="03510891-8eef-4361-b471-c3fc643f2438" providerId="ADAL" clId="{FD23B468-A4BF-4438-8AE9-382218D62BEE}" dt="2026-04-23T02:42:01.919" v="3975" actId="27614"/>
          <ac:picMkLst>
            <pc:docMk/>
            <pc:sldMk cId="762792242" sldId="1579"/>
            <ac:picMk id="8" creationId="{988F0568-B0A4-83A1-C5E7-FBFA1F424E99}"/>
          </ac:picMkLst>
        </pc:picChg>
      </pc:sldChg>
      <pc:sldChg chg="addSp delSp modSp add mod">
        <pc:chgData name="Morgan Dora (2327894)" userId="03510891-8eef-4361-b471-c3fc643f2438" providerId="ADAL" clId="{FD23B468-A4BF-4438-8AE9-382218D62BEE}" dt="2026-04-23T02:57:44.835" v="4153" actId="20577"/>
        <pc:sldMkLst>
          <pc:docMk/>
          <pc:sldMk cId="482720142" sldId="1580"/>
        </pc:sldMkLst>
        <pc:spChg chg="mod">
          <ac:chgData name="Morgan Dora (2327894)" userId="03510891-8eef-4361-b471-c3fc643f2438" providerId="ADAL" clId="{FD23B468-A4BF-4438-8AE9-382218D62BEE}" dt="2026-04-23T02:57:44.835" v="4153" actId="20577"/>
          <ac:spMkLst>
            <pc:docMk/>
            <pc:sldMk cId="482720142" sldId="1580"/>
            <ac:spMk id="2" creationId="{8BA7CB1E-C0F7-0C8F-CD90-90B1532C89F0}"/>
          </ac:spMkLst>
        </pc:spChg>
        <pc:spChg chg="mod">
          <ac:chgData name="Morgan Dora (2327894)" userId="03510891-8eef-4361-b471-c3fc643f2438" providerId="ADAL" clId="{FD23B468-A4BF-4438-8AE9-382218D62BEE}" dt="2026-04-23T02:43:18.204" v="3990" actId="14100"/>
          <ac:spMkLst>
            <pc:docMk/>
            <pc:sldMk cId="482720142" sldId="1580"/>
            <ac:spMk id="3" creationId="{028E5908-D12E-8574-E9AD-1DDFA26BD906}"/>
          </ac:spMkLst>
        </pc:spChg>
        <pc:spChg chg="mod">
          <ac:chgData name="Morgan Dora (2327894)" userId="03510891-8eef-4361-b471-c3fc643f2438" providerId="ADAL" clId="{FD23B468-A4BF-4438-8AE9-382218D62BEE}" dt="2026-04-23T02:56:12.125" v="4104" actId="20577"/>
          <ac:spMkLst>
            <pc:docMk/>
            <pc:sldMk cId="482720142" sldId="1580"/>
            <ac:spMk id="4" creationId="{6F63F383-E4B4-5758-9589-26BF2B101F41}"/>
          </ac:spMkLst>
        </pc:spChg>
        <pc:spChg chg="add mod">
          <ac:chgData name="Morgan Dora (2327894)" userId="03510891-8eef-4361-b471-c3fc643f2438" providerId="ADAL" clId="{FD23B468-A4BF-4438-8AE9-382218D62BEE}" dt="2026-04-23T02:57:12.045" v="4112" actId="1076"/>
          <ac:spMkLst>
            <pc:docMk/>
            <pc:sldMk cId="482720142" sldId="1580"/>
            <ac:spMk id="12" creationId="{12B17689-B0D4-958E-E919-BA82B107C30B}"/>
          </ac:spMkLst>
        </pc:spChg>
        <pc:picChg chg="del">
          <ac:chgData name="Morgan Dora (2327894)" userId="03510891-8eef-4361-b471-c3fc643f2438" providerId="ADAL" clId="{FD23B468-A4BF-4438-8AE9-382218D62BEE}" dt="2026-04-23T02:43:21.430" v="3991" actId="21"/>
          <ac:picMkLst>
            <pc:docMk/>
            <pc:sldMk cId="482720142" sldId="1580"/>
            <ac:picMk id="6" creationId="{5371BE27-625D-3265-4C07-87024E309AFF}"/>
          </ac:picMkLst>
        </pc:picChg>
        <pc:picChg chg="add mod">
          <ac:chgData name="Morgan Dora (2327894)" userId="03510891-8eef-4361-b471-c3fc643f2438" providerId="ADAL" clId="{FD23B468-A4BF-4438-8AE9-382218D62BEE}" dt="2026-04-23T02:45:27.517" v="3998" actId="14100"/>
          <ac:picMkLst>
            <pc:docMk/>
            <pc:sldMk cId="482720142" sldId="1580"/>
            <ac:picMk id="7" creationId="{E95097F9-8563-0981-362C-4E6D6165B682}"/>
          </ac:picMkLst>
        </pc:picChg>
        <pc:picChg chg="del">
          <ac:chgData name="Morgan Dora (2327894)" userId="03510891-8eef-4361-b471-c3fc643f2438" providerId="ADAL" clId="{FD23B468-A4BF-4438-8AE9-382218D62BEE}" dt="2026-04-23T02:43:24.611" v="3992" actId="21"/>
          <ac:picMkLst>
            <pc:docMk/>
            <pc:sldMk cId="482720142" sldId="1580"/>
            <ac:picMk id="8" creationId="{2D32E855-B985-4130-2D23-E2162E03CB9D}"/>
          </ac:picMkLst>
        </pc:picChg>
        <pc:picChg chg="add mod">
          <ac:chgData name="Morgan Dora (2327894)" userId="03510891-8eef-4361-b471-c3fc643f2438" providerId="ADAL" clId="{FD23B468-A4BF-4438-8AE9-382218D62BEE}" dt="2026-04-23T02:56:22.291" v="4107" actId="14100"/>
          <ac:picMkLst>
            <pc:docMk/>
            <pc:sldMk cId="482720142" sldId="1580"/>
            <ac:picMk id="10" creationId="{8C6A4885-1A42-DDD4-F523-77FA76C6077B}"/>
          </ac:picMkLst>
        </pc:picChg>
      </pc:sldChg>
      <pc:sldChg chg="addSp delSp modSp add mod">
        <pc:chgData name="Morgan Dora (2327894)" userId="03510891-8eef-4361-b471-c3fc643f2438" providerId="ADAL" clId="{FD23B468-A4BF-4438-8AE9-382218D62BEE}" dt="2026-04-23T03:24:09.446" v="4411" actId="1076"/>
        <pc:sldMkLst>
          <pc:docMk/>
          <pc:sldMk cId="1698137469" sldId="1581"/>
        </pc:sldMkLst>
        <pc:spChg chg="mod">
          <ac:chgData name="Morgan Dora (2327894)" userId="03510891-8eef-4361-b471-c3fc643f2438" providerId="ADAL" clId="{FD23B468-A4BF-4438-8AE9-382218D62BEE}" dt="2026-04-23T03:24:09.446" v="4411" actId="1076"/>
          <ac:spMkLst>
            <pc:docMk/>
            <pc:sldMk cId="1698137469" sldId="1581"/>
            <ac:spMk id="2" creationId="{2589224F-2B25-F257-ED20-605DB4792A31}"/>
          </ac:spMkLst>
        </pc:spChg>
        <pc:spChg chg="mod">
          <ac:chgData name="Morgan Dora (2327894)" userId="03510891-8eef-4361-b471-c3fc643f2438" providerId="ADAL" clId="{FD23B468-A4BF-4438-8AE9-382218D62BEE}" dt="2026-04-23T03:14:44.341" v="4332" actId="1076"/>
          <ac:spMkLst>
            <pc:docMk/>
            <pc:sldMk cId="1698137469" sldId="1581"/>
            <ac:spMk id="4" creationId="{90E1A80F-3881-F4E9-38E3-ADA32EDE3E14}"/>
          </ac:spMkLst>
        </pc:spChg>
        <pc:spChg chg="add mod">
          <ac:chgData name="Morgan Dora (2327894)" userId="03510891-8eef-4361-b471-c3fc643f2438" providerId="ADAL" clId="{FD23B468-A4BF-4438-8AE9-382218D62BEE}" dt="2026-04-23T03:15:56.939" v="4365" actId="1076"/>
          <ac:spMkLst>
            <pc:docMk/>
            <pc:sldMk cId="1698137469" sldId="1581"/>
            <ac:spMk id="5" creationId="{E8D77866-AB84-8EBE-38BB-1BB83B2C6C5A}"/>
          </ac:spMkLst>
        </pc:spChg>
        <pc:spChg chg="add del mod">
          <ac:chgData name="Morgan Dora (2327894)" userId="03510891-8eef-4361-b471-c3fc643f2438" providerId="ADAL" clId="{FD23B468-A4BF-4438-8AE9-382218D62BEE}" dt="2026-04-23T03:17:07.110" v="4370" actId="21"/>
          <ac:spMkLst>
            <pc:docMk/>
            <pc:sldMk cId="1698137469" sldId="1581"/>
            <ac:spMk id="9" creationId="{9CA5E64B-1CEF-193F-E0AB-863C8D289E56}"/>
          </ac:spMkLst>
        </pc:spChg>
        <pc:picChg chg="del">
          <ac:chgData name="Morgan Dora (2327894)" userId="03510891-8eef-4361-b471-c3fc643f2438" providerId="ADAL" clId="{FD23B468-A4BF-4438-8AE9-382218D62BEE}" dt="2026-04-23T03:14:22.427" v="4329" actId="21"/>
          <ac:picMkLst>
            <pc:docMk/>
            <pc:sldMk cId="1698137469" sldId="1581"/>
            <ac:picMk id="6" creationId="{B4475BF3-1B5D-EBCA-6A26-73FC72DDBB23}"/>
          </ac:picMkLst>
        </pc:picChg>
        <pc:picChg chg="add mod">
          <ac:chgData name="Morgan Dora (2327894)" userId="03510891-8eef-4361-b471-c3fc643f2438" providerId="ADAL" clId="{FD23B468-A4BF-4438-8AE9-382218D62BEE}" dt="2026-04-23T03:17:15.117" v="4373" actId="1076"/>
          <ac:picMkLst>
            <pc:docMk/>
            <pc:sldMk cId="1698137469" sldId="1581"/>
            <ac:picMk id="8" creationId="{81C25B7D-751D-8216-AE19-BC52749CBA35}"/>
          </ac:picMkLst>
        </pc:picChg>
      </pc:sldChg>
      <pc:sldChg chg="addSp delSp modSp add mod">
        <pc:chgData name="Morgan Dora (2327894)" userId="03510891-8eef-4361-b471-c3fc643f2438" providerId="ADAL" clId="{FD23B468-A4BF-4438-8AE9-382218D62BEE}" dt="2026-04-23T03:45:30.585" v="4571" actId="1076"/>
        <pc:sldMkLst>
          <pc:docMk/>
          <pc:sldMk cId="3058587306" sldId="1582"/>
        </pc:sldMkLst>
        <pc:spChg chg="mod">
          <ac:chgData name="Morgan Dora (2327894)" userId="03510891-8eef-4361-b471-c3fc643f2438" providerId="ADAL" clId="{FD23B468-A4BF-4438-8AE9-382218D62BEE}" dt="2026-04-23T03:44:02.151" v="4560" actId="1076"/>
          <ac:spMkLst>
            <pc:docMk/>
            <pc:sldMk cId="3058587306" sldId="1582"/>
            <ac:spMk id="2" creationId="{2EB1A1AE-3C1B-53D5-0BE6-D7E25F5C5537}"/>
          </ac:spMkLst>
        </pc:spChg>
        <pc:spChg chg="mod">
          <ac:chgData name="Morgan Dora (2327894)" userId="03510891-8eef-4361-b471-c3fc643f2438" providerId="ADAL" clId="{FD23B468-A4BF-4438-8AE9-382218D62BEE}" dt="2026-04-23T03:38:42.049" v="4531" actId="1076"/>
          <ac:spMkLst>
            <pc:docMk/>
            <pc:sldMk cId="3058587306" sldId="1582"/>
            <ac:spMk id="3" creationId="{8FDCFA29-F3B3-80AD-15A5-37A62A64B0F6}"/>
          </ac:spMkLst>
        </pc:spChg>
        <pc:spChg chg="add mod">
          <ac:chgData name="Morgan Dora (2327894)" userId="03510891-8eef-4361-b471-c3fc643f2438" providerId="ADAL" clId="{FD23B468-A4BF-4438-8AE9-382218D62BEE}" dt="2026-04-23T03:43:52.462" v="4558" actId="1076"/>
          <ac:spMkLst>
            <pc:docMk/>
            <pc:sldMk cId="3058587306" sldId="1582"/>
            <ac:spMk id="6" creationId="{64558E72-B15D-66F0-68CF-447A753A911B}"/>
          </ac:spMkLst>
        </pc:spChg>
        <pc:spChg chg="add mod">
          <ac:chgData name="Morgan Dora (2327894)" userId="03510891-8eef-4361-b471-c3fc643f2438" providerId="ADAL" clId="{FD23B468-A4BF-4438-8AE9-382218D62BEE}" dt="2026-04-23T03:45:13.628" v="4568" actId="114"/>
          <ac:spMkLst>
            <pc:docMk/>
            <pc:sldMk cId="3058587306" sldId="1582"/>
            <ac:spMk id="8" creationId="{B40981F2-C216-3984-534E-FD2B11C902D9}"/>
          </ac:spMkLst>
        </pc:spChg>
        <pc:spChg chg="add mod">
          <ac:chgData name="Morgan Dora (2327894)" userId="03510891-8eef-4361-b471-c3fc643f2438" providerId="ADAL" clId="{FD23B468-A4BF-4438-8AE9-382218D62BEE}" dt="2026-04-23T03:45:30.585" v="4571" actId="1076"/>
          <ac:spMkLst>
            <pc:docMk/>
            <pc:sldMk cId="3058587306" sldId="1582"/>
            <ac:spMk id="12" creationId="{46ECA446-532F-1301-6564-788FB677B542}"/>
          </ac:spMkLst>
        </pc:spChg>
        <pc:picChg chg="del">
          <ac:chgData name="Morgan Dora (2327894)" userId="03510891-8eef-4361-b471-c3fc643f2438" providerId="ADAL" clId="{FD23B468-A4BF-4438-8AE9-382218D62BEE}" dt="2026-04-23T03:36:33.320" v="4475" actId="21"/>
          <ac:picMkLst>
            <pc:docMk/>
            <pc:sldMk cId="3058587306" sldId="1582"/>
            <ac:picMk id="5" creationId="{BA7DA003-D6F3-0843-2297-9289DA847C02}"/>
          </ac:picMkLst>
        </pc:picChg>
        <pc:picChg chg="add mod">
          <ac:chgData name="Morgan Dora (2327894)" userId="03510891-8eef-4361-b471-c3fc643f2438" providerId="ADAL" clId="{FD23B468-A4BF-4438-8AE9-382218D62BEE}" dt="2026-04-23T03:45:25.057" v="4570" actId="1076"/>
          <ac:picMkLst>
            <pc:docMk/>
            <pc:sldMk cId="3058587306" sldId="1582"/>
            <ac:picMk id="10" creationId="{CA447F6A-17B7-4803-A743-CEDE04B1EAED}"/>
          </ac:picMkLst>
        </pc:picChg>
      </pc:sldChg>
      <pc:sldChg chg="modSp new mod">
        <pc:chgData name="Morgan Dora (2327894)" userId="03510891-8eef-4361-b471-c3fc643f2438" providerId="ADAL" clId="{FD23B468-A4BF-4438-8AE9-382218D62BEE}" dt="2026-04-23T03:52:18.689" v="4843" actId="2711"/>
        <pc:sldMkLst>
          <pc:docMk/>
          <pc:sldMk cId="3373394226" sldId="1583"/>
        </pc:sldMkLst>
        <pc:spChg chg="mod">
          <ac:chgData name="Morgan Dora (2327894)" userId="03510891-8eef-4361-b471-c3fc643f2438" providerId="ADAL" clId="{FD23B468-A4BF-4438-8AE9-382218D62BEE}" dt="2026-04-23T03:52:18.689" v="4843" actId="2711"/>
          <ac:spMkLst>
            <pc:docMk/>
            <pc:sldMk cId="3373394226" sldId="1583"/>
            <ac:spMk id="2" creationId="{527E22F6-9E06-6FAA-07B1-E5C14C6FC08F}"/>
          </ac:spMkLst>
        </pc:spChg>
        <pc:spChg chg="mod">
          <ac:chgData name="Morgan Dora (2327894)" userId="03510891-8eef-4361-b471-c3fc643f2438" providerId="ADAL" clId="{FD23B468-A4BF-4438-8AE9-382218D62BEE}" dt="2026-04-23T03:46:30.636" v="4586" actId="255"/>
          <ac:spMkLst>
            <pc:docMk/>
            <pc:sldMk cId="3373394226" sldId="1583"/>
            <ac:spMk id="3" creationId="{E72C2140-26CC-DA3C-8878-84C2457B69B9}"/>
          </ac:spMkLst>
        </pc:spChg>
      </pc:sldChg>
      <pc:sldMasterChg chg="delSldLayout modSldLayout">
        <pc:chgData name="Morgan Dora (2327894)" userId="03510891-8eef-4361-b471-c3fc643f2438" providerId="ADAL" clId="{FD23B468-A4BF-4438-8AE9-382218D62BEE}" dt="2026-04-23T03:22:06.599" v="4374" actId="2696"/>
        <pc:sldMasterMkLst>
          <pc:docMk/>
          <pc:sldMasterMk cId="1002128747" sldId="2147483880"/>
        </pc:sldMasterMkLst>
        <pc:sldLayoutChg chg="delSp">
          <pc:chgData name="Morgan Dora (2327894)" userId="03510891-8eef-4361-b471-c3fc643f2438" providerId="ADAL" clId="{FD23B468-A4BF-4438-8AE9-382218D62BEE}" dt="2026-04-22T19:30:22.543" v="195"/>
          <pc:sldLayoutMkLst>
            <pc:docMk/>
            <pc:sldMasterMk cId="1002128747" sldId="2147483880"/>
            <pc:sldLayoutMk cId="871299201" sldId="2147483892"/>
          </pc:sldLayoutMkLst>
          <pc:picChg chg="del">
            <ac:chgData name="Morgan Dora (2327894)" userId="03510891-8eef-4361-b471-c3fc643f2438" providerId="ADAL" clId="{FD23B468-A4BF-4438-8AE9-382218D62BEE}" dt="2026-04-22T19:30:22.543" v="195"/>
            <ac:picMkLst>
              <pc:docMk/>
              <pc:sldMasterMk cId="1002128747" sldId="2147483880"/>
              <pc:sldLayoutMk cId="871299201" sldId="2147483892"/>
              <ac:picMk id="13" creationId="{D7D4B28D-BD47-8092-F202-DCD18D1BAEA9}"/>
            </ac:picMkLst>
          </pc:picChg>
          <pc:cxnChg chg="del">
            <ac:chgData name="Morgan Dora (2327894)" userId="03510891-8eef-4361-b471-c3fc643f2438" providerId="ADAL" clId="{FD23B468-A4BF-4438-8AE9-382218D62BEE}" dt="2026-04-22T19:30:22.543" v="195"/>
            <ac:cxnSpMkLst>
              <pc:docMk/>
              <pc:sldMasterMk cId="1002128747" sldId="2147483880"/>
              <pc:sldLayoutMk cId="871299201" sldId="2147483892"/>
              <ac:cxnSpMk id="11" creationId="{57236231-7728-F430-19B7-A4956EAFC196}"/>
            </ac:cxnSpMkLst>
          </pc:cxnChg>
        </pc:sldLayoutChg>
        <pc:sldLayoutChg chg="delSp">
          <pc:chgData name="Morgan Dora (2327894)" userId="03510891-8eef-4361-b471-c3fc643f2438" providerId="ADAL" clId="{FD23B468-A4BF-4438-8AE9-382218D62BEE}" dt="2026-04-22T19:30:22.543" v="195"/>
          <pc:sldLayoutMkLst>
            <pc:docMk/>
            <pc:sldMasterMk cId="1002128747" sldId="2147483880"/>
            <pc:sldLayoutMk cId="1161601783" sldId="2147483893"/>
          </pc:sldLayoutMkLst>
          <pc:spChg chg="del">
            <ac:chgData name="Morgan Dora (2327894)" userId="03510891-8eef-4361-b471-c3fc643f2438" providerId="ADAL" clId="{FD23B468-A4BF-4438-8AE9-382218D62BEE}" dt="2026-04-22T19:30:22.543" v="195"/>
            <ac:spMkLst>
              <pc:docMk/>
              <pc:sldMasterMk cId="1002128747" sldId="2147483880"/>
              <pc:sldLayoutMk cId="1161601783" sldId="2147483893"/>
              <ac:spMk id="4" creationId="{6C6B2973-B39B-795B-C998-BD99945AC583}"/>
            </ac:spMkLst>
          </pc:spChg>
        </pc:sldLayoutChg>
        <pc:sldLayoutChg chg="delSp">
          <pc:chgData name="Morgan Dora (2327894)" userId="03510891-8eef-4361-b471-c3fc643f2438" providerId="ADAL" clId="{FD23B468-A4BF-4438-8AE9-382218D62BEE}" dt="2026-04-22T19:30:22.543" v="195"/>
          <pc:sldLayoutMkLst>
            <pc:docMk/>
            <pc:sldMasterMk cId="1002128747" sldId="2147483880"/>
            <pc:sldLayoutMk cId="244644941" sldId="2147483894"/>
          </pc:sldLayoutMkLst>
          <pc:spChg chg="del">
            <ac:chgData name="Morgan Dora (2327894)" userId="03510891-8eef-4361-b471-c3fc643f2438" providerId="ADAL" clId="{FD23B468-A4BF-4438-8AE9-382218D62BEE}" dt="2026-04-22T19:30:22.543" v="195"/>
            <ac:spMkLst>
              <pc:docMk/>
              <pc:sldMasterMk cId="1002128747" sldId="2147483880"/>
              <pc:sldLayoutMk cId="244644941" sldId="2147483894"/>
              <ac:spMk id="6" creationId="{7ACAAB8A-DD1F-F240-8651-22FAC159B426}"/>
            </ac:spMkLst>
          </pc:spChg>
        </pc:sldLayoutChg>
        <pc:sldLayoutChg chg="delSp">
          <pc:chgData name="Morgan Dora (2327894)" userId="03510891-8eef-4361-b471-c3fc643f2438" providerId="ADAL" clId="{FD23B468-A4BF-4438-8AE9-382218D62BEE}" dt="2026-04-22T19:30:22.543" v="195"/>
          <pc:sldLayoutMkLst>
            <pc:docMk/>
            <pc:sldMasterMk cId="1002128747" sldId="2147483880"/>
            <pc:sldLayoutMk cId="1618618897" sldId="2147483896"/>
          </pc:sldLayoutMkLst>
          <pc:picChg chg="del">
            <ac:chgData name="Morgan Dora (2327894)" userId="03510891-8eef-4361-b471-c3fc643f2438" providerId="ADAL" clId="{FD23B468-A4BF-4438-8AE9-382218D62BEE}" dt="2026-04-22T19:30:22.543" v="195"/>
            <ac:picMkLst>
              <pc:docMk/>
              <pc:sldMasterMk cId="1002128747" sldId="2147483880"/>
              <pc:sldLayoutMk cId="1618618897" sldId="2147483896"/>
              <ac:picMk id="3" creationId="{9ECA965F-086A-7B72-BC9F-EA4CF32BCAAD}"/>
            </ac:picMkLst>
          </pc:picChg>
        </pc:sldLayoutChg>
        <pc:sldLayoutChg chg="delSp">
          <pc:chgData name="Morgan Dora (2327894)" userId="03510891-8eef-4361-b471-c3fc643f2438" providerId="ADAL" clId="{FD23B468-A4BF-4438-8AE9-382218D62BEE}" dt="2026-04-22T19:30:22.543" v="195"/>
          <pc:sldLayoutMkLst>
            <pc:docMk/>
            <pc:sldMasterMk cId="1002128747" sldId="2147483880"/>
            <pc:sldLayoutMk cId="1066185837" sldId="2147483897"/>
          </pc:sldLayoutMkLst>
          <pc:spChg chg="del">
            <ac:chgData name="Morgan Dora (2327894)" userId="03510891-8eef-4361-b471-c3fc643f2438" providerId="ADAL" clId="{FD23B468-A4BF-4438-8AE9-382218D62BEE}" dt="2026-04-22T19:30:22.543" v="195"/>
            <ac:spMkLst>
              <pc:docMk/>
              <pc:sldMasterMk cId="1002128747" sldId="2147483880"/>
              <pc:sldLayoutMk cId="1066185837" sldId="2147483897"/>
              <ac:spMk id="8" creationId="{A42EF41C-4509-4150-C0F1-83BB756ACF5F}"/>
            </ac:spMkLst>
          </pc:spChg>
        </pc:sldLayoutChg>
        <pc:sldLayoutChg chg="delSp">
          <pc:chgData name="Morgan Dora (2327894)" userId="03510891-8eef-4361-b471-c3fc643f2438" providerId="ADAL" clId="{FD23B468-A4BF-4438-8AE9-382218D62BEE}" dt="2026-04-22T19:30:22.543" v="195"/>
          <pc:sldLayoutMkLst>
            <pc:docMk/>
            <pc:sldMasterMk cId="1002128747" sldId="2147483880"/>
            <pc:sldLayoutMk cId="2846940993" sldId="2147483898"/>
          </pc:sldLayoutMkLst>
          <pc:spChg chg="del">
            <ac:chgData name="Morgan Dora (2327894)" userId="03510891-8eef-4361-b471-c3fc643f2438" providerId="ADAL" clId="{FD23B468-A4BF-4438-8AE9-382218D62BEE}" dt="2026-04-22T19:30:22.543" v="195"/>
            <ac:spMkLst>
              <pc:docMk/>
              <pc:sldMasterMk cId="1002128747" sldId="2147483880"/>
              <pc:sldLayoutMk cId="2846940993" sldId="2147483898"/>
              <ac:spMk id="9" creationId="{244775AE-F67F-CB44-1D87-AB4D287818A5}"/>
            </ac:spMkLst>
          </pc:spChg>
        </pc:sldLayoutChg>
        <pc:sldLayoutChg chg="delSp">
          <pc:chgData name="Morgan Dora (2327894)" userId="03510891-8eef-4361-b471-c3fc643f2438" providerId="ADAL" clId="{FD23B468-A4BF-4438-8AE9-382218D62BEE}" dt="2026-04-22T19:30:22.543" v="195"/>
          <pc:sldLayoutMkLst>
            <pc:docMk/>
            <pc:sldMasterMk cId="1002128747" sldId="2147483880"/>
            <pc:sldLayoutMk cId="2252943839" sldId="2147483900"/>
          </pc:sldLayoutMkLst>
          <pc:picChg chg="del">
            <ac:chgData name="Morgan Dora (2327894)" userId="03510891-8eef-4361-b471-c3fc643f2438" providerId="ADAL" clId="{FD23B468-A4BF-4438-8AE9-382218D62BEE}" dt="2026-04-22T19:30:22.543" v="195"/>
            <ac:picMkLst>
              <pc:docMk/>
              <pc:sldMasterMk cId="1002128747" sldId="2147483880"/>
              <pc:sldLayoutMk cId="2252943839" sldId="2147483900"/>
              <ac:picMk id="2" creationId="{0B3EB36B-144D-A648-1BD5-DBEDDC79D093}"/>
            </ac:picMkLst>
          </pc:picChg>
        </pc:sldLayoutChg>
        <pc:sldLayoutChg chg="delSp del">
          <pc:chgData name="Morgan Dora (2327894)" userId="03510891-8eef-4361-b471-c3fc643f2438" providerId="ADAL" clId="{FD23B468-A4BF-4438-8AE9-382218D62BEE}" dt="2026-04-23T03:22:06.599" v="4374" actId="2696"/>
          <pc:sldLayoutMkLst>
            <pc:docMk/>
            <pc:sldMasterMk cId="1002128747" sldId="2147483880"/>
            <pc:sldLayoutMk cId="4039143776" sldId="2147483901"/>
          </pc:sldLayoutMkLst>
          <pc:picChg chg="del">
            <ac:chgData name="Morgan Dora (2327894)" userId="03510891-8eef-4361-b471-c3fc643f2438" providerId="ADAL" clId="{FD23B468-A4BF-4438-8AE9-382218D62BEE}" dt="2026-04-22T19:30:22.543" v="195"/>
            <ac:picMkLst>
              <pc:docMk/>
              <pc:sldMasterMk cId="1002128747" sldId="2147483880"/>
              <pc:sldLayoutMk cId="4039143776" sldId="2147483901"/>
              <ac:picMk id="8" creationId="{34321655-180C-E5FF-5EBA-CB7C8C900534}"/>
            </ac:picMkLst>
          </pc:picChg>
          <pc:cxnChg chg="del">
            <ac:chgData name="Morgan Dora (2327894)" userId="03510891-8eef-4361-b471-c3fc643f2438" providerId="ADAL" clId="{FD23B468-A4BF-4438-8AE9-382218D62BEE}" dt="2026-04-22T19:30:22.543" v="195"/>
            <ac:cxnSpMkLst>
              <pc:docMk/>
              <pc:sldMasterMk cId="1002128747" sldId="2147483880"/>
              <pc:sldLayoutMk cId="4039143776" sldId="2147483901"/>
              <ac:cxnSpMk id="12" creationId="{0659926F-2327-8B2D-085E-499F8F38779A}"/>
            </ac:cxnSpMkLst>
          </pc:cxnChg>
        </pc:sldLayoutChg>
        <pc:sldLayoutChg chg="delSp">
          <pc:chgData name="Morgan Dora (2327894)" userId="03510891-8eef-4361-b471-c3fc643f2438" providerId="ADAL" clId="{FD23B468-A4BF-4438-8AE9-382218D62BEE}" dt="2026-04-22T19:30:22.543" v="195"/>
          <pc:sldLayoutMkLst>
            <pc:docMk/>
            <pc:sldMasterMk cId="1002128747" sldId="2147483880"/>
            <pc:sldLayoutMk cId="290358991" sldId="2147483902"/>
          </pc:sldLayoutMkLst>
          <pc:picChg chg="del">
            <ac:chgData name="Morgan Dora (2327894)" userId="03510891-8eef-4361-b471-c3fc643f2438" providerId="ADAL" clId="{FD23B468-A4BF-4438-8AE9-382218D62BEE}" dt="2026-04-22T19:30:22.543" v="195"/>
            <ac:picMkLst>
              <pc:docMk/>
              <pc:sldMasterMk cId="1002128747" sldId="2147483880"/>
              <pc:sldLayoutMk cId="290358991" sldId="2147483902"/>
              <ac:picMk id="8" creationId="{515E74ED-2A6E-80D7-2247-FD12F261259F}"/>
            </ac:picMkLst>
          </pc:picChg>
          <pc:cxnChg chg="del">
            <ac:chgData name="Morgan Dora (2327894)" userId="03510891-8eef-4361-b471-c3fc643f2438" providerId="ADAL" clId="{FD23B468-A4BF-4438-8AE9-382218D62BEE}" dt="2026-04-22T19:30:22.543" v="195"/>
            <ac:cxnSpMkLst>
              <pc:docMk/>
              <pc:sldMasterMk cId="1002128747" sldId="2147483880"/>
              <pc:sldLayoutMk cId="290358991" sldId="2147483902"/>
              <ac:cxnSpMk id="11" creationId="{BB055BD5-F132-7EB0-787E-04988310DC8B}"/>
            </ac:cxnSpMkLst>
          </pc:cxnChg>
        </pc:sldLayoutChg>
        <pc:sldLayoutChg chg="delSp">
          <pc:chgData name="Morgan Dora (2327894)" userId="03510891-8eef-4361-b471-c3fc643f2438" providerId="ADAL" clId="{FD23B468-A4BF-4438-8AE9-382218D62BEE}" dt="2026-04-22T19:30:22.543" v="195"/>
          <pc:sldLayoutMkLst>
            <pc:docMk/>
            <pc:sldMasterMk cId="1002128747" sldId="2147483880"/>
            <pc:sldLayoutMk cId="515391414" sldId="2147483903"/>
          </pc:sldLayoutMkLst>
          <pc:spChg chg="del">
            <ac:chgData name="Morgan Dora (2327894)" userId="03510891-8eef-4361-b471-c3fc643f2438" providerId="ADAL" clId="{FD23B468-A4BF-4438-8AE9-382218D62BEE}" dt="2026-04-22T19:30:22.543" v="195"/>
            <ac:spMkLst>
              <pc:docMk/>
              <pc:sldMasterMk cId="1002128747" sldId="2147483880"/>
              <pc:sldLayoutMk cId="515391414" sldId="2147483903"/>
              <ac:spMk id="7" creationId="{E5DF5215-34B8-BE6B-A816-58B2F37B1D55}"/>
            </ac:spMkLst>
          </pc:spChg>
        </pc:sldLayoutChg>
      </pc:sldMaster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64198972-73C8-9327-0850-18A64251345A}"/>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a:extLst>
              <a:ext uri="{FF2B5EF4-FFF2-40B4-BE49-F238E27FC236}">
                <a16:creationId xmlns:a16="http://schemas.microsoft.com/office/drawing/2014/main" id="{2955A2EB-01C3-20E0-FF45-07CCC86724F5}"/>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D5D1EC30-5B0B-48D0-A1A8-66A96720DF24}" type="datetimeFigureOut">
              <a:rPr lang="en-US" smtClean="0"/>
              <a:t>4/23/2026</a:t>
            </a:fld>
            <a:endParaRPr lang="en-US" dirty="0"/>
          </a:p>
        </p:txBody>
      </p:sp>
      <p:sp>
        <p:nvSpPr>
          <p:cNvPr id="4" name="Footer Placeholder 3">
            <a:extLst>
              <a:ext uri="{FF2B5EF4-FFF2-40B4-BE49-F238E27FC236}">
                <a16:creationId xmlns:a16="http://schemas.microsoft.com/office/drawing/2014/main" id="{91C50A84-CDF8-9D1C-7599-D1B543581C0F}"/>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a:extLst>
              <a:ext uri="{FF2B5EF4-FFF2-40B4-BE49-F238E27FC236}">
                <a16:creationId xmlns:a16="http://schemas.microsoft.com/office/drawing/2014/main" id="{1BAAFBD2-1F7B-DB18-5994-6D22C6743F9C}"/>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B8FBFCE-2205-4B9C-81E5-532E0690D8C1}" type="slidenum">
              <a:rPr lang="en-US" smtClean="0"/>
              <a:t>‹#›</a:t>
            </a:fld>
            <a:endParaRPr lang="en-US" dirty="0"/>
          </a:p>
        </p:txBody>
      </p:sp>
    </p:spTree>
    <p:extLst>
      <p:ext uri="{BB962C8B-B14F-4D97-AF65-F5344CB8AC3E}">
        <p14:creationId xmlns:p14="http://schemas.microsoft.com/office/powerpoint/2010/main" val="117873119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9F68A4D-42A7-45F7-9930-00E8DCB48D7E}" type="datetimeFigureOut">
              <a:rPr lang="en-US" smtClean="0"/>
              <a:t>4/23/2026</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FDD6F49-EBB7-4CCF-97A8-E526BB28BB69}" type="slidenum">
              <a:rPr lang="en-US" smtClean="0"/>
              <a:t>‹#›</a:t>
            </a:fld>
            <a:endParaRPr lang="en-US" dirty="0"/>
          </a:p>
        </p:txBody>
      </p:sp>
    </p:spTree>
    <p:extLst>
      <p:ext uri="{BB962C8B-B14F-4D97-AF65-F5344CB8AC3E}">
        <p14:creationId xmlns:p14="http://schemas.microsoft.com/office/powerpoint/2010/main" val="278719360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FDD6F49-EBB7-4CCF-97A8-E526BB28BB69}" type="slidenum">
              <a:rPr lang="en-US" smtClean="0"/>
              <a:t>5</a:t>
            </a:fld>
            <a:endParaRPr lang="en-US" dirty="0"/>
          </a:p>
        </p:txBody>
      </p:sp>
    </p:spTree>
    <p:extLst>
      <p:ext uri="{BB962C8B-B14F-4D97-AF65-F5344CB8AC3E}">
        <p14:creationId xmlns:p14="http://schemas.microsoft.com/office/powerpoint/2010/main" val="318053024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Now S-DC connectivity with L-CD, Client S1, and Client L1 is active.</a:t>
            </a:r>
          </a:p>
        </p:txBody>
      </p:sp>
      <p:sp>
        <p:nvSpPr>
          <p:cNvPr id="4" name="Slide Number Placeholder 3"/>
          <p:cNvSpPr>
            <a:spLocks noGrp="1"/>
          </p:cNvSpPr>
          <p:nvPr>
            <p:ph type="sldNum" sz="quarter" idx="5"/>
          </p:nvPr>
        </p:nvSpPr>
        <p:spPr/>
        <p:txBody>
          <a:bodyPr/>
          <a:lstStyle/>
          <a:p>
            <a:fld id="{BFDD6F49-EBB7-4CCF-97A8-E526BB28BB69}" type="slidenum">
              <a:rPr lang="en-US" smtClean="0"/>
              <a:t>16</a:t>
            </a:fld>
            <a:endParaRPr lang="en-US" dirty="0"/>
          </a:p>
        </p:txBody>
      </p:sp>
    </p:spTree>
    <p:extLst>
      <p:ext uri="{BB962C8B-B14F-4D97-AF65-F5344CB8AC3E}">
        <p14:creationId xmlns:p14="http://schemas.microsoft.com/office/powerpoint/2010/main" val="164109904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FDD6F49-EBB7-4CCF-97A8-E526BB28BB69}" type="slidenum">
              <a:rPr lang="en-US" smtClean="0"/>
              <a:t>19</a:t>
            </a:fld>
            <a:endParaRPr lang="en-US" dirty="0"/>
          </a:p>
        </p:txBody>
      </p:sp>
    </p:spTree>
    <p:extLst>
      <p:ext uri="{BB962C8B-B14F-4D97-AF65-F5344CB8AC3E}">
        <p14:creationId xmlns:p14="http://schemas.microsoft.com/office/powerpoint/2010/main" val="318528092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 fresh Nmap scan was performed on the L-CD server to verify currently exposed services. The scan confirms that only SSH (port 22) is open, indicating a minimal attack surface</a:t>
            </a:r>
          </a:p>
        </p:txBody>
      </p:sp>
      <p:sp>
        <p:nvSpPr>
          <p:cNvPr id="4" name="Slide Number Placeholder 3"/>
          <p:cNvSpPr>
            <a:spLocks noGrp="1"/>
          </p:cNvSpPr>
          <p:nvPr>
            <p:ph type="sldNum" sz="quarter" idx="5"/>
          </p:nvPr>
        </p:nvSpPr>
        <p:spPr/>
        <p:txBody>
          <a:bodyPr/>
          <a:lstStyle/>
          <a:p>
            <a:fld id="{BFDD6F49-EBB7-4CCF-97A8-E526BB28BB69}" type="slidenum">
              <a:rPr lang="en-US" smtClean="0"/>
              <a:t>40</a:t>
            </a:fld>
            <a:endParaRPr lang="en-US" dirty="0"/>
          </a:p>
        </p:txBody>
      </p:sp>
    </p:spTree>
    <p:extLst>
      <p:ext uri="{BB962C8B-B14F-4D97-AF65-F5344CB8AC3E}">
        <p14:creationId xmlns:p14="http://schemas.microsoft.com/office/powerpoint/2010/main" val="383147743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Implementing these mitigation strategies will significantly reduce the attack surface and improve the overall security posture of the SWANSEA.ACCA network</a:t>
            </a:r>
          </a:p>
        </p:txBody>
      </p:sp>
      <p:sp>
        <p:nvSpPr>
          <p:cNvPr id="4" name="Slide Number Placeholder 3"/>
          <p:cNvSpPr>
            <a:spLocks noGrp="1"/>
          </p:cNvSpPr>
          <p:nvPr>
            <p:ph type="sldNum" sz="quarter" idx="5"/>
          </p:nvPr>
        </p:nvSpPr>
        <p:spPr/>
        <p:txBody>
          <a:bodyPr/>
          <a:lstStyle/>
          <a:p>
            <a:fld id="{BFDD6F49-EBB7-4CCF-97A8-E526BB28BB69}" type="slidenum">
              <a:rPr lang="en-US" smtClean="0"/>
              <a:t>51</a:t>
            </a:fld>
            <a:endParaRPr lang="en-US" dirty="0"/>
          </a:p>
        </p:txBody>
      </p:sp>
    </p:spTree>
    <p:extLst>
      <p:ext uri="{BB962C8B-B14F-4D97-AF65-F5344CB8AC3E}">
        <p14:creationId xmlns:p14="http://schemas.microsoft.com/office/powerpoint/2010/main" val="331861319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SMB stands for Server Message Block — it’s a protocol that lets computers share files, folders, and printers over a network.</a:t>
            </a:r>
          </a:p>
        </p:txBody>
      </p:sp>
      <p:sp>
        <p:nvSpPr>
          <p:cNvPr id="4" name="Slide Number Placeholder 3"/>
          <p:cNvSpPr>
            <a:spLocks noGrp="1"/>
          </p:cNvSpPr>
          <p:nvPr>
            <p:ph type="sldNum" sz="quarter" idx="5"/>
          </p:nvPr>
        </p:nvSpPr>
        <p:spPr/>
        <p:txBody>
          <a:bodyPr/>
          <a:lstStyle/>
          <a:p>
            <a:fld id="{BFDD6F49-EBB7-4CCF-97A8-E526BB28BB69}" type="slidenum">
              <a:rPr lang="en-US" smtClean="0"/>
              <a:t>52</a:t>
            </a:fld>
            <a:endParaRPr lang="en-US" dirty="0"/>
          </a:p>
        </p:txBody>
      </p:sp>
    </p:spTree>
    <p:extLst>
      <p:ext uri="{BB962C8B-B14F-4D97-AF65-F5344CB8AC3E}">
        <p14:creationId xmlns:p14="http://schemas.microsoft.com/office/powerpoint/2010/main" val="60744213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417779" y="802298"/>
            <a:ext cx="8637073" cy="2541431"/>
          </a:xfrm>
        </p:spPr>
        <p:txBody>
          <a:bodyPr bIns="0" anchor="b">
            <a:normAutofit/>
          </a:bodyPr>
          <a:lstStyle>
            <a:lvl1pPr algn="l">
              <a:defRPr sz="6600"/>
            </a:lvl1pPr>
          </a:lstStyle>
          <a:p>
            <a:r>
              <a:rPr lang="en-GB"/>
              <a:t>Click to edit Master title style</a:t>
            </a:r>
            <a:endParaRPr lang="en-US" dirty="0"/>
          </a:p>
        </p:txBody>
      </p:sp>
      <p:sp>
        <p:nvSpPr>
          <p:cNvPr id="3" name="Subtitle 2"/>
          <p:cNvSpPr>
            <a:spLocks noGrp="1"/>
          </p:cNvSpPr>
          <p:nvPr>
            <p:ph type="subTitle" idx="1"/>
          </p:nvPr>
        </p:nvSpPr>
        <p:spPr>
          <a:xfrm>
            <a:off x="2417780" y="3531204"/>
            <a:ext cx="8637072" cy="977621"/>
          </a:xfrm>
        </p:spPr>
        <p:txBody>
          <a:bodyPr tIns="91440" bIns="91440">
            <a:normAutofit/>
          </a:bodyPr>
          <a:lstStyle>
            <a:lvl1pPr marL="0" indent="0" algn="l">
              <a:buNone/>
              <a:defRPr sz="1800" b="0" cap="all" baseline="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665DFBE8-81F4-46A1-BB38-C49D79C4F68D}" type="datetime1">
              <a:rPr lang="en-US" smtClean="0"/>
              <a:t>4/23/2026</a:t>
            </a:fld>
            <a:endParaRPr lang="en-US" dirty="0"/>
          </a:p>
        </p:txBody>
      </p:sp>
      <p:sp>
        <p:nvSpPr>
          <p:cNvPr id="5" name="Footer Placeholder 4"/>
          <p:cNvSpPr>
            <a:spLocks noGrp="1"/>
          </p:cNvSpPr>
          <p:nvPr>
            <p:ph type="ftr" sz="quarter" idx="11"/>
          </p:nvPr>
        </p:nvSpPr>
        <p:spPr>
          <a:xfrm>
            <a:off x="2416500" y="329307"/>
            <a:ext cx="4973915" cy="309201"/>
          </a:xfrm>
        </p:spPr>
        <p:txBody>
          <a:bodyPr/>
          <a:lstStyle/>
          <a:p>
            <a:r>
              <a:rPr lang="en-US"/>
              <a:t>Sample Footer Text</a:t>
            </a:r>
            <a:endParaRPr lang="en-US" dirty="0"/>
          </a:p>
        </p:txBody>
      </p:sp>
      <p:sp>
        <p:nvSpPr>
          <p:cNvPr id="6" name="Slide Number Placeholder 5"/>
          <p:cNvSpPr>
            <a:spLocks noGrp="1"/>
          </p:cNvSpPr>
          <p:nvPr>
            <p:ph type="sldNum" sz="quarter" idx="12"/>
          </p:nvPr>
        </p:nvSpPr>
        <p:spPr>
          <a:xfrm>
            <a:off x="1437664" y="798973"/>
            <a:ext cx="811019" cy="503578"/>
          </a:xfrm>
        </p:spPr>
        <p:txBody>
          <a:bodyPr/>
          <a:lstStyle/>
          <a:p>
            <a:fld id="{CC057153-B650-4DEB-B370-79DDCFDCE934}" type="slidenum">
              <a:rPr lang="en-US" smtClean="0"/>
              <a:t>‹#›</a:t>
            </a:fld>
            <a:endParaRPr lang="en-US" dirty="0"/>
          </a:p>
        </p:txBody>
      </p:sp>
      <p:cxnSp>
        <p:nvCxnSpPr>
          <p:cNvPr id="15" name="Straight Connector 14"/>
          <p:cNvCxnSpPr/>
          <p:nvPr/>
        </p:nvCxnSpPr>
        <p:spPr>
          <a:xfrm>
            <a:off x="2417780" y="3528542"/>
            <a:ext cx="863707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645334424"/>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ncho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665DFBE8-81F4-46A1-BB38-C49D79C4F68D}" type="datetime1">
              <a:rPr lang="en-US" smtClean="0"/>
              <a:t>4/23/2026</a:t>
            </a:fld>
            <a:endParaRPr lang="en-US" dirty="0"/>
          </a:p>
        </p:txBody>
      </p:sp>
      <p:sp>
        <p:nvSpPr>
          <p:cNvPr id="5" name="Footer Placeholder 4"/>
          <p:cNvSpPr>
            <a:spLocks noGrp="1"/>
          </p:cNvSpPr>
          <p:nvPr>
            <p:ph type="ftr" sz="quarter" idx="11"/>
          </p:nvPr>
        </p:nvSpPr>
        <p:spPr/>
        <p:txBody>
          <a:bodyPr/>
          <a:lstStyle/>
          <a:p>
            <a:r>
              <a:rPr lang="en-US"/>
              <a:t>Sample Footer Text</a:t>
            </a:r>
            <a:endParaRPr lang="en-US" dirty="0"/>
          </a:p>
        </p:txBody>
      </p:sp>
      <p:sp>
        <p:nvSpPr>
          <p:cNvPr id="6" name="Slide Number Placeholder 5"/>
          <p:cNvSpPr>
            <a:spLocks noGrp="1"/>
          </p:cNvSpPr>
          <p:nvPr>
            <p:ph type="sldNum" sz="quarter" idx="12"/>
          </p:nvPr>
        </p:nvSpPr>
        <p:spPr/>
        <p:txBody>
          <a:bodyPr/>
          <a:lstStyle/>
          <a:p>
            <a:fld id="{CC057153-B650-4DEB-B370-79DDCFDCE934}" type="slidenum">
              <a:rPr lang="en-US" smtClean="0"/>
              <a:t>‹#›</a:t>
            </a:fld>
            <a:endParaRPr lang="en-US" dirty="0"/>
          </a:p>
        </p:txBody>
      </p:sp>
      <p:cxnSp>
        <p:nvCxnSpPr>
          <p:cNvPr id="33" name="Straight Connector 32"/>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824086828"/>
      </p:ext>
    </p:extLst>
  </p:cSld>
  <p:clrMapOvr>
    <a:masterClrMapping/>
  </p:clrMapOvr>
  <p:hf sldNum="0"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454239" y="1756130"/>
            <a:ext cx="8643154" cy="1887950"/>
          </a:xfrm>
        </p:spPr>
        <p:txBody>
          <a:bodyPr anchor="b">
            <a:normAutofit/>
          </a:bodyPr>
          <a:lstStyle>
            <a:lvl1pPr algn="l">
              <a:defRPr sz="3600"/>
            </a:lvl1pPr>
          </a:lstStyle>
          <a:p>
            <a:r>
              <a:rPr lang="en-GB"/>
              <a:t>Click to edit Master title style</a:t>
            </a:r>
            <a:endParaRPr lang="en-US" dirty="0"/>
          </a:p>
        </p:txBody>
      </p:sp>
      <p:sp>
        <p:nvSpPr>
          <p:cNvPr id="3" name="Text Placeholder 2"/>
          <p:cNvSpPr>
            <a:spLocks noGrp="1"/>
          </p:cNvSpPr>
          <p:nvPr>
            <p:ph type="body" idx="1"/>
          </p:nvPr>
        </p:nvSpPr>
        <p:spPr>
          <a:xfrm>
            <a:off x="1454239" y="3806195"/>
            <a:ext cx="8630446" cy="1012929"/>
          </a:xfrm>
        </p:spPr>
        <p:txBody>
          <a:bodyPr tIns="91440">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665DFBE8-81F4-46A1-BB38-C49D79C4F68D}" type="datetime1">
              <a:rPr lang="en-US" smtClean="0"/>
              <a:t>4/23/2026</a:t>
            </a:fld>
            <a:endParaRPr lang="en-US" dirty="0"/>
          </a:p>
        </p:txBody>
      </p:sp>
      <p:sp>
        <p:nvSpPr>
          <p:cNvPr id="5" name="Footer Placeholder 4"/>
          <p:cNvSpPr>
            <a:spLocks noGrp="1"/>
          </p:cNvSpPr>
          <p:nvPr>
            <p:ph type="ftr" sz="quarter" idx="11"/>
          </p:nvPr>
        </p:nvSpPr>
        <p:spPr/>
        <p:txBody>
          <a:bodyPr/>
          <a:lstStyle/>
          <a:p>
            <a:r>
              <a:rPr lang="en-US"/>
              <a:t>Sample Footer Text</a:t>
            </a:r>
            <a:endParaRPr lang="en-US" dirty="0"/>
          </a:p>
        </p:txBody>
      </p:sp>
      <p:sp>
        <p:nvSpPr>
          <p:cNvPr id="6" name="Slide Number Placeholder 5"/>
          <p:cNvSpPr>
            <a:spLocks noGrp="1"/>
          </p:cNvSpPr>
          <p:nvPr>
            <p:ph type="sldNum" sz="quarter" idx="12"/>
          </p:nvPr>
        </p:nvSpPr>
        <p:spPr/>
        <p:txBody>
          <a:bodyPr/>
          <a:lstStyle/>
          <a:p>
            <a:fld id="{CC057153-B650-4DEB-B370-79DDCFDCE934}" type="slidenum">
              <a:rPr lang="en-US" smtClean="0"/>
              <a:t>‹#›</a:t>
            </a:fld>
            <a:endParaRPr lang="en-US" dirty="0"/>
          </a:p>
        </p:txBody>
      </p:sp>
      <p:cxnSp>
        <p:nvCxnSpPr>
          <p:cNvPr id="15" name="Straight Connector 14"/>
          <p:cNvCxnSpPr/>
          <p:nvPr/>
        </p:nvCxnSpPr>
        <p:spPr>
          <a:xfrm>
            <a:off x="1454239" y="3804985"/>
            <a:ext cx="8630446"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346489772"/>
      </p:ext>
    </p:extLst>
  </p:cSld>
  <p:clrMapOvr>
    <a:masterClrMapping/>
  </p:clrMapOvr>
  <p:hf sldNum="0"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49217" y="804889"/>
            <a:ext cx="9605635" cy="1059305"/>
          </a:xfrm>
        </p:spPr>
        <p:txBody>
          <a:bodyPr/>
          <a:lstStyle/>
          <a:p>
            <a:r>
              <a:rPr lang="en-GB"/>
              <a:t>Click to edit Master title style</a:t>
            </a:r>
            <a:endParaRPr lang="en-US" dirty="0"/>
          </a:p>
        </p:txBody>
      </p:sp>
      <p:sp>
        <p:nvSpPr>
          <p:cNvPr id="3" name="Content Placeholder 2"/>
          <p:cNvSpPr>
            <a:spLocks noGrp="1"/>
          </p:cNvSpPr>
          <p:nvPr>
            <p:ph sz="half" idx="1"/>
          </p:nvPr>
        </p:nvSpPr>
        <p:spPr>
          <a:xfrm>
            <a:off x="1447331" y="2010878"/>
            <a:ext cx="4645152" cy="3448595"/>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6413771" y="2017343"/>
            <a:ext cx="4645152" cy="3441520"/>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665DFBE8-81F4-46A1-BB38-C49D79C4F68D}" type="datetime1">
              <a:rPr lang="en-US" smtClean="0"/>
              <a:t>4/23/2026</a:t>
            </a:fld>
            <a:endParaRPr lang="en-US" dirty="0"/>
          </a:p>
        </p:txBody>
      </p:sp>
      <p:sp>
        <p:nvSpPr>
          <p:cNvPr id="6" name="Footer Placeholder 5"/>
          <p:cNvSpPr>
            <a:spLocks noGrp="1"/>
          </p:cNvSpPr>
          <p:nvPr>
            <p:ph type="ftr" sz="quarter" idx="11"/>
          </p:nvPr>
        </p:nvSpPr>
        <p:spPr/>
        <p:txBody>
          <a:bodyPr/>
          <a:lstStyle/>
          <a:p>
            <a:r>
              <a:rPr lang="en-US"/>
              <a:t>Sample Footer Text</a:t>
            </a:r>
            <a:endParaRPr lang="en-US" dirty="0"/>
          </a:p>
        </p:txBody>
      </p:sp>
      <p:sp>
        <p:nvSpPr>
          <p:cNvPr id="7" name="Slide Number Placeholder 6"/>
          <p:cNvSpPr>
            <a:spLocks noGrp="1"/>
          </p:cNvSpPr>
          <p:nvPr>
            <p:ph type="sldNum" sz="quarter" idx="12"/>
          </p:nvPr>
        </p:nvSpPr>
        <p:spPr/>
        <p:txBody>
          <a:bodyPr/>
          <a:lstStyle/>
          <a:p>
            <a:fld id="{CC057153-B650-4DEB-B370-79DDCFDCE934}" type="slidenum">
              <a:rPr lang="en-US" smtClean="0"/>
              <a:t>‹#›</a:t>
            </a:fld>
            <a:endParaRPr lang="en-US" dirty="0"/>
          </a:p>
        </p:txBody>
      </p:sp>
      <p:cxnSp>
        <p:nvCxnSpPr>
          <p:cNvPr id="35" name="Straight Connector 3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165969701"/>
      </p:ext>
    </p:extLst>
  </p:cSld>
  <p:clrMapOvr>
    <a:masterClrMapping/>
  </p:clrMapOvr>
  <p:hf sldNum="0"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447191" y="804163"/>
            <a:ext cx="9607661" cy="1056319"/>
          </a:xfrm>
        </p:spPr>
        <p:txBody>
          <a:bodyPr/>
          <a:lstStyle/>
          <a:p>
            <a:r>
              <a:rPr lang="en-GB"/>
              <a:t>Click to edit Master title style</a:t>
            </a:r>
            <a:endParaRPr lang="en-US" dirty="0"/>
          </a:p>
        </p:txBody>
      </p:sp>
      <p:sp>
        <p:nvSpPr>
          <p:cNvPr id="3" name="Text Placeholder 2"/>
          <p:cNvSpPr>
            <a:spLocks noGrp="1"/>
          </p:cNvSpPr>
          <p:nvPr>
            <p:ph type="body" idx="1"/>
          </p:nvPr>
        </p:nvSpPr>
        <p:spPr>
          <a:xfrm>
            <a:off x="1447191" y="2019549"/>
            <a:ext cx="4645152" cy="801943"/>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1447191" y="2824269"/>
            <a:ext cx="4645152" cy="2644457"/>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6412362" y="2023003"/>
            <a:ext cx="4645152" cy="802237"/>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412362" y="2821491"/>
            <a:ext cx="4645152" cy="2637371"/>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665DFBE8-81F4-46A1-BB38-C49D79C4F68D}" type="datetime1">
              <a:rPr lang="en-US" smtClean="0"/>
              <a:t>4/23/2026</a:t>
            </a:fld>
            <a:endParaRPr lang="en-US" dirty="0"/>
          </a:p>
        </p:txBody>
      </p:sp>
      <p:sp>
        <p:nvSpPr>
          <p:cNvPr id="8" name="Footer Placeholder 7"/>
          <p:cNvSpPr>
            <a:spLocks noGrp="1"/>
          </p:cNvSpPr>
          <p:nvPr>
            <p:ph type="ftr" sz="quarter" idx="11"/>
          </p:nvPr>
        </p:nvSpPr>
        <p:spPr/>
        <p:txBody>
          <a:bodyPr/>
          <a:lstStyle/>
          <a:p>
            <a:r>
              <a:rPr lang="en-US"/>
              <a:t>Sample Footer Text</a:t>
            </a:r>
            <a:endParaRPr lang="en-US" dirty="0"/>
          </a:p>
        </p:txBody>
      </p:sp>
      <p:sp>
        <p:nvSpPr>
          <p:cNvPr id="9" name="Slide Number Placeholder 8"/>
          <p:cNvSpPr>
            <a:spLocks noGrp="1"/>
          </p:cNvSpPr>
          <p:nvPr>
            <p:ph type="sldNum" sz="quarter" idx="12"/>
          </p:nvPr>
        </p:nvSpPr>
        <p:spPr/>
        <p:txBody>
          <a:bodyPr/>
          <a:lstStyle/>
          <a:p>
            <a:fld id="{CC057153-B650-4DEB-B370-79DDCFDCE934}" type="slidenum">
              <a:rPr lang="en-US" smtClean="0"/>
              <a:t>‹#›</a:t>
            </a:fld>
            <a:endParaRPr lang="en-US" dirty="0"/>
          </a:p>
        </p:txBody>
      </p:sp>
      <p:cxnSp>
        <p:nvCxnSpPr>
          <p:cNvPr id="29" name="Straight Connector 28"/>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644800297"/>
      </p:ext>
    </p:extLst>
  </p:cSld>
  <p:clrMapOvr>
    <a:masterClrMapping/>
  </p:clrMapOvr>
  <p:hf sldNum="0"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6F57FA73-4BE2-4237-90E8-28123CE1B9FA}" type="datetime1">
              <a:rPr lang="en-US" smtClean="0"/>
              <a:t>4/23/2026</a:t>
            </a:fld>
            <a:endParaRPr lang="en-US" dirty="0"/>
          </a:p>
        </p:txBody>
      </p:sp>
      <p:sp>
        <p:nvSpPr>
          <p:cNvPr id="4" name="Footer Placeholder 3"/>
          <p:cNvSpPr>
            <a:spLocks noGrp="1"/>
          </p:cNvSpPr>
          <p:nvPr>
            <p:ph type="ftr" sz="quarter" idx="11"/>
          </p:nvPr>
        </p:nvSpPr>
        <p:spPr/>
        <p:txBody>
          <a:bodyPr/>
          <a:lstStyle/>
          <a:p>
            <a:r>
              <a:rPr lang="en-US"/>
              <a:t>Sample Footer Text</a:t>
            </a:r>
            <a:endParaRPr lang="en-US" dirty="0"/>
          </a:p>
        </p:txBody>
      </p:sp>
      <p:sp>
        <p:nvSpPr>
          <p:cNvPr id="5" name="Slide Number Placeholder 4"/>
          <p:cNvSpPr>
            <a:spLocks noGrp="1"/>
          </p:cNvSpPr>
          <p:nvPr>
            <p:ph type="sldNum" sz="quarter" idx="12"/>
          </p:nvPr>
        </p:nvSpPr>
        <p:spPr/>
        <p:txBody>
          <a:bodyPr/>
          <a:lstStyle/>
          <a:p>
            <a:fld id="{CC057153-B650-4DEB-B370-79DDCFDCE934}" type="slidenum">
              <a:rPr lang="en-US" smtClean="0"/>
              <a:t>‹#›</a:t>
            </a:fld>
            <a:endParaRPr lang="en-US" dirty="0"/>
          </a:p>
        </p:txBody>
      </p:sp>
      <p:cxnSp>
        <p:nvCxnSpPr>
          <p:cNvPr id="25" name="Straight Connector 2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35796177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8BA1E88-22B3-4091-902C-19D6AD2267FE}" type="datetime1">
              <a:rPr lang="en-US" smtClean="0"/>
              <a:t>4/23/2026</a:t>
            </a:fld>
            <a:endParaRPr lang="en-US" dirty="0"/>
          </a:p>
        </p:txBody>
      </p:sp>
      <p:sp>
        <p:nvSpPr>
          <p:cNvPr id="3" name="Footer Placeholder 2"/>
          <p:cNvSpPr>
            <a:spLocks noGrp="1"/>
          </p:cNvSpPr>
          <p:nvPr>
            <p:ph type="ftr" sz="quarter" idx="11"/>
          </p:nvPr>
        </p:nvSpPr>
        <p:spPr/>
        <p:txBody>
          <a:bodyPr/>
          <a:lstStyle/>
          <a:p>
            <a:r>
              <a:rPr lang="en-US"/>
              <a:t>Sample Footer Text</a:t>
            </a:r>
            <a:endParaRPr lang="en-US" dirty="0"/>
          </a:p>
        </p:txBody>
      </p:sp>
      <p:sp>
        <p:nvSpPr>
          <p:cNvPr id="4" name="Slide Number Placeholder 3"/>
          <p:cNvSpPr>
            <a:spLocks noGrp="1"/>
          </p:cNvSpPr>
          <p:nvPr>
            <p:ph type="sldNum" sz="quarter" idx="12"/>
          </p:nvPr>
        </p:nvSpPr>
        <p:spPr/>
        <p:txBody>
          <a:bodyPr/>
          <a:lstStyle/>
          <a:p>
            <a:fld id="{CC057153-B650-4DEB-B370-79DDCFDCE934}" type="slidenum">
              <a:rPr lang="en-US" smtClean="0"/>
              <a:t>‹#›</a:t>
            </a:fld>
            <a:endParaRPr lang="en-US" dirty="0"/>
          </a:p>
        </p:txBody>
      </p:sp>
    </p:spTree>
    <p:extLst>
      <p:ext uri="{BB962C8B-B14F-4D97-AF65-F5344CB8AC3E}">
        <p14:creationId xmlns:p14="http://schemas.microsoft.com/office/powerpoint/2010/main" val="25965230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4671" y="798973"/>
            <a:ext cx="3273099" cy="2247117"/>
          </a:xfrm>
        </p:spPr>
        <p:txBody>
          <a:bodyPr anchor="b">
            <a:normAutofit/>
          </a:bodyPr>
          <a:lstStyle>
            <a:lvl1pPr algn="l">
              <a:defRPr sz="2400"/>
            </a:lvl1pPr>
          </a:lstStyle>
          <a:p>
            <a:r>
              <a:rPr lang="en-GB"/>
              <a:t>Click to edit Master title style</a:t>
            </a:r>
            <a:endParaRPr lang="en-US" dirty="0"/>
          </a:p>
        </p:txBody>
      </p:sp>
      <p:sp>
        <p:nvSpPr>
          <p:cNvPr id="3" name="Content Placeholder 2"/>
          <p:cNvSpPr>
            <a:spLocks noGrp="1"/>
          </p:cNvSpPr>
          <p:nvPr>
            <p:ph idx="1"/>
          </p:nvPr>
        </p:nvSpPr>
        <p:spPr>
          <a:xfrm>
            <a:off x="5043714" y="798974"/>
            <a:ext cx="6012470" cy="4658826"/>
          </a:xfrm>
        </p:spPr>
        <p:txBody>
          <a:bodyPr anchor="ct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1444671" y="3205491"/>
            <a:ext cx="3275013" cy="2248181"/>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2EFC53A-E163-43E4-9309-C62B24E59229}" type="datetime1">
              <a:rPr lang="en-US" smtClean="0"/>
              <a:t>4/23/2026</a:t>
            </a:fld>
            <a:endParaRPr lang="en-US" dirty="0"/>
          </a:p>
        </p:txBody>
      </p:sp>
      <p:sp>
        <p:nvSpPr>
          <p:cNvPr id="6" name="Footer Placeholder 5"/>
          <p:cNvSpPr>
            <a:spLocks noGrp="1"/>
          </p:cNvSpPr>
          <p:nvPr>
            <p:ph type="ftr" sz="quarter" idx="11"/>
          </p:nvPr>
        </p:nvSpPr>
        <p:spPr/>
        <p:txBody>
          <a:bodyPr/>
          <a:lstStyle/>
          <a:p>
            <a:r>
              <a:rPr lang="en-US"/>
              <a:t>Sample Footer Text</a:t>
            </a:r>
            <a:endParaRPr lang="en-US" dirty="0"/>
          </a:p>
        </p:txBody>
      </p:sp>
      <p:sp>
        <p:nvSpPr>
          <p:cNvPr id="7" name="Slide Number Placeholder 6"/>
          <p:cNvSpPr>
            <a:spLocks noGrp="1"/>
          </p:cNvSpPr>
          <p:nvPr>
            <p:ph type="sldNum" sz="quarter" idx="12"/>
          </p:nvPr>
        </p:nvSpPr>
        <p:spPr/>
        <p:txBody>
          <a:bodyPr/>
          <a:lstStyle/>
          <a:p>
            <a:fld id="{CC057153-B650-4DEB-B370-79DDCFDCE934}" type="slidenum">
              <a:rPr lang="en-US" smtClean="0"/>
              <a:t>‹#›</a:t>
            </a:fld>
            <a:endParaRPr lang="en-US" dirty="0"/>
          </a:p>
        </p:txBody>
      </p:sp>
      <p:cxnSp>
        <p:nvCxnSpPr>
          <p:cNvPr id="17" name="Straight Connector 16"/>
          <p:cNvCxnSpPr/>
          <p:nvPr/>
        </p:nvCxnSpPr>
        <p:spPr>
          <a:xfrm>
            <a:off x="1448280" y="3205491"/>
            <a:ext cx="3269490"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49271104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8" name="Group 7"/>
          <p:cNvGrpSpPr/>
          <p:nvPr/>
        </p:nvGrpSpPr>
        <p:grpSpPr>
          <a:xfrm>
            <a:off x="7477387" y="482170"/>
            <a:ext cx="4074533" cy="5149101"/>
            <a:chOff x="7477387" y="482170"/>
            <a:chExt cx="4074533" cy="5149101"/>
          </a:xfrm>
        </p:grpSpPr>
        <p:sp>
          <p:nvSpPr>
            <p:cNvPr id="18" name="Rectangle 17"/>
            <p:cNvSpPr/>
            <p:nvPr/>
          </p:nvSpPr>
          <p:spPr bwMode="black">
            <a:xfrm>
              <a:off x="7477387" y="482170"/>
              <a:ext cx="4074533" cy="5149101"/>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sp>
        <p:sp>
          <p:nvSpPr>
            <p:cNvPr id="19" name="Rectangle 18"/>
            <p:cNvSpPr/>
            <p:nvPr/>
          </p:nvSpPr>
          <p:spPr bwMode="blackWhite">
            <a:xfrm>
              <a:off x="7790446" y="812506"/>
              <a:ext cx="3450289"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451206" y="1129513"/>
            <a:ext cx="5532328" cy="1830584"/>
          </a:xfrm>
        </p:spPr>
        <p:txBody>
          <a:bodyPr anchor="b">
            <a:normAutofit/>
          </a:bodyPr>
          <a:lstStyle>
            <a:lvl1pPr>
              <a:defRPr sz="3200"/>
            </a:lvl1pPr>
          </a:lstStyle>
          <a:p>
            <a:r>
              <a:rPr lang="en-GB"/>
              <a:t>Click to edit Master title style</a:t>
            </a:r>
            <a:endParaRPr lang="en-US" dirty="0"/>
          </a:p>
        </p:txBody>
      </p:sp>
      <p:sp>
        <p:nvSpPr>
          <p:cNvPr id="3" name="Picture Placeholder 2"/>
          <p:cNvSpPr>
            <a:spLocks noGrp="1" noChangeAspect="1"/>
          </p:cNvSpPr>
          <p:nvPr>
            <p:ph type="pic" idx="1"/>
          </p:nvPr>
        </p:nvSpPr>
        <p:spPr>
          <a:xfrm>
            <a:off x="8124389" y="1122542"/>
            <a:ext cx="2791171" cy="3866327"/>
          </a:xfrm>
          <a:solidFill>
            <a:schemeClr val="bg1">
              <a:lumMod val="8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US" dirty="0"/>
          </a:p>
        </p:txBody>
      </p:sp>
      <p:sp>
        <p:nvSpPr>
          <p:cNvPr id="4" name="Text Placeholder 3"/>
          <p:cNvSpPr>
            <a:spLocks noGrp="1"/>
          </p:cNvSpPr>
          <p:nvPr>
            <p:ph type="body" sz="half" idx="2"/>
          </p:nvPr>
        </p:nvSpPr>
        <p:spPr>
          <a:xfrm>
            <a:off x="1450329" y="3145992"/>
            <a:ext cx="5524404" cy="2003742"/>
          </a:xfrm>
        </p:spPr>
        <p:txBody>
          <a:bodyPr>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a:xfrm>
            <a:off x="1447382" y="5469856"/>
            <a:ext cx="5527351" cy="320123"/>
          </a:xfrm>
        </p:spPr>
        <p:txBody>
          <a:bodyPr/>
          <a:lstStyle>
            <a:lvl1pPr algn="l">
              <a:defRPr/>
            </a:lvl1pPr>
          </a:lstStyle>
          <a:p>
            <a:fld id="{665DFBE8-81F4-46A1-BB38-C49D79C4F68D}" type="datetime1">
              <a:rPr lang="en-US" smtClean="0"/>
              <a:t>4/23/2026</a:t>
            </a:fld>
            <a:endParaRPr lang="en-US" dirty="0"/>
          </a:p>
        </p:txBody>
      </p:sp>
      <p:sp>
        <p:nvSpPr>
          <p:cNvPr id="6" name="Footer Placeholder 5"/>
          <p:cNvSpPr>
            <a:spLocks noGrp="1"/>
          </p:cNvSpPr>
          <p:nvPr>
            <p:ph type="ftr" sz="quarter" idx="11"/>
          </p:nvPr>
        </p:nvSpPr>
        <p:spPr>
          <a:xfrm>
            <a:off x="1447382" y="318640"/>
            <a:ext cx="5541004" cy="320931"/>
          </a:xfrm>
        </p:spPr>
        <p:txBody>
          <a:bodyPr/>
          <a:lstStyle/>
          <a:p>
            <a:r>
              <a:rPr lang="en-US"/>
              <a:t>Sample Footer Text</a:t>
            </a:r>
            <a:endParaRPr lang="en-US" dirty="0"/>
          </a:p>
        </p:txBody>
      </p:sp>
      <p:sp>
        <p:nvSpPr>
          <p:cNvPr id="7" name="Slide Number Placeholder 6"/>
          <p:cNvSpPr>
            <a:spLocks noGrp="1"/>
          </p:cNvSpPr>
          <p:nvPr>
            <p:ph type="sldNum" sz="quarter" idx="12"/>
          </p:nvPr>
        </p:nvSpPr>
        <p:spPr/>
        <p:txBody>
          <a:bodyPr/>
          <a:lstStyle/>
          <a:p>
            <a:fld id="{CC057153-B650-4DEB-B370-79DDCFDCE934}" type="slidenum">
              <a:rPr lang="en-US" smtClean="0"/>
              <a:t>‹#›</a:t>
            </a:fld>
            <a:endParaRPr lang="en-US" dirty="0"/>
          </a:p>
        </p:txBody>
      </p:sp>
      <p:cxnSp>
        <p:nvCxnSpPr>
          <p:cNvPr id="31" name="Straight Connector 30"/>
          <p:cNvCxnSpPr/>
          <p:nvPr/>
        </p:nvCxnSpPr>
        <p:spPr>
          <a:xfrm>
            <a:off x="1447382" y="3143605"/>
            <a:ext cx="5527351"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545664075"/>
      </p:ext>
    </p:extLst>
  </p:cSld>
  <p:clrMapOvr>
    <a:masterClrMapping/>
  </p:clrMapOvr>
  <p:hf sldNum="0"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665DFBE8-81F4-46A1-BB38-C49D79C4F68D}" type="datetime1">
              <a:rPr lang="en-US" smtClean="0"/>
              <a:t>4/23/2026</a:t>
            </a:fld>
            <a:endParaRPr lang="en-US" dirty="0"/>
          </a:p>
        </p:txBody>
      </p:sp>
      <p:sp>
        <p:nvSpPr>
          <p:cNvPr id="5" name="Footer Placeholder 4"/>
          <p:cNvSpPr>
            <a:spLocks noGrp="1"/>
          </p:cNvSpPr>
          <p:nvPr>
            <p:ph type="ftr" sz="quarter" idx="11"/>
          </p:nvPr>
        </p:nvSpPr>
        <p:spPr/>
        <p:txBody>
          <a:bodyPr/>
          <a:lstStyle/>
          <a:p>
            <a:r>
              <a:rPr lang="en-US"/>
              <a:t>Sample Footer Text</a:t>
            </a:r>
            <a:endParaRPr lang="en-US" dirty="0"/>
          </a:p>
        </p:txBody>
      </p:sp>
      <p:sp>
        <p:nvSpPr>
          <p:cNvPr id="6" name="Slide Number Placeholder 5"/>
          <p:cNvSpPr>
            <a:spLocks noGrp="1"/>
          </p:cNvSpPr>
          <p:nvPr>
            <p:ph type="sldNum" sz="quarter" idx="12"/>
          </p:nvPr>
        </p:nvSpPr>
        <p:spPr/>
        <p:txBody>
          <a:bodyPr/>
          <a:lstStyle/>
          <a:p>
            <a:fld id="{CC057153-B650-4DEB-B370-79DDCFDCE934}" type="slidenum">
              <a:rPr lang="en-US" smtClean="0"/>
              <a:t>‹#›</a:t>
            </a:fld>
            <a:endParaRPr lang="en-US" dirty="0"/>
          </a:p>
        </p:txBody>
      </p:sp>
      <p:cxnSp>
        <p:nvCxnSpPr>
          <p:cNvPr id="26" name="Straight Connector 25"/>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997420002"/>
      </p:ext>
    </p:extLst>
  </p:cSld>
  <p:clrMapOvr>
    <a:masterClrMapping/>
  </p:clrMapOvr>
  <p:hf sldNum="0"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39111" y="798973"/>
            <a:ext cx="1615742" cy="4659889"/>
          </a:xfrm>
        </p:spPr>
        <p:txBody>
          <a:bodyPr vert="eaVert"/>
          <a:lstStyle>
            <a:lvl1pPr algn="l">
              <a:defRPr/>
            </a:lvl1pPr>
          </a:lstStyle>
          <a:p>
            <a:r>
              <a:rPr lang="en-GB"/>
              <a:t>Click to edit Master title style</a:t>
            </a:r>
            <a:endParaRPr lang="en-US" dirty="0"/>
          </a:p>
        </p:txBody>
      </p:sp>
      <p:sp>
        <p:nvSpPr>
          <p:cNvPr id="3" name="Vertical Text Placeholder 2"/>
          <p:cNvSpPr>
            <a:spLocks noGrp="1"/>
          </p:cNvSpPr>
          <p:nvPr>
            <p:ph type="body" orient="vert" idx="1"/>
          </p:nvPr>
        </p:nvSpPr>
        <p:spPr>
          <a:xfrm>
            <a:off x="1444672" y="798973"/>
            <a:ext cx="7828830" cy="4659889"/>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665DFBE8-81F4-46A1-BB38-C49D79C4F68D}" type="datetime1">
              <a:rPr lang="en-US" smtClean="0"/>
              <a:t>4/23/2026</a:t>
            </a:fld>
            <a:endParaRPr lang="en-US" dirty="0"/>
          </a:p>
        </p:txBody>
      </p:sp>
      <p:sp>
        <p:nvSpPr>
          <p:cNvPr id="5" name="Footer Placeholder 4"/>
          <p:cNvSpPr>
            <a:spLocks noGrp="1"/>
          </p:cNvSpPr>
          <p:nvPr>
            <p:ph type="ftr" sz="quarter" idx="11"/>
          </p:nvPr>
        </p:nvSpPr>
        <p:spPr/>
        <p:txBody>
          <a:bodyPr/>
          <a:lstStyle/>
          <a:p>
            <a:r>
              <a:rPr lang="en-US"/>
              <a:t>Sample Footer Text</a:t>
            </a:r>
            <a:endParaRPr lang="en-US" dirty="0"/>
          </a:p>
        </p:txBody>
      </p:sp>
      <p:sp>
        <p:nvSpPr>
          <p:cNvPr id="6" name="Slide Number Placeholder 5"/>
          <p:cNvSpPr>
            <a:spLocks noGrp="1"/>
          </p:cNvSpPr>
          <p:nvPr>
            <p:ph type="sldNum" sz="quarter" idx="12"/>
          </p:nvPr>
        </p:nvSpPr>
        <p:spPr/>
        <p:txBody>
          <a:bodyPr/>
          <a:lstStyle/>
          <a:p>
            <a:fld id="{CC057153-B650-4DEB-B370-79DDCFDCE934}" type="slidenum">
              <a:rPr lang="en-US" smtClean="0"/>
              <a:t>‹#›</a:t>
            </a:fld>
            <a:endParaRPr lang="en-US" dirty="0"/>
          </a:p>
        </p:txBody>
      </p:sp>
      <p:cxnSp>
        <p:nvCxnSpPr>
          <p:cNvPr id="15" name="Straight Connector 14"/>
          <p:cNvCxnSpPr/>
          <p:nvPr/>
        </p:nvCxnSpPr>
        <p:spPr>
          <a:xfrm>
            <a:off x="9439111" y="798973"/>
            <a:ext cx="0" cy="4659889"/>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4212559219"/>
      </p:ext>
    </p:extLst>
  </p:cSld>
  <p:clrMapOvr>
    <a:masterClrMapping/>
  </p:clrMapOvr>
  <p:hf sldNum="0"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Title 4">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D4D61D-AA1D-D414-2D63-F3B4B0760D17}"/>
              </a:ext>
            </a:extLst>
          </p:cNvPr>
          <p:cNvSpPr>
            <a:spLocks noGrp="1"/>
          </p:cNvSpPr>
          <p:nvPr>
            <p:ph type="title"/>
          </p:nvPr>
        </p:nvSpPr>
        <p:spPr>
          <a:xfrm>
            <a:off x="1930708" y="2801929"/>
            <a:ext cx="8686801" cy="2565902"/>
          </a:xfrm>
        </p:spPr>
        <p:txBody>
          <a:bodyPr anchor="b">
            <a:normAutofit/>
          </a:bodyPr>
          <a:lstStyle>
            <a:lvl1pPr>
              <a:lnSpc>
                <a:spcPct val="80000"/>
              </a:lnSpc>
              <a:defRPr sz="6600">
                <a:latin typeface="+mj-lt"/>
              </a:defRPr>
            </a:lvl1pPr>
          </a:lstStyle>
          <a:p>
            <a:r>
              <a:rPr lang="en-GB"/>
              <a:t>Click to edit Master title style</a:t>
            </a:r>
            <a:endParaRPr lang="en-US" dirty="0"/>
          </a:p>
        </p:txBody>
      </p:sp>
      <p:sp>
        <p:nvSpPr>
          <p:cNvPr id="9" name="Text Placeholder 8">
            <a:extLst>
              <a:ext uri="{FF2B5EF4-FFF2-40B4-BE49-F238E27FC236}">
                <a16:creationId xmlns:a16="http://schemas.microsoft.com/office/drawing/2014/main" id="{D1B0EE02-7A0B-46A0-5F6E-CFBC94BDF56D}"/>
              </a:ext>
            </a:extLst>
          </p:cNvPr>
          <p:cNvSpPr>
            <a:spLocks noGrp="1"/>
          </p:cNvSpPr>
          <p:nvPr>
            <p:ph type="body" sz="quarter" idx="13"/>
          </p:nvPr>
        </p:nvSpPr>
        <p:spPr>
          <a:xfrm>
            <a:off x="1346090" y="1726269"/>
            <a:ext cx="3024899" cy="547908"/>
          </a:xfrm>
        </p:spPr>
        <p:txBody>
          <a:bodyPr>
            <a:noAutofit/>
          </a:bodyPr>
          <a:lstStyle>
            <a:lvl1pPr marL="0" indent="0">
              <a:buNone/>
              <a:defRPr sz="1600"/>
            </a:lvl1pPr>
            <a:lvl2pPr marL="228600" indent="0">
              <a:buNone/>
              <a:defRPr sz="1400"/>
            </a:lvl2pPr>
            <a:lvl3pPr marL="457200" indent="0">
              <a:buNone/>
              <a:defRPr sz="1200"/>
            </a:lvl3pPr>
            <a:lvl4pPr marL="685800" indent="0">
              <a:buNone/>
              <a:defRPr sz="1100"/>
            </a:lvl4pPr>
            <a:lvl5pPr marL="914400" indent="0">
              <a:buNone/>
              <a:defRPr sz="1050"/>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3" name="Date Placeholder 2">
            <a:extLst>
              <a:ext uri="{FF2B5EF4-FFF2-40B4-BE49-F238E27FC236}">
                <a16:creationId xmlns:a16="http://schemas.microsoft.com/office/drawing/2014/main" id="{3667AE0A-CAE3-D199-2942-E05831D340A1}"/>
              </a:ext>
            </a:extLst>
          </p:cNvPr>
          <p:cNvSpPr>
            <a:spLocks noGrp="1"/>
          </p:cNvSpPr>
          <p:nvPr>
            <p:ph type="dt" sz="half" idx="10"/>
          </p:nvPr>
        </p:nvSpPr>
        <p:spPr>
          <a:xfrm>
            <a:off x="347132" y="6529916"/>
            <a:ext cx="3284341" cy="328084"/>
          </a:xfrm>
          <a:prstGeom prst="rect">
            <a:avLst/>
          </a:prstGeom>
        </p:spPr>
        <p:txBody>
          <a:bodyPr/>
          <a:lstStyle/>
          <a:p>
            <a:fld id="{BE4564F8-E916-4EFF-887D-D1E1BBF6454B}" type="datetime1">
              <a:rPr lang="en-US" smtClean="0"/>
              <a:t>4/23/2026</a:t>
            </a:fld>
            <a:endParaRPr lang="en-US" dirty="0"/>
          </a:p>
        </p:txBody>
      </p:sp>
      <p:sp>
        <p:nvSpPr>
          <p:cNvPr id="4" name="Footer Placeholder 3">
            <a:extLst>
              <a:ext uri="{FF2B5EF4-FFF2-40B4-BE49-F238E27FC236}">
                <a16:creationId xmlns:a16="http://schemas.microsoft.com/office/drawing/2014/main" id="{BFDFBF0A-E355-74AD-4A6E-8FD2BD7A6CAA}"/>
              </a:ext>
            </a:extLst>
          </p:cNvPr>
          <p:cNvSpPr>
            <a:spLocks noGrp="1"/>
          </p:cNvSpPr>
          <p:nvPr>
            <p:ph type="ftr" sz="quarter" idx="11"/>
          </p:nvPr>
        </p:nvSpPr>
        <p:spPr>
          <a:xfrm>
            <a:off x="8660019" y="6529916"/>
            <a:ext cx="2805405" cy="328084"/>
          </a:xfrm>
          <a:prstGeom prst="rect">
            <a:avLst/>
          </a:prstGeom>
        </p:spPr>
        <p:txBody>
          <a:bodyPr/>
          <a:lstStyle/>
          <a:p>
            <a:r>
              <a:rPr lang="en-US" dirty="0"/>
              <a:t>Sample Footer Text</a:t>
            </a:r>
          </a:p>
        </p:txBody>
      </p:sp>
      <p:sp>
        <p:nvSpPr>
          <p:cNvPr id="5" name="Slide Number Placeholder 4">
            <a:extLst>
              <a:ext uri="{FF2B5EF4-FFF2-40B4-BE49-F238E27FC236}">
                <a16:creationId xmlns:a16="http://schemas.microsoft.com/office/drawing/2014/main" id="{D971D965-1C87-6430-A8A7-B6EB43D86FCD}"/>
              </a:ext>
            </a:extLst>
          </p:cNvPr>
          <p:cNvSpPr>
            <a:spLocks noGrp="1"/>
          </p:cNvSpPr>
          <p:nvPr>
            <p:ph type="sldNum" sz="quarter" idx="12"/>
          </p:nvPr>
        </p:nvSpPr>
        <p:spPr>
          <a:xfrm>
            <a:off x="11415660" y="6529916"/>
            <a:ext cx="429207" cy="328084"/>
          </a:xfrm>
          <a:prstGeom prst="rect">
            <a:avLst/>
          </a:prstGeom>
        </p:spPr>
        <p:txBody>
          <a:bodyPr/>
          <a:lstStyle/>
          <a:p>
            <a:fld id="{CC057153-B650-4DEB-B370-79DDCFDCE934}" type="slidenum">
              <a:rPr lang="en-US" smtClean="0"/>
              <a:t>‹#›</a:t>
            </a:fld>
            <a:endParaRPr lang="en-US" dirty="0"/>
          </a:p>
        </p:txBody>
      </p:sp>
    </p:spTree>
    <p:extLst>
      <p:ext uri="{BB962C8B-B14F-4D97-AF65-F5344CB8AC3E}">
        <p14:creationId xmlns:p14="http://schemas.microsoft.com/office/powerpoint/2010/main" val="87129920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Content with Picture 6">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859536" y="907302"/>
            <a:ext cx="4361688" cy="1386965"/>
          </a:xfrm>
        </p:spPr>
        <p:txBody>
          <a:bodyPr anchor="t"/>
          <a:lstStyle/>
          <a:p>
            <a:r>
              <a:rPr lang="en-GB"/>
              <a:t>Click to edit Master title style</a:t>
            </a:r>
            <a:endParaRPr lang="en-US" dirty="0"/>
          </a:p>
        </p:txBody>
      </p:sp>
      <p:sp>
        <p:nvSpPr>
          <p:cNvPr id="8" name="Content Placeholder 7">
            <a:extLst>
              <a:ext uri="{FF2B5EF4-FFF2-40B4-BE49-F238E27FC236}">
                <a16:creationId xmlns:a16="http://schemas.microsoft.com/office/drawing/2014/main" id="{747AED59-1A26-9C13-8482-7857E7DEFE52}"/>
              </a:ext>
            </a:extLst>
          </p:cNvPr>
          <p:cNvSpPr>
            <a:spLocks noGrp="1"/>
          </p:cNvSpPr>
          <p:nvPr>
            <p:ph sz="quarter" idx="14"/>
          </p:nvPr>
        </p:nvSpPr>
        <p:spPr>
          <a:xfrm>
            <a:off x="859536" y="2438545"/>
            <a:ext cx="4366917" cy="3512152"/>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10" name="Picture Placeholder 9">
            <a:extLst>
              <a:ext uri="{FF2B5EF4-FFF2-40B4-BE49-F238E27FC236}">
                <a16:creationId xmlns:a16="http://schemas.microsoft.com/office/drawing/2014/main" id="{989A950D-4E95-617D-73A8-2088AA91A845}"/>
              </a:ext>
            </a:extLst>
          </p:cNvPr>
          <p:cNvSpPr>
            <a:spLocks noGrp="1"/>
          </p:cNvSpPr>
          <p:nvPr>
            <p:ph type="pic" sz="quarter" idx="13"/>
          </p:nvPr>
        </p:nvSpPr>
        <p:spPr>
          <a:xfrm>
            <a:off x="5749422" y="333756"/>
            <a:ext cx="6086539" cy="6190488"/>
          </a:xfrm>
          <a:custGeom>
            <a:avLst/>
            <a:gdLst>
              <a:gd name="connsiteX0" fmla="*/ 0 w 6086539"/>
              <a:gd name="connsiteY0" fmla="*/ 0 h 6181344"/>
              <a:gd name="connsiteX1" fmla="*/ 5900171 w 6086539"/>
              <a:gd name="connsiteY1" fmla="*/ 0 h 6181344"/>
              <a:gd name="connsiteX2" fmla="*/ 6086539 w 6086539"/>
              <a:gd name="connsiteY2" fmla="*/ 186368 h 6181344"/>
              <a:gd name="connsiteX3" fmla="*/ 6086539 w 6086539"/>
              <a:gd name="connsiteY3" fmla="*/ 5994976 h 6181344"/>
              <a:gd name="connsiteX4" fmla="*/ 5900171 w 6086539"/>
              <a:gd name="connsiteY4" fmla="*/ 6181344 h 6181344"/>
              <a:gd name="connsiteX5" fmla="*/ 0 w 6086539"/>
              <a:gd name="connsiteY5" fmla="*/ 6181344 h 61813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86539" h="6181344">
                <a:moveTo>
                  <a:pt x="0" y="0"/>
                </a:moveTo>
                <a:lnTo>
                  <a:pt x="5900171" y="0"/>
                </a:lnTo>
                <a:cubicBezTo>
                  <a:pt x="6003099" y="0"/>
                  <a:pt x="6086539" y="83440"/>
                  <a:pt x="6086539" y="186368"/>
                </a:cubicBezTo>
                <a:lnTo>
                  <a:pt x="6086539" y="5994976"/>
                </a:lnTo>
                <a:cubicBezTo>
                  <a:pt x="6086539" y="6097904"/>
                  <a:pt x="6003099" y="6181344"/>
                  <a:pt x="5900171" y="6181344"/>
                </a:cubicBezTo>
                <a:lnTo>
                  <a:pt x="0" y="6181344"/>
                </a:lnTo>
                <a:close/>
              </a:path>
            </a:pathLst>
          </a:custGeom>
          <a:blipFill>
            <a:blip r:embed="rId2">
              <a:alphaModFix amt="70000"/>
              <a:extLst>
                <a:ext uri="{28A0092B-C50C-407E-A947-70E740481C1C}">
                  <a14:useLocalDpi xmlns:a14="http://schemas.microsoft.com/office/drawing/2010/main" val="0"/>
                </a:ext>
              </a:extLst>
            </a:blip>
            <a:stretch>
              <a:fillRect/>
            </a:stretch>
          </a:blipFill>
        </p:spPr>
        <p:txBody>
          <a:bodyPr wrap="square">
            <a:noAutofit/>
          </a:bodyPr>
          <a:lstStyle/>
          <a:p>
            <a:r>
              <a:rPr lang="en-GB"/>
              <a:t>Click icon to add picture</a:t>
            </a:r>
            <a:endParaRPr lang="en-US" dirty="0"/>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a:xfrm>
            <a:off x="137160" y="6529916"/>
            <a:ext cx="2031073" cy="328084"/>
          </a:xfrm>
          <a:prstGeom prst="rect">
            <a:avLst/>
          </a:prstGeom>
        </p:spPr>
        <p:txBody>
          <a:bodyPr/>
          <a:lstStyle/>
          <a:p>
            <a:fld id="{D5E635FD-01E5-4F9B-B7E3-4E8E4D553502}" type="datetime1">
              <a:rPr lang="en-US" smtClean="0"/>
              <a:t>4/23/2026</a:t>
            </a:fld>
            <a:endParaRPr lang="en-US" dirty="0"/>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a:off x="2168233" y="6529916"/>
            <a:ext cx="2805405" cy="328084"/>
          </a:xfrm>
          <a:prstGeom prst="rect">
            <a:avLst/>
          </a:prstGeom>
        </p:spPr>
        <p:txBody>
          <a:bodyPr/>
          <a:lstStyle>
            <a:lvl1pPr>
              <a:defRPr>
                <a:solidFill>
                  <a:schemeClr val="tx1"/>
                </a:solidFill>
                <a:effectLst/>
              </a:defRPr>
            </a:lvl1pPr>
          </a:lstStyle>
          <a:p>
            <a:r>
              <a:rPr lang="en-US" dirty="0"/>
              <a:t>Sample Footer Text</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a:xfrm>
            <a:off x="4923874" y="6529916"/>
            <a:ext cx="429207" cy="328084"/>
          </a:xfrm>
          <a:prstGeom prst="rect">
            <a:avLst/>
          </a:prstGeom>
        </p:spPr>
        <p:txBody>
          <a:bodyPr/>
          <a:lstStyle>
            <a:lvl1pPr>
              <a:defRPr>
                <a:solidFill>
                  <a:schemeClr val="tx1"/>
                </a:solidFill>
                <a:effectLst/>
              </a:defRPr>
            </a:lvl1pPr>
          </a:lstStyle>
          <a:p>
            <a:fld id="{CC057153-B650-4DEB-B370-79DDCFDCE934}" type="slidenum">
              <a:rPr lang="en-US" smtClean="0"/>
              <a:pPr/>
              <a:t>‹#›</a:t>
            </a:fld>
            <a:endParaRPr lang="en-US" dirty="0"/>
          </a:p>
        </p:txBody>
      </p:sp>
    </p:spTree>
    <p:extLst>
      <p:ext uri="{BB962C8B-B14F-4D97-AF65-F5344CB8AC3E}">
        <p14:creationId xmlns:p14="http://schemas.microsoft.com/office/powerpoint/2010/main" val="116160178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Number Large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56306E-B77F-CE22-FA8C-F08F17B5E9B4}"/>
              </a:ext>
            </a:extLst>
          </p:cNvPr>
          <p:cNvSpPr>
            <a:spLocks noGrp="1"/>
          </p:cNvSpPr>
          <p:nvPr>
            <p:ph type="title"/>
          </p:nvPr>
        </p:nvSpPr>
        <p:spPr>
          <a:xfrm>
            <a:off x="2377440" y="4809744"/>
            <a:ext cx="7525512" cy="1545336"/>
          </a:xfrm>
        </p:spPr>
        <p:txBody>
          <a:bodyPr>
            <a:normAutofit/>
          </a:bodyPr>
          <a:lstStyle>
            <a:lvl1pPr algn="ctr">
              <a:lnSpc>
                <a:spcPct val="110000"/>
              </a:lnSpc>
              <a:defRPr sz="2800" b="0">
                <a:solidFill>
                  <a:schemeClr val="tx1"/>
                </a:solidFill>
                <a:latin typeface="+mn-lt"/>
              </a:defRPr>
            </a:lvl1pPr>
          </a:lstStyle>
          <a:p>
            <a:r>
              <a:rPr lang="en-GB"/>
              <a:t>Click to edit Master title style</a:t>
            </a:r>
            <a:endParaRPr lang="en-US" dirty="0"/>
          </a:p>
        </p:txBody>
      </p:sp>
      <p:sp>
        <p:nvSpPr>
          <p:cNvPr id="7" name="Content Placeholder 6">
            <a:extLst>
              <a:ext uri="{FF2B5EF4-FFF2-40B4-BE49-F238E27FC236}">
                <a16:creationId xmlns:a16="http://schemas.microsoft.com/office/drawing/2014/main" id="{E418DF0B-1F85-2BB3-D241-A3A14BF72908}"/>
              </a:ext>
            </a:extLst>
          </p:cNvPr>
          <p:cNvSpPr>
            <a:spLocks noGrp="1"/>
          </p:cNvSpPr>
          <p:nvPr>
            <p:ph sz="quarter" idx="13" hasCustomPrompt="1"/>
          </p:nvPr>
        </p:nvSpPr>
        <p:spPr>
          <a:xfrm>
            <a:off x="822960" y="804120"/>
            <a:ext cx="10543032" cy="4206240"/>
          </a:xfrm>
        </p:spPr>
        <p:txBody>
          <a:bodyPr anchor="b">
            <a:normAutofit/>
          </a:bodyPr>
          <a:lstStyle>
            <a:lvl1pPr marL="0" indent="0" algn="ctr">
              <a:lnSpc>
                <a:spcPct val="90000"/>
              </a:lnSpc>
              <a:buNone/>
              <a:defRPr sz="23200" b="0">
                <a:solidFill>
                  <a:schemeClr val="tx1"/>
                </a:solidFill>
                <a:latin typeface="+mj-lt"/>
              </a:defRPr>
            </a:lvl1pPr>
          </a:lstStyle>
          <a:p>
            <a:pPr lvl="0"/>
            <a:r>
              <a:rPr lang="en-US" dirty="0"/>
              <a:t>##%</a:t>
            </a:r>
          </a:p>
        </p:txBody>
      </p:sp>
      <p:sp>
        <p:nvSpPr>
          <p:cNvPr id="3" name="Date Placeholder 2">
            <a:extLst>
              <a:ext uri="{FF2B5EF4-FFF2-40B4-BE49-F238E27FC236}">
                <a16:creationId xmlns:a16="http://schemas.microsoft.com/office/drawing/2014/main" id="{4A591E5F-EDEF-7D02-30E6-B960B5E45903}"/>
              </a:ext>
            </a:extLst>
          </p:cNvPr>
          <p:cNvSpPr>
            <a:spLocks noGrp="1"/>
          </p:cNvSpPr>
          <p:nvPr>
            <p:ph type="dt" sz="half" idx="10"/>
          </p:nvPr>
        </p:nvSpPr>
        <p:spPr>
          <a:xfrm>
            <a:off x="347132" y="6529916"/>
            <a:ext cx="3284341" cy="328084"/>
          </a:xfrm>
          <a:prstGeom prst="rect">
            <a:avLst/>
          </a:prstGeom>
        </p:spPr>
        <p:txBody>
          <a:bodyPr/>
          <a:lstStyle/>
          <a:p>
            <a:fld id="{D7688EBA-E81D-4EC6-8C2B-03A401A980DE}" type="datetime1">
              <a:rPr lang="en-US" smtClean="0"/>
              <a:t>4/23/2026</a:t>
            </a:fld>
            <a:endParaRPr lang="en-US" dirty="0"/>
          </a:p>
        </p:txBody>
      </p:sp>
      <p:sp>
        <p:nvSpPr>
          <p:cNvPr id="4" name="Footer Placeholder 3">
            <a:extLst>
              <a:ext uri="{FF2B5EF4-FFF2-40B4-BE49-F238E27FC236}">
                <a16:creationId xmlns:a16="http://schemas.microsoft.com/office/drawing/2014/main" id="{C394E47C-0C77-0005-1755-14F7739DF22E}"/>
              </a:ext>
            </a:extLst>
          </p:cNvPr>
          <p:cNvSpPr>
            <a:spLocks noGrp="1"/>
          </p:cNvSpPr>
          <p:nvPr>
            <p:ph type="ftr" sz="quarter" idx="11"/>
          </p:nvPr>
        </p:nvSpPr>
        <p:spPr>
          <a:xfrm>
            <a:off x="8660019" y="6529916"/>
            <a:ext cx="2805405" cy="328084"/>
          </a:xfrm>
          <a:prstGeom prst="rect">
            <a:avLst/>
          </a:prstGeom>
        </p:spPr>
        <p:txBody>
          <a:bodyPr/>
          <a:lstStyle/>
          <a:p>
            <a:r>
              <a:rPr lang="en-US" dirty="0"/>
              <a:t>Sample Footer Text</a:t>
            </a:r>
          </a:p>
        </p:txBody>
      </p:sp>
      <p:sp>
        <p:nvSpPr>
          <p:cNvPr id="5" name="Slide Number Placeholder 4">
            <a:extLst>
              <a:ext uri="{FF2B5EF4-FFF2-40B4-BE49-F238E27FC236}">
                <a16:creationId xmlns:a16="http://schemas.microsoft.com/office/drawing/2014/main" id="{CA0528A9-0729-B0FB-328C-3C96994AAB3C}"/>
              </a:ext>
            </a:extLst>
          </p:cNvPr>
          <p:cNvSpPr>
            <a:spLocks noGrp="1"/>
          </p:cNvSpPr>
          <p:nvPr>
            <p:ph type="sldNum" sz="quarter" idx="12"/>
          </p:nvPr>
        </p:nvSpPr>
        <p:spPr>
          <a:xfrm>
            <a:off x="11415660" y="6529916"/>
            <a:ext cx="429207" cy="328084"/>
          </a:xfrm>
          <a:prstGeom prst="rect">
            <a:avLst/>
          </a:prstGeom>
        </p:spPr>
        <p:txBody>
          <a:bodyPr/>
          <a:lstStyle/>
          <a:p>
            <a:fld id="{CC057153-B650-4DEB-B370-79DDCFDCE934}" type="slidenum">
              <a:rPr lang="en-US" smtClean="0"/>
              <a:t>‹#›</a:t>
            </a:fld>
            <a:endParaRPr lang="en-US" dirty="0"/>
          </a:p>
        </p:txBody>
      </p:sp>
    </p:spTree>
    <p:extLst>
      <p:ext uri="{BB962C8B-B14F-4D97-AF65-F5344CB8AC3E}">
        <p14:creationId xmlns:p14="http://schemas.microsoft.com/office/powerpoint/2010/main" val="24464494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Content with Picture 1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321733" y="4162318"/>
            <a:ext cx="2953618" cy="1892808"/>
          </a:xfrm>
        </p:spPr>
        <p:txBody>
          <a:bodyPr anchor="t">
            <a:normAutofit/>
          </a:bodyPr>
          <a:lstStyle>
            <a:lvl1pPr>
              <a:defRPr sz="3200"/>
            </a:lvl1pPr>
          </a:lstStyle>
          <a:p>
            <a:r>
              <a:rPr lang="en-GB"/>
              <a:t>Click to edit Master title style</a:t>
            </a:r>
            <a:endParaRPr lang="en-US"/>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p:nvPr>
        </p:nvSpPr>
        <p:spPr>
          <a:xfrm>
            <a:off x="-1" y="0"/>
            <a:ext cx="12192000" cy="3778270"/>
          </a:xfrm>
          <a:blipFill>
            <a:blip r:embed="rId2">
              <a:alphaModFix amt="70000"/>
              <a:extLst>
                <a:ext uri="{28A0092B-C50C-407E-A947-70E740481C1C}">
                  <a14:useLocalDpi xmlns:a14="http://schemas.microsoft.com/office/drawing/2010/main" val="0"/>
                </a:ext>
              </a:extLst>
            </a:blip>
            <a:stretch>
              <a:fillRect/>
            </a:stretch>
          </a:blipFill>
        </p:spPr>
        <p:txBody>
          <a:bodyPr/>
          <a:lstStyle/>
          <a:p>
            <a:r>
              <a:rPr lang="en-GB"/>
              <a:t>Click icon to add picture</a:t>
            </a:r>
            <a:endParaRPr lang="en-US" dirty="0"/>
          </a:p>
        </p:txBody>
      </p:sp>
      <p:sp>
        <p:nvSpPr>
          <p:cNvPr id="8" name="Content Placeholder 7">
            <a:extLst>
              <a:ext uri="{FF2B5EF4-FFF2-40B4-BE49-F238E27FC236}">
                <a16:creationId xmlns:a16="http://schemas.microsoft.com/office/drawing/2014/main" id="{C3D15418-1E32-0501-0E66-54FC2DD08E39}"/>
              </a:ext>
            </a:extLst>
          </p:cNvPr>
          <p:cNvSpPr>
            <a:spLocks noGrp="1"/>
          </p:cNvSpPr>
          <p:nvPr>
            <p:ph sz="quarter" idx="14"/>
          </p:nvPr>
        </p:nvSpPr>
        <p:spPr>
          <a:xfrm>
            <a:off x="3977640" y="4162318"/>
            <a:ext cx="7772400" cy="2240280"/>
          </a:xfrm>
        </p:spPr>
        <p:txBody>
          <a:bodyPr>
            <a:noAutofit/>
          </a:bodyPr>
          <a:lstStyle>
            <a:lvl1pPr marL="285750" indent="-285750">
              <a:buFont typeface="Arial" panose="020B0604020202020204" pitchFamily="34" charset="0"/>
              <a:buChar char="•"/>
              <a:defRPr sz="1800"/>
            </a:lvl1pPr>
            <a:lvl2pPr marL="514350" indent="-285750">
              <a:buFont typeface="Arial" panose="020B0604020202020204" pitchFamily="34" charset="0"/>
              <a:buChar char="•"/>
              <a:defRPr sz="1600"/>
            </a:lvl2pPr>
            <a:lvl3pPr marL="742950" indent="-285750">
              <a:buFont typeface="Arial" panose="020B0604020202020204" pitchFamily="34" charset="0"/>
              <a:buChar char="•"/>
              <a:defRPr sz="1400"/>
            </a:lvl3pPr>
            <a:lvl4pPr marL="857250" indent="-171450">
              <a:buFont typeface="Arial" panose="020B0604020202020204" pitchFamily="34" charset="0"/>
              <a:buChar char="•"/>
              <a:defRPr sz="1200"/>
            </a:lvl4pPr>
            <a:lvl5pPr marL="1085850" indent="-171450">
              <a:buFont typeface="Arial" panose="020B0604020202020204" pitchFamily="34" charset="0"/>
              <a:buChar char="•"/>
              <a:defRPr sz="1100"/>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a:xfrm>
            <a:off x="347132" y="6529916"/>
            <a:ext cx="3284341" cy="328084"/>
          </a:xfrm>
          <a:prstGeom prst="rect">
            <a:avLst/>
          </a:prstGeom>
        </p:spPr>
        <p:txBody>
          <a:bodyPr/>
          <a:lstStyle/>
          <a:p>
            <a:fld id="{BEC9FA1C-AA60-4CCE-B788-3849E413B634}" type="datetime1">
              <a:rPr lang="en-US" smtClean="0"/>
              <a:t>4/23/2026</a:t>
            </a:fld>
            <a:endParaRPr lang="en-US" dirty="0"/>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a:off x="8660019" y="6529916"/>
            <a:ext cx="2805405" cy="328084"/>
          </a:xfrm>
          <a:prstGeom prst="rect">
            <a:avLst/>
          </a:prstGeom>
        </p:spPr>
        <p:txBody>
          <a:bodyPr/>
          <a:lstStyle/>
          <a:p>
            <a:r>
              <a:rPr lang="en-US" dirty="0"/>
              <a:t>Sample Footer Text</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a:xfrm>
            <a:off x="11415660" y="6529916"/>
            <a:ext cx="429207" cy="328084"/>
          </a:xfrm>
          <a:prstGeom prst="rect">
            <a:avLst/>
          </a:prstGeom>
        </p:spPr>
        <p:txBody>
          <a:bodyPr/>
          <a:lstStyle/>
          <a:p>
            <a:fld id="{CC057153-B650-4DEB-B370-79DDCFDCE934}" type="slidenum">
              <a:rPr lang="en-US" smtClean="0"/>
              <a:t>‹#›</a:t>
            </a:fld>
            <a:endParaRPr lang="en-US" dirty="0"/>
          </a:p>
        </p:txBody>
      </p:sp>
    </p:spTree>
    <p:extLst>
      <p:ext uri="{BB962C8B-B14F-4D97-AF65-F5344CB8AC3E}">
        <p14:creationId xmlns:p14="http://schemas.microsoft.com/office/powerpoint/2010/main" val="271949028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1_Section Header">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1450428" y="990601"/>
            <a:ext cx="9145991" cy="3630384"/>
          </a:xfrm>
        </p:spPr>
        <p:txBody>
          <a:bodyPr anchor="b">
            <a:noAutofit/>
          </a:bodyPr>
          <a:lstStyle>
            <a:lvl1pPr algn="l">
              <a:defRPr sz="6500">
                <a:solidFill>
                  <a:schemeClr val="bg1"/>
                </a:solidFill>
              </a:defRPr>
            </a:lvl1pPr>
          </a:lstStyle>
          <a:p>
            <a:r>
              <a:rPr lang="en-GB"/>
              <a:t>Click to edit Master title style</a:t>
            </a:r>
            <a:endParaRPr lang="en-US" dirty="0"/>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a:xfrm>
            <a:off x="347132" y="6529916"/>
            <a:ext cx="3284341" cy="328084"/>
          </a:xfrm>
          <a:prstGeom prst="rect">
            <a:avLst/>
          </a:prstGeom>
        </p:spPr>
        <p:txBody>
          <a:bodyPr/>
          <a:lstStyle>
            <a:lvl1pPr>
              <a:defRPr>
                <a:solidFill>
                  <a:schemeClr val="bg1"/>
                </a:solidFill>
              </a:defRPr>
            </a:lvl1pPr>
          </a:lstStyle>
          <a:p>
            <a:fld id="{BD69ADDC-FB37-4BD0-807F-2EC90205924B}" type="datetime1">
              <a:rPr lang="en-US" smtClean="0"/>
              <a:pPr/>
              <a:t>4/23/2026</a:t>
            </a:fld>
            <a:endParaRPr lang="en-US" dirty="0"/>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a:xfrm>
            <a:off x="8660019" y="6529916"/>
            <a:ext cx="2805405" cy="328084"/>
          </a:xfrm>
          <a:prstGeom prst="rect">
            <a:avLst/>
          </a:prstGeom>
        </p:spPr>
        <p:txBody>
          <a:bodyPr/>
          <a:lstStyle>
            <a:lvl1pPr>
              <a:defRPr>
                <a:solidFill>
                  <a:schemeClr val="bg1"/>
                </a:solidFill>
              </a:defRPr>
            </a:lvl1pPr>
          </a:lstStyle>
          <a:p>
            <a:r>
              <a:rPr lang="en-US" dirty="0"/>
              <a:t>Sample Footer Text</a:t>
            </a:r>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a:xfrm>
            <a:off x="11415660" y="6529916"/>
            <a:ext cx="429207" cy="328084"/>
          </a:xfrm>
          <a:prstGeom prst="rect">
            <a:avLst/>
          </a:prstGeom>
        </p:spPr>
        <p:txBody>
          <a:bodyPr/>
          <a:lstStyle>
            <a:lvl1pPr>
              <a:defRPr>
                <a:solidFill>
                  <a:schemeClr val="bg1"/>
                </a:solidFill>
              </a:defRPr>
            </a:lvl1pPr>
          </a:lstStyle>
          <a:p>
            <a:fld id="{CC057153-B650-4DEB-B370-79DDCFDCE934}" type="slidenum">
              <a:rPr lang="en-US" smtClean="0"/>
              <a:pPr/>
              <a:t>‹#›</a:t>
            </a:fld>
            <a:endParaRPr lang="en-US" dirty="0"/>
          </a:p>
        </p:txBody>
      </p:sp>
    </p:spTree>
    <p:extLst>
      <p:ext uri="{BB962C8B-B14F-4D97-AF65-F5344CB8AC3E}">
        <p14:creationId xmlns:p14="http://schemas.microsoft.com/office/powerpoint/2010/main" val="1618618897"/>
      </p:ext>
    </p:extLst>
  </p:cSld>
  <p:clrMapOvr>
    <a:overrideClrMapping bg1="dk1" tx1="lt1" bg2="dk2" tx2="lt2" accent1="accent1" accent2="accent2" accent3="accent3" accent4="accent4" accent5="accent5" accent6="accent6" hlink="hlink" folHlink="folHlink"/>
  </p:clrMapOvr>
  <p:extLst>
    <p:ext uri="{DCECCB84-F9BA-43D5-87BE-67443E8EF086}">
      <p15:sldGuideLst xmlns:p15="http://schemas.microsoft.com/office/powerpoint/2012/main"/>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Number Large 3">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56306E-B77F-CE22-FA8C-F08F17B5E9B4}"/>
              </a:ext>
            </a:extLst>
          </p:cNvPr>
          <p:cNvSpPr>
            <a:spLocks noGrp="1"/>
          </p:cNvSpPr>
          <p:nvPr>
            <p:ph type="title"/>
          </p:nvPr>
        </p:nvSpPr>
        <p:spPr>
          <a:xfrm>
            <a:off x="2377440" y="4421770"/>
            <a:ext cx="7525512" cy="1933310"/>
          </a:xfrm>
        </p:spPr>
        <p:txBody>
          <a:bodyPr>
            <a:normAutofit/>
          </a:bodyPr>
          <a:lstStyle>
            <a:lvl1pPr algn="ctr">
              <a:lnSpc>
                <a:spcPct val="110000"/>
              </a:lnSpc>
              <a:defRPr sz="2000" b="0" cap="none" baseline="0">
                <a:solidFill>
                  <a:schemeClr val="tx1"/>
                </a:solidFill>
                <a:latin typeface="+mn-lt"/>
              </a:defRPr>
            </a:lvl1pPr>
          </a:lstStyle>
          <a:p>
            <a:r>
              <a:rPr lang="en-GB"/>
              <a:t>Click to edit Master title style</a:t>
            </a:r>
            <a:endParaRPr lang="en-US" dirty="0"/>
          </a:p>
        </p:txBody>
      </p:sp>
      <p:sp>
        <p:nvSpPr>
          <p:cNvPr id="7" name="Content Placeholder 6">
            <a:extLst>
              <a:ext uri="{FF2B5EF4-FFF2-40B4-BE49-F238E27FC236}">
                <a16:creationId xmlns:a16="http://schemas.microsoft.com/office/drawing/2014/main" id="{E418DF0B-1F85-2BB3-D241-A3A14BF72908}"/>
              </a:ext>
            </a:extLst>
          </p:cNvPr>
          <p:cNvSpPr>
            <a:spLocks noGrp="1"/>
          </p:cNvSpPr>
          <p:nvPr>
            <p:ph sz="quarter" idx="13" hasCustomPrompt="1"/>
          </p:nvPr>
        </p:nvSpPr>
        <p:spPr>
          <a:xfrm>
            <a:off x="822960" y="1353387"/>
            <a:ext cx="10543032" cy="3273331"/>
          </a:xfrm>
        </p:spPr>
        <p:txBody>
          <a:bodyPr anchor="b">
            <a:normAutofit/>
          </a:bodyPr>
          <a:lstStyle>
            <a:lvl1pPr marL="0" indent="0" algn="ctr">
              <a:lnSpc>
                <a:spcPct val="90000"/>
              </a:lnSpc>
              <a:buNone/>
              <a:defRPr sz="21000" b="0">
                <a:solidFill>
                  <a:schemeClr val="tx1"/>
                </a:solidFill>
                <a:latin typeface="+mj-lt"/>
              </a:defRPr>
            </a:lvl1pPr>
          </a:lstStyle>
          <a:p>
            <a:pPr lvl="0"/>
            <a:r>
              <a:rPr lang="en-US" dirty="0"/>
              <a:t>##%</a:t>
            </a:r>
          </a:p>
        </p:txBody>
      </p:sp>
      <p:sp>
        <p:nvSpPr>
          <p:cNvPr id="3" name="Date Placeholder 2">
            <a:extLst>
              <a:ext uri="{FF2B5EF4-FFF2-40B4-BE49-F238E27FC236}">
                <a16:creationId xmlns:a16="http://schemas.microsoft.com/office/drawing/2014/main" id="{4A591E5F-EDEF-7D02-30E6-B960B5E45903}"/>
              </a:ext>
            </a:extLst>
          </p:cNvPr>
          <p:cNvSpPr>
            <a:spLocks noGrp="1"/>
          </p:cNvSpPr>
          <p:nvPr>
            <p:ph type="dt" sz="half" idx="10"/>
          </p:nvPr>
        </p:nvSpPr>
        <p:spPr>
          <a:xfrm>
            <a:off x="347132" y="6529916"/>
            <a:ext cx="3284341" cy="328084"/>
          </a:xfrm>
          <a:prstGeom prst="rect">
            <a:avLst/>
          </a:prstGeom>
        </p:spPr>
        <p:txBody>
          <a:bodyPr/>
          <a:lstStyle/>
          <a:p>
            <a:fld id="{175A1B29-DFBD-4673-8328-3ED6619AAB50}" type="datetime1">
              <a:rPr lang="en-US" smtClean="0"/>
              <a:t>4/23/2026</a:t>
            </a:fld>
            <a:endParaRPr lang="en-US" dirty="0"/>
          </a:p>
        </p:txBody>
      </p:sp>
      <p:sp>
        <p:nvSpPr>
          <p:cNvPr id="4" name="Footer Placeholder 3">
            <a:extLst>
              <a:ext uri="{FF2B5EF4-FFF2-40B4-BE49-F238E27FC236}">
                <a16:creationId xmlns:a16="http://schemas.microsoft.com/office/drawing/2014/main" id="{C394E47C-0C77-0005-1755-14F7739DF22E}"/>
              </a:ext>
            </a:extLst>
          </p:cNvPr>
          <p:cNvSpPr>
            <a:spLocks noGrp="1"/>
          </p:cNvSpPr>
          <p:nvPr>
            <p:ph type="ftr" sz="quarter" idx="11"/>
          </p:nvPr>
        </p:nvSpPr>
        <p:spPr>
          <a:xfrm>
            <a:off x="8660019" y="6529916"/>
            <a:ext cx="2805405" cy="328084"/>
          </a:xfrm>
          <a:prstGeom prst="rect">
            <a:avLst/>
          </a:prstGeom>
        </p:spPr>
        <p:txBody>
          <a:bodyPr/>
          <a:lstStyle/>
          <a:p>
            <a:r>
              <a:rPr lang="en-US" dirty="0"/>
              <a:t>Sample Footer Text</a:t>
            </a:r>
          </a:p>
        </p:txBody>
      </p:sp>
      <p:sp>
        <p:nvSpPr>
          <p:cNvPr id="5" name="Slide Number Placeholder 4">
            <a:extLst>
              <a:ext uri="{FF2B5EF4-FFF2-40B4-BE49-F238E27FC236}">
                <a16:creationId xmlns:a16="http://schemas.microsoft.com/office/drawing/2014/main" id="{CA0528A9-0729-B0FB-328C-3C96994AAB3C}"/>
              </a:ext>
            </a:extLst>
          </p:cNvPr>
          <p:cNvSpPr>
            <a:spLocks noGrp="1"/>
          </p:cNvSpPr>
          <p:nvPr>
            <p:ph type="sldNum" sz="quarter" idx="12"/>
          </p:nvPr>
        </p:nvSpPr>
        <p:spPr>
          <a:xfrm>
            <a:off x="11415660" y="6529916"/>
            <a:ext cx="429207" cy="328084"/>
          </a:xfrm>
          <a:prstGeom prst="rect">
            <a:avLst/>
          </a:prstGeom>
        </p:spPr>
        <p:txBody>
          <a:bodyPr/>
          <a:lstStyle/>
          <a:p>
            <a:fld id="{CC057153-B650-4DEB-B370-79DDCFDCE934}" type="slidenum">
              <a:rPr lang="en-US" smtClean="0"/>
              <a:t>‹#›</a:t>
            </a:fld>
            <a:endParaRPr lang="en-US" dirty="0"/>
          </a:p>
        </p:txBody>
      </p:sp>
    </p:spTree>
    <p:extLst>
      <p:ext uri="{BB962C8B-B14F-4D97-AF65-F5344CB8AC3E}">
        <p14:creationId xmlns:p14="http://schemas.microsoft.com/office/powerpoint/2010/main" val="1066185837"/>
      </p:ext>
    </p:extLst>
  </p:cSld>
  <p:clrMapOvr>
    <a:overrideClrMapping bg1="lt1" tx1="dk1" bg2="lt2" tx2="dk2" accent1="accent1" accent2="accent2" accent3="accent3" accent4="accent4" accent5="accent5" accent6="accent6" hlink="hlink" folHlink="folHlink"/>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Statem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221EB5-8556-FBD7-00D5-D69AC8E7E73A}"/>
              </a:ext>
            </a:extLst>
          </p:cNvPr>
          <p:cNvSpPr>
            <a:spLocks noGrp="1"/>
          </p:cNvSpPr>
          <p:nvPr>
            <p:ph type="title"/>
          </p:nvPr>
        </p:nvSpPr>
        <p:spPr>
          <a:xfrm>
            <a:off x="612648" y="-1133856"/>
            <a:ext cx="10652760" cy="1133856"/>
          </a:xfrm>
        </p:spPr>
        <p:txBody>
          <a:bodyPr/>
          <a:lstStyle/>
          <a:p>
            <a:r>
              <a:rPr lang="en-GB"/>
              <a:t>Click to edit Master title style</a:t>
            </a:r>
            <a:endParaRPr lang="en-US" dirty="0"/>
          </a:p>
        </p:txBody>
      </p:sp>
      <p:sp>
        <p:nvSpPr>
          <p:cNvPr id="7" name="Content Placeholder 6">
            <a:extLst>
              <a:ext uri="{FF2B5EF4-FFF2-40B4-BE49-F238E27FC236}">
                <a16:creationId xmlns:a16="http://schemas.microsoft.com/office/drawing/2014/main" id="{3E4E45FF-53F3-89B1-B969-C440DC819EF4}"/>
              </a:ext>
            </a:extLst>
          </p:cNvPr>
          <p:cNvSpPr>
            <a:spLocks noGrp="1"/>
          </p:cNvSpPr>
          <p:nvPr>
            <p:ph sz="quarter" idx="13" hasCustomPrompt="1"/>
          </p:nvPr>
        </p:nvSpPr>
        <p:spPr>
          <a:xfrm>
            <a:off x="1463662" y="561268"/>
            <a:ext cx="9264676" cy="5735465"/>
          </a:xfrm>
        </p:spPr>
        <p:txBody>
          <a:bodyPr anchor="ctr">
            <a:noAutofit/>
          </a:bodyPr>
          <a:lstStyle>
            <a:lvl1pPr marL="0" indent="0" algn="ctr">
              <a:lnSpc>
                <a:spcPct val="80000"/>
              </a:lnSpc>
              <a:buNone/>
              <a:defRPr lang="en-US" sz="6600" b="0" kern="1200" cap="all" baseline="0" dirty="0">
                <a:solidFill>
                  <a:schemeClr val="tx1"/>
                </a:solidFill>
                <a:latin typeface="+mj-lt"/>
                <a:ea typeface="+mj-ea"/>
                <a:cs typeface="+mj-cs"/>
              </a:defRPr>
            </a:lvl1pPr>
            <a:lvl2pPr marL="228600" indent="0" algn="ctr">
              <a:lnSpc>
                <a:spcPct val="80000"/>
              </a:lnSpc>
              <a:buNone/>
              <a:defRPr lang="en-US" sz="6600" b="0" kern="1200" cap="all" baseline="0" dirty="0">
                <a:solidFill>
                  <a:schemeClr val="tx1"/>
                </a:solidFill>
                <a:latin typeface="+mj-lt"/>
                <a:ea typeface="+mj-ea"/>
                <a:cs typeface="+mj-cs"/>
              </a:defRPr>
            </a:lvl2pPr>
            <a:lvl3pPr marL="457200" indent="0" algn="ctr">
              <a:lnSpc>
                <a:spcPct val="80000"/>
              </a:lnSpc>
              <a:buNone/>
              <a:defRPr lang="en-US" sz="6600" b="0" kern="1200" cap="all" baseline="0" dirty="0">
                <a:solidFill>
                  <a:schemeClr val="tx1"/>
                </a:solidFill>
                <a:latin typeface="+mj-lt"/>
                <a:ea typeface="+mj-ea"/>
                <a:cs typeface="+mj-cs"/>
              </a:defRPr>
            </a:lvl3pPr>
            <a:lvl4pPr marL="685800" indent="0" algn="ctr">
              <a:lnSpc>
                <a:spcPct val="100000"/>
              </a:lnSpc>
              <a:buNone/>
              <a:defRPr lang="en-US" sz="8000" b="1" kern="1200" cap="all" baseline="0" dirty="0">
                <a:solidFill>
                  <a:schemeClr val="tx1"/>
                </a:solidFill>
                <a:latin typeface="Playfair Display Black" pitchFamily="2" charset="0"/>
                <a:ea typeface="+mj-ea"/>
                <a:cs typeface="+mj-cs"/>
              </a:defRPr>
            </a:lvl4pPr>
            <a:lvl5pPr marL="914400" indent="0" algn="ctr">
              <a:lnSpc>
                <a:spcPct val="100000"/>
              </a:lnSpc>
              <a:buNone/>
              <a:defRPr lang="en-US" sz="8000" b="1" kern="1200" cap="all" baseline="0" dirty="0">
                <a:solidFill>
                  <a:schemeClr val="tx1"/>
                </a:solidFill>
                <a:latin typeface="Playfair Display Black" pitchFamily="2" charset="0"/>
                <a:ea typeface="+mj-ea"/>
                <a:cs typeface="+mj-cs"/>
              </a:defRPr>
            </a:lvl5pPr>
          </a:lstStyle>
          <a:p>
            <a:pPr lvl="0"/>
            <a:r>
              <a:rPr lang="en-US" dirty="0"/>
              <a:t>Click to add Statement</a:t>
            </a:r>
          </a:p>
          <a:p>
            <a:pPr lvl="1"/>
            <a:r>
              <a:rPr lang="en-US" dirty="0"/>
              <a:t>Second level</a:t>
            </a:r>
          </a:p>
          <a:p>
            <a:pPr lvl="2"/>
            <a:r>
              <a:rPr lang="en-US" dirty="0"/>
              <a:t>Third level</a:t>
            </a:r>
          </a:p>
        </p:txBody>
      </p:sp>
      <p:sp>
        <p:nvSpPr>
          <p:cNvPr id="3" name="Date Placeholder 2">
            <a:extLst>
              <a:ext uri="{FF2B5EF4-FFF2-40B4-BE49-F238E27FC236}">
                <a16:creationId xmlns:a16="http://schemas.microsoft.com/office/drawing/2014/main" id="{67F688C7-1128-9027-65E4-A17BBE7DDDF0}"/>
              </a:ext>
            </a:extLst>
          </p:cNvPr>
          <p:cNvSpPr>
            <a:spLocks noGrp="1"/>
          </p:cNvSpPr>
          <p:nvPr>
            <p:ph type="dt" sz="half" idx="10"/>
          </p:nvPr>
        </p:nvSpPr>
        <p:spPr>
          <a:xfrm>
            <a:off x="347132" y="6529916"/>
            <a:ext cx="3284341" cy="328084"/>
          </a:xfrm>
          <a:prstGeom prst="rect">
            <a:avLst/>
          </a:prstGeom>
        </p:spPr>
        <p:txBody>
          <a:bodyPr/>
          <a:lstStyle/>
          <a:p>
            <a:fld id="{E7C9592F-4A0D-4D12-B47E-4A7D843B26AD}" type="datetime1">
              <a:rPr lang="en-US" smtClean="0"/>
              <a:t>4/23/2026</a:t>
            </a:fld>
            <a:endParaRPr lang="en-US" dirty="0"/>
          </a:p>
        </p:txBody>
      </p:sp>
      <p:sp>
        <p:nvSpPr>
          <p:cNvPr id="4" name="Footer Placeholder 3">
            <a:extLst>
              <a:ext uri="{FF2B5EF4-FFF2-40B4-BE49-F238E27FC236}">
                <a16:creationId xmlns:a16="http://schemas.microsoft.com/office/drawing/2014/main" id="{3D56E87B-2252-4382-E6E7-15A81BCC8029}"/>
              </a:ext>
            </a:extLst>
          </p:cNvPr>
          <p:cNvSpPr>
            <a:spLocks noGrp="1"/>
          </p:cNvSpPr>
          <p:nvPr>
            <p:ph type="ftr" sz="quarter" idx="11"/>
          </p:nvPr>
        </p:nvSpPr>
        <p:spPr>
          <a:xfrm>
            <a:off x="8660019" y="6529916"/>
            <a:ext cx="2805405" cy="328084"/>
          </a:xfrm>
          <a:prstGeom prst="rect">
            <a:avLst/>
          </a:prstGeom>
        </p:spPr>
        <p:txBody>
          <a:bodyPr/>
          <a:lstStyle/>
          <a:p>
            <a:r>
              <a:rPr lang="en-US" dirty="0"/>
              <a:t>Sample Footer Text</a:t>
            </a:r>
          </a:p>
        </p:txBody>
      </p:sp>
      <p:sp>
        <p:nvSpPr>
          <p:cNvPr id="5" name="Slide Number Placeholder 4">
            <a:extLst>
              <a:ext uri="{FF2B5EF4-FFF2-40B4-BE49-F238E27FC236}">
                <a16:creationId xmlns:a16="http://schemas.microsoft.com/office/drawing/2014/main" id="{8C1C6A68-1AC4-7B10-CD66-D67327434E62}"/>
              </a:ext>
            </a:extLst>
          </p:cNvPr>
          <p:cNvSpPr>
            <a:spLocks noGrp="1"/>
          </p:cNvSpPr>
          <p:nvPr>
            <p:ph type="sldNum" sz="quarter" idx="12"/>
          </p:nvPr>
        </p:nvSpPr>
        <p:spPr>
          <a:xfrm>
            <a:off x="11415660" y="6529916"/>
            <a:ext cx="429207" cy="328084"/>
          </a:xfrm>
          <a:prstGeom prst="rect">
            <a:avLst/>
          </a:prstGeom>
        </p:spPr>
        <p:txBody>
          <a:bodyPr/>
          <a:lstStyle/>
          <a:p>
            <a:fld id="{CC057153-B650-4DEB-B370-79DDCFDCE934}" type="slidenum">
              <a:rPr lang="en-US" smtClean="0"/>
              <a:pPr/>
              <a:t>‹#›</a:t>
            </a:fld>
            <a:endParaRPr lang="en-US" dirty="0"/>
          </a:p>
        </p:txBody>
      </p:sp>
    </p:spTree>
    <p:extLst>
      <p:ext uri="{BB962C8B-B14F-4D97-AF65-F5344CB8AC3E}">
        <p14:creationId xmlns:p14="http://schemas.microsoft.com/office/powerpoint/2010/main" val="284694099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1_Picture with Caption">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B7C0B019-1F65-5FF3-EACC-1DBD4333A0E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5700064" y="557784"/>
            <a:ext cx="5914085" cy="5780110"/>
          </a:xfrm>
          <a:prstGeom prst="rect">
            <a:avLst/>
          </a:prstGeom>
        </p:spPr>
      </p:pic>
      <p:sp>
        <p:nvSpPr>
          <p:cNvPr id="3" name="Title 1">
            <a:extLst>
              <a:ext uri="{FF2B5EF4-FFF2-40B4-BE49-F238E27FC236}">
                <a16:creationId xmlns:a16="http://schemas.microsoft.com/office/drawing/2014/main" id="{6763DD55-592C-903A-3F9C-A96924CFEAC8}"/>
              </a:ext>
            </a:extLst>
          </p:cNvPr>
          <p:cNvSpPr>
            <a:spLocks noGrp="1"/>
          </p:cNvSpPr>
          <p:nvPr>
            <p:ph type="title"/>
          </p:nvPr>
        </p:nvSpPr>
        <p:spPr>
          <a:xfrm>
            <a:off x="612648" y="907302"/>
            <a:ext cx="4361688" cy="1649694"/>
          </a:xfrm>
        </p:spPr>
        <p:txBody>
          <a:bodyPr anchor="t"/>
          <a:lstStyle/>
          <a:p>
            <a:r>
              <a:rPr lang="en-GB"/>
              <a:t>Click to edit Master title style</a:t>
            </a:r>
            <a:endParaRPr lang="en-US" dirty="0"/>
          </a:p>
        </p:txBody>
      </p:sp>
      <p:sp>
        <p:nvSpPr>
          <p:cNvPr id="4" name="Text Placeholder 3">
            <a:extLst>
              <a:ext uri="{FF2B5EF4-FFF2-40B4-BE49-F238E27FC236}">
                <a16:creationId xmlns:a16="http://schemas.microsoft.com/office/drawing/2014/main" id="{F32C4A61-EF2A-C5A5-B150-4448600B3937}"/>
              </a:ext>
            </a:extLst>
          </p:cNvPr>
          <p:cNvSpPr>
            <a:spLocks noGrp="1"/>
          </p:cNvSpPr>
          <p:nvPr>
            <p:ph type="body" sz="half" idx="2"/>
          </p:nvPr>
        </p:nvSpPr>
        <p:spPr>
          <a:xfrm>
            <a:off x="612648" y="2826137"/>
            <a:ext cx="4361688" cy="3434638"/>
          </a:xfrm>
        </p:spPr>
        <p:txBody>
          <a:bodyPr anchor="b">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12" name="Picture Placeholder 11">
            <a:extLst>
              <a:ext uri="{FF2B5EF4-FFF2-40B4-BE49-F238E27FC236}">
                <a16:creationId xmlns:a16="http://schemas.microsoft.com/office/drawing/2014/main" id="{051C0813-C057-2B90-9C5A-3AE995C89739}"/>
              </a:ext>
            </a:extLst>
          </p:cNvPr>
          <p:cNvSpPr>
            <a:spLocks noGrp="1"/>
          </p:cNvSpPr>
          <p:nvPr>
            <p:ph type="pic" sz="quarter" idx="15"/>
          </p:nvPr>
        </p:nvSpPr>
        <p:spPr>
          <a:xfrm>
            <a:off x="6071625" y="862357"/>
            <a:ext cx="5170964" cy="5170964"/>
          </a:xfrm>
          <a:custGeom>
            <a:avLst/>
            <a:gdLst>
              <a:gd name="connsiteX0" fmla="*/ 2585482 w 5170964"/>
              <a:gd name="connsiteY0" fmla="*/ 0 h 5170964"/>
              <a:gd name="connsiteX1" fmla="*/ 5170964 w 5170964"/>
              <a:gd name="connsiteY1" fmla="*/ 2585482 h 5170964"/>
              <a:gd name="connsiteX2" fmla="*/ 2585482 w 5170964"/>
              <a:gd name="connsiteY2" fmla="*/ 5170964 h 5170964"/>
              <a:gd name="connsiteX3" fmla="*/ 0 w 5170964"/>
              <a:gd name="connsiteY3" fmla="*/ 2585482 h 5170964"/>
              <a:gd name="connsiteX4" fmla="*/ 2585482 w 5170964"/>
              <a:gd name="connsiteY4" fmla="*/ 0 h 51709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170964" h="5170964">
                <a:moveTo>
                  <a:pt x="2585482" y="0"/>
                </a:moveTo>
                <a:cubicBezTo>
                  <a:pt x="4013405" y="0"/>
                  <a:pt x="5170964" y="1157560"/>
                  <a:pt x="5170964" y="2585482"/>
                </a:cubicBezTo>
                <a:cubicBezTo>
                  <a:pt x="5170964" y="4013405"/>
                  <a:pt x="4013405" y="5170964"/>
                  <a:pt x="2585482" y="5170964"/>
                </a:cubicBezTo>
                <a:cubicBezTo>
                  <a:pt x="1157560" y="5170964"/>
                  <a:pt x="0" y="4013405"/>
                  <a:pt x="0" y="2585482"/>
                </a:cubicBezTo>
                <a:cubicBezTo>
                  <a:pt x="0" y="1157560"/>
                  <a:pt x="1157560" y="0"/>
                  <a:pt x="2585482" y="0"/>
                </a:cubicBezTo>
                <a:close/>
              </a:path>
            </a:pathLst>
          </a:custGeom>
          <a:blipFill dpi="0" rotWithShape="1">
            <a:blip r:embed="rId3">
              <a:alphaModFix amt="70000"/>
              <a:extLst>
                <a:ext uri="{28A0092B-C50C-407E-A947-70E740481C1C}">
                  <a14:useLocalDpi xmlns:a14="http://schemas.microsoft.com/office/drawing/2010/main" val="0"/>
                </a:ext>
              </a:extLst>
            </a:blip>
            <a:srcRect/>
            <a:stretch>
              <a:fillRect/>
            </a:stretch>
          </a:blipFill>
        </p:spPr>
        <p:txBody>
          <a:bodyPr wrap="square">
            <a:noAutofit/>
          </a:bodyPr>
          <a:lstStyle/>
          <a:p>
            <a:r>
              <a:rPr lang="en-GB"/>
              <a:t>Click icon to add picture</a:t>
            </a:r>
            <a:endParaRPr lang="en-US" dirty="0"/>
          </a:p>
        </p:txBody>
      </p:sp>
      <p:sp>
        <p:nvSpPr>
          <p:cNvPr id="5" name="Date Placeholder 4">
            <a:extLst>
              <a:ext uri="{FF2B5EF4-FFF2-40B4-BE49-F238E27FC236}">
                <a16:creationId xmlns:a16="http://schemas.microsoft.com/office/drawing/2014/main" id="{920B235E-39C7-4C78-20EF-DB48ECD9CB90}"/>
              </a:ext>
            </a:extLst>
          </p:cNvPr>
          <p:cNvSpPr>
            <a:spLocks noGrp="1"/>
          </p:cNvSpPr>
          <p:nvPr>
            <p:ph type="dt" sz="half" idx="10"/>
          </p:nvPr>
        </p:nvSpPr>
        <p:spPr>
          <a:xfrm>
            <a:off x="347132" y="6529916"/>
            <a:ext cx="3284341" cy="328084"/>
          </a:xfrm>
          <a:prstGeom prst="rect">
            <a:avLst/>
          </a:prstGeom>
        </p:spPr>
        <p:txBody>
          <a:bodyPr/>
          <a:lstStyle/>
          <a:p>
            <a:fld id="{7D3302DA-6AFE-4F11-B5FB-C17B82EA8578}" type="datetime1">
              <a:rPr lang="en-US" smtClean="0"/>
              <a:t>4/23/2026</a:t>
            </a:fld>
            <a:endParaRPr lang="en-US" dirty="0"/>
          </a:p>
        </p:txBody>
      </p:sp>
      <p:sp>
        <p:nvSpPr>
          <p:cNvPr id="6" name="Footer Placeholder 5">
            <a:extLst>
              <a:ext uri="{FF2B5EF4-FFF2-40B4-BE49-F238E27FC236}">
                <a16:creationId xmlns:a16="http://schemas.microsoft.com/office/drawing/2014/main" id="{7FDC75DA-9A78-9AB9-7171-95A08CC51C56}"/>
              </a:ext>
            </a:extLst>
          </p:cNvPr>
          <p:cNvSpPr>
            <a:spLocks noGrp="1"/>
          </p:cNvSpPr>
          <p:nvPr>
            <p:ph type="ftr" sz="quarter" idx="11"/>
          </p:nvPr>
        </p:nvSpPr>
        <p:spPr>
          <a:xfrm>
            <a:off x="8660019" y="6529916"/>
            <a:ext cx="2805405" cy="328084"/>
          </a:xfrm>
          <a:prstGeom prst="rect">
            <a:avLst/>
          </a:prstGeom>
        </p:spPr>
        <p:txBody>
          <a:bodyPr/>
          <a:lstStyle/>
          <a:p>
            <a:r>
              <a:rPr lang="en-US" dirty="0"/>
              <a:t>Sample Footer Text</a:t>
            </a:r>
          </a:p>
        </p:txBody>
      </p:sp>
      <p:sp>
        <p:nvSpPr>
          <p:cNvPr id="7" name="Slide Number Placeholder 6">
            <a:extLst>
              <a:ext uri="{FF2B5EF4-FFF2-40B4-BE49-F238E27FC236}">
                <a16:creationId xmlns:a16="http://schemas.microsoft.com/office/drawing/2014/main" id="{5EFE1A03-DCCB-53C7-DBFE-2AD55C90591B}"/>
              </a:ext>
            </a:extLst>
          </p:cNvPr>
          <p:cNvSpPr>
            <a:spLocks noGrp="1"/>
          </p:cNvSpPr>
          <p:nvPr>
            <p:ph type="sldNum" sz="quarter" idx="12"/>
          </p:nvPr>
        </p:nvSpPr>
        <p:spPr>
          <a:xfrm>
            <a:off x="11415660" y="6529916"/>
            <a:ext cx="429207" cy="328084"/>
          </a:xfrm>
          <a:prstGeom prst="rect">
            <a:avLst/>
          </a:prstGeom>
        </p:spPr>
        <p:txBody>
          <a:bodyPr/>
          <a:lstStyle/>
          <a:p>
            <a:fld id="{CC057153-B650-4DEB-B370-79DDCFDCE934}" type="slidenum">
              <a:rPr lang="en-US" smtClean="0"/>
              <a:t>‹#›</a:t>
            </a:fld>
            <a:endParaRPr lang="en-US" dirty="0"/>
          </a:p>
        </p:txBody>
      </p:sp>
    </p:spTree>
    <p:extLst>
      <p:ext uri="{BB962C8B-B14F-4D97-AF65-F5344CB8AC3E}">
        <p14:creationId xmlns:p14="http://schemas.microsoft.com/office/powerpoint/2010/main" val="414034175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cSld name="Section Header 2">
    <p:bg>
      <p:bgRef idx="1001">
        <a:schemeClr val="bg1"/>
      </p:bgRef>
    </p:bg>
    <p:spTree>
      <p:nvGrpSpPr>
        <p:cNvPr id="1" name=""/>
        <p:cNvGrpSpPr/>
        <p:nvPr/>
      </p:nvGrpSpPr>
      <p:grpSpPr>
        <a:xfrm>
          <a:off x="0" y="0"/>
          <a:ext cx="0" cy="0"/>
          <a:chOff x="0" y="0"/>
          <a:chExt cx="0" cy="0"/>
        </a:xfrm>
      </p:grpSpPr>
      <p:sp>
        <p:nvSpPr>
          <p:cNvPr id="11" name="Title 1">
            <a:extLst>
              <a:ext uri="{FF2B5EF4-FFF2-40B4-BE49-F238E27FC236}">
                <a16:creationId xmlns:a16="http://schemas.microsoft.com/office/drawing/2014/main" id="{D2BD543F-D939-A8C7-FAFA-B555B276DBD7}"/>
              </a:ext>
            </a:extLst>
          </p:cNvPr>
          <p:cNvSpPr>
            <a:spLocks noGrp="1"/>
          </p:cNvSpPr>
          <p:nvPr>
            <p:ph type="ctrTitle"/>
          </p:nvPr>
        </p:nvSpPr>
        <p:spPr>
          <a:xfrm>
            <a:off x="1450428" y="990601"/>
            <a:ext cx="9145991" cy="3630384"/>
          </a:xfrm>
        </p:spPr>
        <p:txBody>
          <a:bodyPr anchor="b">
            <a:noAutofit/>
          </a:bodyPr>
          <a:lstStyle>
            <a:lvl1pPr algn="l">
              <a:defRPr sz="6500">
                <a:solidFill>
                  <a:schemeClr val="tx1"/>
                </a:solidFill>
              </a:defRPr>
            </a:lvl1pPr>
          </a:lstStyle>
          <a:p>
            <a:r>
              <a:rPr lang="en-GB"/>
              <a:t>Click to edit Master title style</a:t>
            </a:r>
            <a:endParaRPr lang="en-US" dirty="0"/>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a:xfrm>
            <a:off x="347132" y="6529916"/>
            <a:ext cx="3284341" cy="328084"/>
          </a:xfrm>
          <a:prstGeom prst="rect">
            <a:avLst/>
          </a:prstGeom>
        </p:spPr>
        <p:txBody>
          <a:bodyPr/>
          <a:lstStyle/>
          <a:p>
            <a:fld id="{D6DBE5D1-8623-4EBC-BE64-F118A957A6D2}" type="datetime1">
              <a:rPr lang="en-US" smtClean="0"/>
              <a:t>4/23/2026</a:t>
            </a:fld>
            <a:endParaRPr lang="en-US" dirty="0"/>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a:xfrm>
            <a:off x="8660019" y="6529916"/>
            <a:ext cx="2805405" cy="328084"/>
          </a:xfrm>
          <a:prstGeom prst="rect">
            <a:avLst/>
          </a:prstGeom>
        </p:spPr>
        <p:txBody>
          <a:bodyPr/>
          <a:lstStyle/>
          <a:p>
            <a:r>
              <a:rPr lang="en-US" dirty="0"/>
              <a:t>Sample Footer Text</a:t>
            </a:r>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a:xfrm>
            <a:off x="11415660" y="6529916"/>
            <a:ext cx="429207" cy="328084"/>
          </a:xfrm>
          <a:prstGeom prst="rect">
            <a:avLst/>
          </a:prstGeom>
        </p:spPr>
        <p:txBody>
          <a:bodyPr/>
          <a:lstStyle/>
          <a:p>
            <a:fld id="{CC057153-B650-4DEB-B370-79DDCFDCE934}" type="slidenum">
              <a:rPr lang="en-US" smtClean="0"/>
              <a:t>‹#›</a:t>
            </a:fld>
            <a:endParaRPr lang="en-US" dirty="0"/>
          </a:p>
        </p:txBody>
      </p:sp>
    </p:spTree>
    <p:extLst>
      <p:ext uri="{BB962C8B-B14F-4D97-AF65-F5344CB8AC3E}">
        <p14:creationId xmlns:p14="http://schemas.microsoft.com/office/powerpoint/2010/main" val="2252943839"/>
      </p:ext>
    </p:extLst>
  </p:cSld>
  <p:clrMapOvr>
    <a:overrideClrMapping bg1="lt1" tx1="dk1" bg2="lt2" tx2="dk2" accent1="accent1" accent2="accent2" accent3="accent3" accent4="accent4" accent5="accent5" accent6="accent6" hlink="hlink" folHlink="folHlink"/>
  </p:clrMapOvr>
  <p:extLst>
    <p:ext uri="{DCECCB84-F9BA-43D5-87BE-67443E8EF086}">
      <p15:sldGuideLst xmlns:p15="http://schemas.microsoft.com/office/powerpoint/2012/main"/>
    </p:ext>
  </p:extLst>
</p:sldLayout>
</file>

<file path=ppt/slideLayouts/slideLayout21.xml><?xml version="1.0" encoding="utf-8"?>
<p:sldLayout xmlns:a="http://schemas.openxmlformats.org/drawingml/2006/main" xmlns:r="http://schemas.openxmlformats.org/officeDocument/2006/relationships" xmlns:p="http://schemas.openxmlformats.org/presentationml/2006/main">
  <p:cSld name="Conclusion 2">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4830857" y="3603170"/>
            <a:ext cx="7014009" cy="1507672"/>
          </a:xfrm>
        </p:spPr>
        <p:txBody>
          <a:bodyPr anchor="b">
            <a:noAutofit/>
          </a:bodyPr>
          <a:lstStyle>
            <a:lvl1pPr>
              <a:defRPr sz="4500">
                <a:latin typeface="+mj-lt"/>
              </a:defRPr>
            </a:lvl1pPr>
          </a:lstStyle>
          <a:p>
            <a:r>
              <a:rPr lang="en-GB"/>
              <a:t>Click to edit Master title style</a:t>
            </a:r>
            <a:endParaRPr lang="en-US" dirty="0"/>
          </a:p>
        </p:txBody>
      </p:sp>
      <p:sp>
        <p:nvSpPr>
          <p:cNvPr id="7" name="Content Placeholder 6">
            <a:extLst>
              <a:ext uri="{FF2B5EF4-FFF2-40B4-BE49-F238E27FC236}">
                <a16:creationId xmlns:a16="http://schemas.microsoft.com/office/drawing/2014/main" id="{053FFEDA-E57B-DF13-2394-A1514E15F85A}"/>
              </a:ext>
            </a:extLst>
          </p:cNvPr>
          <p:cNvSpPr>
            <a:spLocks noGrp="1"/>
          </p:cNvSpPr>
          <p:nvPr>
            <p:ph sz="quarter" idx="14"/>
          </p:nvPr>
        </p:nvSpPr>
        <p:spPr>
          <a:xfrm>
            <a:off x="5484133" y="5480958"/>
            <a:ext cx="6360733" cy="744158"/>
          </a:xfrm>
        </p:spPr>
        <p:txBody>
          <a:bodyPr anchor="b">
            <a:noAutofit/>
          </a:bodyPr>
          <a:lstStyle>
            <a:lvl1pPr marL="0" indent="0">
              <a:lnSpc>
                <a:spcPct val="110000"/>
              </a:lnSpc>
              <a:buNone/>
              <a:defRPr sz="1800"/>
            </a:lvl1pPr>
            <a:lvl2pPr marL="228600" indent="0">
              <a:lnSpc>
                <a:spcPct val="110000"/>
              </a:lnSpc>
              <a:buNone/>
              <a:defRPr sz="1600"/>
            </a:lvl2pPr>
            <a:lvl3pPr marL="457200" indent="0">
              <a:buNone/>
              <a:defRPr sz="1400"/>
            </a:lvl3pPr>
            <a:lvl4pPr marL="685800" indent="0">
              <a:buNone/>
              <a:defRPr sz="1200"/>
            </a:lvl4pPr>
            <a:lvl5pPr marL="914400" indent="0">
              <a:buNone/>
              <a:defRPr sz="1100"/>
            </a:lvl5pPr>
          </a:lstStyle>
          <a:p>
            <a:pPr lvl="0"/>
            <a:r>
              <a:rPr lang="en-GB"/>
              <a:t>Click to edit Master text styles</a:t>
            </a:r>
          </a:p>
          <a:p>
            <a:pPr lvl="1"/>
            <a:r>
              <a:rPr lang="en-GB"/>
              <a:t>Second level</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a:xfrm>
            <a:off x="347132" y="6529916"/>
            <a:ext cx="3284341" cy="328084"/>
          </a:xfrm>
          <a:prstGeom prst="rect">
            <a:avLst/>
          </a:prstGeom>
        </p:spPr>
        <p:txBody>
          <a:bodyPr/>
          <a:lstStyle/>
          <a:p>
            <a:fld id="{1ABC5762-7F5E-4C8D-B27D-8990A68BB18F}" type="datetime1">
              <a:rPr lang="en-US" smtClean="0"/>
              <a:t>4/23/2026</a:t>
            </a:fld>
            <a:endParaRPr lang="en-US" dirty="0"/>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a:xfrm>
            <a:off x="8660019" y="6529916"/>
            <a:ext cx="2805405" cy="328084"/>
          </a:xfrm>
          <a:prstGeom prst="rect">
            <a:avLst/>
          </a:prstGeom>
        </p:spPr>
        <p:txBody>
          <a:bodyPr/>
          <a:lstStyle/>
          <a:p>
            <a:r>
              <a:rPr lang="en-US" dirty="0"/>
              <a:t>Sample Footer Text</a:t>
            </a:r>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a:xfrm>
            <a:off x="11415660" y="6529916"/>
            <a:ext cx="429207" cy="328084"/>
          </a:xfrm>
          <a:prstGeom prst="rect">
            <a:avLst/>
          </a:prstGeom>
        </p:spPr>
        <p:txBody>
          <a:bodyPr/>
          <a:lstStyle/>
          <a:p>
            <a:fld id="{CC057153-B650-4DEB-B370-79DDCFDCE934}" type="slidenum">
              <a:rPr lang="en-US" smtClean="0"/>
              <a:t>‹#›</a:t>
            </a:fld>
            <a:endParaRPr lang="en-US" dirty="0"/>
          </a:p>
        </p:txBody>
      </p:sp>
    </p:spTree>
    <p:extLst>
      <p:ext uri="{BB962C8B-B14F-4D97-AF65-F5344CB8AC3E}">
        <p14:creationId xmlns:p14="http://schemas.microsoft.com/office/powerpoint/2010/main" val="290358991"/>
      </p:ext>
    </p:extLst>
  </p:cSld>
  <p:clrMapOvr>
    <a:overrideClrMapping bg1="lt1" tx1="dk1" bg2="lt2" tx2="dk2" accent1="accent1" accent2="accent2" accent3="accent3" accent4="accent4" accent5="accent5" accent6="accent6" hlink="hlink" folHlink="folHlink"/>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cSld name="Title with Picture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7103850" y="907302"/>
            <a:ext cx="4222117" cy="3697488"/>
          </a:xfrm>
        </p:spPr>
        <p:txBody>
          <a:bodyPr anchor="b">
            <a:normAutofit/>
          </a:bodyPr>
          <a:lstStyle>
            <a:lvl1pPr algn="l">
              <a:defRPr sz="5000"/>
            </a:lvl1pPr>
          </a:lstStyle>
          <a:p>
            <a:r>
              <a:rPr lang="en-GB"/>
              <a:t>Click to edit Master title style</a:t>
            </a:r>
            <a:endParaRPr lang="en-US" dirty="0"/>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7103850" y="4731335"/>
            <a:ext cx="4222117" cy="1219362"/>
          </a:xfrm>
        </p:spPr>
        <p:txBody>
          <a:bodyPr anchor="t">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dirty="0"/>
          </a:p>
        </p:txBody>
      </p:sp>
      <p:sp>
        <p:nvSpPr>
          <p:cNvPr id="10" name="Picture Placeholder 9">
            <a:extLst>
              <a:ext uri="{FF2B5EF4-FFF2-40B4-BE49-F238E27FC236}">
                <a16:creationId xmlns:a16="http://schemas.microsoft.com/office/drawing/2014/main" id="{3E190545-F7D8-0D1C-1BCC-C670CFFE0C60}"/>
              </a:ext>
            </a:extLst>
          </p:cNvPr>
          <p:cNvSpPr>
            <a:spLocks noGrp="1"/>
          </p:cNvSpPr>
          <p:nvPr>
            <p:ph type="pic" sz="quarter" idx="14"/>
          </p:nvPr>
        </p:nvSpPr>
        <p:spPr>
          <a:xfrm>
            <a:off x="358140" y="333756"/>
            <a:ext cx="6226810" cy="6190488"/>
          </a:xfrm>
          <a:custGeom>
            <a:avLst/>
            <a:gdLst>
              <a:gd name="connsiteX0" fmla="*/ 186643 w 6226810"/>
              <a:gd name="connsiteY0" fmla="*/ 0 h 6190488"/>
              <a:gd name="connsiteX1" fmla="*/ 6226810 w 6226810"/>
              <a:gd name="connsiteY1" fmla="*/ 0 h 6190488"/>
              <a:gd name="connsiteX2" fmla="*/ 6226810 w 6226810"/>
              <a:gd name="connsiteY2" fmla="*/ 6190488 h 6190488"/>
              <a:gd name="connsiteX3" fmla="*/ 186643 w 6226810"/>
              <a:gd name="connsiteY3" fmla="*/ 6190488 h 6190488"/>
              <a:gd name="connsiteX4" fmla="*/ 0 w 6226810"/>
              <a:gd name="connsiteY4" fmla="*/ 6003845 h 6190488"/>
              <a:gd name="connsiteX5" fmla="*/ 0 w 6226810"/>
              <a:gd name="connsiteY5" fmla="*/ 186643 h 6190488"/>
              <a:gd name="connsiteX6" fmla="*/ 186643 w 6226810"/>
              <a:gd name="connsiteY6" fmla="*/ 0 h 61904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226810" h="6190488">
                <a:moveTo>
                  <a:pt x="186643" y="0"/>
                </a:moveTo>
                <a:lnTo>
                  <a:pt x="6226810" y="0"/>
                </a:lnTo>
                <a:lnTo>
                  <a:pt x="6226810" y="6190488"/>
                </a:lnTo>
                <a:lnTo>
                  <a:pt x="186643" y="6190488"/>
                </a:lnTo>
                <a:cubicBezTo>
                  <a:pt x="83563" y="6190488"/>
                  <a:pt x="0" y="6106925"/>
                  <a:pt x="0" y="6003845"/>
                </a:cubicBezTo>
                <a:lnTo>
                  <a:pt x="0" y="186643"/>
                </a:lnTo>
                <a:cubicBezTo>
                  <a:pt x="0" y="83563"/>
                  <a:pt x="83563" y="0"/>
                  <a:pt x="186643" y="0"/>
                </a:cubicBezTo>
                <a:close/>
              </a:path>
            </a:pathLst>
          </a:custGeom>
          <a:blipFill dpi="0" rotWithShape="1">
            <a:blip r:embed="rId2">
              <a:alphaModFix amt="70000"/>
              <a:extLst>
                <a:ext uri="{28A0092B-C50C-407E-A947-70E740481C1C}">
                  <a14:useLocalDpi xmlns:a14="http://schemas.microsoft.com/office/drawing/2010/main" val="0"/>
                </a:ext>
              </a:extLst>
            </a:blip>
            <a:srcRect/>
            <a:stretch>
              <a:fillRect/>
            </a:stretch>
          </a:blipFill>
        </p:spPr>
        <p:txBody>
          <a:bodyPr wrap="square">
            <a:noAutofit/>
          </a:bodyPr>
          <a:lstStyle/>
          <a:p>
            <a:r>
              <a:rPr lang="en-GB"/>
              <a:t>Click icon to add picture</a:t>
            </a:r>
            <a:endParaRPr lang="en-US" dirty="0"/>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a:xfrm>
            <a:off x="7168895" y="6529916"/>
            <a:ext cx="1707625" cy="328084"/>
          </a:xfrm>
          <a:prstGeom prst="rect">
            <a:avLst/>
          </a:prstGeom>
        </p:spPr>
        <p:txBody>
          <a:bodyPr/>
          <a:lstStyle>
            <a:lvl1pPr>
              <a:defRPr>
                <a:solidFill>
                  <a:schemeClr val="tx1"/>
                </a:solidFill>
                <a:effectLst/>
              </a:defRPr>
            </a:lvl1pPr>
          </a:lstStyle>
          <a:p>
            <a:fld id="{254E9985-91B3-42C8-B8D8-B565E04A5E57}" type="datetime1">
              <a:rPr lang="en-US" smtClean="0"/>
              <a:t>4/23/2026</a:t>
            </a:fld>
            <a:endParaRPr lang="en-US" dirty="0"/>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a:xfrm>
            <a:off x="8660019" y="6529916"/>
            <a:ext cx="2805405" cy="328084"/>
          </a:xfrm>
          <a:prstGeom prst="rect">
            <a:avLst/>
          </a:prstGeom>
        </p:spPr>
        <p:txBody>
          <a:bodyPr/>
          <a:lstStyle/>
          <a:p>
            <a:r>
              <a:rPr lang="en-US" dirty="0"/>
              <a:t>Sample Footer Text</a:t>
            </a:r>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a:xfrm>
            <a:off x="11415660" y="6529916"/>
            <a:ext cx="429207" cy="328084"/>
          </a:xfrm>
          <a:prstGeom prst="rect">
            <a:avLst/>
          </a:prstGeom>
        </p:spPr>
        <p:txBody>
          <a:bodyPr/>
          <a:lstStyle/>
          <a:p>
            <a:fld id="{CC057153-B650-4DEB-B370-79DDCFDCE934}" type="slidenum">
              <a:rPr lang="en-US" smtClean="0"/>
              <a:t>‹#›</a:t>
            </a:fld>
            <a:endParaRPr lang="en-US" dirty="0"/>
          </a:p>
        </p:txBody>
      </p:sp>
    </p:spTree>
    <p:extLst>
      <p:ext uri="{BB962C8B-B14F-4D97-AF65-F5344CB8AC3E}">
        <p14:creationId xmlns:p14="http://schemas.microsoft.com/office/powerpoint/2010/main" val="515391414"/>
      </p:ext>
    </p:extLst>
  </p:cSld>
  <p:clrMapOvr>
    <a:masterClrMapping/>
  </p:clrMapOvr>
  <p:extLst>
    <p:ext uri="{DCECCB84-F9BA-43D5-87BE-67443E8EF086}">
      <p15:sldGuideLst xmlns:p15="http://schemas.microsoft.com/office/powerpoint/2012/main"/>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image" Target="../media/image1.jpg"/><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theme" Target="../theme/theme1.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8" name="Rectangle 7"/>
          <p:cNvSpPr/>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pic>
        <p:nvPicPr>
          <p:cNvPr id="7" name="Picture 6"/>
          <p:cNvPicPr>
            <a:picLocks noChangeAspect="1"/>
          </p:cNvPicPr>
          <p:nvPr/>
        </p:nvPicPr>
        <p:blipFill rotWithShape="1">
          <a:blip r:embed="rId24">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sp>
        <p:nvSpPr>
          <p:cNvPr id="2" name="Title Placeholder 1"/>
          <p:cNvSpPr>
            <a:spLocks noGrp="1"/>
          </p:cNvSpPr>
          <p:nvPr>
            <p:ph type="title"/>
          </p:nvPr>
        </p:nvSpPr>
        <p:spPr>
          <a:xfrm>
            <a:off x="1451579" y="804519"/>
            <a:ext cx="9603275" cy="1049235"/>
          </a:xfrm>
          <a:prstGeom prst="rect">
            <a:avLst/>
          </a:prstGeom>
        </p:spPr>
        <p:txBody>
          <a:bodyPr vert="horz" lIns="91440" tIns="45720" rIns="91440" bIns="45720" rtlCol="0" anchor="t">
            <a:normAutofit/>
          </a:bodyPr>
          <a:lstStyle/>
          <a:p>
            <a:r>
              <a:rPr lang="en-GB"/>
              <a:t>Click to edit Master title style</a:t>
            </a:r>
            <a:endParaRPr lang="en-US" dirty="0"/>
          </a:p>
        </p:txBody>
      </p:sp>
      <p:sp>
        <p:nvSpPr>
          <p:cNvPr id="3" name="Text Placeholder 2"/>
          <p:cNvSpPr>
            <a:spLocks noGrp="1"/>
          </p:cNvSpPr>
          <p:nvPr>
            <p:ph type="body" idx="1"/>
          </p:nvPr>
        </p:nvSpPr>
        <p:spPr>
          <a:xfrm>
            <a:off x="1451579" y="2015732"/>
            <a:ext cx="9603275" cy="3450613"/>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7554138" y="330370"/>
            <a:ext cx="3500715" cy="309201"/>
          </a:xfrm>
          <a:prstGeom prst="rect">
            <a:avLst/>
          </a:prstGeom>
        </p:spPr>
        <p:txBody>
          <a:bodyPr vert="horz" lIns="91440" tIns="45720" rIns="91440" bIns="45720" rtlCol="0" anchor="ctr"/>
          <a:lstStyle>
            <a:lvl1pPr algn="r">
              <a:defRPr sz="1000">
                <a:solidFill>
                  <a:schemeClr val="tx1">
                    <a:tint val="75000"/>
                  </a:schemeClr>
                </a:solidFill>
              </a:defRPr>
            </a:lvl1pPr>
          </a:lstStyle>
          <a:p>
            <a:fld id="{665DFBE8-81F4-46A1-BB38-C49D79C4F68D}" type="datetime1">
              <a:rPr lang="en-US" smtClean="0"/>
              <a:t>4/23/2026</a:t>
            </a:fld>
            <a:endParaRPr lang="en-US" dirty="0"/>
          </a:p>
        </p:txBody>
      </p:sp>
      <p:sp>
        <p:nvSpPr>
          <p:cNvPr id="5" name="Footer Placeholder 4"/>
          <p:cNvSpPr>
            <a:spLocks noGrp="1"/>
          </p:cNvSpPr>
          <p:nvPr>
            <p:ph type="ftr" sz="quarter" idx="3"/>
          </p:nvPr>
        </p:nvSpPr>
        <p:spPr>
          <a:xfrm>
            <a:off x="1451579" y="329307"/>
            <a:ext cx="5938836" cy="309201"/>
          </a:xfrm>
          <a:prstGeom prst="rect">
            <a:avLst/>
          </a:prstGeom>
        </p:spPr>
        <p:txBody>
          <a:bodyPr vert="horz" lIns="91440" tIns="45720" rIns="91440" bIns="45720" rtlCol="0" anchor="ctr"/>
          <a:lstStyle>
            <a:lvl1pPr algn="l">
              <a:defRPr sz="1000">
                <a:solidFill>
                  <a:schemeClr val="tx1">
                    <a:tint val="75000"/>
                  </a:schemeClr>
                </a:solidFill>
              </a:defRPr>
            </a:lvl1pPr>
          </a:lstStyle>
          <a:p>
            <a:r>
              <a:rPr lang="en-US"/>
              <a:t>Sample Footer Text</a:t>
            </a:r>
            <a:endParaRPr lang="en-US" dirty="0"/>
          </a:p>
        </p:txBody>
      </p:sp>
      <p:sp>
        <p:nvSpPr>
          <p:cNvPr id="6" name="Slide Number Placeholder 5"/>
          <p:cNvSpPr>
            <a:spLocks noGrp="1"/>
          </p:cNvSpPr>
          <p:nvPr>
            <p:ph type="sldNum" sz="quarter" idx="4"/>
          </p:nvPr>
        </p:nvSpPr>
        <p:spPr>
          <a:xfrm>
            <a:off x="480060" y="798973"/>
            <a:ext cx="811019" cy="503578"/>
          </a:xfrm>
          <a:prstGeom prst="rect">
            <a:avLst/>
          </a:prstGeom>
        </p:spPr>
        <p:txBody>
          <a:bodyPr vert="horz" lIns="91440" tIns="45720" rIns="91440" bIns="45720" rtlCol="0" anchor="t"/>
          <a:lstStyle>
            <a:lvl1pPr algn="r">
              <a:defRPr sz="2800">
                <a:solidFill>
                  <a:schemeClr val="accent1"/>
                </a:solidFill>
              </a:defRPr>
            </a:lvl1pPr>
          </a:lstStyle>
          <a:p>
            <a:fld id="{CC057153-B650-4DEB-B370-79DDCFDCE934}" type="slidenum">
              <a:rPr lang="en-US" smtClean="0"/>
              <a:t>‹#›</a:t>
            </a:fld>
            <a:endParaRPr lang="en-US" dirty="0"/>
          </a:p>
        </p:txBody>
      </p:sp>
      <p:cxnSp>
        <p:nvCxnSpPr>
          <p:cNvPr id="10" name="Straight Connector 9"/>
          <p:cNvCxnSpPr/>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02128747"/>
      </p:ext>
    </p:extLst>
  </p:cSld>
  <p:clrMap bg1="lt1" tx1="dk1" bg2="lt2" tx2="dk2" accent1="accent1" accent2="accent2" accent3="accent3" accent4="accent4" accent5="accent5" accent6="accent6" hlink="hlink" folHlink="folHlink"/>
  <p:sldLayoutIdLst>
    <p:sldLayoutId id="2147483881" r:id="rId1"/>
    <p:sldLayoutId id="2147483882" r:id="rId2"/>
    <p:sldLayoutId id="2147483883" r:id="rId3"/>
    <p:sldLayoutId id="2147483884" r:id="rId4"/>
    <p:sldLayoutId id="2147483885" r:id="rId5"/>
    <p:sldLayoutId id="2147483886" r:id="rId6"/>
    <p:sldLayoutId id="2147483887" r:id="rId7"/>
    <p:sldLayoutId id="2147483888" r:id="rId8"/>
    <p:sldLayoutId id="2147483889" r:id="rId9"/>
    <p:sldLayoutId id="2147483890" r:id="rId10"/>
    <p:sldLayoutId id="2147483891" r:id="rId11"/>
    <p:sldLayoutId id="2147483892" r:id="rId12"/>
    <p:sldLayoutId id="2147483893" r:id="rId13"/>
    <p:sldLayoutId id="2147483894" r:id="rId14"/>
    <p:sldLayoutId id="2147483895" r:id="rId15"/>
    <p:sldLayoutId id="2147483896" r:id="rId16"/>
    <p:sldLayoutId id="2147483897" r:id="rId17"/>
    <p:sldLayoutId id="2147483898" r:id="rId18"/>
    <p:sldLayoutId id="2147483899" r:id="rId19"/>
    <p:sldLayoutId id="2147483900" r:id="rId20"/>
    <p:sldLayoutId id="2147483902" r:id="rId21"/>
    <p:sldLayoutId id="2147483903" r:id="rId22"/>
  </p:sldLayoutIdLst>
  <p:hf sldNum="0" hdr="0" ftr="0" dt="0"/>
  <p:txStyles>
    <p:title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12.xml"/><Relationship Id="rId4" Type="http://schemas.openxmlformats.org/officeDocument/2006/relationships/hyperlink" Target="https://www.wired.it/internet/web/2020/02/26/coronavirus-malware/" TargetMode="External"/></Relationships>
</file>

<file path=ppt/slides/_rels/slide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xml"/><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image" Target="../media/image7.jpeg"/><Relationship Id="rId1" Type="http://schemas.openxmlformats.org/officeDocument/2006/relationships/slideLayout" Target="../slideLayouts/slideLayout16.xml"/><Relationship Id="rId4" Type="http://schemas.openxmlformats.org/officeDocument/2006/relationships/hyperlink" Target="https://www.theglobeandmail.com/investing/markets/stocks/GOOG/pressreleases/30923735/2-stocks-to-buy-asap-as-scientists-use-quantum-computing-for-teleportation/" TargetMode="External"/></Relationships>
</file>

<file path=ppt/slides/_rels/slide13.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7.xml"/></Relationships>
</file>

<file path=ppt/slides/_rels/slide14.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8.xml"/></Relationships>
</file>

<file path=ppt/slides/_rels/slide15.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19.xml"/></Relationships>
</file>

<file path=ppt/slides/_rels/slide25.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20.xml"/><Relationship Id="rId4" Type="http://schemas.openxmlformats.org/officeDocument/2006/relationships/image" Target="../media/image35.png"/></Relationships>
</file>

<file path=ppt/slides/_rels/slide26.xml.rels><?xml version="1.0" encoding="UTF-8" standalone="yes"?>
<Relationships xmlns="http://schemas.openxmlformats.org/package/2006/relationships"><Relationship Id="rId3" Type="http://schemas.openxmlformats.org/officeDocument/2006/relationships/hyperlink" Target="https://technofaq.org/posts/2020/11/australian-governments-media-monitoring-company-hit-with-cyber-attack/" TargetMode="External"/><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1.jpg"/><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3" Type="http://schemas.openxmlformats.org/officeDocument/2006/relationships/hyperlink" Target="https://www.flickr.com/photos/christiaancolen/21382577412" TargetMode="External"/><Relationship Id="rId2" Type="http://schemas.openxmlformats.org/officeDocument/2006/relationships/image" Target="../media/image38.jpg"/><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3" Type="http://schemas.openxmlformats.org/officeDocument/2006/relationships/hyperlink" Target="https://www.flickr.com/photos/christiaancolen/21382577412" TargetMode="External"/><Relationship Id="rId2" Type="http://schemas.openxmlformats.org/officeDocument/2006/relationships/image" Target="../media/image38.jpg"/><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3" Type="http://schemas.openxmlformats.org/officeDocument/2006/relationships/hyperlink" Target="https://www.flickr.com/photos/christiaancolen/21382577412" TargetMode="External"/><Relationship Id="rId2" Type="http://schemas.openxmlformats.org/officeDocument/2006/relationships/image" Target="../media/image38.jpg"/><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3" Type="http://schemas.openxmlformats.org/officeDocument/2006/relationships/hyperlink" Target="https://www.flickr.com/photos/christiaancolen/21382577412" TargetMode="External"/><Relationship Id="rId2" Type="http://schemas.openxmlformats.org/officeDocument/2006/relationships/image" Target="../media/image38.jpg"/><Relationship Id="rId1" Type="http://schemas.openxmlformats.org/officeDocument/2006/relationships/slideLayout" Target="../slideLayouts/slideLayout6.xml"/></Relationships>
</file>

<file path=ppt/slides/_rels/slide32.xml.rels><?xml version="1.0" encoding="UTF-8" standalone="yes"?>
<Relationships xmlns="http://schemas.openxmlformats.org/package/2006/relationships"><Relationship Id="rId3" Type="http://schemas.openxmlformats.org/officeDocument/2006/relationships/hyperlink" Target="https://johnkenyon.org/your-nonprofit-is-being-hacked-right-now/" TargetMode="External"/><Relationship Id="rId2" Type="http://schemas.openxmlformats.org/officeDocument/2006/relationships/image" Target="../media/image39.jpg"/><Relationship Id="rId1" Type="http://schemas.openxmlformats.org/officeDocument/2006/relationships/slideLayout" Target="../slideLayouts/slideLayout6.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6.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image" Target="../media/image40.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20.xml"/></Relationships>
</file>

<file path=ppt/slides/_rels/slide38.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20.xml"/></Relationships>
</file>

<file path=ppt/slides/_rels/slide39.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20.xml"/></Relationships>
</file>

<file path=ppt/slides/_rels/slide40.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46.png"/><Relationship Id="rId5" Type="http://schemas.openxmlformats.org/officeDocument/2006/relationships/hyperlink" Target="https://openclipart.org/detail/33643/mallory_square-by-nkinkade-177657" TargetMode="External"/><Relationship Id="rId4" Type="http://schemas.openxmlformats.org/officeDocument/2006/relationships/image" Target="../media/image45.png"/></Relationships>
</file>

<file path=ppt/slides/_rels/slide41.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hyperlink" Target="https://www.wired.it/internet/regole/2016/07/07/ue-commissione-cybersicurezza/" TargetMode="External"/><Relationship Id="rId2" Type="http://schemas.openxmlformats.org/officeDocument/2006/relationships/image" Target="../media/image49.jpg"/><Relationship Id="rId1" Type="http://schemas.openxmlformats.org/officeDocument/2006/relationships/slideLayout" Target="../slideLayouts/slideLayout6.xml"/></Relationships>
</file>

<file path=ppt/slides/_rels/slide49.xml.rels><?xml version="1.0" encoding="UTF-8" standalone="yes"?>
<Relationships xmlns="http://schemas.openxmlformats.org/package/2006/relationships"><Relationship Id="rId3" Type="http://schemas.openxmlformats.org/officeDocument/2006/relationships/hyperlink" Target="https://www.wired.it/internet/regole/2016/07/07/ue-commissione-cybersicurezza/" TargetMode="External"/><Relationship Id="rId2" Type="http://schemas.openxmlformats.org/officeDocument/2006/relationships/image" Target="../media/image49.jpg"/><Relationship Id="rId1" Type="http://schemas.openxmlformats.org/officeDocument/2006/relationships/slideLayout" Target="../slideLayouts/slideLayout6.xml"/></Relationships>
</file>

<file path=ppt/slides/_rels/slide50.xml.rels><?xml version="1.0" encoding="UTF-8" standalone="yes"?>
<Relationships xmlns="http://schemas.openxmlformats.org/package/2006/relationships"><Relationship Id="rId3" Type="http://schemas.openxmlformats.org/officeDocument/2006/relationships/hyperlink" Target="https://www.wired.it/internet/regole/2016/07/07/ue-commissione-cybersicurezza/" TargetMode="External"/><Relationship Id="rId2" Type="http://schemas.openxmlformats.org/officeDocument/2006/relationships/image" Target="../media/image49.jpg"/><Relationship Id="rId1" Type="http://schemas.openxmlformats.org/officeDocument/2006/relationships/slideLayout" Target="../slideLayouts/slideLayout6.xml"/></Relationships>
</file>

<file path=ppt/slides/_rels/slide51.xml.rels><?xml version="1.0" encoding="UTF-8" standalone="yes"?>
<Relationships xmlns="http://schemas.openxmlformats.org/package/2006/relationships"><Relationship Id="rId3" Type="http://schemas.openxmlformats.org/officeDocument/2006/relationships/image" Target="../media/image49.jpg"/><Relationship Id="rId2" Type="http://schemas.openxmlformats.org/officeDocument/2006/relationships/notesSlide" Target="../notesSlides/notesSlide5.xml"/><Relationship Id="rId1" Type="http://schemas.openxmlformats.org/officeDocument/2006/relationships/slideLayout" Target="../slideLayouts/slideLayout6.xml"/><Relationship Id="rId6" Type="http://schemas.openxmlformats.org/officeDocument/2006/relationships/hyperlink" Target="https://rsk-bsl.com/cyber-security-guidance-for-business-in-london/" TargetMode="External"/><Relationship Id="rId5" Type="http://schemas.openxmlformats.org/officeDocument/2006/relationships/image" Target="../media/image50.png"/><Relationship Id="rId4" Type="http://schemas.openxmlformats.org/officeDocument/2006/relationships/hyperlink" Target="https://www.wired.it/internet/regole/2016/07/07/ue-commissione-cybersicurezza/" TargetMode="External"/></Relationships>
</file>

<file path=ppt/slides/_rels/slide52.xml.rels><?xml version="1.0" encoding="UTF-8" standalone="yes"?>
<Relationships xmlns="http://schemas.openxmlformats.org/package/2006/relationships"><Relationship Id="rId3" Type="http://schemas.openxmlformats.org/officeDocument/2006/relationships/image" Target="../media/image51.JPG"/><Relationship Id="rId2" Type="http://schemas.openxmlformats.org/officeDocument/2006/relationships/notesSlide" Target="../notesSlides/notesSlide6.xml"/><Relationship Id="rId1" Type="http://schemas.openxmlformats.org/officeDocument/2006/relationships/slideLayout" Target="../slideLayouts/slideLayout6.xml"/><Relationship Id="rId4" Type="http://schemas.openxmlformats.org/officeDocument/2006/relationships/hyperlink" Target="https://itcebuadministrator.blogspot.com/2011/08/ccna-1-chapter-3-review.html" TargetMode="External"/></Relationships>
</file>

<file path=ppt/slides/_rels/slide53.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image" Target="../media/image52.png"/><Relationship Id="rId1" Type="http://schemas.openxmlformats.org/officeDocument/2006/relationships/slideLayout" Target="../slideLayouts/slideLayout3.xml"/></Relationships>
</file>

<file path=ppt/slides/_rels/slide55.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image" Target="../media/image53.png"/><Relationship Id="rId1" Type="http://schemas.openxmlformats.org/officeDocument/2006/relationships/slideLayout" Target="../slideLayouts/slideLayout3.xml"/></Relationships>
</file>

<file path=ppt/slides/_rels/slide56.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image" Target="../media/image53.png"/><Relationship Id="rId1" Type="http://schemas.openxmlformats.org/officeDocument/2006/relationships/slideLayout" Target="../slideLayouts/slideLayout3.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image" Target="../media/image56.png"/><Relationship Id="rId1" Type="http://schemas.openxmlformats.org/officeDocument/2006/relationships/slideLayout" Target="../slideLayouts/slideLayout4.xml"/></Relationships>
</file>

<file path=ppt/slides/_rels/slide66.xml.rels><?xml version="1.0" encoding="UTF-8" standalone="yes"?>
<Relationships xmlns="http://schemas.openxmlformats.org/package/2006/relationships"><Relationship Id="rId2" Type="http://schemas.openxmlformats.org/officeDocument/2006/relationships/image" Target="../media/image58.png"/><Relationship Id="rId1" Type="http://schemas.openxmlformats.org/officeDocument/2006/relationships/slideLayout" Target="../slideLayouts/slideLayout4.xml"/></Relationships>
</file>

<file path=ppt/slides/_rels/slide67.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image" Target="../media/image59.png"/><Relationship Id="rId1" Type="http://schemas.openxmlformats.org/officeDocument/2006/relationships/slideLayout" Target="../slideLayouts/slideLayout4.xml"/></Relationships>
</file>

<file path=ppt/slides/_rels/slide68.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image" Target="../media/image61.png"/><Relationship Id="rId1" Type="http://schemas.openxmlformats.org/officeDocument/2006/relationships/slideLayout" Target="../slideLayouts/slideLayout4.xml"/></Relationships>
</file>

<file path=ppt/slides/_rels/slide69.xml.rels><?xml version="1.0" encoding="UTF-8" standalone="yes"?>
<Relationships xmlns="http://schemas.openxmlformats.org/package/2006/relationships"><Relationship Id="rId2" Type="http://schemas.openxmlformats.org/officeDocument/2006/relationships/image" Target="../media/image63.png"/><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3" Type="http://schemas.openxmlformats.org/officeDocument/2006/relationships/hyperlink" Target="https://mrhien.info/blog/block-outgoing-network-access-for-a-single-user-using-iptables/" TargetMode="External"/><Relationship Id="rId2" Type="http://schemas.openxmlformats.org/officeDocument/2006/relationships/image" Target="../media/image64.png"/><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2" Type="http://schemas.openxmlformats.org/officeDocument/2006/relationships/image" Target="../media/image65.png"/><Relationship Id="rId1" Type="http://schemas.openxmlformats.org/officeDocument/2006/relationships/slideLayout" Target="../slideLayouts/slideLayout21.xml"/></Relationships>
</file>

<file path=ppt/slides/_rels/slide72.xml.rels><?xml version="1.0" encoding="UTF-8" standalone="yes"?>
<Relationships xmlns="http://schemas.openxmlformats.org/package/2006/relationships"><Relationship Id="rId2" Type="http://schemas.openxmlformats.org/officeDocument/2006/relationships/image" Target="../media/image66.png"/><Relationship Id="rId1" Type="http://schemas.openxmlformats.org/officeDocument/2006/relationships/slideLayout" Target="../slideLayouts/slideLayout21.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4.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2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1CE580D1-F917-4567-AFB4-99AA9B52AD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pic>
        <p:nvPicPr>
          <p:cNvPr id="13" name="Picture 12">
            <a:extLst>
              <a:ext uri="{FF2B5EF4-FFF2-40B4-BE49-F238E27FC236}">
                <a16:creationId xmlns:a16="http://schemas.microsoft.com/office/drawing/2014/main" id="{1F5620B8-A2D8-4568-B566-F0453A0D9167}"/>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cxnSp>
        <p:nvCxnSpPr>
          <p:cNvPr id="15" name="Straight Connector 14">
            <a:extLst>
              <a:ext uri="{FF2B5EF4-FFF2-40B4-BE49-F238E27FC236}">
                <a16:creationId xmlns:a16="http://schemas.microsoft.com/office/drawing/2014/main" id="{1C7D2BA4-4B7A-4596-8BCC-5CF71542389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4977F1E1-2B6F-4BB6-899F-67D8764D83C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417780" y="3528542"/>
            <a:ext cx="8637072" cy="0"/>
          </a:xfrm>
          <a:prstGeom prst="line">
            <a:avLst/>
          </a:prstGeom>
          <a:ln w="31750"/>
        </p:spPr>
        <p:style>
          <a:lnRef idx="3">
            <a:schemeClr val="accent1"/>
          </a:lnRef>
          <a:fillRef idx="0">
            <a:schemeClr val="accent1"/>
          </a:fillRef>
          <a:effectRef idx="2">
            <a:schemeClr val="accent1"/>
          </a:effectRef>
          <a:fontRef idx="minor">
            <a:schemeClr val="tx1"/>
          </a:fontRef>
        </p:style>
      </p:cxnSp>
      <p:sp useBgFill="1">
        <p:nvSpPr>
          <p:cNvPr id="19" name="Rectangle 18">
            <a:extLst>
              <a:ext uri="{FF2B5EF4-FFF2-40B4-BE49-F238E27FC236}">
                <a16:creationId xmlns:a16="http://schemas.microsoft.com/office/drawing/2014/main" id="{65513E21-21B0-48DB-8CF1-35E43B33A47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MALWARE&#10;&#10;AI-generated content may be incorrect.">
            <a:extLst>
              <a:ext uri="{FF2B5EF4-FFF2-40B4-BE49-F238E27FC236}">
                <a16:creationId xmlns:a16="http://schemas.microsoft.com/office/drawing/2014/main" id="{195209A8-91C2-B2A8-530A-65EF37903B19}"/>
              </a:ext>
            </a:extLst>
          </p:cNvPr>
          <p:cNvPicPr>
            <a:picLocks noChangeAspect="1"/>
          </p:cNvPicPr>
          <p:nvPr/>
        </p:nvPicPr>
        <p:blipFill>
          <a:blip r:embed="rId3">
            <a:alphaModFix amt="50000"/>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l="3"/>
          <a:stretch>
            <a:fillRect/>
          </a:stretch>
        </p:blipFill>
        <p:spPr>
          <a:xfrm>
            <a:off x="20" y="10"/>
            <a:ext cx="12191675" cy="6857990"/>
          </a:xfrm>
          <a:prstGeom prst="rect">
            <a:avLst/>
          </a:prstGeom>
        </p:spPr>
      </p:pic>
      <p:sp>
        <p:nvSpPr>
          <p:cNvPr id="2" name="Title 1">
            <a:extLst>
              <a:ext uri="{FF2B5EF4-FFF2-40B4-BE49-F238E27FC236}">
                <a16:creationId xmlns:a16="http://schemas.microsoft.com/office/drawing/2014/main" id="{1F057989-07E4-B482-9F2A-EBF670F7FA92}"/>
              </a:ext>
            </a:extLst>
          </p:cNvPr>
          <p:cNvSpPr>
            <a:spLocks noGrp="1"/>
          </p:cNvSpPr>
          <p:nvPr>
            <p:ph type="title"/>
          </p:nvPr>
        </p:nvSpPr>
        <p:spPr>
          <a:xfrm>
            <a:off x="4976636" y="992221"/>
            <a:ext cx="6247308" cy="4873558"/>
          </a:xfrm>
        </p:spPr>
        <p:txBody>
          <a:bodyPr vert="horz" lIns="91440" tIns="45720" rIns="91440" bIns="0" rtlCol="0" anchor="ctr">
            <a:normAutofit/>
          </a:bodyPr>
          <a:lstStyle/>
          <a:p>
            <a:pPr>
              <a:lnSpc>
                <a:spcPct val="90000"/>
              </a:lnSpc>
            </a:pPr>
            <a:r>
              <a:rPr lang="en-US" sz="4800"/>
              <a:t>Analysing, Ethically Hacking and Securing an Enterprise Network</a:t>
            </a:r>
            <a:br>
              <a:rPr lang="en-US" sz="4800"/>
            </a:br>
            <a:r>
              <a:rPr lang="en-US" sz="4800"/>
              <a:t>accb 6000</a:t>
            </a:r>
          </a:p>
        </p:txBody>
      </p:sp>
      <p:sp>
        <p:nvSpPr>
          <p:cNvPr id="3" name="Subtitle 2">
            <a:extLst>
              <a:ext uri="{FF2B5EF4-FFF2-40B4-BE49-F238E27FC236}">
                <a16:creationId xmlns:a16="http://schemas.microsoft.com/office/drawing/2014/main" id="{363CF5F8-0028-8636-5006-5D5C52B32774}"/>
              </a:ext>
            </a:extLst>
          </p:cNvPr>
          <p:cNvSpPr>
            <a:spLocks noGrp="1"/>
          </p:cNvSpPr>
          <p:nvPr>
            <p:ph type="body" sz="quarter" idx="13"/>
          </p:nvPr>
        </p:nvSpPr>
        <p:spPr>
          <a:xfrm>
            <a:off x="968056" y="996610"/>
            <a:ext cx="3363901" cy="4864780"/>
          </a:xfrm>
        </p:spPr>
        <p:txBody>
          <a:bodyPr vert="horz" lIns="91440" tIns="91440" rIns="91440" bIns="91440" rtlCol="0" anchor="ctr">
            <a:normAutofit/>
          </a:bodyPr>
          <a:lstStyle/>
          <a:p>
            <a:pPr algn="r"/>
            <a:r>
              <a:rPr lang="en-US" sz="2000" i="1" cap="all"/>
              <a:t>Presented by Morgan Dora 2327894</a:t>
            </a:r>
          </a:p>
        </p:txBody>
      </p:sp>
      <p:cxnSp>
        <p:nvCxnSpPr>
          <p:cNvPr id="21" name="Straight Connector 20">
            <a:extLst>
              <a:ext uri="{FF2B5EF4-FFF2-40B4-BE49-F238E27FC236}">
                <a16:creationId xmlns:a16="http://schemas.microsoft.com/office/drawing/2014/main" id="{580B8A35-DEA7-4D43-9DF8-90B4681D0FA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6" y="1600200"/>
            <a:ext cx="0" cy="3657600"/>
          </a:xfrm>
          <a:prstGeom prst="line">
            <a:avLst/>
          </a:prstGeom>
          <a:ln w="31750">
            <a:solidFill>
              <a:schemeClr val="tx1">
                <a:alpha val="8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73831372"/>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C78E4B-26A8-78FF-4B5C-79FCA9FC8E20}"/>
              </a:ext>
            </a:extLst>
          </p:cNvPr>
          <p:cNvSpPr>
            <a:spLocks noGrp="1"/>
          </p:cNvSpPr>
          <p:nvPr>
            <p:ph type="ctrTitle"/>
          </p:nvPr>
        </p:nvSpPr>
        <p:spPr>
          <a:xfrm>
            <a:off x="167842" y="105507"/>
            <a:ext cx="10586909" cy="527538"/>
          </a:xfrm>
        </p:spPr>
        <p:txBody>
          <a:bodyPr>
            <a:normAutofit/>
          </a:bodyPr>
          <a:lstStyle/>
          <a:p>
            <a:r>
              <a:rPr lang="en-GB" sz="2800" dirty="0"/>
              <a:t>Kali </a:t>
            </a:r>
            <a:r>
              <a:rPr lang="en-GB" sz="2800" dirty="0" err="1"/>
              <a:t>linux</a:t>
            </a:r>
            <a:r>
              <a:rPr lang="en-GB" sz="2800" dirty="0"/>
              <a:t> 2019</a:t>
            </a:r>
          </a:p>
        </p:txBody>
      </p:sp>
      <p:pic>
        <p:nvPicPr>
          <p:cNvPr id="5" name="Picture 4" descr="The image shows a Kali Linux virtual machine interface in VirtualBox, displaying various system and hardware details such as operating system, video memory, audio controller, network adapter, and shared folders.&#10;&#10;AI-generated content may be incorrect.">
            <a:extLst>
              <a:ext uri="{FF2B5EF4-FFF2-40B4-BE49-F238E27FC236}">
                <a16:creationId xmlns:a16="http://schemas.microsoft.com/office/drawing/2014/main" id="{58F977E7-C9F2-F848-1CB4-2F5E226002F7}"/>
              </a:ext>
            </a:extLst>
          </p:cNvPr>
          <p:cNvPicPr>
            <a:picLocks noChangeAspect="1"/>
          </p:cNvPicPr>
          <p:nvPr/>
        </p:nvPicPr>
        <p:blipFill>
          <a:blip r:embed="rId2"/>
          <a:stretch>
            <a:fillRect/>
          </a:stretch>
        </p:blipFill>
        <p:spPr>
          <a:xfrm>
            <a:off x="1485496" y="959822"/>
            <a:ext cx="9526181" cy="4938356"/>
          </a:xfrm>
          <a:prstGeom prst="rect">
            <a:avLst/>
          </a:prstGeom>
        </p:spPr>
      </p:pic>
    </p:spTree>
    <p:extLst>
      <p:ext uri="{BB962C8B-B14F-4D97-AF65-F5344CB8AC3E}">
        <p14:creationId xmlns:p14="http://schemas.microsoft.com/office/powerpoint/2010/main" val="118857460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34065098-5860-2B7E-657C-D9B8159BBAC8}"/>
              </a:ext>
            </a:extLst>
          </p:cNvPr>
          <p:cNvSpPr>
            <a:spLocks noGrp="1"/>
          </p:cNvSpPr>
          <p:nvPr>
            <p:ph type="subTitle" idx="1"/>
          </p:nvPr>
        </p:nvSpPr>
        <p:spPr>
          <a:xfrm>
            <a:off x="2952852" y="471266"/>
            <a:ext cx="6853511" cy="462245"/>
          </a:xfrm>
        </p:spPr>
        <p:txBody>
          <a:bodyPr>
            <a:normAutofit fontScale="92500" lnSpcReduction="10000"/>
          </a:bodyPr>
          <a:lstStyle/>
          <a:p>
            <a:r>
              <a:rPr lang="en-GB" dirty="0"/>
              <a:t>Kali Linux Logged in</a:t>
            </a:r>
          </a:p>
        </p:txBody>
      </p:sp>
      <p:pic>
        <p:nvPicPr>
          <p:cNvPr id="5" name="Picture 4" descr="The image shows a Kali Linux 2019 virtual machine running in Oracle VirtualBox, with system specifications and various options like network adapter and audio settings displayed.&#10;&#10;AI-generated content may be incorrect.">
            <a:extLst>
              <a:ext uri="{FF2B5EF4-FFF2-40B4-BE49-F238E27FC236}">
                <a16:creationId xmlns:a16="http://schemas.microsoft.com/office/drawing/2014/main" id="{0A0ADE03-F95B-2DCB-3C05-E712606AB163}"/>
              </a:ext>
            </a:extLst>
          </p:cNvPr>
          <p:cNvPicPr>
            <a:picLocks noChangeAspect="1"/>
          </p:cNvPicPr>
          <p:nvPr/>
        </p:nvPicPr>
        <p:blipFill>
          <a:blip r:embed="rId2"/>
          <a:stretch>
            <a:fillRect/>
          </a:stretch>
        </p:blipFill>
        <p:spPr>
          <a:xfrm>
            <a:off x="1106410" y="1051977"/>
            <a:ext cx="9479529" cy="5334757"/>
          </a:xfrm>
          <a:prstGeom prst="rect">
            <a:avLst/>
          </a:prstGeom>
        </p:spPr>
      </p:pic>
    </p:spTree>
    <p:extLst>
      <p:ext uri="{BB962C8B-B14F-4D97-AF65-F5344CB8AC3E}">
        <p14:creationId xmlns:p14="http://schemas.microsoft.com/office/powerpoint/2010/main" val="115859685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1FB56E-1A01-8D29-F217-638F3BEF697B}"/>
              </a:ext>
            </a:extLst>
          </p:cNvPr>
          <p:cNvSpPr>
            <a:spLocks noGrp="1"/>
          </p:cNvSpPr>
          <p:nvPr>
            <p:ph type="title"/>
          </p:nvPr>
        </p:nvSpPr>
        <p:spPr/>
        <p:txBody>
          <a:bodyPr/>
          <a:lstStyle/>
          <a:p>
            <a:r>
              <a:rPr lang="en-US" dirty="0"/>
              <a:t>Welcome</a:t>
            </a:r>
          </a:p>
        </p:txBody>
      </p:sp>
      <p:sp>
        <p:nvSpPr>
          <p:cNvPr id="3" name="Content Placeholder 2">
            <a:extLst>
              <a:ext uri="{FF2B5EF4-FFF2-40B4-BE49-F238E27FC236}">
                <a16:creationId xmlns:a16="http://schemas.microsoft.com/office/drawing/2014/main" id="{8DE9521F-CC42-235E-F804-B826A36205D1}"/>
              </a:ext>
            </a:extLst>
          </p:cNvPr>
          <p:cNvSpPr>
            <a:spLocks noGrp="1"/>
          </p:cNvSpPr>
          <p:nvPr>
            <p:ph sz="quarter" idx="14"/>
          </p:nvPr>
        </p:nvSpPr>
        <p:spPr/>
        <p:txBody>
          <a:bodyPr/>
          <a:lstStyle/>
          <a:p>
            <a:pPr marL="0" indent="0">
              <a:buNone/>
            </a:pPr>
            <a:r>
              <a:rPr lang="en-US" b="1" dirty="0"/>
              <a:t>Hello, I’m Rene Magi, COO of Proseware, Inc.</a:t>
            </a:r>
          </a:p>
          <a:p>
            <a:r>
              <a:rPr lang="en-US" dirty="0"/>
              <a:t>Leader in AI-driven business solutions</a:t>
            </a:r>
          </a:p>
          <a:p>
            <a:r>
              <a:rPr lang="en-US" dirty="0"/>
              <a:t>Passionate about scaling startups</a:t>
            </a:r>
          </a:p>
          <a:p>
            <a:r>
              <a:rPr lang="en-US" dirty="0"/>
              <a:t>15+ years in tech innovation</a:t>
            </a:r>
          </a:p>
          <a:p>
            <a:r>
              <a:rPr lang="en-US" dirty="0"/>
              <a:t>Speaker at Global Tech Summit</a:t>
            </a:r>
          </a:p>
        </p:txBody>
      </p:sp>
      <p:pic>
        <p:nvPicPr>
          <p:cNvPr id="15" name="Picture Placeholder 14" descr="A white object on a white surface">
            <a:extLst>
              <a:ext uri="{FF2B5EF4-FFF2-40B4-BE49-F238E27FC236}">
                <a16:creationId xmlns:a16="http://schemas.microsoft.com/office/drawing/2014/main" id="{7270AD1A-8F9F-BF9D-AE26-986ADE7EF350}"/>
              </a:ext>
            </a:extLst>
          </p:cNvPr>
          <p:cNvPicPr>
            <a:picLocks noGrp="1" noChangeAspect="1"/>
          </p:cNvPicPr>
          <p:nvPr>
            <p:ph type="pic" sz="quarter" idx="13"/>
          </p:nvPr>
        </p:nvPicPr>
        <p:blipFill>
          <a:blip r:embed="rId2">
            <a:extLst>
              <a:ext uri="{28A0092B-C50C-407E-A947-70E740481C1C}">
                <a14:useLocalDpi xmlns:a14="http://schemas.microsoft.com/office/drawing/2010/main" val="0"/>
              </a:ext>
            </a:extLst>
          </a:blip>
          <a:srcRect t="41" b="41"/>
          <a:stretch/>
        </p:blipFill>
        <p:spPr/>
      </p:pic>
      <p:pic>
        <p:nvPicPr>
          <p:cNvPr id="5" name="Picture 4" descr="The image shows the main window of the Oracle VirtualBox software, displaying the virtual machine configuration for a Windows Server 2022 installation.&#10;&#10;AI-generated content may be incorrect.">
            <a:extLst>
              <a:ext uri="{FF2B5EF4-FFF2-40B4-BE49-F238E27FC236}">
                <a16:creationId xmlns:a16="http://schemas.microsoft.com/office/drawing/2014/main" id="{2748585A-2B34-1A33-542E-1E91B3EA0680}"/>
              </a:ext>
            </a:extLst>
          </p:cNvPr>
          <p:cNvPicPr>
            <a:picLocks noChangeAspect="1"/>
          </p:cNvPicPr>
          <p:nvPr/>
        </p:nvPicPr>
        <p:blipFill>
          <a:blip r:embed="rId3"/>
          <a:stretch>
            <a:fillRect/>
          </a:stretch>
        </p:blipFill>
        <p:spPr>
          <a:xfrm>
            <a:off x="0" y="8879"/>
            <a:ext cx="12192000" cy="6840242"/>
          </a:xfrm>
          <a:prstGeom prst="rect">
            <a:avLst/>
          </a:prstGeom>
        </p:spPr>
      </p:pic>
    </p:spTree>
    <p:extLst>
      <p:ext uri="{BB962C8B-B14F-4D97-AF65-F5344CB8AC3E}">
        <p14:creationId xmlns:p14="http://schemas.microsoft.com/office/powerpoint/2010/main" val="200202185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1">
            <a:extLst>
              <a:ext uri="{FF2B5EF4-FFF2-40B4-BE49-F238E27FC236}">
                <a16:creationId xmlns:a16="http://schemas.microsoft.com/office/drawing/2014/main" id="{B14D8919-0698-58B2-1A8C-3D365035ECEE}"/>
              </a:ext>
            </a:extLst>
          </p:cNvPr>
          <p:cNvSpPr>
            <a:spLocks noGrp="1"/>
          </p:cNvSpPr>
          <p:nvPr>
            <p:ph type="title"/>
          </p:nvPr>
        </p:nvSpPr>
        <p:spPr>
          <a:xfrm>
            <a:off x="2406316" y="5165878"/>
            <a:ext cx="7525512" cy="1206045"/>
          </a:xfrm>
        </p:spPr>
        <p:txBody>
          <a:bodyPr/>
          <a:lstStyle/>
          <a:p>
            <a:endParaRPr lang="en-US" dirty="0"/>
          </a:p>
        </p:txBody>
      </p:sp>
      <p:pic>
        <p:nvPicPr>
          <p:cNvPr id="5" name="Picture 4" descr="The image shows the desktop of a Windows Server 2022 virtual machine running on Oracle VirtualBox, with the default Intel HD Audio audio controller and an Intel PRO/1000 MT Server wireless adapter.&#10;&#10;AI-generated content may be incorrect.">
            <a:extLst>
              <a:ext uri="{FF2B5EF4-FFF2-40B4-BE49-F238E27FC236}">
                <a16:creationId xmlns:a16="http://schemas.microsoft.com/office/drawing/2014/main" id="{B5EAA309-8C6A-1236-1A32-81B98A8DD833}"/>
              </a:ext>
            </a:extLst>
          </p:cNvPr>
          <p:cNvPicPr>
            <a:picLocks noChangeAspect="1"/>
          </p:cNvPicPr>
          <p:nvPr/>
        </p:nvPicPr>
        <p:blipFill>
          <a:blip r:embed="rId3"/>
          <a:stretch>
            <a:fillRect/>
          </a:stretch>
        </p:blipFill>
        <p:spPr>
          <a:xfrm>
            <a:off x="1951663" y="336885"/>
            <a:ext cx="8288673" cy="4683101"/>
          </a:xfrm>
          <a:prstGeom prst="rect">
            <a:avLst/>
          </a:prstGeom>
          <a:noFill/>
        </p:spPr>
      </p:pic>
    </p:spTree>
    <p:extLst>
      <p:ext uri="{BB962C8B-B14F-4D97-AF65-F5344CB8AC3E}">
        <p14:creationId xmlns:p14="http://schemas.microsoft.com/office/powerpoint/2010/main" val="40388368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76BF23C7-91B4-57A1-2FB0-CBF85C4807D5}"/>
              </a:ext>
            </a:extLst>
          </p:cNvPr>
          <p:cNvSpPr>
            <a:spLocks noGrp="1"/>
          </p:cNvSpPr>
          <p:nvPr>
            <p:ph type="title"/>
          </p:nvPr>
        </p:nvSpPr>
        <p:spPr/>
        <p:txBody>
          <a:bodyPr/>
          <a:lstStyle/>
          <a:p>
            <a:endParaRPr lang="en-US"/>
          </a:p>
        </p:txBody>
      </p:sp>
      <p:sp>
        <p:nvSpPr>
          <p:cNvPr id="10" name="Picture Placeholder 2">
            <a:extLst>
              <a:ext uri="{FF2B5EF4-FFF2-40B4-BE49-F238E27FC236}">
                <a16:creationId xmlns:a16="http://schemas.microsoft.com/office/drawing/2014/main" id="{F4002E31-40DE-DF10-EDBD-8E8C6E9859C2}"/>
              </a:ext>
            </a:extLst>
          </p:cNvPr>
          <p:cNvSpPr>
            <a:spLocks noGrp="1"/>
          </p:cNvSpPr>
          <p:nvPr>
            <p:ph type="pic" sz="quarter" idx="13"/>
          </p:nvPr>
        </p:nvSpPr>
        <p:spPr/>
        <p:txBody>
          <a:bodyPr/>
          <a:lstStyle/>
          <a:p>
            <a:endParaRPr lang="en-GB"/>
          </a:p>
        </p:txBody>
      </p:sp>
      <p:sp>
        <p:nvSpPr>
          <p:cNvPr id="12" name="Content Placeholder 3">
            <a:extLst>
              <a:ext uri="{FF2B5EF4-FFF2-40B4-BE49-F238E27FC236}">
                <a16:creationId xmlns:a16="http://schemas.microsoft.com/office/drawing/2014/main" id="{B369EF2E-A543-CF0D-788F-F2A2D875C61A}"/>
              </a:ext>
            </a:extLst>
          </p:cNvPr>
          <p:cNvSpPr>
            <a:spLocks noGrp="1"/>
          </p:cNvSpPr>
          <p:nvPr>
            <p:ph sz="quarter" idx="14"/>
          </p:nvPr>
        </p:nvSpPr>
        <p:spPr/>
        <p:txBody>
          <a:bodyPr/>
          <a:lstStyle/>
          <a:p>
            <a:endParaRPr lang="en-US"/>
          </a:p>
        </p:txBody>
      </p:sp>
      <p:pic>
        <p:nvPicPr>
          <p:cNvPr id="5" name="Picture 4" descr="L-CD&#10;&#10;AI-generated content may be incorrect.">
            <a:extLst>
              <a:ext uri="{FF2B5EF4-FFF2-40B4-BE49-F238E27FC236}">
                <a16:creationId xmlns:a16="http://schemas.microsoft.com/office/drawing/2014/main" id="{B6705B31-B9F1-F976-3624-527C9ED2F1E3}"/>
              </a:ext>
            </a:extLst>
          </p:cNvPr>
          <p:cNvPicPr>
            <a:picLocks noChangeAspect="1"/>
          </p:cNvPicPr>
          <p:nvPr/>
        </p:nvPicPr>
        <p:blipFill>
          <a:blip r:embed="rId2"/>
          <a:stretch>
            <a:fillRect/>
          </a:stretch>
        </p:blipFill>
        <p:spPr>
          <a:xfrm>
            <a:off x="13657" y="0"/>
            <a:ext cx="12164685" cy="6858000"/>
          </a:xfrm>
          <a:prstGeom prst="rect">
            <a:avLst/>
          </a:prstGeom>
        </p:spPr>
      </p:pic>
    </p:spTree>
    <p:extLst>
      <p:ext uri="{BB962C8B-B14F-4D97-AF65-F5344CB8AC3E}">
        <p14:creationId xmlns:p14="http://schemas.microsoft.com/office/powerpoint/2010/main" val="378527644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C187F3-FC34-BD53-F7BD-DF1EAEAE67E8}"/>
              </a:ext>
            </a:extLst>
          </p:cNvPr>
          <p:cNvSpPr>
            <a:spLocks noGrp="1"/>
          </p:cNvSpPr>
          <p:nvPr>
            <p:ph type="ctrTitle"/>
          </p:nvPr>
        </p:nvSpPr>
        <p:spPr/>
        <p:txBody>
          <a:bodyPr/>
          <a:lstStyle/>
          <a:p>
            <a:endParaRPr lang="en-GB" dirty="0"/>
          </a:p>
        </p:txBody>
      </p:sp>
      <p:sp>
        <p:nvSpPr>
          <p:cNvPr id="3" name="Subtitle 2">
            <a:extLst>
              <a:ext uri="{FF2B5EF4-FFF2-40B4-BE49-F238E27FC236}">
                <a16:creationId xmlns:a16="http://schemas.microsoft.com/office/drawing/2014/main" id="{C97D74F6-D1AE-8786-A8DD-490AAA6EC727}"/>
              </a:ext>
            </a:extLst>
          </p:cNvPr>
          <p:cNvSpPr>
            <a:spLocks noGrp="1"/>
          </p:cNvSpPr>
          <p:nvPr>
            <p:ph type="subTitle" idx="1"/>
          </p:nvPr>
        </p:nvSpPr>
        <p:spPr/>
        <p:txBody>
          <a:bodyPr/>
          <a:lstStyle/>
          <a:p>
            <a:endParaRPr lang="en-GB"/>
          </a:p>
        </p:txBody>
      </p:sp>
      <p:pic>
        <p:nvPicPr>
          <p:cNvPr id="5" name="Picture 4" descr="L-CD&#10;&#10;AI-generated content may be incorrect.">
            <a:extLst>
              <a:ext uri="{FF2B5EF4-FFF2-40B4-BE49-F238E27FC236}">
                <a16:creationId xmlns:a16="http://schemas.microsoft.com/office/drawing/2014/main" id="{33DA697C-E833-A136-F03A-61F3DA12EA9D}"/>
              </a:ext>
            </a:extLst>
          </p:cNvPr>
          <p:cNvPicPr>
            <a:picLocks noChangeAspect="1"/>
          </p:cNvPicPr>
          <p:nvPr/>
        </p:nvPicPr>
        <p:blipFill>
          <a:blip r:embed="rId2"/>
          <a:stretch>
            <a:fillRect/>
          </a:stretch>
        </p:blipFill>
        <p:spPr>
          <a:xfrm>
            <a:off x="7299" y="0"/>
            <a:ext cx="12177401" cy="6858000"/>
          </a:xfrm>
          <a:prstGeom prst="rect">
            <a:avLst/>
          </a:prstGeom>
        </p:spPr>
      </p:pic>
    </p:spTree>
    <p:extLst>
      <p:ext uri="{BB962C8B-B14F-4D97-AF65-F5344CB8AC3E}">
        <p14:creationId xmlns:p14="http://schemas.microsoft.com/office/powerpoint/2010/main" val="177009353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EDEBE9-8916-F2EE-D1F9-7DBF8A9CEED5}"/>
              </a:ext>
            </a:extLst>
          </p:cNvPr>
          <p:cNvSpPr>
            <a:spLocks noGrp="1"/>
          </p:cNvSpPr>
          <p:nvPr>
            <p:ph type="ctrTitle"/>
          </p:nvPr>
        </p:nvSpPr>
        <p:spPr/>
        <p:txBody>
          <a:bodyPr/>
          <a:lstStyle/>
          <a:p>
            <a:endParaRPr lang="en-GB" dirty="0"/>
          </a:p>
        </p:txBody>
      </p:sp>
      <p:sp>
        <p:nvSpPr>
          <p:cNvPr id="3" name="Subtitle 2">
            <a:extLst>
              <a:ext uri="{FF2B5EF4-FFF2-40B4-BE49-F238E27FC236}">
                <a16:creationId xmlns:a16="http://schemas.microsoft.com/office/drawing/2014/main" id="{F11600A8-7DF0-0CF1-BD2C-C0A82F63DFB4}"/>
              </a:ext>
            </a:extLst>
          </p:cNvPr>
          <p:cNvSpPr>
            <a:spLocks noGrp="1"/>
          </p:cNvSpPr>
          <p:nvPr>
            <p:ph type="subTitle" idx="1"/>
          </p:nvPr>
        </p:nvSpPr>
        <p:spPr/>
        <p:txBody>
          <a:bodyPr/>
          <a:lstStyle/>
          <a:p>
            <a:endParaRPr lang="en-GB"/>
          </a:p>
        </p:txBody>
      </p:sp>
      <p:pic>
        <p:nvPicPr>
          <p:cNvPr id="5" name="Picture 4" descr="ClientS1&#10;&#10;AI-generated content may be incorrect.">
            <a:extLst>
              <a:ext uri="{FF2B5EF4-FFF2-40B4-BE49-F238E27FC236}">
                <a16:creationId xmlns:a16="http://schemas.microsoft.com/office/drawing/2014/main" id="{D9A72E2E-F3EA-C87D-DD47-0711814BAAE2}"/>
              </a:ext>
            </a:extLst>
          </p:cNvPr>
          <p:cNvPicPr>
            <a:picLocks noChangeAspect="1"/>
          </p:cNvPicPr>
          <p:nvPr/>
        </p:nvPicPr>
        <p:blipFill>
          <a:blip r:embed="rId2"/>
          <a:stretch>
            <a:fillRect/>
          </a:stretch>
        </p:blipFill>
        <p:spPr>
          <a:xfrm>
            <a:off x="36969" y="0"/>
            <a:ext cx="12118061" cy="6858000"/>
          </a:xfrm>
          <a:prstGeom prst="rect">
            <a:avLst/>
          </a:prstGeom>
        </p:spPr>
      </p:pic>
    </p:spTree>
    <p:extLst>
      <p:ext uri="{BB962C8B-B14F-4D97-AF65-F5344CB8AC3E}">
        <p14:creationId xmlns:p14="http://schemas.microsoft.com/office/powerpoint/2010/main" val="380524194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CE76A5-3F22-D738-1365-D493B519677D}"/>
              </a:ext>
            </a:extLst>
          </p:cNvPr>
          <p:cNvSpPr>
            <a:spLocks noGrp="1"/>
          </p:cNvSpPr>
          <p:nvPr>
            <p:ph type="ctrTitle"/>
          </p:nvPr>
        </p:nvSpPr>
        <p:spPr/>
        <p:txBody>
          <a:bodyPr/>
          <a:lstStyle/>
          <a:p>
            <a:endParaRPr lang="en-GB" dirty="0"/>
          </a:p>
        </p:txBody>
      </p:sp>
      <p:sp>
        <p:nvSpPr>
          <p:cNvPr id="3" name="Subtitle 2">
            <a:extLst>
              <a:ext uri="{FF2B5EF4-FFF2-40B4-BE49-F238E27FC236}">
                <a16:creationId xmlns:a16="http://schemas.microsoft.com/office/drawing/2014/main" id="{CC7C4F9E-F68B-1ADF-66C7-0A4C65C70FA3}"/>
              </a:ext>
            </a:extLst>
          </p:cNvPr>
          <p:cNvSpPr>
            <a:spLocks noGrp="1"/>
          </p:cNvSpPr>
          <p:nvPr>
            <p:ph type="subTitle" idx="1"/>
          </p:nvPr>
        </p:nvSpPr>
        <p:spPr/>
        <p:txBody>
          <a:bodyPr/>
          <a:lstStyle/>
          <a:p>
            <a:endParaRPr lang="en-GB"/>
          </a:p>
        </p:txBody>
      </p:sp>
      <p:pic>
        <p:nvPicPr>
          <p:cNvPr id="5" name="Picture 4" descr="The image shows the Oracle VirtualBox Manager interface, displaying a running virtual machine named 'ClientS1' with Windows 10 (64-bit) as the operating system, and various hardware and software settings.&#10;&#10;AI-generated content may be incorrect.">
            <a:extLst>
              <a:ext uri="{FF2B5EF4-FFF2-40B4-BE49-F238E27FC236}">
                <a16:creationId xmlns:a16="http://schemas.microsoft.com/office/drawing/2014/main" id="{DCE55B88-BD0C-8A87-0463-47088ED8CF69}"/>
              </a:ext>
            </a:extLst>
          </p:cNvPr>
          <p:cNvPicPr>
            <a:picLocks noChangeAspect="1"/>
          </p:cNvPicPr>
          <p:nvPr/>
        </p:nvPicPr>
        <p:blipFill>
          <a:blip r:embed="rId2"/>
          <a:stretch>
            <a:fillRect/>
          </a:stretch>
        </p:blipFill>
        <p:spPr>
          <a:xfrm>
            <a:off x="0" y="531"/>
            <a:ext cx="12192000" cy="6856937"/>
          </a:xfrm>
          <a:prstGeom prst="rect">
            <a:avLst/>
          </a:prstGeom>
        </p:spPr>
      </p:pic>
    </p:spTree>
    <p:extLst>
      <p:ext uri="{BB962C8B-B14F-4D97-AF65-F5344CB8AC3E}">
        <p14:creationId xmlns:p14="http://schemas.microsoft.com/office/powerpoint/2010/main" val="194935331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E5F0E8-3880-B3DC-3D15-60180EFCAF24}"/>
              </a:ext>
            </a:extLst>
          </p:cNvPr>
          <p:cNvSpPr>
            <a:spLocks noGrp="1"/>
          </p:cNvSpPr>
          <p:nvPr>
            <p:ph type="ctrTitle"/>
          </p:nvPr>
        </p:nvSpPr>
        <p:spPr/>
        <p:txBody>
          <a:bodyPr/>
          <a:lstStyle/>
          <a:p>
            <a:endParaRPr lang="en-GB" dirty="0"/>
          </a:p>
        </p:txBody>
      </p:sp>
      <p:sp>
        <p:nvSpPr>
          <p:cNvPr id="3" name="Subtitle 2">
            <a:extLst>
              <a:ext uri="{FF2B5EF4-FFF2-40B4-BE49-F238E27FC236}">
                <a16:creationId xmlns:a16="http://schemas.microsoft.com/office/drawing/2014/main" id="{BAEBC34B-82C0-D05E-F433-802B4141AC17}"/>
              </a:ext>
            </a:extLst>
          </p:cNvPr>
          <p:cNvSpPr>
            <a:spLocks noGrp="1"/>
          </p:cNvSpPr>
          <p:nvPr>
            <p:ph type="subTitle" idx="1"/>
          </p:nvPr>
        </p:nvSpPr>
        <p:spPr/>
        <p:txBody>
          <a:bodyPr/>
          <a:lstStyle/>
          <a:p>
            <a:endParaRPr lang="en-GB"/>
          </a:p>
        </p:txBody>
      </p:sp>
      <p:pic>
        <p:nvPicPr>
          <p:cNvPr id="5" name="Picture 4" descr="The image shows a window in Oracle VirtualBox Manager with a Debian Linux installation, displaying system details, including video memory, graphics controller, and network adapter configurations.&#10;&#10;AI-generated content may be incorrect.">
            <a:extLst>
              <a:ext uri="{FF2B5EF4-FFF2-40B4-BE49-F238E27FC236}">
                <a16:creationId xmlns:a16="http://schemas.microsoft.com/office/drawing/2014/main" id="{D695BF83-C1F9-C421-4015-47E61E71DD46}"/>
              </a:ext>
            </a:extLst>
          </p:cNvPr>
          <p:cNvPicPr>
            <a:picLocks noChangeAspect="1"/>
          </p:cNvPicPr>
          <p:nvPr/>
        </p:nvPicPr>
        <p:blipFill>
          <a:blip r:embed="rId2"/>
          <a:stretch>
            <a:fillRect/>
          </a:stretch>
        </p:blipFill>
        <p:spPr>
          <a:xfrm>
            <a:off x="56147" y="260505"/>
            <a:ext cx="12079705" cy="6490993"/>
          </a:xfrm>
          <a:prstGeom prst="rect">
            <a:avLst/>
          </a:prstGeom>
        </p:spPr>
      </p:pic>
    </p:spTree>
    <p:extLst>
      <p:ext uri="{BB962C8B-B14F-4D97-AF65-F5344CB8AC3E}">
        <p14:creationId xmlns:p14="http://schemas.microsoft.com/office/powerpoint/2010/main" val="130181414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3CCBB5-AE2A-2F81-5533-FC7E86248F49}"/>
              </a:ext>
            </a:extLst>
          </p:cNvPr>
          <p:cNvSpPr>
            <a:spLocks noGrp="1"/>
          </p:cNvSpPr>
          <p:nvPr>
            <p:ph type="ctrTitle"/>
          </p:nvPr>
        </p:nvSpPr>
        <p:spPr/>
        <p:txBody>
          <a:bodyPr/>
          <a:lstStyle/>
          <a:p>
            <a:endParaRPr lang="en-GB" dirty="0"/>
          </a:p>
        </p:txBody>
      </p:sp>
      <p:sp>
        <p:nvSpPr>
          <p:cNvPr id="3" name="Subtitle 2">
            <a:extLst>
              <a:ext uri="{FF2B5EF4-FFF2-40B4-BE49-F238E27FC236}">
                <a16:creationId xmlns:a16="http://schemas.microsoft.com/office/drawing/2014/main" id="{28E2293F-BCEB-60B1-D189-31C5F62354C1}"/>
              </a:ext>
            </a:extLst>
          </p:cNvPr>
          <p:cNvSpPr>
            <a:spLocks noGrp="1"/>
          </p:cNvSpPr>
          <p:nvPr>
            <p:ph type="subTitle" idx="1"/>
          </p:nvPr>
        </p:nvSpPr>
        <p:spPr/>
        <p:txBody>
          <a:bodyPr/>
          <a:lstStyle/>
          <a:p>
            <a:endParaRPr lang="en-GB"/>
          </a:p>
        </p:txBody>
      </p:sp>
      <p:pic>
        <p:nvPicPr>
          <p:cNvPr id="5" name="Picture 4" descr="The image shows the VirtualBox Manager interface with a selected Debian (64-bit) virtual machine, detailing its hardware configuration and settings.&#10;&#10;AI-generated content may be incorrect.">
            <a:extLst>
              <a:ext uri="{FF2B5EF4-FFF2-40B4-BE49-F238E27FC236}">
                <a16:creationId xmlns:a16="http://schemas.microsoft.com/office/drawing/2014/main" id="{9C4BAB26-37E5-AF30-06EC-4EF8DE71152E}"/>
              </a:ext>
            </a:extLst>
          </p:cNvPr>
          <p:cNvPicPr>
            <a:picLocks noChangeAspect="1"/>
          </p:cNvPicPr>
          <p:nvPr/>
        </p:nvPicPr>
        <p:blipFill>
          <a:blip r:embed="rId2"/>
          <a:stretch>
            <a:fillRect/>
          </a:stretch>
        </p:blipFill>
        <p:spPr>
          <a:xfrm>
            <a:off x="36969" y="0"/>
            <a:ext cx="12118061" cy="6858000"/>
          </a:xfrm>
          <a:prstGeom prst="rect">
            <a:avLst/>
          </a:prstGeom>
        </p:spPr>
      </p:pic>
    </p:spTree>
    <p:extLst>
      <p:ext uri="{BB962C8B-B14F-4D97-AF65-F5344CB8AC3E}">
        <p14:creationId xmlns:p14="http://schemas.microsoft.com/office/powerpoint/2010/main" val="346609944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C63C853E-3842-4594-86A9-051FFAF4D3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pic>
        <p:nvPicPr>
          <p:cNvPr id="11" name="Picture 10">
            <a:extLst>
              <a:ext uri="{FF2B5EF4-FFF2-40B4-BE49-F238E27FC236}">
                <a16:creationId xmlns:a16="http://schemas.microsoft.com/office/drawing/2014/main" id="{B591CDC5-6B61-4116-B3B5-0FF42B6E606D}"/>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cxnSp>
        <p:nvCxnSpPr>
          <p:cNvPr id="13" name="Straight Connector 12">
            <a:extLst>
              <a:ext uri="{FF2B5EF4-FFF2-40B4-BE49-F238E27FC236}">
                <a16:creationId xmlns:a16="http://schemas.microsoft.com/office/drawing/2014/main" id="{25B08984-5BEB-422F-A364-2B41E6A516E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A8F413B1-54E0-4B16-92AB-1CC5C7D645B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pic>
        <p:nvPicPr>
          <p:cNvPr id="4" name="Picture 3">
            <a:extLst>
              <a:ext uri="{FF2B5EF4-FFF2-40B4-BE49-F238E27FC236}">
                <a16:creationId xmlns:a16="http://schemas.microsoft.com/office/drawing/2014/main" id="{254AEC37-14B4-A5DF-CBAC-25793711625F}"/>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t="6915" r="-1" b="8813"/>
          <a:stretch>
            <a:fillRect/>
          </a:stretch>
        </p:blipFill>
        <p:spPr>
          <a:xfrm>
            <a:off x="-343278" y="0"/>
            <a:ext cx="12191675" cy="6857990"/>
          </a:xfrm>
          <a:prstGeom prst="rect">
            <a:avLst/>
          </a:prstGeom>
        </p:spPr>
      </p:pic>
      <p:sp>
        <p:nvSpPr>
          <p:cNvPr id="17" name="Rectangle 16">
            <a:extLst>
              <a:ext uri="{FF2B5EF4-FFF2-40B4-BE49-F238E27FC236}">
                <a16:creationId xmlns:a16="http://schemas.microsoft.com/office/drawing/2014/main" id="{2E67E8BF-E4B2-4098-9FB3-9E400BD869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930686" y="4905349"/>
            <a:ext cx="5610646" cy="1450464"/>
          </a:xfrm>
          <a:prstGeom prst="rect">
            <a:avLst/>
          </a:prstGeom>
          <a:solidFill>
            <a:srgbClr val="000001">
              <a:alpha val="75000"/>
            </a:srgb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ECC7084-C959-6935-0D99-455326A78F99}"/>
              </a:ext>
            </a:extLst>
          </p:cNvPr>
          <p:cNvSpPr>
            <a:spLocks noGrp="1"/>
          </p:cNvSpPr>
          <p:nvPr>
            <p:ph type="ctrTitle"/>
          </p:nvPr>
        </p:nvSpPr>
        <p:spPr>
          <a:xfrm>
            <a:off x="6098117" y="5241844"/>
            <a:ext cx="5279490" cy="960087"/>
          </a:xfrm>
        </p:spPr>
        <p:txBody>
          <a:bodyPr vert="horz" lIns="91440" tIns="45720" rIns="91440" bIns="45720" rtlCol="0" anchor="t">
            <a:normAutofit/>
          </a:bodyPr>
          <a:lstStyle/>
          <a:p>
            <a:r>
              <a:rPr lang="en-US" sz="3000" dirty="0">
                <a:solidFill>
                  <a:srgbClr val="FFFFFE"/>
                </a:solidFill>
              </a:rPr>
              <a:t>Task 1. </a:t>
            </a:r>
            <a:br>
              <a:rPr lang="en-US" sz="3000" dirty="0">
                <a:solidFill>
                  <a:srgbClr val="FFFFFE"/>
                </a:solidFill>
              </a:rPr>
            </a:br>
            <a:r>
              <a:rPr lang="en-US" sz="3000" dirty="0">
                <a:solidFill>
                  <a:srgbClr val="FFFFFE"/>
                </a:solidFill>
              </a:rPr>
              <a:t>Network test</a:t>
            </a:r>
          </a:p>
        </p:txBody>
      </p:sp>
      <p:cxnSp>
        <p:nvCxnSpPr>
          <p:cNvPr id="19" name="Straight Connector 18">
            <a:extLst>
              <a:ext uri="{FF2B5EF4-FFF2-40B4-BE49-F238E27FC236}">
                <a16:creationId xmlns:a16="http://schemas.microsoft.com/office/drawing/2014/main" id="{3781A10F-5DF6-4C9B-AE0B-5249E4399D2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094411" y="5073596"/>
            <a:ext cx="5283196" cy="0"/>
          </a:xfrm>
          <a:prstGeom prst="line">
            <a:avLst/>
          </a:prstGeom>
          <a:ln w="31750">
            <a:solidFill>
              <a:srgbClr val="10E1FD"/>
            </a:solidFill>
          </a:ln>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7518853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22CC9C-AE86-D77D-2F74-8B39860A88F6}"/>
              </a:ext>
            </a:extLst>
          </p:cNvPr>
          <p:cNvSpPr>
            <a:spLocks noGrp="1"/>
          </p:cNvSpPr>
          <p:nvPr>
            <p:ph type="title"/>
          </p:nvPr>
        </p:nvSpPr>
        <p:spPr>
          <a:xfrm>
            <a:off x="2333244" y="302994"/>
            <a:ext cx="7525512" cy="1933310"/>
          </a:xfrm>
        </p:spPr>
        <p:txBody>
          <a:bodyPr>
            <a:normAutofit/>
          </a:bodyPr>
          <a:lstStyle/>
          <a:p>
            <a:r>
              <a:rPr lang="en-US" u="sng" dirty="0"/>
              <a:t>1. </a:t>
            </a:r>
            <a:r>
              <a:rPr lang="en-US" b="1" u="sng" dirty="0">
                <a:latin typeface="Stencil" panose="040409050D0802020404" pitchFamily="82" charset="0"/>
              </a:rPr>
              <a:t>IPCONFIG / ALL</a:t>
            </a:r>
            <a:br>
              <a:rPr lang="en-US" dirty="0"/>
            </a:br>
            <a:r>
              <a:rPr lang="en-US" sz="1800" b="1" dirty="0">
                <a:latin typeface="Stencil" panose="040409050D0802020404" pitchFamily="82" charset="0"/>
              </a:rPr>
              <a:t>Checking all virtual machines’ IP address.</a:t>
            </a:r>
            <a:br>
              <a:rPr lang="en-US" sz="1800" b="1" dirty="0">
                <a:latin typeface="Stencil" panose="040409050D0802020404" pitchFamily="82" charset="0"/>
              </a:rPr>
            </a:br>
            <a:r>
              <a:rPr lang="en-US" sz="1800" b="1" dirty="0">
                <a:latin typeface="Stencil" panose="040409050D0802020404" pitchFamily="82" charset="0"/>
              </a:rPr>
              <a:t>Command: IPCONFIG – WINDOWS</a:t>
            </a:r>
            <a:br>
              <a:rPr lang="en-US" sz="1800" b="1" dirty="0">
                <a:latin typeface="Stencil" panose="040409050D0802020404" pitchFamily="82" charset="0"/>
              </a:rPr>
            </a:br>
            <a:r>
              <a:rPr lang="en-US" sz="1800" b="1" dirty="0">
                <a:latin typeface="Stencil" panose="040409050D0802020404" pitchFamily="82" charset="0"/>
              </a:rPr>
              <a:t>IP A - LINUX</a:t>
            </a:r>
          </a:p>
        </p:txBody>
      </p:sp>
      <p:pic>
        <p:nvPicPr>
          <p:cNvPr id="5" name="Picture 4" descr="The image shows a computer screen displaying a desktop environment with various command lines and system information, including an Oracle VirtualBox window and a Debian Linux distribution.&#10;&#10;AI-generated content may be incorrect.">
            <a:extLst>
              <a:ext uri="{FF2B5EF4-FFF2-40B4-BE49-F238E27FC236}">
                <a16:creationId xmlns:a16="http://schemas.microsoft.com/office/drawing/2014/main" id="{B56392DD-3EBA-7FF4-3307-04C631CF91A2}"/>
              </a:ext>
            </a:extLst>
          </p:cNvPr>
          <p:cNvPicPr>
            <a:picLocks noChangeAspect="1"/>
          </p:cNvPicPr>
          <p:nvPr/>
        </p:nvPicPr>
        <p:blipFill>
          <a:blip r:embed="rId2"/>
          <a:srcRect t="3535"/>
          <a:stretch>
            <a:fillRect/>
          </a:stretch>
        </p:blipFill>
        <p:spPr>
          <a:xfrm>
            <a:off x="1560484" y="1616877"/>
            <a:ext cx="9071031" cy="4938129"/>
          </a:xfrm>
          <a:prstGeom prst="rect">
            <a:avLst/>
          </a:prstGeom>
        </p:spPr>
      </p:pic>
    </p:spTree>
    <p:extLst>
      <p:ext uri="{BB962C8B-B14F-4D97-AF65-F5344CB8AC3E}">
        <p14:creationId xmlns:p14="http://schemas.microsoft.com/office/powerpoint/2010/main" val="340853655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5751BC45-CAED-BB43-A297-009708D51D81}"/>
              </a:ext>
            </a:extLst>
          </p:cNvPr>
          <p:cNvSpPr>
            <a:spLocks noGrp="1"/>
          </p:cNvSpPr>
          <p:nvPr>
            <p:ph type="title"/>
          </p:nvPr>
        </p:nvSpPr>
        <p:spPr/>
        <p:txBody>
          <a:bodyPr/>
          <a:lstStyle/>
          <a:p>
            <a:endParaRPr lang="en-US" dirty="0"/>
          </a:p>
        </p:txBody>
      </p:sp>
      <p:sp>
        <p:nvSpPr>
          <p:cNvPr id="6" name="Content Placeholder 5">
            <a:extLst>
              <a:ext uri="{FF2B5EF4-FFF2-40B4-BE49-F238E27FC236}">
                <a16:creationId xmlns:a16="http://schemas.microsoft.com/office/drawing/2014/main" id="{062B897C-9D62-36E3-5DC1-154478A93ECF}"/>
              </a:ext>
            </a:extLst>
          </p:cNvPr>
          <p:cNvSpPr>
            <a:spLocks noGrp="1"/>
          </p:cNvSpPr>
          <p:nvPr>
            <p:ph sz="quarter" idx="13"/>
          </p:nvPr>
        </p:nvSpPr>
        <p:spPr>
          <a:xfrm>
            <a:off x="1041631" y="-85969"/>
            <a:ext cx="10353200" cy="1388671"/>
          </a:xfrm>
        </p:spPr>
        <p:txBody>
          <a:bodyPr/>
          <a:lstStyle/>
          <a:p>
            <a:r>
              <a:rPr lang="en-US" sz="2400" b="1" dirty="0">
                <a:latin typeface="Britannic Bold" panose="020B0903060703020204" pitchFamily="34" charset="0"/>
              </a:rPr>
              <a:t>S-dc </a:t>
            </a:r>
          </a:p>
          <a:p>
            <a:r>
              <a:rPr lang="en-US" sz="2400" b="1" dirty="0">
                <a:latin typeface="Britannic Bold" panose="020B0903060703020204" pitchFamily="34" charset="0"/>
              </a:rPr>
              <a:t>Operation ping</a:t>
            </a:r>
          </a:p>
          <a:p>
            <a:r>
              <a:rPr lang="en-US" sz="2400" b="1" dirty="0">
                <a:latin typeface="Britannic Bold" panose="020B0903060703020204" pitchFamily="34" charset="0"/>
              </a:rPr>
              <a:t>Network test with ping command to check connectivity within the network</a:t>
            </a:r>
          </a:p>
        </p:txBody>
      </p:sp>
      <p:pic>
        <p:nvPicPr>
          <p:cNvPr id="3" name="Picture 2" descr="The image shows a Command Prompt window on a Windows 10 computer displaying network configuration details and the result of a ping command to the IP address 192.168.1.10.&#10;&#10;AI-generated content may be incorrect.">
            <a:extLst>
              <a:ext uri="{FF2B5EF4-FFF2-40B4-BE49-F238E27FC236}">
                <a16:creationId xmlns:a16="http://schemas.microsoft.com/office/drawing/2014/main" id="{1A0038E3-0EAF-153D-6F96-54507604A9EA}"/>
              </a:ext>
            </a:extLst>
          </p:cNvPr>
          <p:cNvPicPr>
            <a:picLocks noChangeAspect="1"/>
          </p:cNvPicPr>
          <p:nvPr/>
        </p:nvPicPr>
        <p:blipFill>
          <a:blip r:embed="rId2"/>
          <a:stretch>
            <a:fillRect/>
          </a:stretch>
        </p:blipFill>
        <p:spPr>
          <a:xfrm>
            <a:off x="1784208" y="1047887"/>
            <a:ext cx="9001023" cy="5412882"/>
          </a:xfrm>
          <a:prstGeom prst="rect">
            <a:avLst/>
          </a:prstGeom>
        </p:spPr>
      </p:pic>
    </p:spTree>
    <p:extLst>
      <p:ext uri="{BB962C8B-B14F-4D97-AF65-F5344CB8AC3E}">
        <p14:creationId xmlns:p14="http://schemas.microsoft.com/office/powerpoint/2010/main" val="294928000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The image displays a computer screen with a terminal window open, showing a ping command output for IP addresses 192.168.1.10 and 192.168.2.1, indicating network connectivity.&#10;&#10;AI-generated content may be incorrect.">
            <a:extLst>
              <a:ext uri="{FF2B5EF4-FFF2-40B4-BE49-F238E27FC236}">
                <a16:creationId xmlns:a16="http://schemas.microsoft.com/office/drawing/2014/main" id="{BD11D1A8-9A01-4270-03D6-4BE8721CA017}"/>
              </a:ext>
            </a:extLst>
          </p:cNvPr>
          <p:cNvPicPr>
            <a:picLocks noChangeAspect="1"/>
          </p:cNvPicPr>
          <p:nvPr/>
        </p:nvPicPr>
        <p:blipFill>
          <a:blip r:embed="rId2"/>
          <a:stretch>
            <a:fillRect/>
          </a:stretch>
        </p:blipFill>
        <p:spPr>
          <a:xfrm>
            <a:off x="407723" y="186945"/>
            <a:ext cx="9338062" cy="6241503"/>
          </a:xfrm>
          <a:prstGeom prst="rect">
            <a:avLst/>
          </a:prstGeom>
        </p:spPr>
      </p:pic>
    </p:spTree>
    <p:extLst>
      <p:ext uri="{BB962C8B-B14F-4D97-AF65-F5344CB8AC3E}">
        <p14:creationId xmlns:p14="http://schemas.microsoft.com/office/powerpoint/2010/main" val="369644518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The image shows a computer screen displaying a terminal window with a series of commands and responses, specifically pinging IP addresses.&#10;&#10;AI-generated content may be incorrect.">
            <a:extLst>
              <a:ext uri="{FF2B5EF4-FFF2-40B4-BE49-F238E27FC236}">
                <a16:creationId xmlns:a16="http://schemas.microsoft.com/office/drawing/2014/main" id="{D0C90318-A87C-155E-7168-AB7BDA8D5534}"/>
              </a:ext>
            </a:extLst>
          </p:cNvPr>
          <p:cNvPicPr>
            <a:picLocks noChangeAspect="1"/>
          </p:cNvPicPr>
          <p:nvPr/>
        </p:nvPicPr>
        <p:blipFill>
          <a:blip r:embed="rId3"/>
          <a:stretch>
            <a:fillRect/>
          </a:stretch>
        </p:blipFill>
        <p:spPr>
          <a:xfrm>
            <a:off x="752436" y="208558"/>
            <a:ext cx="8469718" cy="6220186"/>
          </a:xfrm>
          <a:prstGeom prst="rect">
            <a:avLst/>
          </a:prstGeom>
        </p:spPr>
      </p:pic>
    </p:spTree>
    <p:extLst>
      <p:ext uri="{BB962C8B-B14F-4D97-AF65-F5344CB8AC3E}">
        <p14:creationId xmlns:p14="http://schemas.microsoft.com/office/powerpoint/2010/main" val="125163412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The image shows a desktop interface with a terminal window displaying various network statistics and commands.&#10;&#10;AI-generated content may be incorrect.">
            <a:extLst>
              <a:ext uri="{FF2B5EF4-FFF2-40B4-BE49-F238E27FC236}">
                <a16:creationId xmlns:a16="http://schemas.microsoft.com/office/drawing/2014/main" id="{19B086F7-5E04-2B73-103A-A0775C950C04}"/>
              </a:ext>
            </a:extLst>
          </p:cNvPr>
          <p:cNvPicPr>
            <a:picLocks noChangeAspect="1"/>
          </p:cNvPicPr>
          <p:nvPr/>
        </p:nvPicPr>
        <p:blipFill>
          <a:blip r:embed="rId2"/>
          <a:stretch>
            <a:fillRect/>
          </a:stretch>
        </p:blipFill>
        <p:spPr>
          <a:xfrm>
            <a:off x="96207" y="118318"/>
            <a:ext cx="10392990" cy="5915159"/>
          </a:xfrm>
          <a:prstGeom prst="rect">
            <a:avLst/>
          </a:prstGeom>
        </p:spPr>
      </p:pic>
    </p:spTree>
    <p:extLst>
      <p:ext uri="{BB962C8B-B14F-4D97-AF65-F5344CB8AC3E}">
        <p14:creationId xmlns:p14="http://schemas.microsoft.com/office/powerpoint/2010/main" val="352546566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terminal window displays ping statistics for two IP addresses, 192.168.1.10 and 192.168.1.207, showing response times and packet loss.&#10;&#10;AI-generated content may be incorrect.">
            <a:extLst>
              <a:ext uri="{FF2B5EF4-FFF2-40B4-BE49-F238E27FC236}">
                <a16:creationId xmlns:a16="http://schemas.microsoft.com/office/drawing/2014/main" id="{6CDDEC18-1D1B-34CE-3379-6EF83BEC7D3C}"/>
              </a:ext>
            </a:extLst>
          </p:cNvPr>
          <p:cNvPicPr>
            <a:picLocks noChangeAspect="1"/>
          </p:cNvPicPr>
          <p:nvPr/>
        </p:nvPicPr>
        <p:blipFill>
          <a:blip r:embed="rId2"/>
          <a:stretch>
            <a:fillRect/>
          </a:stretch>
        </p:blipFill>
        <p:spPr>
          <a:xfrm>
            <a:off x="701778" y="230784"/>
            <a:ext cx="8567994" cy="5959001"/>
          </a:xfrm>
          <a:prstGeom prst="rect">
            <a:avLst/>
          </a:prstGeom>
        </p:spPr>
      </p:pic>
    </p:spTree>
    <p:extLst>
      <p:ext uri="{BB962C8B-B14F-4D97-AF65-F5344CB8AC3E}">
        <p14:creationId xmlns:p14="http://schemas.microsoft.com/office/powerpoint/2010/main" val="402651834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The image shows a desktop interface with a terminal window displaying a ping command output to the IP address 192.168.1.123, indicating a successful ping response.&#10;&#10;AI-generated content may be incorrect.">
            <a:extLst>
              <a:ext uri="{FF2B5EF4-FFF2-40B4-BE49-F238E27FC236}">
                <a16:creationId xmlns:a16="http://schemas.microsoft.com/office/drawing/2014/main" id="{CC99ACD8-DF46-F324-60B6-5E65A5D05A6F}"/>
              </a:ext>
            </a:extLst>
          </p:cNvPr>
          <p:cNvPicPr>
            <a:picLocks noChangeAspect="1"/>
          </p:cNvPicPr>
          <p:nvPr/>
        </p:nvPicPr>
        <p:blipFill>
          <a:blip r:embed="rId3"/>
          <a:stretch>
            <a:fillRect/>
          </a:stretch>
        </p:blipFill>
        <p:spPr>
          <a:xfrm>
            <a:off x="1328615" y="930031"/>
            <a:ext cx="8719790" cy="5927969"/>
          </a:xfrm>
          <a:prstGeom prst="rect">
            <a:avLst/>
          </a:prstGeom>
        </p:spPr>
      </p:pic>
      <p:sp>
        <p:nvSpPr>
          <p:cNvPr id="5" name="TextBox 4">
            <a:extLst>
              <a:ext uri="{FF2B5EF4-FFF2-40B4-BE49-F238E27FC236}">
                <a16:creationId xmlns:a16="http://schemas.microsoft.com/office/drawing/2014/main" id="{1230905E-E38C-9C50-34E3-0D8D7DAC4D9E}"/>
              </a:ext>
            </a:extLst>
          </p:cNvPr>
          <p:cNvSpPr txBox="1"/>
          <p:nvPr/>
        </p:nvSpPr>
        <p:spPr>
          <a:xfrm>
            <a:off x="2805723" y="0"/>
            <a:ext cx="7821244" cy="923330"/>
          </a:xfrm>
          <a:prstGeom prst="rect">
            <a:avLst/>
          </a:prstGeom>
          <a:noFill/>
        </p:spPr>
        <p:txBody>
          <a:bodyPr wrap="square">
            <a:spAutoFit/>
          </a:bodyPr>
          <a:lstStyle/>
          <a:p>
            <a:r>
              <a:rPr lang="en-GB" dirty="0"/>
              <a:t>“The Kali Linux system is successfully configured within the SWANSEA.ACCA network and can communicate with both Swansea and London subnets, demonstrating proper routing and network integration.”</a:t>
            </a:r>
          </a:p>
        </p:txBody>
      </p:sp>
    </p:spTree>
    <p:extLst>
      <p:ext uri="{BB962C8B-B14F-4D97-AF65-F5344CB8AC3E}">
        <p14:creationId xmlns:p14="http://schemas.microsoft.com/office/powerpoint/2010/main" val="38659589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C538A50E-7A48-021F-1351-F1BB729CC20B}"/>
              </a:ext>
            </a:extLst>
          </p:cNvPr>
          <p:cNvSpPr txBox="1"/>
          <p:nvPr/>
        </p:nvSpPr>
        <p:spPr>
          <a:xfrm>
            <a:off x="1822937" y="212188"/>
            <a:ext cx="8118231" cy="369332"/>
          </a:xfrm>
          <a:prstGeom prst="rect">
            <a:avLst/>
          </a:prstGeom>
          <a:noFill/>
        </p:spPr>
        <p:txBody>
          <a:bodyPr wrap="square">
            <a:spAutoFit/>
          </a:bodyPr>
          <a:lstStyle/>
          <a:p>
            <a:r>
              <a:rPr lang="en-GB" b="1" dirty="0"/>
              <a:t>Task 2: Network Security Assessment for SWANSEA.ACCA Network </a:t>
            </a:r>
          </a:p>
        </p:txBody>
      </p:sp>
      <p:sp>
        <p:nvSpPr>
          <p:cNvPr id="5" name="TextBox 4">
            <a:extLst>
              <a:ext uri="{FF2B5EF4-FFF2-40B4-BE49-F238E27FC236}">
                <a16:creationId xmlns:a16="http://schemas.microsoft.com/office/drawing/2014/main" id="{8E93AEAB-0DD8-FB68-5E57-787F0E855179}"/>
              </a:ext>
            </a:extLst>
          </p:cNvPr>
          <p:cNvSpPr txBox="1"/>
          <p:nvPr/>
        </p:nvSpPr>
        <p:spPr>
          <a:xfrm>
            <a:off x="4269154" y="718010"/>
            <a:ext cx="6099906" cy="369332"/>
          </a:xfrm>
          <a:prstGeom prst="rect">
            <a:avLst/>
          </a:prstGeom>
          <a:noFill/>
        </p:spPr>
        <p:txBody>
          <a:bodyPr wrap="square">
            <a:spAutoFit/>
          </a:bodyPr>
          <a:lstStyle/>
          <a:p>
            <a:r>
              <a:rPr lang="en-GB" dirty="0"/>
              <a:t>Conducting vulnerability assessment </a:t>
            </a:r>
          </a:p>
        </p:txBody>
      </p:sp>
      <p:sp>
        <p:nvSpPr>
          <p:cNvPr id="7" name="TextBox 6">
            <a:extLst>
              <a:ext uri="{FF2B5EF4-FFF2-40B4-BE49-F238E27FC236}">
                <a16:creationId xmlns:a16="http://schemas.microsoft.com/office/drawing/2014/main" id="{18928A69-623B-3AE3-CC1C-604F61F76990}"/>
              </a:ext>
            </a:extLst>
          </p:cNvPr>
          <p:cNvSpPr txBox="1"/>
          <p:nvPr/>
        </p:nvSpPr>
        <p:spPr>
          <a:xfrm>
            <a:off x="429845" y="3319584"/>
            <a:ext cx="6099906" cy="369332"/>
          </a:xfrm>
          <a:prstGeom prst="rect">
            <a:avLst/>
          </a:prstGeom>
          <a:noFill/>
        </p:spPr>
        <p:txBody>
          <a:bodyPr wrap="square">
            <a:spAutoFit/>
          </a:bodyPr>
          <a:lstStyle/>
          <a:p>
            <a:r>
              <a:rPr lang="en-GB" dirty="0"/>
              <a:t>“Kali Linux was deployed as a penetration testing platform.”</a:t>
            </a:r>
          </a:p>
        </p:txBody>
      </p:sp>
      <p:pic>
        <p:nvPicPr>
          <p:cNvPr id="9" name="Picture 8" descr="The image shows a computer screen with Kali Linux 2019 installed in Oracle VirtualBox, displaying network interface configurations and a kernel panic message.&#10;&#10;AI-generated content may be incorrect.">
            <a:extLst>
              <a:ext uri="{FF2B5EF4-FFF2-40B4-BE49-F238E27FC236}">
                <a16:creationId xmlns:a16="http://schemas.microsoft.com/office/drawing/2014/main" id="{0C70D138-D1C3-F2B1-7541-CCE4494B7802}"/>
              </a:ext>
            </a:extLst>
          </p:cNvPr>
          <p:cNvPicPr>
            <a:picLocks noChangeAspect="1"/>
          </p:cNvPicPr>
          <p:nvPr/>
        </p:nvPicPr>
        <p:blipFill>
          <a:blip r:embed="rId2"/>
          <a:stretch>
            <a:fillRect/>
          </a:stretch>
        </p:blipFill>
        <p:spPr>
          <a:xfrm>
            <a:off x="6828943" y="1169124"/>
            <a:ext cx="5005250" cy="5154691"/>
          </a:xfrm>
          <a:prstGeom prst="rect">
            <a:avLst/>
          </a:prstGeom>
        </p:spPr>
      </p:pic>
    </p:spTree>
    <p:extLst>
      <p:ext uri="{BB962C8B-B14F-4D97-AF65-F5344CB8AC3E}">
        <p14:creationId xmlns:p14="http://schemas.microsoft.com/office/powerpoint/2010/main" val="410405750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DE3D16E4-566A-7CBC-D23E-A32B036D3C32}"/>
              </a:ext>
            </a:extLst>
          </p:cNvPr>
          <p:cNvSpPr txBox="1"/>
          <p:nvPr/>
        </p:nvSpPr>
        <p:spPr>
          <a:xfrm>
            <a:off x="736600" y="1027166"/>
            <a:ext cx="6099906" cy="1200329"/>
          </a:xfrm>
          <a:prstGeom prst="rect">
            <a:avLst/>
          </a:prstGeom>
          <a:noFill/>
        </p:spPr>
        <p:txBody>
          <a:bodyPr wrap="square">
            <a:spAutoFit/>
          </a:bodyPr>
          <a:lstStyle/>
          <a:p>
            <a:r>
              <a:rPr lang="en-GB" b="1" dirty="0"/>
              <a:t>2.1.	Setup Security-focused Operating System of choice</a:t>
            </a:r>
          </a:p>
          <a:p>
            <a:endParaRPr lang="en-GB" b="1" dirty="0"/>
          </a:p>
          <a:p>
            <a:r>
              <a:rPr lang="en-GB" dirty="0"/>
              <a:t>Kali Linux was deployed as a penetration testing platform.</a:t>
            </a:r>
          </a:p>
        </p:txBody>
      </p:sp>
      <p:pic>
        <p:nvPicPr>
          <p:cNvPr id="7" name="Picture 6" descr="The image shows a Kali Linux 2019 environment running inside Oracle VirtualBox, with various terminal outputs and network configurations displayed.&#10;&#10;AI-generated content may be incorrect.">
            <a:extLst>
              <a:ext uri="{FF2B5EF4-FFF2-40B4-BE49-F238E27FC236}">
                <a16:creationId xmlns:a16="http://schemas.microsoft.com/office/drawing/2014/main" id="{746D181D-7148-7CA3-C401-0BB9514C6D64}"/>
              </a:ext>
            </a:extLst>
          </p:cNvPr>
          <p:cNvPicPr>
            <a:picLocks noChangeAspect="1"/>
          </p:cNvPicPr>
          <p:nvPr/>
        </p:nvPicPr>
        <p:blipFill>
          <a:blip r:embed="rId2"/>
          <a:stretch>
            <a:fillRect/>
          </a:stretch>
        </p:blipFill>
        <p:spPr>
          <a:xfrm>
            <a:off x="7071221" y="1087677"/>
            <a:ext cx="4866073" cy="5008321"/>
          </a:xfrm>
          <a:prstGeom prst="rect">
            <a:avLst/>
          </a:prstGeom>
        </p:spPr>
      </p:pic>
    </p:spTree>
    <p:extLst>
      <p:ext uri="{BB962C8B-B14F-4D97-AF65-F5344CB8AC3E}">
        <p14:creationId xmlns:p14="http://schemas.microsoft.com/office/powerpoint/2010/main" val="317276879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74DAA32-9B3C-F218-720C-E7A4D27E0090}"/>
              </a:ext>
            </a:extLst>
          </p:cNvPr>
          <p:cNvPicPr>
            <a:picLocks noChangeAspect="1"/>
          </p:cNvPicPr>
          <p:nvPr/>
        </p:nvPicPr>
        <p:blipFill>
          <a:blip r:embed="rId2"/>
          <a:stretch>
            <a:fillRect/>
          </a:stretch>
        </p:blipFill>
        <p:spPr>
          <a:xfrm>
            <a:off x="238657" y="3696677"/>
            <a:ext cx="6151397" cy="991270"/>
          </a:xfrm>
          <a:prstGeom prst="rect">
            <a:avLst/>
          </a:prstGeom>
        </p:spPr>
      </p:pic>
      <p:sp>
        <p:nvSpPr>
          <p:cNvPr id="5" name="TextBox 4">
            <a:extLst>
              <a:ext uri="{FF2B5EF4-FFF2-40B4-BE49-F238E27FC236}">
                <a16:creationId xmlns:a16="http://schemas.microsoft.com/office/drawing/2014/main" id="{28D382C4-3657-40E5-0DA4-641CE807CA5F}"/>
              </a:ext>
            </a:extLst>
          </p:cNvPr>
          <p:cNvSpPr txBox="1"/>
          <p:nvPr/>
        </p:nvSpPr>
        <p:spPr>
          <a:xfrm>
            <a:off x="1166446" y="573873"/>
            <a:ext cx="10447216" cy="646331"/>
          </a:xfrm>
          <a:prstGeom prst="rect">
            <a:avLst/>
          </a:prstGeom>
          <a:noFill/>
        </p:spPr>
        <p:txBody>
          <a:bodyPr wrap="square">
            <a:spAutoFit/>
          </a:bodyPr>
          <a:lstStyle/>
          <a:p>
            <a:r>
              <a:rPr lang="en-GB" dirty="0"/>
              <a:t>Task:  Assign a network address of your choice to the Kali Linux system to represent internal access </a:t>
            </a:r>
          </a:p>
          <a:p>
            <a:r>
              <a:rPr lang="en-GB" dirty="0"/>
              <a:t>in Swansea Network. </a:t>
            </a:r>
          </a:p>
        </p:txBody>
      </p:sp>
      <p:pic>
        <p:nvPicPr>
          <p:cNvPr id="7" name="Picture 6" descr="A Kali Linux terminal window displaying IP address configuration and network interface setup.&#10;&#10;AI-generated content may be incorrect.">
            <a:extLst>
              <a:ext uri="{FF2B5EF4-FFF2-40B4-BE49-F238E27FC236}">
                <a16:creationId xmlns:a16="http://schemas.microsoft.com/office/drawing/2014/main" id="{DB47BDA6-F77C-B194-780B-CD290A8D7111}"/>
              </a:ext>
            </a:extLst>
          </p:cNvPr>
          <p:cNvPicPr>
            <a:picLocks noChangeAspect="1"/>
          </p:cNvPicPr>
          <p:nvPr/>
        </p:nvPicPr>
        <p:blipFill>
          <a:blip r:embed="rId3"/>
          <a:srcRect t="2460"/>
          <a:stretch>
            <a:fillRect/>
          </a:stretch>
        </p:blipFill>
        <p:spPr>
          <a:xfrm>
            <a:off x="4819019" y="1162041"/>
            <a:ext cx="5476915" cy="4533917"/>
          </a:xfrm>
          <a:prstGeom prst="rect">
            <a:avLst/>
          </a:prstGeom>
        </p:spPr>
      </p:pic>
      <p:sp>
        <p:nvSpPr>
          <p:cNvPr id="8" name="TextBox 7">
            <a:extLst>
              <a:ext uri="{FF2B5EF4-FFF2-40B4-BE49-F238E27FC236}">
                <a16:creationId xmlns:a16="http://schemas.microsoft.com/office/drawing/2014/main" id="{851184DB-FECC-66A8-5E88-E1AC9624B66B}"/>
              </a:ext>
            </a:extLst>
          </p:cNvPr>
          <p:cNvSpPr txBox="1"/>
          <p:nvPr/>
        </p:nvSpPr>
        <p:spPr>
          <a:xfrm>
            <a:off x="323089" y="2278766"/>
            <a:ext cx="4083251" cy="923330"/>
          </a:xfrm>
          <a:prstGeom prst="rect">
            <a:avLst/>
          </a:prstGeom>
          <a:noFill/>
        </p:spPr>
        <p:txBody>
          <a:bodyPr wrap="square" rtlCol="0">
            <a:spAutoFit/>
          </a:bodyPr>
          <a:lstStyle/>
          <a:p>
            <a:r>
              <a:rPr lang="en-GB" dirty="0"/>
              <a:t>In the Kali Linux terminal, I applied the following command to set the IP address to 192.168.1.50</a:t>
            </a:r>
          </a:p>
        </p:txBody>
      </p:sp>
      <p:sp>
        <p:nvSpPr>
          <p:cNvPr id="10" name="TextBox 9">
            <a:extLst>
              <a:ext uri="{FF2B5EF4-FFF2-40B4-BE49-F238E27FC236}">
                <a16:creationId xmlns:a16="http://schemas.microsoft.com/office/drawing/2014/main" id="{B463C0BB-8838-A6B4-4AF6-8179CF61B2EE}"/>
              </a:ext>
            </a:extLst>
          </p:cNvPr>
          <p:cNvSpPr txBox="1"/>
          <p:nvPr/>
        </p:nvSpPr>
        <p:spPr>
          <a:xfrm>
            <a:off x="1042104" y="6108189"/>
            <a:ext cx="11149896" cy="584775"/>
          </a:xfrm>
          <a:prstGeom prst="rect">
            <a:avLst/>
          </a:prstGeom>
          <a:noFill/>
        </p:spPr>
        <p:txBody>
          <a:bodyPr wrap="square">
            <a:spAutoFit/>
          </a:bodyPr>
          <a:lstStyle/>
          <a:p>
            <a:r>
              <a:rPr lang="en-GB" sz="1600" dirty="0">
                <a:solidFill>
                  <a:schemeClr val="bg2"/>
                </a:solidFill>
                <a:latin typeface="Stencil" panose="040409050D0802020404" pitchFamily="82" charset="0"/>
              </a:rPr>
              <a:t>“Kali Linux was assigned an internal IP address and successfully demonstrated connectivity to all network nodes, verifying proper configuration and readiness for vulnerability assessment.”</a:t>
            </a:r>
          </a:p>
        </p:txBody>
      </p:sp>
    </p:spTree>
    <p:extLst>
      <p:ext uri="{BB962C8B-B14F-4D97-AF65-F5344CB8AC3E}">
        <p14:creationId xmlns:p14="http://schemas.microsoft.com/office/powerpoint/2010/main" val="373368796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E6F0E3-D3C8-8E10-2C5D-BFD48AA15D21}"/>
              </a:ext>
            </a:extLst>
          </p:cNvPr>
          <p:cNvSpPr>
            <a:spLocks noGrp="1"/>
          </p:cNvSpPr>
          <p:nvPr>
            <p:ph type="title"/>
          </p:nvPr>
        </p:nvSpPr>
        <p:spPr>
          <a:xfrm>
            <a:off x="1339296" y="1920398"/>
            <a:ext cx="9122636" cy="2860896"/>
          </a:xfrm>
        </p:spPr>
        <p:txBody>
          <a:bodyPr>
            <a:noAutofit/>
          </a:bodyPr>
          <a:lstStyle/>
          <a:p>
            <a:r>
              <a:rPr lang="en-GB" sz="2800" dirty="0">
                <a:latin typeface="Stencil" panose="040409050D0802020404" pitchFamily="82" charset="0"/>
              </a:rPr>
              <a:t>The original topology suggests separate Swansea and London subnets. </a:t>
            </a:r>
            <a:br>
              <a:rPr lang="en-GB" sz="2800" dirty="0">
                <a:latin typeface="Stencil" panose="040409050D0802020404" pitchFamily="82" charset="0"/>
              </a:rPr>
            </a:br>
            <a:r>
              <a:rPr lang="en-GB" sz="2800" dirty="0">
                <a:latin typeface="Stencil" panose="040409050D0802020404" pitchFamily="82" charset="0"/>
              </a:rPr>
              <a:t>However, in the lab environment implemented, all virtual machines were configured on the 192.168.1.0/24 network to ensure full connectivity. </a:t>
            </a:r>
            <a:br>
              <a:rPr lang="en-GB" sz="2800" dirty="0">
                <a:latin typeface="Stencil" panose="040409050D0802020404" pitchFamily="82" charset="0"/>
              </a:rPr>
            </a:br>
            <a:r>
              <a:rPr lang="en-GB" sz="2800" dirty="0">
                <a:latin typeface="Stencil" panose="040409050D0802020404" pitchFamily="82" charset="0"/>
              </a:rPr>
              <a:t>Additional internal interfaces were used to simulate segmentation. </a:t>
            </a:r>
            <a:br>
              <a:rPr lang="en-GB" sz="2800" dirty="0">
                <a:latin typeface="Stencil" panose="040409050D0802020404" pitchFamily="82" charset="0"/>
              </a:rPr>
            </a:br>
            <a:r>
              <a:rPr lang="en-GB" sz="2800" dirty="0">
                <a:latin typeface="Stencil" panose="040409050D0802020404" pitchFamily="82" charset="0"/>
              </a:rPr>
              <a:t>The objective of inter-machine communication across the infrastructure was successfully achieved.</a:t>
            </a:r>
          </a:p>
        </p:txBody>
      </p:sp>
    </p:spTree>
    <p:extLst>
      <p:ext uri="{BB962C8B-B14F-4D97-AF65-F5344CB8AC3E}">
        <p14:creationId xmlns:p14="http://schemas.microsoft.com/office/powerpoint/2010/main" val="353305134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F5072A-5F3E-FB56-A498-3CACC2BCD40B}"/>
              </a:ext>
            </a:extLst>
          </p:cNvPr>
          <p:cNvSpPr>
            <a:spLocks noGrp="1"/>
          </p:cNvSpPr>
          <p:nvPr>
            <p:ph type="title"/>
          </p:nvPr>
        </p:nvSpPr>
        <p:spPr>
          <a:xfrm>
            <a:off x="612648" y="1001087"/>
            <a:ext cx="7773260" cy="1649694"/>
          </a:xfrm>
        </p:spPr>
        <p:txBody>
          <a:bodyPr>
            <a:normAutofit/>
          </a:bodyPr>
          <a:lstStyle/>
          <a:p>
            <a:r>
              <a:rPr lang="en-US" dirty="0"/>
              <a:t>2.2 – Vulnerability Assessment</a:t>
            </a:r>
          </a:p>
        </p:txBody>
      </p:sp>
      <p:sp>
        <p:nvSpPr>
          <p:cNvPr id="3" name="Text Placeholder 2">
            <a:extLst>
              <a:ext uri="{FF2B5EF4-FFF2-40B4-BE49-F238E27FC236}">
                <a16:creationId xmlns:a16="http://schemas.microsoft.com/office/drawing/2014/main" id="{017EDA3D-7A3B-89EE-20EE-3C585535263A}"/>
              </a:ext>
            </a:extLst>
          </p:cNvPr>
          <p:cNvSpPr>
            <a:spLocks noGrp="1"/>
          </p:cNvSpPr>
          <p:nvPr>
            <p:ph type="body" sz="half" idx="2"/>
          </p:nvPr>
        </p:nvSpPr>
        <p:spPr>
          <a:xfrm>
            <a:off x="503233" y="1825934"/>
            <a:ext cx="4361688" cy="3434638"/>
          </a:xfrm>
        </p:spPr>
        <p:txBody>
          <a:bodyPr anchor="t">
            <a:normAutofit/>
          </a:bodyPr>
          <a:lstStyle/>
          <a:p>
            <a:r>
              <a:rPr lang="en-US" b="1" dirty="0"/>
              <a:t>Adapting to change​</a:t>
            </a:r>
            <a:br>
              <a:rPr lang="en-US" dirty="0"/>
            </a:br>
            <a:r>
              <a:rPr lang="en-US" dirty="0"/>
              <a:t>Identifying vulnerabilities across:</a:t>
            </a:r>
          </a:p>
          <a:p>
            <a:r>
              <a:rPr lang="en-US" dirty="0"/>
              <a:t>S-DC (Windows Server – DC, DNS, IIS)</a:t>
            </a:r>
          </a:p>
          <a:p>
            <a:r>
              <a:rPr lang="en-US" dirty="0"/>
              <a:t>L-CD (Debian Server – DHCP Relay)</a:t>
            </a:r>
          </a:p>
          <a:p>
            <a:r>
              <a:rPr lang="en-US" dirty="0"/>
              <a:t>ClientS1 (Windows 10)</a:t>
            </a:r>
          </a:p>
          <a:p>
            <a:r>
              <a:rPr lang="en-US" dirty="0"/>
              <a:t>ClientL1 (Debian GUI)</a:t>
            </a:r>
          </a:p>
          <a:p>
            <a:endParaRPr lang="en-US" dirty="0"/>
          </a:p>
          <a:p>
            <a:r>
              <a:rPr lang="en-US" b="1" dirty="0"/>
              <a:t>Used tool:</a:t>
            </a:r>
            <a:br>
              <a:rPr lang="en-US" dirty="0"/>
            </a:br>
            <a:r>
              <a:rPr lang="en-US" dirty="0"/>
              <a:t>Nmap</a:t>
            </a:r>
          </a:p>
        </p:txBody>
      </p:sp>
      <p:pic>
        <p:nvPicPr>
          <p:cNvPr id="11" name="Picture Placeholder 10" descr="A white paper figure in the air">
            <a:extLst>
              <a:ext uri="{FF2B5EF4-FFF2-40B4-BE49-F238E27FC236}">
                <a16:creationId xmlns:a16="http://schemas.microsoft.com/office/drawing/2014/main" id="{75885EE0-9135-0E4E-6ED4-37F31FB81161}"/>
              </a:ext>
            </a:extLst>
          </p:cNvPr>
          <p:cNvPicPr>
            <a:picLocks noGrp="1" noChangeAspect="1"/>
          </p:cNvPicPr>
          <p:nvPr>
            <p:ph type="pic" sz="quarter" idx="15"/>
          </p:nvPr>
        </p:nvPicPr>
        <p:blipFill>
          <a:blip r:embed="rId2">
            <a:extLst>
              <a:ext uri="{28A0092B-C50C-407E-A947-70E740481C1C}">
                <a14:useLocalDpi xmlns:a14="http://schemas.microsoft.com/office/drawing/2010/main" val="0"/>
              </a:ext>
            </a:extLst>
          </a:blip>
          <a:srcRect l="15" r="15"/>
          <a:stretch/>
        </p:blipFill>
        <p:spPr/>
      </p:pic>
    </p:spTree>
    <p:extLst>
      <p:ext uri="{BB962C8B-B14F-4D97-AF65-F5344CB8AC3E}">
        <p14:creationId xmlns:p14="http://schemas.microsoft.com/office/powerpoint/2010/main" val="94860029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A360D7-F74C-CD9E-C576-1CB8FFE8778E}"/>
              </a:ext>
            </a:extLst>
          </p:cNvPr>
          <p:cNvSpPr>
            <a:spLocks noGrp="1"/>
          </p:cNvSpPr>
          <p:nvPr>
            <p:ph type="ctrTitle"/>
          </p:nvPr>
        </p:nvSpPr>
        <p:spPr>
          <a:xfrm>
            <a:off x="633046" y="742460"/>
            <a:ext cx="11011877" cy="1305171"/>
          </a:xfrm>
        </p:spPr>
        <p:txBody>
          <a:bodyPr/>
          <a:lstStyle/>
          <a:p>
            <a:r>
              <a:rPr lang="en-US" sz="3200" dirty="0">
                <a:latin typeface="Stencil" panose="040409050D0802020404" pitchFamily="82" charset="0"/>
              </a:rPr>
              <a:t>S_DC (Windows server) Vulnerability analysis</a:t>
            </a:r>
            <a:br>
              <a:rPr lang="en-US" sz="3200" dirty="0">
                <a:latin typeface="Stencil" panose="040409050D0802020404" pitchFamily="82" charset="0"/>
              </a:rPr>
            </a:br>
            <a:br>
              <a:rPr lang="en-US" sz="3200" dirty="0">
                <a:latin typeface="Stencil" panose="040409050D0802020404" pitchFamily="82" charset="0"/>
              </a:rPr>
            </a:br>
            <a:endParaRPr lang="en-US" sz="3200" dirty="0">
              <a:solidFill>
                <a:schemeClr val="accent1"/>
              </a:solidFill>
              <a:latin typeface="Stencil" panose="040409050D0802020404" pitchFamily="82" charset="0"/>
            </a:endParaRPr>
          </a:p>
        </p:txBody>
      </p:sp>
      <p:sp>
        <p:nvSpPr>
          <p:cNvPr id="4" name="TextBox 3">
            <a:extLst>
              <a:ext uri="{FF2B5EF4-FFF2-40B4-BE49-F238E27FC236}">
                <a16:creationId xmlns:a16="http://schemas.microsoft.com/office/drawing/2014/main" id="{E0E435C8-9841-6077-F168-FDFD7063A9B9}"/>
              </a:ext>
            </a:extLst>
          </p:cNvPr>
          <p:cNvSpPr txBox="1"/>
          <p:nvPr/>
        </p:nvSpPr>
        <p:spPr>
          <a:xfrm>
            <a:off x="3175000" y="1210379"/>
            <a:ext cx="6099906" cy="369332"/>
          </a:xfrm>
          <a:prstGeom prst="rect">
            <a:avLst/>
          </a:prstGeom>
          <a:noFill/>
        </p:spPr>
        <p:txBody>
          <a:bodyPr wrap="square">
            <a:spAutoFit/>
          </a:bodyPr>
          <a:lstStyle/>
          <a:p>
            <a:r>
              <a:rPr lang="en-GB" dirty="0"/>
              <a:t>Target: S-DC Server (192.168.1.1)Scan performed using </a:t>
            </a:r>
            <a:r>
              <a:rPr lang="en-GB" b="1" dirty="0"/>
              <a:t>Nmap</a:t>
            </a:r>
            <a:endParaRPr lang="en-GB" dirty="0"/>
          </a:p>
        </p:txBody>
      </p:sp>
      <p:pic>
        <p:nvPicPr>
          <p:cNvPr id="6" name="Picture 5" descr="The image shows a dual-screen setup with a terminal window on one side, displaying a Kali Linux interface and a running nmap scan on the other side.&#10;&#10;AI-generated content may be incorrect.">
            <a:extLst>
              <a:ext uri="{FF2B5EF4-FFF2-40B4-BE49-F238E27FC236}">
                <a16:creationId xmlns:a16="http://schemas.microsoft.com/office/drawing/2014/main" id="{459E3249-D685-516D-E100-92E5F0BDB5CD}"/>
              </a:ext>
            </a:extLst>
          </p:cNvPr>
          <p:cNvPicPr>
            <a:picLocks noChangeAspect="1"/>
          </p:cNvPicPr>
          <p:nvPr/>
        </p:nvPicPr>
        <p:blipFill>
          <a:blip r:embed="rId2"/>
          <a:srcRect t="35824" r="42189" b="5854"/>
          <a:stretch>
            <a:fillRect/>
          </a:stretch>
        </p:blipFill>
        <p:spPr>
          <a:xfrm>
            <a:off x="633046" y="1664676"/>
            <a:ext cx="4177711" cy="3329355"/>
          </a:xfrm>
          <a:prstGeom prst="rect">
            <a:avLst/>
          </a:prstGeom>
        </p:spPr>
      </p:pic>
      <p:pic>
        <p:nvPicPr>
          <p:cNvPr id="7" name="Picture 6" descr="The image displays a computer screen with an open terminal, showing a list of open ports and services, along with MAC addresses for various network devices.&#10;&#10;AI-generated content may be incorrect.">
            <a:extLst>
              <a:ext uri="{FF2B5EF4-FFF2-40B4-BE49-F238E27FC236}">
                <a16:creationId xmlns:a16="http://schemas.microsoft.com/office/drawing/2014/main" id="{BBC8DC20-F720-44E4-52E2-A7F46A077988}"/>
              </a:ext>
            </a:extLst>
          </p:cNvPr>
          <p:cNvPicPr>
            <a:picLocks noChangeAspect="1"/>
          </p:cNvPicPr>
          <p:nvPr/>
        </p:nvPicPr>
        <p:blipFill>
          <a:blip r:embed="rId3"/>
          <a:srcRect l="-7134" r="-1210"/>
          <a:stretch>
            <a:fillRect/>
          </a:stretch>
        </p:blipFill>
        <p:spPr>
          <a:xfrm>
            <a:off x="4694899" y="1599237"/>
            <a:ext cx="5372691" cy="3460231"/>
          </a:xfrm>
          <a:prstGeom prst="rect">
            <a:avLst/>
          </a:prstGeom>
        </p:spPr>
      </p:pic>
      <p:pic>
        <p:nvPicPr>
          <p:cNvPr id="9" name="Picture 8" descr="chrome&#10;&#10;AI-generated content may be incorrect.">
            <a:extLst>
              <a:ext uri="{FF2B5EF4-FFF2-40B4-BE49-F238E27FC236}">
                <a16:creationId xmlns:a16="http://schemas.microsoft.com/office/drawing/2014/main" id="{52EB0685-CB67-94E0-F9B6-63B6793B023D}"/>
              </a:ext>
            </a:extLst>
          </p:cNvPr>
          <p:cNvPicPr>
            <a:picLocks noChangeAspect="1"/>
          </p:cNvPicPr>
          <p:nvPr/>
        </p:nvPicPr>
        <p:blipFill>
          <a:blip r:embed="rId4"/>
          <a:stretch>
            <a:fillRect/>
          </a:stretch>
        </p:blipFill>
        <p:spPr>
          <a:xfrm>
            <a:off x="8546058" y="4810370"/>
            <a:ext cx="249098" cy="249098"/>
          </a:xfrm>
          <a:prstGeom prst="rect">
            <a:avLst/>
          </a:prstGeom>
        </p:spPr>
      </p:pic>
    </p:spTree>
    <p:extLst>
      <p:ext uri="{BB962C8B-B14F-4D97-AF65-F5344CB8AC3E}">
        <p14:creationId xmlns:p14="http://schemas.microsoft.com/office/powerpoint/2010/main" val="185838772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7CA3BC08-3A1A-0668-0D84-F80B70747D62}"/>
              </a:ext>
            </a:extLst>
          </p:cNvPr>
          <p:cNvSpPr txBox="1"/>
          <p:nvPr/>
        </p:nvSpPr>
        <p:spPr>
          <a:xfrm>
            <a:off x="125046" y="121982"/>
            <a:ext cx="2751015" cy="5632311"/>
          </a:xfrm>
          <a:prstGeom prst="rect">
            <a:avLst/>
          </a:prstGeom>
          <a:noFill/>
        </p:spPr>
        <p:txBody>
          <a:bodyPr wrap="square">
            <a:spAutoFit/>
          </a:bodyPr>
          <a:lstStyle/>
          <a:p>
            <a:r>
              <a:rPr lang="en-GB" dirty="0"/>
              <a:t>Detected open ports and services:</a:t>
            </a:r>
          </a:p>
          <a:p>
            <a:r>
              <a:rPr lang="en-GB" dirty="0"/>
              <a:t>7   echo</a:t>
            </a:r>
          </a:p>
          <a:p>
            <a:r>
              <a:rPr lang="en-GB" dirty="0"/>
              <a:t>9   discard</a:t>
            </a:r>
          </a:p>
          <a:p>
            <a:r>
              <a:rPr lang="en-GB" dirty="0"/>
              <a:t>13  daytime</a:t>
            </a:r>
          </a:p>
          <a:p>
            <a:r>
              <a:rPr lang="en-GB" dirty="0"/>
              <a:t>17  </a:t>
            </a:r>
            <a:r>
              <a:rPr lang="en-GB" dirty="0" err="1"/>
              <a:t>qotd</a:t>
            </a:r>
            <a:endParaRPr lang="en-GB" dirty="0"/>
          </a:p>
          <a:p>
            <a:r>
              <a:rPr lang="en-GB" dirty="0"/>
              <a:t>19  </a:t>
            </a:r>
            <a:r>
              <a:rPr lang="en-GB" dirty="0" err="1"/>
              <a:t>chargen</a:t>
            </a:r>
            <a:endParaRPr lang="en-GB" dirty="0"/>
          </a:p>
          <a:p>
            <a:r>
              <a:rPr lang="en-GB" dirty="0"/>
              <a:t>21  ftp</a:t>
            </a:r>
          </a:p>
          <a:p>
            <a:r>
              <a:rPr lang="en-GB" dirty="0"/>
              <a:t>53  domain (DNS)</a:t>
            </a:r>
          </a:p>
          <a:p>
            <a:r>
              <a:rPr lang="en-GB" dirty="0"/>
              <a:t>80  http</a:t>
            </a:r>
          </a:p>
          <a:p>
            <a:r>
              <a:rPr lang="en-GB" dirty="0"/>
              <a:t>88  </a:t>
            </a:r>
            <a:r>
              <a:rPr lang="en-GB" dirty="0" err="1"/>
              <a:t>kerberos</a:t>
            </a:r>
            <a:r>
              <a:rPr lang="en-GB" dirty="0"/>
              <a:t>-sec</a:t>
            </a:r>
          </a:p>
          <a:p>
            <a:r>
              <a:rPr lang="en-GB" dirty="0"/>
              <a:t>135 </a:t>
            </a:r>
            <a:r>
              <a:rPr lang="en-GB" dirty="0" err="1"/>
              <a:t>msrpc</a:t>
            </a:r>
            <a:endParaRPr lang="en-GB" dirty="0"/>
          </a:p>
          <a:p>
            <a:r>
              <a:rPr lang="en-GB" dirty="0"/>
              <a:t>139 </a:t>
            </a:r>
            <a:r>
              <a:rPr lang="en-GB" dirty="0" err="1"/>
              <a:t>netbios-ssn</a:t>
            </a:r>
            <a:endParaRPr lang="en-GB" dirty="0"/>
          </a:p>
          <a:p>
            <a:r>
              <a:rPr lang="en-GB" dirty="0"/>
              <a:t>389 </a:t>
            </a:r>
            <a:r>
              <a:rPr lang="en-GB" dirty="0" err="1"/>
              <a:t>ldap</a:t>
            </a:r>
            <a:endParaRPr lang="en-GB" dirty="0"/>
          </a:p>
          <a:p>
            <a:r>
              <a:rPr lang="en-GB" dirty="0"/>
              <a:t>443 https</a:t>
            </a:r>
          </a:p>
          <a:p>
            <a:r>
              <a:rPr lang="en-GB" dirty="0"/>
              <a:t>445 </a:t>
            </a:r>
            <a:r>
              <a:rPr lang="en-GB" dirty="0" err="1"/>
              <a:t>microsoft</a:t>
            </a:r>
            <a:r>
              <a:rPr lang="en-GB" dirty="0"/>
              <a:t>-ds (SMB)</a:t>
            </a:r>
          </a:p>
          <a:p>
            <a:r>
              <a:rPr lang="en-GB" dirty="0"/>
              <a:t>464 kpasswd5</a:t>
            </a:r>
          </a:p>
          <a:p>
            <a:r>
              <a:rPr lang="en-GB" dirty="0"/>
              <a:t>515 printer</a:t>
            </a:r>
          </a:p>
          <a:p>
            <a:r>
              <a:rPr lang="en-GB" dirty="0"/>
              <a:t>593 http-</a:t>
            </a:r>
            <a:r>
              <a:rPr lang="en-GB" dirty="0" err="1"/>
              <a:t>rpc</a:t>
            </a:r>
            <a:r>
              <a:rPr lang="en-GB" dirty="0"/>
              <a:t>-</a:t>
            </a:r>
            <a:r>
              <a:rPr lang="en-GB" dirty="0" err="1"/>
              <a:t>epmap</a:t>
            </a:r>
            <a:endParaRPr lang="en-GB" dirty="0"/>
          </a:p>
          <a:p>
            <a:r>
              <a:rPr lang="en-GB" dirty="0"/>
              <a:t>636 </a:t>
            </a:r>
            <a:r>
              <a:rPr lang="en-GB" dirty="0" err="1"/>
              <a:t>ldaps</a:t>
            </a:r>
            <a:endParaRPr lang="en-GB" dirty="0"/>
          </a:p>
        </p:txBody>
      </p:sp>
      <p:sp>
        <p:nvSpPr>
          <p:cNvPr id="5" name="TextBox 4">
            <a:extLst>
              <a:ext uri="{FF2B5EF4-FFF2-40B4-BE49-F238E27FC236}">
                <a16:creationId xmlns:a16="http://schemas.microsoft.com/office/drawing/2014/main" id="{D731E99C-1E51-28CB-7CAD-6D3AEE17E393}"/>
              </a:ext>
            </a:extLst>
          </p:cNvPr>
          <p:cNvSpPr txBox="1"/>
          <p:nvPr/>
        </p:nvSpPr>
        <p:spPr>
          <a:xfrm>
            <a:off x="4525109" y="108161"/>
            <a:ext cx="5423876" cy="1200329"/>
          </a:xfrm>
          <a:prstGeom prst="rect">
            <a:avLst/>
          </a:prstGeom>
          <a:noFill/>
        </p:spPr>
        <p:txBody>
          <a:bodyPr wrap="square">
            <a:spAutoFit/>
          </a:bodyPr>
          <a:lstStyle/>
          <a:p>
            <a:r>
              <a:rPr lang="en-GB" b="1" dirty="0"/>
              <a:t>Vulnerability Assessment: </a:t>
            </a:r>
          </a:p>
          <a:p>
            <a:r>
              <a:rPr lang="en-GB" b="1" dirty="0"/>
              <a:t>  </a:t>
            </a:r>
          </a:p>
          <a:p>
            <a:r>
              <a:rPr lang="en-GB" b="1" dirty="0"/>
              <a:t> a. Legacy / Dangerous Services (HIGH RISK)</a:t>
            </a:r>
          </a:p>
          <a:p>
            <a:r>
              <a:rPr lang="en-GB" b="1" dirty="0"/>
              <a:t>Ports: </a:t>
            </a:r>
            <a:r>
              <a:rPr lang="en-GB" b="1" dirty="0">
                <a:solidFill>
                  <a:schemeClr val="accent1"/>
                </a:solidFill>
              </a:rPr>
              <a:t>7, 9, 13, 17, 19</a:t>
            </a:r>
          </a:p>
        </p:txBody>
      </p:sp>
      <p:sp>
        <p:nvSpPr>
          <p:cNvPr id="7" name="TextBox 6">
            <a:extLst>
              <a:ext uri="{FF2B5EF4-FFF2-40B4-BE49-F238E27FC236}">
                <a16:creationId xmlns:a16="http://schemas.microsoft.com/office/drawing/2014/main" id="{37C12067-5370-455E-5E97-0C3C90C3C135}"/>
              </a:ext>
            </a:extLst>
          </p:cNvPr>
          <p:cNvSpPr txBox="1"/>
          <p:nvPr/>
        </p:nvSpPr>
        <p:spPr>
          <a:xfrm>
            <a:off x="6549292" y="2051954"/>
            <a:ext cx="3298092" cy="1754326"/>
          </a:xfrm>
          <a:prstGeom prst="rect">
            <a:avLst/>
          </a:prstGeom>
          <a:noFill/>
        </p:spPr>
        <p:txBody>
          <a:bodyPr wrap="square">
            <a:spAutoFit/>
          </a:bodyPr>
          <a:lstStyle/>
          <a:p>
            <a:r>
              <a:rPr lang="en-GB" dirty="0"/>
              <a:t>These are obsolete services.</a:t>
            </a:r>
          </a:p>
          <a:p>
            <a:r>
              <a:rPr lang="en-GB" dirty="0"/>
              <a:t>Rarely used in modern networks. </a:t>
            </a:r>
          </a:p>
          <a:p>
            <a:endParaRPr lang="en-GB" dirty="0"/>
          </a:p>
          <a:p>
            <a:r>
              <a:rPr lang="en-GB" dirty="0"/>
              <a:t>Can be ab-used for:</a:t>
            </a:r>
          </a:p>
          <a:p>
            <a:r>
              <a:rPr lang="en-GB" dirty="0"/>
              <a:t>DoS attacks ( Denial of service)</a:t>
            </a:r>
          </a:p>
          <a:p>
            <a:r>
              <a:rPr lang="en-GB" dirty="0"/>
              <a:t>Data leakage</a:t>
            </a:r>
          </a:p>
        </p:txBody>
      </p:sp>
      <p:pic>
        <p:nvPicPr>
          <p:cNvPr id="9" name="Picture 8" descr="I LOC YBER ATTACK !&#10;&#10;AI-generated content may be incorrect.">
            <a:extLst>
              <a:ext uri="{FF2B5EF4-FFF2-40B4-BE49-F238E27FC236}">
                <a16:creationId xmlns:a16="http://schemas.microsoft.com/office/drawing/2014/main" id="{D1651AB5-FC14-F0C1-2DF7-04046BFD443A}"/>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3075842" y="1346523"/>
            <a:ext cx="3273669" cy="274635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2" name="TextBox 11">
            <a:extLst>
              <a:ext uri="{FF2B5EF4-FFF2-40B4-BE49-F238E27FC236}">
                <a16:creationId xmlns:a16="http://schemas.microsoft.com/office/drawing/2014/main" id="{475585B8-EF6C-77C7-6D25-607B8CE5ECBF}"/>
              </a:ext>
            </a:extLst>
          </p:cNvPr>
          <p:cNvSpPr txBox="1"/>
          <p:nvPr/>
        </p:nvSpPr>
        <p:spPr>
          <a:xfrm>
            <a:off x="2579077" y="4379481"/>
            <a:ext cx="10558584" cy="523220"/>
          </a:xfrm>
          <a:prstGeom prst="rect">
            <a:avLst/>
          </a:prstGeom>
          <a:noFill/>
        </p:spPr>
        <p:txBody>
          <a:bodyPr wrap="square">
            <a:spAutoFit/>
          </a:bodyPr>
          <a:lstStyle/>
          <a:p>
            <a:r>
              <a:rPr lang="en-GB" sz="2800" b="1" dirty="0">
                <a:solidFill>
                  <a:schemeClr val="accent1"/>
                </a:solidFill>
              </a:rPr>
              <a:t>Unnecessary services increase the possibility of attacks</a:t>
            </a:r>
          </a:p>
        </p:txBody>
      </p:sp>
    </p:spTree>
    <p:extLst>
      <p:ext uri="{BB962C8B-B14F-4D97-AF65-F5344CB8AC3E}">
        <p14:creationId xmlns:p14="http://schemas.microsoft.com/office/powerpoint/2010/main" val="3484163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0CABCAE3-64FC-4149-819F-2C18128241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pic>
        <p:nvPicPr>
          <p:cNvPr id="11" name="Picture 10">
            <a:extLst>
              <a:ext uri="{FF2B5EF4-FFF2-40B4-BE49-F238E27FC236}">
                <a16:creationId xmlns:a16="http://schemas.microsoft.com/office/drawing/2014/main" id="{012FDCFE-9AD2-4D8A-8CBF-B3AA37EBF6DD}"/>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cxnSp>
        <p:nvCxnSpPr>
          <p:cNvPr id="13" name="Straight Connector 12">
            <a:extLst>
              <a:ext uri="{FF2B5EF4-FFF2-40B4-BE49-F238E27FC236}">
                <a16:creationId xmlns:a16="http://schemas.microsoft.com/office/drawing/2014/main" id="{FBD463FC-4CA8-4FF4-85A3-AF9F4B98D21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BECF35C3-8B44-4F4B-BD25-4C01823DB22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417780" y="3528542"/>
            <a:ext cx="8637072" cy="0"/>
          </a:xfrm>
          <a:prstGeom prst="line">
            <a:avLst/>
          </a:prstGeom>
          <a:ln w="31750"/>
        </p:spPr>
        <p:style>
          <a:lnRef idx="3">
            <a:schemeClr val="accent1"/>
          </a:lnRef>
          <a:fillRef idx="0">
            <a:schemeClr val="accent1"/>
          </a:fillRef>
          <a:effectRef idx="2">
            <a:schemeClr val="accent1"/>
          </a:effectRef>
          <a:fontRef idx="minor">
            <a:schemeClr val="tx1"/>
          </a:fontRef>
        </p:style>
      </p:cxnSp>
      <p:sp useBgFill="1">
        <p:nvSpPr>
          <p:cNvPr id="17" name="Rectangle 16">
            <a:extLst>
              <a:ext uri="{FF2B5EF4-FFF2-40B4-BE49-F238E27FC236}">
                <a16:creationId xmlns:a16="http://schemas.microsoft.com/office/drawing/2014/main" id="{D0712110-0BC1-4B31-B3BB-63B44222E8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4466B5F3-C053-4580-B04A-1EF9498882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p>
        </p:txBody>
      </p:sp>
      <p:sp>
        <p:nvSpPr>
          <p:cNvPr id="2" name="Title 1">
            <a:extLst>
              <a:ext uri="{FF2B5EF4-FFF2-40B4-BE49-F238E27FC236}">
                <a16:creationId xmlns:a16="http://schemas.microsoft.com/office/drawing/2014/main" id="{BC42F545-E639-8ACC-63BE-22CEEEC716BA}"/>
              </a:ext>
            </a:extLst>
          </p:cNvPr>
          <p:cNvSpPr>
            <a:spLocks noGrp="1"/>
          </p:cNvSpPr>
          <p:nvPr>
            <p:ph type="title"/>
          </p:nvPr>
        </p:nvSpPr>
        <p:spPr>
          <a:xfrm>
            <a:off x="62522" y="729586"/>
            <a:ext cx="7831015" cy="1264837"/>
          </a:xfrm>
        </p:spPr>
        <p:txBody>
          <a:bodyPr vert="horz" lIns="91440" tIns="45720" rIns="91440" bIns="0" rtlCol="0" anchor="b">
            <a:normAutofit/>
          </a:bodyPr>
          <a:lstStyle/>
          <a:p>
            <a:r>
              <a:rPr lang="en-US" sz="3600" dirty="0"/>
              <a:t>B. : FTP (Port 21) – VERY HIGH RISK</a:t>
            </a:r>
          </a:p>
        </p:txBody>
      </p:sp>
      <p:cxnSp>
        <p:nvCxnSpPr>
          <p:cNvPr id="21" name="Straight Connector 20">
            <a:extLst>
              <a:ext uri="{FF2B5EF4-FFF2-40B4-BE49-F238E27FC236}">
                <a16:creationId xmlns:a16="http://schemas.microsoft.com/office/drawing/2014/main" id="{FA6123F2-4B61-414F-A7E5-5B7828EACAE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452617" y="3528543"/>
            <a:ext cx="4171479" cy="0"/>
          </a:xfrm>
          <a:prstGeom prst="line">
            <a:avLst/>
          </a:prstGeom>
          <a:ln w="31750"/>
        </p:spPr>
        <p:style>
          <a:lnRef idx="3">
            <a:schemeClr val="accent1"/>
          </a:lnRef>
          <a:fillRef idx="0">
            <a:schemeClr val="accent1"/>
          </a:fillRef>
          <a:effectRef idx="2">
            <a:schemeClr val="accent1"/>
          </a:effectRef>
          <a:fontRef idx="minor">
            <a:schemeClr val="tx1"/>
          </a:fontRef>
        </p:style>
      </p:cxnSp>
      <p:pic>
        <p:nvPicPr>
          <p:cNvPr id="4" name="Picture 3" descr="The image depicts a screen with a blurred background, displaying a series of alphanumeric characters, warnings, and error messages, suggesting a technical alert or malfunction.&#10;&#10;AI-generated content may be incorrect.">
            <a:extLst>
              <a:ext uri="{FF2B5EF4-FFF2-40B4-BE49-F238E27FC236}">
                <a16:creationId xmlns:a16="http://schemas.microsoft.com/office/drawing/2014/main" id="{5CA33917-9E66-DF15-1656-1BEA7728B722}"/>
              </a:ext>
            </a:extLst>
          </p:cNvPr>
          <p:cNvPicPr>
            <a:picLocks noChangeAspect="1"/>
          </p:cNvPicPr>
          <p:nvPr/>
        </p:nvPicPr>
        <p:blipFill>
          <a:blip r:embed="rId3"/>
          <a:stretch>
            <a:fillRect/>
          </a:stretch>
        </p:blipFill>
        <p:spPr>
          <a:xfrm>
            <a:off x="8815167" y="736132"/>
            <a:ext cx="2808108" cy="4660762"/>
          </a:xfrm>
          <a:prstGeom prst="rect">
            <a:avLst/>
          </a:prstGeom>
        </p:spPr>
      </p:pic>
      <p:pic>
        <p:nvPicPr>
          <p:cNvPr id="23" name="Picture 22">
            <a:extLst>
              <a:ext uri="{FF2B5EF4-FFF2-40B4-BE49-F238E27FC236}">
                <a16:creationId xmlns:a16="http://schemas.microsoft.com/office/drawing/2014/main" id="{25CED634-E2D0-4AB7-96DD-816C9B52C5CF}"/>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cxnSp>
        <p:nvCxnSpPr>
          <p:cNvPr id="25" name="Straight Connector 24">
            <a:extLst>
              <a:ext uri="{FF2B5EF4-FFF2-40B4-BE49-F238E27FC236}">
                <a16:creationId xmlns:a16="http://schemas.microsoft.com/office/drawing/2014/main" id="{FCDDCDFB-696D-4FDF-9B58-24F71B7C37B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
        <p:nvSpPr>
          <p:cNvPr id="6" name="TextBox 5">
            <a:extLst>
              <a:ext uri="{FF2B5EF4-FFF2-40B4-BE49-F238E27FC236}">
                <a16:creationId xmlns:a16="http://schemas.microsoft.com/office/drawing/2014/main" id="{60BA208C-EB42-BD76-0464-518C6B5C81CE}"/>
              </a:ext>
            </a:extLst>
          </p:cNvPr>
          <p:cNvSpPr txBox="1"/>
          <p:nvPr/>
        </p:nvSpPr>
        <p:spPr>
          <a:xfrm>
            <a:off x="1385277" y="2724009"/>
            <a:ext cx="6162430" cy="1477328"/>
          </a:xfrm>
          <a:prstGeom prst="rect">
            <a:avLst/>
          </a:prstGeom>
          <a:noFill/>
        </p:spPr>
        <p:txBody>
          <a:bodyPr wrap="square">
            <a:spAutoFit/>
          </a:bodyPr>
          <a:lstStyle/>
          <a:p>
            <a:r>
              <a:rPr lang="en-GB" dirty="0"/>
              <a:t>FTP is not encrypted. </a:t>
            </a:r>
          </a:p>
          <a:p>
            <a:r>
              <a:rPr lang="en-GB" dirty="0"/>
              <a:t>Credentials are sent in plain text</a:t>
            </a:r>
          </a:p>
          <a:p>
            <a:endParaRPr lang="en-GB" dirty="0"/>
          </a:p>
          <a:p>
            <a:r>
              <a:rPr lang="en-GB" dirty="0"/>
              <a:t>Risk: password exposed, someone secretly “listens in” to steal login details to gain unauthorised access.</a:t>
            </a:r>
          </a:p>
        </p:txBody>
      </p:sp>
    </p:spTree>
    <p:extLst>
      <p:ext uri="{BB962C8B-B14F-4D97-AF65-F5344CB8AC3E}">
        <p14:creationId xmlns:p14="http://schemas.microsoft.com/office/powerpoint/2010/main" val="394893993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8A4CBC-8DCE-BE54-AC0A-89874C38B9A1}"/>
              </a:ext>
            </a:extLst>
          </p:cNvPr>
          <p:cNvSpPr>
            <a:spLocks noGrp="1"/>
          </p:cNvSpPr>
          <p:nvPr>
            <p:ph type="title"/>
          </p:nvPr>
        </p:nvSpPr>
        <p:spPr>
          <a:xfrm>
            <a:off x="2725487" y="1132765"/>
            <a:ext cx="9603275" cy="1049235"/>
          </a:xfrm>
        </p:spPr>
        <p:txBody>
          <a:bodyPr/>
          <a:lstStyle/>
          <a:p>
            <a:r>
              <a:rPr lang="fr-FR" dirty="0"/>
              <a:t>C. SMB (Port 445) – </a:t>
            </a:r>
            <a:r>
              <a:rPr lang="fr-FR" dirty="0">
                <a:solidFill>
                  <a:schemeClr val="accent1"/>
                </a:solidFill>
              </a:rPr>
              <a:t>CRITICAL!</a:t>
            </a:r>
            <a:endParaRPr lang="en-GB" dirty="0">
              <a:solidFill>
                <a:schemeClr val="accent1"/>
              </a:solidFill>
            </a:endParaRPr>
          </a:p>
        </p:txBody>
      </p:sp>
      <p:pic>
        <p:nvPicPr>
          <p:cNvPr id="7" name="Picture 6" descr="The image depicts a digital map overlaying with various data points, likely representing global locations connected by lines or dots, possibly indicating data transmission or communication networks.&#10;&#10;AI-generated content may be incorrect.">
            <a:extLst>
              <a:ext uri="{FF2B5EF4-FFF2-40B4-BE49-F238E27FC236}">
                <a16:creationId xmlns:a16="http://schemas.microsoft.com/office/drawing/2014/main" id="{8403BA97-B450-5511-DD24-7EDFC7C9CF6B}"/>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6291384" y="2140969"/>
            <a:ext cx="5334436" cy="3000620"/>
          </a:xfrm>
          <a:prstGeom prst="rect">
            <a:avLst/>
          </a:prstGeom>
        </p:spPr>
      </p:pic>
      <p:sp>
        <p:nvSpPr>
          <p:cNvPr id="10" name="TextBox 9">
            <a:extLst>
              <a:ext uri="{FF2B5EF4-FFF2-40B4-BE49-F238E27FC236}">
                <a16:creationId xmlns:a16="http://schemas.microsoft.com/office/drawing/2014/main" id="{4FE184CD-C436-A794-EFEA-36889D3CF413}"/>
              </a:ext>
            </a:extLst>
          </p:cNvPr>
          <p:cNvSpPr txBox="1"/>
          <p:nvPr/>
        </p:nvSpPr>
        <p:spPr>
          <a:xfrm>
            <a:off x="1242645" y="2140969"/>
            <a:ext cx="4149969" cy="1754326"/>
          </a:xfrm>
          <a:prstGeom prst="rect">
            <a:avLst/>
          </a:prstGeom>
          <a:noFill/>
        </p:spPr>
        <p:txBody>
          <a:bodyPr wrap="square">
            <a:spAutoFit/>
          </a:bodyPr>
          <a:lstStyle/>
          <a:p>
            <a:r>
              <a:rPr lang="en-GB" dirty="0"/>
              <a:t>Problem:</a:t>
            </a:r>
          </a:p>
          <a:p>
            <a:r>
              <a:rPr lang="en-GB" dirty="0"/>
              <a:t>Core Windows service</a:t>
            </a:r>
          </a:p>
          <a:p>
            <a:r>
              <a:rPr lang="en-GB" dirty="0"/>
              <a:t>Common attack target (e.g. ransomware)</a:t>
            </a:r>
          </a:p>
          <a:p>
            <a:endParaRPr lang="en-GB" dirty="0"/>
          </a:p>
          <a:p>
            <a:r>
              <a:rPr lang="en-GB" dirty="0"/>
              <a:t>Risk: Lateral movement, </a:t>
            </a:r>
          </a:p>
          <a:p>
            <a:r>
              <a:rPr lang="en-GB" dirty="0"/>
              <a:t>Remote code execution (if vulnerable)</a:t>
            </a:r>
          </a:p>
        </p:txBody>
      </p:sp>
    </p:spTree>
    <p:extLst>
      <p:ext uri="{BB962C8B-B14F-4D97-AF65-F5344CB8AC3E}">
        <p14:creationId xmlns:p14="http://schemas.microsoft.com/office/powerpoint/2010/main" val="426968417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00FAD2-6665-1307-C264-10F2C683076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BDCCB37-1AD3-313B-BCFE-1264DACBD6F8}"/>
              </a:ext>
            </a:extLst>
          </p:cNvPr>
          <p:cNvSpPr>
            <a:spLocks noGrp="1"/>
          </p:cNvSpPr>
          <p:nvPr>
            <p:ph type="title"/>
          </p:nvPr>
        </p:nvSpPr>
        <p:spPr>
          <a:xfrm>
            <a:off x="1177131" y="1400421"/>
            <a:ext cx="9603275" cy="1049235"/>
          </a:xfrm>
        </p:spPr>
        <p:txBody>
          <a:bodyPr>
            <a:noAutofit/>
          </a:bodyPr>
          <a:lstStyle/>
          <a:p>
            <a:r>
              <a:rPr lang="en-GB" sz="2000" b="1" dirty="0"/>
              <a:t>D. LDAP / Kerberos (Ports 389, 88, 464)</a:t>
            </a:r>
            <a:br>
              <a:rPr lang="en-GB" sz="2400" b="1" dirty="0"/>
            </a:br>
            <a:br>
              <a:rPr lang="en-GB" sz="2400" b="1" dirty="0"/>
            </a:br>
            <a:br>
              <a:rPr lang="en-GB" sz="1800" b="1" dirty="0">
                <a:latin typeface="+mn-lt"/>
              </a:rPr>
            </a:br>
            <a:r>
              <a:rPr lang="en-GB" sz="1800" dirty="0">
                <a:latin typeface="+mn-lt"/>
              </a:rPr>
              <a:t>Problem:</a:t>
            </a:r>
            <a:br>
              <a:rPr lang="en-GB" sz="1800" dirty="0">
                <a:latin typeface="+mn-lt"/>
              </a:rPr>
            </a:br>
            <a:r>
              <a:rPr lang="en-GB" sz="1800" dirty="0">
                <a:latin typeface="+mn-lt"/>
              </a:rPr>
              <a:t>Active Directory authentication services </a:t>
            </a:r>
            <a:br>
              <a:rPr lang="en-GB" sz="1800" dirty="0">
                <a:latin typeface="+mn-lt"/>
              </a:rPr>
            </a:br>
            <a:r>
              <a:rPr lang="en-GB" sz="1800" dirty="0">
                <a:latin typeface="+mn-lt"/>
              </a:rPr>
              <a:t>Highly sensitive </a:t>
            </a:r>
            <a:br>
              <a:rPr lang="en-GB" sz="1800" dirty="0">
                <a:latin typeface="+mn-lt"/>
              </a:rPr>
            </a:br>
            <a:br>
              <a:rPr lang="en-GB" sz="1800" dirty="0">
                <a:latin typeface="+mn-lt"/>
              </a:rPr>
            </a:br>
            <a:r>
              <a:rPr lang="en-GB" sz="1800" dirty="0">
                <a:latin typeface="+mn-lt"/>
              </a:rPr>
              <a:t>Risk:</a:t>
            </a:r>
            <a:br>
              <a:rPr lang="en-GB" sz="1800" dirty="0">
                <a:latin typeface="+mn-lt"/>
              </a:rPr>
            </a:br>
            <a:r>
              <a:rPr lang="en-GB" sz="1800" dirty="0">
                <a:latin typeface="+mn-lt"/>
              </a:rPr>
              <a:t>Credential attacks </a:t>
            </a:r>
            <a:br>
              <a:rPr lang="en-GB" sz="1800" dirty="0">
                <a:latin typeface="+mn-lt"/>
              </a:rPr>
            </a:br>
            <a:r>
              <a:rPr lang="en-GB" sz="1800" dirty="0">
                <a:latin typeface="+mn-lt"/>
              </a:rPr>
              <a:t>Domain compromise</a:t>
            </a:r>
            <a:br>
              <a:rPr lang="en-GB" sz="2400" dirty="0">
                <a:latin typeface="Stencil" panose="040409050D0802020404" pitchFamily="82" charset="0"/>
              </a:rPr>
            </a:br>
            <a:endParaRPr lang="en-GB" sz="2400" dirty="0">
              <a:solidFill>
                <a:schemeClr val="accent1"/>
              </a:solidFill>
              <a:latin typeface="Stencil" panose="040409050D0802020404" pitchFamily="82" charset="0"/>
            </a:endParaRPr>
          </a:p>
        </p:txBody>
      </p:sp>
      <p:pic>
        <p:nvPicPr>
          <p:cNvPr id="7" name="Picture 6" descr="The image depicts a digital map overlaying with various data points, likely representing global locations connected by lines or dots, possibly indicating data transmission or communication networks.&#10;&#10;AI-generated content may be incorrect.">
            <a:extLst>
              <a:ext uri="{FF2B5EF4-FFF2-40B4-BE49-F238E27FC236}">
                <a16:creationId xmlns:a16="http://schemas.microsoft.com/office/drawing/2014/main" id="{79C78181-6AE1-4489-A9CB-4BC0BD1D045E}"/>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6611815" y="2250383"/>
            <a:ext cx="4683078" cy="263423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90239443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48A3C7-4A7C-A61A-093A-D12B067BAE2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AAF7585-EF8B-98F3-8AAC-5B228BDB938A}"/>
              </a:ext>
            </a:extLst>
          </p:cNvPr>
          <p:cNvSpPr>
            <a:spLocks noGrp="1"/>
          </p:cNvSpPr>
          <p:nvPr>
            <p:ph type="title"/>
          </p:nvPr>
        </p:nvSpPr>
        <p:spPr>
          <a:xfrm>
            <a:off x="536270" y="1447314"/>
            <a:ext cx="9603275" cy="1049235"/>
          </a:xfrm>
        </p:spPr>
        <p:txBody>
          <a:bodyPr>
            <a:no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black"/>
                </a:solidFill>
                <a:effectLst/>
                <a:uLnTx/>
                <a:uFillTx/>
                <a:latin typeface="Gill Sans MT" panose="020B0502020104020203"/>
                <a:ea typeface="+mn-ea"/>
                <a:cs typeface="+mn-cs"/>
              </a:rPr>
              <a:t>                                                  E. Printer Service (515)</a:t>
            </a:r>
            <a:br>
              <a:rPr kumimoji="0" lang="en-GB" sz="2000" b="0" i="0" u="none" strike="noStrike" kern="1200" cap="none" spc="0" normalizeH="0" baseline="0" noProof="0" dirty="0">
                <a:ln>
                  <a:noFill/>
                </a:ln>
                <a:solidFill>
                  <a:prstClr val="black"/>
                </a:solidFill>
                <a:effectLst/>
                <a:uLnTx/>
                <a:uFillTx/>
                <a:latin typeface="Gill Sans MT" panose="020B0502020104020203"/>
                <a:ea typeface="+mn-ea"/>
                <a:cs typeface="+mn-cs"/>
              </a:rPr>
            </a:br>
            <a:br>
              <a:rPr kumimoji="0" lang="en-GB" sz="2000" b="0" i="0" u="none" strike="noStrike" kern="1200" cap="none" spc="0" normalizeH="0" baseline="0" noProof="0" dirty="0">
                <a:ln>
                  <a:noFill/>
                </a:ln>
                <a:solidFill>
                  <a:prstClr val="black"/>
                </a:solidFill>
                <a:effectLst/>
                <a:uLnTx/>
                <a:uFillTx/>
                <a:latin typeface="Gill Sans MT" panose="020B0502020104020203"/>
                <a:ea typeface="+mn-ea"/>
                <a:cs typeface="+mn-cs"/>
              </a:rPr>
            </a:br>
            <a:r>
              <a:rPr kumimoji="0" lang="en-GB" sz="2000" b="0" i="0" u="none" strike="noStrike" kern="1200" cap="none" spc="0" normalizeH="0" baseline="0" noProof="0" dirty="0">
                <a:ln>
                  <a:noFill/>
                </a:ln>
                <a:solidFill>
                  <a:prstClr val="black"/>
                </a:solidFill>
                <a:effectLst/>
                <a:uLnTx/>
                <a:uFillTx/>
                <a:latin typeface="Gill Sans MT" panose="020B0502020104020203"/>
                <a:ea typeface="+mn-ea"/>
                <a:cs typeface="+mn-cs"/>
              </a:rPr>
              <a:t>Problem:</a:t>
            </a:r>
            <a:br>
              <a:rPr kumimoji="0" lang="en-GB" sz="2000" b="0" i="0" u="none" strike="noStrike" kern="1200" cap="none" spc="0" normalizeH="0" baseline="0" noProof="0" dirty="0">
                <a:ln>
                  <a:noFill/>
                </a:ln>
                <a:solidFill>
                  <a:prstClr val="black"/>
                </a:solidFill>
                <a:effectLst/>
                <a:uLnTx/>
                <a:uFillTx/>
                <a:latin typeface="Gill Sans MT" panose="020B0502020104020203"/>
                <a:ea typeface="+mn-ea"/>
                <a:cs typeface="+mn-cs"/>
              </a:rPr>
            </a:br>
            <a:br>
              <a:rPr kumimoji="0" lang="en-GB" sz="2000" b="0" i="0" u="none" strike="noStrike" kern="1200" cap="none" spc="0" normalizeH="0" baseline="0" noProof="0" dirty="0">
                <a:ln>
                  <a:noFill/>
                </a:ln>
                <a:solidFill>
                  <a:prstClr val="black"/>
                </a:solidFill>
                <a:effectLst/>
                <a:uLnTx/>
                <a:uFillTx/>
                <a:latin typeface="Gill Sans MT" panose="020B0502020104020203"/>
                <a:ea typeface="+mn-ea"/>
                <a:cs typeface="+mn-cs"/>
              </a:rPr>
            </a:br>
            <a:r>
              <a:rPr kumimoji="0" lang="en-GB" sz="2000" b="0" i="0" u="none" strike="noStrike" kern="1200" cap="none" spc="0" normalizeH="0" baseline="0" noProof="0" dirty="0">
                <a:ln>
                  <a:noFill/>
                </a:ln>
                <a:solidFill>
                  <a:prstClr val="black"/>
                </a:solidFill>
                <a:effectLst/>
                <a:uLnTx/>
                <a:uFillTx/>
                <a:latin typeface="Gill Sans MT" panose="020B0502020104020203"/>
                <a:ea typeface="+mn-ea"/>
                <a:cs typeface="+mn-cs"/>
              </a:rPr>
              <a:t>Often forgotten service</a:t>
            </a:r>
            <a:br>
              <a:rPr kumimoji="0" lang="en-GB" sz="2000" b="0" i="0" u="none" strike="noStrike" kern="1200" cap="none" spc="0" normalizeH="0" baseline="0" noProof="0" dirty="0">
                <a:ln>
                  <a:noFill/>
                </a:ln>
                <a:solidFill>
                  <a:prstClr val="black"/>
                </a:solidFill>
                <a:effectLst/>
                <a:uLnTx/>
                <a:uFillTx/>
                <a:latin typeface="Gill Sans MT" panose="020B0502020104020203"/>
                <a:ea typeface="+mn-ea"/>
                <a:cs typeface="+mn-cs"/>
              </a:rPr>
            </a:br>
            <a:br>
              <a:rPr kumimoji="0" lang="en-GB" sz="2000" b="0" i="0" u="none" strike="noStrike" kern="1200" cap="none" spc="0" normalizeH="0" baseline="0" noProof="0" dirty="0">
                <a:ln>
                  <a:noFill/>
                </a:ln>
                <a:solidFill>
                  <a:prstClr val="black"/>
                </a:solidFill>
                <a:effectLst/>
                <a:uLnTx/>
                <a:uFillTx/>
                <a:latin typeface="Gill Sans MT" panose="020B0502020104020203"/>
                <a:ea typeface="+mn-ea"/>
                <a:cs typeface="+mn-cs"/>
              </a:rPr>
            </a:br>
            <a:r>
              <a:rPr kumimoji="0" lang="en-GB" sz="2000" b="0" i="0" u="none" strike="noStrike" kern="1200" cap="none" spc="0" normalizeH="0" baseline="0" noProof="0" dirty="0">
                <a:ln>
                  <a:noFill/>
                </a:ln>
                <a:solidFill>
                  <a:prstClr val="black"/>
                </a:solidFill>
                <a:effectLst/>
                <a:uLnTx/>
                <a:uFillTx/>
                <a:latin typeface="Gill Sans MT" panose="020B0502020104020203"/>
                <a:ea typeface="+mn-ea"/>
                <a:cs typeface="+mn-cs"/>
              </a:rPr>
              <a:t>Risk: </a:t>
            </a:r>
            <a:br>
              <a:rPr kumimoji="0" lang="en-GB" sz="2000" b="0" i="0" u="none" strike="noStrike" kern="1200" cap="none" spc="0" normalizeH="0" baseline="0" noProof="0" dirty="0">
                <a:ln>
                  <a:noFill/>
                </a:ln>
                <a:solidFill>
                  <a:prstClr val="black"/>
                </a:solidFill>
                <a:effectLst/>
                <a:uLnTx/>
                <a:uFillTx/>
                <a:latin typeface="Gill Sans MT" panose="020B0502020104020203"/>
                <a:ea typeface="+mn-ea"/>
                <a:cs typeface="+mn-cs"/>
              </a:rPr>
            </a:br>
            <a:br>
              <a:rPr kumimoji="0" lang="en-GB" sz="2000" b="0" i="0" u="none" strike="noStrike" kern="1200" cap="none" spc="0" normalizeH="0" baseline="0" noProof="0" dirty="0">
                <a:ln>
                  <a:noFill/>
                </a:ln>
                <a:solidFill>
                  <a:prstClr val="black"/>
                </a:solidFill>
                <a:effectLst/>
                <a:uLnTx/>
                <a:uFillTx/>
                <a:latin typeface="Gill Sans MT" panose="020B0502020104020203"/>
                <a:ea typeface="+mn-ea"/>
                <a:cs typeface="+mn-cs"/>
              </a:rPr>
            </a:br>
            <a:r>
              <a:rPr kumimoji="0" lang="en-GB" sz="2000" b="0" i="0" u="none" strike="noStrike" kern="1200" cap="none" spc="0" normalizeH="0" baseline="0" noProof="0" dirty="0">
                <a:ln>
                  <a:noFill/>
                </a:ln>
                <a:solidFill>
                  <a:prstClr val="black"/>
                </a:solidFill>
                <a:effectLst/>
                <a:uLnTx/>
                <a:uFillTx/>
                <a:latin typeface="Gill Sans MT" panose="020B0502020104020203"/>
                <a:ea typeface="+mn-ea"/>
                <a:cs typeface="+mn-cs"/>
              </a:rPr>
              <a:t>Exploitable in some attacks (Print Spooler issues)</a:t>
            </a:r>
            <a:br>
              <a:rPr kumimoji="0" lang="en-GB" sz="2000" b="0" i="0" u="none" strike="noStrike" kern="1200" cap="none" spc="0" normalizeH="0" baseline="0" noProof="0" dirty="0">
                <a:ln>
                  <a:noFill/>
                </a:ln>
                <a:solidFill>
                  <a:prstClr val="black"/>
                </a:solidFill>
                <a:effectLst/>
                <a:uLnTx/>
                <a:uFillTx/>
                <a:latin typeface="Gill Sans MT" panose="020B0502020104020203"/>
                <a:ea typeface="+mn-ea"/>
                <a:cs typeface="+mn-cs"/>
              </a:rPr>
            </a:br>
            <a:br>
              <a:rPr lang="en-GB" sz="2000" b="1" dirty="0"/>
            </a:br>
            <a:br>
              <a:rPr lang="en-GB" sz="2400" b="1" dirty="0"/>
            </a:br>
            <a:br>
              <a:rPr lang="en-GB" sz="1800" b="1" dirty="0">
                <a:latin typeface="+mn-lt"/>
              </a:rPr>
            </a:br>
            <a:endParaRPr lang="en-GB" sz="2400" dirty="0">
              <a:solidFill>
                <a:schemeClr val="accent1"/>
              </a:solidFill>
              <a:latin typeface="Stencil" panose="040409050D0802020404" pitchFamily="82" charset="0"/>
            </a:endParaRPr>
          </a:p>
        </p:txBody>
      </p:sp>
      <p:pic>
        <p:nvPicPr>
          <p:cNvPr id="7" name="Picture 6" descr="The image depicts a digital map overlaying with various data points, likely representing global locations connected by lines or dots, possibly indicating data transmission or communication networks.&#10;&#10;AI-generated content may be incorrect.">
            <a:extLst>
              <a:ext uri="{FF2B5EF4-FFF2-40B4-BE49-F238E27FC236}">
                <a16:creationId xmlns:a16="http://schemas.microsoft.com/office/drawing/2014/main" id="{C1D3C6D3-B33F-C7AC-15CE-A6DD031D0812}"/>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6611815" y="2250383"/>
            <a:ext cx="4683078" cy="263423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85215176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22B8F0-ED3E-4E85-865A-71481373793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6CC6873-98CF-37F8-80CF-2F836D44B7D2}"/>
              </a:ext>
            </a:extLst>
          </p:cNvPr>
          <p:cNvSpPr>
            <a:spLocks noGrp="1"/>
          </p:cNvSpPr>
          <p:nvPr>
            <p:ph type="title"/>
          </p:nvPr>
        </p:nvSpPr>
        <p:spPr>
          <a:xfrm>
            <a:off x="559716" y="1478832"/>
            <a:ext cx="9603275" cy="1049235"/>
          </a:xfrm>
        </p:spPr>
        <p:txBody>
          <a:bodyPr>
            <a:no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br>
              <a:rPr kumimoji="0" lang="en-GB" sz="1800" b="0" i="0" u="none" strike="noStrike" kern="1200" cap="none" spc="0" normalizeH="0" baseline="0" noProof="0" dirty="0">
                <a:ln>
                  <a:noFill/>
                </a:ln>
                <a:solidFill>
                  <a:prstClr val="black"/>
                </a:solidFill>
                <a:effectLst/>
                <a:uLnTx/>
                <a:uFillTx/>
                <a:latin typeface="Gill Sans MT" panose="020B0502020104020203"/>
                <a:ea typeface="+mn-ea"/>
                <a:cs typeface="+mn-cs"/>
              </a:rPr>
            </a:br>
            <a:br>
              <a:rPr lang="en-GB" sz="2400" b="1" dirty="0"/>
            </a:br>
            <a:br>
              <a:rPr lang="en-GB" sz="2400" b="1" dirty="0"/>
            </a:br>
            <a:br>
              <a:rPr lang="en-GB" sz="1800" b="1" dirty="0">
                <a:latin typeface="+mn-lt"/>
              </a:rPr>
            </a:br>
            <a:endParaRPr lang="en-GB" sz="2400" dirty="0">
              <a:solidFill>
                <a:schemeClr val="accent1"/>
              </a:solidFill>
              <a:latin typeface="Stencil" panose="040409050D0802020404" pitchFamily="82" charset="0"/>
            </a:endParaRPr>
          </a:p>
        </p:txBody>
      </p:sp>
      <p:pic>
        <p:nvPicPr>
          <p:cNvPr id="7" name="Picture 6" descr="The image depicts a digital map overlaying with various data points, likely representing global locations connected by lines or dots, possibly indicating data transmission or communication networks.&#10;&#10;AI-generated content may be incorrect.">
            <a:extLst>
              <a:ext uri="{FF2B5EF4-FFF2-40B4-BE49-F238E27FC236}">
                <a16:creationId xmlns:a16="http://schemas.microsoft.com/office/drawing/2014/main" id="{A8817F12-662C-F9D8-B6D9-7A6C7BEA80E9}"/>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6611815" y="2250383"/>
            <a:ext cx="4683078" cy="263423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4" name="TextBox 3">
            <a:extLst>
              <a:ext uri="{FF2B5EF4-FFF2-40B4-BE49-F238E27FC236}">
                <a16:creationId xmlns:a16="http://schemas.microsoft.com/office/drawing/2014/main" id="{7B3C8EDF-D5C7-5A41-8D55-F39F8C2E25E0}"/>
              </a:ext>
            </a:extLst>
          </p:cNvPr>
          <p:cNvSpPr txBox="1"/>
          <p:nvPr/>
        </p:nvSpPr>
        <p:spPr>
          <a:xfrm>
            <a:off x="3808046" y="1294851"/>
            <a:ext cx="6099906" cy="461665"/>
          </a:xfrm>
          <a:prstGeom prst="rect">
            <a:avLst/>
          </a:prstGeom>
          <a:noFill/>
        </p:spPr>
        <p:txBody>
          <a:bodyPr wrap="square">
            <a:spAutoFit/>
          </a:bodyPr>
          <a:lstStyle/>
          <a:p>
            <a:r>
              <a:rPr lang="en-GB" sz="2400" b="1" dirty="0"/>
              <a:t>F. Web Services (80, 443)</a:t>
            </a:r>
          </a:p>
        </p:txBody>
      </p:sp>
      <p:sp>
        <p:nvSpPr>
          <p:cNvPr id="6" name="TextBox 5">
            <a:extLst>
              <a:ext uri="{FF2B5EF4-FFF2-40B4-BE49-F238E27FC236}">
                <a16:creationId xmlns:a16="http://schemas.microsoft.com/office/drawing/2014/main" id="{B0BA91EB-C3ED-D92B-3373-813D00DC226B}"/>
              </a:ext>
            </a:extLst>
          </p:cNvPr>
          <p:cNvSpPr txBox="1"/>
          <p:nvPr/>
        </p:nvSpPr>
        <p:spPr>
          <a:xfrm>
            <a:off x="306754" y="2712048"/>
            <a:ext cx="6099906" cy="1508105"/>
          </a:xfrm>
          <a:prstGeom prst="rect">
            <a:avLst/>
          </a:prstGeom>
          <a:noFill/>
        </p:spPr>
        <p:txBody>
          <a:bodyPr wrap="square">
            <a:spAutoFit/>
          </a:bodyPr>
          <a:lstStyle/>
          <a:p>
            <a:r>
              <a:rPr lang="en-GB" dirty="0"/>
              <a:t>Problem: IIS/Web services exposed</a:t>
            </a:r>
          </a:p>
          <a:p>
            <a:endParaRPr lang="en-GB" dirty="0"/>
          </a:p>
          <a:p>
            <a:r>
              <a:rPr lang="en-GB" dirty="0"/>
              <a:t>Risk:  </a:t>
            </a:r>
          </a:p>
          <a:p>
            <a:r>
              <a:rPr lang="en-GB" dirty="0"/>
              <a:t>Web vulnerabilities, </a:t>
            </a:r>
            <a:r>
              <a:rPr lang="en-GB" sz="2000" dirty="0"/>
              <a:t>misconfiguration</a:t>
            </a:r>
            <a:r>
              <a:rPr lang="en-GB" dirty="0"/>
              <a:t>, and exploitation via browser-based attacks</a:t>
            </a:r>
          </a:p>
        </p:txBody>
      </p:sp>
    </p:spTree>
    <p:extLst>
      <p:ext uri="{BB962C8B-B14F-4D97-AF65-F5344CB8AC3E}">
        <p14:creationId xmlns:p14="http://schemas.microsoft.com/office/powerpoint/2010/main" val="156316519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48925F-EBA0-A910-255A-74F36FD213EE}"/>
              </a:ext>
            </a:extLst>
          </p:cNvPr>
          <p:cNvSpPr>
            <a:spLocks noGrp="1"/>
          </p:cNvSpPr>
          <p:nvPr>
            <p:ph type="title"/>
          </p:nvPr>
        </p:nvSpPr>
        <p:spPr>
          <a:xfrm>
            <a:off x="1764194" y="1226550"/>
            <a:ext cx="9603275" cy="1049235"/>
          </a:xfrm>
        </p:spPr>
        <p:txBody>
          <a:bodyPr/>
          <a:lstStyle/>
          <a:p>
            <a:r>
              <a:rPr lang="en-GB" dirty="0"/>
              <a:t>Conclusion of S-DC server analysis</a:t>
            </a:r>
          </a:p>
        </p:txBody>
      </p:sp>
      <p:sp>
        <p:nvSpPr>
          <p:cNvPr id="4" name="TextBox 3">
            <a:extLst>
              <a:ext uri="{FF2B5EF4-FFF2-40B4-BE49-F238E27FC236}">
                <a16:creationId xmlns:a16="http://schemas.microsoft.com/office/drawing/2014/main" id="{850BCAD8-8E08-93D6-D110-D9AFC748A397}"/>
              </a:ext>
            </a:extLst>
          </p:cNvPr>
          <p:cNvSpPr txBox="1"/>
          <p:nvPr/>
        </p:nvSpPr>
        <p:spPr>
          <a:xfrm>
            <a:off x="308715" y="2040337"/>
            <a:ext cx="6099906" cy="1631216"/>
          </a:xfrm>
          <a:prstGeom prst="rect">
            <a:avLst/>
          </a:prstGeom>
          <a:noFill/>
        </p:spPr>
        <p:txBody>
          <a:bodyPr wrap="square">
            <a:spAutoFit/>
          </a:bodyPr>
          <a:lstStyle/>
          <a:p>
            <a:r>
              <a:rPr lang="en-GB" sz="2000" dirty="0"/>
              <a:t>This server has:  </a:t>
            </a:r>
          </a:p>
          <a:p>
            <a:r>
              <a:rPr lang="en-GB" sz="2000" dirty="0"/>
              <a:t>MANY open ports </a:t>
            </a:r>
          </a:p>
          <a:p>
            <a:r>
              <a:rPr lang="en-GB" sz="2000" dirty="0"/>
              <a:t>Critical infrastructure services</a:t>
            </a:r>
          </a:p>
          <a:p>
            <a:r>
              <a:rPr lang="en-GB" sz="2000" dirty="0"/>
              <a:t>Legacy protocols</a:t>
            </a:r>
          </a:p>
          <a:p>
            <a:endParaRPr lang="en-GB" sz="2000" dirty="0"/>
          </a:p>
        </p:txBody>
      </p:sp>
      <p:sp>
        <p:nvSpPr>
          <p:cNvPr id="6" name="TextBox 5">
            <a:extLst>
              <a:ext uri="{FF2B5EF4-FFF2-40B4-BE49-F238E27FC236}">
                <a16:creationId xmlns:a16="http://schemas.microsoft.com/office/drawing/2014/main" id="{2DEB30E5-2D6F-3E72-1BCD-801C51D17846}"/>
              </a:ext>
            </a:extLst>
          </p:cNvPr>
          <p:cNvSpPr txBox="1"/>
          <p:nvPr/>
        </p:nvSpPr>
        <p:spPr>
          <a:xfrm>
            <a:off x="5449277" y="2745945"/>
            <a:ext cx="6099906" cy="3139321"/>
          </a:xfrm>
          <a:prstGeom prst="rect">
            <a:avLst/>
          </a:prstGeom>
          <a:noFill/>
        </p:spPr>
        <p:txBody>
          <a:bodyPr wrap="square">
            <a:spAutoFit/>
          </a:bodyPr>
          <a:lstStyle/>
          <a:p>
            <a:r>
              <a:rPr lang="en-GB" dirty="0"/>
              <a:t>The Domain Controller (192.168.1.1) exposes multiple critical services including SMB, LDAP, Kerberos, and HTTP. </a:t>
            </a:r>
          </a:p>
          <a:p>
            <a:endParaRPr lang="en-GB" dirty="0"/>
          </a:p>
          <a:p>
            <a:r>
              <a:rPr lang="en-GB" dirty="0"/>
              <a:t>Additionally, several legacy services such as echo, discard, and </a:t>
            </a:r>
            <a:r>
              <a:rPr lang="en-GB" dirty="0" err="1"/>
              <a:t>chargen</a:t>
            </a:r>
            <a:r>
              <a:rPr lang="en-GB" dirty="0"/>
              <a:t> are enabled, significantly increasing the attack surface.</a:t>
            </a:r>
          </a:p>
          <a:p>
            <a:endParaRPr lang="en-GB" dirty="0"/>
          </a:p>
          <a:p>
            <a:r>
              <a:rPr lang="en-GB" dirty="0"/>
              <a:t> The presence of unencrypted FTP (File Transfer Protocol) further introduces the risk of credential compromise. </a:t>
            </a:r>
          </a:p>
          <a:p>
            <a:endParaRPr lang="en-GB" dirty="0"/>
          </a:p>
          <a:p>
            <a:r>
              <a:rPr lang="en-GB" dirty="0"/>
              <a:t>Overall</a:t>
            </a:r>
            <a:r>
              <a:rPr lang="en-GB" b="1" dirty="0">
                <a:solidFill>
                  <a:srgbClr val="FF0000"/>
                </a:solidFill>
              </a:rPr>
              <a:t>, the server presents a high-risk profile due to excessive exposed services</a:t>
            </a:r>
          </a:p>
        </p:txBody>
      </p:sp>
      <p:pic>
        <p:nvPicPr>
          <p:cNvPr id="8" name="Picture 7" descr="The image is a dynamic cyber threat map provided by ThreatCloud Intelligence, illustrating a total of 12,889,007 cyber attacks detected, with a list of top target and attacking countries.&#10;&#10;AI-generated content may be incorrect.">
            <a:extLst>
              <a:ext uri="{FF2B5EF4-FFF2-40B4-BE49-F238E27FC236}">
                <a16:creationId xmlns:a16="http://schemas.microsoft.com/office/drawing/2014/main" id="{D98159CB-0603-13F7-0A31-101A3F42FC74}"/>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t="12668"/>
          <a:stretch>
            <a:fillRect/>
          </a:stretch>
        </p:blipFill>
        <p:spPr>
          <a:xfrm>
            <a:off x="207115" y="3279165"/>
            <a:ext cx="4959657" cy="2606101"/>
          </a:xfrm>
          <a:prstGeom prst="rect">
            <a:avLst/>
          </a:prstGeom>
          <a:ln>
            <a:noFill/>
          </a:ln>
          <a:effectLst>
            <a:softEdge rad="112500"/>
          </a:effectLst>
        </p:spPr>
      </p:pic>
    </p:spTree>
    <p:extLst>
      <p:ext uri="{BB962C8B-B14F-4D97-AF65-F5344CB8AC3E}">
        <p14:creationId xmlns:p14="http://schemas.microsoft.com/office/powerpoint/2010/main" val="388487672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850443-4134-C6D4-727C-966CD0790AD1}"/>
              </a:ext>
            </a:extLst>
          </p:cNvPr>
          <p:cNvSpPr>
            <a:spLocks noGrp="1"/>
          </p:cNvSpPr>
          <p:nvPr>
            <p:ph type="title"/>
          </p:nvPr>
        </p:nvSpPr>
        <p:spPr>
          <a:xfrm>
            <a:off x="2220147" y="1383322"/>
            <a:ext cx="8643154" cy="650788"/>
          </a:xfrm>
        </p:spPr>
        <p:txBody>
          <a:bodyPr>
            <a:normAutofit fontScale="90000"/>
          </a:bodyPr>
          <a:lstStyle/>
          <a:p>
            <a:pPr algn="ctr"/>
            <a:r>
              <a:rPr lang="en-GB" dirty="0"/>
              <a:t>Categorised vulnerabilities</a:t>
            </a:r>
            <a:br>
              <a:rPr lang="en-GB" dirty="0"/>
            </a:br>
            <a:r>
              <a:rPr lang="en-GB" dirty="0">
                <a:solidFill>
                  <a:srgbClr val="FF0000"/>
                </a:solidFill>
              </a:rPr>
              <a:t>high severity</a:t>
            </a:r>
            <a:endParaRPr lang="en-GB" dirty="0"/>
          </a:p>
        </p:txBody>
      </p:sp>
      <p:sp>
        <p:nvSpPr>
          <p:cNvPr id="3" name="Text Placeholder 2">
            <a:extLst>
              <a:ext uri="{FF2B5EF4-FFF2-40B4-BE49-F238E27FC236}">
                <a16:creationId xmlns:a16="http://schemas.microsoft.com/office/drawing/2014/main" id="{B2532C1D-7E86-14D7-213D-10B85711DC97}"/>
              </a:ext>
            </a:extLst>
          </p:cNvPr>
          <p:cNvSpPr>
            <a:spLocks noGrp="1"/>
          </p:cNvSpPr>
          <p:nvPr>
            <p:ph type="body" idx="1"/>
          </p:nvPr>
        </p:nvSpPr>
        <p:spPr>
          <a:xfrm>
            <a:off x="1376085" y="2065474"/>
            <a:ext cx="8630446" cy="1012929"/>
          </a:xfrm>
        </p:spPr>
        <p:txBody>
          <a:bodyPr>
            <a:normAutofit fontScale="25000" lnSpcReduction="20000"/>
          </a:bodyPr>
          <a:lstStyle/>
          <a:p>
            <a:pPr>
              <a:buNone/>
            </a:pPr>
            <a:r>
              <a:rPr lang="en-GB" sz="7200" b="1" dirty="0"/>
              <a:t>1. SMB Exposure (Port 445)</a:t>
            </a:r>
          </a:p>
          <a:p>
            <a:pPr>
              <a:buFont typeface="Arial" panose="020B0604020202020204" pitchFamily="34" charset="0"/>
              <a:buChar char="•"/>
            </a:pPr>
            <a:r>
              <a:rPr lang="en-GB" sz="7200" b="1" dirty="0"/>
              <a:t>System:</a:t>
            </a:r>
            <a:r>
              <a:rPr lang="en-GB" sz="7200" dirty="0"/>
              <a:t> S-DC / Windows Machines </a:t>
            </a:r>
          </a:p>
          <a:p>
            <a:pPr>
              <a:buFont typeface="Arial" panose="020B0604020202020204" pitchFamily="34" charset="0"/>
              <a:buChar char="•"/>
            </a:pPr>
            <a:r>
              <a:rPr lang="en-GB" sz="7200" b="1" dirty="0"/>
              <a:t>Risk:</a:t>
            </a:r>
            <a:r>
              <a:rPr lang="en-GB" sz="7200" dirty="0"/>
              <a:t> Remote exploitation, ransomware, lateral movement </a:t>
            </a:r>
          </a:p>
          <a:p>
            <a:pPr>
              <a:buFont typeface="Arial" panose="020B0604020202020204" pitchFamily="34" charset="0"/>
              <a:buChar char="•"/>
            </a:pPr>
            <a:r>
              <a:rPr lang="en-GB" sz="7200" b="1" dirty="0"/>
              <a:t>Reason:</a:t>
            </a:r>
            <a:r>
              <a:rPr lang="en-GB" sz="7200" dirty="0"/>
              <a:t> SMB is highly targeted in attacks </a:t>
            </a:r>
          </a:p>
          <a:p>
            <a:pPr>
              <a:buNone/>
            </a:pPr>
            <a:br>
              <a:rPr lang="en-GB" sz="7200" dirty="0"/>
            </a:br>
            <a:endParaRPr lang="en-GB" sz="7200" dirty="0"/>
          </a:p>
          <a:p>
            <a:pPr>
              <a:buNone/>
            </a:pPr>
            <a:r>
              <a:rPr lang="en-GB" sz="7200" b="1" dirty="0"/>
              <a:t>2. FTP Service (Port 21)</a:t>
            </a:r>
          </a:p>
          <a:p>
            <a:pPr>
              <a:buFont typeface="Arial" panose="020B0604020202020204" pitchFamily="34" charset="0"/>
              <a:buChar char="•"/>
            </a:pPr>
            <a:r>
              <a:rPr lang="en-GB" sz="7200" b="1" dirty="0"/>
              <a:t>System:</a:t>
            </a:r>
            <a:r>
              <a:rPr lang="en-GB" sz="7200" dirty="0"/>
              <a:t> S-DC </a:t>
            </a:r>
          </a:p>
          <a:p>
            <a:pPr>
              <a:buFont typeface="Arial" panose="020B0604020202020204" pitchFamily="34" charset="0"/>
              <a:buChar char="•"/>
            </a:pPr>
            <a:r>
              <a:rPr lang="en-GB" sz="7200" b="1" dirty="0"/>
              <a:t>Risk:</a:t>
            </a:r>
            <a:r>
              <a:rPr lang="en-GB" sz="7200" dirty="0"/>
              <a:t> Credentials transmitted in plain text </a:t>
            </a:r>
          </a:p>
          <a:p>
            <a:pPr>
              <a:buFont typeface="Arial" panose="020B0604020202020204" pitchFamily="34" charset="0"/>
              <a:buChar char="•"/>
            </a:pPr>
            <a:r>
              <a:rPr lang="en-GB" sz="7200" b="1" dirty="0"/>
              <a:t>Impact:</a:t>
            </a:r>
            <a:r>
              <a:rPr lang="en-GB" sz="7200" dirty="0"/>
              <a:t> Easy interception (sniffing attack)</a:t>
            </a:r>
          </a:p>
          <a:p>
            <a:endParaRPr lang="en-GB" dirty="0"/>
          </a:p>
        </p:txBody>
      </p:sp>
    </p:spTree>
    <p:extLst>
      <p:ext uri="{BB962C8B-B14F-4D97-AF65-F5344CB8AC3E}">
        <p14:creationId xmlns:p14="http://schemas.microsoft.com/office/powerpoint/2010/main" val="330942311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819DFE-5408-EBE7-AB66-51B26454AC5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4B9EF7E-00FE-75F9-38FB-45DA0362557E}"/>
              </a:ext>
            </a:extLst>
          </p:cNvPr>
          <p:cNvSpPr>
            <a:spLocks noGrp="1"/>
          </p:cNvSpPr>
          <p:nvPr>
            <p:ph type="title"/>
          </p:nvPr>
        </p:nvSpPr>
        <p:spPr>
          <a:xfrm>
            <a:off x="2220147" y="1383322"/>
            <a:ext cx="8643154" cy="650788"/>
          </a:xfrm>
        </p:spPr>
        <p:txBody>
          <a:bodyPr>
            <a:normAutofit fontScale="90000"/>
          </a:bodyPr>
          <a:lstStyle/>
          <a:p>
            <a:pPr algn="ctr"/>
            <a:r>
              <a:rPr lang="en-GB" dirty="0"/>
              <a:t>Categorised vulnerabilities</a:t>
            </a:r>
            <a:br>
              <a:rPr lang="en-GB" dirty="0"/>
            </a:br>
            <a:r>
              <a:rPr lang="en-GB" b="1" dirty="0">
                <a:solidFill>
                  <a:srgbClr val="FFC000"/>
                </a:solidFill>
              </a:rPr>
              <a:t>medium severity</a:t>
            </a:r>
          </a:p>
        </p:txBody>
      </p:sp>
      <p:sp>
        <p:nvSpPr>
          <p:cNvPr id="3" name="Text Placeholder 2">
            <a:extLst>
              <a:ext uri="{FF2B5EF4-FFF2-40B4-BE49-F238E27FC236}">
                <a16:creationId xmlns:a16="http://schemas.microsoft.com/office/drawing/2014/main" id="{55F67D58-B698-6BB8-F8FD-8C44CD45C5AB}"/>
              </a:ext>
            </a:extLst>
          </p:cNvPr>
          <p:cNvSpPr>
            <a:spLocks noGrp="1"/>
          </p:cNvSpPr>
          <p:nvPr>
            <p:ph type="body" idx="1"/>
          </p:nvPr>
        </p:nvSpPr>
        <p:spPr>
          <a:xfrm>
            <a:off x="1376085" y="2065474"/>
            <a:ext cx="8630446" cy="1012929"/>
          </a:xfrm>
        </p:spPr>
        <p:txBody>
          <a:bodyPr>
            <a:normAutofit fontScale="25000" lnSpcReduction="20000"/>
          </a:bodyPr>
          <a:lstStyle/>
          <a:p>
            <a:r>
              <a:rPr lang="en-GB" sz="7200" b="1" dirty="0"/>
              <a:t>3. Open SSH Service (Port 22)</a:t>
            </a:r>
          </a:p>
          <a:p>
            <a:r>
              <a:rPr lang="en-GB" sz="7200" b="1" dirty="0"/>
              <a:t>System:</a:t>
            </a:r>
            <a:r>
              <a:rPr lang="en-GB" sz="7200" dirty="0"/>
              <a:t> Linux Machines (L-CD / ClientL1) </a:t>
            </a:r>
          </a:p>
          <a:p>
            <a:r>
              <a:rPr lang="en-GB" sz="7200" b="1" dirty="0"/>
              <a:t>Risk:</a:t>
            </a:r>
            <a:r>
              <a:rPr lang="en-GB" sz="7200" dirty="0"/>
              <a:t> Brute-force login attacks </a:t>
            </a:r>
          </a:p>
          <a:p>
            <a:r>
              <a:rPr lang="en-GB" sz="7200" b="1" dirty="0"/>
              <a:t>Impact:</a:t>
            </a:r>
            <a:r>
              <a:rPr lang="en-GB" sz="7200" dirty="0"/>
              <a:t> Unauthorised remote access </a:t>
            </a:r>
          </a:p>
          <a:p>
            <a:endParaRPr lang="en-GB" sz="7200" dirty="0"/>
          </a:p>
          <a:p>
            <a:r>
              <a:rPr lang="en-GB" sz="7200" b="1" dirty="0"/>
              <a:t>4. Web Server Exposure (Ports 80 / 443)</a:t>
            </a:r>
          </a:p>
          <a:p>
            <a:r>
              <a:rPr lang="en-GB" sz="7200" b="1" dirty="0"/>
              <a:t>System:</a:t>
            </a:r>
            <a:r>
              <a:rPr lang="en-GB" sz="7200" dirty="0"/>
              <a:t> S-DC / Linux systems </a:t>
            </a:r>
          </a:p>
          <a:p>
            <a:r>
              <a:rPr lang="en-GB" sz="7200" b="1" dirty="0"/>
              <a:t>Risk:</a:t>
            </a:r>
            <a:r>
              <a:rPr lang="en-GB" sz="7200" dirty="0"/>
              <a:t> Web vulnerabilities, misconfiguration </a:t>
            </a:r>
          </a:p>
          <a:p>
            <a:r>
              <a:rPr lang="en-GB" sz="7200" b="1" dirty="0"/>
              <a:t>Impact:</a:t>
            </a:r>
            <a:r>
              <a:rPr lang="en-GB" sz="7200" dirty="0"/>
              <a:t> Possible exploitation via HTTP services </a:t>
            </a:r>
          </a:p>
          <a:p>
            <a:endParaRPr lang="en-GB" dirty="0"/>
          </a:p>
        </p:txBody>
      </p:sp>
    </p:spTree>
    <p:extLst>
      <p:ext uri="{BB962C8B-B14F-4D97-AF65-F5344CB8AC3E}">
        <p14:creationId xmlns:p14="http://schemas.microsoft.com/office/powerpoint/2010/main" val="77412711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2EC92C-C68E-8E88-44C3-2339410B309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96D5073-807E-6229-378F-7279988B4598}"/>
              </a:ext>
            </a:extLst>
          </p:cNvPr>
          <p:cNvSpPr>
            <a:spLocks noGrp="1"/>
          </p:cNvSpPr>
          <p:nvPr>
            <p:ph type="title"/>
          </p:nvPr>
        </p:nvSpPr>
        <p:spPr>
          <a:xfrm>
            <a:off x="2220147" y="992552"/>
            <a:ext cx="8643154" cy="650788"/>
          </a:xfrm>
        </p:spPr>
        <p:txBody>
          <a:bodyPr>
            <a:normAutofit fontScale="90000"/>
          </a:bodyPr>
          <a:lstStyle/>
          <a:p>
            <a:pPr algn="ctr"/>
            <a:r>
              <a:rPr lang="en-GB" dirty="0"/>
              <a:t>Categorised vulnerabilities</a:t>
            </a:r>
            <a:br>
              <a:rPr lang="en-GB" dirty="0"/>
            </a:br>
            <a:r>
              <a:rPr lang="en-GB" dirty="0">
                <a:solidFill>
                  <a:srgbClr val="92D050"/>
                </a:solidFill>
              </a:rPr>
              <a:t>low severity</a:t>
            </a:r>
            <a:endParaRPr lang="en-GB" b="1" dirty="0">
              <a:solidFill>
                <a:srgbClr val="FFC000"/>
              </a:solidFill>
            </a:endParaRPr>
          </a:p>
        </p:txBody>
      </p:sp>
      <p:sp>
        <p:nvSpPr>
          <p:cNvPr id="3" name="Text Placeholder 2">
            <a:extLst>
              <a:ext uri="{FF2B5EF4-FFF2-40B4-BE49-F238E27FC236}">
                <a16:creationId xmlns:a16="http://schemas.microsoft.com/office/drawing/2014/main" id="{ED50FBDB-AA37-DDA6-B026-30F10F4A914D}"/>
              </a:ext>
            </a:extLst>
          </p:cNvPr>
          <p:cNvSpPr>
            <a:spLocks noGrp="1"/>
          </p:cNvSpPr>
          <p:nvPr>
            <p:ph type="body" idx="1"/>
          </p:nvPr>
        </p:nvSpPr>
        <p:spPr>
          <a:xfrm>
            <a:off x="1251039" y="1807567"/>
            <a:ext cx="8630446" cy="1012929"/>
          </a:xfrm>
        </p:spPr>
        <p:txBody>
          <a:bodyPr>
            <a:normAutofit fontScale="25000" lnSpcReduction="20000"/>
          </a:bodyPr>
          <a:lstStyle/>
          <a:p>
            <a:pPr>
              <a:buNone/>
            </a:pPr>
            <a:r>
              <a:rPr lang="en-GB" sz="7200" b="1" dirty="0"/>
              <a:t>5. Legacy Services Enabled</a:t>
            </a:r>
          </a:p>
          <a:p>
            <a:pPr>
              <a:buNone/>
            </a:pPr>
            <a:r>
              <a:rPr lang="en-GB" sz="7200" dirty="0"/>
              <a:t>(Ports 7, 9, 13, 17, 19)</a:t>
            </a:r>
          </a:p>
          <a:p>
            <a:pPr>
              <a:buFont typeface="Arial" panose="020B0604020202020204" pitchFamily="34" charset="0"/>
              <a:buChar char="•"/>
            </a:pPr>
            <a:r>
              <a:rPr lang="en-GB" sz="7200" b="1" dirty="0"/>
              <a:t>System:</a:t>
            </a:r>
            <a:r>
              <a:rPr lang="en-GB" sz="7200" dirty="0"/>
              <a:t> S-DC </a:t>
            </a:r>
          </a:p>
          <a:p>
            <a:pPr>
              <a:buFont typeface="Arial" panose="020B0604020202020204" pitchFamily="34" charset="0"/>
              <a:buChar char="•"/>
            </a:pPr>
            <a:r>
              <a:rPr lang="en-GB" sz="7200" b="1" dirty="0"/>
              <a:t>Risk:</a:t>
            </a:r>
            <a:r>
              <a:rPr lang="en-GB" sz="7200" dirty="0"/>
              <a:t> Information leakage / DoS potential </a:t>
            </a:r>
          </a:p>
          <a:p>
            <a:pPr>
              <a:buFont typeface="Arial" panose="020B0604020202020204" pitchFamily="34" charset="0"/>
              <a:buChar char="•"/>
            </a:pPr>
            <a:r>
              <a:rPr lang="en-GB" sz="7200" b="1" dirty="0"/>
              <a:t>Impact:</a:t>
            </a:r>
            <a:r>
              <a:rPr lang="en-GB" sz="7200" dirty="0"/>
              <a:t> Low but unnecessary exposure </a:t>
            </a:r>
          </a:p>
          <a:p>
            <a:pPr>
              <a:buNone/>
            </a:pPr>
            <a:endParaRPr lang="en-GB" sz="7200" dirty="0"/>
          </a:p>
          <a:p>
            <a:pPr>
              <a:buNone/>
            </a:pPr>
            <a:r>
              <a:rPr lang="en-GB" sz="7200" b="1" dirty="0"/>
              <a:t>6. NetBIOS Services (Ports 139)</a:t>
            </a:r>
          </a:p>
          <a:p>
            <a:pPr>
              <a:buFont typeface="Arial" panose="020B0604020202020204" pitchFamily="34" charset="0"/>
              <a:buChar char="•"/>
            </a:pPr>
            <a:r>
              <a:rPr lang="en-GB" sz="7200" b="1" dirty="0"/>
              <a:t>System:</a:t>
            </a:r>
            <a:r>
              <a:rPr lang="en-GB" sz="7200" dirty="0"/>
              <a:t> Windows Clients </a:t>
            </a:r>
          </a:p>
          <a:p>
            <a:pPr>
              <a:buFont typeface="Arial" panose="020B0604020202020204" pitchFamily="34" charset="0"/>
              <a:buChar char="•"/>
            </a:pPr>
            <a:r>
              <a:rPr lang="en-GB" sz="7200" b="1" dirty="0"/>
              <a:t>Risk:</a:t>
            </a:r>
            <a:r>
              <a:rPr lang="en-GB" sz="7200" dirty="0"/>
              <a:t> Network information disclosure </a:t>
            </a:r>
          </a:p>
          <a:p>
            <a:pPr>
              <a:buFont typeface="Arial" panose="020B0604020202020204" pitchFamily="34" charset="0"/>
              <a:buChar char="•"/>
            </a:pPr>
            <a:r>
              <a:rPr lang="en-GB" sz="7200" b="1" dirty="0"/>
              <a:t>Impact:</a:t>
            </a:r>
            <a:r>
              <a:rPr lang="en-GB" sz="7200" dirty="0"/>
              <a:t> Useful for attackers during reconnaissance </a:t>
            </a:r>
          </a:p>
          <a:p>
            <a:endParaRPr lang="en-GB" dirty="0"/>
          </a:p>
        </p:txBody>
      </p:sp>
    </p:spTree>
    <p:extLst>
      <p:ext uri="{BB962C8B-B14F-4D97-AF65-F5344CB8AC3E}">
        <p14:creationId xmlns:p14="http://schemas.microsoft.com/office/powerpoint/2010/main" val="93871037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EC17D08F-2133-44A9-B28C-CB29928FA8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0CC36881-E309-4C41-8B5B-203AADC15FF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p>
        </p:txBody>
      </p:sp>
      <p:sp>
        <p:nvSpPr>
          <p:cNvPr id="2" name="Title 1">
            <a:extLst>
              <a:ext uri="{FF2B5EF4-FFF2-40B4-BE49-F238E27FC236}">
                <a16:creationId xmlns:a16="http://schemas.microsoft.com/office/drawing/2014/main" id="{4301FECF-566E-7751-1266-81F7DCD3153B}"/>
              </a:ext>
            </a:extLst>
          </p:cNvPr>
          <p:cNvSpPr>
            <a:spLocks noGrp="1"/>
          </p:cNvSpPr>
          <p:nvPr>
            <p:ph type="ctrTitle"/>
          </p:nvPr>
        </p:nvSpPr>
        <p:spPr>
          <a:xfrm>
            <a:off x="760901" y="125269"/>
            <a:ext cx="2823919" cy="604317"/>
          </a:xfrm>
        </p:spPr>
        <p:txBody>
          <a:bodyPr>
            <a:normAutofit/>
          </a:bodyPr>
          <a:lstStyle/>
          <a:p>
            <a:r>
              <a:rPr lang="en-GB" sz="3600" dirty="0"/>
              <a:t>Summary</a:t>
            </a:r>
          </a:p>
        </p:txBody>
      </p:sp>
      <p:sp>
        <p:nvSpPr>
          <p:cNvPr id="3" name="Subtitle 2">
            <a:extLst>
              <a:ext uri="{FF2B5EF4-FFF2-40B4-BE49-F238E27FC236}">
                <a16:creationId xmlns:a16="http://schemas.microsoft.com/office/drawing/2014/main" id="{61CCD17A-EF06-EB02-EA90-69C9476CBC0D}"/>
              </a:ext>
            </a:extLst>
          </p:cNvPr>
          <p:cNvSpPr>
            <a:spLocks noGrp="1"/>
          </p:cNvSpPr>
          <p:nvPr>
            <p:ph type="subTitle" idx="1"/>
          </p:nvPr>
        </p:nvSpPr>
        <p:spPr>
          <a:xfrm>
            <a:off x="203200" y="805470"/>
            <a:ext cx="3841163" cy="1610643"/>
          </a:xfrm>
        </p:spPr>
        <p:txBody>
          <a:bodyPr>
            <a:noAutofit/>
          </a:bodyPr>
          <a:lstStyle/>
          <a:p>
            <a:pPr>
              <a:lnSpc>
                <a:spcPct val="110000"/>
              </a:lnSpc>
            </a:pPr>
            <a:r>
              <a:rPr lang="en-GB" sz="2000" b="1" dirty="0">
                <a:latin typeface="Agency FB" panose="020B0503020202020204" pitchFamily="34" charset="0"/>
              </a:rPr>
              <a:t>The vulnerability assessment identified critical risks such as SMB and FTP exposure, medium risks including SSH and web services, and low risks related to legacy and NetBIOS services. These vulnerabilities increase the overall attack surface of the network and could be exploited if not properly secured</a:t>
            </a:r>
          </a:p>
        </p:txBody>
      </p:sp>
      <p:cxnSp>
        <p:nvCxnSpPr>
          <p:cNvPr id="14" name="Straight Connector 13">
            <a:extLst>
              <a:ext uri="{FF2B5EF4-FFF2-40B4-BE49-F238E27FC236}">
                <a16:creationId xmlns:a16="http://schemas.microsoft.com/office/drawing/2014/main" id="{84F2C6A8-7D46-49EA-860B-0F0B0208436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59301" y="3528543"/>
            <a:ext cx="2823919" cy="0"/>
          </a:xfrm>
          <a:prstGeom prst="line">
            <a:avLst/>
          </a:prstGeom>
          <a:ln w="31750"/>
        </p:spPr>
        <p:style>
          <a:lnRef idx="3">
            <a:schemeClr val="accent1"/>
          </a:lnRef>
          <a:fillRef idx="0">
            <a:schemeClr val="accent1"/>
          </a:fillRef>
          <a:effectRef idx="2">
            <a:schemeClr val="accent1"/>
          </a:effectRef>
          <a:fontRef idx="minor">
            <a:schemeClr val="tx1"/>
          </a:fontRef>
        </p:style>
      </p:cxnSp>
      <p:grpSp>
        <p:nvGrpSpPr>
          <p:cNvPr id="16" name="Group 15">
            <a:extLst>
              <a:ext uri="{FF2B5EF4-FFF2-40B4-BE49-F238E27FC236}">
                <a16:creationId xmlns:a16="http://schemas.microsoft.com/office/drawing/2014/main" id="{AED92372-F778-4E96-9E90-4E63BAF3CAD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979389" y="482171"/>
            <a:ext cx="7560115" cy="5149101"/>
            <a:chOff x="7463258" y="583365"/>
            <a:chExt cx="7560115" cy="5181928"/>
          </a:xfrm>
        </p:grpSpPr>
        <p:sp>
          <p:nvSpPr>
            <p:cNvPr id="17" name="Rectangle 16">
              <a:extLst>
                <a:ext uri="{FF2B5EF4-FFF2-40B4-BE49-F238E27FC236}">
                  <a16:creationId xmlns:a16="http://schemas.microsoft.com/office/drawing/2014/main" id="{EB4EC089-8B60-43F4-9BF5-1F0B0E398E2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463258" y="583365"/>
              <a:ext cx="7560115" cy="5181928"/>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1C0BAC91-1725-4E5A-92CE-F5A2EB0661A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776317" y="915807"/>
              <a:ext cx="6928279" cy="4494927"/>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pic>
        <p:nvPicPr>
          <p:cNvPr id="5" name="Picture 4" descr="The image depicts a network infrastructure with components such as SWANSEA.ACCA, Blue Team, S-DC, ClientS1, Domain Controller, Domain Member, DNS Server at 192.168.1.10, DHCP Server at 192.168.1.1/24, Windows Server 2022, and Windows 10, all connected through a VPN.&#10;&#10;AI-generated content may be incorrect.">
            <a:extLst>
              <a:ext uri="{FF2B5EF4-FFF2-40B4-BE49-F238E27FC236}">
                <a16:creationId xmlns:a16="http://schemas.microsoft.com/office/drawing/2014/main" id="{9DB3D2D2-B2C1-19E5-647F-EA68AD62C40D}"/>
              </a:ext>
            </a:extLst>
          </p:cNvPr>
          <p:cNvPicPr>
            <a:picLocks noChangeAspect="1"/>
          </p:cNvPicPr>
          <p:nvPr/>
        </p:nvPicPr>
        <p:blipFill>
          <a:blip r:embed="rId2"/>
          <a:srcRect t="10501" r="-2" b="2214"/>
          <a:stretch>
            <a:fillRect/>
          </a:stretch>
        </p:blipFill>
        <p:spPr>
          <a:xfrm>
            <a:off x="4618374" y="1116345"/>
            <a:ext cx="6282919" cy="3866172"/>
          </a:xfrm>
          <a:prstGeom prst="rect">
            <a:avLst/>
          </a:prstGeom>
        </p:spPr>
      </p:pic>
      <p:pic>
        <p:nvPicPr>
          <p:cNvPr id="20" name="Picture 19">
            <a:extLst>
              <a:ext uri="{FF2B5EF4-FFF2-40B4-BE49-F238E27FC236}">
                <a16:creationId xmlns:a16="http://schemas.microsoft.com/office/drawing/2014/main" id="{4B61EBEC-D0CA-456C-98A6-EDA1AC9FB0D6}"/>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cxnSp>
        <p:nvCxnSpPr>
          <p:cNvPr id="22" name="Straight Connector 21">
            <a:extLst>
              <a:ext uri="{FF2B5EF4-FFF2-40B4-BE49-F238E27FC236}">
                <a16:creationId xmlns:a16="http://schemas.microsoft.com/office/drawing/2014/main" id="{718A71EB-D327-4458-85FB-26336B2BA01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7570105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par>
                                <p:cTn id="8" presetID="10" presetClass="entr" presetSubtype="0" fill="hold" grpId="0" nodeType="withEffect">
                                  <p:stCondLst>
                                    <p:cond delay="2000"/>
                                  </p:stCondLst>
                                  <p:iterate type="lt">
                                    <p:tmPct val="10000"/>
                                  </p:iterate>
                                  <p:childTnLst>
                                    <p:set>
                                      <p:cBhvr>
                                        <p:cTn id="9" dur="1" fill="hold">
                                          <p:stCondLst>
                                            <p:cond delay="0"/>
                                          </p:stCondLst>
                                        </p:cTn>
                                        <p:tgtEl>
                                          <p:spTgt spid="3">
                                            <p:txEl>
                                              <p:pRg st="0" end="0"/>
                                            </p:txEl>
                                          </p:spTgt>
                                        </p:tgtEl>
                                        <p:attrNameLst>
                                          <p:attrName>style.visibility</p:attrName>
                                        </p:attrNameLst>
                                      </p:cBhvr>
                                      <p:to>
                                        <p:strVal val="visible"/>
                                      </p:to>
                                    </p:set>
                                    <p:animEffect transition="in" filter="fade">
                                      <p:cBhvr>
                                        <p:cTn id="10" dur="4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3E05D8-FFAC-89EB-80B3-71E111AD9980}"/>
              </a:ext>
            </a:extLst>
          </p:cNvPr>
          <p:cNvSpPr>
            <a:spLocks noGrp="1"/>
          </p:cNvSpPr>
          <p:nvPr>
            <p:ph type="ctrTitle"/>
          </p:nvPr>
        </p:nvSpPr>
        <p:spPr>
          <a:xfrm>
            <a:off x="121813" y="601784"/>
            <a:ext cx="7576341" cy="3540370"/>
          </a:xfrm>
        </p:spPr>
        <p:txBody>
          <a:bodyPr/>
          <a:lstStyle/>
          <a:p>
            <a:r>
              <a:rPr lang="en-GB" sz="2400" dirty="0"/>
              <a:t> Vulnerabilities for Live Presentation:</a:t>
            </a:r>
            <a:br>
              <a:rPr lang="en-GB" sz="2400" dirty="0"/>
            </a:br>
            <a:br>
              <a:rPr lang="en-GB" sz="2400" dirty="0"/>
            </a:br>
            <a:br>
              <a:rPr lang="en-GB" sz="2400" dirty="0"/>
            </a:br>
            <a:br>
              <a:rPr lang="en-GB" sz="2400" dirty="0"/>
            </a:br>
            <a:br>
              <a:rPr lang="en-GB" sz="2400" dirty="0"/>
            </a:br>
            <a:r>
              <a:rPr lang="en-GB" sz="2400" b="1" dirty="0">
                <a:solidFill>
                  <a:srgbClr val="FF0000"/>
                </a:solidFill>
              </a:rPr>
              <a:t>HIGH severity:</a:t>
            </a:r>
            <a:br>
              <a:rPr lang="en-GB" sz="2400" dirty="0"/>
            </a:br>
            <a:br>
              <a:rPr lang="en-GB" sz="2400" dirty="0"/>
            </a:br>
            <a:r>
              <a:rPr lang="en-GB" sz="2400" dirty="0" err="1"/>
              <a:t>nmap</a:t>
            </a:r>
            <a:r>
              <a:rPr lang="en-GB" sz="2400" dirty="0"/>
              <a:t> -p 445 192.168.1.1</a:t>
            </a:r>
            <a:br>
              <a:rPr lang="en-GB" sz="2400" dirty="0"/>
            </a:br>
            <a:br>
              <a:rPr lang="en-GB" sz="2400" dirty="0"/>
            </a:br>
            <a:endParaRPr lang="en-GB" sz="2400" dirty="0"/>
          </a:p>
        </p:txBody>
      </p:sp>
      <p:pic>
        <p:nvPicPr>
          <p:cNvPr id="4" name="Picture 3" descr="The image shows a user interface of Oracle VirtualBox, specifically a Kali Linux terminal window running a Nmap scan on the IP address 192.168.1.1, checking for open ports and services.&#10;&#10;AI-generated content may be incorrect.">
            <a:extLst>
              <a:ext uri="{FF2B5EF4-FFF2-40B4-BE49-F238E27FC236}">
                <a16:creationId xmlns:a16="http://schemas.microsoft.com/office/drawing/2014/main" id="{66E9ABED-FCC6-592F-3EFE-58E8C7E3BC55}"/>
              </a:ext>
            </a:extLst>
          </p:cNvPr>
          <p:cNvPicPr>
            <a:picLocks noChangeAspect="1"/>
          </p:cNvPicPr>
          <p:nvPr/>
        </p:nvPicPr>
        <p:blipFill>
          <a:blip r:embed="rId2"/>
          <a:srcRect l="4524"/>
          <a:stretch>
            <a:fillRect/>
          </a:stretch>
        </p:blipFill>
        <p:spPr>
          <a:xfrm>
            <a:off x="5158154" y="1157642"/>
            <a:ext cx="6706336" cy="5098574"/>
          </a:xfrm>
          <a:prstGeom prst="rect">
            <a:avLst/>
          </a:prstGeom>
        </p:spPr>
      </p:pic>
      <p:sp>
        <p:nvSpPr>
          <p:cNvPr id="6" name="TextBox 5">
            <a:extLst>
              <a:ext uri="{FF2B5EF4-FFF2-40B4-BE49-F238E27FC236}">
                <a16:creationId xmlns:a16="http://schemas.microsoft.com/office/drawing/2014/main" id="{AFAC6FBE-25EB-0F84-FB11-120CA325559F}"/>
              </a:ext>
            </a:extLst>
          </p:cNvPr>
          <p:cNvSpPr txBox="1"/>
          <p:nvPr/>
        </p:nvSpPr>
        <p:spPr>
          <a:xfrm>
            <a:off x="64477" y="3957935"/>
            <a:ext cx="4921738" cy="1200329"/>
          </a:xfrm>
          <a:prstGeom prst="rect">
            <a:avLst/>
          </a:prstGeom>
          <a:noFill/>
        </p:spPr>
        <p:txBody>
          <a:bodyPr wrap="square">
            <a:spAutoFit/>
          </a:bodyPr>
          <a:lstStyle/>
          <a:p>
            <a:r>
              <a:rPr lang="en-GB" dirty="0">
                <a:solidFill>
                  <a:srgbClr val="FF0000"/>
                </a:solidFill>
              </a:rPr>
              <a:t>This scan shows that port 445 (SMB) is open on the Domain Controller. SMB is a critical service commonly targeted in attacks such as ransomware and lateral movement</a:t>
            </a:r>
          </a:p>
        </p:txBody>
      </p:sp>
    </p:spTree>
    <p:extLst>
      <p:ext uri="{BB962C8B-B14F-4D97-AF65-F5344CB8AC3E}">
        <p14:creationId xmlns:p14="http://schemas.microsoft.com/office/powerpoint/2010/main" val="210716428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71A929-CD08-C6CE-1829-8470D132E38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AA5249A-A210-E766-FA87-0D061E44E9EF}"/>
              </a:ext>
            </a:extLst>
          </p:cNvPr>
          <p:cNvSpPr>
            <a:spLocks noGrp="1"/>
          </p:cNvSpPr>
          <p:nvPr>
            <p:ph type="ctrTitle"/>
          </p:nvPr>
        </p:nvSpPr>
        <p:spPr>
          <a:xfrm>
            <a:off x="207782" y="750276"/>
            <a:ext cx="7576341" cy="3251201"/>
          </a:xfrm>
        </p:spPr>
        <p:txBody>
          <a:bodyPr/>
          <a:lstStyle/>
          <a:p>
            <a:r>
              <a:rPr lang="en-GB" sz="2400" dirty="0"/>
              <a:t>vulnerabilities (continued)</a:t>
            </a:r>
            <a:br>
              <a:rPr lang="en-GB" sz="2400" dirty="0"/>
            </a:br>
            <a:br>
              <a:rPr lang="en-GB" sz="2400" dirty="0"/>
            </a:br>
            <a:br>
              <a:rPr lang="en-GB" sz="2400" dirty="0"/>
            </a:br>
            <a:br>
              <a:rPr lang="en-GB" sz="2400" dirty="0"/>
            </a:br>
            <a:r>
              <a:rPr lang="en-GB" sz="2400" b="1" dirty="0">
                <a:solidFill>
                  <a:srgbClr val="FFC000"/>
                </a:solidFill>
              </a:rPr>
              <a:t>MEDIUM severity:</a:t>
            </a:r>
            <a:br>
              <a:rPr lang="en-GB" sz="2400" b="1" dirty="0">
                <a:solidFill>
                  <a:srgbClr val="FFC000"/>
                </a:solidFill>
              </a:rPr>
            </a:br>
            <a:br>
              <a:rPr lang="en-GB" sz="2400" dirty="0"/>
            </a:br>
            <a:r>
              <a:rPr lang="en-GB" sz="2400" dirty="0" err="1"/>
              <a:t>SSHnmap</a:t>
            </a:r>
            <a:r>
              <a:rPr lang="en-GB" sz="2400" dirty="0"/>
              <a:t> </a:t>
            </a:r>
            <a:br>
              <a:rPr lang="en-GB" sz="2400" dirty="0"/>
            </a:br>
            <a:r>
              <a:rPr lang="en-GB" sz="2400" dirty="0" err="1"/>
              <a:t>nmap</a:t>
            </a:r>
            <a:r>
              <a:rPr lang="en-GB" sz="2400" dirty="0"/>
              <a:t> -p 22 192.168.1.207</a:t>
            </a:r>
            <a:br>
              <a:rPr lang="en-GB" sz="2400" dirty="0"/>
            </a:br>
            <a:br>
              <a:rPr lang="en-GB" sz="2400" dirty="0"/>
            </a:br>
            <a:endParaRPr lang="en-GB" sz="2400" dirty="0"/>
          </a:p>
        </p:txBody>
      </p:sp>
      <p:sp>
        <p:nvSpPr>
          <p:cNvPr id="5" name="TextBox 4">
            <a:extLst>
              <a:ext uri="{FF2B5EF4-FFF2-40B4-BE49-F238E27FC236}">
                <a16:creationId xmlns:a16="http://schemas.microsoft.com/office/drawing/2014/main" id="{74E7DD2A-8F96-CEAF-0E74-772A7E1241FF}"/>
              </a:ext>
            </a:extLst>
          </p:cNvPr>
          <p:cNvSpPr txBox="1"/>
          <p:nvPr/>
        </p:nvSpPr>
        <p:spPr>
          <a:xfrm>
            <a:off x="283308" y="3653134"/>
            <a:ext cx="6099906" cy="923330"/>
          </a:xfrm>
          <a:prstGeom prst="rect">
            <a:avLst/>
          </a:prstGeom>
          <a:noFill/>
        </p:spPr>
        <p:txBody>
          <a:bodyPr wrap="square">
            <a:spAutoFit/>
          </a:bodyPr>
          <a:lstStyle/>
          <a:p>
            <a:r>
              <a:rPr lang="en-GB" b="1" dirty="0">
                <a:solidFill>
                  <a:srgbClr val="FFC000"/>
                </a:solidFill>
              </a:rPr>
              <a:t>Port 22 (SSH) is open on the Linux server, allowing remote access. This presents a risk of brute-force attacks if authentication is not properly secured.</a:t>
            </a:r>
          </a:p>
        </p:txBody>
      </p:sp>
      <p:pic>
        <p:nvPicPr>
          <p:cNvPr id="7" name="Picture 6" descr="The image shows a terminal window on an Oracle VirtualBox Linux virtual machine, with a user running nmap to scan an IP address and display the open SSH service on port 22.&#10;&#10;AI-generated content may be incorrect.">
            <a:extLst>
              <a:ext uri="{FF2B5EF4-FFF2-40B4-BE49-F238E27FC236}">
                <a16:creationId xmlns:a16="http://schemas.microsoft.com/office/drawing/2014/main" id="{8044F083-24DA-2779-1774-50BEB4A37357}"/>
              </a:ext>
            </a:extLst>
          </p:cNvPr>
          <p:cNvPicPr>
            <a:picLocks noChangeAspect="1"/>
          </p:cNvPicPr>
          <p:nvPr/>
        </p:nvPicPr>
        <p:blipFill>
          <a:blip r:embed="rId2"/>
          <a:stretch>
            <a:fillRect/>
          </a:stretch>
        </p:blipFill>
        <p:spPr>
          <a:xfrm>
            <a:off x="6080566" y="933995"/>
            <a:ext cx="5828126" cy="4411728"/>
          </a:xfrm>
          <a:prstGeom prst="rect">
            <a:avLst/>
          </a:prstGeom>
        </p:spPr>
      </p:pic>
    </p:spTree>
    <p:extLst>
      <p:ext uri="{BB962C8B-B14F-4D97-AF65-F5344CB8AC3E}">
        <p14:creationId xmlns:p14="http://schemas.microsoft.com/office/powerpoint/2010/main" val="425015173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C0C706-87A2-FCDA-B459-A90C02C0CBC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74A518E-8CBD-86E8-943D-F2D6303100AB}"/>
              </a:ext>
            </a:extLst>
          </p:cNvPr>
          <p:cNvSpPr>
            <a:spLocks noGrp="1"/>
          </p:cNvSpPr>
          <p:nvPr>
            <p:ph type="ctrTitle"/>
          </p:nvPr>
        </p:nvSpPr>
        <p:spPr>
          <a:xfrm>
            <a:off x="215597" y="1484366"/>
            <a:ext cx="7576341" cy="2157046"/>
          </a:xfrm>
        </p:spPr>
        <p:txBody>
          <a:bodyPr/>
          <a:lstStyle/>
          <a:p>
            <a:r>
              <a:rPr lang="en-GB" sz="2400" dirty="0"/>
              <a:t>vulnerabilities (continued)</a:t>
            </a:r>
            <a:br>
              <a:rPr lang="en-GB" sz="2400" dirty="0"/>
            </a:br>
            <a:br>
              <a:rPr lang="en-GB" sz="2400" dirty="0"/>
            </a:br>
            <a:br>
              <a:rPr lang="en-GB" sz="2400" dirty="0"/>
            </a:br>
            <a:br>
              <a:rPr lang="en-GB" sz="2400" b="1" dirty="0">
                <a:solidFill>
                  <a:srgbClr val="00B050"/>
                </a:solidFill>
              </a:rPr>
            </a:br>
            <a:r>
              <a:rPr lang="en-GB" sz="2400" b="1" dirty="0">
                <a:solidFill>
                  <a:srgbClr val="00B050"/>
                </a:solidFill>
              </a:rPr>
              <a:t>LOW severity: </a:t>
            </a:r>
            <a:br>
              <a:rPr lang="en-GB" sz="2400" b="1" dirty="0">
                <a:solidFill>
                  <a:srgbClr val="00B050"/>
                </a:solidFill>
              </a:rPr>
            </a:br>
            <a:br>
              <a:rPr lang="en-GB" sz="2400" dirty="0"/>
            </a:br>
            <a:r>
              <a:rPr lang="en-GB" sz="2400" dirty="0"/>
              <a:t>Legacy services </a:t>
            </a:r>
            <a:br>
              <a:rPr lang="en-GB" sz="2400" dirty="0"/>
            </a:br>
            <a:r>
              <a:rPr lang="en-GB" sz="2400" dirty="0" err="1"/>
              <a:t>nmap</a:t>
            </a:r>
            <a:r>
              <a:rPr lang="en-GB" sz="2400" dirty="0"/>
              <a:t>-p 7,9,13,17,19 192.168.1.1</a:t>
            </a:r>
          </a:p>
        </p:txBody>
      </p:sp>
      <p:sp>
        <p:nvSpPr>
          <p:cNvPr id="5" name="TextBox 4">
            <a:extLst>
              <a:ext uri="{FF2B5EF4-FFF2-40B4-BE49-F238E27FC236}">
                <a16:creationId xmlns:a16="http://schemas.microsoft.com/office/drawing/2014/main" id="{DFFF1BBF-8A48-8C91-64D1-E7D322C495B8}"/>
              </a:ext>
            </a:extLst>
          </p:cNvPr>
          <p:cNvSpPr txBox="1"/>
          <p:nvPr/>
        </p:nvSpPr>
        <p:spPr>
          <a:xfrm>
            <a:off x="446454" y="5502031"/>
            <a:ext cx="11299092" cy="646331"/>
          </a:xfrm>
          <a:prstGeom prst="rect">
            <a:avLst/>
          </a:prstGeom>
          <a:noFill/>
        </p:spPr>
        <p:txBody>
          <a:bodyPr wrap="square">
            <a:spAutoFit/>
          </a:bodyPr>
          <a:lstStyle/>
          <a:p>
            <a:r>
              <a:rPr lang="en-GB" b="1" dirty="0">
                <a:solidFill>
                  <a:srgbClr val="00B050"/>
                </a:solidFill>
              </a:rPr>
              <a:t>These legacy services are enabled on the server. However, it is low risk individually; they are outdated and unnecessary, increasing the overall attack surface.</a:t>
            </a:r>
          </a:p>
        </p:txBody>
      </p:sp>
      <p:pic>
        <p:nvPicPr>
          <p:cNvPr id="7" name="Picture 6" descr="The image shows a computer screen displaying the Kali Linux operating system running within Oracle VirtualBox, with the terminal open and a command line displaying an Nmap scan result for a specific IP address.&#10;&#10;AI-generated content may be incorrect.">
            <a:extLst>
              <a:ext uri="{FF2B5EF4-FFF2-40B4-BE49-F238E27FC236}">
                <a16:creationId xmlns:a16="http://schemas.microsoft.com/office/drawing/2014/main" id="{C1B789CF-A67B-46AD-A800-6D7CF72CA40B}"/>
              </a:ext>
            </a:extLst>
          </p:cNvPr>
          <p:cNvPicPr>
            <a:picLocks noChangeAspect="1"/>
          </p:cNvPicPr>
          <p:nvPr/>
        </p:nvPicPr>
        <p:blipFill>
          <a:blip r:embed="rId2"/>
          <a:stretch>
            <a:fillRect/>
          </a:stretch>
        </p:blipFill>
        <p:spPr>
          <a:xfrm>
            <a:off x="5595776" y="320959"/>
            <a:ext cx="6596224" cy="5181072"/>
          </a:xfrm>
          <a:prstGeom prst="rect">
            <a:avLst/>
          </a:prstGeom>
        </p:spPr>
      </p:pic>
    </p:spTree>
    <p:extLst>
      <p:ext uri="{BB962C8B-B14F-4D97-AF65-F5344CB8AC3E}">
        <p14:creationId xmlns:p14="http://schemas.microsoft.com/office/powerpoint/2010/main" val="37732014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57C21E8F-5DFE-893B-532D-BD21F404732E}"/>
              </a:ext>
            </a:extLst>
          </p:cNvPr>
          <p:cNvPicPr>
            <a:picLocks noChangeAspect="1"/>
          </p:cNvPicPr>
          <p:nvPr/>
        </p:nvPicPr>
        <p:blipFill>
          <a:blip r:embed="rId3"/>
          <a:stretch>
            <a:fillRect/>
          </a:stretch>
        </p:blipFill>
        <p:spPr>
          <a:xfrm>
            <a:off x="109416" y="459706"/>
            <a:ext cx="5925240" cy="853514"/>
          </a:xfrm>
          <a:prstGeom prst="rect">
            <a:avLst/>
          </a:prstGeom>
        </p:spPr>
      </p:pic>
      <p:sp>
        <p:nvSpPr>
          <p:cNvPr id="5" name="TextBox 4">
            <a:extLst>
              <a:ext uri="{FF2B5EF4-FFF2-40B4-BE49-F238E27FC236}">
                <a16:creationId xmlns:a16="http://schemas.microsoft.com/office/drawing/2014/main" id="{FF24946A-71AB-FF7E-9C2A-5B501824CDDA}"/>
              </a:ext>
            </a:extLst>
          </p:cNvPr>
          <p:cNvSpPr txBox="1"/>
          <p:nvPr/>
        </p:nvSpPr>
        <p:spPr>
          <a:xfrm>
            <a:off x="1486877" y="1042133"/>
            <a:ext cx="6099906" cy="461665"/>
          </a:xfrm>
          <a:prstGeom prst="rect">
            <a:avLst/>
          </a:prstGeom>
          <a:noFill/>
        </p:spPr>
        <p:txBody>
          <a:bodyPr wrap="square">
            <a:spAutoFit/>
          </a:bodyPr>
          <a:lstStyle/>
          <a:p>
            <a:r>
              <a:rPr lang="en-GB" sz="2400" dirty="0">
                <a:latin typeface="Stencil" panose="040409050D0802020404" pitchFamily="82" charset="0"/>
              </a:rPr>
              <a:t>Target: L-CD (192.168.1.207)</a:t>
            </a:r>
          </a:p>
        </p:txBody>
      </p:sp>
      <p:pic>
        <p:nvPicPr>
          <p:cNvPr id="7" name="Picture 6" descr="The image depicts a vivid red and white concentric circle pattern, resembling a target.&#10;&#10;AI-generated content may be incorrect.">
            <a:extLst>
              <a:ext uri="{FF2B5EF4-FFF2-40B4-BE49-F238E27FC236}">
                <a16:creationId xmlns:a16="http://schemas.microsoft.com/office/drawing/2014/main" id="{B7C69654-4878-C5CC-28EF-F63A1A788A6C}"/>
              </a:ext>
            </a:extLst>
          </p:cNvPr>
          <p:cNvPicPr>
            <a:picLocks noChangeAspect="1"/>
          </p:cNvPicPr>
          <p:nvPr/>
        </p:nvPicPr>
        <p:blipFill>
          <a:blip r:embed="rId4">
            <a:extLst>
              <a:ext uri="{28A0092B-C50C-407E-A947-70E740481C1C}">
                <a14:useLocalDpi xmlns:a14="http://schemas.microsoft.com/office/drawing/2010/main" val="0"/>
              </a:ext>
              <a:ext uri="{837473B0-CC2E-450A-ABE3-18F120FF3D39}">
                <a1611:picAttrSrcUrl xmlns:a1611="http://schemas.microsoft.com/office/drawing/2016/11/main" r:id="rId5"/>
              </a:ext>
            </a:extLst>
          </a:blip>
          <a:stretch>
            <a:fillRect/>
          </a:stretch>
        </p:blipFill>
        <p:spPr>
          <a:xfrm>
            <a:off x="296651" y="2988774"/>
            <a:ext cx="2080360" cy="2080360"/>
          </a:xfrm>
          <a:prstGeom prst="rect">
            <a:avLst/>
          </a:prstGeom>
        </p:spPr>
      </p:pic>
      <p:sp>
        <p:nvSpPr>
          <p:cNvPr id="9" name="TextBox 8">
            <a:extLst>
              <a:ext uri="{FF2B5EF4-FFF2-40B4-BE49-F238E27FC236}">
                <a16:creationId xmlns:a16="http://schemas.microsoft.com/office/drawing/2014/main" id="{CE48E199-80EB-EC7A-E0FB-0BBDED283830}"/>
              </a:ext>
            </a:extLst>
          </p:cNvPr>
          <p:cNvSpPr txBox="1"/>
          <p:nvPr/>
        </p:nvSpPr>
        <p:spPr>
          <a:xfrm>
            <a:off x="2627924" y="1544052"/>
            <a:ext cx="6099906" cy="646331"/>
          </a:xfrm>
          <a:prstGeom prst="rect">
            <a:avLst/>
          </a:prstGeom>
          <a:noFill/>
        </p:spPr>
        <p:txBody>
          <a:bodyPr wrap="square">
            <a:spAutoFit/>
          </a:bodyPr>
          <a:lstStyle/>
          <a:p>
            <a:r>
              <a:rPr lang="en-GB" dirty="0"/>
              <a:t>Scan performed using NMAP</a:t>
            </a:r>
          </a:p>
          <a:p>
            <a:r>
              <a:rPr lang="nn-NO" dirty="0"/>
              <a:t>nmap -p- -sS -sV 192.168.1.207</a:t>
            </a:r>
            <a:endParaRPr lang="en-GB" dirty="0"/>
          </a:p>
        </p:txBody>
      </p:sp>
      <p:sp>
        <p:nvSpPr>
          <p:cNvPr id="11" name="TextBox 10">
            <a:extLst>
              <a:ext uri="{FF2B5EF4-FFF2-40B4-BE49-F238E27FC236}">
                <a16:creationId xmlns:a16="http://schemas.microsoft.com/office/drawing/2014/main" id="{A9E555AC-3B60-3727-E687-DE56F597A0C4}"/>
              </a:ext>
            </a:extLst>
          </p:cNvPr>
          <p:cNvSpPr txBox="1"/>
          <p:nvPr/>
        </p:nvSpPr>
        <p:spPr>
          <a:xfrm>
            <a:off x="1828800" y="5299966"/>
            <a:ext cx="6099906" cy="369332"/>
          </a:xfrm>
          <a:prstGeom prst="rect">
            <a:avLst/>
          </a:prstGeom>
          <a:noFill/>
        </p:spPr>
        <p:txBody>
          <a:bodyPr wrap="square">
            <a:spAutoFit/>
          </a:bodyPr>
          <a:lstStyle/>
          <a:p>
            <a:r>
              <a:rPr lang="en-GB" b="1" dirty="0">
                <a:solidFill>
                  <a:srgbClr val="FF0000"/>
                </a:solidFill>
              </a:rPr>
              <a:t>Detected Open Ports (from scan)22/</a:t>
            </a:r>
            <a:r>
              <a:rPr lang="en-GB" b="1" dirty="0" err="1">
                <a:solidFill>
                  <a:srgbClr val="FF0000"/>
                </a:solidFill>
              </a:rPr>
              <a:t>tcp</a:t>
            </a:r>
            <a:r>
              <a:rPr lang="en-GB" b="1" dirty="0">
                <a:solidFill>
                  <a:srgbClr val="FF0000"/>
                </a:solidFill>
              </a:rPr>
              <a:t> open ssh</a:t>
            </a:r>
          </a:p>
        </p:txBody>
      </p:sp>
      <p:sp>
        <p:nvSpPr>
          <p:cNvPr id="13" name="TextBox 12">
            <a:extLst>
              <a:ext uri="{FF2B5EF4-FFF2-40B4-BE49-F238E27FC236}">
                <a16:creationId xmlns:a16="http://schemas.microsoft.com/office/drawing/2014/main" id="{1D20AC6D-296D-E7E1-71C2-5ED46BE183E4}"/>
              </a:ext>
            </a:extLst>
          </p:cNvPr>
          <p:cNvSpPr txBox="1"/>
          <p:nvPr/>
        </p:nvSpPr>
        <p:spPr>
          <a:xfrm>
            <a:off x="8872416" y="4838301"/>
            <a:ext cx="6099906" cy="923330"/>
          </a:xfrm>
          <a:prstGeom prst="rect">
            <a:avLst/>
          </a:prstGeom>
          <a:noFill/>
        </p:spPr>
        <p:txBody>
          <a:bodyPr wrap="square">
            <a:spAutoFit/>
          </a:bodyPr>
          <a:lstStyle/>
          <a:p>
            <a:r>
              <a:rPr lang="en-GB" dirty="0"/>
              <a:t> -p- = scan ALL 65535 ports    </a:t>
            </a:r>
          </a:p>
          <a:p>
            <a:r>
              <a:rPr lang="en-GB" dirty="0"/>
              <a:t> -</a:t>
            </a:r>
            <a:r>
              <a:rPr lang="en-GB" dirty="0" err="1"/>
              <a:t>sS</a:t>
            </a:r>
            <a:r>
              <a:rPr lang="en-GB" dirty="0"/>
              <a:t>  = stealth (SYN scan)      </a:t>
            </a:r>
          </a:p>
          <a:p>
            <a:r>
              <a:rPr lang="en-GB" dirty="0"/>
              <a:t>-</a:t>
            </a:r>
            <a:r>
              <a:rPr lang="en-GB" dirty="0" err="1"/>
              <a:t>sV</a:t>
            </a:r>
            <a:r>
              <a:rPr lang="en-GB" dirty="0"/>
              <a:t>  =   detect service versions </a:t>
            </a:r>
          </a:p>
        </p:txBody>
      </p:sp>
      <p:pic>
        <p:nvPicPr>
          <p:cNvPr id="15" name="Picture 14" descr="The image shows a terminal window displaying the Kali Linux 2019 environment, running Oracle VirtualBox, and showing a network scan result for an IP address.&#10;&#10;AI-generated content may be incorrect.">
            <a:extLst>
              <a:ext uri="{FF2B5EF4-FFF2-40B4-BE49-F238E27FC236}">
                <a16:creationId xmlns:a16="http://schemas.microsoft.com/office/drawing/2014/main" id="{2989E8D9-D8E3-7EDF-7A20-E64E21A6C888}"/>
              </a:ext>
            </a:extLst>
          </p:cNvPr>
          <p:cNvPicPr>
            <a:picLocks noChangeAspect="1"/>
          </p:cNvPicPr>
          <p:nvPr/>
        </p:nvPicPr>
        <p:blipFill>
          <a:blip r:embed="rId6"/>
          <a:stretch>
            <a:fillRect/>
          </a:stretch>
        </p:blipFill>
        <p:spPr>
          <a:xfrm>
            <a:off x="6437148" y="459706"/>
            <a:ext cx="5485221" cy="4427434"/>
          </a:xfrm>
          <a:prstGeom prst="rect">
            <a:avLst/>
          </a:prstGeom>
        </p:spPr>
      </p:pic>
      <p:sp>
        <p:nvSpPr>
          <p:cNvPr id="17" name="TextBox 16">
            <a:extLst>
              <a:ext uri="{FF2B5EF4-FFF2-40B4-BE49-F238E27FC236}">
                <a16:creationId xmlns:a16="http://schemas.microsoft.com/office/drawing/2014/main" id="{EB895B7E-B072-0E4B-23DF-3E2C3A72F36B}"/>
              </a:ext>
            </a:extLst>
          </p:cNvPr>
          <p:cNvSpPr txBox="1"/>
          <p:nvPr/>
        </p:nvSpPr>
        <p:spPr>
          <a:xfrm>
            <a:off x="2438803" y="2553061"/>
            <a:ext cx="3595853" cy="1754326"/>
          </a:xfrm>
          <a:prstGeom prst="rect">
            <a:avLst/>
          </a:prstGeom>
          <a:noFill/>
        </p:spPr>
        <p:txBody>
          <a:bodyPr wrap="square">
            <a:spAutoFit/>
          </a:bodyPr>
          <a:lstStyle/>
          <a:p>
            <a:r>
              <a:rPr lang="en-GB" dirty="0"/>
              <a:t>A fresh Nmap scan was performed on the L-CD server to verify currently exposed services. The scan confirms that only SSH (port 22) is open, indicating a minimal attack surface</a:t>
            </a:r>
          </a:p>
        </p:txBody>
      </p:sp>
    </p:spTree>
    <p:extLst>
      <p:ext uri="{BB962C8B-B14F-4D97-AF65-F5344CB8AC3E}">
        <p14:creationId xmlns:p14="http://schemas.microsoft.com/office/powerpoint/2010/main" val="204341086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YBER ATTACK!&#10;&#10;AI-generated content may be incorrect.">
            <a:extLst>
              <a:ext uri="{FF2B5EF4-FFF2-40B4-BE49-F238E27FC236}">
                <a16:creationId xmlns:a16="http://schemas.microsoft.com/office/drawing/2014/main" id="{61D6E58E-710F-F255-444B-08FC2CEE80F7}"/>
              </a:ext>
            </a:extLst>
          </p:cNvPr>
          <p:cNvPicPr>
            <a:picLocks noChangeAspect="1"/>
          </p:cNvPicPr>
          <p:nvPr/>
        </p:nvPicPr>
        <p:blipFill>
          <a:blip r:embed="rId2"/>
          <a:stretch>
            <a:fillRect/>
          </a:stretch>
        </p:blipFill>
        <p:spPr>
          <a:xfrm>
            <a:off x="8941884" y="1243588"/>
            <a:ext cx="2810500" cy="4657748"/>
          </a:xfrm>
          <a:prstGeom prst="rect">
            <a:avLst/>
          </a:prstGeom>
        </p:spPr>
      </p:pic>
      <p:sp>
        <p:nvSpPr>
          <p:cNvPr id="5" name="TextBox 4">
            <a:extLst>
              <a:ext uri="{FF2B5EF4-FFF2-40B4-BE49-F238E27FC236}">
                <a16:creationId xmlns:a16="http://schemas.microsoft.com/office/drawing/2014/main" id="{5DE27320-F31C-9CED-2ED3-C2DC951466B6}"/>
              </a:ext>
            </a:extLst>
          </p:cNvPr>
          <p:cNvSpPr txBox="1"/>
          <p:nvPr/>
        </p:nvSpPr>
        <p:spPr>
          <a:xfrm>
            <a:off x="193431" y="1507364"/>
            <a:ext cx="2749062" cy="1200329"/>
          </a:xfrm>
          <a:prstGeom prst="rect">
            <a:avLst/>
          </a:prstGeom>
          <a:noFill/>
        </p:spPr>
        <p:txBody>
          <a:bodyPr wrap="square">
            <a:spAutoFit/>
          </a:bodyPr>
          <a:lstStyle/>
          <a:p>
            <a:r>
              <a:rPr lang="en-GB" b="1" dirty="0"/>
              <a:t>Detected open ports and services:</a:t>
            </a:r>
          </a:p>
          <a:p>
            <a:endParaRPr lang="en-GB" b="1" dirty="0"/>
          </a:p>
          <a:p>
            <a:r>
              <a:rPr lang="en-GB" b="1" dirty="0"/>
              <a:t>22/</a:t>
            </a:r>
            <a:r>
              <a:rPr lang="en-GB" b="1" dirty="0" err="1"/>
              <a:t>tcp</a:t>
            </a:r>
            <a:r>
              <a:rPr lang="en-GB" b="1" dirty="0"/>
              <a:t> open ssh</a:t>
            </a:r>
          </a:p>
        </p:txBody>
      </p:sp>
      <p:sp>
        <p:nvSpPr>
          <p:cNvPr id="9" name="TextBox 8">
            <a:extLst>
              <a:ext uri="{FF2B5EF4-FFF2-40B4-BE49-F238E27FC236}">
                <a16:creationId xmlns:a16="http://schemas.microsoft.com/office/drawing/2014/main" id="{DBCB703F-F82F-4ABA-CB2F-AE44F68E79CB}"/>
              </a:ext>
            </a:extLst>
          </p:cNvPr>
          <p:cNvSpPr txBox="1"/>
          <p:nvPr/>
        </p:nvSpPr>
        <p:spPr>
          <a:xfrm>
            <a:off x="3149601" y="956664"/>
            <a:ext cx="6099906" cy="4524315"/>
          </a:xfrm>
          <a:prstGeom prst="rect">
            <a:avLst/>
          </a:prstGeom>
          <a:noFill/>
        </p:spPr>
        <p:txBody>
          <a:bodyPr wrap="square">
            <a:spAutoFit/>
          </a:bodyPr>
          <a:lstStyle/>
          <a:p>
            <a:r>
              <a:rPr lang="en-GB" sz="2400" b="1" dirty="0">
                <a:solidFill>
                  <a:srgbClr val="FF0000"/>
                </a:solidFill>
              </a:rPr>
              <a:t>HIGH SEVERITY</a:t>
            </a:r>
          </a:p>
          <a:p>
            <a:br>
              <a:rPr lang="en-GB" sz="2400" dirty="0"/>
            </a:br>
            <a:r>
              <a:rPr lang="en-GB" sz="2400" dirty="0"/>
              <a:t>1. SSH Brute-Force Risk (Port 22)</a:t>
            </a:r>
            <a:br>
              <a:rPr lang="en-GB" sz="2400" dirty="0"/>
            </a:br>
            <a:r>
              <a:rPr lang="en-GB" sz="2400" dirty="0"/>
              <a:t>Service: SSH</a:t>
            </a:r>
          </a:p>
          <a:p>
            <a:br>
              <a:rPr lang="en-GB" sz="2400" dirty="0"/>
            </a:br>
            <a:r>
              <a:rPr lang="en-GB" sz="2400" dirty="0"/>
              <a:t>Risk: Attackers can attempt unlimited login attempts.</a:t>
            </a:r>
          </a:p>
          <a:p>
            <a:r>
              <a:rPr lang="en-GB" sz="2400" dirty="0"/>
              <a:t> </a:t>
            </a:r>
            <a:br>
              <a:rPr lang="en-GB" sz="2400" dirty="0"/>
            </a:br>
            <a:r>
              <a:rPr lang="en-GB" sz="2400" dirty="0"/>
              <a:t>Impact: </a:t>
            </a:r>
          </a:p>
          <a:p>
            <a:r>
              <a:rPr lang="en-GB" sz="2400" dirty="0"/>
              <a:t>Full system compromise if credentials are weak</a:t>
            </a:r>
          </a:p>
          <a:p>
            <a:r>
              <a:rPr lang="en-GB" sz="2400" dirty="0"/>
              <a:t>Direct remote access</a:t>
            </a:r>
          </a:p>
          <a:p>
            <a:r>
              <a:rPr lang="en-GB" sz="2400" dirty="0"/>
              <a:t>Very common real-world attack</a:t>
            </a:r>
          </a:p>
        </p:txBody>
      </p:sp>
      <p:sp>
        <p:nvSpPr>
          <p:cNvPr id="11" name="TextBox 10">
            <a:extLst>
              <a:ext uri="{FF2B5EF4-FFF2-40B4-BE49-F238E27FC236}">
                <a16:creationId xmlns:a16="http://schemas.microsoft.com/office/drawing/2014/main" id="{63FC95D6-A71E-AA8F-C602-EA4860600B5C}"/>
              </a:ext>
            </a:extLst>
          </p:cNvPr>
          <p:cNvSpPr txBox="1"/>
          <p:nvPr/>
        </p:nvSpPr>
        <p:spPr>
          <a:xfrm>
            <a:off x="1145496" y="74642"/>
            <a:ext cx="9839570" cy="461665"/>
          </a:xfrm>
          <a:prstGeom prst="rect">
            <a:avLst/>
          </a:prstGeom>
          <a:noFill/>
        </p:spPr>
        <p:txBody>
          <a:bodyPr wrap="square">
            <a:spAutoFit/>
          </a:bodyPr>
          <a:lstStyle/>
          <a:p>
            <a:r>
              <a:rPr lang="en-GB" sz="2400" b="1" dirty="0"/>
              <a:t>VULNERABILITY ASSESSMENT FOR LONDON SERVER L-CD</a:t>
            </a:r>
          </a:p>
        </p:txBody>
      </p:sp>
    </p:spTree>
    <p:extLst>
      <p:ext uri="{BB962C8B-B14F-4D97-AF65-F5344CB8AC3E}">
        <p14:creationId xmlns:p14="http://schemas.microsoft.com/office/powerpoint/2010/main" val="52884719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531A33-FBE1-4345-D4DE-BCAEB59E9F53}"/>
            </a:ext>
          </a:extLst>
        </p:cNvPr>
        <p:cNvGrpSpPr/>
        <p:nvPr/>
      </p:nvGrpSpPr>
      <p:grpSpPr>
        <a:xfrm>
          <a:off x="0" y="0"/>
          <a:ext cx="0" cy="0"/>
          <a:chOff x="0" y="0"/>
          <a:chExt cx="0" cy="0"/>
        </a:xfrm>
      </p:grpSpPr>
      <p:pic>
        <p:nvPicPr>
          <p:cNvPr id="3" name="Picture 2" descr="CYBER ATTACK!&#10;&#10;AI-generated content may be incorrect.">
            <a:extLst>
              <a:ext uri="{FF2B5EF4-FFF2-40B4-BE49-F238E27FC236}">
                <a16:creationId xmlns:a16="http://schemas.microsoft.com/office/drawing/2014/main" id="{9E986FDB-9C2E-D31C-3E23-E832CFEB2235}"/>
              </a:ext>
            </a:extLst>
          </p:cNvPr>
          <p:cNvPicPr>
            <a:picLocks noChangeAspect="1"/>
          </p:cNvPicPr>
          <p:nvPr/>
        </p:nvPicPr>
        <p:blipFill>
          <a:blip r:embed="rId2"/>
          <a:stretch>
            <a:fillRect/>
          </a:stretch>
        </p:blipFill>
        <p:spPr>
          <a:xfrm>
            <a:off x="7691422" y="1652122"/>
            <a:ext cx="3382978" cy="5889724"/>
          </a:xfrm>
          <a:prstGeom prst="rect">
            <a:avLst/>
          </a:prstGeom>
        </p:spPr>
      </p:pic>
      <p:sp>
        <p:nvSpPr>
          <p:cNvPr id="9" name="TextBox 8">
            <a:extLst>
              <a:ext uri="{FF2B5EF4-FFF2-40B4-BE49-F238E27FC236}">
                <a16:creationId xmlns:a16="http://schemas.microsoft.com/office/drawing/2014/main" id="{717D4FDE-2C20-BC58-188C-F696D23C7735}"/>
              </a:ext>
            </a:extLst>
          </p:cNvPr>
          <p:cNvSpPr txBox="1"/>
          <p:nvPr/>
        </p:nvSpPr>
        <p:spPr>
          <a:xfrm>
            <a:off x="1234832" y="1120676"/>
            <a:ext cx="6099906" cy="3785652"/>
          </a:xfrm>
          <a:prstGeom prst="rect">
            <a:avLst/>
          </a:prstGeom>
          <a:noFill/>
        </p:spPr>
        <p:txBody>
          <a:bodyPr wrap="square">
            <a:spAutoFit/>
          </a:bodyPr>
          <a:lstStyle/>
          <a:p>
            <a:r>
              <a:rPr lang="en-GB" sz="2400" b="1" dirty="0">
                <a:solidFill>
                  <a:srgbClr val="FF0000"/>
                </a:solidFill>
              </a:rPr>
              <a:t>HIGH SEVERITY</a:t>
            </a:r>
          </a:p>
          <a:p>
            <a:br>
              <a:rPr lang="en-GB" sz="2400" dirty="0"/>
            </a:br>
            <a:r>
              <a:rPr lang="en-GB" sz="2400" dirty="0"/>
              <a:t>2. Potential Root Login via SSH</a:t>
            </a:r>
          </a:p>
          <a:p>
            <a:endParaRPr lang="en-GB" sz="2400" dirty="0"/>
          </a:p>
          <a:p>
            <a:r>
              <a:rPr lang="en-GB" sz="2400" dirty="0"/>
              <a:t>Risk: If root login is enabled</a:t>
            </a:r>
          </a:p>
          <a:p>
            <a:endParaRPr lang="en-GB" sz="2400" dirty="0"/>
          </a:p>
          <a:p>
            <a:r>
              <a:rPr lang="en-GB" sz="2400" dirty="0"/>
              <a:t>Impact: Hackers can take full system control</a:t>
            </a:r>
          </a:p>
          <a:p>
            <a:endParaRPr lang="en-GB" sz="2400" dirty="0"/>
          </a:p>
          <a:p>
            <a:r>
              <a:rPr lang="en-GB" sz="2400" dirty="0">
                <a:solidFill>
                  <a:srgbClr val="FF0000"/>
                </a:solidFill>
              </a:rPr>
              <a:t>No privilege escalation </a:t>
            </a:r>
            <a:r>
              <a:rPr lang="en-GB" sz="2400" dirty="0"/>
              <a:t>needed</a:t>
            </a:r>
          </a:p>
          <a:p>
            <a:r>
              <a:rPr lang="en-GB" sz="2400" dirty="0">
                <a:solidFill>
                  <a:srgbClr val="FF0000"/>
                </a:solidFill>
              </a:rPr>
              <a:t>Direct admin access </a:t>
            </a:r>
            <a:r>
              <a:rPr lang="en-GB" sz="2400" dirty="0"/>
              <a:t>can be gained</a:t>
            </a:r>
          </a:p>
        </p:txBody>
      </p:sp>
      <p:sp>
        <p:nvSpPr>
          <p:cNvPr id="11" name="TextBox 10">
            <a:extLst>
              <a:ext uri="{FF2B5EF4-FFF2-40B4-BE49-F238E27FC236}">
                <a16:creationId xmlns:a16="http://schemas.microsoft.com/office/drawing/2014/main" id="{FC159CCE-E640-D7F6-D21E-E5F8E77C5799}"/>
              </a:ext>
            </a:extLst>
          </p:cNvPr>
          <p:cNvSpPr txBox="1"/>
          <p:nvPr/>
        </p:nvSpPr>
        <p:spPr>
          <a:xfrm>
            <a:off x="1145496" y="74642"/>
            <a:ext cx="9839570" cy="461665"/>
          </a:xfrm>
          <a:prstGeom prst="rect">
            <a:avLst/>
          </a:prstGeom>
          <a:noFill/>
        </p:spPr>
        <p:txBody>
          <a:bodyPr wrap="square">
            <a:spAutoFit/>
          </a:bodyPr>
          <a:lstStyle/>
          <a:p>
            <a:r>
              <a:rPr lang="en-GB" sz="2400" b="1" dirty="0"/>
              <a:t>VULNERABILITY ASSESSMENT FOR LONDON SERVER L-CD</a:t>
            </a:r>
          </a:p>
        </p:txBody>
      </p:sp>
    </p:spTree>
    <p:extLst>
      <p:ext uri="{BB962C8B-B14F-4D97-AF65-F5344CB8AC3E}">
        <p14:creationId xmlns:p14="http://schemas.microsoft.com/office/powerpoint/2010/main" val="191204304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D7F36FA-D368-E09B-C6ED-7A0483359EC0}"/>
            </a:ext>
          </a:extLst>
        </p:cNvPr>
        <p:cNvGrpSpPr/>
        <p:nvPr/>
      </p:nvGrpSpPr>
      <p:grpSpPr>
        <a:xfrm>
          <a:off x="0" y="0"/>
          <a:ext cx="0" cy="0"/>
          <a:chOff x="0" y="0"/>
          <a:chExt cx="0" cy="0"/>
        </a:xfrm>
      </p:grpSpPr>
      <p:pic>
        <p:nvPicPr>
          <p:cNvPr id="3" name="Picture 2" descr="CYBER ATTACK!&#10;&#10;AI-generated content may be incorrect.">
            <a:extLst>
              <a:ext uri="{FF2B5EF4-FFF2-40B4-BE49-F238E27FC236}">
                <a16:creationId xmlns:a16="http://schemas.microsoft.com/office/drawing/2014/main" id="{B797867D-05C0-1E6C-0B4B-D9CE07E9EDA9}"/>
              </a:ext>
            </a:extLst>
          </p:cNvPr>
          <p:cNvPicPr>
            <a:picLocks noChangeAspect="1"/>
          </p:cNvPicPr>
          <p:nvPr/>
        </p:nvPicPr>
        <p:blipFill>
          <a:blip r:embed="rId2"/>
          <a:stretch>
            <a:fillRect/>
          </a:stretch>
        </p:blipFill>
        <p:spPr>
          <a:xfrm>
            <a:off x="7691422" y="1652122"/>
            <a:ext cx="3382978" cy="5889724"/>
          </a:xfrm>
          <a:prstGeom prst="rect">
            <a:avLst/>
          </a:prstGeom>
        </p:spPr>
      </p:pic>
      <p:sp>
        <p:nvSpPr>
          <p:cNvPr id="9" name="TextBox 8">
            <a:extLst>
              <a:ext uri="{FF2B5EF4-FFF2-40B4-BE49-F238E27FC236}">
                <a16:creationId xmlns:a16="http://schemas.microsoft.com/office/drawing/2014/main" id="{47243173-3CCF-E59D-4D9E-23AC33E54BCB}"/>
              </a:ext>
            </a:extLst>
          </p:cNvPr>
          <p:cNvSpPr txBox="1"/>
          <p:nvPr/>
        </p:nvSpPr>
        <p:spPr>
          <a:xfrm>
            <a:off x="719015" y="1558337"/>
            <a:ext cx="7158892" cy="2677656"/>
          </a:xfrm>
          <a:prstGeom prst="rect">
            <a:avLst/>
          </a:prstGeom>
          <a:noFill/>
        </p:spPr>
        <p:txBody>
          <a:bodyPr wrap="square">
            <a:spAutoFit/>
          </a:bodyPr>
          <a:lstStyle/>
          <a:p>
            <a:r>
              <a:rPr lang="en-GB" sz="2400" b="1" dirty="0">
                <a:solidFill>
                  <a:srgbClr val="FFC000"/>
                </a:solidFill>
              </a:rPr>
              <a:t>MEDIUM SEVERITY</a:t>
            </a:r>
          </a:p>
          <a:p>
            <a:br>
              <a:rPr lang="en-GB" sz="2400" dirty="0"/>
            </a:br>
            <a:r>
              <a:rPr lang="en-GB" sz="2400" dirty="0"/>
              <a:t>1. Outdated SSH Version</a:t>
            </a:r>
          </a:p>
          <a:p>
            <a:r>
              <a:rPr lang="en-GB" sz="2400" dirty="0"/>
              <a:t> </a:t>
            </a:r>
          </a:p>
          <a:p>
            <a:r>
              <a:rPr lang="en-GB" sz="2400" dirty="0"/>
              <a:t>Risk: Known vulnerabilities in older OpenSSH versions</a:t>
            </a:r>
          </a:p>
          <a:p>
            <a:endParaRPr lang="en-GB" sz="2400" dirty="0"/>
          </a:p>
          <a:p>
            <a:r>
              <a:rPr lang="en-GB" sz="2400" dirty="0"/>
              <a:t>Impact: Exploitation possible</a:t>
            </a:r>
          </a:p>
        </p:txBody>
      </p:sp>
      <p:sp>
        <p:nvSpPr>
          <p:cNvPr id="11" name="TextBox 10">
            <a:extLst>
              <a:ext uri="{FF2B5EF4-FFF2-40B4-BE49-F238E27FC236}">
                <a16:creationId xmlns:a16="http://schemas.microsoft.com/office/drawing/2014/main" id="{52330A24-29BF-9BA3-CE3B-4D2985F21172}"/>
              </a:ext>
            </a:extLst>
          </p:cNvPr>
          <p:cNvSpPr txBox="1"/>
          <p:nvPr/>
        </p:nvSpPr>
        <p:spPr>
          <a:xfrm>
            <a:off x="1145496" y="74642"/>
            <a:ext cx="9839570" cy="461665"/>
          </a:xfrm>
          <a:prstGeom prst="rect">
            <a:avLst/>
          </a:prstGeom>
          <a:noFill/>
        </p:spPr>
        <p:txBody>
          <a:bodyPr wrap="square">
            <a:spAutoFit/>
          </a:bodyPr>
          <a:lstStyle/>
          <a:p>
            <a:r>
              <a:rPr lang="en-GB" sz="2400" b="1" dirty="0"/>
              <a:t>VULNERABILITY ASSESSMENT FOR LONDON SERVER L-CD</a:t>
            </a:r>
          </a:p>
        </p:txBody>
      </p:sp>
      <p:sp>
        <p:nvSpPr>
          <p:cNvPr id="4" name="TextBox 3">
            <a:extLst>
              <a:ext uri="{FF2B5EF4-FFF2-40B4-BE49-F238E27FC236}">
                <a16:creationId xmlns:a16="http://schemas.microsoft.com/office/drawing/2014/main" id="{EB5D67D0-AABE-02A2-5FAA-0345C3D95F9C}"/>
              </a:ext>
            </a:extLst>
          </p:cNvPr>
          <p:cNvSpPr txBox="1"/>
          <p:nvPr/>
        </p:nvSpPr>
        <p:spPr>
          <a:xfrm>
            <a:off x="2667000" y="4531918"/>
            <a:ext cx="6099906" cy="369332"/>
          </a:xfrm>
          <a:prstGeom prst="rect">
            <a:avLst/>
          </a:prstGeom>
          <a:noFill/>
        </p:spPr>
        <p:txBody>
          <a:bodyPr wrap="square">
            <a:spAutoFit/>
          </a:bodyPr>
          <a:lstStyle/>
          <a:p>
            <a:r>
              <a:rPr lang="en-GB" dirty="0" err="1"/>
              <a:t>nmap</a:t>
            </a:r>
            <a:r>
              <a:rPr lang="en-GB" dirty="0"/>
              <a:t> -</a:t>
            </a:r>
            <a:r>
              <a:rPr lang="en-GB" dirty="0" err="1"/>
              <a:t>sV</a:t>
            </a:r>
            <a:r>
              <a:rPr lang="en-GB" dirty="0"/>
              <a:t> 192.168.1.207</a:t>
            </a:r>
          </a:p>
        </p:txBody>
      </p:sp>
    </p:spTree>
    <p:extLst>
      <p:ext uri="{BB962C8B-B14F-4D97-AF65-F5344CB8AC3E}">
        <p14:creationId xmlns:p14="http://schemas.microsoft.com/office/powerpoint/2010/main" val="167515441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B76240-00D5-7959-CD0A-8CDF9DA1BC33}"/>
            </a:ext>
          </a:extLst>
        </p:cNvPr>
        <p:cNvGrpSpPr/>
        <p:nvPr/>
      </p:nvGrpSpPr>
      <p:grpSpPr>
        <a:xfrm>
          <a:off x="0" y="0"/>
          <a:ext cx="0" cy="0"/>
          <a:chOff x="0" y="0"/>
          <a:chExt cx="0" cy="0"/>
        </a:xfrm>
      </p:grpSpPr>
      <p:pic>
        <p:nvPicPr>
          <p:cNvPr id="3" name="Picture 2" descr="CYBER ATTACK!&#10;&#10;AI-generated content may be incorrect.">
            <a:extLst>
              <a:ext uri="{FF2B5EF4-FFF2-40B4-BE49-F238E27FC236}">
                <a16:creationId xmlns:a16="http://schemas.microsoft.com/office/drawing/2014/main" id="{1D07821D-14B8-4F9C-09E4-6D6FFDD61143}"/>
              </a:ext>
            </a:extLst>
          </p:cNvPr>
          <p:cNvPicPr>
            <a:picLocks noChangeAspect="1"/>
          </p:cNvPicPr>
          <p:nvPr/>
        </p:nvPicPr>
        <p:blipFill>
          <a:blip r:embed="rId2"/>
          <a:stretch>
            <a:fillRect/>
          </a:stretch>
        </p:blipFill>
        <p:spPr>
          <a:xfrm>
            <a:off x="7691422" y="1652122"/>
            <a:ext cx="3382978" cy="5889724"/>
          </a:xfrm>
          <a:prstGeom prst="rect">
            <a:avLst/>
          </a:prstGeom>
        </p:spPr>
      </p:pic>
      <p:sp>
        <p:nvSpPr>
          <p:cNvPr id="9" name="TextBox 8">
            <a:extLst>
              <a:ext uri="{FF2B5EF4-FFF2-40B4-BE49-F238E27FC236}">
                <a16:creationId xmlns:a16="http://schemas.microsoft.com/office/drawing/2014/main" id="{4162503E-7BD2-D49A-D674-8902650D48D2}"/>
              </a:ext>
            </a:extLst>
          </p:cNvPr>
          <p:cNvSpPr txBox="1"/>
          <p:nvPr/>
        </p:nvSpPr>
        <p:spPr>
          <a:xfrm>
            <a:off x="719015" y="1558337"/>
            <a:ext cx="7158892" cy="3785652"/>
          </a:xfrm>
          <a:prstGeom prst="rect">
            <a:avLst/>
          </a:prstGeom>
          <a:noFill/>
        </p:spPr>
        <p:txBody>
          <a:bodyPr wrap="square">
            <a:spAutoFit/>
          </a:bodyPr>
          <a:lstStyle/>
          <a:p>
            <a:r>
              <a:rPr lang="en-GB" sz="2400" b="1" dirty="0">
                <a:solidFill>
                  <a:srgbClr val="FFC000"/>
                </a:solidFill>
                <a:highlight>
                  <a:srgbClr val="000000"/>
                </a:highlight>
              </a:rPr>
              <a:t>MEDIUM SEVERITY</a:t>
            </a:r>
          </a:p>
          <a:p>
            <a:br>
              <a:rPr lang="en-GB" sz="2400" dirty="0"/>
            </a:br>
            <a:r>
              <a:rPr lang="en-GB" sz="2400" dirty="0"/>
              <a:t>2. Lack of Firewall Restrictions</a:t>
            </a:r>
          </a:p>
          <a:p>
            <a:endParaRPr lang="en-GB" sz="2400" dirty="0"/>
          </a:p>
          <a:p>
            <a:r>
              <a:rPr lang="en-GB" sz="2400" dirty="0"/>
              <a:t>Observation: SSH is accessible from the entire network</a:t>
            </a:r>
          </a:p>
          <a:p>
            <a:endParaRPr lang="en-GB" sz="2400" dirty="0"/>
          </a:p>
          <a:p>
            <a:r>
              <a:rPr lang="en-GB" sz="2400" dirty="0"/>
              <a:t>Risk: Any internal attacker can target the system</a:t>
            </a:r>
          </a:p>
          <a:p>
            <a:endParaRPr lang="en-GB" sz="2400" dirty="0"/>
          </a:p>
          <a:p>
            <a:r>
              <a:rPr lang="en-GB" sz="2400" b="1" dirty="0">
                <a:solidFill>
                  <a:srgbClr val="FFC000"/>
                </a:solidFill>
                <a:highlight>
                  <a:srgbClr val="000000"/>
                </a:highlight>
              </a:rPr>
              <a:t>Increases exposure</a:t>
            </a:r>
          </a:p>
          <a:p>
            <a:r>
              <a:rPr lang="en-GB" sz="2400" b="1" dirty="0">
                <a:solidFill>
                  <a:srgbClr val="FFC000"/>
                </a:solidFill>
                <a:highlight>
                  <a:srgbClr val="000000"/>
                </a:highlight>
              </a:rPr>
              <a:t>No segmentation protection</a:t>
            </a:r>
          </a:p>
        </p:txBody>
      </p:sp>
      <p:sp>
        <p:nvSpPr>
          <p:cNvPr id="11" name="TextBox 10">
            <a:extLst>
              <a:ext uri="{FF2B5EF4-FFF2-40B4-BE49-F238E27FC236}">
                <a16:creationId xmlns:a16="http://schemas.microsoft.com/office/drawing/2014/main" id="{B7A19268-305A-886A-E0CC-F0A4126D96EE}"/>
              </a:ext>
            </a:extLst>
          </p:cNvPr>
          <p:cNvSpPr txBox="1"/>
          <p:nvPr/>
        </p:nvSpPr>
        <p:spPr>
          <a:xfrm>
            <a:off x="1145496" y="74642"/>
            <a:ext cx="9839570" cy="461665"/>
          </a:xfrm>
          <a:prstGeom prst="rect">
            <a:avLst/>
          </a:prstGeom>
          <a:noFill/>
        </p:spPr>
        <p:txBody>
          <a:bodyPr wrap="square">
            <a:spAutoFit/>
          </a:bodyPr>
          <a:lstStyle/>
          <a:p>
            <a:r>
              <a:rPr lang="en-GB" sz="2400" b="1" dirty="0"/>
              <a:t>VULNERABILITY ASSESSMENT FOR LONDON SERVER L-CD</a:t>
            </a:r>
          </a:p>
        </p:txBody>
      </p:sp>
      <p:sp>
        <p:nvSpPr>
          <p:cNvPr id="4" name="TextBox 3">
            <a:extLst>
              <a:ext uri="{FF2B5EF4-FFF2-40B4-BE49-F238E27FC236}">
                <a16:creationId xmlns:a16="http://schemas.microsoft.com/office/drawing/2014/main" id="{10067193-22C6-D2E0-E0F5-71037E0A6E96}"/>
              </a:ext>
            </a:extLst>
          </p:cNvPr>
          <p:cNvSpPr txBox="1"/>
          <p:nvPr/>
        </p:nvSpPr>
        <p:spPr>
          <a:xfrm>
            <a:off x="8083062" y="5021212"/>
            <a:ext cx="6099906" cy="369332"/>
          </a:xfrm>
          <a:prstGeom prst="rect">
            <a:avLst/>
          </a:prstGeom>
          <a:noFill/>
        </p:spPr>
        <p:txBody>
          <a:bodyPr wrap="square">
            <a:spAutoFit/>
          </a:bodyPr>
          <a:lstStyle/>
          <a:p>
            <a:r>
              <a:rPr lang="en-GB" dirty="0" err="1"/>
              <a:t>nmap</a:t>
            </a:r>
            <a:r>
              <a:rPr lang="en-GB" dirty="0"/>
              <a:t> -</a:t>
            </a:r>
            <a:r>
              <a:rPr lang="en-GB" dirty="0" err="1"/>
              <a:t>sV</a:t>
            </a:r>
            <a:r>
              <a:rPr lang="en-GB" dirty="0"/>
              <a:t> 192.168.1.207</a:t>
            </a:r>
          </a:p>
        </p:txBody>
      </p:sp>
    </p:spTree>
    <p:extLst>
      <p:ext uri="{BB962C8B-B14F-4D97-AF65-F5344CB8AC3E}">
        <p14:creationId xmlns:p14="http://schemas.microsoft.com/office/powerpoint/2010/main" val="925291543"/>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8791B5-44ED-66EC-9F27-A70BCD00039E}"/>
            </a:ext>
          </a:extLst>
        </p:cNvPr>
        <p:cNvGrpSpPr/>
        <p:nvPr/>
      </p:nvGrpSpPr>
      <p:grpSpPr>
        <a:xfrm>
          <a:off x="0" y="0"/>
          <a:ext cx="0" cy="0"/>
          <a:chOff x="0" y="0"/>
          <a:chExt cx="0" cy="0"/>
        </a:xfrm>
      </p:grpSpPr>
      <p:pic>
        <p:nvPicPr>
          <p:cNvPr id="3" name="Picture 2" descr="CYBER ATTACK!&#10;&#10;AI-generated content may be incorrect.">
            <a:extLst>
              <a:ext uri="{FF2B5EF4-FFF2-40B4-BE49-F238E27FC236}">
                <a16:creationId xmlns:a16="http://schemas.microsoft.com/office/drawing/2014/main" id="{141F1445-108E-457A-9050-0D326FEB6A48}"/>
              </a:ext>
            </a:extLst>
          </p:cNvPr>
          <p:cNvPicPr>
            <a:picLocks noChangeAspect="1"/>
          </p:cNvPicPr>
          <p:nvPr/>
        </p:nvPicPr>
        <p:blipFill>
          <a:blip r:embed="rId2"/>
          <a:stretch>
            <a:fillRect/>
          </a:stretch>
        </p:blipFill>
        <p:spPr>
          <a:xfrm>
            <a:off x="7750037" y="1441269"/>
            <a:ext cx="3382978" cy="5889724"/>
          </a:xfrm>
          <a:prstGeom prst="rect">
            <a:avLst/>
          </a:prstGeom>
        </p:spPr>
      </p:pic>
      <p:sp>
        <p:nvSpPr>
          <p:cNvPr id="9" name="TextBox 8">
            <a:extLst>
              <a:ext uri="{FF2B5EF4-FFF2-40B4-BE49-F238E27FC236}">
                <a16:creationId xmlns:a16="http://schemas.microsoft.com/office/drawing/2014/main" id="{F160E4BB-14B8-EE40-A98B-564D5DF723A9}"/>
              </a:ext>
            </a:extLst>
          </p:cNvPr>
          <p:cNvSpPr txBox="1"/>
          <p:nvPr/>
        </p:nvSpPr>
        <p:spPr>
          <a:xfrm>
            <a:off x="591145" y="1441269"/>
            <a:ext cx="7158892" cy="4154984"/>
          </a:xfrm>
          <a:prstGeom prst="rect">
            <a:avLst/>
          </a:prstGeom>
          <a:noFill/>
        </p:spPr>
        <p:txBody>
          <a:bodyPr wrap="square">
            <a:spAutoFit/>
          </a:bodyPr>
          <a:lstStyle/>
          <a:p>
            <a:r>
              <a:rPr lang="en-GB" sz="2400" b="1" dirty="0">
                <a:solidFill>
                  <a:srgbClr val="92D050"/>
                </a:solidFill>
                <a:highlight>
                  <a:srgbClr val="000000"/>
                </a:highlight>
              </a:rPr>
              <a:t>LOW SEVERITY</a:t>
            </a:r>
          </a:p>
          <a:p>
            <a:r>
              <a:rPr lang="en-GB" sz="2400" dirty="0"/>
              <a:t>Observation: Port 22 visible. </a:t>
            </a:r>
          </a:p>
          <a:p>
            <a:br>
              <a:rPr lang="en-GB" sz="2400" dirty="0"/>
            </a:br>
            <a:r>
              <a:rPr lang="en-GB" sz="2400" dirty="0"/>
              <a:t>1. Single Open Port (Information Disclosure) </a:t>
            </a:r>
          </a:p>
          <a:p>
            <a:r>
              <a:rPr lang="en-GB" sz="2400" dirty="0"/>
              <a:t>//When a port is open it tells an attacker: “There is a service running There, and  can interact with it “ //</a:t>
            </a:r>
          </a:p>
          <a:p>
            <a:endParaRPr lang="en-GB" sz="2400" dirty="0"/>
          </a:p>
          <a:p>
            <a:endParaRPr lang="en-GB" sz="2400" dirty="0"/>
          </a:p>
          <a:p>
            <a:r>
              <a:rPr lang="en-GB" sz="2400" dirty="0"/>
              <a:t>Risk: Reveals service to attacker</a:t>
            </a:r>
          </a:p>
          <a:p>
            <a:endParaRPr lang="en-GB" sz="2400" dirty="0"/>
          </a:p>
          <a:p>
            <a:r>
              <a:rPr lang="en-GB" sz="2400" dirty="0"/>
              <a:t>Low impact but useful for reconnaissance </a:t>
            </a:r>
            <a:endParaRPr lang="en-GB" sz="2400" b="1" dirty="0">
              <a:solidFill>
                <a:srgbClr val="FFC000"/>
              </a:solidFill>
              <a:highlight>
                <a:srgbClr val="000000"/>
              </a:highlight>
            </a:endParaRPr>
          </a:p>
        </p:txBody>
      </p:sp>
      <p:sp>
        <p:nvSpPr>
          <p:cNvPr id="11" name="TextBox 10">
            <a:extLst>
              <a:ext uri="{FF2B5EF4-FFF2-40B4-BE49-F238E27FC236}">
                <a16:creationId xmlns:a16="http://schemas.microsoft.com/office/drawing/2014/main" id="{7D5A0976-4CE6-9241-5D25-3147EEE64B16}"/>
              </a:ext>
            </a:extLst>
          </p:cNvPr>
          <p:cNvSpPr txBox="1"/>
          <p:nvPr/>
        </p:nvSpPr>
        <p:spPr>
          <a:xfrm>
            <a:off x="1145496" y="74642"/>
            <a:ext cx="9839570" cy="461665"/>
          </a:xfrm>
          <a:prstGeom prst="rect">
            <a:avLst/>
          </a:prstGeom>
          <a:noFill/>
        </p:spPr>
        <p:txBody>
          <a:bodyPr wrap="square">
            <a:spAutoFit/>
          </a:bodyPr>
          <a:lstStyle/>
          <a:p>
            <a:r>
              <a:rPr lang="en-GB" sz="2400" b="1" dirty="0"/>
              <a:t>VULNERABILITY ASSESSMENT FOR LONDON SERVER L-CD</a:t>
            </a:r>
          </a:p>
        </p:txBody>
      </p:sp>
      <p:sp>
        <p:nvSpPr>
          <p:cNvPr id="4" name="TextBox 3">
            <a:extLst>
              <a:ext uri="{FF2B5EF4-FFF2-40B4-BE49-F238E27FC236}">
                <a16:creationId xmlns:a16="http://schemas.microsoft.com/office/drawing/2014/main" id="{DBE5554F-2477-F4AB-4E78-6517A3AF3508}"/>
              </a:ext>
            </a:extLst>
          </p:cNvPr>
          <p:cNvSpPr txBox="1"/>
          <p:nvPr/>
        </p:nvSpPr>
        <p:spPr>
          <a:xfrm>
            <a:off x="8083062" y="5021212"/>
            <a:ext cx="6099906" cy="369332"/>
          </a:xfrm>
          <a:prstGeom prst="rect">
            <a:avLst/>
          </a:prstGeom>
          <a:noFill/>
        </p:spPr>
        <p:txBody>
          <a:bodyPr wrap="square">
            <a:spAutoFit/>
          </a:bodyPr>
          <a:lstStyle/>
          <a:p>
            <a:r>
              <a:rPr lang="en-GB" dirty="0" err="1"/>
              <a:t>nmap</a:t>
            </a:r>
            <a:r>
              <a:rPr lang="en-GB" dirty="0"/>
              <a:t> -</a:t>
            </a:r>
            <a:r>
              <a:rPr lang="en-GB" dirty="0" err="1"/>
              <a:t>sV</a:t>
            </a:r>
            <a:r>
              <a:rPr lang="en-GB" dirty="0"/>
              <a:t> 192.168.1.207</a:t>
            </a:r>
          </a:p>
        </p:txBody>
      </p:sp>
      <p:sp>
        <p:nvSpPr>
          <p:cNvPr id="5" name="TextBox 4">
            <a:extLst>
              <a:ext uri="{FF2B5EF4-FFF2-40B4-BE49-F238E27FC236}">
                <a16:creationId xmlns:a16="http://schemas.microsoft.com/office/drawing/2014/main" id="{9F1FE383-42DD-20D5-DBF7-5CF84E7AA94F}"/>
              </a:ext>
            </a:extLst>
          </p:cNvPr>
          <p:cNvSpPr txBox="1"/>
          <p:nvPr/>
        </p:nvSpPr>
        <p:spPr>
          <a:xfrm>
            <a:off x="4611190" y="5494126"/>
            <a:ext cx="7093130" cy="646331"/>
          </a:xfrm>
          <a:prstGeom prst="rect">
            <a:avLst/>
          </a:prstGeom>
          <a:noFill/>
        </p:spPr>
        <p:txBody>
          <a:bodyPr wrap="square">
            <a:spAutoFit/>
          </a:bodyPr>
          <a:lstStyle/>
          <a:p>
            <a:r>
              <a:rPr lang="en-GB" dirty="0"/>
              <a:t>The first phase of an attack where the attacker COLLECT		 information about the target system</a:t>
            </a:r>
          </a:p>
        </p:txBody>
      </p:sp>
      <p:sp>
        <p:nvSpPr>
          <p:cNvPr id="6" name="Arrow: Right 5">
            <a:extLst>
              <a:ext uri="{FF2B5EF4-FFF2-40B4-BE49-F238E27FC236}">
                <a16:creationId xmlns:a16="http://schemas.microsoft.com/office/drawing/2014/main" id="{C65F7523-CB53-C9E5-38DF-5A655F0B2C39}"/>
              </a:ext>
            </a:extLst>
          </p:cNvPr>
          <p:cNvSpPr/>
          <p:nvPr/>
        </p:nvSpPr>
        <p:spPr>
          <a:xfrm rot="5400000">
            <a:off x="5705208" y="5147067"/>
            <a:ext cx="516647" cy="264937"/>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Box 7">
            <a:extLst>
              <a:ext uri="{FF2B5EF4-FFF2-40B4-BE49-F238E27FC236}">
                <a16:creationId xmlns:a16="http://schemas.microsoft.com/office/drawing/2014/main" id="{84045851-FCC2-8DCE-D2FD-18E8BCE28D0B}"/>
              </a:ext>
            </a:extLst>
          </p:cNvPr>
          <p:cNvSpPr txBox="1"/>
          <p:nvPr/>
        </p:nvSpPr>
        <p:spPr>
          <a:xfrm>
            <a:off x="1700349" y="6137027"/>
            <a:ext cx="9803674" cy="646331"/>
          </a:xfrm>
          <a:prstGeom prst="rect">
            <a:avLst/>
          </a:prstGeom>
          <a:noFill/>
        </p:spPr>
        <p:txBody>
          <a:bodyPr wrap="square">
            <a:spAutoFit/>
          </a:bodyPr>
          <a:lstStyle/>
          <a:p>
            <a:r>
              <a:rPr lang="en-GB" b="1" dirty="0">
                <a:solidFill>
                  <a:schemeClr val="bg1"/>
                </a:solidFill>
                <a:highlight>
                  <a:srgbClr val="000000"/>
                </a:highlight>
              </a:rPr>
              <a:t>Even though only one service is exposed, SSH provides full remote access. If compromised, it allows complete control of the system, that’s why classified as high severity classification</a:t>
            </a:r>
          </a:p>
        </p:txBody>
      </p:sp>
      <p:sp>
        <p:nvSpPr>
          <p:cNvPr id="12" name="TextBox 11">
            <a:extLst>
              <a:ext uri="{FF2B5EF4-FFF2-40B4-BE49-F238E27FC236}">
                <a16:creationId xmlns:a16="http://schemas.microsoft.com/office/drawing/2014/main" id="{F9E85BBB-D958-C3EB-73FB-086E228D6216}"/>
              </a:ext>
            </a:extLst>
          </p:cNvPr>
          <p:cNvSpPr txBox="1"/>
          <p:nvPr/>
        </p:nvSpPr>
        <p:spPr>
          <a:xfrm>
            <a:off x="1550126" y="686055"/>
            <a:ext cx="10641874" cy="646331"/>
          </a:xfrm>
          <a:prstGeom prst="rect">
            <a:avLst/>
          </a:prstGeom>
          <a:noFill/>
        </p:spPr>
        <p:txBody>
          <a:bodyPr wrap="square">
            <a:spAutoFit/>
          </a:bodyPr>
          <a:lstStyle/>
          <a:p>
            <a:r>
              <a:rPr lang="en-GB" dirty="0">
                <a:solidFill>
                  <a:srgbClr val="FF0000"/>
                </a:solidFill>
              </a:rPr>
              <a:t>Understanding: 22/</a:t>
            </a:r>
            <a:r>
              <a:rPr lang="en-GB" dirty="0" err="1">
                <a:solidFill>
                  <a:srgbClr val="FF0000"/>
                </a:solidFill>
              </a:rPr>
              <a:t>tcp</a:t>
            </a:r>
            <a:r>
              <a:rPr lang="en-GB" dirty="0">
                <a:solidFill>
                  <a:srgbClr val="FF0000"/>
                </a:solidFill>
              </a:rPr>
              <a:t> open ssh OpenSSH 8.4 = This reveals: Port number (22), Service (SSH)Software (OpenSSH)Version (8.4)</a:t>
            </a:r>
          </a:p>
        </p:txBody>
      </p:sp>
    </p:spTree>
    <p:extLst>
      <p:ext uri="{BB962C8B-B14F-4D97-AF65-F5344CB8AC3E}">
        <p14:creationId xmlns:p14="http://schemas.microsoft.com/office/powerpoint/2010/main" val="1961514541"/>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0268D6-652F-FBF0-612C-4C7FF9EF5D1A}"/>
            </a:ext>
          </a:extLst>
        </p:cNvPr>
        <p:cNvGrpSpPr/>
        <p:nvPr/>
      </p:nvGrpSpPr>
      <p:grpSpPr>
        <a:xfrm>
          <a:off x="0" y="0"/>
          <a:ext cx="0" cy="0"/>
          <a:chOff x="0" y="0"/>
          <a:chExt cx="0" cy="0"/>
        </a:xfrm>
      </p:grpSpPr>
      <p:pic>
        <p:nvPicPr>
          <p:cNvPr id="3" name="Picture 2" descr="CYBER ATTACK!&#10;&#10;AI-generated content may be incorrect.">
            <a:extLst>
              <a:ext uri="{FF2B5EF4-FFF2-40B4-BE49-F238E27FC236}">
                <a16:creationId xmlns:a16="http://schemas.microsoft.com/office/drawing/2014/main" id="{3E8F0870-23B5-695D-6F3B-A11A4256E4F3}"/>
              </a:ext>
            </a:extLst>
          </p:cNvPr>
          <p:cNvPicPr>
            <a:picLocks noChangeAspect="1"/>
          </p:cNvPicPr>
          <p:nvPr/>
        </p:nvPicPr>
        <p:blipFill>
          <a:blip r:embed="rId2"/>
          <a:stretch>
            <a:fillRect/>
          </a:stretch>
        </p:blipFill>
        <p:spPr>
          <a:xfrm>
            <a:off x="7750037" y="1441269"/>
            <a:ext cx="3382978" cy="5889724"/>
          </a:xfrm>
          <a:prstGeom prst="rect">
            <a:avLst/>
          </a:prstGeom>
        </p:spPr>
      </p:pic>
      <p:sp>
        <p:nvSpPr>
          <p:cNvPr id="9" name="TextBox 8">
            <a:extLst>
              <a:ext uri="{FF2B5EF4-FFF2-40B4-BE49-F238E27FC236}">
                <a16:creationId xmlns:a16="http://schemas.microsoft.com/office/drawing/2014/main" id="{9A49E0C9-2C78-5DC6-83B4-772D85F8BF9F}"/>
              </a:ext>
            </a:extLst>
          </p:cNvPr>
          <p:cNvSpPr txBox="1"/>
          <p:nvPr/>
        </p:nvSpPr>
        <p:spPr>
          <a:xfrm>
            <a:off x="580181" y="1347566"/>
            <a:ext cx="7158892" cy="1569660"/>
          </a:xfrm>
          <a:prstGeom prst="rect">
            <a:avLst/>
          </a:prstGeom>
          <a:noFill/>
        </p:spPr>
        <p:txBody>
          <a:bodyPr wrap="square">
            <a:spAutoFit/>
          </a:bodyPr>
          <a:lstStyle/>
          <a:p>
            <a:r>
              <a:rPr lang="en-GB" sz="2400" b="1" dirty="0">
                <a:solidFill>
                  <a:srgbClr val="92D050"/>
                </a:solidFill>
                <a:highlight>
                  <a:srgbClr val="000000"/>
                </a:highlight>
              </a:rPr>
              <a:t>LOW SEVERITY</a:t>
            </a:r>
          </a:p>
          <a:p>
            <a:r>
              <a:rPr lang="en-GB" sz="2400" dirty="0"/>
              <a:t>Observation: Port 22 visible. </a:t>
            </a:r>
          </a:p>
          <a:p>
            <a:endParaRPr lang="en-GB" sz="2400" dirty="0"/>
          </a:p>
          <a:p>
            <a:r>
              <a:rPr lang="en-GB" sz="2400" dirty="0"/>
              <a:t>Low impact but useful for reconnaissance </a:t>
            </a:r>
            <a:endParaRPr lang="en-GB" sz="2400" b="1" dirty="0">
              <a:solidFill>
                <a:srgbClr val="FFC000"/>
              </a:solidFill>
              <a:highlight>
                <a:srgbClr val="000000"/>
              </a:highlight>
            </a:endParaRPr>
          </a:p>
        </p:txBody>
      </p:sp>
      <p:sp>
        <p:nvSpPr>
          <p:cNvPr id="11" name="TextBox 10">
            <a:extLst>
              <a:ext uri="{FF2B5EF4-FFF2-40B4-BE49-F238E27FC236}">
                <a16:creationId xmlns:a16="http://schemas.microsoft.com/office/drawing/2014/main" id="{0F59EF2F-2FC4-A69B-A4A3-F328EBEC8320}"/>
              </a:ext>
            </a:extLst>
          </p:cNvPr>
          <p:cNvSpPr txBox="1"/>
          <p:nvPr/>
        </p:nvSpPr>
        <p:spPr>
          <a:xfrm>
            <a:off x="1145496" y="74642"/>
            <a:ext cx="9839570" cy="461665"/>
          </a:xfrm>
          <a:prstGeom prst="rect">
            <a:avLst/>
          </a:prstGeom>
          <a:noFill/>
        </p:spPr>
        <p:txBody>
          <a:bodyPr wrap="square">
            <a:spAutoFit/>
          </a:bodyPr>
          <a:lstStyle/>
          <a:p>
            <a:r>
              <a:rPr lang="en-GB" sz="2400" b="1" dirty="0"/>
              <a:t>VULNERABILITY ASSESSMENT FOR LONDON SERVER L-CD</a:t>
            </a:r>
          </a:p>
        </p:txBody>
      </p:sp>
      <p:sp>
        <p:nvSpPr>
          <p:cNvPr id="4" name="TextBox 3">
            <a:extLst>
              <a:ext uri="{FF2B5EF4-FFF2-40B4-BE49-F238E27FC236}">
                <a16:creationId xmlns:a16="http://schemas.microsoft.com/office/drawing/2014/main" id="{22BC91F3-3E2C-4419-5FA3-5D6594FF1DF6}"/>
              </a:ext>
            </a:extLst>
          </p:cNvPr>
          <p:cNvSpPr txBox="1"/>
          <p:nvPr/>
        </p:nvSpPr>
        <p:spPr>
          <a:xfrm>
            <a:off x="8083062" y="5021212"/>
            <a:ext cx="6099906" cy="369332"/>
          </a:xfrm>
          <a:prstGeom prst="rect">
            <a:avLst/>
          </a:prstGeom>
          <a:noFill/>
        </p:spPr>
        <p:txBody>
          <a:bodyPr wrap="square">
            <a:spAutoFit/>
          </a:bodyPr>
          <a:lstStyle/>
          <a:p>
            <a:r>
              <a:rPr lang="en-GB" dirty="0" err="1"/>
              <a:t>nmap</a:t>
            </a:r>
            <a:r>
              <a:rPr lang="en-GB" dirty="0"/>
              <a:t> -</a:t>
            </a:r>
            <a:r>
              <a:rPr lang="en-GB" dirty="0" err="1"/>
              <a:t>sV</a:t>
            </a:r>
            <a:r>
              <a:rPr lang="en-GB" dirty="0"/>
              <a:t> 192.168.1.207</a:t>
            </a:r>
          </a:p>
        </p:txBody>
      </p:sp>
      <p:sp>
        <p:nvSpPr>
          <p:cNvPr id="6" name="Arrow: Right 5">
            <a:extLst>
              <a:ext uri="{FF2B5EF4-FFF2-40B4-BE49-F238E27FC236}">
                <a16:creationId xmlns:a16="http://schemas.microsoft.com/office/drawing/2014/main" id="{EABD19AD-7C51-1F75-6122-8711465E55D1}"/>
              </a:ext>
            </a:extLst>
          </p:cNvPr>
          <p:cNvSpPr/>
          <p:nvPr/>
        </p:nvSpPr>
        <p:spPr>
          <a:xfrm rot="5400000">
            <a:off x="5806957" y="2722415"/>
            <a:ext cx="516647" cy="264937"/>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Box 7">
            <a:extLst>
              <a:ext uri="{FF2B5EF4-FFF2-40B4-BE49-F238E27FC236}">
                <a16:creationId xmlns:a16="http://schemas.microsoft.com/office/drawing/2014/main" id="{7AA8F5DD-878F-7413-DB15-A9D935FA7012}"/>
              </a:ext>
            </a:extLst>
          </p:cNvPr>
          <p:cNvSpPr txBox="1"/>
          <p:nvPr/>
        </p:nvSpPr>
        <p:spPr>
          <a:xfrm>
            <a:off x="1700349" y="6137027"/>
            <a:ext cx="9803674" cy="646331"/>
          </a:xfrm>
          <a:prstGeom prst="rect">
            <a:avLst/>
          </a:prstGeom>
          <a:noFill/>
        </p:spPr>
        <p:txBody>
          <a:bodyPr wrap="square">
            <a:spAutoFit/>
          </a:bodyPr>
          <a:lstStyle/>
          <a:p>
            <a:r>
              <a:rPr lang="en-GB" b="1" dirty="0">
                <a:solidFill>
                  <a:schemeClr val="bg1"/>
                </a:solidFill>
                <a:highlight>
                  <a:srgbClr val="000000"/>
                </a:highlight>
              </a:rPr>
              <a:t>Even though only one service is exposed, SSH provides full remote access. If compromised, it allows complete control of the system, that’s why classified as high severity classification</a:t>
            </a:r>
          </a:p>
        </p:txBody>
      </p:sp>
      <p:sp>
        <p:nvSpPr>
          <p:cNvPr id="12" name="TextBox 11">
            <a:extLst>
              <a:ext uri="{FF2B5EF4-FFF2-40B4-BE49-F238E27FC236}">
                <a16:creationId xmlns:a16="http://schemas.microsoft.com/office/drawing/2014/main" id="{5CA5CB5E-71CD-FCC4-65EF-3369451FFA9D}"/>
              </a:ext>
            </a:extLst>
          </p:cNvPr>
          <p:cNvSpPr txBox="1"/>
          <p:nvPr/>
        </p:nvSpPr>
        <p:spPr>
          <a:xfrm>
            <a:off x="1550126" y="686055"/>
            <a:ext cx="10641874" cy="646331"/>
          </a:xfrm>
          <a:prstGeom prst="rect">
            <a:avLst/>
          </a:prstGeom>
          <a:noFill/>
        </p:spPr>
        <p:txBody>
          <a:bodyPr wrap="square">
            <a:spAutoFit/>
          </a:bodyPr>
          <a:lstStyle/>
          <a:p>
            <a:r>
              <a:rPr lang="en-GB" dirty="0">
                <a:solidFill>
                  <a:srgbClr val="FF0000"/>
                </a:solidFill>
              </a:rPr>
              <a:t>Understanding: 22/</a:t>
            </a:r>
            <a:r>
              <a:rPr lang="en-GB" dirty="0" err="1">
                <a:solidFill>
                  <a:srgbClr val="FF0000"/>
                </a:solidFill>
              </a:rPr>
              <a:t>tcp</a:t>
            </a:r>
            <a:r>
              <a:rPr lang="en-GB" dirty="0">
                <a:solidFill>
                  <a:srgbClr val="FF0000"/>
                </a:solidFill>
              </a:rPr>
              <a:t> open ssh OpenSSH 8.4 = This reveals: Port number (22), Service (SSH)Software (OpenSSH)Version (8.4)</a:t>
            </a:r>
          </a:p>
        </p:txBody>
      </p:sp>
      <p:sp>
        <p:nvSpPr>
          <p:cNvPr id="7" name="TextBox 6">
            <a:extLst>
              <a:ext uri="{FF2B5EF4-FFF2-40B4-BE49-F238E27FC236}">
                <a16:creationId xmlns:a16="http://schemas.microsoft.com/office/drawing/2014/main" id="{411E4145-FA9F-81A7-F636-76CCE603F94B}"/>
              </a:ext>
            </a:extLst>
          </p:cNvPr>
          <p:cNvSpPr txBox="1"/>
          <p:nvPr/>
        </p:nvSpPr>
        <p:spPr>
          <a:xfrm>
            <a:off x="156754" y="3185802"/>
            <a:ext cx="7426234" cy="1754326"/>
          </a:xfrm>
          <a:prstGeom prst="rect">
            <a:avLst/>
          </a:prstGeom>
          <a:noFill/>
        </p:spPr>
        <p:txBody>
          <a:bodyPr wrap="square">
            <a:spAutoFit/>
          </a:bodyPr>
          <a:lstStyle/>
          <a:p>
            <a:r>
              <a:rPr lang="en-GB" b="1" dirty="0">
                <a:solidFill>
                  <a:schemeClr val="accent6">
                    <a:lumMod val="75000"/>
                  </a:schemeClr>
                </a:solidFill>
              </a:rPr>
              <a:t>The open SSH port reveals information about the service and its version. </a:t>
            </a:r>
          </a:p>
          <a:p>
            <a:r>
              <a:rPr lang="en-GB" b="1" dirty="0">
                <a:solidFill>
                  <a:schemeClr val="accent6">
                    <a:lumMod val="75000"/>
                  </a:schemeClr>
                </a:solidFill>
              </a:rPr>
              <a:t>While this does not directly compromise the system, </a:t>
            </a:r>
          </a:p>
          <a:p>
            <a:r>
              <a:rPr lang="en-GB" b="1" dirty="0">
                <a:solidFill>
                  <a:schemeClr val="accent6">
                    <a:lumMod val="75000"/>
                  </a:schemeClr>
                </a:solidFill>
              </a:rPr>
              <a:t>it provides valuable reconnaissance data that an attacker can use to plan further attacks, </a:t>
            </a:r>
          </a:p>
          <a:p>
            <a:r>
              <a:rPr lang="en-GB" b="1" dirty="0">
                <a:solidFill>
                  <a:schemeClr val="accent6">
                    <a:lumMod val="75000"/>
                  </a:schemeClr>
                </a:solidFill>
              </a:rPr>
              <a:t>such as brute-force login attempts or exploitation of vulnerabilities.</a:t>
            </a:r>
          </a:p>
        </p:txBody>
      </p:sp>
    </p:spTree>
    <p:extLst>
      <p:ext uri="{BB962C8B-B14F-4D97-AF65-F5344CB8AC3E}">
        <p14:creationId xmlns:p14="http://schemas.microsoft.com/office/powerpoint/2010/main" val="11826333"/>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5D06D6-8D6D-9C91-7DD2-19EBD08DD87A}"/>
            </a:ext>
          </a:extLst>
        </p:cNvPr>
        <p:cNvGrpSpPr/>
        <p:nvPr/>
      </p:nvGrpSpPr>
      <p:grpSpPr>
        <a:xfrm>
          <a:off x="0" y="0"/>
          <a:ext cx="0" cy="0"/>
          <a:chOff x="0" y="0"/>
          <a:chExt cx="0" cy="0"/>
        </a:xfrm>
      </p:grpSpPr>
      <p:pic>
        <p:nvPicPr>
          <p:cNvPr id="3" name="Picture 2" descr="CYBER ATTACK!&#10;&#10;AI-generated content may be incorrect.">
            <a:extLst>
              <a:ext uri="{FF2B5EF4-FFF2-40B4-BE49-F238E27FC236}">
                <a16:creationId xmlns:a16="http://schemas.microsoft.com/office/drawing/2014/main" id="{2AA10D3B-A3BA-34EA-ACB9-71190526CBE7}"/>
              </a:ext>
            </a:extLst>
          </p:cNvPr>
          <p:cNvPicPr>
            <a:picLocks noChangeAspect="1"/>
          </p:cNvPicPr>
          <p:nvPr/>
        </p:nvPicPr>
        <p:blipFill>
          <a:blip r:embed="rId2"/>
          <a:stretch>
            <a:fillRect/>
          </a:stretch>
        </p:blipFill>
        <p:spPr>
          <a:xfrm>
            <a:off x="4200010" y="2705295"/>
            <a:ext cx="3382978" cy="5889724"/>
          </a:xfrm>
          <a:prstGeom prst="rect">
            <a:avLst/>
          </a:prstGeom>
        </p:spPr>
      </p:pic>
      <p:sp>
        <p:nvSpPr>
          <p:cNvPr id="11" name="TextBox 10">
            <a:extLst>
              <a:ext uri="{FF2B5EF4-FFF2-40B4-BE49-F238E27FC236}">
                <a16:creationId xmlns:a16="http://schemas.microsoft.com/office/drawing/2014/main" id="{5AF5FA32-81E7-1158-FA72-39EEF8539574}"/>
              </a:ext>
            </a:extLst>
          </p:cNvPr>
          <p:cNvSpPr txBox="1"/>
          <p:nvPr/>
        </p:nvSpPr>
        <p:spPr>
          <a:xfrm>
            <a:off x="771027" y="135602"/>
            <a:ext cx="10950710" cy="461665"/>
          </a:xfrm>
          <a:prstGeom prst="rect">
            <a:avLst/>
          </a:prstGeom>
          <a:noFill/>
        </p:spPr>
        <p:txBody>
          <a:bodyPr wrap="square">
            <a:spAutoFit/>
          </a:bodyPr>
          <a:lstStyle/>
          <a:p>
            <a:r>
              <a:rPr lang="en-GB" sz="2400" b="1" dirty="0"/>
              <a:t>VULNERABILITY ASSESSMENT CONCLUSIONS FOR COMPARISON</a:t>
            </a:r>
          </a:p>
        </p:txBody>
      </p:sp>
      <p:sp>
        <p:nvSpPr>
          <p:cNvPr id="7" name="TextBox 6">
            <a:extLst>
              <a:ext uri="{FF2B5EF4-FFF2-40B4-BE49-F238E27FC236}">
                <a16:creationId xmlns:a16="http://schemas.microsoft.com/office/drawing/2014/main" id="{DB384A68-A354-63C2-1E71-84730E60BF3E}"/>
              </a:ext>
            </a:extLst>
          </p:cNvPr>
          <p:cNvSpPr txBox="1"/>
          <p:nvPr/>
        </p:nvSpPr>
        <p:spPr>
          <a:xfrm>
            <a:off x="156754" y="3185802"/>
            <a:ext cx="7426234" cy="369332"/>
          </a:xfrm>
          <a:prstGeom prst="rect">
            <a:avLst/>
          </a:prstGeom>
          <a:noFill/>
        </p:spPr>
        <p:txBody>
          <a:bodyPr wrap="square">
            <a:spAutoFit/>
          </a:bodyPr>
          <a:lstStyle/>
          <a:p>
            <a:r>
              <a:rPr lang="en-GB" b="1" dirty="0">
                <a:solidFill>
                  <a:schemeClr val="accent6">
                    <a:lumMod val="75000"/>
                  </a:schemeClr>
                </a:solidFill>
              </a:rPr>
              <a:t>.</a:t>
            </a:r>
          </a:p>
        </p:txBody>
      </p:sp>
      <p:graphicFrame>
        <p:nvGraphicFramePr>
          <p:cNvPr id="2" name="Table 1">
            <a:extLst>
              <a:ext uri="{FF2B5EF4-FFF2-40B4-BE49-F238E27FC236}">
                <a16:creationId xmlns:a16="http://schemas.microsoft.com/office/drawing/2014/main" id="{E8198B39-E833-4D2D-CC12-29B16CA6AAD5}"/>
              </a:ext>
            </a:extLst>
          </p:cNvPr>
          <p:cNvGraphicFramePr>
            <a:graphicFrameLocks noGrp="1"/>
          </p:cNvGraphicFramePr>
          <p:nvPr>
            <p:extLst>
              <p:ext uri="{D42A27DB-BD31-4B8C-83A1-F6EECF244321}">
                <p14:modId xmlns:p14="http://schemas.microsoft.com/office/powerpoint/2010/main" val="1160108327"/>
              </p:ext>
            </p:extLst>
          </p:nvPr>
        </p:nvGraphicFramePr>
        <p:xfrm>
          <a:off x="984069" y="1095021"/>
          <a:ext cx="10171612" cy="1112520"/>
        </p:xfrm>
        <a:graphic>
          <a:graphicData uri="http://schemas.openxmlformats.org/drawingml/2006/table">
            <a:tbl>
              <a:tblPr firstRow="1" bandRow="1">
                <a:tableStyleId>{69012ECD-51FC-41F1-AA8D-1B2483CD663E}</a:tableStyleId>
              </a:tblPr>
              <a:tblGrid>
                <a:gridCol w="5085806">
                  <a:extLst>
                    <a:ext uri="{9D8B030D-6E8A-4147-A177-3AD203B41FA5}">
                      <a16:colId xmlns:a16="http://schemas.microsoft.com/office/drawing/2014/main" val="3492666864"/>
                    </a:ext>
                  </a:extLst>
                </a:gridCol>
                <a:gridCol w="5085806">
                  <a:extLst>
                    <a:ext uri="{9D8B030D-6E8A-4147-A177-3AD203B41FA5}">
                      <a16:colId xmlns:a16="http://schemas.microsoft.com/office/drawing/2014/main" val="79451835"/>
                    </a:ext>
                  </a:extLst>
                </a:gridCol>
              </a:tblGrid>
              <a:tr h="370840">
                <a:tc>
                  <a:txBody>
                    <a:bodyPr/>
                    <a:lstStyle/>
                    <a:p>
                      <a:pPr algn="ctr"/>
                      <a:r>
                        <a:rPr lang="en-GB" dirty="0">
                          <a:solidFill>
                            <a:schemeClr val="bg1"/>
                          </a:solidFill>
                        </a:rPr>
                        <a:t>SYSTEM</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dirty="0"/>
                        <a:t>Risk profile</a:t>
                      </a:r>
                    </a:p>
                  </a:txBody>
                  <a:tcP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74371622"/>
                  </a:ext>
                </a:extLst>
              </a:tr>
              <a:tr h="370840">
                <a:tc>
                  <a:txBody>
                    <a:bodyPr/>
                    <a:lstStyle/>
                    <a:p>
                      <a:pPr algn="ctr"/>
                      <a:r>
                        <a:rPr lang="en-GB" dirty="0"/>
                        <a:t>S-DC Swansea server </a:t>
                      </a:r>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ctr"/>
                      <a:r>
                        <a:rPr lang="en-GB" dirty="0"/>
                        <a:t>HIGH ( Many services exposed)</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119972941"/>
                  </a:ext>
                </a:extLst>
              </a:tr>
              <a:tr h="370840">
                <a:tc>
                  <a:txBody>
                    <a:bodyPr/>
                    <a:lstStyle/>
                    <a:p>
                      <a:pPr algn="ctr"/>
                      <a:r>
                        <a:rPr lang="en-GB" dirty="0"/>
                        <a:t>L-CD London server</a:t>
                      </a:r>
                    </a:p>
                  </a:txBody>
                  <a:tcPr>
                    <a:lnR w="12700" cap="flat" cmpd="sng" algn="ctr">
                      <a:solidFill>
                        <a:schemeClr val="tx1"/>
                      </a:solidFill>
                      <a:prstDash val="solid"/>
                      <a:round/>
                      <a:headEnd type="none" w="med" len="med"/>
                      <a:tailEnd type="none" w="med" len="med"/>
                    </a:lnR>
                  </a:tcPr>
                </a:tc>
                <a:tc>
                  <a:txBody>
                    <a:bodyPr/>
                    <a:lstStyle/>
                    <a:p>
                      <a:pPr algn="ctr"/>
                      <a:r>
                        <a:rPr lang="en-GB" dirty="0"/>
                        <a:t>Low to Medium ( Minimal but critical service)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250178267"/>
                  </a:ext>
                </a:extLst>
              </a:tr>
            </a:tbl>
          </a:graphicData>
        </a:graphic>
      </p:graphicFrame>
    </p:spTree>
    <p:extLst>
      <p:ext uri="{BB962C8B-B14F-4D97-AF65-F5344CB8AC3E}">
        <p14:creationId xmlns:p14="http://schemas.microsoft.com/office/powerpoint/2010/main" val="1650972701"/>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59C188-8359-1563-8830-B1CE663C1569}"/>
              </a:ext>
            </a:extLst>
          </p:cNvPr>
          <p:cNvSpPr>
            <a:spLocks noGrp="1"/>
          </p:cNvSpPr>
          <p:nvPr>
            <p:ph type="title"/>
          </p:nvPr>
        </p:nvSpPr>
        <p:spPr/>
        <p:txBody>
          <a:bodyPr/>
          <a:lstStyle/>
          <a:p>
            <a:pPr algn="ctr"/>
            <a:r>
              <a:rPr lang="en-GB" b="1" dirty="0"/>
              <a:t>Mitigations and Security recommendations</a:t>
            </a:r>
          </a:p>
        </p:txBody>
      </p:sp>
      <p:sp>
        <p:nvSpPr>
          <p:cNvPr id="4" name="TextBox 3">
            <a:extLst>
              <a:ext uri="{FF2B5EF4-FFF2-40B4-BE49-F238E27FC236}">
                <a16:creationId xmlns:a16="http://schemas.microsoft.com/office/drawing/2014/main" id="{3AACF2F7-E990-B4EF-1D2C-897601E3CF47}"/>
              </a:ext>
            </a:extLst>
          </p:cNvPr>
          <p:cNvSpPr txBox="1"/>
          <p:nvPr/>
        </p:nvSpPr>
        <p:spPr>
          <a:xfrm>
            <a:off x="2301240" y="1989911"/>
            <a:ext cx="8453846" cy="1754326"/>
          </a:xfrm>
          <a:prstGeom prst="rect">
            <a:avLst/>
          </a:prstGeom>
          <a:noFill/>
        </p:spPr>
        <p:txBody>
          <a:bodyPr wrap="square">
            <a:spAutoFit/>
          </a:bodyPr>
          <a:lstStyle/>
          <a:p>
            <a:pPr algn="ctr"/>
            <a:r>
              <a:rPr lang="en-GB" b="1" dirty="0">
                <a:solidFill>
                  <a:srgbClr val="FF0000"/>
                </a:solidFill>
              </a:rPr>
              <a:t>High-severity mitigations</a:t>
            </a:r>
          </a:p>
          <a:p>
            <a:r>
              <a:rPr lang="en-GB" b="1" dirty="0">
                <a:solidFill>
                  <a:srgbClr val="FF0000"/>
                </a:solidFill>
              </a:rPr>
              <a:t>1. FTP (Port 21)</a:t>
            </a:r>
          </a:p>
          <a:p>
            <a:pPr marL="285750" indent="-285750">
              <a:buFont typeface="Arial" panose="020B0604020202020204" pitchFamily="34" charset="0"/>
              <a:buChar char="•"/>
            </a:pPr>
            <a:r>
              <a:rPr lang="en-GB" b="1" dirty="0">
                <a:solidFill>
                  <a:srgbClr val="FF0000"/>
                </a:solidFill>
              </a:rPr>
              <a:t>Disable FTP. </a:t>
            </a:r>
          </a:p>
          <a:p>
            <a:pPr marL="285750" indent="-285750">
              <a:buFont typeface="Arial" panose="020B0604020202020204" pitchFamily="34" charset="0"/>
              <a:buChar char="•"/>
            </a:pPr>
            <a:r>
              <a:rPr lang="en-GB" b="1" dirty="0">
                <a:solidFill>
                  <a:srgbClr val="FF0000"/>
                </a:solidFill>
              </a:rPr>
              <a:t>Replace with SFTP (SSH) </a:t>
            </a:r>
          </a:p>
          <a:p>
            <a:r>
              <a:rPr lang="en-GB" b="1" dirty="0">
                <a:solidFill>
                  <a:srgbClr val="FF0000"/>
                </a:solidFill>
              </a:rPr>
              <a:t>FTP should be replaced with secure alternatives to prevent credential interception</a:t>
            </a:r>
            <a:r>
              <a:rPr lang="en-GB" dirty="0"/>
              <a:t>.</a:t>
            </a:r>
          </a:p>
        </p:txBody>
      </p:sp>
      <p:sp>
        <p:nvSpPr>
          <p:cNvPr id="6" name="TextBox 5">
            <a:extLst>
              <a:ext uri="{FF2B5EF4-FFF2-40B4-BE49-F238E27FC236}">
                <a16:creationId xmlns:a16="http://schemas.microsoft.com/office/drawing/2014/main" id="{9FD98A21-F8B9-7930-523C-EFECCB79B4E8}"/>
              </a:ext>
            </a:extLst>
          </p:cNvPr>
          <p:cNvSpPr txBox="1"/>
          <p:nvPr/>
        </p:nvSpPr>
        <p:spPr>
          <a:xfrm>
            <a:off x="5253445" y="3880394"/>
            <a:ext cx="6100354" cy="2031325"/>
          </a:xfrm>
          <a:prstGeom prst="rect">
            <a:avLst/>
          </a:prstGeom>
          <a:noFill/>
        </p:spPr>
        <p:txBody>
          <a:bodyPr wrap="square">
            <a:spAutoFit/>
          </a:bodyPr>
          <a:lstStyle/>
          <a:p>
            <a:r>
              <a:rPr lang="en-GB" b="1" dirty="0">
                <a:solidFill>
                  <a:srgbClr val="FF0000"/>
                </a:solidFill>
              </a:rPr>
              <a:t>2. SMB (Port 445)</a:t>
            </a:r>
          </a:p>
          <a:p>
            <a:pPr marL="285750" indent="-285750">
              <a:buFont typeface="Arial" panose="020B0604020202020204" pitchFamily="34" charset="0"/>
              <a:buChar char="•"/>
            </a:pPr>
            <a:r>
              <a:rPr lang="en-GB" b="1" dirty="0">
                <a:solidFill>
                  <a:srgbClr val="FF0000"/>
                </a:solidFill>
              </a:rPr>
              <a:t>Restrict access using a firewall</a:t>
            </a:r>
          </a:p>
          <a:p>
            <a:pPr marL="285750" indent="-285750">
              <a:buFont typeface="Arial" panose="020B0604020202020204" pitchFamily="34" charset="0"/>
              <a:buChar char="•"/>
            </a:pPr>
            <a:r>
              <a:rPr lang="en-GB" b="1" dirty="0">
                <a:solidFill>
                  <a:srgbClr val="FF0000"/>
                </a:solidFill>
              </a:rPr>
              <a:t>Disable SMBv1. </a:t>
            </a:r>
          </a:p>
          <a:p>
            <a:pPr marL="285750" indent="-285750">
              <a:buFont typeface="Arial" panose="020B0604020202020204" pitchFamily="34" charset="0"/>
              <a:buChar char="•"/>
            </a:pPr>
            <a:r>
              <a:rPr lang="en-GB" b="1" dirty="0">
                <a:solidFill>
                  <a:srgbClr val="FF0000"/>
                </a:solidFill>
              </a:rPr>
              <a:t>Apply security patches</a:t>
            </a:r>
          </a:p>
          <a:p>
            <a:pPr marL="285750" indent="-285750">
              <a:buFont typeface="Arial" panose="020B0604020202020204" pitchFamily="34" charset="0"/>
              <a:buChar char="•"/>
            </a:pPr>
            <a:endParaRPr lang="en-GB" b="1" dirty="0">
              <a:solidFill>
                <a:srgbClr val="FF0000"/>
              </a:solidFill>
            </a:endParaRPr>
          </a:p>
          <a:p>
            <a:r>
              <a:rPr lang="en-GB" b="1" dirty="0">
                <a:solidFill>
                  <a:srgbClr val="FF0000"/>
                </a:solidFill>
              </a:rPr>
              <a:t>SMB access should be limited to trusted hosts only and outdated protocols should be disabled.”</a:t>
            </a:r>
          </a:p>
        </p:txBody>
      </p:sp>
      <p:pic>
        <p:nvPicPr>
          <p:cNvPr id="8" name="Picture 7" descr="The image depicts a digital lock icon surrounded by a pattern of interconnected circuitry, suggesting a secure or protected electronic environment.&#10;&#10;AI-generated content may be incorrect.">
            <a:extLst>
              <a:ext uri="{FF2B5EF4-FFF2-40B4-BE49-F238E27FC236}">
                <a16:creationId xmlns:a16="http://schemas.microsoft.com/office/drawing/2014/main" id="{1400D5BB-CE1F-0157-B6FD-D5C76793C637}"/>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1871685" y="4008924"/>
            <a:ext cx="3069770" cy="1774263"/>
          </a:xfrm>
          <a:prstGeom prst="rect">
            <a:avLst/>
          </a:prstGeom>
        </p:spPr>
      </p:pic>
    </p:spTree>
    <p:extLst>
      <p:ext uri="{BB962C8B-B14F-4D97-AF65-F5344CB8AC3E}">
        <p14:creationId xmlns:p14="http://schemas.microsoft.com/office/powerpoint/2010/main" val="2639139772"/>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93601C-5954-A6A9-6CB5-69A2D27EBA0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B827E51-12E2-27C1-D630-EF731AF393CD}"/>
              </a:ext>
            </a:extLst>
          </p:cNvPr>
          <p:cNvSpPr>
            <a:spLocks noGrp="1"/>
          </p:cNvSpPr>
          <p:nvPr>
            <p:ph type="title"/>
          </p:nvPr>
        </p:nvSpPr>
        <p:spPr/>
        <p:txBody>
          <a:bodyPr/>
          <a:lstStyle/>
          <a:p>
            <a:pPr algn="ctr"/>
            <a:r>
              <a:rPr lang="en-GB" b="1" dirty="0"/>
              <a:t>Mitigations and Security recommendations</a:t>
            </a:r>
          </a:p>
        </p:txBody>
      </p:sp>
      <p:sp>
        <p:nvSpPr>
          <p:cNvPr id="4" name="TextBox 3">
            <a:extLst>
              <a:ext uri="{FF2B5EF4-FFF2-40B4-BE49-F238E27FC236}">
                <a16:creationId xmlns:a16="http://schemas.microsoft.com/office/drawing/2014/main" id="{30A676C3-D9DE-BC89-0900-C35B0A7E8D02}"/>
              </a:ext>
            </a:extLst>
          </p:cNvPr>
          <p:cNvSpPr txBox="1"/>
          <p:nvPr/>
        </p:nvSpPr>
        <p:spPr>
          <a:xfrm>
            <a:off x="1654695" y="2590275"/>
            <a:ext cx="3748578" cy="1200329"/>
          </a:xfrm>
          <a:prstGeom prst="rect">
            <a:avLst/>
          </a:prstGeom>
          <a:noFill/>
        </p:spPr>
        <p:txBody>
          <a:bodyPr wrap="square">
            <a:spAutoFit/>
          </a:bodyPr>
          <a:lstStyle/>
          <a:p>
            <a:r>
              <a:rPr lang="en-GB" b="1" dirty="0">
                <a:solidFill>
                  <a:srgbClr val="FFC000"/>
                </a:solidFill>
                <a:highlight>
                  <a:srgbClr val="000000"/>
                </a:highlight>
              </a:rPr>
              <a:t>1. SSH (Port 22)</a:t>
            </a:r>
          </a:p>
          <a:p>
            <a:pPr marL="285750" indent="-285750">
              <a:buFont typeface="Arial" panose="020B0604020202020204" pitchFamily="34" charset="0"/>
              <a:buChar char="•"/>
            </a:pPr>
            <a:r>
              <a:rPr lang="en-GB" b="1" dirty="0">
                <a:solidFill>
                  <a:srgbClr val="FFC000"/>
                </a:solidFill>
                <a:highlight>
                  <a:srgbClr val="000000"/>
                </a:highlight>
              </a:rPr>
              <a:t>Disable root login</a:t>
            </a:r>
          </a:p>
          <a:p>
            <a:pPr marL="285750" indent="-285750">
              <a:buFont typeface="Arial" panose="020B0604020202020204" pitchFamily="34" charset="0"/>
              <a:buChar char="•"/>
            </a:pPr>
            <a:r>
              <a:rPr lang="en-GB" b="1" dirty="0">
                <a:solidFill>
                  <a:srgbClr val="FFC000"/>
                </a:solidFill>
                <a:highlight>
                  <a:srgbClr val="000000"/>
                </a:highlight>
              </a:rPr>
              <a:t>Use key-based authentication</a:t>
            </a:r>
          </a:p>
          <a:p>
            <a:pPr marL="285750" indent="-285750">
              <a:buFont typeface="Arial" panose="020B0604020202020204" pitchFamily="34" charset="0"/>
              <a:buChar char="•"/>
            </a:pPr>
            <a:r>
              <a:rPr lang="en-GB" b="1" dirty="0">
                <a:solidFill>
                  <a:srgbClr val="FFC000"/>
                </a:solidFill>
                <a:highlight>
                  <a:srgbClr val="000000"/>
                </a:highlight>
              </a:rPr>
              <a:t>Limit login attempts</a:t>
            </a:r>
          </a:p>
        </p:txBody>
      </p:sp>
      <p:sp>
        <p:nvSpPr>
          <p:cNvPr id="6" name="TextBox 5">
            <a:extLst>
              <a:ext uri="{FF2B5EF4-FFF2-40B4-BE49-F238E27FC236}">
                <a16:creationId xmlns:a16="http://schemas.microsoft.com/office/drawing/2014/main" id="{FE0577B4-B6F8-D4FB-2197-F7428691070D}"/>
              </a:ext>
            </a:extLst>
          </p:cNvPr>
          <p:cNvSpPr txBox="1"/>
          <p:nvPr/>
        </p:nvSpPr>
        <p:spPr>
          <a:xfrm>
            <a:off x="6758972" y="4157391"/>
            <a:ext cx="6100354" cy="1477328"/>
          </a:xfrm>
          <a:prstGeom prst="rect">
            <a:avLst/>
          </a:prstGeom>
          <a:noFill/>
        </p:spPr>
        <p:txBody>
          <a:bodyPr wrap="square">
            <a:spAutoFit/>
          </a:bodyPr>
          <a:lstStyle/>
          <a:p>
            <a:r>
              <a:rPr lang="en-GB" b="1" dirty="0">
                <a:solidFill>
                  <a:srgbClr val="FFC000"/>
                </a:solidFill>
                <a:highlight>
                  <a:srgbClr val="000000"/>
                </a:highlight>
              </a:rPr>
              <a:t>2. Web Services (80/443)</a:t>
            </a:r>
          </a:p>
          <a:p>
            <a:endParaRPr lang="en-GB" b="1" dirty="0">
              <a:solidFill>
                <a:srgbClr val="FFC000"/>
              </a:solidFill>
              <a:highlight>
                <a:srgbClr val="000000"/>
              </a:highlight>
            </a:endParaRPr>
          </a:p>
          <a:p>
            <a:pPr marL="285750" indent="-285750">
              <a:buFont typeface="Arial" panose="020B0604020202020204" pitchFamily="34" charset="0"/>
              <a:buChar char="•"/>
            </a:pPr>
            <a:r>
              <a:rPr lang="en-GB" b="1" dirty="0">
                <a:solidFill>
                  <a:srgbClr val="FFC000"/>
                </a:solidFill>
                <a:highlight>
                  <a:srgbClr val="000000"/>
                </a:highlight>
              </a:rPr>
              <a:t>Apply updates</a:t>
            </a:r>
          </a:p>
          <a:p>
            <a:pPr marL="285750" indent="-285750">
              <a:buFont typeface="Arial" panose="020B0604020202020204" pitchFamily="34" charset="0"/>
              <a:buChar char="•"/>
            </a:pPr>
            <a:r>
              <a:rPr lang="en-GB" b="1" dirty="0">
                <a:solidFill>
                  <a:srgbClr val="FFC000"/>
                </a:solidFill>
                <a:highlight>
                  <a:srgbClr val="000000"/>
                </a:highlight>
              </a:rPr>
              <a:t>Use HTTPS only</a:t>
            </a:r>
          </a:p>
          <a:p>
            <a:pPr marL="285750" indent="-285750">
              <a:buFont typeface="Arial" panose="020B0604020202020204" pitchFamily="34" charset="0"/>
              <a:buChar char="•"/>
            </a:pPr>
            <a:r>
              <a:rPr lang="en-GB" b="1" dirty="0">
                <a:solidFill>
                  <a:srgbClr val="FFC000"/>
                </a:solidFill>
                <a:highlight>
                  <a:srgbClr val="000000"/>
                </a:highlight>
              </a:rPr>
              <a:t>Configure firewall rules</a:t>
            </a:r>
          </a:p>
        </p:txBody>
      </p:sp>
      <p:pic>
        <p:nvPicPr>
          <p:cNvPr id="8" name="Picture 7" descr="The image depicts a digital lock icon surrounded by a pattern of interconnected circuitry, suggesting a secure or protected electronic environment.&#10;&#10;AI-generated content may be incorrect.">
            <a:extLst>
              <a:ext uri="{FF2B5EF4-FFF2-40B4-BE49-F238E27FC236}">
                <a16:creationId xmlns:a16="http://schemas.microsoft.com/office/drawing/2014/main" id="{FB64B46D-4923-BF4E-0E9C-7E513F6023D2}"/>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1871685" y="4008924"/>
            <a:ext cx="3069770" cy="1774263"/>
          </a:xfrm>
          <a:prstGeom prst="rect">
            <a:avLst/>
          </a:prstGeom>
        </p:spPr>
      </p:pic>
      <p:sp>
        <p:nvSpPr>
          <p:cNvPr id="9" name="TextBox 8">
            <a:extLst>
              <a:ext uri="{FF2B5EF4-FFF2-40B4-BE49-F238E27FC236}">
                <a16:creationId xmlns:a16="http://schemas.microsoft.com/office/drawing/2014/main" id="{B9A30E7E-AAC0-07FA-EE7E-9D35F8F5B4DC}"/>
              </a:ext>
            </a:extLst>
          </p:cNvPr>
          <p:cNvSpPr txBox="1"/>
          <p:nvPr/>
        </p:nvSpPr>
        <p:spPr>
          <a:xfrm>
            <a:off x="4941455" y="1887408"/>
            <a:ext cx="6100618" cy="400110"/>
          </a:xfrm>
          <a:prstGeom prst="rect">
            <a:avLst/>
          </a:prstGeom>
          <a:noFill/>
        </p:spPr>
        <p:txBody>
          <a:bodyPr wrap="square">
            <a:spAutoFit/>
          </a:bodyPr>
          <a:lstStyle/>
          <a:p>
            <a:r>
              <a:rPr lang="en-GB" sz="2000" b="1" dirty="0">
                <a:solidFill>
                  <a:srgbClr val="FFC000"/>
                </a:solidFill>
                <a:highlight>
                  <a:srgbClr val="000000"/>
                </a:highlight>
              </a:rPr>
              <a:t>Medium severity mitigations</a:t>
            </a:r>
          </a:p>
        </p:txBody>
      </p:sp>
      <p:sp>
        <p:nvSpPr>
          <p:cNvPr id="11" name="TextBox 10">
            <a:extLst>
              <a:ext uri="{FF2B5EF4-FFF2-40B4-BE49-F238E27FC236}">
                <a16:creationId xmlns:a16="http://schemas.microsoft.com/office/drawing/2014/main" id="{C3B7F3C2-B30B-C024-8A05-FC8BC5381D87}"/>
              </a:ext>
            </a:extLst>
          </p:cNvPr>
          <p:cNvSpPr txBox="1"/>
          <p:nvPr/>
        </p:nvSpPr>
        <p:spPr>
          <a:xfrm>
            <a:off x="5403273" y="2930268"/>
            <a:ext cx="6100618" cy="646331"/>
          </a:xfrm>
          <a:prstGeom prst="rect">
            <a:avLst/>
          </a:prstGeom>
          <a:noFill/>
        </p:spPr>
        <p:txBody>
          <a:bodyPr wrap="square">
            <a:spAutoFit/>
          </a:bodyPr>
          <a:lstStyle/>
          <a:p>
            <a:r>
              <a:rPr lang="en-GB" b="1" dirty="0">
                <a:solidFill>
                  <a:srgbClr val="FFC000"/>
                </a:solidFill>
                <a:highlight>
                  <a:srgbClr val="000000"/>
                </a:highlight>
              </a:rPr>
              <a:t> *** SSH access should be hardened using key-based authentication and restricted access policies</a:t>
            </a:r>
            <a:r>
              <a:rPr lang="en-GB" dirty="0"/>
              <a:t>.</a:t>
            </a:r>
          </a:p>
        </p:txBody>
      </p:sp>
    </p:spTree>
    <p:extLst>
      <p:ext uri="{BB962C8B-B14F-4D97-AF65-F5344CB8AC3E}">
        <p14:creationId xmlns:p14="http://schemas.microsoft.com/office/powerpoint/2010/main" val="80727825"/>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E88C01-4AAE-1667-C745-6C2EBB4F7FC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22CF0E0-1B50-BA4B-11FF-2E487C9CE276}"/>
              </a:ext>
            </a:extLst>
          </p:cNvPr>
          <p:cNvSpPr>
            <a:spLocks noGrp="1"/>
          </p:cNvSpPr>
          <p:nvPr>
            <p:ph type="title"/>
          </p:nvPr>
        </p:nvSpPr>
        <p:spPr/>
        <p:txBody>
          <a:bodyPr/>
          <a:lstStyle/>
          <a:p>
            <a:pPr algn="ctr"/>
            <a:r>
              <a:rPr lang="en-GB" b="1" dirty="0"/>
              <a:t>Mitigations and Security recommendations</a:t>
            </a:r>
          </a:p>
        </p:txBody>
      </p:sp>
      <p:sp>
        <p:nvSpPr>
          <p:cNvPr id="4" name="TextBox 3">
            <a:extLst>
              <a:ext uri="{FF2B5EF4-FFF2-40B4-BE49-F238E27FC236}">
                <a16:creationId xmlns:a16="http://schemas.microsoft.com/office/drawing/2014/main" id="{224A5FFD-0DE7-1DCD-3564-484522491DFC}"/>
              </a:ext>
            </a:extLst>
          </p:cNvPr>
          <p:cNvSpPr txBox="1"/>
          <p:nvPr/>
        </p:nvSpPr>
        <p:spPr>
          <a:xfrm>
            <a:off x="1654695" y="2590275"/>
            <a:ext cx="3748578" cy="923330"/>
          </a:xfrm>
          <a:prstGeom prst="rect">
            <a:avLst/>
          </a:prstGeom>
          <a:noFill/>
        </p:spPr>
        <p:txBody>
          <a:bodyPr wrap="square">
            <a:spAutoFit/>
          </a:bodyPr>
          <a:lstStyle/>
          <a:p>
            <a:pPr marL="342900" indent="-342900">
              <a:buAutoNum type="arabicPeriod"/>
            </a:pPr>
            <a:r>
              <a:rPr lang="en-GB" b="1" dirty="0">
                <a:solidFill>
                  <a:srgbClr val="92D050"/>
                </a:solidFill>
                <a:highlight>
                  <a:srgbClr val="000000"/>
                </a:highlight>
              </a:rPr>
              <a:t>Legacy Services (Ports 7, 9, 13, 17, 19)</a:t>
            </a:r>
          </a:p>
          <a:p>
            <a:pPr marL="285750" indent="-285750">
              <a:buFont typeface="Arial" panose="020B0604020202020204" pitchFamily="34" charset="0"/>
              <a:buChar char="•"/>
            </a:pPr>
            <a:r>
              <a:rPr lang="en-GB" b="1" dirty="0">
                <a:solidFill>
                  <a:srgbClr val="92D050"/>
                </a:solidFill>
                <a:highlight>
                  <a:srgbClr val="000000"/>
                </a:highlight>
              </a:rPr>
              <a:t>Disable unnecessary services</a:t>
            </a:r>
          </a:p>
        </p:txBody>
      </p:sp>
      <p:sp>
        <p:nvSpPr>
          <p:cNvPr id="6" name="TextBox 5">
            <a:extLst>
              <a:ext uri="{FF2B5EF4-FFF2-40B4-BE49-F238E27FC236}">
                <a16:creationId xmlns:a16="http://schemas.microsoft.com/office/drawing/2014/main" id="{9E985FA6-C09F-EC2C-7B1B-0A10E66AEDA2}"/>
              </a:ext>
            </a:extLst>
          </p:cNvPr>
          <p:cNvSpPr txBox="1"/>
          <p:nvPr/>
        </p:nvSpPr>
        <p:spPr>
          <a:xfrm>
            <a:off x="6758972" y="4157391"/>
            <a:ext cx="6100354" cy="369332"/>
          </a:xfrm>
          <a:prstGeom prst="rect">
            <a:avLst/>
          </a:prstGeom>
          <a:noFill/>
        </p:spPr>
        <p:txBody>
          <a:bodyPr wrap="square">
            <a:spAutoFit/>
          </a:bodyPr>
          <a:lstStyle/>
          <a:p>
            <a:r>
              <a:rPr lang="en-GB" b="1" dirty="0">
                <a:solidFill>
                  <a:srgbClr val="92D050"/>
                </a:solidFill>
                <a:highlight>
                  <a:srgbClr val="000000"/>
                </a:highlight>
              </a:rPr>
              <a:t>2. NetBIOS / Information Disclosure</a:t>
            </a:r>
          </a:p>
        </p:txBody>
      </p:sp>
      <p:pic>
        <p:nvPicPr>
          <p:cNvPr id="8" name="Picture 7" descr="The image depicts a digital lock icon surrounded by a pattern of interconnected circuitry, suggesting a secure or protected electronic environment.&#10;&#10;AI-generated content may be incorrect.">
            <a:extLst>
              <a:ext uri="{FF2B5EF4-FFF2-40B4-BE49-F238E27FC236}">
                <a16:creationId xmlns:a16="http://schemas.microsoft.com/office/drawing/2014/main" id="{76522F3B-56C7-B6EF-A7A1-4A5C21D69A9C}"/>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1871685" y="4008924"/>
            <a:ext cx="3069770" cy="1774263"/>
          </a:xfrm>
          <a:prstGeom prst="rect">
            <a:avLst/>
          </a:prstGeom>
        </p:spPr>
      </p:pic>
      <p:sp>
        <p:nvSpPr>
          <p:cNvPr id="9" name="TextBox 8">
            <a:extLst>
              <a:ext uri="{FF2B5EF4-FFF2-40B4-BE49-F238E27FC236}">
                <a16:creationId xmlns:a16="http://schemas.microsoft.com/office/drawing/2014/main" id="{1AC7A619-D1D2-5177-3F4F-C8A57718D0B6}"/>
              </a:ext>
            </a:extLst>
          </p:cNvPr>
          <p:cNvSpPr txBox="1"/>
          <p:nvPr/>
        </p:nvSpPr>
        <p:spPr>
          <a:xfrm>
            <a:off x="4941455" y="1887408"/>
            <a:ext cx="6100618" cy="400110"/>
          </a:xfrm>
          <a:prstGeom prst="rect">
            <a:avLst/>
          </a:prstGeom>
          <a:noFill/>
        </p:spPr>
        <p:txBody>
          <a:bodyPr wrap="square">
            <a:spAutoFit/>
          </a:bodyPr>
          <a:lstStyle/>
          <a:p>
            <a:r>
              <a:rPr lang="en-GB" sz="2000" b="1" dirty="0">
                <a:solidFill>
                  <a:srgbClr val="92D050"/>
                </a:solidFill>
                <a:highlight>
                  <a:srgbClr val="000000"/>
                </a:highlight>
              </a:rPr>
              <a:t>Low severity mitigations</a:t>
            </a:r>
          </a:p>
        </p:txBody>
      </p:sp>
      <p:sp>
        <p:nvSpPr>
          <p:cNvPr id="11" name="TextBox 10">
            <a:extLst>
              <a:ext uri="{FF2B5EF4-FFF2-40B4-BE49-F238E27FC236}">
                <a16:creationId xmlns:a16="http://schemas.microsoft.com/office/drawing/2014/main" id="{E938D123-E0AB-A96F-6FFA-51AF1572B375}"/>
              </a:ext>
            </a:extLst>
          </p:cNvPr>
          <p:cNvSpPr txBox="1"/>
          <p:nvPr/>
        </p:nvSpPr>
        <p:spPr>
          <a:xfrm>
            <a:off x="5975928" y="2590275"/>
            <a:ext cx="6100618" cy="646331"/>
          </a:xfrm>
          <a:prstGeom prst="rect">
            <a:avLst/>
          </a:prstGeom>
          <a:noFill/>
        </p:spPr>
        <p:txBody>
          <a:bodyPr wrap="square">
            <a:spAutoFit/>
          </a:bodyPr>
          <a:lstStyle/>
          <a:p>
            <a:r>
              <a:rPr lang="en-GB" b="1" dirty="0">
                <a:solidFill>
                  <a:srgbClr val="92D050"/>
                </a:solidFill>
                <a:highlight>
                  <a:srgbClr val="000000"/>
                </a:highlight>
              </a:rPr>
              <a:t>Unused legacy services should be removed to reduce attack surface</a:t>
            </a:r>
            <a:endParaRPr lang="en-GB" dirty="0">
              <a:solidFill>
                <a:srgbClr val="92D050"/>
              </a:solidFill>
            </a:endParaRPr>
          </a:p>
        </p:txBody>
      </p:sp>
      <p:sp>
        <p:nvSpPr>
          <p:cNvPr id="5" name="TextBox 4">
            <a:extLst>
              <a:ext uri="{FF2B5EF4-FFF2-40B4-BE49-F238E27FC236}">
                <a16:creationId xmlns:a16="http://schemas.microsoft.com/office/drawing/2014/main" id="{53B59627-2ADD-7650-A653-1E0B5F1A8567}"/>
              </a:ext>
            </a:extLst>
          </p:cNvPr>
          <p:cNvSpPr txBox="1"/>
          <p:nvPr/>
        </p:nvSpPr>
        <p:spPr>
          <a:xfrm>
            <a:off x="6758972" y="4729862"/>
            <a:ext cx="6428508" cy="646331"/>
          </a:xfrm>
          <a:prstGeom prst="rect">
            <a:avLst/>
          </a:prstGeom>
          <a:noFill/>
        </p:spPr>
        <p:txBody>
          <a:bodyPr wrap="square">
            <a:spAutoFit/>
          </a:bodyPr>
          <a:lstStyle/>
          <a:p>
            <a:pPr marL="285750" indent="-285750">
              <a:buFont typeface="Arial" panose="020B0604020202020204" pitchFamily="34" charset="0"/>
              <a:buChar char="•"/>
            </a:pPr>
            <a:r>
              <a:rPr lang="en-GB" b="1" dirty="0">
                <a:solidFill>
                  <a:srgbClr val="92D050"/>
                </a:solidFill>
                <a:highlight>
                  <a:srgbClr val="000000"/>
                </a:highlight>
              </a:rPr>
              <a:t>Disable if not required</a:t>
            </a:r>
          </a:p>
          <a:p>
            <a:pPr marL="285750" indent="-285750">
              <a:buFont typeface="Arial" panose="020B0604020202020204" pitchFamily="34" charset="0"/>
              <a:buChar char="•"/>
            </a:pPr>
            <a:r>
              <a:rPr lang="en-GB" b="1" dirty="0">
                <a:solidFill>
                  <a:srgbClr val="92D050"/>
                </a:solidFill>
                <a:highlight>
                  <a:srgbClr val="000000"/>
                </a:highlight>
              </a:rPr>
              <a:t>Restrict network visibility</a:t>
            </a:r>
          </a:p>
        </p:txBody>
      </p:sp>
    </p:spTree>
    <p:extLst>
      <p:ext uri="{BB962C8B-B14F-4D97-AF65-F5344CB8AC3E}">
        <p14:creationId xmlns:p14="http://schemas.microsoft.com/office/powerpoint/2010/main" val="2604566028"/>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53C899-5F8B-F2C9-86D3-E22A68B5C0D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37DA686-E5B0-224B-8D7E-90B894D6B7D4}"/>
              </a:ext>
            </a:extLst>
          </p:cNvPr>
          <p:cNvSpPr>
            <a:spLocks noGrp="1"/>
          </p:cNvSpPr>
          <p:nvPr>
            <p:ph type="title"/>
          </p:nvPr>
        </p:nvSpPr>
        <p:spPr/>
        <p:txBody>
          <a:bodyPr/>
          <a:lstStyle/>
          <a:p>
            <a:pPr algn="ctr"/>
            <a:r>
              <a:rPr lang="en-GB" b="1" dirty="0"/>
              <a:t>Mitigations and Security recommendations</a:t>
            </a:r>
          </a:p>
        </p:txBody>
      </p:sp>
      <p:pic>
        <p:nvPicPr>
          <p:cNvPr id="8" name="Picture 7" descr="The image depicts a digital lock icon surrounded by a pattern of interconnected circuitry, suggesting a secure or protected electronic environment.&#10;&#10;AI-generated content may be incorrect.">
            <a:extLst>
              <a:ext uri="{FF2B5EF4-FFF2-40B4-BE49-F238E27FC236}">
                <a16:creationId xmlns:a16="http://schemas.microsoft.com/office/drawing/2014/main" id="{E3E22A27-FF4E-C4C9-AA53-7D2B42F0992C}"/>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532412" y="3560988"/>
            <a:ext cx="3753261" cy="2169306"/>
          </a:xfrm>
          <a:prstGeom prst="rect">
            <a:avLst/>
          </a:prstGeom>
        </p:spPr>
      </p:pic>
      <p:sp>
        <p:nvSpPr>
          <p:cNvPr id="7" name="TextBox 6">
            <a:extLst>
              <a:ext uri="{FF2B5EF4-FFF2-40B4-BE49-F238E27FC236}">
                <a16:creationId xmlns:a16="http://schemas.microsoft.com/office/drawing/2014/main" id="{80C71E33-C4E3-EB49-9C05-8CA58F4AD8DE}"/>
              </a:ext>
            </a:extLst>
          </p:cNvPr>
          <p:cNvSpPr txBox="1"/>
          <p:nvPr/>
        </p:nvSpPr>
        <p:spPr>
          <a:xfrm>
            <a:off x="233218" y="1727353"/>
            <a:ext cx="11884891" cy="1569660"/>
          </a:xfrm>
          <a:prstGeom prst="rect">
            <a:avLst/>
          </a:prstGeom>
          <a:noFill/>
        </p:spPr>
        <p:txBody>
          <a:bodyPr wrap="square">
            <a:spAutoFit/>
          </a:bodyPr>
          <a:lstStyle/>
          <a:p>
            <a:r>
              <a:rPr lang="en-GB" sz="3200" dirty="0"/>
              <a:t>Implementing these mitigation strategies will significantly reduce the attack surface and improve the overall security posture of the SWANSEA.ACCA network</a:t>
            </a:r>
          </a:p>
        </p:txBody>
      </p:sp>
      <p:pic>
        <p:nvPicPr>
          <p:cNvPr id="12" name="Picture 11" descr="The image depicts a person typing on a futuristic computer keyboard, surrounded by digital encryption and security symbols, with a faint, blurred background suggesting a digital or technological theme.&#10;&#10;AI-generated content may be incorrect.">
            <a:extLst>
              <a:ext uri="{FF2B5EF4-FFF2-40B4-BE49-F238E27FC236}">
                <a16:creationId xmlns:a16="http://schemas.microsoft.com/office/drawing/2014/main" id="{5E8F9F5B-4085-9406-92CD-4DA8699BD106}"/>
              </a:ext>
            </a:extLst>
          </p:cNvPr>
          <p:cNvPicPr>
            <a:picLocks noChangeAspect="1"/>
          </p:cNvPicPr>
          <p:nvPr/>
        </p:nvPicPr>
        <p:blipFill>
          <a:blip r:embed="rId5">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4986060" y="3560988"/>
            <a:ext cx="6517437" cy="2169306"/>
          </a:xfrm>
          <a:prstGeom prst="rect">
            <a:avLst/>
          </a:prstGeom>
        </p:spPr>
      </p:pic>
    </p:spTree>
    <p:extLst>
      <p:ext uri="{BB962C8B-B14F-4D97-AF65-F5344CB8AC3E}">
        <p14:creationId xmlns:p14="http://schemas.microsoft.com/office/powerpoint/2010/main" val="4234654794"/>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304A25-A616-C9BE-B661-42AA9C01C844}"/>
              </a:ext>
            </a:extLst>
          </p:cNvPr>
          <p:cNvSpPr>
            <a:spLocks noGrp="1"/>
          </p:cNvSpPr>
          <p:nvPr>
            <p:ph type="title"/>
          </p:nvPr>
        </p:nvSpPr>
        <p:spPr>
          <a:xfrm>
            <a:off x="84908" y="409112"/>
            <a:ext cx="5185735" cy="1049235"/>
          </a:xfrm>
        </p:spPr>
        <p:txBody>
          <a:bodyPr>
            <a:normAutofit fontScale="90000"/>
          </a:bodyPr>
          <a:lstStyle/>
          <a:p>
            <a:r>
              <a:rPr lang="en-GB" b="1" dirty="0"/>
              <a:t>Restricting SMB and securing remote access services like SSH </a:t>
            </a:r>
            <a:br>
              <a:rPr lang="en-GB" b="1" dirty="0"/>
            </a:br>
            <a:r>
              <a:rPr lang="en-GB" b="1" dirty="0"/>
              <a:t>are the highest priority, compared with other vulnerabilities</a:t>
            </a:r>
            <a:br>
              <a:rPr lang="en-GB" b="1" dirty="0"/>
            </a:br>
            <a:r>
              <a:rPr lang="en-GB" b="1" dirty="0"/>
              <a:t>as they provide direct system access</a:t>
            </a:r>
          </a:p>
        </p:txBody>
      </p:sp>
      <p:sp>
        <p:nvSpPr>
          <p:cNvPr id="6" name="TextBox 5">
            <a:extLst>
              <a:ext uri="{FF2B5EF4-FFF2-40B4-BE49-F238E27FC236}">
                <a16:creationId xmlns:a16="http://schemas.microsoft.com/office/drawing/2014/main" id="{C791FEED-E312-D66C-A447-1DBFF7C0E977}"/>
              </a:ext>
            </a:extLst>
          </p:cNvPr>
          <p:cNvSpPr txBox="1"/>
          <p:nvPr/>
        </p:nvSpPr>
        <p:spPr>
          <a:xfrm>
            <a:off x="6006738" y="5515932"/>
            <a:ext cx="6100354" cy="646331"/>
          </a:xfrm>
          <a:prstGeom prst="rect">
            <a:avLst/>
          </a:prstGeom>
          <a:noFill/>
        </p:spPr>
        <p:txBody>
          <a:bodyPr wrap="square">
            <a:spAutoFit/>
          </a:bodyPr>
          <a:lstStyle/>
          <a:p>
            <a:r>
              <a:rPr lang="en-GB" dirty="0"/>
              <a:t>SMB stands for Server Message Block — it’s a protocol that lets computers share files, folders, and printers over a network.</a:t>
            </a:r>
          </a:p>
        </p:txBody>
      </p:sp>
      <p:pic>
        <p:nvPicPr>
          <p:cNvPr id="8" name="Picture 7" descr="The diagram illustrates a computer system's file sharing interface, detailing shared resources like documents, printers, and network addresses, along with the SMB protocol for client-server communication.&#10;&#10;AI-generated content may be incorrect.">
            <a:extLst>
              <a:ext uri="{FF2B5EF4-FFF2-40B4-BE49-F238E27FC236}">
                <a16:creationId xmlns:a16="http://schemas.microsoft.com/office/drawing/2014/main" id="{57F69B7D-5CD2-276E-7935-4697ABA8653D}"/>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5209683" y="228144"/>
            <a:ext cx="6698487" cy="4770576"/>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Tree>
    <p:extLst>
      <p:ext uri="{BB962C8B-B14F-4D97-AF65-F5344CB8AC3E}">
        <p14:creationId xmlns:p14="http://schemas.microsoft.com/office/powerpoint/2010/main" val="23931336"/>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50000" t="50000" r="50000" b="50000"/>
          </a:path>
        </a:gra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F0792A-0F2B-4A2E-AB38-0A4F18A307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F57DB18D-C2F1-4C8C-8808-9C01ECE6834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p>
        </p:txBody>
      </p:sp>
      <p:grpSp>
        <p:nvGrpSpPr>
          <p:cNvPr id="12" name="Group 11">
            <a:extLst>
              <a:ext uri="{FF2B5EF4-FFF2-40B4-BE49-F238E27FC236}">
                <a16:creationId xmlns:a16="http://schemas.microsoft.com/office/drawing/2014/main" id="{E5D935FA-3336-4941-9214-E250A5727F4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445671" y="644327"/>
            <a:ext cx="9299965" cy="4811366"/>
            <a:chOff x="7639235" y="600024"/>
            <a:chExt cx="3898557" cy="6878929"/>
          </a:xfrm>
        </p:grpSpPr>
        <p:sp>
          <p:nvSpPr>
            <p:cNvPr id="13" name="Rectangle 12">
              <a:extLst>
                <a:ext uri="{FF2B5EF4-FFF2-40B4-BE49-F238E27FC236}">
                  <a16:creationId xmlns:a16="http://schemas.microsoft.com/office/drawing/2014/main" id="{45D9E2ED-FF90-4200-A7EE-6D41D6526F2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639235" y="600024"/>
              <a:ext cx="3898557" cy="6878929"/>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A4BEB8D-68AD-4314-8A2B-F8DC85A5301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770263" y="1062693"/>
              <a:ext cx="3635738" cy="59547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sp>
        <p:nvSpPr>
          <p:cNvPr id="2" name="Title 1">
            <a:extLst>
              <a:ext uri="{FF2B5EF4-FFF2-40B4-BE49-F238E27FC236}">
                <a16:creationId xmlns:a16="http://schemas.microsoft.com/office/drawing/2014/main" id="{5B95A1F3-DA2A-3413-BDE0-2BDAFCBD912A}"/>
              </a:ext>
            </a:extLst>
          </p:cNvPr>
          <p:cNvSpPr>
            <a:spLocks noGrp="1"/>
          </p:cNvSpPr>
          <p:nvPr>
            <p:ph type="ctrTitle"/>
          </p:nvPr>
        </p:nvSpPr>
        <p:spPr>
          <a:xfrm>
            <a:off x="2316480" y="2066030"/>
            <a:ext cx="7245531" cy="1762060"/>
          </a:xfrm>
          <a:solidFill>
            <a:srgbClr val="C00000"/>
          </a:solidFill>
        </p:spPr>
        <p:txBody>
          <a:bodyPr anchor="ctr">
            <a:normAutofit/>
          </a:bodyPr>
          <a:lstStyle/>
          <a:p>
            <a:pPr algn="ctr"/>
            <a:r>
              <a:rPr lang="en-GB" sz="2400" b="1" dirty="0">
                <a:solidFill>
                  <a:schemeClr val="bg1"/>
                </a:solidFill>
              </a:rPr>
              <a:t>Task 3: Ethical Hacking</a:t>
            </a:r>
            <a:br>
              <a:rPr lang="en-GB" sz="2400" b="1" dirty="0">
                <a:solidFill>
                  <a:schemeClr val="bg1"/>
                </a:solidFill>
              </a:rPr>
            </a:br>
            <a:r>
              <a:rPr lang="en-GB" sz="2400" b="1" dirty="0">
                <a:solidFill>
                  <a:schemeClr val="bg1"/>
                </a:solidFill>
              </a:rPr>
              <a:t>SWANSEA.ACCA Network </a:t>
            </a:r>
          </a:p>
        </p:txBody>
      </p:sp>
      <p:cxnSp>
        <p:nvCxnSpPr>
          <p:cNvPr id="16" name="Straight Connector 15">
            <a:extLst>
              <a:ext uri="{FF2B5EF4-FFF2-40B4-BE49-F238E27FC236}">
                <a16:creationId xmlns:a16="http://schemas.microsoft.com/office/drawing/2014/main" id="{87F797D1-251E-41FE-9FF8-AD487DEF28A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391407" y="1416139"/>
            <a:ext cx="7405874" cy="0"/>
          </a:xfrm>
          <a:prstGeom prst="line">
            <a:avLst/>
          </a:prstGeom>
          <a:ln w="31750"/>
        </p:spPr>
        <p:style>
          <a:lnRef idx="3">
            <a:schemeClr val="accent1"/>
          </a:lnRef>
          <a:fillRef idx="0">
            <a:schemeClr val="accent1"/>
          </a:fillRef>
          <a:effectRef idx="2">
            <a:schemeClr val="accent1"/>
          </a:effectRef>
          <a:fontRef idx="minor">
            <a:schemeClr val="tx1"/>
          </a:fontRef>
        </p:style>
      </p:cxnSp>
      <p:cxnSp>
        <p:nvCxnSpPr>
          <p:cNvPr id="18" name="Straight Connector 17">
            <a:extLst>
              <a:ext uri="{FF2B5EF4-FFF2-40B4-BE49-F238E27FC236}">
                <a16:creationId xmlns:a16="http://schemas.microsoft.com/office/drawing/2014/main" id="{09A0CE28-0E59-4F4D-9855-8A8DCE9A8EF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391407" y="4285341"/>
            <a:ext cx="7405874" cy="0"/>
          </a:xfrm>
          <a:prstGeom prst="line">
            <a:avLst/>
          </a:prstGeom>
          <a:ln w="31750"/>
        </p:spPr>
        <p:style>
          <a:lnRef idx="3">
            <a:schemeClr val="accent1"/>
          </a:lnRef>
          <a:fillRef idx="0">
            <a:schemeClr val="accent1"/>
          </a:fillRef>
          <a:effectRef idx="2">
            <a:schemeClr val="accent1"/>
          </a:effectRef>
          <a:fontRef idx="minor">
            <a:schemeClr val="tx1"/>
          </a:fontRef>
        </p:style>
      </p:cxnSp>
      <p:pic>
        <p:nvPicPr>
          <p:cNvPr id="20" name="Picture 19">
            <a:extLst>
              <a:ext uri="{FF2B5EF4-FFF2-40B4-BE49-F238E27FC236}">
                <a16:creationId xmlns:a16="http://schemas.microsoft.com/office/drawing/2014/main" id="{75CC23F7-9F20-4C4B-8608-BD4DE9728FA5}"/>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spTree>
    <p:extLst>
      <p:ext uri="{BB962C8B-B14F-4D97-AF65-F5344CB8AC3E}">
        <p14:creationId xmlns:p14="http://schemas.microsoft.com/office/powerpoint/2010/main" val="337610844"/>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A674BD-C542-4952-419B-EE8207939049}"/>
              </a:ext>
            </a:extLst>
          </p:cNvPr>
          <p:cNvSpPr>
            <a:spLocks noGrp="1"/>
          </p:cNvSpPr>
          <p:nvPr>
            <p:ph type="title"/>
          </p:nvPr>
        </p:nvSpPr>
        <p:spPr>
          <a:xfrm>
            <a:off x="1576159" y="235131"/>
            <a:ext cx="8643154" cy="770251"/>
          </a:xfrm>
        </p:spPr>
        <p:txBody>
          <a:bodyPr/>
          <a:lstStyle/>
          <a:p>
            <a:pPr algn="ctr"/>
            <a:r>
              <a:rPr lang="en-GB" b="1" dirty="0"/>
              <a:t>Exploitation</a:t>
            </a:r>
          </a:p>
        </p:txBody>
      </p:sp>
      <p:sp>
        <p:nvSpPr>
          <p:cNvPr id="3" name="Text Placeholder 2">
            <a:extLst>
              <a:ext uri="{FF2B5EF4-FFF2-40B4-BE49-F238E27FC236}">
                <a16:creationId xmlns:a16="http://schemas.microsoft.com/office/drawing/2014/main" id="{EABE4A92-9A50-AFD2-2578-D68BA582247F}"/>
              </a:ext>
            </a:extLst>
          </p:cNvPr>
          <p:cNvSpPr>
            <a:spLocks noGrp="1"/>
          </p:cNvSpPr>
          <p:nvPr>
            <p:ph type="body" idx="1"/>
          </p:nvPr>
        </p:nvSpPr>
        <p:spPr>
          <a:xfrm>
            <a:off x="7976959" y="1005382"/>
            <a:ext cx="8630446" cy="1012929"/>
          </a:xfrm>
        </p:spPr>
        <p:txBody>
          <a:bodyPr/>
          <a:lstStyle/>
          <a:p>
            <a:r>
              <a:rPr lang="en-GB" dirty="0"/>
              <a:t>Command: </a:t>
            </a:r>
            <a:r>
              <a:rPr lang="en-GB" b="1" dirty="0"/>
              <a:t>ssh user@192.168.1.207</a:t>
            </a:r>
          </a:p>
        </p:txBody>
      </p:sp>
      <p:sp>
        <p:nvSpPr>
          <p:cNvPr id="5" name="TextBox 4">
            <a:extLst>
              <a:ext uri="{FF2B5EF4-FFF2-40B4-BE49-F238E27FC236}">
                <a16:creationId xmlns:a16="http://schemas.microsoft.com/office/drawing/2014/main" id="{E32F0CD8-7F21-A84C-330F-5911315E308C}"/>
              </a:ext>
            </a:extLst>
          </p:cNvPr>
          <p:cNvSpPr txBox="1"/>
          <p:nvPr/>
        </p:nvSpPr>
        <p:spPr>
          <a:xfrm>
            <a:off x="1165205" y="1556341"/>
            <a:ext cx="7818279" cy="1200329"/>
          </a:xfrm>
          <a:prstGeom prst="rect">
            <a:avLst/>
          </a:prstGeom>
          <a:noFill/>
        </p:spPr>
        <p:txBody>
          <a:bodyPr wrap="square">
            <a:spAutoFit/>
          </a:bodyPr>
          <a:lstStyle/>
          <a:p>
            <a:r>
              <a:rPr lang="en-GB" dirty="0"/>
              <a:t>Example 1 – SSH (L-CD)</a:t>
            </a:r>
          </a:p>
          <a:p>
            <a:r>
              <a:rPr lang="en-GB" dirty="0"/>
              <a:t>Target: 192.168.1.207</a:t>
            </a:r>
          </a:p>
          <a:p>
            <a:r>
              <a:rPr lang="en-GB" dirty="0"/>
              <a:t>Vulnerability: Open SSH (Port 22)</a:t>
            </a:r>
          </a:p>
          <a:p>
            <a:r>
              <a:rPr lang="en-GB" dirty="0"/>
              <a:t>Method: Password guessing / weak credentials scenario</a:t>
            </a:r>
          </a:p>
        </p:txBody>
      </p:sp>
      <p:sp>
        <p:nvSpPr>
          <p:cNvPr id="7" name="TextBox 6">
            <a:extLst>
              <a:ext uri="{FF2B5EF4-FFF2-40B4-BE49-F238E27FC236}">
                <a16:creationId xmlns:a16="http://schemas.microsoft.com/office/drawing/2014/main" id="{85704699-819F-963E-BFE3-687F17A0F569}"/>
              </a:ext>
            </a:extLst>
          </p:cNvPr>
          <p:cNvSpPr txBox="1"/>
          <p:nvPr/>
        </p:nvSpPr>
        <p:spPr>
          <a:xfrm>
            <a:off x="6175544" y="6047924"/>
            <a:ext cx="6100354" cy="923330"/>
          </a:xfrm>
          <a:prstGeom prst="rect">
            <a:avLst/>
          </a:prstGeom>
          <a:noFill/>
        </p:spPr>
        <p:txBody>
          <a:bodyPr wrap="square">
            <a:spAutoFit/>
          </a:bodyPr>
          <a:lstStyle/>
          <a:p>
            <a:r>
              <a:rPr lang="en-GB" b="1" dirty="0">
                <a:solidFill>
                  <a:schemeClr val="bg1"/>
                </a:solidFill>
              </a:rPr>
              <a:t>An attempt was made to access the L-CD server via SSH using weak or default credentials, representing a brute-force or credential-based attack scenario</a:t>
            </a:r>
          </a:p>
        </p:txBody>
      </p:sp>
      <p:pic>
        <p:nvPicPr>
          <p:cNvPr id="9" name="Picture 8" descr="A terminal window displaying a text log of a user trying to connect to a remote machine, with a failed password attempt.&#10;&#10;AI-generated content may be incorrect.">
            <a:extLst>
              <a:ext uri="{FF2B5EF4-FFF2-40B4-BE49-F238E27FC236}">
                <a16:creationId xmlns:a16="http://schemas.microsoft.com/office/drawing/2014/main" id="{AC14309E-A636-72B4-9644-9B81CDDBCFAE}"/>
              </a:ext>
            </a:extLst>
          </p:cNvPr>
          <p:cNvPicPr>
            <a:picLocks noChangeAspect="1"/>
          </p:cNvPicPr>
          <p:nvPr/>
        </p:nvPicPr>
        <p:blipFill>
          <a:blip r:embed="rId2"/>
          <a:stretch>
            <a:fillRect/>
          </a:stretch>
        </p:blipFill>
        <p:spPr>
          <a:xfrm>
            <a:off x="7057622" y="1624666"/>
            <a:ext cx="5085768" cy="4140535"/>
          </a:xfrm>
          <a:prstGeom prst="rect">
            <a:avLst/>
          </a:prstGeom>
        </p:spPr>
      </p:pic>
      <p:sp>
        <p:nvSpPr>
          <p:cNvPr id="11" name="TextBox 10">
            <a:extLst>
              <a:ext uri="{FF2B5EF4-FFF2-40B4-BE49-F238E27FC236}">
                <a16:creationId xmlns:a16="http://schemas.microsoft.com/office/drawing/2014/main" id="{19B435D1-BAFC-12A6-45F9-75FF5877AA78}"/>
              </a:ext>
            </a:extLst>
          </p:cNvPr>
          <p:cNvSpPr txBox="1"/>
          <p:nvPr/>
        </p:nvSpPr>
        <p:spPr>
          <a:xfrm>
            <a:off x="173736" y="3891045"/>
            <a:ext cx="6100354" cy="923330"/>
          </a:xfrm>
          <a:prstGeom prst="rect">
            <a:avLst/>
          </a:prstGeom>
          <a:noFill/>
        </p:spPr>
        <p:txBody>
          <a:bodyPr wrap="square">
            <a:spAutoFit/>
          </a:bodyPr>
          <a:lstStyle/>
          <a:p>
            <a:r>
              <a:rPr lang="en-GB" b="1" dirty="0">
                <a:solidFill>
                  <a:srgbClr val="FF0000"/>
                </a:solidFill>
              </a:rPr>
              <a:t>The login attempt failed due to strong authentication, which shows that the system is protected against unauthorised access</a:t>
            </a:r>
          </a:p>
        </p:txBody>
      </p:sp>
      <p:pic>
        <p:nvPicPr>
          <p:cNvPr id="13" name="Picture 12" descr="The image depicts a red arrows down symbol, often used to indicate a decrease or downward movement.&#10;&#10;AI-generated content may be incorrect.">
            <a:extLst>
              <a:ext uri="{FF2B5EF4-FFF2-40B4-BE49-F238E27FC236}">
                <a16:creationId xmlns:a16="http://schemas.microsoft.com/office/drawing/2014/main" id="{50B707B3-A986-E618-B4BE-70B838BE932D}"/>
              </a:ext>
            </a:extLst>
          </p:cNvPr>
          <p:cNvPicPr>
            <a:picLocks noChangeAspect="1"/>
          </p:cNvPicPr>
          <p:nvPr/>
        </p:nvPicPr>
        <p:blipFill>
          <a:blip r:embed="rId3"/>
          <a:stretch>
            <a:fillRect/>
          </a:stretch>
        </p:blipFill>
        <p:spPr>
          <a:xfrm rot="14316015">
            <a:off x="624651" y="5413515"/>
            <a:ext cx="652390" cy="1682194"/>
          </a:xfrm>
          <a:prstGeom prst="rect">
            <a:avLst/>
          </a:prstGeom>
        </p:spPr>
      </p:pic>
      <p:pic>
        <p:nvPicPr>
          <p:cNvPr id="15" name="Picture 14" descr="The image depicts a red arrows down symbol, often used to indicate a decrease or downward movement.&#10;&#10;AI-generated content may be incorrect.">
            <a:extLst>
              <a:ext uri="{FF2B5EF4-FFF2-40B4-BE49-F238E27FC236}">
                <a16:creationId xmlns:a16="http://schemas.microsoft.com/office/drawing/2014/main" id="{C11EF92F-916C-D7DA-1C87-E1E72D38019A}"/>
              </a:ext>
            </a:extLst>
          </p:cNvPr>
          <p:cNvPicPr>
            <a:picLocks noChangeAspect="1"/>
          </p:cNvPicPr>
          <p:nvPr/>
        </p:nvPicPr>
        <p:blipFill>
          <a:blip r:embed="rId3"/>
          <a:stretch>
            <a:fillRect/>
          </a:stretch>
        </p:blipFill>
        <p:spPr>
          <a:xfrm rot="14211436" flipH="1">
            <a:off x="6430709" y="3052038"/>
            <a:ext cx="792493" cy="2229435"/>
          </a:xfrm>
          <a:prstGeom prst="rect">
            <a:avLst/>
          </a:prstGeom>
        </p:spPr>
      </p:pic>
      <p:sp>
        <p:nvSpPr>
          <p:cNvPr id="17" name="TextBox 16">
            <a:extLst>
              <a:ext uri="{FF2B5EF4-FFF2-40B4-BE49-F238E27FC236}">
                <a16:creationId xmlns:a16="http://schemas.microsoft.com/office/drawing/2014/main" id="{36150856-1EFC-160A-FF84-0AF49753908B}"/>
              </a:ext>
            </a:extLst>
          </p:cNvPr>
          <p:cNvSpPr txBox="1"/>
          <p:nvPr/>
        </p:nvSpPr>
        <p:spPr>
          <a:xfrm>
            <a:off x="173736" y="5107984"/>
            <a:ext cx="7301098" cy="646331"/>
          </a:xfrm>
          <a:prstGeom prst="rect">
            <a:avLst/>
          </a:prstGeom>
          <a:noFill/>
        </p:spPr>
        <p:txBody>
          <a:bodyPr wrap="square">
            <a:spAutoFit/>
          </a:bodyPr>
          <a:lstStyle/>
          <a:p>
            <a:r>
              <a:rPr lang="en-GB" b="1" dirty="0">
                <a:solidFill>
                  <a:srgbClr val="FFC000"/>
                </a:solidFill>
                <a:highlight>
                  <a:srgbClr val="000000"/>
                </a:highlight>
              </a:rPr>
              <a:t>This is the initial exploitation phase where access is attempted. Successful login would complete exploitation</a:t>
            </a:r>
          </a:p>
        </p:txBody>
      </p:sp>
    </p:spTree>
    <p:extLst>
      <p:ext uri="{BB962C8B-B14F-4D97-AF65-F5344CB8AC3E}">
        <p14:creationId xmlns:p14="http://schemas.microsoft.com/office/powerpoint/2010/main" val="1730071185"/>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2D4335-CB5A-89D7-8182-1842FE9D4E2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346F2F8-474B-B5D5-31B3-B39DA55EF3DB}"/>
              </a:ext>
            </a:extLst>
          </p:cNvPr>
          <p:cNvSpPr>
            <a:spLocks noGrp="1"/>
          </p:cNvSpPr>
          <p:nvPr>
            <p:ph type="title"/>
          </p:nvPr>
        </p:nvSpPr>
        <p:spPr>
          <a:xfrm>
            <a:off x="1576159" y="235131"/>
            <a:ext cx="8643154" cy="770251"/>
          </a:xfrm>
        </p:spPr>
        <p:txBody>
          <a:bodyPr/>
          <a:lstStyle/>
          <a:p>
            <a:pPr algn="ctr"/>
            <a:r>
              <a:rPr lang="en-GB" b="1" dirty="0"/>
              <a:t>Post Exploitation</a:t>
            </a:r>
          </a:p>
        </p:txBody>
      </p:sp>
      <p:sp>
        <p:nvSpPr>
          <p:cNvPr id="3" name="Text Placeholder 2">
            <a:extLst>
              <a:ext uri="{FF2B5EF4-FFF2-40B4-BE49-F238E27FC236}">
                <a16:creationId xmlns:a16="http://schemas.microsoft.com/office/drawing/2014/main" id="{59233F13-1E2F-8689-D55A-14DBBF9A0D02}"/>
              </a:ext>
            </a:extLst>
          </p:cNvPr>
          <p:cNvSpPr>
            <a:spLocks noGrp="1"/>
          </p:cNvSpPr>
          <p:nvPr>
            <p:ph type="body" idx="1"/>
          </p:nvPr>
        </p:nvSpPr>
        <p:spPr>
          <a:xfrm>
            <a:off x="7976959" y="1005382"/>
            <a:ext cx="8630446" cy="1012929"/>
          </a:xfrm>
        </p:spPr>
        <p:txBody>
          <a:bodyPr/>
          <a:lstStyle/>
          <a:p>
            <a:r>
              <a:rPr lang="en-GB" dirty="0"/>
              <a:t>Command: </a:t>
            </a:r>
            <a:r>
              <a:rPr lang="en-GB" b="1" dirty="0"/>
              <a:t>ssh user@192.168.1.207</a:t>
            </a:r>
          </a:p>
        </p:txBody>
      </p:sp>
      <p:sp>
        <p:nvSpPr>
          <p:cNvPr id="5" name="TextBox 4">
            <a:extLst>
              <a:ext uri="{FF2B5EF4-FFF2-40B4-BE49-F238E27FC236}">
                <a16:creationId xmlns:a16="http://schemas.microsoft.com/office/drawing/2014/main" id="{D657D3D3-780F-18FE-4D06-221B3017EA2A}"/>
              </a:ext>
            </a:extLst>
          </p:cNvPr>
          <p:cNvSpPr txBox="1"/>
          <p:nvPr/>
        </p:nvSpPr>
        <p:spPr>
          <a:xfrm>
            <a:off x="1165205" y="1556341"/>
            <a:ext cx="7818279" cy="1200329"/>
          </a:xfrm>
          <a:prstGeom prst="rect">
            <a:avLst/>
          </a:prstGeom>
          <a:noFill/>
        </p:spPr>
        <p:txBody>
          <a:bodyPr wrap="square">
            <a:spAutoFit/>
          </a:bodyPr>
          <a:lstStyle/>
          <a:p>
            <a:r>
              <a:rPr lang="en-GB" dirty="0"/>
              <a:t>Example 1 – SSH (L-CD)</a:t>
            </a:r>
          </a:p>
          <a:p>
            <a:r>
              <a:rPr lang="en-GB" dirty="0"/>
              <a:t>Target: 192.168.1.207</a:t>
            </a:r>
          </a:p>
          <a:p>
            <a:r>
              <a:rPr lang="en-GB" dirty="0"/>
              <a:t>Vulnerability: Open SSH (Port 22)</a:t>
            </a:r>
          </a:p>
          <a:p>
            <a:r>
              <a:rPr lang="en-GB" dirty="0"/>
              <a:t>Method: Password guessing / weak credentials scenario</a:t>
            </a:r>
          </a:p>
        </p:txBody>
      </p:sp>
      <p:sp>
        <p:nvSpPr>
          <p:cNvPr id="11" name="TextBox 10">
            <a:extLst>
              <a:ext uri="{FF2B5EF4-FFF2-40B4-BE49-F238E27FC236}">
                <a16:creationId xmlns:a16="http://schemas.microsoft.com/office/drawing/2014/main" id="{EDA35EC5-A602-C817-DA97-4083C08FB02D}"/>
              </a:ext>
            </a:extLst>
          </p:cNvPr>
          <p:cNvSpPr txBox="1"/>
          <p:nvPr/>
        </p:nvSpPr>
        <p:spPr>
          <a:xfrm>
            <a:off x="75190" y="3889948"/>
            <a:ext cx="6100354" cy="923330"/>
          </a:xfrm>
          <a:prstGeom prst="rect">
            <a:avLst/>
          </a:prstGeom>
          <a:noFill/>
        </p:spPr>
        <p:txBody>
          <a:bodyPr wrap="square">
            <a:spAutoFit/>
          </a:bodyPr>
          <a:lstStyle/>
          <a:p>
            <a:r>
              <a:rPr lang="en-GB" b="1">
                <a:solidFill>
                  <a:srgbClr val="FF0000"/>
                </a:solidFill>
              </a:rPr>
              <a:t>This demonstrates how an attacker could gain access if valid credentials are obtained through methods such as phishing or password reuse.</a:t>
            </a:r>
            <a:endParaRPr lang="en-GB" b="1" dirty="0">
              <a:solidFill>
                <a:srgbClr val="FF0000"/>
              </a:solidFill>
            </a:endParaRPr>
          </a:p>
        </p:txBody>
      </p:sp>
      <p:pic>
        <p:nvPicPr>
          <p:cNvPr id="13" name="Picture 12" descr="The image depicts a red arrows down symbol, often used to indicate a decrease or downward movement.&#10;&#10;AI-generated content may be incorrect.">
            <a:extLst>
              <a:ext uri="{FF2B5EF4-FFF2-40B4-BE49-F238E27FC236}">
                <a16:creationId xmlns:a16="http://schemas.microsoft.com/office/drawing/2014/main" id="{FD769C44-281D-C65E-14B8-424141699BDC}"/>
              </a:ext>
            </a:extLst>
          </p:cNvPr>
          <p:cNvPicPr>
            <a:picLocks noChangeAspect="1"/>
          </p:cNvPicPr>
          <p:nvPr/>
        </p:nvPicPr>
        <p:blipFill>
          <a:blip r:embed="rId2"/>
          <a:stretch>
            <a:fillRect/>
          </a:stretch>
        </p:blipFill>
        <p:spPr>
          <a:xfrm rot="14316015">
            <a:off x="624651" y="5413515"/>
            <a:ext cx="652390" cy="1682194"/>
          </a:xfrm>
          <a:prstGeom prst="rect">
            <a:avLst/>
          </a:prstGeom>
        </p:spPr>
      </p:pic>
      <p:pic>
        <p:nvPicPr>
          <p:cNvPr id="15" name="Picture 14" descr="The image depicts a red arrows down symbol, often used to indicate a decrease or downward movement.&#10;&#10;AI-generated content may be incorrect.">
            <a:extLst>
              <a:ext uri="{FF2B5EF4-FFF2-40B4-BE49-F238E27FC236}">
                <a16:creationId xmlns:a16="http://schemas.microsoft.com/office/drawing/2014/main" id="{2493416F-5F90-1F2F-E603-FE6356D1109B}"/>
              </a:ext>
            </a:extLst>
          </p:cNvPr>
          <p:cNvPicPr>
            <a:picLocks noChangeAspect="1"/>
          </p:cNvPicPr>
          <p:nvPr/>
        </p:nvPicPr>
        <p:blipFill>
          <a:blip r:embed="rId2"/>
          <a:stretch>
            <a:fillRect/>
          </a:stretch>
        </p:blipFill>
        <p:spPr>
          <a:xfrm rot="17584467" flipH="1">
            <a:off x="5501489" y="2515954"/>
            <a:ext cx="792493" cy="2229435"/>
          </a:xfrm>
          <a:prstGeom prst="rect">
            <a:avLst/>
          </a:prstGeom>
        </p:spPr>
      </p:pic>
      <p:sp>
        <p:nvSpPr>
          <p:cNvPr id="17" name="TextBox 16">
            <a:extLst>
              <a:ext uri="{FF2B5EF4-FFF2-40B4-BE49-F238E27FC236}">
                <a16:creationId xmlns:a16="http://schemas.microsoft.com/office/drawing/2014/main" id="{D6D670C4-CCA0-DB17-AE37-CB1D12A44BBE}"/>
              </a:ext>
            </a:extLst>
          </p:cNvPr>
          <p:cNvSpPr txBox="1"/>
          <p:nvPr/>
        </p:nvSpPr>
        <p:spPr>
          <a:xfrm>
            <a:off x="173736" y="5107984"/>
            <a:ext cx="6574536" cy="646331"/>
          </a:xfrm>
          <a:prstGeom prst="rect">
            <a:avLst/>
          </a:prstGeom>
          <a:noFill/>
        </p:spPr>
        <p:txBody>
          <a:bodyPr wrap="square">
            <a:spAutoFit/>
          </a:bodyPr>
          <a:lstStyle/>
          <a:p>
            <a:r>
              <a:rPr lang="en-GB" b="1" dirty="0">
                <a:solidFill>
                  <a:srgbClr val="FFC000"/>
                </a:solidFill>
                <a:highlight>
                  <a:srgbClr val="000000"/>
                </a:highlight>
              </a:rPr>
              <a:t>This is a successful exploitation phase where access is attempted. Successful login  complete exploitation.</a:t>
            </a:r>
          </a:p>
        </p:txBody>
      </p:sp>
      <p:pic>
        <p:nvPicPr>
          <p:cNvPr id="6" name="Picture 5" descr="A terminal session on Kali Linux 2019, showing an SSH connection attempt to a remote server with permission denied.&#10;&#10;AI-generated content may be incorrect.">
            <a:extLst>
              <a:ext uri="{FF2B5EF4-FFF2-40B4-BE49-F238E27FC236}">
                <a16:creationId xmlns:a16="http://schemas.microsoft.com/office/drawing/2014/main" id="{9D6E906D-B9E9-1C57-001A-B2425F0B4651}"/>
              </a:ext>
            </a:extLst>
          </p:cNvPr>
          <p:cNvPicPr>
            <a:picLocks noChangeAspect="1"/>
          </p:cNvPicPr>
          <p:nvPr/>
        </p:nvPicPr>
        <p:blipFill>
          <a:blip r:embed="rId3"/>
          <a:stretch>
            <a:fillRect/>
          </a:stretch>
        </p:blipFill>
        <p:spPr>
          <a:xfrm>
            <a:off x="6918326" y="1628910"/>
            <a:ext cx="5273674" cy="4272209"/>
          </a:xfrm>
          <a:prstGeom prst="rect">
            <a:avLst/>
          </a:prstGeom>
        </p:spPr>
      </p:pic>
    </p:spTree>
    <p:extLst>
      <p:ext uri="{BB962C8B-B14F-4D97-AF65-F5344CB8AC3E}">
        <p14:creationId xmlns:p14="http://schemas.microsoft.com/office/powerpoint/2010/main" val="597429216"/>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44115A-3DA1-74FE-B7FC-069CEEA2C0A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F42BB77-EF76-EC15-19F4-4DE26BE5CF31}"/>
              </a:ext>
            </a:extLst>
          </p:cNvPr>
          <p:cNvSpPr>
            <a:spLocks noGrp="1"/>
          </p:cNvSpPr>
          <p:nvPr>
            <p:ph type="title"/>
          </p:nvPr>
        </p:nvSpPr>
        <p:spPr>
          <a:xfrm>
            <a:off x="1576159" y="235131"/>
            <a:ext cx="8643154" cy="770251"/>
          </a:xfrm>
        </p:spPr>
        <p:txBody>
          <a:bodyPr/>
          <a:lstStyle/>
          <a:p>
            <a:pPr algn="ctr"/>
            <a:r>
              <a:rPr lang="en-GB" b="1" dirty="0"/>
              <a:t>Post Exploitation</a:t>
            </a:r>
          </a:p>
        </p:txBody>
      </p:sp>
      <p:sp>
        <p:nvSpPr>
          <p:cNvPr id="3" name="Text Placeholder 2">
            <a:extLst>
              <a:ext uri="{FF2B5EF4-FFF2-40B4-BE49-F238E27FC236}">
                <a16:creationId xmlns:a16="http://schemas.microsoft.com/office/drawing/2014/main" id="{E9396BE0-1741-47D0-3E72-B608E8A08050}"/>
              </a:ext>
            </a:extLst>
          </p:cNvPr>
          <p:cNvSpPr>
            <a:spLocks noGrp="1"/>
          </p:cNvSpPr>
          <p:nvPr>
            <p:ph type="body" idx="1"/>
          </p:nvPr>
        </p:nvSpPr>
        <p:spPr>
          <a:xfrm>
            <a:off x="7976959" y="1005382"/>
            <a:ext cx="8630446" cy="1012929"/>
          </a:xfrm>
        </p:spPr>
        <p:txBody>
          <a:bodyPr/>
          <a:lstStyle/>
          <a:p>
            <a:r>
              <a:rPr lang="en-GB" dirty="0"/>
              <a:t>Command: </a:t>
            </a:r>
            <a:r>
              <a:rPr lang="en-GB" b="1" dirty="0"/>
              <a:t>ssh user@192.168.1.207</a:t>
            </a:r>
          </a:p>
        </p:txBody>
      </p:sp>
      <p:sp>
        <p:nvSpPr>
          <p:cNvPr id="5" name="TextBox 4">
            <a:extLst>
              <a:ext uri="{FF2B5EF4-FFF2-40B4-BE49-F238E27FC236}">
                <a16:creationId xmlns:a16="http://schemas.microsoft.com/office/drawing/2014/main" id="{355B0F23-B346-DD5A-2DEB-5DFB03B8210F}"/>
              </a:ext>
            </a:extLst>
          </p:cNvPr>
          <p:cNvSpPr txBox="1"/>
          <p:nvPr/>
        </p:nvSpPr>
        <p:spPr>
          <a:xfrm>
            <a:off x="1165205" y="1556341"/>
            <a:ext cx="7818279" cy="1200329"/>
          </a:xfrm>
          <a:prstGeom prst="rect">
            <a:avLst/>
          </a:prstGeom>
          <a:noFill/>
        </p:spPr>
        <p:txBody>
          <a:bodyPr wrap="square">
            <a:spAutoFit/>
          </a:bodyPr>
          <a:lstStyle/>
          <a:p>
            <a:r>
              <a:rPr lang="en-GB" dirty="0"/>
              <a:t>Example 1 – SSH (L-CD)</a:t>
            </a:r>
          </a:p>
          <a:p>
            <a:r>
              <a:rPr lang="en-GB" dirty="0"/>
              <a:t>Target: 192.168.1.207</a:t>
            </a:r>
          </a:p>
          <a:p>
            <a:r>
              <a:rPr lang="en-GB" dirty="0"/>
              <a:t>Vulnerability: Open SSH (Port 22)</a:t>
            </a:r>
          </a:p>
          <a:p>
            <a:r>
              <a:rPr lang="en-GB" dirty="0"/>
              <a:t>Method: Password guessing / weak credentials scenario</a:t>
            </a:r>
          </a:p>
        </p:txBody>
      </p:sp>
      <p:pic>
        <p:nvPicPr>
          <p:cNvPr id="13" name="Picture 12" descr="The image depicts a red arrows down symbol, often used to indicate a decrease or downward movement.&#10;&#10;AI-generated content may be incorrect.">
            <a:extLst>
              <a:ext uri="{FF2B5EF4-FFF2-40B4-BE49-F238E27FC236}">
                <a16:creationId xmlns:a16="http://schemas.microsoft.com/office/drawing/2014/main" id="{F981AB01-4765-BB7F-69FB-6A3E13C5ADE7}"/>
              </a:ext>
            </a:extLst>
          </p:cNvPr>
          <p:cNvPicPr>
            <a:picLocks noChangeAspect="1"/>
          </p:cNvPicPr>
          <p:nvPr/>
        </p:nvPicPr>
        <p:blipFill>
          <a:blip r:embed="rId2"/>
          <a:stretch>
            <a:fillRect/>
          </a:stretch>
        </p:blipFill>
        <p:spPr>
          <a:xfrm rot="14316015">
            <a:off x="624651" y="5413515"/>
            <a:ext cx="652390" cy="1682194"/>
          </a:xfrm>
          <a:prstGeom prst="rect">
            <a:avLst/>
          </a:prstGeom>
        </p:spPr>
      </p:pic>
      <p:pic>
        <p:nvPicPr>
          <p:cNvPr id="15" name="Picture 14" descr="The image depicts a red arrows down symbol, often used to indicate a decrease or downward movement.&#10;&#10;AI-generated content may be incorrect.">
            <a:extLst>
              <a:ext uri="{FF2B5EF4-FFF2-40B4-BE49-F238E27FC236}">
                <a16:creationId xmlns:a16="http://schemas.microsoft.com/office/drawing/2014/main" id="{F08DD84F-2FD7-861A-5D31-D7CAC5E9480C}"/>
              </a:ext>
            </a:extLst>
          </p:cNvPr>
          <p:cNvPicPr>
            <a:picLocks noChangeAspect="1"/>
          </p:cNvPicPr>
          <p:nvPr/>
        </p:nvPicPr>
        <p:blipFill>
          <a:blip r:embed="rId2"/>
          <a:stretch>
            <a:fillRect/>
          </a:stretch>
        </p:blipFill>
        <p:spPr>
          <a:xfrm rot="17584467" flipH="1">
            <a:off x="3562962" y="2107115"/>
            <a:ext cx="792493" cy="2229435"/>
          </a:xfrm>
          <a:prstGeom prst="rect">
            <a:avLst/>
          </a:prstGeom>
        </p:spPr>
      </p:pic>
      <p:sp>
        <p:nvSpPr>
          <p:cNvPr id="17" name="TextBox 16">
            <a:extLst>
              <a:ext uri="{FF2B5EF4-FFF2-40B4-BE49-F238E27FC236}">
                <a16:creationId xmlns:a16="http://schemas.microsoft.com/office/drawing/2014/main" id="{5B149A5E-B15E-994E-1CD5-FBC751A2ED1F}"/>
              </a:ext>
            </a:extLst>
          </p:cNvPr>
          <p:cNvSpPr txBox="1"/>
          <p:nvPr/>
        </p:nvSpPr>
        <p:spPr>
          <a:xfrm>
            <a:off x="173736" y="5107984"/>
            <a:ext cx="6574536" cy="646331"/>
          </a:xfrm>
          <a:prstGeom prst="rect">
            <a:avLst/>
          </a:prstGeom>
          <a:noFill/>
        </p:spPr>
        <p:txBody>
          <a:bodyPr wrap="square">
            <a:spAutoFit/>
          </a:bodyPr>
          <a:lstStyle/>
          <a:p>
            <a:r>
              <a:rPr lang="en-GB" b="1" dirty="0">
                <a:solidFill>
                  <a:srgbClr val="FFC000"/>
                </a:solidFill>
                <a:highlight>
                  <a:srgbClr val="000000"/>
                </a:highlight>
              </a:rPr>
              <a:t>This is a successful exploitation phase where access is attempted. Successful login  complete exploitation.</a:t>
            </a:r>
          </a:p>
        </p:txBody>
      </p:sp>
      <p:pic>
        <p:nvPicPr>
          <p:cNvPr id="7" name="Picture 6" descr="The image shows a command prompt on a computer screen displaying various network configurations and error messages.&#10;&#10;AI-generated content may be incorrect.">
            <a:extLst>
              <a:ext uri="{FF2B5EF4-FFF2-40B4-BE49-F238E27FC236}">
                <a16:creationId xmlns:a16="http://schemas.microsoft.com/office/drawing/2014/main" id="{690745D0-C17B-EDA7-893E-6F460518E06D}"/>
              </a:ext>
            </a:extLst>
          </p:cNvPr>
          <p:cNvPicPr>
            <a:picLocks noChangeAspect="1"/>
          </p:cNvPicPr>
          <p:nvPr/>
        </p:nvPicPr>
        <p:blipFill>
          <a:blip r:embed="rId3"/>
          <a:stretch>
            <a:fillRect/>
          </a:stretch>
        </p:blipFill>
        <p:spPr>
          <a:xfrm>
            <a:off x="5897735" y="1479363"/>
            <a:ext cx="6100354" cy="5744500"/>
          </a:xfrm>
          <a:prstGeom prst="rect">
            <a:avLst/>
          </a:prstGeom>
        </p:spPr>
      </p:pic>
    </p:spTree>
    <p:extLst>
      <p:ext uri="{BB962C8B-B14F-4D97-AF65-F5344CB8AC3E}">
        <p14:creationId xmlns:p14="http://schemas.microsoft.com/office/powerpoint/2010/main" val="1894250847"/>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10E806-3037-4AB7-1DB8-D84C1F360EFE}"/>
              </a:ext>
            </a:extLst>
          </p:cNvPr>
          <p:cNvSpPr>
            <a:spLocks noGrp="1"/>
          </p:cNvSpPr>
          <p:nvPr>
            <p:ph type="title"/>
          </p:nvPr>
        </p:nvSpPr>
        <p:spPr>
          <a:xfrm>
            <a:off x="-165463" y="266964"/>
            <a:ext cx="12296503" cy="1887950"/>
          </a:xfrm>
        </p:spPr>
        <p:txBody>
          <a:bodyPr/>
          <a:lstStyle/>
          <a:p>
            <a:pPr algn="ctr"/>
            <a:r>
              <a:rPr lang="en-GB" b="1" dirty="0"/>
              <a:t>Task 4: Network Security Measures for SWANSEA.ACCA Network </a:t>
            </a:r>
          </a:p>
        </p:txBody>
      </p:sp>
      <p:sp>
        <p:nvSpPr>
          <p:cNvPr id="3" name="Text Placeholder 2">
            <a:extLst>
              <a:ext uri="{FF2B5EF4-FFF2-40B4-BE49-F238E27FC236}">
                <a16:creationId xmlns:a16="http://schemas.microsoft.com/office/drawing/2014/main" id="{D7A59D6B-A159-D812-A2BB-ADB4DFF235AE}"/>
              </a:ext>
            </a:extLst>
          </p:cNvPr>
          <p:cNvSpPr>
            <a:spLocks noGrp="1"/>
          </p:cNvSpPr>
          <p:nvPr>
            <p:ph type="body" idx="1"/>
          </p:nvPr>
        </p:nvSpPr>
        <p:spPr>
          <a:xfrm>
            <a:off x="1780777" y="2922535"/>
            <a:ext cx="8630446" cy="1012929"/>
          </a:xfrm>
        </p:spPr>
        <p:txBody>
          <a:bodyPr>
            <a:normAutofit fontScale="25000" lnSpcReduction="20000"/>
          </a:bodyPr>
          <a:lstStyle/>
          <a:p>
            <a:pPr algn="ctr"/>
            <a:r>
              <a:rPr lang="en-GB" sz="8000" b="1" dirty="0"/>
              <a:t>Preventive Security Measures</a:t>
            </a:r>
          </a:p>
          <a:p>
            <a:pPr algn="ctr"/>
            <a:endParaRPr lang="en-GB" sz="8000" b="1" dirty="0"/>
          </a:p>
          <a:p>
            <a:pPr algn="ctr"/>
            <a:r>
              <a:rPr lang="en-GB" sz="8000" b="1" dirty="0">
                <a:solidFill>
                  <a:srgbClr val="FF0000"/>
                </a:solidFill>
              </a:rPr>
              <a:t>HIGH Severity Mitigations</a:t>
            </a:r>
          </a:p>
          <a:p>
            <a:pPr algn="ctr"/>
            <a:r>
              <a:rPr lang="en-GB" sz="8000" dirty="0"/>
              <a:t>Disable or restrict SMB (Port 445) to internal trusted hosts only </a:t>
            </a:r>
          </a:p>
          <a:p>
            <a:pPr algn="ctr"/>
            <a:r>
              <a:rPr lang="en-GB" sz="8000" dirty="0"/>
              <a:t>Enforce strong password policies (length, complexity, lockout) </a:t>
            </a:r>
          </a:p>
          <a:p>
            <a:br>
              <a:rPr lang="en-GB" sz="8000" dirty="0"/>
            </a:br>
            <a:endParaRPr lang="en-GB" sz="8000" dirty="0"/>
          </a:p>
          <a:p>
            <a:endParaRPr lang="en-GB" dirty="0"/>
          </a:p>
        </p:txBody>
      </p:sp>
    </p:spTree>
    <p:extLst>
      <p:ext uri="{BB962C8B-B14F-4D97-AF65-F5344CB8AC3E}">
        <p14:creationId xmlns:p14="http://schemas.microsoft.com/office/powerpoint/2010/main" val="3624603403"/>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8F51C1-AE3A-D274-A56C-26FAECDEC1D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4FCCFB0-0393-181F-17D8-04208233D89D}"/>
              </a:ext>
            </a:extLst>
          </p:cNvPr>
          <p:cNvSpPr>
            <a:spLocks noGrp="1"/>
          </p:cNvSpPr>
          <p:nvPr>
            <p:ph type="title"/>
          </p:nvPr>
        </p:nvSpPr>
        <p:spPr>
          <a:xfrm>
            <a:off x="-165463" y="266964"/>
            <a:ext cx="12296503" cy="1887950"/>
          </a:xfrm>
        </p:spPr>
        <p:txBody>
          <a:bodyPr/>
          <a:lstStyle/>
          <a:p>
            <a:pPr algn="ctr"/>
            <a:r>
              <a:rPr lang="en-GB" b="1" dirty="0"/>
              <a:t>Task 4: Network Security Measures for SWANSEA.ACCA Network </a:t>
            </a:r>
          </a:p>
        </p:txBody>
      </p:sp>
      <p:sp>
        <p:nvSpPr>
          <p:cNvPr id="3" name="Text Placeholder 2">
            <a:extLst>
              <a:ext uri="{FF2B5EF4-FFF2-40B4-BE49-F238E27FC236}">
                <a16:creationId xmlns:a16="http://schemas.microsoft.com/office/drawing/2014/main" id="{2D87C72A-3363-76D7-1062-6173974840E0}"/>
              </a:ext>
            </a:extLst>
          </p:cNvPr>
          <p:cNvSpPr>
            <a:spLocks noGrp="1"/>
          </p:cNvSpPr>
          <p:nvPr>
            <p:ph type="body" idx="1"/>
          </p:nvPr>
        </p:nvSpPr>
        <p:spPr>
          <a:xfrm>
            <a:off x="1780777" y="2665373"/>
            <a:ext cx="8630446" cy="1012929"/>
          </a:xfrm>
        </p:spPr>
        <p:txBody>
          <a:bodyPr>
            <a:normAutofit fontScale="25000" lnSpcReduction="20000"/>
          </a:bodyPr>
          <a:lstStyle/>
          <a:p>
            <a:pPr algn="ctr"/>
            <a:r>
              <a:rPr lang="en-GB" sz="8000" b="1" dirty="0"/>
              <a:t>Preventive Security Measures</a:t>
            </a:r>
          </a:p>
          <a:p>
            <a:pPr algn="ctr"/>
            <a:br>
              <a:rPr lang="en-GB" sz="8000" dirty="0"/>
            </a:br>
            <a:endParaRPr lang="en-GB" sz="8000" dirty="0"/>
          </a:p>
          <a:p>
            <a:pPr algn="ctr"/>
            <a:r>
              <a:rPr lang="en-GB" sz="8000" b="1" dirty="0">
                <a:solidFill>
                  <a:srgbClr val="FFC000"/>
                </a:solidFill>
                <a:highlight>
                  <a:srgbClr val="000000"/>
                </a:highlight>
              </a:rPr>
              <a:t> MEDIUM Severity Mitigations</a:t>
            </a:r>
          </a:p>
          <a:p>
            <a:pPr algn="ctr"/>
            <a:r>
              <a:rPr lang="en-GB" sz="8000" dirty="0"/>
              <a:t>Disable SSH password authentication → use key-based authentication </a:t>
            </a:r>
          </a:p>
          <a:p>
            <a:pPr algn="ctr"/>
            <a:r>
              <a:rPr lang="en-GB" sz="8000" dirty="0"/>
              <a:t>Restrict SSH access using firewall rules (allow only admin IPs) </a:t>
            </a:r>
          </a:p>
          <a:p>
            <a:br>
              <a:rPr lang="en-GB" sz="8000" dirty="0"/>
            </a:br>
            <a:endParaRPr lang="en-GB" sz="8000" dirty="0"/>
          </a:p>
          <a:p>
            <a:endParaRPr lang="en-GB" dirty="0"/>
          </a:p>
        </p:txBody>
      </p:sp>
    </p:spTree>
    <p:extLst>
      <p:ext uri="{BB962C8B-B14F-4D97-AF65-F5344CB8AC3E}">
        <p14:creationId xmlns:p14="http://schemas.microsoft.com/office/powerpoint/2010/main" val="3846926276"/>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D93426-F0B1-C4AD-7BDB-662F125E67C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CA485C9-25F6-BF8F-29A0-69820669CE61}"/>
              </a:ext>
            </a:extLst>
          </p:cNvPr>
          <p:cNvSpPr>
            <a:spLocks noGrp="1"/>
          </p:cNvSpPr>
          <p:nvPr>
            <p:ph type="title"/>
          </p:nvPr>
        </p:nvSpPr>
        <p:spPr>
          <a:xfrm>
            <a:off x="-165463" y="266964"/>
            <a:ext cx="12296503" cy="1887950"/>
          </a:xfrm>
        </p:spPr>
        <p:txBody>
          <a:bodyPr/>
          <a:lstStyle/>
          <a:p>
            <a:pPr algn="ctr"/>
            <a:r>
              <a:rPr lang="en-GB" b="1" dirty="0"/>
              <a:t>Task 4: Network Security Measures for SWANSEA.ACCA Network </a:t>
            </a:r>
          </a:p>
        </p:txBody>
      </p:sp>
      <p:sp>
        <p:nvSpPr>
          <p:cNvPr id="3" name="Text Placeholder 2">
            <a:extLst>
              <a:ext uri="{FF2B5EF4-FFF2-40B4-BE49-F238E27FC236}">
                <a16:creationId xmlns:a16="http://schemas.microsoft.com/office/drawing/2014/main" id="{4937DCFD-09DB-9529-FF5B-60120E1A70D6}"/>
              </a:ext>
            </a:extLst>
          </p:cNvPr>
          <p:cNvSpPr>
            <a:spLocks noGrp="1"/>
          </p:cNvSpPr>
          <p:nvPr>
            <p:ph type="body" idx="1"/>
          </p:nvPr>
        </p:nvSpPr>
        <p:spPr>
          <a:xfrm>
            <a:off x="1780777" y="2665373"/>
            <a:ext cx="8630446" cy="1012929"/>
          </a:xfrm>
        </p:spPr>
        <p:txBody>
          <a:bodyPr>
            <a:normAutofit fontScale="25000" lnSpcReduction="20000"/>
          </a:bodyPr>
          <a:lstStyle/>
          <a:p>
            <a:pPr algn="ctr"/>
            <a:r>
              <a:rPr lang="en-GB" sz="8000" b="1" dirty="0"/>
              <a:t>Preventive Security Measures</a:t>
            </a:r>
          </a:p>
          <a:p>
            <a:pPr algn="ctr"/>
            <a:br>
              <a:rPr lang="en-GB" sz="8000" dirty="0"/>
            </a:br>
            <a:endParaRPr lang="en-GB" sz="8000" dirty="0"/>
          </a:p>
          <a:p>
            <a:pPr algn="ctr"/>
            <a:r>
              <a:rPr lang="en-GB" sz="8000" b="1" dirty="0">
                <a:solidFill>
                  <a:srgbClr val="92D050"/>
                </a:solidFill>
                <a:highlight>
                  <a:srgbClr val="000000"/>
                </a:highlight>
              </a:rPr>
              <a:t>LOW Severity Mitigations</a:t>
            </a:r>
          </a:p>
          <a:p>
            <a:pPr algn="ctr"/>
            <a:r>
              <a:rPr lang="en-GB" sz="8000" dirty="0"/>
              <a:t>Disable unused legacy services (Echo, Daytime, Discard) </a:t>
            </a:r>
          </a:p>
          <a:p>
            <a:pPr algn="ctr"/>
            <a:r>
              <a:rPr lang="en-GB" sz="8000" dirty="0"/>
              <a:t>Close unnecessary open ports to reduce attack surface</a:t>
            </a:r>
          </a:p>
          <a:p>
            <a:br>
              <a:rPr lang="en-GB" sz="8000" dirty="0"/>
            </a:br>
            <a:endParaRPr lang="en-GB" sz="8000" dirty="0"/>
          </a:p>
          <a:p>
            <a:endParaRPr lang="en-GB" dirty="0"/>
          </a:p>
        </p:txBody>
      </p:sp>
    </p:spTree>
    <p:extLst>
      <p:ext uri="{BB962C8B-B14F-4D97-AF65-F5344CB8AC3E}">
        <p14:creationId xmlns:p14="http://schemas.microsoft.com/office/powerpoint/2010/main" val="1112616136"/>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FA52C15-5012-5661-1499-3BF852DC3DD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7E83781-8557-1364-6009-D16E72D37B2F}"/>
              </a:ext>
            </a:extLst>
          </p:cNvPr>
          <p:cNvSpPr>
            <a:spLocks noGrp="1"/>
          </p:cNvSpPr>
          <p:nvPr>
            <p:ph type="title"/>
          </p:nvPr>
        </p:nvSpPr>
        <p:spPr>
          <a:xfrm>
            <a:off x="-165463" y="266964"/>
            <a:ext cx="12296503" cy="1887950"/>
          </a:xfrm>
        </p:spPr>
        <p:txBody>
          <a:bodyPr/>
          <a:lstStyle/>
          <a:p>
            <a:pPr algn="ctr"/>
            <a:r>
              <a:rPr lang="en-GB" b="1" dirty="0"/>
              <a:t>Task 4: Network Security Measures for SWANSEA.ACCA Network </a:t>
            </a:r>
          </a:p>
        </p:txBody>
      </p:sp>
      <p:sp>
        <p:nvSpPr>
          <p:cNvPr id="3" name="Text Placeholder 2">
            <a:extLst>
              <a:ext uri="{FF2B5EF4-FFF2-40B4-BE49-F238E27FC236}">
                <a16:creationId xmlns:a16="http://schemas.microsoft.com/office/drawing/2014/main" id="{6DE56765-9079-DADF-F449-D47B68FB7CD7}"/>
              </a:ext>
            </a:extLst>
          </p:cNvPr>
          <p:cNvSpPr>
            <a:spLocks noGrp="1"/>
          </p:cNvSpPr>
          <p:nvPr>
            <p:ph type="body" idx="1"/>
          </p:nvPr>
        </p:nvSpPr>
        <p:spPr>
          <a:xfrm>
            <a:off x="1989782" y="2517327"/>
            <a:ext cx="8630446" cy="1012929"/>
          </a:xfrm>
        </p:spPr>
        <p:txBody>
          <a:bodyPr>
            <a:normAutofit fontScale="25000" lnSpcReduction="20000"/>
          </a:bodyPr>
          <a:lstStyle/>
          <a:p>
            <a:pPr algn="ctr"/>
            <a:r>
              <a:rPr lang="en-GB" sz="8000" b="1" dirty="0"/>
              <a:t>Preventive Security Measures</a:t>
            </a:r>
          </a:p>
          <a:p>
            <a:pPr algn="ctr"/>
            <a:endParaRPr lang="en-GB" sz="8000" b="1" dirty="0"/>
          </a:p>
          <a:p>
            <a:pPr algn="ctr">
              <a:buNone/>
            </a:pPr>
            <a:r>
              <a:rPr lang="en-GB" sz="8000" b="1" dirty="0">
                <a:solidFill>
                  <a:schemeClr val="accent6">
                    <a:lumMod val="75000"/>
                  </a:schemeClr>
                </a:solidFill>
              </a:rPr>
              <a:t>Network-Level Security</a:t>
            </a:r>
          </a:p>
          <a:p>
            <a:r>
              <a:rPr lang="en-GB" sz="8000" dirty="0"/>
              <a:t>Configuring firewall (Windows Firewall / iptables) </a:t>
            </a:r>
          </a:p>
          <a:p>
            <a:r>
              <a:rPr lang="en-GB" sz="8000" dirty="0"/>
              <a:t>Apply Access Control Lists (ACLs) </a:t>
            </a:r>
          </a:p>
          <a:p>
            <a:r>
              <a:rPr lang="en-GB" sz="8000" dirty="0"/>
              <a:t>Enable TLS/HTTPS instead of HTTP </a:t>
            </a:r>
          </a:p>
          <a:p>
            <a:r>
              <a:rPr lang="en-GB" sz="8000" dirty="0"/>
              <a:t>Use VPN for secure inter-network communication </a:t>
            </a:r>
          </a:p>
          <a:p>
            <a:br>
              <a:rPr lang="en-GB" sz="8000" dirty="0"/>
            </a:br>
            <a:endParaRPr lang="en-GB" sz="8000" dirty="0"/>
          </a:p>
          <a:p>
            <a:pPr algn="ctr"/>
            <a:br>
              <a:rPr lang="en-GB" sz="8000" dirty="0"/>
            </a:br>
            <a:endParaRPr lang="en-GB" sz="8000" dirty="0"/>
          </a:p>
          <a:p>
            <a:endParaRPr lang="en-GB" dirty="0"/>
          </a:p>
        </p:txBody>
      </p:sp>
    </p:spTree>
    <p:extLst>
      <p:ext uri="{BB962C8B-B14F-4D97-AF65-F5344CB8AC3E}">
        <p14:creationId xmlns:p14="http://schemas.microsoft.com/office/powerpoint/2010/main" val="4097610892"/>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7B5D7E-7E00-74DE-E56A-CE709C8DD16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F139125-66B6-1964-6C6D-47A2820DD19B}"/>
              </a:ext>
            </a:extLst>
          </p:cNvPr>
          <p:cNvSpPr>
            <a:spLocks noGrp="1"/>
          </p:cNvSpPr>
          <p:nvPr>
            <p:ph type="title"/>
          </p:nvPr>
        </p:nvSpPr>
        <p:spPr>
          <a:xfrm>
            <a:off x="-165463" y="266964"/>
            <a:ext cx="12296503" cy="1887950"/>
          </a:xfrm>
        </p:spPr>
        <p:txBody>
          <a:bodyPr/>
          <a:lstStyle/>
          <a:p>
            <a:pPr algn="ctr"/>
            <a:r>
              <a:rPr lang="en-GB" b="1" dirty="0"/>
              <a:t>Task 4: Network Security Measures for SWANSEA.ACCA Network </a:t>
            </a:r>
          </a:p>
        </p:txBody>
      </p:sp>
      <p:sp>
        <p:nvSpPr>
          <p:cNvPr id="3" name="Text Placeholder 2">
            <a:extLst>
              <a:ext uri="{FF2B5EF4-FFF2-40B4-BE49-F238E27FC236}">
                <a16:creationId xmlns:a16="http://schemas.microsoft.com/office/drawing/2014/main" id="{29B6FC77-DDD2-6732-B495-4FD8AFF7A309}"/>
              </a:ext>
            </a:extLst>
          </p:cNvPr>
          <p:cNvSpPr>
            <a:spLocks noGrp="1"/>
          </p:cNvSpPr>
          <p:nvPr>
            <p:ph type="body" idx="1"/>
          </p:nvPr>
        </p:nvSpPr>
        <p:spPr>
          <a:xfrm>
            <a:off x="1989782" y="2517327"/>
            <a:ext cx="8630446" cy="1012929"/>
          </a:xfrm>
        </p:spPr>
        <p:txBody>
          <a:bodyPr>
            <a:normAutofit fontScale="25000" lnSpcReduction="20000"/>
          </a:bodyPr>
          <a:lstStyle/>
          <a:p>
            <a:pPr algn="ctr"/>
            <a:r>
              <a:rPr lang="en-GB" sz="8000" b="1" dirty="0"/>
              <a:t>Preventive Security Measures</a:t>
            </a:r>
          </a:p>
          <a:p>
            <a:pPr algn="ctr"/>
            <a:endParaRPr lang="en-GB" sz="8000" b="1" dirty="0"/>
          </a:p>
          <a:p>
            <a:pPr algn="ctr"/>
            <a:r>
              <a:rPr lang="en-GB" sz="8000" b="1" dirty="0">
                <a:solidFill>
                  <a:schemeClr val="accent6">
                    <a:lumMod val="75000"/>
                  </a:schemeClr>
                </a:solidFill>
              </a:rPr>
              <a:t>Monitoring &amp; Detection</a:t>
            </a:r>
          </a:p>
          <a:p>
            <a:pPr algn="ctr"/>
            <a:r>
              <a:rPr lang="en-GB" sz="8000" dirty="0"/>
              <a:t>Use Wireshark to monitor traffic </a:t>
            </a:r>
          </a:p>
          <a:p>
            <a:pPr algn="ctr"/>
            <a:r>
              <a:rPr lang="en-GB" sz="8000" dirty="0"/>
              <a:t>Detect suspicious scanning activity (e.g., Nmap) </a:t>
            </a:r>
          </a:p>
          <a:p>
            <a:pPr algn="ctr"/>
            <a:r>
              <a:rPr lang="en-GB" sz="8000" dirty="0"/>
              <a:t>Log failed login attempts</a:t>
            </a:r>
          </a:p>
          <a:p>
            <a:br>
              <a:rPr lang="en-GB" sz="8000" dirty="0"/>
            </a:br>
            <a:endParaRPr lang="en-GB" sz="8000" dirty="0"/>
          </a:p>
          <a:p>
            <a:pPr algn="ctr"/>
            <a:br>
              <a:rPr lang="en-GB" sz="8000" dirty="0"/>
            </a:br>
            <a:endParaRPr lang="en-GB" sz="8000" dirty="0"/>
          </a:p>
          <a:p>
            <a:endParaRPr lang="en-GB" dirty="0"/>
          </a:p>
        </p:txBody>
      </p:sp>
    </p:spTree>
    <p:extLst>
      <p:ext uri="{BB962C8B-B14F-4D97-AF65-F5344CB8AC3E}">
        <p14:creationId xmlns:p14="http://schemas.microsoft.com/office/powerpoint/2010/main" val="3302884955"/>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D09D61-8B8D-00EB-7FF3-22A0AD3AE590}"/>
              </a:ext>
            </a:extLst>
          </p:cNvPr>
          <p:cNvSpPr>
            <a:spLocks noGrp="1"/>
          </p:cNvSpPr>
          <p:nvPr>
            <p:ph type="title"/>
          </p:nvPr>
        </p:nvSpPr>
        <p:spPr>
          <a:xfrm>
            <a:off x="1166855" y="-72670"/>
            <a:ext cx="10737761" cy="1887950"/>
          </a:xfrm>
        </p:spPr>
        <p:txBody>
          <a:bodyPr/>
          <a:lstStyle/>
          <a:p>
            <a:r>
              <a:rPr lang="en-GB" dirty="0">
                <a:latin typeface="Amasis MT Pro Black" panose="02040A04050005020304" pitchFamily="18" charset="0"/>
              </a:rPr>
              <a:t>London network L-CD and L1 client</a:t>
            </a:r>
          </a:p>
        </p:txBody>
      </p:sp>
      <p:sp>
        <p:nvSpPr>
          <p:cNvPr id="3" name="Text Placeholder 2">
            <a:extLst>
              <a:ext uri="{FF2B5EF4-FFF2-40B4-BE49-F238E27FC236}">
                <a16:creationId xmlns:a16="http://schemas.microsoft.com/office/drawing/2014/main" id="{592FB449-2E8F-0032-019C-2BCC61534E3E}"/>
              </a:ext>
            </a:extLst>
          </p:cNvPr>
          <p:cNvSpPr>
            <a:spLocks noGrp="1"/>
          </p:cNvSpPr>
          <p:nvPr>
            <p:ph type="body" idx="1"/>
          </p:nvPr>
        </p:nvSpPr>
        <p:spPr>
          <a:xfrm>
            <a:off x="1780777" y="2665372"/>
            <a:ext cx="8630446" cy="1012929"/>
          </a:xfrm>
        </p:spPr>
        <p:txBody>
          <a:bodyPr/>
          <a:lstStyle/>
          <a:p>
            <a:r>
              <a:rPr lang="en-GB" dirty="0"/>
              <a:t>Internal hosts such as ClientL1 do not have direct internet access, which is a security measure to isolate the internal network.</a:t>
            </a:r>
          </a:p>
        </p:txBody>
      </p:sp>
    </p:spTree>
    <p:extLst>
      <p:ext uri="{BB962C8B-B14F-4D97-AF65-F5344CB8AC3E}">
        <p14:creationId xmlns:p14="http://schemas.microsoft.com/office/powerpoint/2010/main" val="3791221846"/>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B3D8381C-8FAE-C105-1E3C-38CD3A994A93}"/>
              </a:ext>
            </a:extLst>
          </p:cNvPr>
          <p:cNvSpPr txBox="1"/>
          <p:nvPr/>
        </p:nvSpPr>
        <p:spPr>
          <a:xfrm>
            <a:off x="428897" y="95859"/>
            <a:ext cx="5963194" cy="2246769"/>
          </a:xfrm>
          <a:prstGeom prst="rect">
            <a:avLst/>
          </a:prstGeom>
          <a:noFill/>
        </p:spPr>
        <p:txBody>
          <a:bodyPr wrap="square">
            <a:spAutoFit/>
          </a:bodyPr>
          <a:lstStyle/>
          <a:p>
            <a:pPr marL="457200" indent="-457200">
              <a:buAutoNum type="arabicPeriod"/>
            </a:pPr>
            <a:r>
              <a:rPr lang="en-GB" sz="2000" b="1" dirty="0"/>
              <a:t>Harden Server Configurations</a:t>
            </a:r>
          </a:p>
          <a:p>
            <a:endParaRPr lang="en-GB" sz="2000" b="1" dirty="0"/>
          </a:p>
          <a:p>
            <a:pPr>
              <a:buFont typeface="Arial" panose="020B0604020202020204" pitchFamily="34" charset="0"/>
              <a:buChar char="•"/>
            </a:pPr>
            <a:r>
              <a:rPr lang="en-GB" sz="2000" dirty="0"/>
              <a:t>Disable unused services (e.g., echo, daytime, discard ports) </a:t>
            </a:r>
          </a:p>
          <a:p>
            <a:pPr>
              <a:buFont typeface="Arial" panose="020B0604020202020204" pitchFamily="34" charset="0"/>
              <a:buChar char="•"/>
            </a:pPr>
            <a:r>
              <a:rPr lang="en-GB" sz="2000" dirty="0"/>
              <a:t>Remove unnecessary open ports </a:t>
            </a:r>
          </a:p>
          <a:p>
            <a:pPr>
              <a:buFont typeface="Arial" panose="020B0604020202020204" pitchFamily="34" charset="0"/>
              <a:buChar char="•"/>
            </a:pPr>
            <a:r>
              <a:rPr lang="en-GB" sz="2000" dirty="0"/>
              <a:t>Apply system updates and patches </a:t>
            </a:r>
          </a:p>
          <a:p>
            <a:pPr>
              <a:buFont typeface="Arial" panose="020B0604020202020204" pitchFamily="34" charset="0"/>
              <a:buChar char="•"/>
            </a:pPr>
            <a:r>
              <a:rPr lang="en-GB" sz="2000" dirty="0"/>
              <a:t>Enforce strong password policies</a:t>
            </a:r>
          </a:p>
        </p:txBody>
      </p:sp>
      <p:sp>
        <p:nvSpPr>
          <p:cNvPr id="7" name="TextBox 6">
            <a:extLst>
              <a:ext uri="{FF2B5EF4-FFF2-40B4-BE49-F238E27FC236}">
                <a16:creationId xmlns:a16="http://schemas.microsoft.com/office/drawing/2014/main" id="{88BEC376-450C-2BD3-FF94-D39AA8FF8BED}"/>
              </a:ext>
            </a:extLst>
          </p:cNvPr>
          <p:cNvSpPr txBox="1"/>
          <p:nvPr/>
        </p:nvSpPr>
        <p:spPr>
          <a:xfrm>
            <a:off x="5928359" y="1185184"/>
            <a:ext cx="6100354" cy="646331"/>
          </a:xfrm>
          <a:prstGeom prst="rect">
            <a:avLst/>
          </a:prstGeom>
          <a:noFill/>
        </p:spPr>
        <p:txBody>
          <a:bodyPr wrap="square">
            <a:spAutoFit/>
          </a:bodyPr>
          <a:lstStyle/>
          <a:p>
            <a:r>
              <a:rPr lang="en-GB" dirty="0"/>
              <a:t>Unnecessary services increase the attack surface, so they were identified and disabled to reduce potential vulnerabilities</a:t>
            </a:r>
          </a:p>
        </p:txBody>
      </p:sp>
      <p:sp>
        <p:nvSpPr>
          <p:cNvPr id="9" name="TextBox 8">
            <a:extLst>
              <a:ext uri="{FF2B5EF4-FFF2-40B4-BE49-F238E27FC236}">
                <a16:creationId xmlns:a16="http://schemas.microsoft.com/office/drawing/2014/main" id="{15407E8D-0BE7-389F-8F6E-3F4C9D828DF6}"/>
              </a:ext>
            </a:extLst>
          </p:cNvPr>
          <p:cNvSpPr txBox="1"/>
          <p:nvPr/>
        </p:nvSpPr>
        <p:spPr>
          <a:xfrm>
            <a:off x="1125583" y="2356196"/>
            <a:ext cx="6100354" cy="1200329"/>
          </a:xfrm>
          <a:prstGeom prst="rect">
            <a:avLst/>
          </a:prstGeom>
          <a:noFill/>
        </p:spPr>
        <p:txBody>
          <a:bodyPr wrap="square">
            <a:spAutoFit/>
          </a:bodyPr>
          <a:lstStyle/>
          <a:p>
            <a:pPr>
              <a:buNone/>
            </a:pPr>
            <a:r>
              <a:rPr lang="en-GB" b="1" dirty="0"/>
              <a:t>2. Firewall &amp; Access Control (ACLs)</a:t>
            </a:r>
          </a:p>
          <a:p>
            <a:pPr>
              <a:buFont typeface="Arial" panose="020B0604020202020204" pitchFamily="34" charset="0"/>
              <a:buChar char="•"/>
            </a:pPr>
            <a:r>
              <a:rPr lang="en-GB" dirty="0"/>
              <a:t>Configure firewall to block unauthorised ports (e.g., SSH, SMB) </a:t>
            </a:r>
          </a:p>
          <a:p>
            <a:pPr>
              <a:buFont typeface="Arial" panose="020B0604020202020204" pitchFamily="34" charset="0"/>
              <a:buChar char="•"/>
            </a:pPr>
            <a:r>
              <a:rPr lang="en-GB" dirty="0"/>
              <a:t>Allow access only from trusted IP addresses </a:t>
            </a:r>
          </a:p>
          <a:p>
            <a:pPr>
              <a:buFont typeface="Arial" panose="020B0604020202020204" pitchFamily="34" charset="0"/>
              <a:buChar char="•"/>
            </a:pPr>
            <a:r>
              <a:rPr lang="en-GB" dirty="0"/>
              <a:t>Restrict remote access (RDP/SSH)</a:t>
            </a:r>
          </a:p>
        </p:txBody>
      </p:sp>
      <p:sp>
        <p:nvSpPr>
          <p:cNvPr id="11" name="TextBox 10">
            <a:extLst>
              <a:ext uri="{FF2B5EF4-FFF2-40B4-BE49-F238E27FC236}">
                <a16:creationId xmlns:a16="http://schemas.microsoft.com/office/drawing/2014/main" id="{3D6B9E9F-E1A1-5BB3-74FF-C06D5E013B54}"/>
              </a:ext>
            </a:extLst>
          </p:cNvPr>
          <p:cNvSpPr txBox="1"/>
          <p:nvPr/>
        </p:nvSpPr>
        <p:spPr>
          <a:xfrm>
            <a:off x="97972" y="3660607"/>
            <a:ext cx="6100354" cy="1200329"/>
          </a:xfrm>
          <a:prstGeom prst="rect">
            <a:avLst/>
          </a:prstGeom>
          <a:noFill/>
        </p:spPr>
        <p:txBody>
          <a:bodyPr wrap="square">
            <a:spAutoFit/>
          </a:bodyPr>
          <a:lstStyle/>
          <a:p>
            <a:pPr>
              <a:buNone/>
            </a:pPr>
            <a:r>
              <a:rPr lang="en-GB" b="1" dirty="0"/>
              <a:t>3. Encryption (VPN / TLS)</a:t>
            </a:r>
          </a:p>
          <a:p>
            <a:pPr>
              <a:buFont typeface="Arial" panose="020B0604020202020204" pitchFamily="34" charset="0"/>
              <a:buChar char="•"/>
            </a:pPr>
            <a:r>
              <a:rPr lang="en-GB" dirty="0"/>
              <a:t>Replace HTTP with HTTPS (port 80 → 443) </a:t>
            </a:r>
          </a:p>
          <a:p>
            <a:pPr>
              <a:buFont typeface="Arial" panose="020B0604020202020204" pitchFamily="34" charset="0"/>
              <a:buChar char="•"/>
            </a:pPr>
            <a:r>
              <a:rPr lang="en-GB" dirty="0"/>
              <a:t>Use secure protocols (SSH instead of Telnet) </a:t>
            </a:r>
          </a:p>
          <a:p>
            <a:pPr>
              <a:buFont typeface="Arial" panose="020B0604020202020204" pitchFamily="34" charset="0"/>
              <a:buChar char="•"/>
            </a:pPr>
            <a:r>
              <a:rPr lang="en-GB" dirty="0"/>
              <a:t>Encrypt communication between networks</a:t>
            </a:r>
          </a:p>
        </p:txBody>
      </p:sp>
      <p:sp>
        <p:nvSpPr>
          <p:cNvPr id="13" name="TextBox 12">
            <a:extLst>
              <a:ext uri="{FF2B5EF4-FFF2-40B4-BE49-F238E27FC236}">
                <a16:creationId xmlns:a16="http://schemas.microsoft.com/office/drawing/2014/main" id="{4011FB4F-1F70-6A1C-CEEE-5D7D0FCC0CD5}"/>
              </a:ext>
            </a:extLst>
          </p:cNvPr>
          <p:cNvSpPr txBox="1"/>
          <p:nvPr/>
        </p:nvSpPr>
        <p:spPr>
          <a:xfrm>
            <a:off x="5928359" y="3959556"/>
            <a:ext cx="6100354" cy="646331"/>
          </a:xfrm>
          <a:prstGeom prst="rect">
            <a:avLst/>
          </a:prstGeom>
          <a:noFill/>
        </p:spPr>
        <p:txBody>
          <a:bodyPr wrap="square">
            <a:spAutoFit/>
          </a:bodyPr>
          <a:lstStyle/>
          <a:p>
            <a:r>
              <a:rPr lang="en-GB" dirty="0"/>
              <a:t>Encryption ensures that sensitive data cannot be intercepted during transmission</a:t>
            </a:r>
          </a:p>
        </p:txBody>
      </p:sp>
      <p:sp>
        <p:nvSpPr>
          <p:cNvPr id="15" name="TextBox 14">
            <a:extLst>
              <a:ext uri="{FF2B5EF4-FFF2-40B4-BE49-F238E27FC236}">
                <a16:creationId xmlns:a16="http://schemas.microsoft.com/office/drawing/2014/main" id="{9022C7EB-BBF0-B313-6A34-7BC8F081D528}"/>
              </a:ext>
            </a:extLst>
          </p:cNvPr>
          <p:cNvSpPr txBox="1"/>
          <p:nvPr/>
        </p:nvSpPr>
        <p:spPr>
          <a:xfrm>
            <a:off x="1125583" y="4957747"/>
            <a:ext cx="6100354" cy="1200329"/>
          </a:xfrm>
          <a:prstGeom prst="rect">
            <a:avLst/>
          </a:prstGeom>
          <a:noFill/>
        </p:spPr>
        <p:txBody>
          <a:bodyPr wrap="square">
            <a:spAutoFit/>
          </a:bodyPr>
          <a:lstStyle/>
          <a:p>
            <a:pPr>
              <a:buNone/>
            </a:pPr>
            <a:r>
              <a:rPr lang="en-GB" b="1" dirty="0"/>
              <a:t>4. Network Monitoring (Wireshark)</a:t>
            </a:r>
          </a:p>
          <a:p>
            <a:pPr>
              <a:buFont typeface="Arial" panose="020B0604020202020204" pitchFamily="34" charset="0"/>
              <a:buChar char="•"/>
            </a:pPr>
            <a:r>
              <a:rPr lang="en-GB" dirty="0"/>
              <a:t>Capture live traffic </a:t>
            </a:r>
          </a:p>
          <a:p>
            <a:pPr>
              <a:buFont typeface="Arial" panose="020B0604020202020204" pitchFamily="34" charset="0"/>
              <a:buChar char="•"/>
            </a:pPr>
            <a:r>
              <a:rPr lang="en-GB" dirty="0"/>
              <a:t>Detect suspicious scans (e.g., Nmap activity) </a:t>
            </a:r>
          </a:p>
          <a:p>
            <a:pPr>
              <a:buFont typeface="Arial" panose="020B0604020202020204" pitchFamily="34" charset="0"/>
              <a:buChar char="•"/>
            </a:pPr>
            <a:r>
              <a:rPr lang="en-GB" dirty="0"/>
              <a:t>Analyse unusual packets or repeated login attempts</a:t>
            </a:r>
          </a:p>
        </p:txBody>
      </p:sp>
      <p:sp>
        <p:nvSpPr>
          <p:cNvPr id="17" name="TextBox 16">
            <a:extLst>
              <a:ext uri="{FF2B5EF4-FFF2-40B4-BE49-F238E27FC236}">
                <a16:creationId xmlns:a16="http://schemas.microsoft.com/office/drawing/2014/main" id="{ABC0B144-EF19-9B80-15AB-2A9D0CB5DAC2}"/>
              </a:ext>
            </a:extLst>
          </p:cNvPr>
          <p:cNvSpPr txBox="1"/>
          <p:nvPr/>
        </p:nvSpPr>
        <p:spPr>
          <a:xfrm>
            <a:off x="6294119" y="5210173"/>
            <a:ext cx="6100354" cy="923330"/>
          </a:xfrm>
          <a:prstGeom prst="rect">
            <a:avLst/>
          </a:prstGeom>
          <a:noFill/>
        </p:spPr>
        <p:txBody>
          <a:bodyPr wrap="square">
            <a:spAutoFit/>
          </a:bodyPr>
          <a:lstStyle/>
          <a:p>
            <a:r>
              <a:rPr lang="en-GB" dirty="0"/>
              <a:t>Wireshark was used to monitor network traffic and detect suspicious behaviour such as scanning or repeated connection attempts</a:t>
            </a:r>
          </a:p>
        </p:txBody>
      </p:sp>
    </p:spTree>
    <p:extLst>
      <p:ext uri="{BB962C8B-B14F-4D97-AF65-F5344CB8AC3E}">
        <p14:creationId xmlns:p14="http://schemas.microsoft.com/office/powerpoint/2010/main" val="109218385"/>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323437751"/>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66CC6B-4401-B385-9F59-AA5FE6506F9A}"/>
              </a:ext>
            </a:extLst>
          </p:cNvPr>
          <p:cNvSpPr>
            <a:spLocks noGrp="1"/>
          </p:cNvSpPr>
          <p:nvPr>
            <p:ph type="title"/>
          </p:nvPr>
        </p:nvSpPr>
        <p:spPr/>
        <p:txBody>
          <a:bodyPr/>
          <a:lstStyle/>
          <a:p>
            <a:pPr algn="ctr"/>
            <a:r>
              <a:rPr lang="en-GB" dirty="0"/>
              <a:t>Disable unused services</a:t>
            </a:r>
            <a:br>
              <a:rPr lang="en-GB" dirty="0"/>
            </a:br>
            <a:r>
              <a:rPr lang="en-GB" dirty="0"/>
              <a:t>London server L-CD</a:t>
            </a:r>
          </a:p>
        </p:txBody>
      </p:sp>
      <p:sp>
        <p:nvSpPr>
          <p:cNvPr id="3" name="Content Placeholder 2">
            <a:extLst>
              <a:ext uri="{FF2B5EF4-FFF2-40B4-BE49-F238E27FC236}">
                <a16:creationId xmlns:a16="http://schemas.microsoft.com/office/drawing/2014/main" id="{CC876F12-E2E1-9B53-5F08-DE8D3863D82C}"/>
              </a:ext>
            </a:extLst>
          </p:cNvPr>
          <p:cNvSpPr>
            <a:spLocks noGrp="1"/>
          </p:cNvSpPr>
          <p:nvPr>
            <p:ph sz="half" idx="1"/>
          </p:nvPr>
        </p:nvSpPr>
        <p:spPr>
          <a:xfrm>
            <a:off x="0" y="1864194"/>
            <a:ext cx="4645152" cy="3448595"/>
          </a:xfrm>
        </p:spPr>
        <p:txBody>
          <a:bodyPr/>
          <a:lstStyle/>
          <a:p>
            <a:r>
              <a:rPr lang="en-GB" dirty="0" err="1"/>
              <a:t>sudo</a:t>
            </a:r>
            <a:r>
              <a:rPr lang="en-GB" dirty="0"/>
              <a:t> </a:t>
            </a:r>
            <a:r>
              <a:rPr lang="en-GB" dirty="0" err="1"/>
              <a:t>systemctl</a:t>
            </a:r>
            <a:r>
              <a:rPr lang="en-GB" dirty="0"/>
              <a:t> list-unit-files --type=service</a:t>
            </a:r>
          </a:p>
          <a:p>
            <a:r>
              <a:rPr lang="en-GB" dirty="0"/>
              <a:t> This command will list all services</a:t>
            </a:r>
          </a:p>
          <a:p>
            <a:endParaRPr lang="en-GB" dirty="0"/>
          </a:p>
        </p:txBody>
      </p:sp>
      <p:sp>
        <p:nvSpPr>
          <p:cNvPr id="4" name="Content Placeholder 3">
            <a:extLst>
              <a:ext uri="{FF2B5EF4-FFF2-40B4-BE49-F238E27FC236}">
                <a16:creationId xmlns:a16="http://schemas.microsoft.com/office/drawing/2014/main" id="{F6548474-073F-4BFA-461F-A20FF7EAFE57}"/>
              </a:ext>
            </a:extLst>
          </p:cNvPr>
          <p:cNvSpPr>
            <a:spLocks noGrp="1"/>
          </p:cNvSpPr>
          <p:nvPr>
            <p:ph sz="half" idx="2"/>
          </p:nvPr>
        </p:nvSpPr>
        <p:spPr>
          <a:xfrm>
            <a:off x="7102500" y="1708240"/>
            <a:ext cx="5889725" cy="3441520"/>
          </a:xfrm>
        </p:spPr>
        <p:txBody>
          <a:bodyPr/>
          <a:lstStyle/>
          <a:p>
            <a:r>
              <a:rPr lang="en-GB" dirty="0" err="1"/>
              <a:t>sudo</a:t>
            </a:r>
            <a:r>
              <a:rPr lang="en-GB" dirty="0"/>
              <a:t> </a:t>
            </a:r>
            <a:r>
              <a:rPr lang="en-GB" dirty="0" err="1"/>
              <a:t>systemctl</a:t>
            </a:r>
            <a:r>
              <a:rPr lang="en-GB" dirty="0"/>
              <a:t> list-units --type=service --state=running</a:t>
            </a:r>
          </a:p>
          <a:p>
            <a:r>
              <a:rPr lang="en-GB" dirty="0"/>
              <a:t>This command listing only running services</a:t>
            </a:r>
          </a:p>
        </p:txBody>
      </p:sp>
      <p:pic>
        <p:nvPicPr>
          <p:cNvPr id="6" name="Picture 5" descr="The image displays a computer screen with a terminal window open, showing various Linux system configurations and services.&#10;&#10;AI-generated content may be incorrect.">
            <a:extLst>
              <a:ext uri="{FF2B5EF4-FFF2-40B4-BE49-F238E27FC236}">
                <a16:creationId xmlns:a16="http://schemas.microsoft.com/office/drawing/2014/main" id="{C6D25F90-9327-B419-2608-2D520B6112E2}"/>
              </a:ext>
            </a:extLst>
          </p:cNvPr>
          <p:cNvPicPr>
            <a:picLocks noChangeAspect="1"/>
          </p:cNvPicPr>
          <p:nvPr/>
        </p:nvPicPr>
        <p:blipFill>
          <a:blip r:embed="rId2"/>
          <a:srcRect l="-3371" t="19060" r="3371" b="-2317"/>
          <a:stretch>
            <a:fillRect/>
          </a:stretch>
        </p:blipFill>
        <p:spPr>
          <a:xfrm>
            <a:off x="122487" y="3116034"/>
            <a:ext cx="5063560" cy="3711742"/>
          </a:xfrm>
          <a:prstGeom prst="rect">
            <a:avLst/>
          </a:prstGeom>
        </p:spPr>
      </p:pic>
      <p:pic>
        <p:nvPicPr>
          <p:cNvPr id="8" name="Picture 7" descr="loaded active running&#10;&#10;AI-generated content may be incorrect.">
            <a:extLst>
              <a:ext uri="{FF2B5EF4-FFF2-40B4-BE49-F238E27FC236}">
                <a16:creationId xmlns:a16="http://schemas.microsoft.com/office/drawing/2014/main" id="{275698B8-8F86-3E08-62E5-484FBB9669C2}"/>
              </a:ext>
            </a:extLst>
          </p:cNvPr>
          <p:cNvPicPr>
            <a:picLocks noChangeAspect="1"/>
          </p:cNvPicPr>
          <p:nvPr/>
        </p:nvPicPr>
        <p:blipFill>
          <a:blip r:embed="rId3"/>
          <a:stretch>
            <a:fillRect/>
          </a:stretch>
        </p:blipFill>
        <p:spPr>
          <a:xfrm>
            <a:off x="6909239" y="3013166"/>
            <a:ext cx="4873457" cy="3711743"/>
          </a:xfrm>
          <a:prstGeom prst="rect">
            <a:avLst/>
          </a:prstGeom>
        </p:spPr>
      </p:pic>
    </p:spTree>
    <p:extLst>
      <p:ext uri="{BB962C8B-B14F-4D97-AF65-F5344CB8AC3E}">
        <p14:creationId xmlns:p14="http://schemas.microsoft.com/office/powerpoint/2010/main" val="2903242456"/>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273410-1441-0ED1-9895-6288F3F7268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8AF9ACB-394A-03F5-910A-A508616D98F0}"/>
              </a:ext>
            </a:extLst>
          </p:cNvPr>
          <p:cNvSpPr>
            <a:spLocks noGrp="1"/>
          </p:cNvSpPr>
          <p:nvPr>
            <p:ph type="title"/>
          </p:nvPr>
        </p:nvSpPr>
        <p:spPr>
          <a:xfrm>
            <a:off x="207392" y="375028"/>
            <a:ext cx="9605635" cy="1059305"/>
          </a:xfrm>
        </p:spPr>
        <p:txBody>
          <a:bodyPr/>
          <a:lstStyle/>
          <a:p>
            <a:r>
              <a:rPr lang="en-GB" dirty="0"/>
              <a:t>Disable unused services</a:t>
            </a:r>
            <a:br>
              <a:rPr lang="en-GB" dirty="0"/>
            </a:br>
            <a:r>
              <a:rPr lang="en-GB" dirty="0"/>
              <a:t>London server L-CD</a:t>
            </a:r>
          </a:p>
        </p:txBody>
      </p:sp>
      <p:sp>
        <p:nvSpPr>
          <p:cNvPr id="3" name="Content Placeholder 2">
            <a:extLst>
              <a:ext uri="{FF2B5EF4-FFF2-40B4-BE49-F238E27FC236}">
                <a16:creationId xmlns:a16="http://schemas.microsoft.com/office/drawing/2014/main" id="{BE3E9031-485F-F5F0-83C8-E4EEF503FD4A}"/>
              </a:ext>
            </a:extLst>
          </p:cNvPr>
          <p:cNvSpPr>
            <a:spLocks noGrp="1"/>
          </p:cNvSpPr>
          <p:nvPr>
            <p:ph sz="half" idx="1"/>
          </p:nvPr>
        </p:nvSpPr>
        <p:spPr>
          <a:xfrm>
            <a:off x="0" y="1864194"/>
            <a:ext cx="4645152" cy="3448595"/>
          </a:xfrm>
        </p:spPr>
        <p:txBody>
          <a:bodyPr/>
          <a:lstStyle/>
          <a:p>
            <a:pPr marL="0" indent="0">
              <a:buNone/>
            </a:pPr>
            <a:r>
              <a:rPr lang="en-GB" b="1" dirty="0">
                <a:latin typeface="Arial Rounded MT Bold" panose="020F0704030504030204" pitchFamily="34" charset="0"/>
              </a:rPr>
              <a:t>1</a:t>
            </a:r>
          </a:p>
          <a:p>
            <a:pPr marL="0" indent="0">
              <a:buNone/>
            </a:pPr>
            <a:r>
              <a:rPr lang="en-GB" b="1" dirty="0" err="1">
                <a:latin typeface="Arial Rounded MT Bold" panose="020F0704030504030204" pitchFamily="34" charset="0"/>
              </a:rPr>
              <a:t>sudo</a:t>
            </a:r>
            <a:r>
              <a:rPr lang="en-GB" b="1" dirty="0">
                <a:latin typeface="Arial Rounded MT Bold" panose="020F0704030504030204" pitchFamily="34" charset="0"/>
              </a:rPr>
              <a:t> </a:t>
            </a:r>
            <a:r>
              <a:rPr lang="en-GB" b="1" dirty="0" err="1">
                <a:latin typeface="Arial Rounded MT Bold" panose="020F0704030504030204" pitchFamily="34" charset="0"/>
              </a:rPr>
              <a:t>systemctl</a:t>
            </a:r>
            <a:r>
              <a:rPr lang="en-GB" b="1" dirty="0">
                <a:latin typeface="Arial Rounded MT Bold" panose="020F0704030504030204" pitchFamily="34" charset="0"/>
              </a:rPr>
              <a:t> stop apache2</a:t>
            </a:r>
          </a:p>
          <a:p>
            <a:pPr marL="0" indent="0">
              <a:buNone/>
            </a:pPr>
            <a:r>
              <a:rPr lang="en-GB" b="1" dirty="0" err="1">
                <a:latin typeface="Arial Rounded MT Bold" panose="020F0704030504030204" pitchFamily="34" charset="0"/>
              </a:rPr>
              <a:t>sudo</a:t>
            </a:r>
            <a:r>
              <a:rPr lang="en-GB" b="1" dirty="0">
                <a:latin typeface="Arial Rounded MT Bold" panose="020F0704030504030204" pitchFamily="34" charset="0"/>
              </a:rPr>
              <a:t> </a:t>
            </a:r>
            <a:r>
              <a:rPr lang="en-GB" b="1" dirty="0" err="1">
                <a:latin typeface="Arial Rounded MT Bold" panose="020F0704030504030204" pitchFamily="34" charset="0"/>
              </a:rPr>
              <a:t>systemctl</a:t>
            </a:r>
            <a:r>
              <a:rPr lang="en-GB" b="1" dirty="0">
                <a:latin typeface="Arial Rounded MT Bold" panose="020F0704030504030204" pitchFamily="34" charset="0"/>
              </a:rPr>
              <a:t> disable apache2</a:t>
            </a:r>
          </a:p>
          <a:p>
            <a:pPr marL="0" indent="0">
              <a:buNone/>
            </a:pPr>
            <a:r>
              <a:rPr lang="en-GB" b="1" dirty="0">
                <a:latin typeface="Arial Rounded MT Bold" panose="020F0704030504030204" pitchFamily="34" charset="0"/>
              </a:rPr>
              <a:t>Apache 2 disabled.</a:t>
            </a:r>
          </a:p>
        </p:txBody>
      </p:sp>
      <p:pic>
        <p:nvPicPr>
          <p:cNvPr id="10" name="Picture 9" descr="The image shows a terminal session in a Linux environment where various services such as Apache2, SMBD, and CUPS are being stopped and disabled.&#10;&#10;AI-generated content may be incorrect.">
            <a:extLst>
              <a:ext uri="{FF2B5EF4-FFF2-40B4-BE49-F238E27FC236}">
                <a16:creationId xmlns:a16="http://schemas.microsoft.com/office/drawing/2014/main" id="{98B20E2C-F083-6F8B-B2E1-AD43CFE65D27}"/>
              </a:ext>
            </a:extLst>
          </p:cNvPr>
          <p:cNvPicPr>
            <a:picLocks noChangeAspect="1"/>
          </p:cNvPicPr>
          <p:nvPr/>
        </p:nvPicPr>
        <p:blipFill>
          <a:blip r:embed="rId2"/>
          <a:stretch>
            <a:fillRect/>
          </a:stretch>
        </p:blipFill>
        <p:spPr>
          <a:xfrm>
            <a:off x="6096000" y="0"/>
            <a:ext cx="6096000" cy="6680330"/>
          </a:xfrm>
          <a:prstGeom prst="rect">
            <a:avLst/>
          </a:prstGeom>
        </p:spPr>
      </p:pic>
      <p:sp>
        <p:nvSpPr>
          <p:cNvPr id="12" name="TextBox 11">
            <a:extLst>
              <a:ext uri="{FF2B5EF4-FFF2-40B4-BE49-F238E27FC236}">
                <a16:creationId xmlns:a16="http://schemas.microsoft.com/office/drawing/2014/main" id="{7EF85443-3DAD-9DA1-59E9-4DB69BAF441C}"/>
              </a:ext>
            </a:extLst>
          </p:cNvPr>
          <p:cNvSpPr txBox="1"/>
          <p:nvPr/>
        </p:nvSpPr>
        <p:spPr>
          <a:xfrm>
            <a:off x="2385353" y="4111434"/>
            <a:ext cx="6126480" cy="1631216"/>
          </a:xfrm>
          <a:prstGeom prst="rect">
            <a:avLst/>
          </a:prstGeom>
          <a:noFill/>
        </p:spPr>
        <p:txBody>
          <a:bodyPr wrap="square">
            <a:spAutoFit/>
          </a:bodyPr>
          <a:lstStyle/>
          <a:p>
            <a:r>
              <a:rPr lang="en-GB" sz="2000" b="1" dirty="0">
                <a:solidFill>
                  <a:schemeClr val="accent6">
                    <a:lumMod val="75000"/>
                  </a:schemeClr>
                </a:solidFill>
              </a:rPr>
              <a:t>2.</a:t>
            </a:r>
          </a:p>
          <a:p>
            <a:r>
              <a:rPr lang="en-GB" sz="2000" b="1" dirty="0" err="1">
                <a:solidFill>
                  <a:schemeClr val="accent6">
                    <a:lumMod val="75000"/>
                  </a:schemeClr>
                </a:solidFill>
              </a:rPr>
              <a:t>sudo</a:t>
            </a:r>
            <a:r>
              <a:rPr lang="en-GB" sz="2000" b="1" dirty="0">
                <a:solidFill>
                  <a:schemeClr val="accent6">
                    <a:lumMod val="75000"/>
                  </a:schemeClr>
                </a:solidFill>
              </a:rPr>
              <a:t> </a:t>
            </a:r>
            <a:r>
              <a:rPr lang="en-GB" sz="2000" b="1" dirty="0" err="1">
                <a:solidFill>
                  <a:schemeClr val="accent6">
                    <a:lumMod val="75000"/>
                  </a:schemeClr>
                </a:solidFill>
              </a:rPr>
              <a:t>systemctl</a:t>
            </a:r>
            <a:r>
              <a:rPr lang="en-GB" sz="2000" b="1" dirty="0">
                <a:solidFill>
                  <a:schemeClr val="accent6">
                    <a:lumMod val="75000"/>
                  </a:schemeClr>
                </a:solidFill>
              </a:rPr>
              <a:t> stop cups</a:t>
            </a:r>
          </a:p>
          <a:p>
            <a:r>
              <a:rPr lang="en-GB" sz="2000" b="1" dirty="0" err="1">
                <a:solidFill>
                  <a:schemeClr val="accent6">
                    <a:lumMod val="75000"/>
                  </a:schemeClr>
                </a:solidFill>
              </a:rPr>
              <a:t>sudo</a:t>
            </a:r>
            <a:r>
              <a:rPr lang="en-GB" sz="2000" b="1" dirty="0">
                <a:solidFill>
                  <a:schemeClr val="accent6">
                    <a:lumMod val="75000"/>
                  </a:schemeClr>
                </a:solidFill>
              </a:rPr>
              <a:t> </a:t>
            </a:r>
            <a:r>
              <a:rPr lang="en-GB" sz="2000" b="1" dirty="0" err="1">
                <a:solidFill>
                  <a:schemeClr val="accent6">
                    <a:lumMod val="75000"/>
                  </a:schemeClr>
                </a:solidFill>
              </a:rPr>
              <a:t>systemctl</a:t>
            </a:r>
            <a:r>
              <a:rPr lang="en-GB" sz="2000" b="1" dirty="0">
                <a:solidFill>
                  <a:schemeClr val="accent6">
                    <a:lumMod val="75000"/>
                  </a:schemeClr>
                </a:solidFill>
              </a:rPr>
              <a:t> disable cups</a:t>
            </a:r>
          </a:p>
          <a:p>
            <a:endParaRPr lang="en-GB" sz="2000" b="1" dirty="0">
              <a:solidFill>
                <a:schemeClr val="accent6">
                  <a:lumMod val="75000"/>
                </a:schemeClr>
              </a:solidFill>
            </a:endParaRPr>
          </a:p>
          <a:p>
            <a:r>
              <a:rPr lang="en-GB" sz="2000" b="1" dirty="0">
                <a:solidFill>
                  <a:schemeClr val="accent6">
                    <a:lumMod val="75000"/>
                  </a:schemeClr>
                </a:solidFill>
              </a:rPr>
              <a:t>Printing services disabled</a:t>
            </a:r>
          </a:p>
        </p:txBody>
      </p:sp>
    </p:spTree>
    <p:extLst>
      <p:ext uri="{BB962C8B-B14F-4D97-AF65-F5344CB8AC3E}">
        <p14:creationId xmlns:p14="http://schemas.microsoft.com/office/powerpoint/2010/main" val="1701481662"/>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8A9984-5D79-748B-0CE7-A99F4CA28591}"/>
              </a:ext>
            </a:extLst>
          </p:cNvPr>
          <p:cNvSpPr>
            <a:spLocks noGrp="1"/>
          </p:cNvSpPr>
          <p:nvPr>
            <p:ph type="title"/>
          </p:nvPr>
        </p:nvSpPr>
        <p:spPr/>
        <p:txBody>
          <a:bodyPr/>
          <a:lstStyle/>
          <a:p>
            <a:r>
              <a:rPr lang="en-GB" dirty="0"/>
              <a:t>Firewalls and access controls</a:t>
            </a:r>
          </a:p>
        </p:txBody>
      </p:sp>
      <p:sp>
        <p:nvSpPr>
          <p:cNvPr id="3" name="Content Placeholder 2">
            <a:extLst>
              <a:ext uri="{FF2B5EF4-FFF2-40B4-BE49-F238E27FC236}">
                <a16:creationId xmlns:a16="http://schemas.microsoft.com/office/drawing/2014/main" id="{E0FBF392-E32F-7BF2-5CE1-E61F8799EA80}"/>
              </a:ext>
            </a:extLst>
          </p:cNvPr>
          <p:cNvSpPr>
            <a:spLocks noGrp="1"/>
          </p:cNvSpPr>
          <p:nvPr>
            <p:ph sz="half" idx="1"/>
          </p:nvPr>
        </p:nvSpPr>
        <p:spPr/>
        <p:txBody>
          <a:bodyPr/>
          <a:lstStyle/>
          <a:p>
            <a:r>
              <a:rPr lang="en-GB" dirty="0"/>
              <a:t>FIREWALL on L-CD (Debian)</a:t>
            </a:r>
          </a:p>
          <a:p>
            <a:r>
              <a:rPr lang="en-GB" dirty="0"/>
              <a:t>Block everything by default</a:t>
            </a:r>
          </a:p>
          <a:p>
            <a:pPr marL="0" indent="0">
              <a:buNone/>
            </a:pPr>
            <a:r>
              <a:rPr lang="fr-FR" b="1" dirty="0"/>
              <a:t>sudo iptables -P INPUT DROP</a:t>
            </a:r>
          </a:p>
          <a:p>
            <a:pPr marL="0" indent="0">
              <a:buNone/>
            </a:pPr>
            <a:endParaRPr lang="en-GB" b="1" dirty="0"/>
          </a:p>
        </p:txBody>
      </p:sp>
      <p:sp>
        <p:nvSpPr>
          <p:cNvPr id="4" name="Content Placeholder 3">
            <a:extLst>
              <a:ext uri="{FF2B5EF4-FFF2-40B4-BE49-F238E27FC236}">
                <a16:creationId xmlns:a16="http://schemas.microsoft.com/office/drawing/2014/main" id="{56D4CE5F-75C4-FCAB-F1B5-712530B1401F}"/>
              </a:ext>
            </a:extLst>
          </p:cNvPr>
          <p:cNvSpPr>
            <a:spLocks noGrp="1"/>
          </p:cNvSpPr>
          <p:nvPr>
            <p:ph sz="half" idx="2"/>
          </p:nvPr>
        </p:nvSpPr>
        <p:spPr>
          <a:xfrm>
            <a:off x="6413771" y="2017343"/>
            <a:ext cx="5360218" cy="3441520"/>
          </a:xfrm>
        </p:spPr>
        <p:txBody>
          <a:bodyPr/>
          <a:lstStyle/>
          <a:p>
            <a:r>
              <a:rPr lang="en-GB" dirty="0"/>
              <a:t>Allowed LOCAL traffic</a:t>
            </a:r>
          </a:p>
          <a:p>
            <a:pPr marL="0" indent="0">
              <a:buNone/>
            </a:pPr>
            <a:r>
              <a:rPr lang="en-GB" b="1" dirty="0" err="1"/>
              <a:t>sudo</a:t>
            </a:r>
            <a:r>
              <a:rPr lang="en-GB" b="1" dirty="0"/>
              <a:t> iptables -A INPUT -</a:t>
            </a:r>
            <a:r>
              <a:rPr lang="en-GB" b="1" dirty="0" err="1"/>
              <a:t>i</a:t>
            </a:r>
            <a:r>
              <a:rPr lang="en-GB" b="1" dirty="0"/>
              <a:t> lo -j ACCEPT</a:t>
            </a:r>
          </a:p>
        </p:txBody>
      </p:sp>
      <p:pic>
        <p:nvPicPr>
          <p:cNvPr id="6" name="Picture 5" descr="The image shows a terminal window with a command being executed, specifically, the installation of iptables to drop incoming packets.&#10;&#10;AI-generated content may be incorrect.">
            <a:extLst>
              <a:ext uri="{FF2B5EF4-FFF2-40B4-BE49-F238E27FC236}">
                <a16:creationId xmlns:a16="http://schemas.microsoft.com/office/drawing/2014/main" id="{80BD51AE-4DD1-3BCF-DE46-DFAB01E948E0}"/>
              </a:ext>
            </a:extLst>
          </p:cNvPr>
          <p:cNvPicPr>
            <a:picLocks noChangeAspect="1"/>
          </p:cNvPicPr>
          <p:nvPr/>
        </p:nvPicPr>
        <p:blipFill>
          <a:blip r:embed="rId2"/>
          <a:stretch>
            <a:fillRect/>
          </a:stretch>
        </p:blipFill>
        <p:spPr>
          <a:xfrm>
            <a:off x="1447331" y="3553090"/>
            <a:ext cx="3752877" cy="1981214"/>
          </a:xfrm>
          <a:prstGeom prst="rect">
            <a:avLst/>
          </a:prstGeom>
        </p:spPr>
      </p:pic>
      <p:pic>
        <p:nvPicPr>
          <p:cNvPr id="8" name="Picture 7" descr="The image displays a terminal window with a shell command input and output, followed by a series of unrelated text and symbols.&#10;&#10;AI-generated content may be incorrect.">
            <a:extLst>
              <a:ext uri="{FF2B5EF4-FFF2-40B4-BE49-F238E27FC236}">
                <a16:creationId xmlns:a16="http://schemas.microsoft.com/office/drawing/2014/main" id="{988F0568-B0A4-83A1-C5E7-FBFA1F424E99}"/>
              </a:ext>
            </a:extLst>
          </p:cNvPr>
          <p:cNvPicPr>
            <a:picLocks noChangeAspect="1"/>
          </p:cNvPicPr>
          <p:nvPr/>
        </p:nvPicPr>
        <p:blipFill>
          <a:blip r:embed="rId3"/>
          <a:stretch>
            <a:fillRect/>
          </a:stretch>
        </p:blipFill>
        <p:spPr>
          <a:xfrm>
            <a:off x="6550329" y="3537520"/>
            <a:ext cx="3724302" cy="1866914"/>
          </a:xfrm>
          <a:prstGeom prst="rect">
            <a:avLst/>
          </a:prstGeom>
        </p:spPr>
      </p:pic>
    </p:spTree>
    <p:extLst>
      <p:ext uri="{BB962C8B-B14F-4D97-AF65-F5344CB8AC3E}">
        <p14:creationId xmlns:p14="http://schemas.microsoft.com/office/powerpoint/2010/main" val="762792242"/>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3BDA8B-B1A2-A862-86B3-A67CF2D39DF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BA7CB1E-C0F7-0C8F-CD90-90B1532C89F0}"/>
              </a:ext>
            </a:extLst>
          </p:cNvPr>
          <p:cNvSpPr>
            <a:spLocks noGrp="1"/>
          </p:cNvSpPr>
          <p:nvPr>
            <p:ph type="title"/>
          </p:nvPr>
        </p:nvSpPr>
        <p:spPr/>
        <p:txBody>
          <a:bodyPr/>
          <a:lstStyle/>
          <a:p>
            <a:r>
              <a:rPr lang="en-GB" dirty="0"/>
              <a:t>Allow SSH, Local traffic, Int network only (ACL) </a:t>
            </a:r>
          </a:p>
        </p:txBody>
      </p:sp>
      <p:sp>
        <p:nvSpPr>
          <p:cNvPr id="3" name="Content Placeholder 2">
            <a:extLst>
              <a:ext uri="{FF2B5EF4-FFF2-40B4-BE49-F238E27FC236}">
                <a16:creationId xmlns:a16="http://schemas.microsoft.com/office/drawing/2014/main" id="{028E5908-D12E-8574-E9AD-1DDFA26BD906}"/>
              </a:ext>
            </a:extLst>
          </p:cNvPr>
          <p:cNvSpPr>
            <a:spLocks noGrp="1"/>
          </p:cNvSpPr>
          <p:nvPr>
            <p:ph sz="half" idx="1"/>
          </p:nvPr>
        </p:nvSpPr>
        <p:spPr>
          <a:xfrm>
            <a:off x="235131" y="2010878"/>
            <a:ext cx="5857352" cy="3448595"/>
          </a:xfrm>
        </p:spPr>
        <p:txBody>
          <a:bodyPr/>
          <a:lstStyle/>
          <a:p>
            <a:pPr marL="0" indent="0">
              <a:buNone/>
            </a:pPr>
            <a:r>
              <a:rPr lang="en-GB" b="1" dirty="0" err="1"/>
              <a:t>sudo</a:t>
            </a:r>
            <a:r>
              <a:rPr lang="en-GB" b="1" dirty="0"/>
              <a:t> iptables -A INPUT -p </a:t>
            </a:r>
            <a:r>
              <a:rPr lang="en-GB" b="1" dirty="0" err="1"/>
              <a:t>tcp</a:t>
            </a:r>
            <a:r>
              <a:rPr lang="en-GB" b="1" dirty="0"/>
              <a:t> --</a:t>
            </a:r>
            <a:r>
              <a:rPr lang="en-GB" b="1" dirty="0" err="1"/>
              <a:t>dport</a:t>
            </a:r>
            <a:r>
              <a:rPr lang="en-GB" b="1" dirty="0"/>
              <a:t> 22 -j ACCEPT</a:t>
            </a:r>
          </a:p>
        </p:txBody>
      </p:sp>
      <p:sp>
        <p:nvSpPr>
          <p:cNvPr id="4" name="Content Placeholder 3">
            <a:extLst>
              <a:ext uri="{FF2B5EF4-FFF2-40B4-BE49-F238E27FC236}">
                <a16:creationId xmlns:a16="http://schemas.microsoft.com/office/drawing/2014/main" id="{6F63F383-E4B4-5758-9589-26BF2B101F41}"/>
              </a:ext>
            </a:extLst>
          </p:cNvPr>
          <p:cNvSpPr>
            <a:spLocks noGrp="1"/>
          </p:cNvSpPr>
          <p:nvPr>
            <p:ph sz="half" idx="2"/>
          </p:nvPr>
        </p:nvSpPr>
        <p:spPr>
          <a:xfrm>
            <a:off x="6413771" y="2017343"/>
            <a:ext cx="5360218" cy="3441520"/>
          </a:xfrm>
        </p:spPr>
        <p:txBody>
          <a:bodyPr/>
          <a:lstStyle/>
          <a:p>
            <a:r>
              <a:rPr lang="en-GB" b="1" dirty="0"/>
              <a:t>Now firewall blocks everything except </a:t>
            </a:r>
          </a:p>
          <a:p>
            <a:r>
              <a:rPr lang="en-GB" b="1" dirty="0"/>
              <a:t>SSH</a:t>
            </a:r>
          </a:p>
          <a:p>
            <a:r>
              <a:rPr lang="en-GB" b="1" dirty="0"/>
              <a:t>Local traffic</a:t>
            </a:r>
          </a:p>
          <a:p>
            <a:r>
              <a:rPr lang="en-GB" b="1" dirty="0"/>
              <a:t>Internal network</a:t>
            </a:r>
          </a:p>
          <a:p>
            <a:pPr marL="0" indent="0">
              <a:buNone/>
            </a:pPr>
            <a:r>
              <a:rPr lang="en-GB" b="1" dirty="0"/>
              <a:t>Access controls applied</a:t>
            </a:r>
          </a:p>
        </p:txBody>
      </p:sp>
      <p:pic>
        <p:nvPicPr>
          <p:cNvPr id="7" name="Picture 6" descr="The image shows a terminal window with a command line interface displaying a series of commands related to setting up iptables firewall rules, and the current date and time.&#10;&#10;AI-generated content may be incorrect.">
            <a:extLst>
              <a:ext uri="{FF2B5EF4-FFF2-40B4-BE49-F238E27FC236}">
                <a16:creationId xmlns:a16="http://schemas.microsoft.com/office/drawing/2014/main" id="{E95097F9-8563-0981-362C-4E6D6165B682}"/>
              </a:ext>
            </a:extLst>
          </p:cNvPr>
          <p:cNvPicPr>
            <a:picLocks noChangeAspect="1"/>
          </p:cNvPicPr>
          <p:nvPr/>
        </p:nvPicPr>
        <p:blipFill>
          <a:blip r:embed="rId2"/>
          <a:stretch>
            <a:fillRect/>
          </a:stretch>
        </p:blipFill>
        <p:spPr>
          <a:xfrm>
            <a:off x="235130" y="2857900"/>
            <a:ext cx="5468983" cy="3070055"/>
          </a:xfrm>
          <a:prstGeom prst="rect">
            <a:avLst/>
          </a:prstGeom>
        </p:spPr>
      </p:pic>
      <p:pic>
        <p:nvPicPr>
          <p:cNvPr id="10" name="Picture 9">
            <a:extLst>
              <a:ext uri="{FF2B5EF4-FFF2-40B4-BE49-F238E27FC236}">
                <a16:creationId xmlns:a16="http://schemas.microsoft.com/office/drawing/2014/main" id="{8C6A4885-1A42-DDD4-F523-77FA76C6077B}"/>
              </a:ext>
            </a:extLst>
          </p:cNvPr>
          <p:cNvPicPr>
            <a:picLocks noChangeAspect="1"/>
          </p:cNvPicPr>
          <p:nvPr/>
        </p:nvPicPr>
        <p:blipFill>
          <a:blip r:embed="rId3"/>
          <a:stretch>
            <a:fillRect/>
          </a:stretch>
        </p:blipFill>
        <p:spPr>
          <a:xfrm>
            <a:off x="6324041" y="4473611"/>
            <a:ext cx="5632827" cy="2143141"/>
          </a:xfrm>
          <a:prstGeom prst="rect">
            <a:avLst/>
          </a:prstGeom>
        </p:spPr>
      </p:pic>
      <p:sp>
        <p:nvSpPr>
          <p:cNvPr id="12" name="TextBox 11">
            <a:extLst>
              <a:ext uri="{FF2B5EF4-FFF2-40B4-BE49-F238E27FC236}">
                <a16:creationId xmlns:a16="http://schemas.microsoft.com/office/drawing/2014/main" id="{12B17689-B0D4-958E-E919-BA82B107C30B}"/>
              </a:ext>
            </a:extLst>
          </p:cNvPr>
          <p:cNvSpPr txBox="1"/>
          <p:nvPr/>
        </p:nvSpPr>
        <p:spPr>
          <a:xfrm>
            <a:off x="151680" y="6041820"/>
            <a:ext cx="6100354" cy="923330"/>
          </a:xfrm>
          <a:prstGeom prst="rect">
            <a:avLst/>
          </a:prstGeom>
          <a:noFill/>
        </p:spPr>
        <p:txBody>
          <a:bodyPr wrap="square">
            <a:spAutoFit/>
          </a:bodyPr>
          <a:lstStyle/>
          <a:p>
            <a:r>
              <a:rPr lang="en-GB" b="1" dirty="0">
                <a:solidFill>
                  <a:schemeClr val="bg1"/>
                </a:solidFill>
              </a:rPr>
              <a:t>I configured iptables rules to restrict access. Only trusted internal network traffic and SSH were allowed, while all other incoming traffic was blocked</a:t>
            </a:r>
          </a:p>
        </p:txBody>
      </p:sp>
    </p:spTree>
    <p:extLst>
      <p:ext uri="{BB962C8B-B14F-4D97-AF65-F5344CB8AC3E}">
        <p14:creationId xmlns:p14="http://schemas.microsoft.com/office/powerpoint/2010/main" val="482720142"/>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B66960-6EB7-5543-D7E2-21C56C333DC6}"/>
              </a:ext>
            </a:extLst>
          </p:cNvPr>
          <p:cNvSpPr>
            <a:spLocks noGrp="1"/>
          </p:cNvSpPr>
          <p:nvPr>
            <p:ph type="title"/>
          </p:nvPr>
        </p:nvSpPr>
        <p:spPr/>
        <p:txBody>
          <a:bodyPr/>
          <a:lstStyle/>
          <a:p>
            <a:r>
              <a:rPr lang="en-US" dirty="0"/>
              <a:t>Verification of access controls</a:t>
            </a:r>
          </a:p>
        </p:txBody>
      </p:sp>
      <p:sp>
        <p:nvSpPr>
          <p:cNvPr id="4" name="Content Placeholder 3">
            <a:extLst>
              <a:ext uri="{FF2B5EF4-FFF2-40B4-BE49-F238E27FC236}">
                <a16:creationId xmlns:a16="http://schemas.microsoft.com/office/drawing/2014/main" id="{0CC373FF-C686-30B0-02C5-F2AF524C1FEB}"/>
              </a:ext>
            </a:extLst>
          </p:cNvPr>
          <p:cNvSpPr>
            <a:spLocks noGrp="1"/>
          </p:cNvSpPr>
          <p:nvPr>
            <p:ph idx="1"/>
          </p:nvPr>
        </p:nvSpPr>
        <p:spPr>
          <a:xfrm>
            <a:off x="0" y="2078251"/>
            <a:ext cx="7515497" cy="3450613"/>
          </a:xfrm>
        </p:spPr>
        <p:txBody>
          <a:bodyPr/>
          <a:lstStyle/>
          <a:p>
            <a:pPr marL="0" indent="0">
              <a:buNone/>
            </a:pPr>
            <a:r>
              <a:rPr lang="en-GB" dirty="0" err="1"/>
              <a:t>sudo</a:t>
            </a:r>
            <a:r>
              <a:rPr lang="en-GB" dirty="0"/>
              <a:t> iptables -P INPUT DROP- </a:t>
            </a:r>
            <a:r>
              <a:rPr lang="en-GB" i="1" dirty="0"/>
              <a:t>blocks all incoming traffic by default</a:t>
            </a:r>
          </a:p>
          <a:p>
            <a:pPr marL="0" indent="0">
              <a:buNone/>
            </a:pPr>
            <a:r>
              <a:rPr lang="en-GB" dirty="0" err="1"/>
              <a:t>sudo</a:t>
            </a:r>
            <a:r>
              <a:rPr lang="en-GB" dirty="0"/>
              <a:t> iptables -A INPUT -</a:t>
            </a:r>
            <a:r>
              <a:rPr lang="en-GB" dirty="0" err="1"/>
              <a:t>i</a:t>
            </a:r>
            <a:r>
              <a:rPr lang="en-GB" dirty="0"/>
              <a:t> lo -j ACCEPT –</a:t>
            </a:r>
            <a:r>
              <a:rPr lang="en-GB" i="1" dirty="0"/>
              <a:t>loopback allowed</a:t>
            </a:r>
          </a:p>
          <a:p>
            <a:pPr marL="0" indent="0">
              <a:buNone/>
            </a:pPr>
            <a:r>
              <a:rPr lang="en-GB" dirty="0" err="1"/>
              <a:t>sudo</a:t>
            </a:r>
            <a:r>
              <a:rPr lang="en-GB" dirty="0"/>
              <a:t> iptables -A INPUT -p </a:t>
            </a:r>
            <a:r>
              <a:rPr lang="en-GB" dirty="0" err="1"/>
              <a:t>tcp</a:t>
            </a:r>
            <a:r>
              <a:rPr lang="en-GB" dirty="0"/>
              <a:t> --</a:t>
            </a:r>
            <a:r>
              <a:rPr lang="en-GB" dirty="0" err="1"/>
              <a:t>dport</a:t>
            </a:r>
            <a:r>
              <a:rPr lang="en-GB" dirty="0"/>
              <a:t> 22 -j ACCEPT </a:t>
            </a:r>
          </a:p>
          <a:p>
            <a:pPr marL="0" indent="0">
              <a:buNone/>
            </a:pPr>
            <a:r>
              <a:rPr lang="en-GB" dirty="0"/>
              <a:t>– </a:t>
            </a:r>
            <a:r>
              <a:rPr lang="en-GB" i="1" dirty="0"/>
              <a:t>SSH allowed</a:t>
            </a:r>
          </a:p>
          <a:p>
            <a:pPr marL="0" indent="0">
              <a:buNone/>
            </a:pPr>
            <a:r>
              <a:rPr lang="en-GB" dirty="0" err="1"/>
              <a:t>sudo</a:t>
            </a:r>
            <a:r>
              <a:rPr lang="en-GB" dirty="0"/>
              <a:t> iptables -A INPUT -s 192.168.1.0/24 -j ACCEPT</a:t>
            </a:r>
          </a:p>
          <a:p>
            <a:pPr marL="0" indent="0">
              <a:buNone/>
            </a:pPr>
            <a:r>
              <a:rPr lang="en-GB" dirty="0"/>
              <a:t>-</a:t>
            </a:r>
            <a:r>
              <a:rPr lang="en-GB" i="1" dirty="0"/>
              <a:t>internal network allowed</a:t>
            </a:r>
          </a:p>
        </p:txBody>
      </p:sp>
      <p:pic>
        <p:nvPicPr>
          <p:cNvPr id="6" name="Picture 5" descr="A terminal window displaying various commands and their outputs related to iptables firewall rules.&#10;&#10;AI-generated content may be incorrect.">
            <a:extLst>
              <a:ext uri="{FF2B5EF4-FFF2-40B4-BE49-F238E27FC236}">
                <a16:creationId xmlns:a16="http://schemas.microsoft.com/office/drawing/2014/main" id="{9739D9C8-9F4D-ABEB-0E70-0D9866306F89}"/>
              </a:ext>
            </a:extLst>
          </p:cNvPr>
          <p:cNvPicPr>
            <a:picLocks noChangeAspect="1"/>
          </p:cNvPicPr>
          <p:nvPr/>
        </p:nvPicPr>
        <p:blipFill>
          <a:blip r:embed="rId2"/>
          <a:srcRect l="6290"/>
          <a:stretch>
            <a:fillRect/>
          </a:stretch>
        </p:blipFill>
        <p:spPr>
          <a:xfrm>
            <a:off x="6783977" y="1329136"/>
            <a:ext cx="5242559" cy="5440736"/>
          </a:xfrm>
          <a:prstGeom prst="rect">
            <a:avLst/>
          </a:prstGeom>
        </p:spPr>
      </p:pic>
    </p:spTree>
    <p:extLst>
      <p:ext uri="{BB962C8B-B14F-4D97-AF65-F5344CB8AC3E}">
        <p14:creationId xmlns:p14="http://schemas.microsoft.com/office/powerpoint/2010/main" val="2123826751"/>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778374-E82A-C1CF-7D73-DDDC8FFFE78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589224F-2B25-F257-ED20-605DB4792A31}"/>
              </a:ext>
            </a:extLst>
          </p:cNvPr>
          <p:cNvSpPr>
            <a:spLocks noGrp="1"/>
          </p:cNvSpPr>
          <p:nvPr>
            <p:ph type="title"/>
          </p:nvPr>
        </p:nvSpPr>
        <p:spPr>
          <a:xfrm>
            <a:off x="214037" y="138680"/>
            <a:ext cx="11812500" cy="1049235"/>
          </a:xfrm>
        </p:spPr>
        <p:txBody>
          <a:bodyPr/>
          <a:lstStyle/>
          <a:p>
            <a:r>
              <a:rPr lang="en-US" dirty="0"/>
              <a:t>Configuration of firewalls and access controls</a:t>
            </a:r>
          </a:p>
        </p:txBody>
      </p:sp>
      <p:sp>
        <p:nvSpPr>
          <p:cNvPr id="4" name="Content Placeholder 3">
            <a:extLst>
              <a:ext uri="{FF2B5EF4-FFF2-40B4-BE49-F238E27FC236}">
                <a16:creationId xmlns:a16="http://schemas.microsoft.com/office/drawing/2014/main" id="{90E1A80F-3881-F4E9-38E3-ADA32EDE3E14}"/>
              </a:ext>
            </a:extLst>
          </p:cNvPr>
          <p:cNvSpPr>
            <a:spLocks noGrp="1"/>
          </p:cNvSpPr>
          <p:nvPr>
            <p:ph idx="1"/>
          </p:nvPr>
        </p:nvSpPr>
        <p:spPr>
          <a:xfrm>
            <a:off x="0" y="2078251"/>
            <a:ext cx="7515497" cy="3450613"/>
          </a:xfrm>
        </p:spPr>
        <p:txBody>
          <a:bodyPr/>
          <a:lstStyle/>
          <a:p>
            <a:r>
              <a:rPr lang="en-GB" b="1" dirty="0"/>
              <a:t>Firewall &amp; ACL Configuration (L-CD)</a:t>
            </a:r>
          </a:p>
          <a:p>
            <a:r>
              <a:rPr lang="en-GB" dirty="0"/>
              <a:t>Implemented firewall using iptables </a:t>
            </a:r>
          </a:p>
          <a:p>
            <a:r>
              <a:rPr lang="en-GB" dirty="0"/>
              <a:t>Default policy set to </a:t>
            </a:r>
            <a:r>
              <a:rPr lang="en-GB" b="1" dirty="0"/>
              <a:t>DROP (deny all incoming traffic)</a:t>
            </a:r>
            <a:r>
              <a:rPr lang="en-GB" dirty="0"/>
              <a:t> </a:t>
            </a:r>
          </a:p>
          <a:p>
            <a:r>
              <a:rPr lang="en-GB" dirty="0"/>
              <a:t>Allowed </a:t>
            </a:r>
            <a:r>
              <a:rPr lang="en-GB" b="1" dirty="0"/>
              <a:t>loopback traffic (lo)</a:t>
            </a:r>
            <a:r>
              <a:rPr lang="en-GB" dirty="0"/>
              <a:t> for system operations </a:t>
            </a:r>
          </a:p>
          <a:p>
            <a:r>
              <a:rPr lang="en-GB" dirty="0"/>
              <a:t>Allowed </a:t>
            </a:r>
            <a:r>
              <a:rPr lang="en-GB" b="1" dirty="0"/>
              <a:t>SSH (port 22)</a:t>
            </a:r>
            <a:r>
              <a:rPr lang="en-GB" dirty="0"/>
              <a:t> for secure remote access </a:t>
            </a:r>
          </a:p>
          <a:p>
            <a:r>
              <a:rPr lang="en-GB" dirty="0"/>
              <a:t>Allowed traffic from </a:t>
            </a:r>
            <a:r>
              <a:rPr lang="en-GB" b="1" dirty="0"/>
              <a:t>trusted internal network (192.168.1.0/24)</a:t>
            </a:r>
            <a:r>
              <a:rPr lang="en-GB" dirty="0"/>
              <a:t> </a:t>
            </a:r>
          </a:p>
          <a:p>
            <a:r>
              <a:rPr lang="en-GB" dirty="0"/>
              <a:t>All other traffic is </a:t>
            </a:r>
            <a:r>
              <a:rPr lang="en-GB" b="1" dirty="0"/>
              <a:t>blocked to prevent unauthorized access</a:t>
            </a:r>
            <a:endParaRPr lang="en-GB" dirty="0"/>
          </a:p>
          <a:p>
            <a:pPr marL="0" indent="0">
              <a:buNone/>
            </a:pPr>
            <a:endParaRPr lang="en-GB" i="1" dirty="0"/>
          </a:p>
        </p:txBody>
      </p:sp>
      <p:sp>
        <p:nvSpPr>
          <p:cNvPr id="5" name="TextBox 4">
            <a:extLst>
              <a:ext uri="{FF2B5EF4-FFF2-40B4-BE49-F238E27FC236}">
                <a16:creationId xmlns:a16="http://schemas.microsoft.com/office/drawing/2014/main" id="{E8D77866-AB84-8EBE-38BB-1BB83B2C6C5A}"/>
              </a:ext>
            </a:extLst>
          </p:cNvPr>
          <p:cNvSpPr txBox="1"/>
          <p:nvPr/>
        </p:nvSpPr>
        <p:spPr>
          <a:xfrm>
            <a:off x="7626533" y="3915759"/>
            <a:ext cx="4400004" cy="1754326"/>
          </a:xfrm>
          <a:prstGeom prst="rect">
            <a:avLst/>
          </a:prstGeom>
          <a:noFill/>
        </p:spPr>
        <p:txBody>
          <a:bodyPr wrap="square">
            <a:spAutoFit/>
          </a:bodyPr>
          <a:lstStyle/>
          <a:p>
            <a:r>
              <a:rPr lang="en-GB" b="1" i="1" dirty="0">
                <a:solidFill>
                  <a:schemeClr val="accent1"/>
                </a:solidFill>
              </a:rPr>
              <a:t>Implemented a firewall using iptables with a default deny policy. Only essential services such as SSH and trusted internal network traffic were allowed, effectively reducing the attack surface and preventing unauthorized access</a:t>
            </a:r>
          </a:p>
        </p:txBody>
      </p:sp>
      <p:pic>
        <p:nvPicPr>
          <p:cNvPr id="8" name="Picture 7" descr="The image depicts a computer icon, symbolizing software, juxtaposed against a brick wall, symbolizing a physical barrier.&#10;&#10;AI-generated content may be incorrect.">
            <a:extLst>
              <a:ext uri="{FF2B5EF4-FFF2-40B4-BE49-F238E27FC236}">
                <a16:creationId xmlns:a16="http://schemas.microsoft.com/office/drawing/2014/main" id="{81C25B7D-751D-8216-AE19-BC52749CBA35}"/>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9370422" y="615671"/>
            <a:ext cx="2925159" cy="2925159"/>
          </a:xfrm>
          <a:prstGeom prst="rect">
            <a:avLst/>
          </a:prstGeom>
        </p:spPr>
      </p:pic>
    </p:spTree>
    <p:extLst>
      <p:ext uri="{BB962C8B-B14F-4D97-AF65-F5344CB8AC3E}">
        <p14:creationId xmlns:p14="http://schemas.microsoft.com/office/powerpoint/2010/main" val="1698137469"/>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676E2C-040E-4D92-F9F7-F61C47F4F152}"/>
              </a:ext>
            </a:extLst>
          </p:cNvPr>
          <p:cNvSpPr>
            <a:spLocks noGrp="1"/>
          </p:cNvSpPr>
          <p:nvPr>
            <p:ph type="title"/>
          </p:nvPr>
        </p:nvSpPr>
        <p:spPr>
          <a:xfrm>
            <a:off x="267565" y="0"/>
            <a:ext cx="4060595" cy="1507672"/>
          </a:xfrm>
        </p:spPr>
        <p:txBody>
          <a:bodyPr/>
          <a:lstStyle/>
          <a:p>
            <a:r>
              <a:rPr lang="en-US" sz="3600" dirty="0"/>
              <a:t>Other attacks: Eternal blue</a:t>
            </a:r>
          </a:p>
        </p:txBody>
      </p:sp>
      <p:sp>
        <p:nvSpPr>
          <p:cNvPr id="3" name="Content Placeholder 2">
            <a:extLst>
              <a:ext uri="{FF2B5EF4-FFF2-40B4-BE49-F238E27FC236}">
                <a16:creationId xmlns:a16="http://schemas.microsoft.com/office/drawing/2014/main" id="{3C6EE18F-CF72-C06C-3020-B9FA4DEAB729}"/>
              </a:ext>
            </a:extLst>
          </p:cNvPr>
          <p:cNvSpPr>
            <a:spLocks noGrp="1"/>
          </p:cNvSpPr>
          <p:nvPr>
            <p:ph sz="quarter" idx="14"/>
          </p:nvPr>
        </p:nvSpPr>
        <p:spPr>
          <a:xfrm>
            <a:off x="337234" y="5077310"/>
            <a:ext cx="6360733" cy="744158"/>
          </a:xfrm>
        </p:spPr>
        <p:txBody>
          <a:bodyPr/>
          <a:lstStyle/>
          <a:p>
            <a:r>
              <a:rPr lang="en-GB" b="1" dirty="0" err="1"/>
              <a:t>EternalBlue</a:t>
            </a:r>
            <a:r>
              <a:rPr lang="en-GB" b="1" dirty="0"/>
              <a:t> (MS17-010)</a:t>
            </a:r>
          </a:p>
          <a:p>
            <a:r>
              <a:rPr lang="en-GB" dirty="0"/>
              <a:t>Targets </a:t>
            </a:r>
            <a:r>
              <a:rPr lang="en-GB" b="1" dirty="0"/>
              <a:t>SMB (port 445)</a:t>
            </a:r>
            <a:r>
              <a:rPr lang="en-GB" dirty="0"/>
              <a:t> </a:t>
            </a:r>
          </a:p>
          <a:p>
            <a:r>
              <a:rPr lang="en-GB" dirty="0"/>
              <a:t>Exploits a </a:t>
            </a:r>
            <a:r>
              <a:rPr lang="en-GB" b="1" dirty="0"/>
              <a:t>Windows vulnerability</a:t>
            </a:r>
            <a:r>
              <a:rPr lang="en-GB" dirty="0"/>
              <a:t> </a:t>
            </a:r>
          </a:p>
          <a:p>
            <a:r>
              <a:rPr lang="en-GB" dirty="0"/>
              <a:t>Used in real attacks (e.g. WannaCry) </a:t>
            </a:r>
          </a:p>
          <a:p>
            <a:r>
              <a:rPr lang="en-GB" dirty="0"/>
              <a:t>This exploit is for </a:t>
            </a:r>
            <a:r>
              <a:rPr lang="en-GB" b="1" dirty="0"/>
              <a:t>Windows only</a:t>
            </a:r>
            <a:endParaRPr lang="en-GB" dirty="0"/>
          </a:p>
          <a:p>
            <a:r>
              <a:rPr lang="en-GB" dirty="0"/>
              <a:t>But our target is:</a:t>
            </a:r>
          </a:p>
          <a:p>
            <a:r>
              <a:rPr lang="en-GB" dirty="0"/>
              <a:t>Linux (Debian) </a:t>
            </a:r>
          </a:p>
          <a:p>
            <a:r>
              <a:rPr lang="en-GB" dirty="0"/>
              <a:t>Running SSH (port 22) </a:t>
            </a:r>
          </a:p>
          <a:p>
            <a:r>
              <a:rPr lang="en-GB" b="1" i="1" dirty="0">
                <a:solidFill>
                  <a:schemeClr val="accent1"/>
                </a:solidFill>
              </a:rPr>
              <a:t>NOT vulnerable to </a:t>
            </a:r>
            <a:r>
              <a:rPr lang="en-GB" b="1" i="1" dirty="0" err="1">
                <a:solidFill>
                  <a:schemeClr val="accent1"/>
                </a:solidFill>
              </a:rPr>
              <a:t>EternalBlue</a:t>
            </a:r>
            <a:endParaRPr lang="en-GB" b="1" i="1" dirty="0">
              <a:solidFill>
                <a:schemeClr val="accent1"/>
              </a:solidFill>
            </a:endParaRPr>
          </a:p>
          <a:p>
            <a:endParaRPr lang="en-US" dirty="0"/>
          </a:p>
        </p:txBody>
      </p:sp>
      <p:pic>
        <p:nvPicPr>
          <p:cNvPr id="5" name="Picture 4" descr="The image displays a terminal window on a desktop environment, possibly Kali Linux, showing a list of installed packages related to VNC (Virtual Network Computing) services and their configurations.&#10;&#10;AI-generated content may be incorrect.">
            <a:extLst>
              <a:ext uri="{FF2B5EF4-FFF2-40B4-BE49-F238E27FC236}">
                <a16:creationId xmlns:a16="http://schemas.microsoft.com/office/drawing/2014/main" id="{FC03B301-9140-6D27-FA53-CBE8622E87D2}"/>
              </a:ext>
            </a:extLst>
          </p:cNvPr>
          <p:cNvPicPr>
            <a:picLocks noChangeAspect="1"/>
          </p:cNvPicPr>
          <p:nvPr/>
        </p:nvPicPr>
        <p:blipFill>
          <a:blip r:embed="rId2"/>
          <a:stretch>
            <a:fillRect/>
          </a:stretch>
        </p:blipFill>
        <p:spPr>
          <a:xfrm>
            <a:off x="4610045" y="-233991"/>
            <a:ext cx="7581955" cy="6581823"/>
          </a:xfrm>
          <a:prstGeom prst="rect">
            <a:avLst/>
          </a:prstGeom>
        </p:spPr>
      </p:pic>
    </p:spTree>
    <p:extLst>
      <p:ext uri="{BB962C8B-B14F-4D97-AF65-F5344CB8AC3E}">
        <p14:creationId xmlns:p14="http://schemas.microsoft.com/office/powerpoint/2010/main" val="2236553916"/>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953C037-F6D2-DF94-CC91-7096C81BBB1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EB1A1AE-3C1B-53D5-0BE6-D7E25F5C5537}"/>
              </a:ext>
            </a:extLst>
          </p:cNvPr>
          <p:cNvSpPr>
            <a:spLocks noGrp="1"/>
          </p:cNvSpPr>
          <p:nvPr>
            <p:ph type="title"/>
          </p:nvPr>
        </p:nvSpPr>
        <p:spPr>
          <a:xfrm>
            <a:off x="1390970" y="319374"/>
            <a:ext cx="11080912" cy="744159"/>
          </a:xfrm>
        </p:spPr>
        <p:txBody>
          <a:bodyPr/>
          <a:lstStyle/>
          <a:p>
            <a:r>
              <a:rPr lang="en-US" dirty="0"/>
              <a:t>Eternal blue</a:t>
            </a:r>
          </a:p>
        </p:txBody>
      </p:sp>
      <p:sp>
        <p:nvSpPr>
          <p:cNvPr id="3" name="Content Placeholder 2">
            <a:extLst>
              <a:ext uri="{FF2B5EF4-FFF2-40B4-BE49-F238E27FC236}">
                <a16:creationId xmlns:a16="http://schemas.microsoft.com/office/drawing/2014/main" id="{8FDCFA29-F3B3-80AD-15A5-37A62A64B0F6}"/>
              </a:ext>
            </a:extLst>
          </p:cNvPr>
          <p:cNvSpPr>
            <a:spLocks noGrp="1"/>
          </p:cNvSpPr>
          <p:nvPr>
            <p:ph sz="quarter" idx="14"/>
          </p:nvPr>
        </p:nvSpPr>
        <p:spPr>
          <a:xfrm>
            <a:off x="354651" y="5721745"/>
            <a:ext cx="6360733" cy="744158"/>
          </a:xfrm>
        </p:spPr>
        <p:txBody>
          <a:bodyPr/>
          <a:lstStyle/>
          <a:p>
            <a:r>
              <a:rPr lang="en-GB" b="1" dirty="0" err="1"/>
              <a:t>EternalBlue</a:t>
            </a:r>
            <a:r>
              <a:rPr lang="en-GB" b="1" dirty="0"/>
              <a:t> (MS17-010)</a:t>
            </a:r>
          </a:p>
          <a:p>
            <a:r>
              <a:rPr lang="en-GB" dirty="0"/>
              <a:t>Targets; </a:t>
            </a:r>
          </a:p>
          <a:p>
            <a:r>
              <a:rPr lang="en-GB" b="1" dirty="0">
                <a:solidFill>
                  <a:schemeClr val="accent1"/>
                </a:solidFill>
              </a:rPr>
              <a:t>135/</a:t>
            </a:r>
            <a:r>
              <a:rPr lang="en-GB" b="1" dirty="0" err="1">
                <a:solidFill>
                  <a:schemeClr val="accent1"/>
                </a:solidFill>
              </a:rPr>
              <a:t>tcp</a:t>
            </a:r>
            <a:r>
              <a:rPr lang="en-GB" b="1" dirty="0">
                <a:solidFill>
                  <a:schemeClr val="accent1"/>
                </a:solidFill>
              </a:rPr>
              <a:t>  open  </a:t>
            </a:r>
            <a:r>
              <a:rPr lang="en-GB" b="1" dirty="0" err="1">
                <a:solidFill>
                  <a:schemeClr val="accent1"/>
                </a:solidFill>
              </a:rPr>
              <a:t>msrpc</a:t>
            </a:r>
            <a:endParaRPr lang="en-GB" b="1" dirty="0">
              <a:solidFill>
                <a:schemeClr val="accent1"/>
              </a:solidFill>
            </a:endParaRPr>
          </a:p>
          <a:p>
            <a:r>
              <a:rPr lang="en-GB" b="1" dirty="0">
                <a:solidFill>
                  <a:schemeClr val="accent1"/>
                </a:solidFill>
              </a:rPr>
              <a:t>139/</a:t>
            </a:r>
            <a:r>
              <a:rPr lang="en-GB" b="1" dirty="0" err="1">
                <a:solidFill>
                  <a:schemeClr val="accent1"/>
                </a:solidFill>
              </a:rPr>
              <a:t>tcp</a:t>
            </a:r>
            <a:r>
              <a:rPr lang="en-GB" b="1" dirty="0">
                <a:solidFill>
                  <a:schemeClr val="accent1"/>
                </a:solidFill>
              </a:rPr>
              <a:t>  open  </a:t>
            </a:r>
            <a:r>
              <a:rPr lang="en-GB" b="1" dirty="0" err="1">
                <a:solidFill>
                  <a:schemeClr val="accent1"/>
                </a:solidFill>
              </a:rPr>
              <a:t>netbios-ssn</a:t>
            </a:r>
            <a:endParaRPr lang="en-GB" b="1" dirty="0">
              <a:solidFill>
                <a:schemeClr val="accent1"/>
              </a:solidFill>
            </a:endParaRPr>
          </a:p>
          <a:p>
            <a:r>
              <a:rPr lang="en-GB" b="1" dirty="0">
                <a:solidFill>
                  <a:schemeClr val="accent1"/>
                </a:solidFill>
              </a:rPr>
              <a:t>445/</a:t>
            </a:r>
            <a:r>
              <a:rPr lang="en-GB" b="1" dirty="0" err="1">
                <a:solidFill>
                  <a:schemeClr val="accent1"/>
                </a:solidFill>
              </a:rPr>
              <a:t>tcp</a:t>
            </a:r>
            <a:r>
              <a:rPr lang="en-GB" b="1" dirty="0">
                <a:solidFill>
                  <a:schemeClr val="accent1"/>
                </a:solidFill>
              </a:rPr>
              <a:t>  open  </a:t>
            </a:r>
            <a:r>
              <a:rPr lang="en-GB" b="1" dirty="0" err="1">
                <a:solidFill>
                  <a:schemeClr val="accent1"/>
                </a:solidFill>
              </a:rPr>
              <a:t>microsoft</a:t>
            </a:r>
            <a:r>
              <a:rPr lang="en-GB" b="1" dirty="0">
                <a:solidFill>
                  <a:schemeClr val="accent1"/>
                </a:solidFill>
              </a:rPr>
              <a:t>-ds</a:t>
            </a:r>
          </a:p>
          <a:p>
            <a:r>
              <a:rPr lang="en-GB" dirty="0"/>
              <a:t>Exploits a </a:t>
            </a:r>
            <a:r>
              <a:rPr lang="en-GB" b="1" dirty="0"/>
              <a:t>Windows vulnerability</a:t>
            </a:r>
            <a:r>
              <a:rPr lang="en-GB" dirty="0"/>
              <a:t> </a:t>
            </a:r>
          </a:p>
          <a:p>
            <a:r>
              <a:rPr lang="en-GB" dirty="0"/>
              <a:t>Used in real attacks (e.g. WannaCry) </a:t>
            </a:r>
          </a:p>
          <a:p>
            <a:r>
              <a:rPr lang="en-GB" dirty="0"/>
              <a:t>This exploit is for </a:t>
            </a:r>
            <a:r>
              <a:rPr lang="en-GB" b="1" dirty="0"/>
              <a:t>Windows only</a:t>
            </a:r>
            <a:endParaRPr lang="en-GB" dirty="0"/>
          </a:p>
          <a:p>
            <a:r>
              <a:rPr lang="en-GB" dirty="0"/>
              <a:t>Our target now  is:</a:t>
            </a:r>
          </a:p>
          <a:p>
            <a:r>
              <a:rPr lang="en-GB" dirty="0"/>
              <a:t>Windows server</a:t>
            </a:r>
          </a:p>
          <a:p>
            <a:r>
              <a:rPr lang="en-GB" b="1" i="1" dirty="0">
                <a:solidFill>
                  <a:schemeClr val="accent1"/>
                </a:solidFill>
              </a:rPr>
              <a:t>Vulnerable to </a:t>
            </a:r>
            <a:r>
              <a:rPr lang="en-GB" b="1" i="1" dirty="0" err="1">
                <a:solidFill>
                  <a:schemeClr val="accent1"/>
                </a:solidFill>
              </a:rPr>
              <a:t>EternalBlue</a:t>
            </a:r>
            <a:endParaRPr lang="en-GB" b="1" i="1" dirty="0">
              <a:solidFill>
                <a:schemeClr val="accent1"/>
              </a:solidFill>
            </a:endParaRPr>
          </a:p>
          <a:p>
            <a:endParaRPr lang="en-US" dirty="0"/>
          </a:p>
        </p:txBody>
      </p:sp>
      <p:sp>
        <p:nvSpPr>
          <p:cNvPr id="6" name="TextBox 5">
            <a:extLst>
              <a:ext uri="{FF2B5EF4-FFF2-40B4-BE49-F238E27FC236}">
                <a16:creationId xmlns:a16="http://schemas.microsoft.com/office/drawing/2014/main" id="{64558E72-B15D-66F0-68CF-447A753A911B}"/>
              </a:ext>
            </a:extLst>
          </p:cNvPr>
          <p:cNvSpPr txBox="1"/>
          <p:nvPr/>
        </p:nvSpPr>
        <p:spPr>
          <a:xfrm rot="1317681">
            <a:off x="1656806" y="2777370"/>
            <a:ext cx="6100354" cy="369332"/>
          </a:xfrm>
          <a:prstGeom prst="rect">
            <a:avLst/>
          </a:prstGeom>
          <a:noFill/>
        </p:spPr>
        <p:txBody>
          <a:bodyPr wrap="square">
            <a:spAutoFit/>
          </a:bodyPr>
          <a:lstStyle/>
          <a:p>
            <a:r>
              <a:rPr lang="en-GB" b="1" dirty="0"/>
              <a:t>SMB is running =  possible Windows attack surface</a:t>
            </a:r>
          </a:p>
        </p:txBody>
      </p:sp>
      <p:sp>
        <p:nvSpPr>
          <p:cNvPr id="8" name="TextBox 7">
            <a:extLst>
              <a:ext uri="{FF2B5EF4-FFF2-40B4-BE49-F238E27FC236}">
                <a16:creationId xmlns:a16="http://schemas.microsoft.com/office/drawing/2014/main" id="{B40981F2-C216-3984-534E-FD2B11C902D9}"/>
              </a:ext>
            </a:extLst>
          </p:cNvPr>
          <p:cNvSpPr txBox="1"/>
          <p:nvPr/>
        </p:nvSpPr>
        <p:spPr>
          <a:xfrm>
            <a:off x="4025537" y="4298239"/>
            <a:ext cx="6100354" cy="1754326"/>
          </a:xfrm>
          <a:prstGeom prst="rect">
            <a:avLst/>
          </a:prstGeom>
          <a:noFill/>
        </p:spPr>
        <p:txBody>
          <a:bodyPr wrap="square">
            <a:spAutoFit/>
          </a:bodyPr>
          <a:lstStyle/>
          <a:p>
            <a:pPr>
              <a:buNone/>
            </a:pPr>
            <a:r>
              <a:rPr lang="en-GB" i="1" dirty="0">
                <a:solidFill>
                  <a:srgbClr val="FF0000"/>
                </a:solidFill>
              </a:rPr>
              <a:t>The scanner tried to:</a:t>
            </a:r>
          </a:p>
          <a:p>
            <a:pPr>
              <a:buFont typeface="Arial" panose="020B0604020202020204" pitchFamily="34" charset="0"/>
              <a:buChar char="•"/>
            </a:pPr>
            <a:r>
              <a:rPr lang="en-GB" i="1" dirty="0">
                <a:solidFill>
                  <a:srgbClr val="FF0000"/>
                </a:solidFill>
              </a:rPr>
              <a:t>Connect to SMB (port 445) </a:t>
            </a:r>
          </a:p>
          <a:p>
            <a:pPr>
              <a:buFont typeface="Arial" panose="020B0604020202020204" pitchFamily="34" charset="0"/>
              <a:buChar char="•"/>
            </a:pPr>
            <a:r>
              <a:rPr lang="en-GB" i="1" dirty="0">
                <a:solidFill>
                  <a:srgbClr val="FF0000"/>
                </a:solidFill>
              </a:rPr>
              <a:t>Check vulnerability  </a:t>
            </a:r>
          </a:p>
          <a:p>
            <a:pPr>
              <a:buNone/>
            </a:pPr>
            <a:r>
              <a:rPr lang="en-GB" i="1" dirty="0">
                <a:solidFill>
                  <a:srgbClr val="FF0000"/>
                </a:solidFill>
              </a:rPr>
              <a:t>But:</a:t>
            </a:r>
            <a:br>
              <a:rPr lang="en-GB" i="1" dirty="0">
                <a:solidFill>
                  <a:srgbClr val="FF0000"/>
                </a:solidFill>
              </a:rPr>
            </a:br>
            <a:r>
              <a:rPr lang="en-GB" i="1" dirty="0">
                <a:solidFill>
                  <a:srgbClr val="FF0000"/>
                </a:solidFill>
              </a:rPr>
              <a:t> It could NOT authenticate to SMB</a:t>
            </a:r>
            <a:br>
              <a:rPr lang="en-GB" i="1" dirty="0">
                <a:solidFill>
                  <a:srgbClr val="FF0000"/>
                </a:solidFill>
              </a:rPr>
            </a:br>
            <a:r>
              <a:rPr lang="en-GB" i="1" dirty="0">
                <a:solidFill>
                  <a:srgbClr val="FF0000"/>
                </a:solidFill>
              </a:rPr>
              <a:t> So it could NOT fully test </a:t>
            </a:r>
            <a:r>
              <a:rPr lang="en-GB" i="1" dirty="0" err="1">
                <a:solidFill>
                  <a:srgbClr val="FF0000"/>
                </a:solidFill>
              </a:rPr>
              <a:t>EternalBlue</a:t>
            </a:r>
            <a:endParaRPr lang="en-GB" i="1" dirty="0">
              <a:solidFill>
                <a:srgbClr val="FF0000"/>
              </a:solidFill>
            </a:endParaRPr>
          </a:p>
        </p:txBody>
      </p:sp>
      <p:pic>
        <p:nvPicPr>
          <p:cNvPr id="10" name="Picture 9" descr="The image shows a Kali Linux 2019 desktop environment with various terminal and command options open, including VNC server configurations, with some commands being selected.&#10;&#10;AI-generated content may be incorrect.">
            <a:extLst>
              <a:ext uri="{FF2B5EF4-FFF2-40B4-BE49-F238E27FC236}">
                <a16:creationId xmlns:a16="http://schemas.microsoft.com/office/drawing/2014/main" id="{CA447F6A-17B7-4803-A743-CEDE04B1EAED}"/>
              </a:ext>
            </a:extLst>
          </p:cNvPr>
          <p:cNvPicPr>
            <a:picLocks noChangeAspect="1"/>
          </p:cNvPicPr>
          <p:nvPr/>
        </p:nvPicPr>
        <p:blipFill>
          <a:blip r:embed="rId2"/>
          <a:stretch>
            <a:fillRect/>
          </a:stretch>
        </p:blipFill>
        <p:spPr>
          <a:xfrm>
            <a:off x="7177653" y="84597"/>
            <a:ext cx="4836910" cy="4151984"/>
          </a:xfrm>
          <a:prstGeom prst="rect">
            <a:avLst/>
          </a:prstGeom>
        </p:spPr>
      </p:pic>
      <p:sp>
        <p:nvSpPr>
          <p:cNvPr id="12" name="TextBox 11">
            <a:extLst>
              <a:ext uri="{FF2B5EF4-FFF2-40B4-BE49-F238E27FC236}">
                <a16:creationId xmlns:a16="http://schemas.microsoft.com/office/drawing/2014/main" id="{46ECA446-532F-1301-6564-788FB677B542}"/>
              </a:ext>
            </a:extLst>
          </p:cNvPr>
          <p:cNvSpPr txBox="1"/>
          <p:nvPr/>
        </p:nvSpPr>
        <p:spPr>
          <a:xfrm>
            <a:off x="8064746" y="4159739"/>
            <a:ext cx="3489960" cy="2031325"/>
          </a:xfrm>
          <a:prstGeom prst="rect">
            <a:avLst/>
          </a:prstGeom>
          <a:noFill/>
        </p:spPr>
        <p:txBody>
          <a:bodyPr wrap="square">
            <a:spAutoFit/>
          </a:bodyPr>
          <a:lstStyle/>
          <a:p>
            <a:pPr>
              <a:buNone/>
            </a:pPr>
            <a:r>
              <a:rPr lang="en-GB" dirty="0"/>
              <a:t>ClientS1 is:</a:t>
            </a:r>
          </a:p>
          <a:p>
            <a:pPr>
              <a:buFont typeface="Arial" panose="020B0604020202020204" pitchFamily="34" charset="0"/>
              <a:buChar char="•"/>
            </a:pPr>
            <a:r>
              <a:rPr lang="en-GB" dirty="0"/>
              <a:t>Windows 10 </a:t>
            </a:r>
          </a:p>
          <a:p>
            <a:pPr>
              <a:buFont typeface="Arial" panose="020B0604020202020204" pitchFamily="34" charset="0"/>
              <a:buChar char="•"/>
            </a:pPr>
            <a:r>
              <a:rPr lang="en-GB" dirty="0"/>
              <a:t>Likely patched OR </a:t>
            </a:r>
          </a:p>
          <a:p>
            <a:pPr>
              <a:buFont typeface="Arial" panose="020B0604020202020204" pitchFamily="34" charset="0"/>
              <a:buChar char="•"/>
            </a:pPr>
            <a:r>
              <a:rPr lang="en-GB" dirty="0"/>
              <a:t>SMB requires authentication </a:t>
            </a:r>
          </a:p>
          <a:p>
            <a:pPr>
              <a:buNone/>
            </a:pPr>
            <a:r>
              <a:rPr lang="en-GB" dirty="0"/>
              <a:t>👉 So:</a:t>
            </a:r>
          </a:p>
          <a:p>
            <a:pPr>
              <a:buFont typeface="Arial" panose="020B0604020202020204" pitchFamily="34" charset="0"/>
              <a:buChar char="•"/>
            </a:pPr>
            <a:r>
              <a:rPr lang="en-GB" dirty="0" err="1"/>
              <a:t>EternalBlue</a:t>
            </a:r>
            <a:r>
              <a:rPr lang="en-GB" dirty="0"/>
              <a:t> usually </a:t>
            </a:r>
            <a:r>
              <a:rPr lang="en-GB" b="1" dirty="0"/>
              <a:t>fails on modern Windows 10</a:t>
            </a:r>
            <a:endParaRPr lang="en-GB" dirty="0"/>
          </a:p>
        </p:txBody>
      </p:sp>
    </p:spTree>
    <p:extLst>
      <p:ext uri="{BB962C8B-B14F-4D97-AF65-F5344CB8AC3E}">
        <p14:creationId xmlns:p14="http://schemas.microsoft.com/office/powerpoint/2010/main" val="3058587306"/>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7E22F6-9E06-6FAA-07B1-E5C14C6FC08F}"/>
              </a:ext>
            </a:extLst>
          </p:cNvPr>
          <p:cNvSpPr>
            <a:spLocks noGrp="1"/>
          </p:cNvSpPr>
          <p:nvPr>
            <p:ph type="ctrTitle"/>
          </p:nvPr>
        </p:nvSpPr>
        <p:spPr>
          <a:xfrm>
            <a:off x="261258" y="400593"/>
            <a:ext cx="11350944" cy="2333897"/>
          </a:xfrm>
        </p:spPr>
        <p:txBody>
          <a:bodyPr>
            <a:normAutofit/>
          </a:bodyPr>
          <a:lstStyle/>
          <a:p>
            <a:r>
              <a:rPr lang="en-GB" sz="4400" dirty="0">
                <a:solidFill>
                  <a:srgbClr val="0070C0"/>
                </a:solidFill>
                <a:latin typeface="Britannic Bold" panose="020B0903060703020204" pitchFamily="34" charset="0"/>
              </a:rPr>
              <a:t>Vulnerability check on Windows 10,  Swansea network for </a:t>
            </a:r>
            <a:r>
              <a:rPr lang="en-GB" sz="4400" dirty="0" err="1">
                <a:solidFill>
                  <a:srgbClr val="0070C0"/>
                </a:solidFill>
                <a:latin typeface="Britannic Bold" panose="020B0903060703020204" pitchFamily="34" charset="0"/>
              </a:rPr>
              <a:t>EternalBlue</a:t>
            </a:r>
            <a:endParaRPr lang="en-GB" sz="4400" dirty="0">
              <a:solidFill>
                <a:srgbClr val="0070C0"/>
              </a:solidFill>
              <a:latin typeface="Britannic Bold" panose="020B0903060703020204" pitchFamily="34" charset="0"/>
            </a:endParaRPr>
          </a:p>
        </p:txBody>
      </p:sp>
      <p:sp>
        <p:nvSpPr>
          <p:cNvPr id="3" name="Subtitle 2">
            <a:extLst>
              <a:ext uri="{FF2B5EF4-FFF2-40B4-BE49-F238E27FC236}">
                <a16:creationId xmlns:a16="http://schemas.microsoft.com/office/drawing/2014/main" id="{E72C2140-26CC-DA3C-8878-84C2457B69B9}"/>
              </a:ext>
            </a:extLst>
          </p:cNvPr>
          <p:cNvSpPr>
            <a:spLocks noGrp="1"/>
          </p:cNvSpPr>
          <p:nvPr>
            <p:ph type="subTitle" idx="1"/>
          </p:nvPr>
        </p:nvSpPr>
        <p:spPr/>
        <p:txBody>
          <a:bodyPr>
            <a:noAutofit/>
          </a:bodyPr>
          <a:lstStyle/>
          <a:p>
            <a:r>
              <a:rPr lang="en-GB" sz="2400" dirty="0">
                <a:latin typeface="Britannic Bold" panose="020B0903060703020204" pitchFamily="34" charset="0"/>
              </a:rPr>
              <a:t>I have attempted to exploit the SMB vulnerability (MS17-010) using Metasploit. However, the attack failed due to authentication restrictions or patching, indicating that the system is not vulnerable to </a:t>
            </a:r>
            <a:r>
              <a:rPr lang="en-GB" sz="2400" dirty="0" err="1">
                <a:latin typeface="Britannic Bold" panose="020B0903060703020204" pitchFamily="34" charset="0"/>
              </a:rPr>
              <a:t>EternalBlue</a:t>
            </a:r>
            <a:r>
              <a:rPr lang="en-GB" sz="2400" dirty="0">
                <a:latin typeface="Britannic Bold" panose="020B0903060703020204" pitchFamily="34" charset="0"/>
              </a:rPr>
              <a:t>.</a:t>
            </a:r>
          </a:p>
        </p:txBody>
      </p:sp>
    </p:spTree>
    <p:extLst>
      <p:ext uri="{BB962C8B-B14F-4D97-AF65-F5344CB8AC3E}">
        <p14:creationId xmlns:p14="http://schemas.microsoft.com/office/powerpoint/2010/main" val="3373394226"/>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BA87EA-8BB3-79C6-656A-1A8ABD658D7E}"/>
              </a:ext>
            </a:extLst>
          </p:cNvPr>
          <p:cNvSpPr>
            <a:spLocks noGrp="1"/>
          </p:cNvSpPr>
          <p:nvPr>
            <p:ph type="ctrTitle"/>
          </p:nvPr>
        </p:nvSpPr>
        <p:spPr/>
        <p:txBody>
          <a:bodyPr/>
          <a:lstStyle/>
          <a:p>
            <a:r>
              <a:rPr lang="en-US" dirty="0"/>
              <a:t>Q &amp; A</a:t>
            </a:r>
          </a:p>
        </p:txBody>
      </p:sp>
      <p:sp>
        <p:nvSpPr>
          <p:cNvPr id="3" name="Subtitle 2">
            <a:extLst>
              <a:ext uri="{FF2B5EF4-FFF2-40B4-BE49-F238E27FC236}">
                <a16:creationId xmlns:a16="http://schemas.microsoft.com/office/drawing/2014/main" id="{E61DF94A-DA27-1E29-408E-F5360E814FB0}"/>
              </a:ext>
            </a:extLst>
          </p:cNvPr>
          <p:cNvSpPr>
            <a:spLocks noGrp="1"/>
          </p:cNvSpPr>
          <p:nvPr>
            <p:ph type="subTitle" idx="1"/>
          </p:nvPr>
        </p:nvSpPr>
        <p:spPr/>
        <p:txBody>
          <a:bodyPr/>
          <a:lstStyle/>
          <a:p>
            <a:r>
              <a:rPr lang="en-US" dirty="0"/>
              <a:t>Panel discussion session</a:t>
            </a:r>
          </a:p>
        </p:txBody>
      </p:sp>
      <p:pic>
        <p:nvPicPr>
          <p:cNvPr id="18" name="Picture Placeholder 17" descr="White objects on a white surface">
            <a:extLst>
              <a:ext uri="{FF2B5EF4-FFF2-40B4-BE49-F238E27FC236}">
                <a16:creationId xmlns:a16="http://schemas.microsoft.com/office/drawing/2014/main" id="{2DF43209-08B5-4410-CE46-63D3FC420156}"/>
              </a:ext>
            </a:extLst>
          </p:cNvPr>
          <p:cNvPicPr>
            <a:picLocks noGrp="1" noChangeAspect="1"/>
          </p:cNvPicPr>
          <p:nvPr>
            <p:ph type="pic" sz="quarter" idx="14"/>
          </p:nvPr>
        </p:nvPicPr>
        <p:blipFill>
          <a:blip r:embed="rId2" cstate="screen">
            <a:extLst>
              <a:ext uri="{28A0092B-C50C-407E-A947-70E740481C1C}">
                <a14:useLocalDpi xmlns:a14="http://schemas.microsoft.com/office/drawing/2010/main"/>
              </a:ext>
            </a:extLst>
          </a:blip>
          <a:srcRect l="112" r="112"/>
          <a:stretch/>
        </p:blipFill>
        <p:spPr/>
      </p:pic>
    </p:spTree>
    <p:extLst>
      <p:ext uri="{BB962C8B-B14F-4D97-AF65-F5344CB8AC3E}">
        <p14:creationId xmlns:p14="http://schemas.microsoft.com/office/powerpoint/2010/main" val="3272732094"/>
      </p:ext>
    </p:extLst>
  </p:cSld>
  <p:clrMapOvr>
    <a:masterClrMapping/>
  </p:clrMapOvr>
</p:sld>
</file>

<file path=ppt/theme/theme1.xml><?xml version="1.0" encoding="utf-8"?>
<a:theme xmlns:a="http://schemas.openxmlformats.org/drawingml/2006/main" name="Gallery">
  <a:themeElements>
    <a:clrScheme name="Gallery">
      <a:dk1>
        <a:sysClr val="windowText" lastClr="000000"/>
      </a:dk1>
      <a:lt1>
        <a:sysClr val="window" lastClr="FFFFFF"/>
      </a:lt1>
      <a:dk2>
        <a:srgbClr val="454545"/>
      </a:dk2>
      <a:lt2>
        <a:srgbClr val="DFDBD5"/>
      </a:lt2>
      <a:accent1>
        <a:srgbClr val="B71E42"/>
      </a:accent1>
      <a:accent2>
        <a:srgbClr val="DE478E"/>
      </a:accent2>
      <a:accent3>
        <a:srgbClr val="BC72F0"/>
      </a:accent3>
      <a:accent4>
        <a:srgbClr val="795FAF"/>
      </a:accent4>
      <a:accent5>
        <a:srgbClr val="586EA6"/>
      </a:accent5>
      <a:accent6>
        <a:srgbClr val="6892A0"/>
      </a:accent6>
      <a:hlink>
        <a:srgbClr val="FA2B5C"/>
      </a:hlink>
      <a:folHlink>
        <a:srgbClr val="BC658E"/>
      </a:folHlink>
    </a:clrScheme>
    <a:fontScheme name="Gallery">
      <a:majorFont>
        <a:latin typeface="Gill Sans MT" panose="020B0502020104020203"/>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panose="020B0502020104020203"/>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43000" r="43000" b="100000"/>
          </a:path>
        </a:gradFill>
      </a:bgFillStyleLst>
    </a:fmtScheme>
  </a:themeElements>
  <a:objectDefaults/>
  <a:extraClrSchemeLst/>
  <a:extLst>
    <a:ext uri="{05A4C25C-085E-4340-85A3-A5531E510DB2}">
      <thm15:themeFamily xmlns:thm15="http://schemas.microsoft.com/office/thememl/2012/main" name="Gallery" id="{BBFCD31E-59A1-489D-B089-A3EAD7CAE12E}" vid="{F5E91637-A7B6-4E27-B710-77DA7014EE1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30" ma:contentTypeDescription="Create a new document." ma:contentTypeScope="" ma:versionID="cec0622158e8f13124e9e8fd4de31bd1">
  <xsd:schema xmlns:xsd="http://www.w3.org/2001/XMLSchema" xmlns:xs="http://www.w3.org/2001/XMLSchema" xmlns:p="http://schemas.microsoft.com/office/2006/metadata/properties" xmlns:ns1="http://schemas.microsoft.com/sharepoint/v3" xmlns:ns2="71af3243-3dd4-4a8d-8c0d-dd76da1f02a5" xmlns:ns3="16c05727-aa75-4e4a-9b5f-8a80a1165891" xmlns:ns4="230e9df3-be65-4c73-a93b-d1236ebd677e" targetNamespace="http://schemas.microsoft.com/office/2006/metadata/properties" ma:root="true" ma:fieldsID="3b52f30ab005d15df08657af532e6e38" ns1:_="" ns2:_="" ns3:_="" ns4:_="">
    <xsd:import namespace="http://schemas.microsoft.com/sharepoint/v3"/>
    <xsd:import namespace="71af3243-3dd4-4a8d-8c0d-dd76da1f02a5"/>
    <xsd:import namespace="16c05727-aa75-4e4a-9b5f-8a80a1165891"/>
    <xsd:import namespace="230e9df3-be65-4c73-a93b-d1236ebd677e"/>
    <xsd:element name="properties">
      <xsd:complexType>
        <xsd:sequence>
          <xsd:element name="documentManagement">
            <xsd:complexType>
              <xsd:all>
                <xsd:element ref="ns2:Status" minOccurs="0"/>
                <xsd:element ref="ns2:Image" minOccurs="0"/>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1:_ip_UnifiedCompliancePolicyProperties" minOccurs="0"/>
                <xsd:element ref="ns1:_ip_UnifiedCompliancePolicyUIAction" minOccurs="0"/>
                <xsd:element ref="ns4:TaxCatchAll" minOccurs="0"/>
                <xsd:element ref="ns2:ImageTagsTaxHTField" minOccurs="0"/>
                <xsd:element ref="ns2:MediaServiceLocation" minOccurs="0"/>
                <xsd:element ref="ns2:MediaLengthInSeconds" minOccurs="0"/>
                <xsd:element ref="ns2:Background" minOccurs="0"/>
                <xsd:element ref="ns2:MediaServiceSearchProperties" minOccurs="0"/>
                <xsd:element ref="ns2:MediaServiceDocTags" minOccurs="0"/>
                <xsd:element ref="ns2:MediaServiceObjectDetectorVersions" minOccurs="0"/>
                <xsd:element ref="ns2:MediaServiceSystemTag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hidden="true" ma:internalName="_ip_UnifiedCompliancePolicyProperties" ma:readOnly="false">
      <xsd:simpleType>
        <xsd:restriction base="dms:Note"/>
      </xsd:simpleType>
    </xsd:element>
    <xsd:element name="_ip_UnifiedCompliancePolicyUIAction" ma:index="21" nillable="true" ma:displayName="Unified Compliance Policy UI Action" ma:hidden="true" ma:internalName="_ip_UnifiedCompliancePolicyUIAction" ma:readOnly="fals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Status" ma:index="2" nillable="true" ma:displayName="Status" ma:default="Not started" ma:format="Dropdown" ma:hidden="true" ma:internalName="Status" ma:readOnly="false">
      <xsd:simpleType>
        <xsd:restriction base="dms:Choice">
          <xsd:enumeration value="Not started"/>
          <xsd:enumeration value="In Progress"/>
          <xsd:enumeration value="Completed"/>
        </xsd:restriction>
      </xsd:simpleType>
    </xsd:element>
    <xsd:element name="Image" ma:index="3" nillable="true" ma:displayName="Image" ma:format="Image" ma:hidden="true" ma:internalName="Image" ma:readOnly="false">
      <xsd:complexType>
        <xsd:complexContent>
          <xsd:extension base="dms:URL">
            <xsd:sequence>
              <xsd:element name="Url" type="dms:ValidUrl" minOccurs="0" nillable="true"/>
              <xsd:element name="Description" type="xsd:string" nillable="true"/>
            </xsd:sequence>
          </xsd:extension>
        </xsd:complexContent>
      </xsd:complexType>
    </xsd:element>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hidden="true" ma:internalName="MediaServiceOCR" ma:readOnly="true">
      <xsd:simpleType>
        <xsd:restriction base="dms:Note"/>
      </xsd:simpleType>
    </xsd:element>
    <xsd:element name="MediaServiceAutoTags" ma:index="11" nillable="true" ma:displayName="MediaServiceAutoTags" ma:hidden="true"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hidden="true" ma:internalName="MediaServiceKeyPoints" ma:readOnly="false">
      <xsd:simpleType>
        <xsd:restriction base="dms:Note"/>
      </xsd:simpleType>
    </xsd:element>
    <xsd:element name="MediaServiceDateTaken" ma:index="18" nillable="true" ma:displayName="MediaServiceDateTaken" ma:hidden="true" ma:internalName="MediaServiceDateTaken" ma:readOnly="true">
      <xsd:simpleType>
        <xsd:restriction base="dms:Text"/>
      </xsd:simpleType>
    </xsd:element>
    <xsd:element name="ImageTagsTaxHTField" ma:index="25" nillable="true" ma:taxonomy="true" ma:internalName="ImageTagsTaxHTField" ma:taxonomyFieldName="MediaServiceImageTags" ma:displayName="Image Tags" ma:readOnly="false" ma:fieldId="{5cf76f15-5ced-4ddc-b409-7134ff3c332f}" ma:taxonomyMulti="true" ma:sspId="e385fb40-52d4-4fae-9c5b-3e8ff8a5878e" ma:termSetId="09814cd3-568e-fe90-9814-8d621ff8fb84" ma:anchorId="fba54fb3-c3e1-fe81-a776-ca4b69148c4d" ma:open="true" ma:isKeyword="false">
      <xsd:complexType>
        <xsd:sequence>
          <xsd:element ref="pc:Terms" minOccurs="0" maxOccurs="1"/>
        </xsd:sequence>
      </xsd:complexType>
    </xsd:element>
    <xsd:element name="MediaServiceLocation" ma:index="26" nillable="true" ma:displayName="Location" ma:hidden="true" ma:internalName="MediaServiceLocation" ma:readOnly="true">
      <xsd:simpleType>
        <xsd:restriction base="dms:Text"/>
      </xsd:simpleType>
    </xsd:element>
    <xsd:element name="MediaLengthInSeconds" ma:index="27" nillable="true" ma:displayName="MediaLengthInSeconds" ma:hidden="true" ma:internalName="MediaLengthInSeconds" ma:readOnly="true">
      <xsd:simpleType>
        <xsd:restriction base="dms:Unknown"/>
      </xsd:simpleType>
    </xsd:element>
    <xsd:element name="Background" ma:index="28" nillable="true" ma:displayName="Background" ma:default="0" ma:format="Dropdown" ma:hidden="true" ma:internalName="Background" ma:readOnly="false">
      <xsd:simpleType>
        <xsd:restriction base="dms:Boolean"/>
      </xsd:simpleType>
    </xsd:element>
    <xsd:element name="MediaServiceSearchProperties" ma:index="29" nillable="true" ma:displayName="MediaServiceSearchProperties" ma:hidden="true" ma:internalName="MediaServiceSearchProperties" ma:readOnly="true">
      <xsd:simpleType>
        <xsd:restriction base="dms:Note"/>
      </xsd:simpleType>
    </xsd:element>
    <xsd:element name="MediaServiceDocTags" ma:index="30" nillable="true" ma:displayName="MediaServiceDocTags" ma:hidden="true" ma:internalName="MediaServiceDocTags" ma:readOnly="true">
      <xsd:simpleType>
        <xsd:restriction base="dms:Note"/>
      </xsd:simpleType>
    </xsd:element>
    <xsd:element name="MediaServiceObjectDetectorVersions" ma:index="31" nillable="true" ma:displayName="MediaServiceObjectDetectorVersions" ma:description="" ma:hidden="true" ma:indexed="true" ma:internalName="MediaServiceObjectDetectorVersions" ma:readOnly="true">
      <xsd:simpleType>
        <xsd:restriction base="dms:Text"/>
      </xsd:simpleType>
    </xsd:element>
    <xsd:element name="MediaServiceSystemTags" ma:index="32" nillable="true" ma:displayName="MediaServiceSystemTags" ma:hidden="true" ma:internalName="MediaServiceSystemTags" ma:readOnly="true">
      <xsd:simpleType>
        <xsd:restriction base="dms:Note"/>
      </xsd:simpleType>
    </xsd:element>
    <xsd:element name="MediaServiceBillingMetadata" ma:index="33" nillable="true" ma:displayName="MediaServiceBillingMetadata" ma:hidden="true" ma:internalName="MediaServiceBillingMetadata"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hidden="true"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hidden="true" ma:internalName="SharedWithDetail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30e9df3-be65-4c73-a93b-d1236ebd677e"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3f6bfcbc-3db3-4ae6-bd76-326f0798ad28}" ma:internalName="TaxCatchAll" ma:readOnly="false" ma:showField="CatchAllData" ma:web="16c05727-aa75-4e4a-9b5f-8a80a116589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Image xmlns="71af3243-3dd4-4a8d-8c0d-dd76da1f02a5">
      <Url xsi:nil="true"/>
      <Description xsi:nil="true"/>
    </Image>
    <Status xmlns="71af3243-3dd4-4a8d-8c0d-dd76da1f02a5">Not started</Status>
    <Background xmlns="71af3243-3dd4-4a8d-8c0d-dd76da1f02a5">false</Background>
    <_ip_UnifiedCompliancePolicyProperties xmlns="http://schemas.microsoft.com/sharepoint/v3" xsi:nil="true"/>
    <ImageTagsTaxHTField xmlns="71af3243-3dd4-4a8d-8c0d-dd76da1f02a5">
      <Terms xmlns="http://schemas.microsoft.com/office/infopath/2007/PartnerControls"/>
    </ImageTagsTaxHTField>
    <TaxCatchAll xmlns="230e9df3-be65-4c73-a93b-d1236ebd677e" xsi:nil="true"/>
    <MediaServiceKeyPoints xmlns="71af3243-3dd4-4a8d-8c0d-dd76da1f02a5"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83A9C388-2C06-4AF2-857C-74055069A29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71af3243-3dd4-4a8d-8c0d-dd76da1f02a5"/>
    <ds:schemaRef ds:uri="16c05727-aa75-4e4a-9b5f-8a80a1165891"/>
    <ds:schemaRef ds:uri="230e9df3-be65-4c73-a93b-d1236ebd677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EF782DA7-86C0-4A84-A860-11A1E6E3FB6B}">
  <ds:schemaRefs>
    <ds:schemaRef ds:uri="http://www.w3.org/XML/1998/namespace"/>
    <ds:schemaRef ds:uri="http://schemas.microsoft.com/office/2006/documentManagement/types"/>
    <ds:schemaRef ds:uri="http://purl.org/dc/elements/1.1/"/>
    <ds:schemaRef ds:uri="http://purl.org/dc/terms/"/>
    <ds:schemaRef ds:uri="http://purl.org/dc/dcmitype/"/>
    <ds:schemaRef ds:uri="http://schemas.microsoft.com/office/infopath/2007/PartnerControls"/>
    <ds:schemaRef ds:uri="71af3243-3dd4-4a8d-8c0d-dd76da1f02a5"/>
    <ds:schemaRef ds:uri="http://schemas.microsoft.com/sharepoint/v3"/>
    <ds:schemaRef ds:uri="http://schemas.microsoft.com/office/2006/metadata/properties"/>
    <ds:schemaRef ds:uri="http://schemas.openxmlformats.org/package/2006/metadata/core-properties"/>
    <ds:schemaRef ds:uri="230e9df3-be65-4c73-a93b-d1236ebd677e"/>
    <ds:schemaRef ds:uri="16c05727-aa75-4e4a-9b5f-8a80a1165891"/>
  </ds:schemaRefs>
</ds:datastoreItem>
</file>

<file path=customXml/itemProps3.xml><?xml version="1.0" encoding="utf-8"?>
<ds:datastoreItem xmlns:ds="http://schemas.openxmlformats.org/officeDocument/2006/customXml" ds:itemID="{076F8FCD-0A1F-4F6A-8F55-15E9E87E2E4C}">
  <ds:schemaRefs>
    <ds:schemaRef ds:uri="http://schemas.microsoft.com/sharepoint/v3/contenttype/forms"/>
  </ds:schemaRefs>
</ds:datastoreItem>
</file>

<file path=docMetadata/LabelInfo.xml><?xml version="1.0" encoding="utf-8"?>
<clbl:labelList xmlns:clbl="http://schemas.microsoft.com/office/2020/mipLabelMetadata"/>
</file>

<file path=docProps/app.xml><?xml version="1.0" encoding="utf-8"?>
<Properties xmlns="http://schemas.openxmlformats.org/officeDocument/2006/extended-properties" xmlns:vt="http://schemas.openxmlformats.org/officeDocument/2006/docPropsVTypes">
  <Template>Gallery</Template>
  <TotalTime>0</TotalTime>
  <Words>3244</Words>
  <Application>Microsoft Office PowerPoint</Application>
  <PresentationFormat>Widescreen</PresentationFormat>
  <Paragraphs>436</Paragraphs>
  <Slides>74</Slides>
  <Notes>6</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74</vt:i4>
      </vt:variant>
    </vt:vector>
  </HeadingPairs>
  <TitlesOfParts>
    <vt:vector size="84" baseType="lpstr">
      <vt:lpstr>Agency FB</vt:lpstr>
      <vt:lpstr>Amasis MT Pro Black</vt:lpstr>
      <vt:lpstr>Aptos</vt:lpstr>
      <vt:lpstr>Arial</vt:lpstr>
      <vt:lpstr>Arial Rounded MT Bold</vt:lpstr>
      <vt:lpstr>Britannic Bold</vt:lpstr>
      <vt:lpstr>Gill Sans MT</vt:lpstr>
      <vt:lpstr>Playfair Display Black</vt:lpstr>
      <vt:lpstr>Stencil</vt:lpstr>
      <vt:lpstr>Gallery</vt:lpstr>
      <vt:lpstr>Analysing, Ethically Hacking and Securing an Enterprise Network accb 6000</vt:lpstr>
      <vt:lpstr>Kali linux 2019</vt:lpstr>
      <vt:lpstr>PowerPoint Presentation</vt:lpstr>
      <vt:lpstr>Welcome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Task 1.  Network test</vt:lpstr>
      <vt:lpstr>1. IPCONFIG / ALL Checking all virtual machines’ IP address. Command: IPCONFIG – WINDOWS IP A - LINUX</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The original topology suggests separate Swansea and London subnets.  However, in the lab environment implemented, all virtual machines were configured on the 192.168.1.0/24 network to ensure full connectivity.  Additional internal interfaces were used to simulate segmentation.  The objective of inter-machine communication across the infrastructure was successfully achieved.</vt:lpstr>
      <vt:lpstr>2.2 – Vulnerability Assessment</vt:lpstr>
      <vt:lpstr>S_DC (Windows server) Vulnerability analysis  </vt:lpstr>
      <vt:lpstr>PowerPoint Presentation</vt:lpstr>
      <vt:lpstr>B. : FTP (Port 21) – VERY HIGH RISK</vt:lpstr>
      <vt:lpstr>C. SMB (Port 445) – CRITICAL!</vt:lpstr>
      <vt:lpstr>D. LDAP / Kerberos (Ports 389, 88, 464)   Problem: Active Directory authentication services  Highly sensitive   Risk: Credential attacks  Domain compromise </vt:lpstr>
      <vt:lpstr>                                                  E. Printer Service (515)  Problem:  Often forgotten service  Risk:   Exploitable in some attacks (Print Spooler issues)    </vt:lpstr>
      <vt:lpstr>    </vt:lpstr>
      <vt:lpstr>Conclusion of S-DC server analysis</vt:lpstr>
      <vt:lpstr>Categorised vulnerabilities high severity</vt:lpstr>
      <vt:lpstr>Categorised vulnerabilities medium severity</vt:lpstr>
      <vt:lpstr>Categorised vulnerabilities low severity</vt:lpstr>
      <vt:lpstr>Summary</vt:lpstr>
      <vt:lpstr> Vulnerabilities for Live Presentation:     HIGH severity:  nmap -p 445 192.168.1.1  </vt:lpstr>
      <vt:lpstr>vulnerabilities (continued)    MEDIUM severity:  SSHnmap  nmap -p 22 192.168.1.207  </vt:lpstr>
      <vt:lpstr>vulnerabilities (continued)    LOW severity:   Legacy services  nmap-p 7,9,13,17,19 192.168.1.1</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Mitigations and Security recommendations</vt:lpstr>
      <vt:lpstr>Mitigations and Security recommendations</vt:lpstr>
      <vt:lpstr>Mitigations and Security recommendations</vt:lpstr>
      <vt:lpstr>Mitigations and Security recommendations</vt:lpstr>
      <vt:lpstr>Restricting SMB and securing remote access services like SSH  are the highest priority, compared with other vulnerabilities as they provide direct system access</vt:lpstr>
      <vt:lpstr>Task 3: Ethical Hacking SWANSEA.ACCA Network </vt:lpstr>
      <vt:lpstr>Exploitation</vt:lpstr>
      <vt:lpstr>Post Exploitation</vt:lpstr>
      <vt:lpstr>Post Exploitation</vt:lpstr>
      <vt:lpstr>Task 4: Network Security Measures for SWANSEA.ACCA Network </vt:lpstr>
      <vt:lpstr>Task 4: Network Security Measures for SWANSEA.ACCA Network </vt:lpstr>
      <vt:lpstr>Task 4: Network Security Measures for SWANSEA.ACCA Network </vt:lpstr>
      <vt:lpstr>Task 4: Network Security Measures for SWANSEA.ACCA Network </vt:lpstr>
      <vt:lpstr>Task 4: Network Security Measures for SWANSEA.ACCA Network </vt:lpstr>
      <vt:lpstr>London network L-CD and L1 client</vt:lpstr>
      <vt:lpstr>PowerPoint Presentation</vt:lpstr>
      <vt:lpstr>PowerPoint Presentation</vt:lpstr>
      <vt:lpstr>Disable unused services London server L-CD</vt:lpstr>
      <vt:lpstr>Disable unused services London server L-CD</vt:lpstr>
      <vt:lpstr>Firewalls and access controls</vt:lpstr>
      <vt:lpstr>Allow SSH, Local traffic, Int network only (ACL) </vt:lpstr>
      <vt:lpstr>Verification of access controls</vt:lpstr>
      <vt:lpstr>Configuration of firewalls and access controls</vt:lpstr>
      <vt:lpstr>Other attacks: Eternal blue</vt:lpstr>
      <vt:lpstr>Eternal blue</vt:lpstr>
      <vt:lpstr>Vulnerability check on Windows 10,  Swansea network for EternalBlue</vt:lpstr>
      <vt:lpstr>Q &amp; A</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Morgan Dora (2327894)</dc:creator>
  <cp:lastModifiedBy>Morgan Dora (2327894)</cp:lastModifiedBy>
  <cp:revision>1</cp:revision>
  <dcterms:created xsi:type="dcterms:W3CDTF">2026-04-21T14:48:16Z</dcterms:created>
  <dcterms:modified xsi:type="dcterms:W3CDTF">2026-04-23T03:57:48Z</dcterms:modified>
  <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y fmtid="{D5CDD505-2E9C-101B-9397-08002B2CF9AE}" pid="3" name="MediaServiceImageTags">
    <vt:lpwstr/>
  </property>
</Properties>
</file>