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1"/>
  </p:sldMasterIdLst>
  <p:sldIdLst>
    <p:sldId id="256" r:id="rId2"/>
    <p:sldId id="257" r:id="rId3"/>
    <p:sldId id="258" r:id="rId4"/>
    <p:sldId id="261" r:id="rId5"/>
    <p:sldId id="259" r:id="rId6"/>
    <p:sldId id="260"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8972F3-7D48-48B0-BBA6-292DCD60E418}" type="doc">
      <dgm:prSet loTypeId="urn:microsoft.com/office/officeart/2018/2/layout/IconVerticalSolidList" loCatId="icon" qsTypeId="urn:microsoft.com/office/officeart/2005/8/quickstyle/simple1" qsCatId="simple" csTypeId="urn:microsoft.com/office/officeart/2018/5/colors/Iconchunking_neutralbg_colorful2" csCatId="colorful" phldr="1"/>
      <dgm:spPr/>
      <dgm:t>
        <a:bodyPr/>
        <a:lstStyle/>
        <a:p>
          <a:endParaRPr lang="en-US"/>
        </a:p>
      </dgm:t>
    </dgm:pt>
    <dgm:pt modelId="{CB742A2A-B9B9-49D2-ABA4-E8FD8E0A2224}">
      <dgm:prSet/>
      <dgm:spPr/>
      <dgm:t>
        <a:bodyPr/>
        <a:lstStyle/>
        <a:p>
          <a:pPr>
            <a:lnSpc>
              <a:spcPct val="100000"/>
            </a:lnSpc>
          </a:pPr>
          <a:r>
            <a:rPr lang="en-GB"/>
            <a:t>Kellogg's is one of the world's leading companies</a:t>
          </a:r>
          <a:endParaRPr lang="en-US"/>
        </a:p>
      </dgm:t>
    </dgm:pt>
    <dgm:pt modelId="{E7F91909-4D88-4C38-9A9C-99FFF4BEB813}" type="parTrans" cxnId="{2BD6C7BD-916B-4681-A479-22FFE877BED6}">
      <dgm:prSet/>
      <dgm:spPr/>
      <dgm:t>
        <a:bodyPr/>
        <a:lstStyle/>
        <a:p>
          <a:endParaRPr lang="en-US"/>
        </a:p>
      </dgm:t>
    </dgm:pt>
    <dgm:pt modelId="{70261DA9-2017-46CB-8EEC-37865B7F67B2}" type="sibTrans" cxnId="{2BD6C7BD-916B-4681-A479-22FFE877BED6}">
      <dgm:prSet/>
      <dgm:spPr/>
      <dgm:t>
        <a:bodyPr/>
        <a:lstStyle/>
        <a:p>
          <a:endParaRPr lang="en-US"/>
        </a:p>
      </dgm:t>
    </dgm:pt>
    <dgm:pt modelId="{C4A44DE8-0F33-4891-BDDA-F987C5A83815}">
      <dgm:prSet/>
      <dgm:spPr/>
      <dgm:t>
        <a:bodyPr/>
        <a:lstStyle/>
        <a:p>
          <a:pPr>
            <a:lnSpc>
              <a:spcPct val="100000"/>
            </a:lnSpc>
          </a:pPr>
          <a:r>
            <a:rPr lang="en-GB"/>
            <a:t>leaders in health and nutrition</a:t>
          </a:r>
          <a:endParaRPr lang="en-US"/>
        </a:p>
      </dgm:t>
    </dgm:pt>
    <dgm:pt modelId="{2AB156CE-D0F6-447E-9E26-44B951CFC29D}" type="parTrans" cxnId="{59BCD878-B3B0-4BCA-A696-BFF8A16A626B}">
      <dgm:prSet/>
      <dgm:spPr/>
      <dgm:t>
        <a:bodyPr/>
        <a:lstStyle/>
        <a:p>
          <a:endParaRPr lang="en-US"/>
        </a:p>
      </dgm:t>
    </dgm:pt>
    <dgm:pt modelId="{3101FA2D-A457-48F2-B8EC-9C323408FA52}" type="sibTrans" cxnId="{59BCD878-B3B0-4BCA-A696-BFF8A16A626B}">
      <dgm:prSet/>
      <dgm:spPr/>
      <dgm:t>
        <a:bodyPr/>
        <a:lstStyle/>
        <a:p>
          <a:endParaRPr lang="en-US"/>
        </a:p>
      </dgm:t>
    </dgm:pt>
    <dgm:pt modelId="{C1380AF7-434E-47FE-8913-022C1399527E}">
      <dgm:prSet/>
      <dgm:spPr/>
      <dgm:t>
        <a:bodyPr/>
        <a:lstStyle/>
        <a:p>
          <a:pPr>
            <a:lnSpc>
              <a:spcPct val="100000"/>
            </a:lnSpc>
          </a:pPr>
          <a:r>
            <a:rPr lang="en-GB"/>
            <a:t>Motivation of the company founder</a:t>
          </a:r>
          <a:endParaRPr lang="en-US"/>
        </a:p>
      </dgm:t>
    </dgm:pt>
    <dgm:pt modelId="{EBC24157-82ED-4CD0-970D-A807A39D65BF}" type="parTrans" cxnId="{845DF713-2C7A-44A8-BE2A-5316CFA9297A}">
      <dgm:prSet/>
      <dgm:spPr/>
      <dgm:t>
        <a:bodyPr/>
        <a:lstStyle/>
        <a:p>
          <a:endParaRPr lang="en-US"/>
        </a:p>
      </dgm:t>
    </dgm:pt>
    <dgm:pt modelId="{D071D477-0896-428F-98D5-90FAE0F9FF55}" type="sibTrans" cxnId="{845DF713-2C7A-44A8-BE2A-5316CFA9297A}">
      <dgm:prSet/>
      <dgm:spPr/>
      <dgm:t>
        <a:bodyPr/>
        <a:lstStyle/>
        <a:p>
          <a:endParaRPr lang="en-US"/>
        </a:p>
      </dgm:t>
    </dgm:pt>
    <dgm:pt modelId="{95A494EA-6B43-4998-9468-91B319F35E03}" type="pres">
      <dgm:prSet presAssocID="{BB8972F3-7D48-48B0-BBA6-292DCD60E418}" presName="root" presStyleCnt="0">
        <dgm:presLayoutVars>
          <dgm:dir/>
          <dgm:resizeHandles val="exact"/>
        </dgm:presLayoutVars>
      </dgm:prSet>
      <dgm:spPr/>
    </dgm:pt>
    <dgm:pt modelId="{17FC8190-3302-4339-A8AE-8DB13D1BF3DF}" type="pres">
      <dgm:prSet presAssocID="{CB742A2A-B9B9-49D2-ABA4-E8FD8E0A2224}" presName="compNode" presStyleCnt="0"/>
      <dgm:spPr/>
    </dgm:pt>
    <dgm:pt modelId="{B74D0733-51C0-40DF-B59F-D113CF9DF9AE}" type="pres">
      <dgm:prSet presAssocID="{CB742A2A-B9B9-49D2-ABA4-E8FD8E0A2224}" presName="bgRect" presStyleLbl="bgShp" presStyleIdx="0" presStyleCnt="3"/>
      <dgm:spPr/>
    </dgm:pt>
    <dgm:pt modelId="{D8104532-2359-4954-AAD6-A5B9D678550B}" type="pres">
      <dgm:prSet presAssocID="{CB742A2A-B9B9-49D2-ABA4-E8FD8E0A222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odium"/>
        </a:ext>
      </dgm:extLst>
    </dgm:pt>
    <dgm:pt modelId="{D8B174E6-6D9F-450B-80F8-0A9FA08F7AC2}" type="pres">
      <dgm:prSet presAssocID="{CB742A2A-B9B9-49D2-ABA4-E8FD8E0A2224}" presName="spaceRect" presStyleCnt="0"/>
      <dgm:spPr/>
    </dgm:pt>
    <dgm:pt modelId="{CF0E69B0-F3C0-4BF2-AE91-39C777A67132}" type="pres">
      <dgm:prSet presAssocID="{CB742A2A-B9B9-49D2-ABA4-E8FD8E0A2224}" presName="parTx" presStyleLbl="revTx" presStyleIdx="0" presStyleCnt="3">
        <dgm:presLayoutVars>
          <dgm:chMax val="0"/>
          <dgm:chPref val="0"/>
        </dgm:presLayoutVars>
      </dgm:prSet>
      <dgm:spPr/>
    </dgm:pt>
    <dgm:pt modelId="{9576A3AC-2322-4746-AAEE-8DA4AF715AC9}" type="pres">
      <dgm:prSet presAssocID="{70261DA9-2017-46CB-8EEC-37865B7F67B2}" presName="sibTrans" presStyleCnt="0"/>
      <dgm:spPr/>
    </dgm:pt>
    <dgm:pt modelId="{70EBC3A0-DDCC-4910-B0D0-CED420A60595}" type="pres">
      <dgm:prSet presAssocID="{C4A44DE8-0F33-4891-BDDA-F987C5A83815}" presName="compNode" presStyleCnt="0"/>
      <dgm:spPr/>
    </dgm:pt>
    <dgm:pt modelId="{FB2FD03B-BD11-414B-975C-FB3B942251AF}" type="pres">
      <dgm:prSet presAssocID="{C4A44DE8-0F33-4891-BDDA-F987C5A83815}" presName="bgRect" presStyleLbl="bgShp" presStyleIdx="1" presStyleCnt="3"/>
      <dgm:spPr/>
    </dgm:pt>
    <dgm:pt modelId="{6CFFB142-D94E-4E07-ABBF-8E274F255AB5}" type="pres">
      <dgm:prSet presAssocID="{C4A44DE8-0F33-4891-BDDA-F987C5A8381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pple"/>
        </a:ext>
      </dgm:extLst>
    </dgm:pt>
    <dgm:pt modelId="{E7E32444-2AED-4341-AED6-9C2DE0287681}" type="pres">
      <dgm:prSet presAssocID="{C4A44DE8-0F33-4891-BDDA-F987C5A83815}" presName="spaceRect" presStyleCnt="0"/>
      <dgm:spPr/>
    </dgm:pt>
    <dgm:pt modelId="{E86358D1-F910-401C-9AAC-6F91EB03E43A}" type="pres">
      <dgm:prSet presAssocID="{C4A44DE8-0F33-4891-BDDA-F987C5A83815}" presName="parTx" presStyleLbl="revTx" presStyleIdx="1" presStyleCnt="3">
        <dgm:presLayoutVars>
          <dgm:chMax val="0"/>
          <dgm:chPref val="0"/>
        </dgm:presLayoutVars>
      </dgm:prSet>
      <dgm:spPr/>
    </dgm:pt>
    <dgm:pt modelId="{E8E5A731-3FDF-40B1-9747-54DDC389E9EA}" type="pres">
      <dgm:prSet presAssocID="{3101FA2D-A457-48F2-B8EC-9C323408FA52}" presName="sibTrans" presStyleCnt="0"/>
      <dgm:spPr/>
    </dgm:pt>
    <dgm:pt modelId="{260EE130-46FC-435F-A1FA-E8B35890EDA5}" type="pres">
      <dgm:prSet presAssocID="{C1380AF7-434E-47FE-8913-022C1399527E}" presName="compNode" presStyleCnt="0"/>
      <dgm:spPr/>
    </dgm:pt>
    <dgm:pt modelId="{2EBD5400-915E-412A-BB85-F16A79D11B81}" type="pres">
      <dgm:prSet presAssocID="{C1380AF7-434E-47FE-8913-022C1399527E}" presName="bgRect" presStyleLbl="bgShp" presStyleIdx="2" presStyleCnt="3"/>
      <dgm:spPr/>
    </dgm:pt>
    <dgm:pt modelId="{22C270A0-E02B-4CA2-836E-36328A6AF8DF}" type="pres">
      <dgm:prSet presAssocID="{C1380AF7-434E-47FE-8913-022C1399527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Success"/>
        </a:ext>
      </dgm:extLst>
    </dgm:pt>
    <dgm:pt modelId="{0BF13BD6-6B3F-4201-BC22-19F427E07733}" type="pres">
      <dgm:prSet presAssocID="{C1380AF7-434E-47FE-8913-022C1399527E}" presName="spaceRect" presStyleCnt="0"/>
      <dgm:spPr/>
    </dgm:pt>
    <dgm:pt modelId="{932CBB98-81D6-446E-8960-64B45C5D615C}" type="pres">
      <dgm:prSet presAssocID="{C1380AF7-434E-47FE-8913-022C1399527E}" presName="parTx" presStyleLbl="revTx" presStyleIdx="2" presStyleCnt="3">
        <dgm:presLayoutVars>
          <dgm:chMax val="0"/>
          <dgm:chPref val="0"/>
        </dgm:presLayoutVars>
      </dgm:prSet>
      <dgm:spPr/>
    </dgm:pt>
  </dgm:ptLst>
  <dgm:cxnLst>
    <dgm:cxn modelId="{247FAE00-A1EA-48F3-B2AC-7EB44961F2A8}" type="presOf" srcId="{C1380AF7-434E-47FE-8913-022C1399527E}" destId="{932CBB98-81D6-446E-8960-64B45C5D615C}" srcOrd="0" destOrd="0" presId="urn:microsoft.com/office/officeart/2018/2/layout/IconVerticalSolidList"/>
    <dgm:cxn modelId="{845DF713-2C7A-44A8-BE2A-5316CFA9297A}" srcId="{BB8972F3-7D48-48B0-BBA6-292DCD60E418}" destId="{C1380AF7-434E-47FE-8913-022C1399527E}" srcOrd="2" destOrd="0" parTransId="{EBC24157-82ED-4CD0-970D-A807A39D65BF}" sibTransId="{D071D477-0896-428F-98D5-90FAE0F9FF55}"/>
    <dgm:cxn modelId="{3E19C952-D255-4CAB-B308-BC0783CF4F1C}" type="presOf" srcId="{CB742A2A-B9B9-49D2-ABA4-E8FD8E0A2224}" destId="{CF0E69B0-F3C0-4BF2-AE91-39C777A67132}" srcOrd="0" destOrd="0" presId="urn:microsoft.com/office/officeart/2018/2/layout/IconVerticalSolidList"/>
    <dgm:cxn modelId="{AD4CD378-78A4-457A-9F51-0BD04CFF7146}" type="presOf" srcId="{C4A44DE8-0F33-4891-BDDA-F987C5A83815}" destId="{E86358D1-F910-401C-9AAC-6F91EB03E43A}" srcOrd="0" destOrd="0" presId="urn:microsoft.com/office/officeart/2018/2/layout/IconVerticalSolidList"/>
    <dgm:cxn modelId="{59BCD878-B3B0-4BCA-A696-BFF8A16A626B}" srcId="{BB8972F3-7D48-48B0-BBA6-292DCD60E418}" destId="{C4A44DE8-0F33-4891-BDDA-F987C5A83815}" srcOrd="1" destOrd="0" parTransId="{2AB156CE-D0F6-447E-9E26-44B951CFC29D}" sibTransId="{3101FA2D-A457-48F2-B8EC-9C323408FA52}"/>
    <dgm:cxn modelId="{017BBC96-BFBD-441A-8F38-D35840CAB52A}" type="presOf" srcId="{BB8972F3-7D48-48B0-BBA6-292DCD60E418}" destId="{95A494EA-6B43-4998-9468-91B319F35E03}" srcOrd="0" destOrd="0" presId="urn:microsoft.com/office/officeart/2018/2/layout/IconVerticalSolidList"/>
    <dgm:cxn modelId="{2BD6C7BD-916B-4681-A479-22FFE877BED6}" srcId="{BB8972F3-7D48-48B0-BBA6-292DCD60E418}" destId="{CB742A2A-B9B9-49D2-ABA4-E8FD8E0A2224}" srcOrd="0" destOrd="0" parTransId="{E7F91909-4D88-4C38-9A9C-99FFF4BEB813}" sibTransId="{70261DA9-2017-46CB-8EEC-37865B7F67B2}"/>
    <dgm:cxn modelId="{7A0BC9B0-4CCE-4282-A739-08FB60415B12}" type="presParOf" srcId="{95A494EA-6B43-4998-9468-91B319F35E03}" destId="{17FC8190-3302-4339-A8AE-8DB13D1BF3DF}" srcOrd="0" destOrd="0" presId="urn:microsoft.com/office/officeart/2018/2/layout/IconVerticalSolidList"/>
    <dgm:cxn modelId="{964B52E8-69B3-48C3-95E2-17393DCE8004}" type="presParOf" srcId="{17FC8190-3302-4339-A8AE-8DB13D1BF3DF}" destId="{B74D0733-51C0-40DF-B59F-D113CF9DF9AE}" srcOrd="0" destOrd="0" presId="urn:microsoft.com/office/officeart/2018/2/layout/IconVerticalSolidList"/>
    <dgm:cxn modelId="{0C6DBF33-51B9-40C8-B702-0B349174C94E}" type="presParOf" srcId="{17FC8190-3302-4339-A8AE-8DB13D1BF3DF}" destId="{D8104532-2359-4954-AAD6-A5B9D678550B}" srcOrd="1" destOrd="0" presId="urn:microsoft.com/office/officeart/2018/2/layout/IconVerticalSolidList"/>
    <dgm:cxn modelId="{0E3AD559-F068-4B6F-A2F5-56C84426D140}" type="presParOf" srcId="{17FC8190-3302-4339-A8AE-8DB13D1BF3DF}" destId="{D8B174E6-6D9F-450B-80F8-0A9FA08F7AC2}" srcOrd="2" destOrd="0" presId="urn:microsoft.com/office/officeart/2018/2/layout/IconVerticalSolidList"/>
    <dgm:cxn modelId="{A7C4FDA8-8ED1-490D-B10D-180ADB340D67}" type="presParOf" srcId="{17FC8190-3302-4339-A8AE-8DB13D1BF3DF}" destId="{CF0E69B0-F3C0-4BF2-AE91-39C777A67132}" srcOrd="3" destOrd="0" presId="urn:microsoft.com/office/officeart/2018/2/layout/IconVerticalSolidList"/>
    <dgm:cxn modelId="{DCDE9327-80B6-4FC7-9924-541927104258}" type="presParOf" srcId="{95A494EA-6B43-4998-9468-91B319F35E03}" destId="{9576A3AC-2322-4746-AAEE-8DA4AF715AC9}" srcOrd="1" destOrd="0" presId="urn:microsoft.com/office/officeart/2018/2/layout/IconVerticalSolidList"/>
    <dgm:cxn modelId="{ECED9535-4D46-4689-BD9F-0C28040225D7}" type="presParOf" srcId="{95A494EA-6B43-4998-9468-91B319F35E03}" destId="{70EBC3A0-DDCC-4910-B0D0-CED420A60595}" srcOrd="2" destOrd="0" presId="urn:microsoft.com/office/officeart/2018/2/layout/IconVerticalSolidList"/>
    <dgm:cxn modelId="{F663D1F4-642A-498B-BC96-D6C5BB47A25B}" type="presParOf" srcId="{70EBC3A0-DDCC-4910-B0D0-CED420A60595}" destId="{FB2FD03B-BD11-414B-975C-FB3B942251AF}" srcOrd="0" destOrd="0" presId="urn:microsoft.com/office/officeart/2018/2/layout/IconVerticalSolidList"/>
    <dgm:cxn modelId="{8BFAC713-E904-4FB0-B7C6-6B78FFE9D36D}" type="presParOf" srcId="{70EBC3A0-DDCC-4910-B0D0-CED420A60595}" destId="{6CFFB142-D94E-4E07-ABBF-8E274F255AB5}" srcOrd="1" destOrd="0" presId="urn:microsoft.com/office/officeart/2018/2/layout/IconVerticalSolidList"/>
    <dgm:cxn modelId="{ECF52248-3F21-4425-AC7B-A8EA137743B5}" type="presParOf" srcId="{70EBC3A0-DDCC-4910-B0D0-CED420A60595}" destId="{E7E32444-2AED-4341-AED6-9C2DE0287681}" srcOrd="2" destOrd="0" presId="urn:microsoft.com/office/officeart/2018/2/layout/IconVerticalSolidList"/>
    <dgm:cxn modelId="{3D17BA99-1643-451E-B374-5782572241E1}" type="presParOf" srcId="{70EBC3A0-DDCC-4910-B0D0-CED420A60595}" destId="{E86358D1-F910-401C-9AAC-6F91EB03E43A}" srcOrd="3" destOrd="0" presId="urn:microsoft.com/office/officeart/2018/2/layout/IconVerticalSolidList"/>
    <dgm:cxn modelId="{B23271BA-9470-41FF-95FB-DFBE2B2F0B49}" type="presParOf" srcId="{95A494EA-6B43-4998-9468-91B319F35E03}" destId="{E8E5A731-3FDF-40B1-9747-54DDC389E9EA}" srcOrd="3" destOrd="0" presId="urn:microsoft.com/office/officeart/2018/2/layout/IconVerticalSolidList"/>
    <dgm:cxn modelId="{6040C5FB-9B84-4DB8-98E5-2DD1BA85FE2F}" type="presParOf" srcId="{95A494EA-6B43-4998-9468-91B319F35E03}" destId="{260EE130-46FC-435F-A1FA-E8B35890EDA5}" srcOrd="4" destOrd="0" presId="urn:microsoft.com/office/officeart/2018/2/layout/IconVerticalSolidList"/>
    <dgm:cxn modelId="{427D8DD3-2D13-4F71-866A-52BB1E75912F}" type="presParOf" srcId="{260EE130-46FC-435F-A1FA-E8B35890EDA5}" destId="{2EBD5400-915E-412A-BB85-F16A79D11B81}" srcOrd="0" destOrd="0" presId="urn:microsoft.com/office/officeart/2018/2/layout/IconVerticalSolidList"/>
    <dgm:cxn modelId="{4527B8C7-E9A1-4B72-8366-7A37E48FC409}" type="presParOf" srcId="{260EE130-46FC-435F-A1FA-E8B35890EDA5}" destId="{22C270A0-E02B-4CA2-836E-36328A6AF8DF}" srcOrd="1" destOrd="0" presId="urn:microsoft.com/office/officeart/2018/2/layout/IconVerticalSolidList"/>
    <dgm:cxn modelId="{9A3F6F4B-E5BC-4AA8-A241-23E416903816}" type="presParOf" srcId="{260EE130-46FC-435F-A1FA-E8B35890EDA5}" destId="{0BF13BD6-6B3F-4201-BC22-19F427E07733}" srcOrd="2" destOrd="0" presId="urn:microsoft.com/office/officeart/2018/2/layout/IconVerticalSolidList"/>
    <dgm:cxn modelId="{B5B2F190-8342-4EEA-8BBE-CB23714F3700}" type="presParOf" srcId="{260EE130-46FC-435F-A1FA-E8B35890EDA5}" destId="{932CBB98-81D6-446E-8960-64B45C5D615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F3F8AD-17F2-4161-A604-3C432A86F2C2}"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B543178-37B2-47EC-9DD7-121E5D4CABE2}">
      <dgm:prSet/>
      <dgm:spPr/>
      <dgm:t>
        <a:bodyPr/>
        <a:lstStyle/>
        <a:p>
          <a:r>
            <a:rPr lang="en-US"/>
            <a:t>Treat others equally with dignity and respect</a:t>
          </a:r>
        </a:p>
      </dgm:t>
    </dgm:pt>
    <dgm:pt modelId="{A4409AAA-C17E-453D-8695-3DCA45EBF7BF}" type="parTrans" cxnId="{44BCE8CA-CD5C-4344-8C53-59D1896A2255}">
      <dgm:prSet/>
      <dgm:spPr/>
      <dgm:t>
        <a:bodyPr/>
        <a:lstStyle/>
        <a:p>
          <a:endParaRPr lang="en-US"/>
        </a:p>
      </dgm:t>
    </dgm:pt>
    <dgm:pt modelId="{375E11E5-AF23-4592-A2E9-21F936597BA5}" type="sibTrans" cxnId="{44BCE8CA-CD5C-4344-8C53-59D1896A2255}">
      <dgm:prSet/>
      <dgm:spPr/>
      <dgm:t>
        <a:bodyPr/>
        <a:lstStyle/>
        <a:p>
          <a:endParaRPr lang="en-US"/>
        </a:p>
      </dgm:t>
    </dgm:pt>
    <dgm:pt modelId="{E546B2DB-4E2E-43A3-9FDE-8D2134619F19}">
      <dgm:prSet/>
      <dgm:spPr/>
      <dgm:t>
        <a:bodyPr/>
        <a:lstStyle/>
        <a:p>
          <a:r>
            <a:rPr lang="en-US"/>
            <a:t>Supporting as well as promoting intra and inter departmental teamwork’s </a:t>
          </a:r>
        </a:p>
      </dgm:t>
    </dgm:pt>
    <dgm:pt modelId="{005BD378-3EFD-43B3-886B-C8A91CD519DD}" type="parTrans" cxnId="{E2FA771B-6551-4D52-8E6C-36941A5F0924}">
      <dgm:prSet/>
      <dgm:spPr/>
      <dgm:t>
        <a:bodyPr/>
        <a:lstStyle/>
        <a:p>
          <a:endParaRPr lang="en-US"/>
        </a:p>
      </dgm:t>
    </dgm:pt>
    <dgm:pt modelId="{3FE65BCD-3B50-4D89-8143-C70DFBBCF06E}" type="sibTrans" cxnId="{E2FA771B-6551-4D52-8E6C-36941A5F0924}">
      <dgm:prSet/>
      <dgm:spPr/>
      <dgm:t>
        <a:bodyPr/>
        <a:lstStyle/>
        <a:p>
          <a:endParaRPr lang="en-US"/>
        </a:p>
      </dgm:t>
    </dgm:pt>
    <dgm:pt modelId="{6F8B000C-1F02-4BB3-A802-CBB248102AB3}">
      <dgm:prSet/>
      <dgm:spPr/>
      <dgm:t>
        <a:bodyPr/>
        <a:lstStyle/>
        <a:p>
          <a:r>
            <a:rPr lang="en-US"/>
            <a:t>Understanding and consider that are needed and impacts of works others</a:t>
          </a:r>
        </a:p>
      </dgm:t>
    </dgm:pt>
    <dgm:pt modelId="{B5DED8D9-3013-4BC0-83A1-74538B5E62F8}" type="parTrans" cxnId="{E732DA50-4481-4703-8DD6-5571B3FF3037}">
      <dgm:prSet/>
      <dgm:spPr/>
      <dgm:t>
        <a:bodyPr/>
        <a:lstStyle/>
        <a:p>
          <a:endParaRPr lang="en-US"/>
        </a:p>
      </dgm:t>
    </dgm:pt>
    <dgm:pt modelId="{939A95B4-4DFC-4227-B1BA-937B20CC4C5A}" type="sibTrans" cxnId="{E732DA50-4481-4703-8DD6-5571B3FF3037}">
      <dgm:prSet/>
      <dgm:spPr/>
      <dgm:t>
        <a:bodyPr/>
        <a:lstStyle/>
        <a:p>
          <a:endParaRPr lang="en-US"/>
        </a:p>
      </dgm:t>
    </dgm:pt>
    <dgm:pt modelId="{1762DC2C-E4C7-4252-A63D-A5ED4E248A6A}">
      <dgm:prSet/>
      <dgm:spPr/>
      <dgm:t>
        <a:bodyPr/>
        <a:lstStyle/>
        <a:p>
          <a:r>
            <a:rPr lang="en-US"/>
            <a:t>Demonstration ability to problems solves and making timely decisions has been carried in better ways. </a:t>
          </a:r>
        </a:p>
      </dgm:t>
    </dgm:pt>
    <dgm:pt modelId="{6EC8DA96-6682-4B65-B1AE-6F8FD718D3F1}" type="parTrans" cxnId="{A7746C70-FFC6-4ABE-B033-8FB158C0432F}">
      <dgm:prSet/>
      <dgm:spPr/>
      <dgm:t>
        <a:bodyPr/>
        <a:lstStyle/>
        <a:p>
          <a:endParaRPr lang="en-US"/>
        </a:p>
      </dgm:t>
    </dgm:pt>
    <dgm:pt modelId="{CFF62AFA-E867-4944-94D6-D5E2FFD79D04}" type="sibTrans" cxnId="{A7746C70-FFC6-4ABE-B033-8FB158C0432F}">
      <dgm:prSet/>
      <dgm:spPr/>
      <dgm:t>
        <a:bodyPr/>
        <a:lstStyle/>
        <a:p>
          <a:endParaRPr lang="en-US"/>
        </a:p>
      </dgm:t>
    </dgm:pt>
    <dgm:pt modelId="{34AE77CE-B435-40D6-B5DF-AE619CB9EDE4}" type="pres">
      <dgm:prSet presAssocID="{75F3F8AD-17F2-4161-A604-3C432A86F2C2}" presName="root" presStyleCnt="0">
        <dgm:presLayoutVars>
          <dgm:dir/>
          <dgm:resizeHandles val="exact"/>
        </dgm:presLayoutVars>
      </dgm:prSet>
      <dgm:spPr/>
    </dgm:pt>
    <dgm:pt modelId="{E76881E2-F898-407D-8E0A-D7BE4E11E8DC}" type="pres">
      <dgm:prSet presAssocID="{75F3F8AD-17F2-4161-A604-3C432A86F2C2}" presName="container" presStyleCnt="0">
        <dgm:presLayoutVars>
          <dgm:dir/>
          <dgm:resizeHandles val="exact"/>
        </dgm:presLayoutVars>
      </dgm:prSet>
      <dgm:spPr/>
    </dgm:pt>
    <dgm:pt modelId="{F2855879-013C-4969-A3F4-E60D850A907A}" type="pres">
      <dgm:prSet presAssocID="{7B543178-37B2-47EC-9DD7-121E5D4CABE2}" presName="compNode" presStyleCnt="0"/>
      <dgm:spPr/>
    </dgm:pt>
    <dgm:pt modelId="{267EAE7D-0401-4A04-A722-31833658B1E1}" type="pres">
      <dgm:prSet presAssocID="{7B543178-37B2-47EC-9DD7-121E5D4CABE2}" presName="iconBgRect" presStyleLbl="bgShp" presStyleIdx="0" presStyleCnt="4"/>
      <dgm:spPr/>
    </dgm:pt>
    <dgm:pt modelId="{4F2A33FE-1749-4FD6-BBB3-D7F9DE8272D8}" type="pres">
      <dgm:prSet presAssocID="{7B543178-37B2-47EC-9DD7-121E5D4CABE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ildren"/>
        </a:ext>
      </dgm:extLst>
    </dgm:pt>
    <dgm:pt modelId="{A050E3BF-4F23-415F-ABFD-01D7AB14647D}" type="pres">
      <dgm:prSet presAssocID="{7B543178-37B2-47EC-9DD7-121E5D4CABE2}" presName="spaceRect" presStyleCnt="0"/>
      <dgm:spPr/>
    </dgm:pt>
    <dgm:pt modelId="{FF10943F-FCDD-4131-942D-7B1F3B5E882C}" type="pres">
      <dgm:prSet presAssocID="{7B543178-37B2-47EC-9DD7-121E5D4CABE2}" presName="textRect" presStyleLbl="revTx" presStyleIdx="0" presStyleCnt="4">
        <dgm:presLayoutVars>
          <dgm:chMax val="1"/>
          <dgm:chPref val="1"/>
        </dgm:presLayoutVars>
      </dgm:prSet>
      <dgm:spPr/>
    </dgm:pt>
    <dgm:pt modelId="{A5EEFE98-1BFD-4CC7-8EF2-F5CFA8D7F225}" type="pres">
      <dgm:prSet presAssocID="{375E11E5-AF23-4592-A2E9-21F936597BA5}" presName="sibTrans" presStyleLbl="sibTrans2D1" presStyleIdx="0" presStyleCnt="0"/>
      <dgm:spPr/>
    </dgm:pt>
    <dgm:pt modelId="{9FFE731E-B4A7-4A78-A840-071CF36F2907}" type="pres">
      <dgm:prSet presAssocID="{E546B2DB-4E2E-43A3-9FDE-8D2134619F19}" presName="compNode" presStyleCnt="0"/>
      <dgm:spPr/>
    </dgm:pt>
    <dgm:pt modelId="{B50008E1-BF74-48D0-9EB0-DF5762787C09}" type="pres">
      <dgm:prSet presAssocID="{E546B2DB-4E2E-43A3-9FDE-8D2134619F19}" presName="iconBgRect" presStyleLbl="bgShp" presStyleIdx="1" presStyleCnt="4"/>
      <dgm:spPr/>
    </dgm:pt>
    <dgm:pt modelId="{10E5278C-D518-45EB-B67D-6B8CF31CA64E}" type="pres">
      <dgm:prSet presAssocID="{E546B2DB-4E2E-43A3-9FDE-8D2134619F1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03C54191-8117-48AA-8EED-74C66ACE5397}" type="pres">
      <dgm:prSet presAssocID="{E546B2DB-4E2E-43A3-9FDE-8D2134619F19}" presName="spaceRect" presStyleCnt="0"/>
      <dgm:spPr/>
    </dgm:pt>
    <dgm:pt modelId="{B8C2FE3E-A7FB-4BBB-B89C-E19F4F63F8C5}" type="pres">
      <dgm:prSet presAssocID="{E546B2DB-4E2E-43A3-9FDE-8D2134619F19}" presName="textRect" presStyleLbl="revTx" presStyleIdx="1" presStyleCnt="4">
        <dgm:presLayoutVars>
          <dgm:chMax val="1"/>
          <dgm:chPref val="1"/>
        </dgm:presLayoutVars>
      </dgm:prSet>
      <dgm:spPr/>
    </dgm:pt>
    <dgm:pt modelId="{504D7A74-F19B-4885-AC24-A445BF229A61}" type="pres">
      <dgm:prSet presAssocID="{3FE65BCD-3B50-4D89-8143-C70DFBBCF06E}" presName="sibTrans" presStyleLbl="sibTrans2D1" presStyleIdx="0" presStyleCnt="0"/>
      <dgm:spPr/>
    </dgm:pt>
    <dgm:pt modelId="{3874BC4F-CFE0-4EF9-B67F-BF0A33977354}" type="pres">
      <dgm:prSet presAssocID="{6F8B000C-1F02-4BB3-A802-CBB248102AB3}" presName="compNode" presStyleCnt="0"/>
      <dgm:spPr/>
    </dgm:pt>
    <dgm:pt modelId="{B410054B-4E58-4710-A46B-1A4AEACD1828}" type="pres">
      <dgm:prSet presAssocID="{6F8B000C-1F02-4BB3-A802-CBB248102AB3}" presName="iconBgRect" presStyleLbl="bgShp" presStyleIdx="2" presStyleCnt="4"/>
      <dgm:spPr/>
    </dgm:pt>
    <dgm:pt modelId="{7D01C3A5-631C-4B0C-AF03-A893D28490E9}" type="pres">
      <dgm:prSet presAssocID="{6F8B000C-1F02-4BB3-A802-CBB248102AB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Venn Diagram"/>
        </a:ext>
      </dgm:extLst>
    </dgm:pt>
    <dgm:pt modelId="{EF296C0B-43D0-40D8-B8AE-B502952D80FE}" type="pres">
      <dgm:prSet presAssocID="{6F8B000C-1F02-4BB3-A802-CBB248102AB3}" presName="spaceRect" presStyleCnt="0"/>
      <dgm:spPr/>
    </dgm:pt>
    <dgm:pt modelId="{84D832AA-6301-4F0C-8820-4C210B659FCD}" type="pres">
      <dgm:prSet presAssocID="{6F8B000C-1F02-4BB3-A802-CBB248102AB3}" presName="textRect" presStyleLbl="revTx" presStyleIdx="2" presStyleCnt="4">
        <dgm:presLayoutVars>
          <dgm:chMax val="1"/>
          <dgm:chPref val="1"/>
        </dgm:presLayoutVars>
      </dgm:prSet>
      <dgm:spPr/>
    </dgm:pt>
    <dgm:pt modelId="{A907AB0D-DE59-4DD2-BF14-17FEF32D233B}" type="pres">
      <dgm:prSet presAssocID="{939A95B4-4DFC-4227-B1BA-937B20CC4C5A}" presName="sibTrans" presStyleLbl="sibTrans2D1" presStyleIdx="0" presStyleCnt="0"/>
      <dgm:spPr/>
    </dgm:pt>
    <dgm:pt modelId="{E788C2B4-3CDA-4D39-B539-5537C463E8C2}" type="pres">
      <dgm:prSet presAssocID="{1762DC2C-E4C7-4252-A63D-A5ED4E248A6A}" presName="compNode" presStyleCnt="0"/>
      <dgm:spPr/>
    </dgm:pt>
    <dgm:pt modelId="{77C6ACA3-D628-4D22-99B2-16F4D785A8C7}" type="pres">
      <dgm:prSet presAssocID="{1762DC2C-E4C7-4252-A63D-A5ED4E248A6A}" presName="iconBgRect" presStyleLbl="bgShp" presStyleIdx="3" presStyleCnt="4"/>
      <dgm:spPr/>
    </dgm:pt>
    <dgm:pt modelId="{AECF3328-78B0-493E-9CB9-DC4BA77709E1}" type="pres">
      <dgm:prSet presAssocID="{1762DC2C-E4C7-4252-A63D-A5ED4E248A6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Brainstorm"/>
        </a:ext>
      </dgm:extLst>
    </dgm:pt>
    <dgm:pt modelId="{F4D8A2BC-508D-42DC-8C80-4421F3C26CC3}" type="pres">
      <dgm:prSet presAssocID="{1762DC2C-E4C7-4252-A63D-A5ED4E248A6A}" presName="spaceRect" presStyleCnt="0"/>
      <dgm:spPr/>
    </dgm:pt>
    <dgm:pt modelId="{308757F3-3B7D-4E54-8B94-18F49A688C20}" type="pres">
      <dgm:prSet presAssocID="{1762DC2C-E4C7-4252-A63D-A5ED4E248A6A}" presName="textRect" presStyleLbl="revTx" presStyleIdx="3" presStyleCnt="4">
        <dgm:presLayoutVars>
          <dgm:chMax val="1"/>
          <dgm:chPref val="1"/>
        </dgm:presLayoutVars>
      </dgm:prSet>
      <dgm:spPr/>
    </dgm:pt>
  </dgm:ptLst>
  <dgm:cxnLst>
    <dgm:cxn modelId="{C1822113-29F4-419C-BE6A-0D805BD12F19}" type="presOf" srcId="{6F8B000C-1F02-4BB3-A802-CBB248102AB3}" destId="{84D832AA-6301-4F0C-8820-4C210B659FCD}" srcOrd="0" destOrd="0" presId="urn:microsoft.com/office/officeart/2018/2/layout/IconCircleList"/>
    <dgm:cxn modelId="{E2FA771B-6551-4D52-8E6C-36941A5F0924}" srcId="{75F3F8AD-17F2-4161-A604-3C432A86F2C2}" destId="{E546B2DB-4E2E-43A3-9FDE-8D2134619F19}" srcOrd="1" destOrd="0" parTransId="{005BD378-3EFD-43B3-886B-C8A91CD519DD}" sibTransId="{3FE65BCD-3B50-4D89-8143-C70DFBBCF06E}"/>
    <dgm:cxn modelId="{75A63825-AF99-48EA-B095-5305FDD03288}" type="presOf" srcId="{939A95B4-4DFC-4227-B1BA-937B20CC4C5A}" destId="{A907AB0D-DE59-4DD2-BF14-17FEF32D233B}" srcOrd="0" destOrd="0" presId="urn:microsoft.com/office/officeart/2018/2/layout/IconCircleList"/>
    <dgm:cxn modelId="{BA50412A-DE74-4D1E-8229-2EB45B8DF8C9}" type="presOf" srcId="{7B543178-37B2-47EC-9DD7-121E5D4CABE2}" destId="{FF10943F-FCDD-4131-942D-7B1F3B5E882C}" srcOrd="0" destOrd="0" presId="urn:microsoft.com/office/officeart/2018/2/layout/IconCircleList"/>
    <dgm:cxn modelId="{12E2CF5C-2482-452D-9EBD-199315332637}" type="presOf" srcId="{75F3F8AD-17F2-4161-A604-3C432A86F2C2}" destId="{34AE77CE-B435-40D6-B5DF-AE619CB9EDE4}" srcOrd="0" destOrd="0" presId="urn:microsoft.com/office/officeart/2018/2/layout/IconCircleList"/>
    <dgm:cxn modelId="{4BC5C14A-8D7F-4D09-ACDB-916C59DB0388}" type="presOf" srcId="{E546B2DB-4E2E-43A3-9FDE-8D2134619F19}" destId="{B8C2FE3E-A7FB-4BBB-B89C-E19F4F63F8C5}" srcOrd="0" destOrd="0" presId="urn:microsoft.com/office/officeart/2018/2/layout/IconCircleList"/>
    <dgm:cxn modelId="{A7746C70-FFC6-4ABE-B033-8FB158C0432F}" srcId="{75F3F8AD-17F2-4161-A604-3C432A86F2C2}" destId="{1762DC2C-E4C7-4252-A63D-A5ED4E248A6A}" srcOrd="3" destOrd="0" parTransId="{6EC8DA96-6682-4B65-B1AE-6F8FD718D3F1}" sibTransId="{CFF62AFA-E867-4944-94D6-D5E2FFD79D04}"/>
    <dgm:cxn modelId="{E732DA50-4481-4703-8DD6-5571B3FF3037}" srcId="{75F3F8AD-17F2-4161-A604-3C432A86F2C2}" destId="{6F8B000C-1F02-4BB3-A802-CBB248102AB3}" srcOrd="2" destOrd="0" parTransId="{B5DED8D9-3013-4BC0-83A1-74538B5E62F8}" sibTransId="{939A95B4-4DFC-4227-B1BA-937B20CC4C5A}"/>
    <dgm:cxn modelId="{BB80798C-C0A6-4FA0-9AE2-3287505691AA}" type="presOf" srcId="{3FE65BCD-3B50-4D89-8143-C70DFBBCF06E}" destId="{504D7A74-F19B-4885-AC24-A445BF229A61}" srcOrd="0" destOrd="0" presId="urn:microsoft.com/office/officeart/2018/2/layout/IconCircleList"/>
    <dgm:cxn modelId="{9F4A2EA9-CAF4-4675-B6BA-6E29B3204211}" type="presOf" srcId="{1762DC2C-E4C7-4252-A63D-A5ED4E248A6A}" destId="{308757F3-3B7D-4E54-8B94-18F49A688C20}" srcOrd="0" destOrd="0" presId="urn:microsoft.com/office/officeart/2018/2/layout/IconCircleList"/>
    <dgm:cxn modelId="{44BCE8CA-CD5C-4344-8C53-59D1896A2255}" srcId="{75F3F8AD-17F2-4161-A604-3C432A86F2C2}" destId="{7B543178-37B2-47EC-9DD7-121E5D4CABE2}" srcOrd="0" destOrd="0" parTransId="{A4409AAA-C17E-453D-8695-3DCA45EBF7BF}" sibTransId="{375E11E5-AF23-4592-A2E9-21F936597BA5}"/>
    <dgm:cxn modelId="{14D3ADCF-4CF1-4697-A61A-EC170D916C31}" type="presOf" srcId="{375E11E5-AF23-4592-A2E9-21F936597BA5}" destId="{A5EEFE98-1BFD-4CC7-8EF2-F5CFA8D7F225}" srcOrd="0" destOrd="0" presId="urn:microsoft.com/office/officeart/2018/2/layout/IconCircleList"/>
    <dgm:cxn modelId="{F57E6593-408A-46EA-BB4A-5B6B38C5434A}" type="presParOf" srcId="{34AE77CE-B435-40D6-B5DF-AE619CB9EDE4}" destId="{E76881E2-F898-407D-8E0A-D7BE4E11E8DC}" srcOrd="0" destOrd="0" presId="urn:microsoft.com/office/officeart/2018/2/layout/IconCircleList"/>
    <dgm:cxn modelId="{1C8DC5A0-59A8-476E-9073-BA7B4D5FC8D4}" type="presParOf" srcId="{E76881E2-F898-407D-8E0A-D7BE4E11E8DC}" destId="{F2855879-013C-4969-A3F4-E60D850A907A}" srcOrd="0" destOrd="0" presId="urn:microsoft.com/office/officeart/2018/2/layout/IconCircleList"/>
    <dgm:cxn modelId="{F76338EA-823C-4904-A138-4379E4AA1713}" type="presParOf" srcId="{F2855879-013C-4969-A3F4-E60D850A907A}" destId="{267EAE7D-0401-4A04-A722-31833658B1E1}" srcOrd="0" destOrd="0" presId="urn:microsoft.com/office/officeart/2018/2/layout/IconCircleList"/>
    <dgm:cxn modelId="{E7B9D1FC-C4F0-4F22-A738-BA17D1835D09}" type="presParOf" srcId="{F2855879-013C-4969-A3F4-E60D850A907A}" destId="{4F2A33FE-1749-4FD6-BBB3-D7F9DE8272D8}" srcOrd="1" destOrd="0" presId="urn:microsoft.com/office/officeart/2018/2/layout/IconCircleList"/>
    <dgm:cxn modelId="{495DD2DA-8245-40D0-BDDE-1AA8918EACE3}" type="presParOf" srcId="{F2855879-013C-4969-A3F4-E60D850A907A}" destId="{A050E3BF-4F23-415F-ABFD-01D7AB14647D}" srcOrd="2" destOrd="0" presId="urn:microsoft.com/office/officeart/2018/2/layout/IconCircleList"/>
    <dgm:cxn modelId="{4846CE84-5BED-42C4-85E4-0840B9BB5686}" type="presParOf" srcId="{F2855879-013C-4969-A3F4-E60D850A907A}" destId="{FF10943F-FCDD-4131-942D-7B1F3B5E882C}" srcOrd="3" destOrd="0" presId="urn:microsoft.com/office/officeart/2018/2/layout/IconCircleList"/>
    <dgm:cxn modelId="{1C8E8E40-5CA5-4F83-9ABF-E66AB1707584}" type="presParOf" srcId="{E76881E2-F898-407D-8E0A-D7BE4E11E8DC}" destId="{A5EEFE98-1BFD-4CC7-8EF2-F5CFA8D7F225}" srcOrd="1" destOrd="0" presId="urn:microsoft.com/office/officeart/2018/2/layout/IconCircleList"/>
    <dgm:cxn modelId="{E2F003B9-2004-40BE-8FF2-FCA0650656A0}" type="presParOf" srcId="{E76881E2-F898-407D-8E0A-D7BE4E11E8DC}" destId="{9FFE731E-B4A7-4A78-A840-071CF36F2907}" srcOrd="2" destOrd="0" presId="urn:microsoft.com/office/officeart/2018/2/layout/IconCircleList"/>
    <dgm:cxn modelId="{46B39117-0148-421D-8B61-2872DB958217}" type="presParOf" srcId="{9FFE731E-B4A7-4A78-A840-071CF36F2907}" destId="{B50008E1-BF74-48D0-9EB0-DF5762787C09}" srcOrd="0" destOrd="0" presId="urn:microsoft.com/office/officeart/2018/2/layout/IconCircleList"/>
    <dgm:cxn modelId="{9A6E88A3-FF46-460C-A703-01D7A7199B86}" type="presParOf" srcId="{9FFE731E-B4A7-4A78-A840-071CF36F2907}" destId="{10E5278C-D518-45EB-B67D-6B8CF31CA64E}" srcOrd="1" destOrd="0" presId="urn:microsoft.com/office/officeart/2018/2/layout/IconCircleList"/>
    <dgm:cxn modelId="{92259F8E-A301-4292-8894-8C136FE7AB1F}" type="presParOf" srcId="{9FFE731E-B4A7-4A78-A840-071CF36F2907}" destId="{03C54191-8117-48AA-8EED-74C66ACE5397}" srcOrd="2" destOrd="0" presId="urn:microsoft.com/office/officeart/2018/2/layout/IconCircleList"/>
    <dgm:cxn modelId="{33011AC7-F060-4053-9332-BB7F362BD1B1}" type="presParOf" srcId="{9FFE731E-B4A7-4A78-A840-071CF36F2907}" destId="{B8C2FE3E-A7FB-4BBB-B89C-E19F4F63F8C5}" srcOrd="3" destOrd="0" presId="urn:microsoft.com/office/officeart/2018/2/layout/IconCircleList"/>
    <dgm:cxn modelId="{D5D85CFB-B7ED-40DB-8784-C234C16FC613}" type="presParOf" srcId="{E76881E2-F898-407D-8E0A-D7BE4E11E8DC}" destId="{504D7A74-F19B-4885-AC24-A445BF229A61}" srcOrd="3" destOrd="0" presId="urn:microsoft.com/office/officeart/2018/2/layout/IconCircleList"/>
    <dgm:cxn modelId="{6FDDD8A9-2315-440B-8FA3-12D5F0C210D3}" type="presParOf" srcId="{E76881E2-F898-407D-8E0A-D7BE4E11E8DC}" destId="{3874BC4F-CFE0-4EF9-B67F-BF0A33977354}" srcOrd="4" destOrd="0" presId="urn:microsoft.com/office/officeart/2018/2/layout/IconCircleList"/>
    <dgm:cxn modelId="{9B5C7F08-B4F2-4372-9580-97BD7A7EAE29}" type="presParOf" srcId="{3874BC4F-CFE0-4EF9-B67F-BF0A33977354}" destId="{B410054B-4E58-4710-A46B-1A4AEACD1828}" srcOrd="0" destOrd="0" presId="urn:microsoft.com/office/officeart/2018/2/layout/IconCircleList"/>
    <dgm:cxn modelId="{51868DE8-A1AF-4136-AFBA-F1AA689B6B49}" type="presParOf" srcId="{3874BC4F-CFE0-4EF9-B67F-BF0A33977354}" destId="{7D01C3A5-631C-4B0C-AF03-A893D28490E9}" srcOrd="1" destOrd="0" presId="urn:microsoft.com/office/officeart/2018/2/layout/IconCircleList"/>
    <dgm:cxn modelId="{7E8F159A-591C-4FD7-81C9-565FC96139EF}" type="presParOf" srcId="{3874BC4F-CFE0-4EF9-B67F-BF0A33977354}" destId="{EF296C0B-43D0-40D8-B8AE-B502952D80FE}" srcOrd="2" destOrd="0" presId="urn:microsoft.com/office/officeart/2018/2/layout/IconCircleList"/>
    <dgm:cxn modelId="{EFF896F6-BC42-454E-9DA2-7DE6CB270B8D}" type="presParOf" srcId="{3874BC4F-CFE0-4EF9-B67F-BF0A33977354}" destId="{84D832AA-6301-4F0C-8820-4C210B659FCD}" srcOrd="3" destOrd="0" presId="urn:microsoft.com/office/officeart/2018/2/layout/IconCircleList"/>
    <dgm:cxn modelId="{EBECD1DB-360A-4E14-8AB1-3BB3CC0C77A8}" type="presParOf" srcId="{E76881E2-F898-407D-8E0A-D7BE4E11E8DC}" destId="{A907AB0D-DE59-4DD2-BF14-17FEF32D233B}" srcOrd="5" destOrd="0" presId="urn:microsoft.com/office/officeart/2018/2/layout/IconCircleList"/>
    <dgm:cxn modelId="{B6C29FB6-45FA-4E14-85C3-9A4A22DDBC74}" type="presParOf" srcId="{E76881E2-F898-407D-8E0A-D7BE4E11E8DC}" destId="{E788C2B4-3CDA-4D39-B539-5537C463E8C2}" srcOrd="6" destOrd="0" presId="urn:microsoft.com/office/officeart/2018/2/layout/IconCircleList"/>
    <dgm:cxn modelId="{4D38AC2D-49D8-45C2-AD20-D48E656949FC}" type="presParOf" srcId="{E788C2B4-3CDA-4D39-B539-5537C463E8C2}" destId="{77C6ACA3-D628-4D22-99B2-16F4D785A8C7}" srcOrd="0" destOrd="0" presId="urn:microsoft.com/office/officeart/2018/2/layout/IconCircleList"/>
    <dgm:cxn modelId="{BD3136CA-C60E-4321-80BD-89109ADD5478}" type="presParOf" srcId="{E788C2B4-3CDA-4D39-B539-5537C463E8C2}" destId="{AECF3328-78B0-493E-9CB9-DC4BA77709E1}" srcOrd="1" destOrd="0" presId="urn:microsoft.com/office/officeart/2018/2/layout/IconCircleList"/>
    <dgm:cxn modelId="{0A6AA18D-B4DE-4B28-905A-52B967696AE6}" type="presParOf" srcId="{E788C2B4-3CDA-4D39-B539-5537C463E8C2}" destId="{F4D8A2BC-508D-42DC-8C80-4421F3C26CC3}" srcOrd="2" destOrd="0" presId="urn:microsoft.com/office/officeart/2018/2/layout/IconCircleList"/>
    <dgm:cxn modelId="{813B083B-E595-48C3-AC80-3A70C24CFC34}" type="presParOf" srcId="{E788C2B4-3CDA-4D39-B539-5537C463E8C2}" destId="{308757F3-3B7D-4E54-8B94-18F49A688C20}"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D0733-51C0-40DF-B59F-D113CF9DF9AE}">
      <dsp:nvSpPr>
        <dsp:cNvPr id="0" name=""/>
        <dsp:cNvSpPr/>
      </dsp:nvSpPr>
      <dsp:spPr>
        <a:xfrm>
          <a:off x="0" y="640"/>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104532-2359-4954-AAD6-A5B9D678550B}">
      <dsp:nvSpPr>
        <dsp:cNvPr id="0" name=""/>
        <dsp:cNvSpPr/>
      </dsp:nvSpPr>
      <dsp:spPr>
        <a:xfrm>
          <a:off x="453523" y="337971"/>
          <a:ext cx="824587" cy="8245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F0E69B0-F3C0-4BF2-AE91-39C777A67132}">
      <dsp:nvSpPr>
        <dsp:cNvPr id="0" name=""/>
        <dsp:cNvSpPr/>
      </dsp:nvSpPr>
      <dsp:spPr>
        <a:xfrm>
          <a:off x="1731633" y="640"/>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1111250">
            <a:lnSpc>
              <a:spcPct val="100000"/>
            </a:lnSpc>
            <a:spcBef>
              <a:spcPct val="0"/>
            </a:spcBef>
            <a:spcAft>
              <a:spcPct val="35000"/>
            </a:spcAft>
            <a:buNone/>
          </a:pPr>
          <a:r>
            <a:rPr lang="en-GB" sz="2500" kern="1200"/>
            <a:t>Kellogg's is one of the world's leading companies</a:t>
          </a:r>
          <a:endParaRPr lang="en-US" sz="2500" kern="1200"/>
        </a:p>
      </dsp:txBody>
      <dsp:txXfrm>
        <a:off x="1731633" y="640"/>
        <a:ext cx="4182575" cy="1499250"/>
      </dsp:txXfrm>
    </dsp:sp>
    <dsp:sp modelId="{FB2FD03B-BD11-414B-975C-FB3B942251AF}">
      <dsp:nvSpPr>
        <dsp:cNvPr id="0" name=""/>
        <dsp:cNvSpPr/>
      </dsp:nvSpPr>
      <dsp:spPr>
        <a:xfrm>
          <a:off x="0" y="1874703"/>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FFB142-D94E-4E07-ABBF-8E274F255AB5}">
      <dsp:nvSpPr>
        <dsp:cNvPr id="0" name=""/>
        <dsp:cNvSpPr/>
      </dsp:nvSpPr>
      <dsp:spPr>
        <a:xfrm>
          <a:off x="453523" y="2212034"/>
          <a:ext cx="824587" cy="8245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86358D1-F910-401C-9AAC-6F91EB03E43A}">
      <dsp:nvSpPr>
        <dsp:cNvPr id="0" name=""/>
        <dsp:cNvSpPr/>
      </dsp:nvSpPr>
      <dsp:spPr>
        <a:xfrm>
          <a:off x="1731633" y="1874703"/>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1111250">
            <a:lnSpc>
              <a:spcPct val="100000"/>
            </a:lnSpc>
            <a:spcBef>
              <a:spcPct val="0"/>
            </a:spcBef>
            <a:spcAft>
              <a:spcPct val="35000"/>
            </a:spcAft>
            <a:buNone/>
          </a:pPr>
          <a:r>
            <a:rPr lang="en-GB" sz="2500" kern="1200"/>
            <a:t>leaders in health and nutrition</a:t>
          </a:r>
          <a:endParaRPr lang="en-US" sz="2500" kern="1200"/>
        </a:p>
      </dsp:txBody>
      <dsp:txXfrm>
        <a:off x="1731633" y="1874703"/>
        <a:ext cx="4182575" cy="1499250"/>
      </dsp:txXfrm>
    </dsp:sp>
    <dsp:sp modelId="{2EBD5400-915E-412A-BB85-F16A79D11B81}">
      <dsp:nvSpPr>
        <dsp:cNvPr id="0" name=""/>
        <dsp:cNvSpPr/>
      </dsp:nvSpPr>
      <dsp:spPr>
        <a:xfrm>
          <a:off x="0" y="3748766"/>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C270A0-E02B-4CA2-836E-36328A6AF8DF}">
      <dsp:nvSpPr>
        <dsp:cNvPr id="0" name=""/>
        <dsp:cNvSpPr/>
      </dsp:nvSpPr>
      <dsp:spPr>
        <a:xfrm>
          <a:off x="453523" y="4086097"/>
          <a:ext cx="824587" cy="8245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32CBB98-81D6-446E-8960-64B45C5D615C}">
      <dsp:nvSpPr>
        <dsp:cNvPr id="0" name=""/>
        <dsp:cNvSpPr/>
      </dsp:nvSpPr>
      <dsp:spPr>
        <a:xfrm>
          <a:off x="1731633" y="3748766"/>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1111250">
            <a:lnSpc>
              <a:spcPct val="100000"/>
            </a:lnSpc>
            <a:spcBef>
              <a:spcPct val="0"/>
            </a:spcBef>
            <a:spcAft>
              <a:spcPct val="35000"/>
            </a:spcAft>
            <a:buNone/>
          </a:pPr>
          <a:r>
            <a:rPr lang="en-GB" sz="2500" kern="1200"/>
            <a:t>Motivation of the company founder</a:t>
          </a:r>
          <a:endParaRPr lang="en-US" sz="2500" kern="1200"/>
        </a:p>
      </dsp:txBody>
      <dsp:txXfrm>
        <a:off x="1731633" y="3748766"/>
        <a:ext cx="4182575" cy="14992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7EAE7D-0401-4A04-A722-31833658B1E1}">
      <dsp:nvSpPr>
        <dsp:cNvPr id="0" name=""/>
        <dsp:cNvSpPr/>
      </dsp:nvSpPr>
      <dsp:spPr>
        <a:xfrm>
          <a:off x="303223" y="2282"/>
          <a:ext cx="1190794" cy="119079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2A33FE-1749-4FD6-BBB3-D7F9DE8272D8}">
      <dsp:nvSpPr>
        <dsp:cNvPr id="0" name=""/>
        <dsp:cNvSpPr/>
      </dsp:nvSpPr>
      <dsp:spPr>
        <a:xfrm>
          <a:off x="553290" y="252348"/>
          <a:ext cx="690660" cy="69066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10943F-FCDD-4131-942D-7B1F3B5E882C}">
      <dsp:nvSpPr>
        <dsp:cNvPr id="0" name=""/>
        <dsp:cNvSpPr/>
      </dsp:nvSpPr>
      <dsp:spPr>
        <a:xfrm>
          <a:off x="1749188" y="2282"/>
          <a:ext cx="2806872" cy="1190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kern="1200"/>
            <a:t>Treat others equally with dignity and respect</a:t>
          </a:r>
        </a:p>
      </dsp:txBody>
      <dsp:txXfrm>
        <a:off x="1749188" y="2282"/>
        <a:ext cx="2806872" cy="1190794"/>
      </dsp:txXfrm>
    </dsp:sp>
    <dsp:sp modelId="{B50008E1-BF74-48D0-9EB0-DF5762787C09}">
      <dsp:nvSpPr>
        <dsp:cNvPr id="0" name=""/>
        <dsp:cNvSpPr/>
      </dsp:nvSpPr>
      <dsp:spPr>
        <a:xfrm>
          <a:off x="5045136" y="2282"/>
          <a:ext cx="1190794" cy="119079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E5278C-D518-45EB-B67D-6B8CF31CA64E}">
      <dsp:nvSpPr>
        <dsp:cNvPr id="0" name=""/>
        <dsp:cNvSpPr/>
      </dsp:nvSpPr>
      <dsp:spPr>
        <a:xfrm>
          <a:off x="5295203" y="252348"/>
          <a:ext cx="690660" cy="6906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8C2FE3E-A7FB-4BBB-B89C-E19F4F63F8C5}">
      <dsp:nvSpPr>
        <dsp:cNvPr id="0" name=""/>
        <dsp:cNvSpPr/>
      </dsp:nvSpPr>
      <dsp:spPr>
        <a:xfrm>
          <a:off x="6491101" y="2282"/>
          <a:ext cx="2806872" cy="1190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kern="1200"/>
            <a:t>Supporting as well as promoting intra and inter departmental teamwork’s </a:t>
          </a:r>
        </a:p>
      </dsp:txBody>
      <dsp:txXfrm>
        <a:off x="6491101" y="2282"/>
        <a:ext cx="2806872" cy="1190794"/>
      </dsp:txXfrm>
    </dsp:sp>
    <dsp:sp modelId="{B410054B-4E58-4710-A46B-1A4AEACD1828}">
      <dsp:nvSpPr>
        <dsp:cNvPr id="0" name=""/>
        <dsp:cNvSpPr/>
      </dsp:nvSpPr>
      <dsp:spPr>
        <a:xfrm>
          <a:off x="303223" y="1681806"/>
          <a:ext cx="1190794" cy="119079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01C3A5-631C-4B0C-AF03-A893D28490E9}">
      <dsp:nvSpPr>
        <dsp:cNvPr id="0" name=""/>
        <dsp:cNvSpPr/>
      </dsp:nvSpPr>
      <dsp:spPr>
        <a:xfrm>
          <a:off x="553290" y="1931873"/>
          <a:ext cx="690660" cy="69066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4D832AA-6301-4F0C-8820-4C210B659FCD}">
      <dsp:nvSpPr>
        <dsp:cNvPr id="0" name=""/>
        <dsp:cNvSpPr/>
      </dsp:nvSpPr>
      <dsp:spPr>
        <a:xfrm>
          <a:off x="1749188" y="1681806"/>
          <a:ext cx="2806872" cy="1190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kern="1200"/>
            <a:t>Understanding and consider that are needed and impacts of works others</a:t>
          </a:r>
        </a:p>
      </dsp:txBody>
      <dsp:txXfrm>
        <a:off x="1749188" y="1681806"/>
        <a:ext cx="2806872" cy="1190794"/>
      </dsp:txXfrm>
    </dsp:sp>
    <dsp:sp modelId="{77C6ACA3-D628-4D22-99B2-16F4D785A8C7}">
      <dsp:nvSpPr>
        <dsp:cNvPr id="0" name=""/>
        <dsp:cNvSpPr/>
      </dsp:nvSpPr>
      <dsp:spPr>
        <a:xfrm>
          <a:off x="5045136" y="1681806"/>
          <a:ext cx="1190794" cy="119079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CF3328-78B0-493E-9CB9-DC4BA77709E1}">
      <dsp:nvSpPr>
        <dsp:cNvPr id="0" name=""/>
        <dsp:cNvSpPr/>
      </dsp:nvSpPr>
      <dsp:spPr>
        <a:xfrm>
          <a:off x="5295203" y="1931873"/>
          <a:ext cx="690660" cy="69066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8757F3-3B7D-4E54-8B94-18F49A688C20}">
      <dsp:nvSpPr>
        <dsp:cNvPr id="0" name=""/>
        <dsp:cNvSpPr/>
      </dsp:nvSpPr>
      <dsp:spPr>
        <a:xfrm>
          <a:off x="6491101" y="1681806"/>
          <a:ext cx="2806872" cy="1190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kern="1200"/>
            <a:t>Demonstration ability to problems solves and making timely decisions has been carried in better ways. </a:t>
          </a:r>
        </a:p>
      </dsp:txBody>
      <dsp:txXfrm>
        <a:off x="6491101" y="1681806"/>
        <a:ext cx="2806872" cy="119079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o-RO"/>
              <a:t>Faceți clic pentru a edita stilul de titlu coordonator</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o-RO"/>
              <a:t>Faceți clic pentru a edita stilul de subtitlu coordonator</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A6E2896A-7B42-4918-BE95-AF445AD3041A}"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2295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2418144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9046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A67EC299-1DCE-44B1-BC74-4617E7C1F2EC}" type="datetimeFigureOut">
              <a:rPr lang="en-US" smtClean="0"/>
              <a:t>4/24/2019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289701505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A67EC299-1DCE-44B1-BC74-4617E7C1F2EC}" type="datetimeFigureOut">
              <a:rPr lang="en-US" smtClean="0"/>
              <a:t>4/24/2019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E2896A-7B42-4918-BE95-AF445AD3041A}"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1878288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A67EC299-1DCE-44B1-BC74-4617E7C1F2EC}" type="datetimeFigureOut">
              <a:rPr lang="en-US" smtClean="0"/>
              <a:t>4/24/2019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E2896A-7B42-4918-BE95-AF445AD3041A}"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56985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7EC299-1DCE-44B1-BC74-4617E7C1F2EC}" type="datetimeFigureOut">
              <a:rPr lang="en-US" smtClean="0"/>
              <a:t>4/24/2019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2940542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o-RO"/>
              <a:t>Faceți clic pentru a edita stilul de titlu coordonator</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A67EC299-1DCE-44B1-BC74-4617E7C1F2EC}" type="datetimeFigureOut">
              <a:rPr lang="en-US" smtClean="0"/>
              <a:t>4/24/2019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E2896A-7B42-4918-BE95-AF445AD3041A}"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865484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o-RO"/>
              <a:t>Faceți clic pentru a edita stilul de titlu coordonator</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A67EC299-1DCE-44B1-BC74-4617E7C1F2EC}" type="datetimeFigureOut">
              <a:rPr lang="en-US" smtClean="0"/>
              <a:t>4/24/2019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2432254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ine panoramică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A67EC299-1DCE-44B1-BC74-4617E7C1F2EC}" type="datetimeFigureOut">
              <a:rPr lang="en-US" smtClean="0"/>
              <a:t>4/24/2019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2968866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49427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o-RO"/>
              <a:t>Faceți clic pentru a edita stilul de titlu coordonator</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71332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18575305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t 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o-RO"/>
              <a:t>Faceți clic pentru a edita stilul de titlu coordonator</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527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Adevărat sau fals">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o-RO"/>
              <a:t>Faceți clic pentru a edita stilul de titlu coordonator</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621589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87347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94003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A67EC299-1DCE-44B1-BC74-4617E7C1F2EC}" type="datetimeFigureOut">
              <a:rPr lang="en-US" smtClean="0"/>
              <a:t>4/24/2019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1346575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cSld name="1_Comparație">
    <p:spTree>
      <p:nvGrpSpPr>
        <p:cNvPr id="1" name=""/>
        <p:cNvGrpSpPr/>
        <p:nvPr/>
      </p:nvGrpSpPr>
      <p:grpSpPr>
        <a:xfrm>
          <a:off x="0" y="0"/>
          <a:ext cx="0" cy="0"/>
          <a:chOff x="0" y="0"/>
          <a:chExt cx="0" cy="0"/>
        </a:xfrm>
      </p:grpSpPr>
      <p:sp>
        <p:nvSpPr>
          <p:cNvPr id="14" name="Title 1"/>
          <p:cNvSpPr>
            <a:spLocks noGrp="1"/>
          </p:cNvSpPr>
          <p:nvPr>
            <p:ph type="title"/>
          </p:nvPr>
        </p:nvSpPr>
        <p:spPr>
          <a:xfrm>
            <a:off x="913775" y="618517"/>
            <a:ext cx="10364451" cy="1596177"/>
          </a:xfrm>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2" name="Content Placeholder 3"/>
          <p:cNvSpPr>
            <a:spLocks noGrp="1"/>
          </p:cNvSpPr>
          <p:nvPr>
            <p:ph sz="quarter" idx="13"/>
          </p:nvPr>
        </p:nvSpPr>
        <p:spPr>
          <a:xfrm>
            <a:off x="913774" y="3051012"/>
            <a:ext cx="5106027" cy="2740187"/>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3" name="Content Placeholder 5"/>
          <p:cNvSpPr>
            <a:spLocks noGrp="1"/>
          </p:cNvSpPr>
          <p:nvPr>
            <p:ph sz="quarter" idx="14"/>
          </p:nvPr>
        </p:nvSpPr>
        <p:spPr>
          <a:xfrm>
            <a:off x="6172200" y="3051012"/>
            <a:ext cx="5105401" cy="2740187"/>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A67EC299-1DCE-44B1-BC74-4617E7C1F2EC}" type="datetimeFigureOut">
              <a:rPr lang="en-US" smtClean="0"/>
              <a:t>4/24/2019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E2896A-7B42-4918-BE95-AF445AD3041A}" type="slidenum">
              <a:rPr lang="en-US" smtClean="0"/>
              <a:t>‹#›</a:t>
            </a:fld>
            <a:endParaRPr lang="en-US"/>
          </a:p>
        </p:txBody>
      </p:sp>
    </p:spTree>
    <p:extLst>
      <p:ext uri="{BB962C8B-B14F-4D97-AF65-F5344CB8AC3E}">
        <p14:creationId xmlns:p14="http://schemas.microsoft.com/office/powerpoint/2010/main" val="3371469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67EC299-1DCE-44B1-BC74-4617E7C1F2EC}" type="datetimeFigureOut">
              <a:rPr lang="en-US" smtClean="0"/>
              <a:t>4/24/2019</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6E2896A-7B42-4918-BE95-AF445AD3041A}" type="slidenum">
              <a:rPr lang="en-US" smtClean="0"/>
              <a:t>‹#›</a:t>
            </a:fld>
            <a:endParaRPr lang="en-US"/>
          </a:p>
        </p:txBody>
      </p:sp>
    </p:spTree>
    <p:extLst>
      <p:ext uri="{BB962C8B-B14F-4D97-AF65-F5344CB8AC3E}">
        <p14:creationId xmlns:p14="http://schemas.microsoft.com/office/powerpoint/2010/main" val="75533106"/>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 id="2147483821" r:id="rId19"/>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extLst/>
          </a:blip>
          <a:stretch/>
        </a:blipFill>
        <a:effectLst/>
      </p:bgPr>
    </p:bg>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E4E4682F-2EAA-424B-91AF-5E1BE85EA955}"/>
              </a:ext>
            </a:extLst>
          </p:cNvPr>
          <p:cNvSpPr>
            <a:spLocks noGrp="1"/>
          </p:cNvSpPr>
          <p:nvPr>
            <p:ph type="title"/>
          </p:nvPr>
        </p:nvSpPr>
        <p:spPr/>
        <p:txBody>
          <a:bodyPr>
            <a:normAutofit/>
          </a:bodyPr>
          <a:lstStyle/>
          <a:p>
            <a:r>
              <a:rPr lang="en-US" b="1">
                <a:solidFill>
                  <a:srgbClr val="262626"/>
                </a:solidFill>
                <a:latin typeface="Times New Roman" panose="02020603050405020304" pitchFamily="18" charset="0"/>
                <a:cs typeface="Times New Roman" panose="02020603050405020304" pitchFamily="18" charset="0"/>
              </a:rPr>
              <a:t>KELLOGG’S</a:t>
            </a:r>
          </a:p>
        </p:txBody>
      </p:sp>
      <p:sp>
        <p:nvSpPr>
          <p:cNvPr id="4" name="Substituent conținut 3">
            <a:extLst>
              <a:ext uri="{FF2B5EF4-FFF2-40B4-BE49-F238E27FC236}">
                <a16:creationId xmlns:a16="http://schemas.microsoft.com/office/drawing/2014/main" id="{F27F2CA6-807E-4AD3-8CC1-BDF4A69B3030}"/>
              </a:ext>
            </a:extLst>
          </p:cNvPr>
          <p:cNvSpPr>
            <a:spLocks noGrp="1"/>
          </p:cNvSpPr>
          <p:nvPr>
            <p:ph idx="1"/>
          </p:nvPr>
        </p:nvSpPr>
        <p:spPr>
          <a:xfrm>
            <a:off x="4639732" y="2556932"/>
            <a:ext cx="6256863" cy="3318936"/>
          </a:xfrm>
        </p:spPr>
        <p:txBody>
          <a:bodyPr>
            <a:normAutofit/>
          </a:bodyPr>
          <a:lstStyle/>
          <a:p>
            <a:r>
              <a:rPr lang="en-US">
                <a:solidFill>
                  <a:srgbClr val="262626"/>
                </a:solidFill>
              </a:rPr>
              <a:t>Bianca-Mihaela Poamaneagra  ID:  1809876</a:t>
            </a:r>
          </a:p>
          <a:p>
            <a:r>
              <a:rPr lang="en-US">
                <a:solidFill>
                  <a:srgbClr val="262626"/>
                </a:solidFill>
              </a:rPr>
              <a:t>Nicoleta Claudia Burcus  ID: 1806385</a:t>
            </a:r>
          </a:p>
          <a:p>
            <a:r>
              <a:rPr lang="en-US">
                <a:solidFill>
                  <a:srgbClr val="262626"/>
                </a:solidFill>
              </a:rPr>
              <a:t>Maria-Mihaela Avram   ID: 1809524</a:t>
            </a:r>
          </a:p>
          <a:p>
            <a:r>
              <a:rPr lang="en-US">
                <a:solidFill>
                  <a:srgbClr val="262626"/>
                </a:solidFill>
              </a:rPr>
              <a:t>Oana Georgiana Bot   ID: 1714988</a:t>
            </a:r>
          </a:p>
          <a:p>
            <a:r>
              <a:rPr lang="en-US">
                <a:solidFill>
                  <a:srgbClr val="262626"/>
                </a:solidFill>
              </a:rPr>
              <a:t>Petru Adrian Binisan  ID: 1808250</a:t>
            </a:r>
          </a:p>
        </p:txBody>
      </p:sp>
      <p:pic>
        <p:nvPicPr>
          <p:cNvPr id="6" name="Imagine 5">
            <a:extLst>
              <a:ext uri="{FF2B5EF4-FFF2-40B4-BE49-F238E27FC236}">
                <a16:creationId xmlns:a16="http://schemas.microsoft.com/office/drawing/2014/main" id="{BFA3FC7F-7E5A-486A-8C04-BFF88863C6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4269" y="3661059"/>
            <a:ext cx="2739728" cy="932882"/>
          </a:xfrm>
          <a:prstGeom prst="rect">
            <a:avLst/>
          </a:prstGeom>
          <a:ln w="57150" cmpd="thickThin">
            <a:solidFill>
              <a:srgbClr val="7F7F7F"/>
            </a:solidFill>
            <a:miter lim="800000"/>
          </a:ln>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9339654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extLst/>
          </a:blip>
          <a:stretch/>
        </a:blipFill>
        <a:effectLst/>
      </p:bgPr>
    </p:bg>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9752CBB8-E5CB-4B88-A19F-49B2C537A7C3}"/>
              </a:ext>
            </a:extLst>
          </p:cNvPr>
          <p:cNvSpPr>
            <a:spLocks noGrp="1"/>
          </p:cNvSpPr>
          <p:nvPr>
            <p:ph type="title"/>
          </p:nvPr>
        </p:nvSpPr>
        <p:spPr>
          <a:xfrm>
            <a:off x="1295402" y="982132"/>
            <a:ext cx="9601196" cy="1303867"/>
          </a:xfrm>
        </p:spPr>
        <p:txBody>
          <a:bodyPr>
            <a:normAutofit/>
          </a:bodyPr>
          <a:lstStyle/>
          <a:p>
            <a:r>
              <a:rPr lang="en-US">
                <a:solidFill>
                  <a:srgbClr val="262626"/>
                </a:solidFill>
              </a:rPr>
              <a:t>Introduction</a:t>
            </a:r>
          </a:p>
        </p:txBody>
      </p:sp>
      <p:sp>
        <p:nvSpPr>
          <p:cNvPr id="3" name="Substituent conținut 2">
            <a:extLst>
              <a:ext uri="{FF2B5EF4-FFF2-40B4-BE49-F238E27FC236}">
                <a16:creationId xmlns:a16="http://schemas.microsoft.com/office/drawing/2014/main" id="{06B01C62-7A5E-41D3-9E1F-B716CA34B4A1}"/>
              </a:ext>
            </a:extLst>
          </p:cNvPr>
          <p:cNvSpPr>
            <a:spLocks noGrp="1"/>
          </p:cNvSpPr>
          <p:nvPr>
            <p:ph idx="1"/>
          </p:nvPr>
        </p:nvSpPr>
        <p:spPr>
          <a:xfrm>
            <a:off x="1295402" y="2556932"/>
            <a:ext cx="6256866" cy="3318936"/>
          </a:xfrm>
        </p:spPr>
        <p:txBody>
          <a:bodyPr>
            <a:normAutofit/>
          </a:bodyPr>
          <a:lstStyle/>
          <a:p>
            <a:r>
              <a:rPr lang="en-IN">
                <a:solidFill>
                  <a:srgbClr val="262626"/>
                </a:solidFill>
                <a:latin typeface="Times New Roman" pitchFamily="18" charset="0"/>
                <a:cs typeface="Times New Roman" pitchFamily="18" charset="0"/>
              </a:rPr>
              <a:t>Kellogg's is one of the famous and oldest brands dedicated in serving and creating foods and brands that fuel the best for everyone. </a:t>
            </a:r>
          </a:p>
          <a:p>
            <a:r>
              <a:rPr lang="en-IN">
                <a:solidFill>
                  <a:srgbClr val="262626"/>
                </a:solidFill>
                <a:latin typeface="Times New Roman" pitchFamily="18" charset="0"/>
                <a:cs typeface="Times New Roman" pitchFamily="18" charset="0"/>
              </a:rPr>
              <a:t> The company is committed to its ideas and is dedicated to the people and their well-being.</a:t>
            </a:r>
          </a:p>
          <a:p>
            <a:r>
              <a:rPr lang="en-IN">
                <a:solidFill>
                  <a:srgbClr val="262626"/>
                </a:solidFill>
                <a:latin typeface="Times New Roman" pitchFamily="18" charset="0"/>
                <a:cs typeface="Times New Roman" pitchFamily="18" charset="0"/>
              </a:rPr>
              <a:t>  The vision of the company is to enrich and delight the world with its food and brands that matter.</a:t>
            </a:r>
            <a:endParaRPr lang="en-US">
              <a:solidFill>
                <a:srgbClr val="262626"/>
              </a:solidFill>
            </a:endParaRPr>
          </a:p>
        </p:txBody>
      </p:sp>
      <p:pic>
        <p:nvPicPr>
          <p:cNvPr id="5" name="Imagine 4">
            <a:extLst>
              <a:ext uri="{FF2B5EF4-FFF2-40B4-BE49-F238E27FC236}">
                <a16:creationId xmlns:a16="http://schemas.microsoft.com/office/drawing/2014/main" id="{90549DF1-EF29-48F0-B05F-0132CEE5FC19}"/>
              </a:ext>
            </a:extLst>
          </p:cNvPr>
          <p:cNvPicPr>
            <a:picLocks noChangeAspect="1"/>
          </p:cNvPicPr>
          <p:nvPr/>
        </p:nvPicPr>
        <p:blipFill rotWithShape="1">
          <a:blip r:embed="rId3">
            <a:extLst>
              <a:ext uri="{28A0092B-C50C-407E-A947-70E740481C1C}">
                <a14:useLocalDpi xmlns:a14="http://schemas.microsoft.com/office/drawing/2010/main" val="0"/>
              </a:ext>
            </a:extLst>
          </a:blip>
          <a:srcRect t="4033"/>
          <a:stretch/>
        </p:blipFill>
        <p:spPr>
          <a:xfrm>
            <a:off x="8085026" y="3188487"/>
            <a:ext cx="2739728" cy="1878025"/>
          </a:xfrm>
          <a:prstGeom prst="rect">
            <a:avLst/>
          </a:prstGeom>
          <a:ln w="57150" cmpd="thickThin">
            <a:solidFill>
              <a:srgbClr val="7F7F7F"/>
            </a:solidFill>
            <a:miter lim="800000"/>
          </a:ln>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698824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u 1">
            <a:extLst>
              <a:ext uri="{FF2B5EF4-FFF2-40B4-BE49-F238E27FC236}">
                <a16:creationId xmlns:a16="http://schemas.microsoft.com/office/drawing/2014/main" id="{06F902A7-26B6-453C-890B-41F82AF6312D}"/>
              </a:ext>
            </a:extLst>
          </p:cNvPr>
          <p:cNvSpPr>
            <a:spLocks noGrp="1"/>
          </p:cNvSpPr>
          <p:nvPr>
            <p:ph type="title"/>
          </p:nvPr>
        </p:nvSpPr>
        <p:spPr>
          <a:xfrm>
            <a:off x="1055599" y="1055077"/>
            <a:ext cx="2532909" cy="4794578"/>
          </a:xfrm>
        </p:spPr>
        <p:txBody>
          <a:bodyPr>
            <a:normAutofit/>
          </a:bodyPr>
          <a:lstStyle/>
          <a:p>
            <a:r>
              <a:rPr lang="en-US" sz="3700">
                <a:solidFill>
                  <a:srgbClr val="262626"/>
                </a:solidFill>
              </a:rPr>
              <a:t>Background of the organisation</a:t>
            </a:r>
          </a:p>
        </p:txBody>
      </p:sp>
      <p:sp useBgFill="1">
        <p:nvSpPr>
          <p:cNvPr id="44" name="Rectangle 43">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8" name="Substituent conținut 2">
            <a:extLst>
              <a:ext uri="{FF2B5EF4-FFF2-40B4-BE49-F238E27FC236}">
                <a16:creationId xmlns:a16="http://schemas.microsoft.com/office/drawing/2014/main" id="{6DF8595A-B4FC-4A09-AE63-33730DD978B9}"/>
              </a:ext>
            </a:extLst>
          </p:cNvPr>
          <p:cNvGraphicFramePr>
            <a:graphicFrameLocks noGrp="1"/>
          </p:cNvGraphicFramePr>
          <p:nvPr>
            <p:ph sz="quarter" idx="13"/>
            <p:extLst>
              <p:ext uri="{D42A27DB-BD31-4B8C-83A1-F6EECF244321}">
                <p14:modId xmlns:p14="http://schemas.microsoft.com/office/powerpoint/2010/main" val="741959976"/>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4094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extLst/>
          </a:blip>
          <a:stretch/>
        </a:blip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u 1">
            <a:extLst>
              <a:ext uri="{FF2B5EF4-FFF2-40B4-BE49-F238E27FC236}">
                <a16:creationId xmlns:a16="http://schemas.microsoft.com/office/drawing/2014/main" id="{68383AEB-F636-4E1C-AEDA-219AD6160C40}"/>
              </a:ext>
            </a:extLst>
          </p:cNvPr>
          <p:cNvSpPr>
            <a:spLocks noGrp="1"/>
          </p:cNvSpPr>
          <p:nvPr>
            <p:ph type="title"/>
          </p:nvPr>
        </p:nvSpPr>
        <p:spPr>
          <a:xfrm>
            <a:off x="952108" y="954756"/>
            <a:ext cx="2730414" cy="4946003"/>
          </a:xfrm>
        </p:spPr>
        <p:txBody>
          <a:bodyPr>
            <a:normAutofit/>
          </a:bodyPr>
          <a:lstStyle/>
          <a:p>
            <a:r>
              <a:rPr lang="en-US">
                <a:solidFill>
                  <a:srgbClr val="FFFFFF"/>
                </a:solidFill>
              </a:rPr>
              <a:t>SWOT</a:t>
            </a:r>
          </a:p>
        </p:txBody>
      </p:sp>
      <p:sp>
        <p:nvSpPr>
          <p:cNvPr id="30" name="Rectangle 29">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stituent conținut 2">
            <a:extLst>
              <a:ext uri="{FF2B5EF4-FFF2-40B4-BE49-F238E27FC236}">
                <a16:creationId xmlns:a16="http://schemas.microsoft.com/office/drawing/2014/main" id="{19AC6C0D-003B-44FF-91C8-A61D13143673}"/>
              </a:ext>
            </a:extLst>
          </p:cNvPr>
          <p:cNvSpPr>
            <a:spLocks noGrp="1"/>
          </p:cNvSpPr>
          <p:nvPr>
            <p:ph idx="1"/>
          </p:nvPr>
        </p:nvSpPr>
        <p:spPr>
          <a:xfrm>
            <a:off x="5140934" y="469900"/>
            <a:ext cx="5953630" cy="5405968"/>
          </a:xfrm>
        </p:spPr>
        <p:txBody>
          <a:bodyPr anchor="ctr">
            <a:normAutofit/>
          </a:bodyPr>
          <a:lstStyle/>
          <a:p>
            <a:pPr lvl="1">
              <a:lnSpc>
                <a:spcPct val="90000"/>
              </a:lnSpc>
            </a:pPr>
            <a:r>
              <a:rPr lang="en-US" sz="1600" b="1" dirty="0">
                <a:latin typeface="Times New Roman" panose="02020603050405020304" pitchFamily="18" charset="0"/>
                <a:cs typeface="Times New Roman" panose="02020603050405020304" pitchFamily="18" charset="0"/>
              </a:rPr>
              <a:t>Strengths</a:t>
            </a:r>
            <a:r>
              <a:rPr lang="en-US" sz="1600" dirty="0">
                <a:latin typeface="Times New Roman" panose="02020603050405020304" pitchFamily="18" charset="0"/>
                <a:cs typeface="Times New Roman" panose="02020603050405020304" pitchFamily="18" charset="0"/>
              </a:rPr>
              <a:t>: - Strong distribution network</a:t>
            </a:r>
          </a:p>
          <a:p>
            <a:pPr marL="457200" lvl="1" indent="0">
              <a:lnSpc>
                <a:spcPct val="90000"/>
              </a:lnSpc>
              <a:buNone/>
            </a:pPr>
            <a:r>
              <a:rPr lang="en-US" sz="1600" dirty="0">
                <a:latin typeface="Times New Roman" panose="02020603050405020304" pitchFamily="18" charset="0"/>
                <a:cs typeface="Times New Roman" panose="02020603050405020304" pitchFamily="18" charset="0"/>
              </a:rPr>
              <a:t>                     - Highly skilled workforce through successful training and learning programs. </a:t>
            </a:r>
          </a:p>
          <a:p>
            <a:pPr marL="457200" lvl="1" indent="0">
              <a:lnSpc>
                <a:spcPct val="90000"/>
              </a:lnSpc>
              <a:buNone/>
            </a:pPr>
            <a:r>
              <a:rPr lang="en-US" sz="1600" dirty="0">
                <a:latin typeface="Times New Roman" panose="02020603050405020304" pitchFamily="18" charset="0"/>
                <a:cs typeface="Times New Roman" panose="02020603050405020304" pitchFamily="18" charset="0"/>
              </a:rPr>
              <a:t>                     - Successful track record of developing new products</a:t>
            </a:r>
          </a:p>
          <a:p>
            <a:pPr lvl="1">
              <a:lnSpc>
                <a:spcPct val="90000"/>
              </a:lnSpc>
            </a:pPr>
            <a:r>
              <a:rPr lang="en-US" sz="1600" b="1" dirty="0">
                <a:latin typeface="Times New Roman" panose="02020603050405020304" pitchFamily="18" charset="0"/>
                <a:cs typeface="Times New Roman" panose="02020603050405020304" pitchFamily="18" charset="0"/>
              </a:rPr>
              <a:t>Weakness: </a:t>
            </a:r>
            <a:r>
              <a:rPr lang="en-US" sz="1600" dirty="0">
                <a:latin typeface="Times New Roman" panose="02020603050405020304" pitchFamily="18" charset="0"/>
                <a:cs typeface="Times New Roman" panose="02020603050405020304" pitchFamily="18" charset="0"/>
              </a:rPr>
              <a:t>- Need to invest more in new technologies.</a:t>
            </a:r>
          </a:p>
          <a:p>
            <a:pPr marL="457200" lvl="1" indent="0">
              <a:lnSpc>
                <a:spcPct val="90000"/>
              </a:lnSpc>
              <a:buNone/>
            </a:pPr>
            <a:r>
              <a:rPr lang="en-US" sz="1600" b="1"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Not highly successful at integrating firms with different work culture.</a:t>
            </a:r>
          </a:p>
          <a:p>
            <a:pPr marL="457200" lvl="1" indent="0">
              <a:lnSpc>
                <a:spcPct val="90000"/>
              </a:lnSpc>
              <a:buNone/>
            </a:pPr>
            <a:r>
              <a:rPr lang="en-US" sz="1600" b="1"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There are gaps in the product range sold by the company</a:t>
            </a:r>
          </a:p>
          <a:p>
            <a:pPr lvl="1">
              <a:lnSpc>
                <a:spcPct val="90000"/>
              </a:lnSpc>
            </a:pPr>
            <a:r>
              <a:rPr lang="en-US" sz="1600" b="1" dirty="0">
                <a:latin typeface="Times New Roman" panose="02020603050405020304" pitchFamily="18" charset="0"/>
                <a:cs typeface="Times New Roman" panose="02020603050405020304" pitchFamily="18" charset="0"/>
              </a:rPr>
              <a:t>Opportunities: </a:t>
            </a:r>
            <a:r>
              <a:rPr lang="en-US" sz="1600" dirty="0">
                <a:latin typeface="Times New Roman" panose="02020603050405020304" pitchFamily="18" charset="0"/>
                <a:cs typeface="Times New Roman" panose="02020603050405020304" pitchFamily="18" charset="0"/>
              </a:rPr>
              <a:t>- New customers from online channel </a:t>
            </a:r>
          </a:p>
          <a:p>
            <a:pPr marL="457200" lvl="1" indent="0">
              <a:lnSpc>
                <a:spcPct val="90000"/>
              </a:lnSpc>
              <a:buNone/>
            </a:pPr>
            <a:r>
              <a:rPr lang="en-US" sz="1600" b="1"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Opening up of new markets because of government agreement </a:t>
            </a:r>
            <a:endParaRPr lang="en-US" sz="1600" b="1" dirty="0">
              <a:latin typeface="Times New Roman" panose="02020603050405020304" pitchFamily="18" charset="0"/>
              <a:cs typeface="Times New Roman" panose="02020603050405020304" pitchFamily="18" charset="0"/>
            </a:endParaRPr>
          </a:p>
          <a:p>
            <a:pPr lvl="1">
              <a:lnSpc>
                <a:spcPct val="90000"/>
              </a:lnSpc>
            </a:pPr>
            <a:r>
              <a:rPr lang="en-US" sz="1600" b="1" dirty="0">
                <a:latin typeface="Times New Roman" panose="02020603050405020304" pitchFamily="18" charset="0"/>
                <a:cs typeface="Times New Roman" panose="02020603050405020304" pitchFamily="18" charset="0"/>
              </a:rPr>
              <a:t>Threats: </a:t>
            </a:r>
            <a:r>
              <a:rPr lang="en-US" sz="1600" dirty="0">
                <a:latin typeface="Times New Roman" panose="02020603050405020304" pitchFamily="18" charset="0"/>
                <a:cs typeface="Times New Roman" panose="02020603050405020304" pitchFamily="18" charset="0"/>
              </a:rPr>
              <a:t>- No regular supply of innovative products</a:t>
            </a:r>
          </a:p>
          <a:p>
            <a:pPr marL="457200" lvl="1" indent="0">
              <a:lnSpc>
                <a:spcPct val="90000"/>
              </a:lnSpc>
              <a:buNone/>
            </a:pPr>
            <a:r>
              <a:rPr lang="en-US" sz="1600" dirty="0">
                <a:latin typeface="Times New Roman" panose="02020603050405020304" pitchFamily="18" charset="0"/>
                <a:cs typeface="Times New Roman" panose="02020603050405020304" pitchFamily="18" charset="0"/>
              </a:rPr>
              <a:t>                     - Changing customers perception about breakfast and processed foods</a:t>
            </a:r>
          </a:p>
          <a:p>
            <a:pPr lvl="1">
              <a:lnSpc>
                <a:spcPct val="90000"/>
              </a:lnSpc>
            </a:pPr>
            <a:endParaRPr lang="en-US" sz="1600" dirty="0">
              <a:latin typeface="Times New Roman" panose="02020603050405020304" pitchFamily="18" charset="0"/>
              <a:cs typeface="Times New Roman" panose="02020603050405020304" pitchFamily="18" charset="0"/>
            </a:endParaRPr>
          </a:p>
          <a:p>
            <a:pPr>
              <a:lnSpc>
                <a:spcPct val="9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2990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1C3746AB-4E4D-49CB-8825-5370336DFDB4}"/>
              </a:ext>
            </a:extLst>
          </p:cNvPr>
          <p:cNvSpPr>
            <a:spLocks noGrp="1"/>
          </p:cNvSpPr>
          <p:nvPr>
            <p:ph type="title"/>
          </p:nvPr>
        </p:nvSpPr>
        <p:spPr/>
        <p:txBody>
          <a:bodyPr/>
          <a:lstStyle/>
          <a:p>
            <a:r>
              <a:rPr lang="en-US" dirty="0"/>
              <a:t>Goals and objectives </a:t>
            </a:r>
          </a:p>
        </p:txBody>
      </p:sp>
      <p:sp>
        <p:nvSpPr>
          <p:cNvPr id="8" name="Substituent conținut 7">
            <a:extLst>
              <a:ext uri="{FF2B5EF4-FFF2-40B4-BE49-F238E27FC236}">
                <a16:creationId xmlns:a16="http://schemas.microsoft.com/office/drawing/2014/main" id="{20EEFB5E-A6DA-4687-9E35-F7593640EC73}"/>
              </a:ext>
            </a:extLst>
          </p:cNvPr>
          <p:cNvSpPr>
            <a:spLocks noGrp="1"/>
          </p:cNvSpPr>
          <p:nvPr>
            <p:ph idx="1"/>
          </p:nvPr>
        </p:nvSpPr>
        <p:spPr/>
        <p:txBody>
          <a:bodyPr/>
          <a:lstStyle/>
          <a:p>
            <a:r>
              <a:rPr lang="en-GB" dirty="0"/>
              <a:t>.  The goals of the organisation helps in defining the standard of performance expected in the company</a:t>
            </a:r>
          </a:p>
          <a:p>
            <a:r>
              <a:rPr lang="en-GB" dirty="0"/>
              <a:t>The aim of Kellogg’s has been always to increase the customer satisfaction</a:t>
            </a:r>
          </a:p>
          <a:p>
            <a:r>
              <a:rPr lang="en-IN" dirty="0"/>
              <a:t>The relationship theory of leadership applicable in Kellogg's for motivating the employees to undertake motivation strategies which are productive and profitable for the company</a:t>
            </a:r>
            <a:endParaRPr lang="en-US" dirty="0"/>
          </a:p>
        </p:txBody>
      </p:sp>
    </p:spTree>
    <p:extLst>
      <p:ext uri="{BB962C8B-B14F-4D97-AF65-F5344CB8AC3E}">
        <p14:creationId xmlns:p14="http://schemas.microsoft.com/office/powerpoint/2010/main" val="2432608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u 4">
            <a:extLst>
              <a:ext uri="{FF2B5EF4-FFF2-40B4-BE49-F238E27FC236}">
                <a16:creationId xmlns:a16="http://schemas.microsoft.com/office/drawing/2014/main" id="{D3039923-09A9-4CD8-A75D-86DCA1E8B31B}"/>
              </a:ext>
            </a:extLst>
          </p:cNvPr>
          <p:cNvSpPr>
            <a:spLocks noGrp="1"/>
          </p:cNvSpPr>
          <p:nvPr>
            <p:ph type="title"/>
          </p:nvPr>
        </p:nvSpPr>
        <p:spPr/>
        <p:txBody>
          <a:bodyPr/>
          <a:lstStyle/>
          <a:p>
            <a:r>
              <a:rPr lang="en-US" dirty="0"/>
              <a:t>Leadership and management </a:t>
            </a:r>
            <a:r>
              <a:rPr lang="en-US" dirty="0" err="1"/>
              <a:t>behaviour</a:t>
            </a:r>
            <a:endParaRPr lang="en-US" dirty="0"/>
          </a:p>
        </p:txBody>
      </p:sp>
      <p:sp>
        <p:nvSpPr>
          <p:cNvPr id="6" name="Substituent text 5">
            <a:extLst>
              <a:ext uri="{FF2B5EF4-FFF2-40B4-BE49-F238E27FC236}">
                <a16:creationId xmlns:a16="http://schemas.microsoft.com/office/drawing/2014/main" id="{2551A073-FFBE-4889-9B94-0A355927183E}"/>
              </a:ext>
            </a:extLst>
          </p:cNvPr>
          <p:cNvSpPr>
            <a:spLocks noGrp="1"/>
          </p:cNvSpPr>
          <p:nvPr>
            <p:ph idx="1"/>
          </p:nvPr>
        </p:nvSpPr>
        <p:spPr>
          <a:xfrm>
            <a:off x="940904" y="2556932"/>
            <a:ext cx="10402957" cy="3318936"/>
          </a:xfrm>
        </p:spPr>
        <p:txBody>
          <a:bodyPr/>
          <a:lstStyle/>
          <a:p>
            <a:r>
              <a:rPr lang="en-GB" dirty="0"/>
              <a:t>Relationship between the behaviour of leaders and performance of the group</a:t>
            </a:r>
          </a:p>
          <a:p>
            <a:r>
              <a:rPr lang="en-GB" dirty="0"/>
              <a:t>Leadership</a:t>
            </a:r>
            <a:r>
              <a:rPr lang="en-GB" b="1" i="1" dirty="0"/>
              <a:t> </a:t>
            </a:r>
            <a:r>
              <a:rPr lang="en-GB" dirty="0"/>
              <a:t>theories : -maximizing strength</a:t>
            </a:r>
            <a:endParaRPr lang="en-IN" dirty="0"/>
          </a:p>
          <a:p>
            <a:pPr marL="0" indent="0">
              <a:buNone/>
            </a:pPr>
            <a:r>
              <a:rPr lang="en-US" dirty="0"/>
              <a:t>                                    -</a:t>
            </a:r>
            <a:r>
              <a:rPr lang="en-GB" dirty="0"/>
              <a:t>inclusive leadership</a:t>
            </a:r>
            <a:endParaRPr lang="en-IN" dirty="0"/>
          </a:p>
          <a:p>
            <a:r>
              <a:rPr lang="en-GB" dirty="0"/>
              <a:t>The Management Theory as followed in the Kellogg's company focuses on helping the employee to achieve their personal goals and rewarding them competitively</a:t>
            </a:r>
            <a:endParaRPr lang="en-US" dirty="0"/>
          </a:p>
        </p:txBody>
      </p:sp>
    </p:spTree>
    <p:extLst>
      <p:ext uri="{BB962C8B-B14F-4D97-AF65-F5344CB8AC3E}">
        <p14:creationId xmlns:p14="http://schemas.microsoft.com/office/powerpoint/2010/main" val="4135934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extLst/>
          </a:blip>
          <a:stretch/>
        </a:blipFill>
        <a:effectLst/>
      </p:bgPr>
    </p:bg>
    <p:spTree>
      <p:nvGrpSpPr>
        <p:cNvPr id="1" name=""/>
        <p:cNvGrpSpPr/>
        <p:nvPr/>
      </p:nvGrpSpPr>
      <p:grpSpPr>
        <a:xfrm>
          <a:off x="0" y="0"/>
          <a:ext cx="0" cy="0"/>
          <a:chOff x="0" y="0"/>
          <a:chExt cx="0" cy="0"/>
        </a:xfrm>
      </p:grpSpPr>
      <p:sp>
        <p:nvSpPr>
          <p:cNvPr id="7" name="Titlu 6">
            <a:extLst>
              <a:ext uri="{FF2B5EF4-FFF2-40B4-BE49-F238E27FC236}">
                <a16:creationId xmlns:a16="http://schemas.microsoft.com/office/drawing/2014/main" id="{6FA0A878-B156-42AB-A3BD-B7B1C9ADC07E}"/>
              </a:ext>
            </a:extLst>
          </p:cNvPr>
          <p:cNvSpPr>
            <a:spLocks noGrp="1"/>
          </p:cNvSpPr>
          <p:nvPr>
            <p:ph type="title"/>
          </p:nvPr>
        </p:nvSpPr>
        <p:spPr>
          <a:xfrm>
            <a:off x="1295402" y="982132"/>
            <a:ext cx="9601196" cy="1303867"/>
          </a:xfrm>
        </p:spPr>
        <p:txBody>
          <a:bodyPr>
            <a:normAutofit/>
          </a:bodyPr>
          <a:lstStyle/>
          <a:p>
            <a:r>
              <a:rPr lang="en-US" dirty="0">
                <a:solidFill>
                  <a:srgbClr val="262626"/>
                </a:solidFill>
              </a:rPr>
              <a:t>Group and team </a:t>
            </a:r>
            <a:r>
              <a:rPr lang="en-US" dirty="0" err="1">
                <a:solidFill>
                  <a:srgbClr val="262626"/>
                </a:solidFill>
              </a:rPr>
              <a:t>behaviour</a:t>
            </a:r>
            <a:endParaRPr lang="en-US" dirty="0">
              <a:solidFill>
                <a:srgbClr val="262626"/>
              </a:solidFill>
            </a:endParaRPr>
          </a:p>
        </p:txBody>
      </p:sp>
      <p:graphicFrame>
        <p:nvGraphicFramePr>
          <p:cNvPr id="10" name="Substituent conținut 7">
            <a:extLst>
              <a:ext uri="{FF2B5EF4-FFF2-40B4-BE49-F238E27FC236}">
                <a16:creationId xmlns:a16="http://schemas.microsoft.com/office/drawing/2014/main" id="{25BBF06F-C441-4A2E-8BDF-6C770C9E1D24}"/>
              </a:ext>
            </a:extLst>
          </p:cNvPr>
          <p:cNvGraphicFramePr>
            <a:graphicFrameLocks noGrp="1"/>
          </p:cNvGraphicFramePr>
          <p:nvPr>
            <p:ph idx="1"/>
            <p:extLst>
              <p:ext uri="{D42A27DB-BD31-4B8C-83A1-F6EECF244321}">
                <p14:modId xmlns:p14="http://schemas.microsoft.com/office/powerpoint/2010/main" val="1073005672"/>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8202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u 6">
            <a:extLst>
              <a:ext uri="{FF2B5EF4-FFF2-40B4-BE49-F238E27FC236}">
                <a16:creationId xmlns:a16="http://schemas.microsoft.com/office/drawing/2014/main" id="{855DBDBF-A209-48D4-B63A-7D548428370E}"/>
              </a:ext>
            </a:extLst>
          </p:cNvPr>
          <p:cNvSpPr>
            <a:spLocks noGrp="1"/>
          </p:cNvSpPr>
          <p:nvPr>
            <p:ph type="title"/>
          </p:nvPr>
        </p:nvSpPr>
        <p:spPr/>
        <p:txBody>
          <a:bodyPr/>
          <a:lstStyle/>
          <a:p>
            <a:r>
              <a:rPr lang="en-US" dirty="0"/>
              <a:t>Motivation and perceptions</a:t>
            </a:r>
          </a:p>
        </p:txBody>
      </p:sp>
      <p:sp>
        <p:nvSpPr>
          <p:cNvPr id="8" name="Substituent conținut 7">
            <a:extLst>
              <a:ext uri="{FF2B5EF4-FFF2-40B4-BE49-F238E27FC236}">
                <a16:creationId xmlns:a16="http://schemas.microsoft.com/office/drawing/2014/main" id="{0BADC131-A7CE-4CB8-95D3-F0121CC675F4}"/>
              </a:ext>
            </a:extLst>
          </p:cNvPr>
          <p:cNvSpPr>
            <a:spLocks noGrp="1"/>
          </p:cNvSpPr>
          <p:nvPr>
            <p:ph idx="1"/>
          </p:nvPr>
        </p:nvSpPr>
        <p:spPr/>
        <p:txBody>
          <a:bodyPr/>
          <a:lstStyle/>
          <a:p>
            <a:r>
              <a:rPr lang="en-US" dirty="0"/>
              <a:t>Social perceptions are based on society, as it effects on individual behavior</a:t>
            </a:r>
          </a:p>
          <a:p>
            <a:r>
              <a:rPr lang="en-US" dirty="0"/>
              <a:t>Perceptions are affecting the motivation </a:t>
            </a:r>
          </a:p>
          <a:p>
            <a:r>
              <a:rPr lang="en-US" dirty="0"/>
              <a:t>Changing perceptions, can improve the motivation </a:t>
            </a:r>
          </a:p>
          <a:p>
            <a:endParaRPr lang="en-US" dirty="0"/>
          </a:p>
          <a:p>
            <a:endParaRPr lang="en-US" dirty="0"/>
          </a:p>
        </p:txBody>
      </p:sp>
    </p:spTree>
    <p:extLst>
      <p:ext uri="{BB962C8B-B14F-4D97-AF65-F5344CB8AC3E}">
        <p14:creationId xmlns:p14="http://schemas.microsoft.com/office/powerpoint/2010/main" val="2034819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BB85D99D-9D99-4122-AEB3-DF36D4E3EECE}"/>
              </a:ext>
            </a:extLst>
          </p:cNvPr>
          <p:cNvSpPr>
            <a:spLocks noGrp="1"/>
          </p:cNvSpPr>
          <p:nvPr>
            <p:ph type="title"/>
          </p:nvPr>
        </p:nvSpPr>
        <p:spPr/>
        <p:txBody>
          <a:bodyPr>
            <a:normAutofit/>
          </a:bodyPr>
          <a:lstStyle/>
          <a:p>
            <a:r>
              <a:rPr lang="en-US" dirty="0"/>
              <a:t>CONCLUSION</a:t>
            </a:r>
          </a:p>
        </p:txBody>
      </p:sp>
      <p:sp>
        <p:nvSpPr>
          <p:cNvPr id="3" name="Substituent conținut 2">
            <a:extLst>
              <a:ext uri="{FF2B5EF4-FFF2-40B4-BE49-F238E27FC236}">
                <a16:creationId xmlns:a16="http://schemas.microsoft.com/office/drawing/2014/main" id="{74B92DFE-09B0-438D-B013-5BC3770698FE}"/>
              </a:ext>
            </a:extLst>
          </p:cNvPr>
          <p:cNvSpPr>
            <a:spLocks noGrp="1"/>
          </p:cNvSpPr>
          <p:nvPr>
            <p:ph idx="1"/>
          </p:nvPr>
        </p:nvSpPr>
        <p:spPr/>
        <p:txBody>
          <a:bodyPr/>
          <a:lstStyle/>
          <a:p>
            <a:r>
              <a:rPr lang="en-GB" dirty="0"/>
              <a:t>The study safely concludes that it is essential for the organisation to undertake development of organisational culture and structures. The study focuses on the basic approach taken by the organisation for maintaining the order and transforming the requested changes required in the organisation achieving the goal set by organisation.  </a:t>
            </a:r>
            <a:endParaRPr lang="en-IN" dirty="0"/>
          </a:p>
        </p:txBody>
      </p:sp>
    </p:spTree>
    <p:extLst>
      <p:ext uri="{BB962C8B-B14F-4D97-AF65-F5344CB8AC3E}">
        <p14:creationId xmlns:p14="http://schemas.microsoft.com/office/powerpoint/2010/main" val="87016946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otalTime>2246</TotalTime>
  <Words>314</Words>
  <Application>Microsoft Office PowerPoint</Application>
  <PresentationFormat>Ecran lat</PresentationFormat>
  <Paragraphs>45</Paragraphs>
  <Slides>9</Slides>
  <Notes>0</Notes>
  <HiddenSlides>0</HiddenSlides>
  <MMClips>0</MMClips>
  <ScaleCrop>false</ScaleCrop>
  <HeadingPairs>
    <vt:vector size="6" baseType="variant">
      <vt:variant>
        <vt:lpstr>Fonturi utilizate</vt:lpstr>
      </vt:variant>
      <vt:variant>
        <vt:i4>3</vt:i4>
      </vt:variant>
      <vt:variant>
        <vt:lpstr>Temă</vt:lpstr>
      </vt:variant>
      <vt:variant>
        <vt:i4>1</vt:i4>
      </vt:variant>
      <vt:variant>
        <vt:lpstr>Titluri diapozitive</vt:lpstr>
      </vt:variant>
      <vt:variant>
        <vt:i4>9</vt:i4>
      </vt:variant>
    </vt:vector>
  </HeadingPairs>
  <TitlesOfParts>
    <vt:vector size="13" baseType="lpstr">
      <vt:lpstr>Arial</vt:lpstr>
      <vt:lpstr>Garamond</vt:lpstr>
      <vt:lpstr>Times New Roman</vt:lpstr>
      <vt:lpstr>Organic</vt:lpstr>
      <vt:lpstr>KELLOGG’S</vt:lpstr>
      <vt:lpstr>Introduction</vt:lpstr>
      <vt:lpstr>Background of the organisation</vt:lpstr>
      <vt:lpstr>SWOT</vt:lpstr>
      <vt:lpstr>Goals and objectives </vt:lpstr>
      <vt:lpstr>Leadership and management behaviour</vt:lpstr>
      <vt:lpstr>Group and team behaviour</vt:lpstr>
      <vt:lpstr>Motivation and perceptions</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KELLOGG’S</dc:title>
  <dc:creator>Bianca Poamaneagra</dc:creator>
  <cp:lastModifiedBy>Bianca Poamaneagra</cp:lastModifiedBy>
  <cp:revision>13</cp:revision>
  <dcterms:created xsi:type="dcterms:W3CDTF">2019-04-24T18:29:02Z</dcterms:created>
  <dcterms:modified xsi:type="dcterms:W3CDTF">2019-04-26T07:55:47Z</dcterms:modified>
</cp:coreProperties>
</file>