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6" r:id="rId18"/>
    <p:sldId id="272" r:id="rId19"/>
    <p:sldId id="273" r:id="rId20"/>
    <p:sldId id="274" r:id="rId21"/>
    <p:sldId id="275" r:id="rId2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34962D-24DB-08CF-0262-1F0215370ECB}" v="12" dt="2022-10-26T19:53:15.054"/>
    <p1510:client id="{1F6A3742-CE48-FBB2-8480-FB759DD746C4}" v="1" dt="2022-10-26T19:48:28.959"/>
    <p1510:client id="{7C77E7F6-DB8A-FE84-6516-B3C95EE6DDC9}" v="190" dt="2022-10-26T19:41:24.309"/>
    <p1510:client id="{8C40466C-0596-0E98-E9BA-A4A0B479AB9E}" v="358" dt="2022-09-18T11:01:21.338"/>
    <p1510:client id="{BC35AF6F-00BD-4B82-9420-380998797E40}" v="1652" dt="2022-09-17T22:04:16.636"/>
    <p1510:client id="{BF5547E3-0CA6-1C5F-2638-9B17A77DDC01}" v="1" dt="2022-10-26T19:26:31.246"/>
    <p1510:client id="{D660F54F-4DF5-BBBA-0FC8-9D7F79F6C80C}" v="262" dt="2022-10-26T20:02:57.5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S::z.draper@uwtsd.ac.uk::b063123c-f51f-481b-b99c-f574606c9ace" providerId="AD" clId="Web-{1A34962D-24DB-08CF-0262-1F0215370ECB}"/>
    <pc:docChg chg="modSld">
      <pc:chgData name="Zita Draper" userId="S::z.draper@uwtsd.ac.uk::b063123c-f51f-481b-b99c-f574606c9ace" providerId="AD" clId="Web-{1A34962D-24DB-08CF-0262-1F0215370ECB}" dt="2022-10-26T19:53:15.054" v="11"/>
      <pc:docMkLst>
        <pc:docMk/>
      </pc:docMkLst>
      <pc:sldChg chg="addSp modSp">
        <pc:chgData name="Zita Draper" userId="S::z.draper@uwtsd.ac.uk::b063123c-f51f-481b-b99c-f574606c9ace" providerId="AD" clId="Web-{1A34962D-24DB-08CF-0262-1F0215370ECB}" dt="2022-10-26T19:51:32.947" v="8" actId="14100"/>
        <pc:sldMkLst>
          <pc:docMk/>
          <pc:sldMk cId="2217726183" sldId="269"/>
        </pc:sldMkLst>
        <pc:picChg chg="mod">
          <ac:chgData name="Zita Draper" userId="S::z.draper@uwtsd.ac.uk::b063123c-f51f-481b-b99c-f574606c9ace" providerId="AD" clId="Web-{1A34962D-24DB-08CF-0262-1F0215370ECB}" dt="2022-10-26T19:51:32.947" v="8" actId="14100"/>
          <ac:picMkLst>
            <pc:docMk/>
            <pc:sldMk cId="2217726183" sldId="269"/>
            <ac:picMk id="2" creationId="{E62EC666-65C0-74E9-C730-EAFEB8CB402F}"/>
          </ac:picMkLst>
        </pc:picChg>
        <pc:cxnChg chg="add mod">
          <ac:chgData name="Zita Draper" userId="S::z.draper@uwtsd.ac.uk::b063123c-f51f-481b-b99c-f574606c9ace" providerId="AD" clId="Web-{1A34962D-24DB-08CF-0262-1F0215370ECB}" dt="2022-10-26T19:51:17.587" v="7" actId="14100"/>
          <ac:cxnSpMkLst>
            <pc:docMk/>
            <pc:sldMk cId="2217726183" sldId="269"/>
            <ac:cxnSpMk id="3" creationId="{7B6CA40F-DF39-DB14-75A6-64FA28D257B9}"/>
          </ac:cxnSpMkLst>
        </pc:cxnChg>
      </pc:sldChg>
      <pc:sldChg chg="addSp delSp modSp">
        <pc:chgData name="Zita Draper" userId="S::z.draper@uwtsd.ac.uk::b063123c-f51f-481b-b99c-f574606c9ace" providerId="AD" clId="Web-{1A34962D-24DB-08CF-0262-1F0215370ECB}" dt="2022-10-26T19:53:15.054" v="11"/>
        <pc:sldMkLst>
          <pc:docMk/>
          <pc:sldMk cId="487666503" sldId="270"/>
        </pc:sldMkLst>
        <pc:spChg chg="del">
          <ac:chgData name="Zita Draper" userId="S::z.draper@uwtsd.ac.uk::b063123c-f51f-481b-b99c-f574606c9ace" providerId="AD" clId="Web-{1A34962D-24DB-08CF-0262-1F0215370ECB}" dt="2022-10-26T19:51:58.541" v="9"/>
          <ac:spMkLst>
            <pc:docMk/>
            <pc:sldMk cId="487666503" sldId="270"/>
            <ac:spMk id="2" creationId="{2DC036E8-70BB-4446-3D7C-F43137969643}"/>
          </ac:spMkLst>
        </pc:spChg>
        <pc:spChg chg="del">
          <ac:chgData name="Zita Draper" userId="S::z.draper@uwtsd.ac.uk::b063123c-f51f-481b-b99c-f574606c9ace" providerId="AD" clId="Web-{1A34962D-24DB-08CF-0262-1F0215370ECB}" dt="2022-10-26T19:52:00.745" v="10"/>
          <ac:spMkLst>
            <pc:docMk/>
            <pc:sldMk cId="487666503" sldId="270"/>
            <ac:spMk id="3" creationId="{33D71F60-57DA-9CB8-B209-8BC615977DC2}"/>
          </ac:spMkLst>
        </pc:spChg>
        <pc:picChg chg="add mod">
          <ac:chgData name="Zita Draper" userId="S::z.draper@uwtsd.ac.uk::b063123c-f51f-481b-b99c-f574606c9ace" providerId="AD" clId="Web-{1A34962D-24DB-08CF-0262-1F0215370ECB}" dt="2022-10-26T19:53:15.054" v="11"/>
          <ac:picMkLst>
            <pc:docMk/>
            <pc:sldMk cId="487666503" sldId="270"/>
            <ac:picMk id="4" creationId="{BCAF55B7-8B64-2D0A-EB3B-C968888FC51E}"/>
          </ac:picMkLst>
        </pc:picChg>
      </pc:sldChg>
    </pc:docChg>
  </pc:docChgLst>
  <pc:docChgLst>
    <pc:chgData name="Zita Draper" userId="S::z.draper@uwtsd.ac.uk::b063123c-f51f-481b-b99c-f574606c9ace" providerId="AD" clId="Web-{D660F54F-4DF5-BBBA-0FC8-9D7F79F6C80C}"/>
    <pc:docChg chg="addSld modSld">
      <pc:chgData name="Zita Draper" userId="S::z.draper@uwtsd.ac.uk::b063123c-f51f-481b-b99c-f574606c9ace" providerId="AD" clId="Web-{D660F54F-4DF5-BBBA-0FC8-9D7F79F6C80C}" dt="2022-10-26T20:02:57.561" v="260" actId="20577"/>
      <pc:docMkLst>
        <pc:docMk/>
      </pc:docMkLst>
      <pc:sldChg chg="addSp modSp">
        <pc:chgData name="Zita Draper" userId="S::z.draper@uwtsd.ac.uk::b063123c-f51f-481b-b99c-f574606c9ace" providerId="AD" clId="Web-{D660F54F-4DF5-BBBA-0FC8-9D7F79F6C80C}" dt="2022-10-26T19:57:38.300" v="50" actId="1076"/>
        <pc:sldMkLst>
          <pc:docMk/>
          <pc:sldMk cId="487666503" sldId="270"/>
        </pc:sldMkLst>
        <pc:spChg chg="add mod">
          <ac:chgData name="Zita Draper" userId="S::z.draper@uwtsd.ac.uk::b063123c-f51f-481b-b99c-f574606c9ace" providerId="AD" clId="Web-{D660F54F-4DF5-BBBA-0FC8-9D7F79F6C80C}" dt="2022-10-26T19:55:17.035" v="20" actId="1076"/>
          <ac:spMkLst>
            <pc:docMk/>
            <pc:sldMk cId="487666503" sldId="270"/>
            <ac:spMk id="3" creationId="{B304BC46-F3A6-1583-5126-0FA016798BCC}"/>
          </ac:spMkLst>
        </pc:spChg>
        <pc:spChg chg="add mod">
          <ac:chgData name="Zita Draper" userId="S::z.draper@uwtsd.ac.uk::b063123c-f51f-481b-b99c-f574606c9ace" providerId="AD" clId="Web-{D660F54F-4DF5-BBBA-0FC8-9D7F79F6C80C}" dt="2022-10-26T19:57:38.300" v="50" actId="1076"/>
          <ac:spMkLst>
            <pc:docMk/>
            <pc:sldMk cId="487666503" sldId="270"/>
            <ac:spMk id="7" creationId="{17937E8D-5431-884F-AF8C-3731EA379B11}"/>
          </ac:spMkLst>
        </pc:spChg>
        <pc:picChg chg="mod">
          <ac:chgData name="Zita Draper" userId="S::z.draper@uwtsd.ac.uk::b063123c-f51f-481b-b99c-f574606c9ace" providerId="AD" clId="Web-{D660F54F-4DF5-BBBA-0FC8-9D7F79F6C80C}" dt="2022-10-26T19:56:48.807" v="30" actId="1076"/>
          <ac:picMkLst>
            <pc:docMk/>
            <pc:sldMk cId="487666503" sldId="270"/>
            <ac:picMk id="4" creationId="{BCAF55B7-8B64-2D0A-EB3B-C968888FC51E}"/>
          </ac:picMkLst>
        </pc:picChg>
        <pc:cxnChg chg="add mod">
          <ac:chgData name="Zita Draper" userId="S::z.draper@uwtsd.ac.uk::b063123c-f51f-481b-b99c-f574606c9ace" providerId="AD" clId="Web-{D660F54F-4DF5-BBBA-0FC8-9D7F79F6C80C}" dt="2022-10-26T19:54:50.893" v="4" actId="14100"/>
          <ac:cxnSpMkLst>
            <pc:docMk/>
            <pc:sldMk cId="487666503" sldId="270"/>
            <ac:cxnSpMk id="2" creationId="{7A91C215-8DFD-5F61-C86B-3199B3FE287A}"/>
          </ac:cxnSpMkLst>
        </pc:cxnChg>
        <pc:cxnChg chg="add mod">
          <ac:chgData name="Zita Draper" userId="S::z.draper@uwtsd.ac.uk::b063123c-f51f-481b-b99c-f574606c9ace" providerId="AD" clId="Web-{D660F54F-4DF5-BBBA-0FC8-9D7F79F6C80C}" dt="2022-10-26T19:55:27.395" v="21"/>
          <ac:cxnSpMkLst>
            <pc:docMk/>
            <pc:sldMk cId="487666503" sldId="270"/>
            <ac:cxnSpMk id="5" creationId="{F94F6C46-D0AE-5BB7-225B-9D846C85C9D1}"/>
          </ac:cxnSpMkLst>
        </pc:cxnChg>
        <pc:cxnChg chg="add mod">
          <ac:chgData name="Zita Draper" userId="S::z.draper@uwtsd.ac.uk::b063123c-f51f-481b-b99c-f574606c9ace" providerId="AD" clId="Web-{D660F54F-4DF5-BBBA-0FC8-9D7F79F6C80C}" dt="2022-10-26T19:56:02.538" v="26" actId="14100"/>
          <ac:cxnSpMkLst>
            <pc:docMk/>
            <pc:sldMk cId="487666503" sldId="270"/>
            <ac:cxnSpMk id="6" creationId="{64B49457-39AC-8656-5944-9E843968B8D2}"/>
          </ac:cxnSpMkLst>
        </pc:cxnChg>
      </pc:sldChg>
      <pc:sldChg chg="addSp delSp modSp mod setBg">
        <pc:chgData name="Zita Draper" userId="S::z.draper@uwtsd.ac.uk::b063123c-f51f-481b-b99c-f574606c9ace" providerId="AD" clId="Web-{D660F54F-4DF5-BBBA-0FC8-9D7F79F6C80C}" dt="2022-10-26T20:00:32.438" v="167" actId="20577"/>
        <pc:sldMkLst>
          <pc:docMk/>
          <pc:sldMk cId="2356328594" sldId="271"/>
        </pc:sldMkLst>
        <pc:spChg chg="mod">
          <ac:chgData name="Zita Draper" userId="S::z.draper@uwtsd.ac.uk::b063123c-f51f-481b-b99c-f574606c9ace" providerId="AD" clId="Web-{D660F54F-4DF5-BBBA-0FC8-9D7F79F6C80C}" dt="2022-10-26T20:00:32.438" v="167" actId="20577"/>
          <ac:spMkLst>
            <pc:docMk/>
            <pc:sldMk cId="2356328594" sldId="271"/>
            <ac:spMk id="2" creationId="{F5CDB2D7-22D7-2F32-F777-46D9AF490D39}"/>
          </ac:spMkLst>
        </pc:spChg>
        <pc:spChg chg="del mod">
          <ac:chgData name="Zita Draper" userId="S::z.draper@uwtsd.ac.uk::b063123c-f51f-481b-b99c-f574606c9ace" providerId="AD" clId="Web-{D660F54F-4DF5-BBBA-0FC8-9D7F79F6C80C}" dt="2022-10-26T20:00:21.343" v="163"/>
          <ac:spMkLst>
            <pc:docMk/>
            <pc:sldMk cId="2356328594" sldId="271"/>
            <ac:spMk id="3" creationId="{6326E366-C1AC-031A-E114-D1B8584C4094}"/>
          </ac:spMkLst>
        </pc:spChg>
        <pc:spChg chg="add">
          <ac:chgData name="Zita Draper" userId="S::z.draper@uwtsd.ac.uk::b063123c-f51f-481b-b99c-f574606c9ace" providerId="AD" clId="Web-{D660F54F-4DF5-BBBA-0FC8-9D7F79F6C80C}" dt="2022-10-26T20:00:21.343" v="163"/>
          <ac:spMkLst>
            <pc:docMk/>
            <pc:sldMk cId="2356328594" sldId="271"/>
            <ac:spMk id="9" creationId="{75A5BB70-1673-4097-A7F8-BCF5F4F19B52}"/>
          </ac:spMkLst>
        </pc:spChg>
        <pc:spChg chg="add">
          <ac:chgData name="Zita Draper" userId="S::z.draper@uwtsd.ac.uk::b063123c-f51f-481b-b99c-f574606c9ace" providerId="AD" clId="Web-{D660F54F-4DF5-BBBA-0FC8-9D7F79F6C80C}" dt="2022-10-26T20:00:21.343" v="163"/>
          <ac:spMkLst>
            <pc:docMk/>
            <pc:sldMk cId="2356328594" sldId="271"/>
            <ac:spMk id="11" creationId="{7AA72C55-67D2-47FE-9C0B-01A954C8BF4B}"/>
          </ac:spMkLst>
        </pc:spChg>
        <pc:graphicFrameChg chg="add">
          <ac:chgData name="Zita Draper" userId="S::z.draper@uwtsd.ac.uk::b063123c-f51f-481b-b99c-f574606c9ace" providerId="AD" clId="Web-{D660F54F-4DF5-BBBA-0FC8-9D7F79F6C80C}" dt="2022-10-26T20:00:21.343" v="163"/>
          <ac:graphicFrameMkLst>
            <pc:docMk/>
            <pc:sldMk cId="2356328594" sldId="271"/>
            <ac:graphicFrameMk id="5" creationId="{BC14490F-89B9-01EE-8388-DD09B5B711AD}"/>
          </ac:graphicFrameMkLst>
        </pc:graphicFrameChg>
        <pc:cxnChg chg="add">
          <ac:chgData name="Zita Draper" userId="S::z.draper@uwtsd.ac.uk::b063123c-f51f-481b-b99c-f574606c9ace" providerId="AD" clId="Web-{D660F54F-4DF5-BBBA-0FC8-9D7F79F6C80C}" dt="2022-10-26T20:00:21.343" v="163"/>
          <ac:cxnSpMkLst>
            <pc:docMk/>
            <pc:sldMk cId="2356328594" sldId="271"/>
            <ac:cxnSpMk id="13" creationId="{CED23ACC-C318-4DEB-B776-570408C7FBA0}"/>
          </ac:cxnSpMkLst>
        </pc:cxnChg>
        <pc:cxnChg chg="add">
          <ac:chgData name="Zita Draper" userId="S::z.draper@uwtsd.ac.uk::b063123c-f51f-481b-b99c-f574606c9ace" providerId="AD" clId="Web-{D660F54F-4DF5-BBBA-0FC8-9D7F79F6C80C}" dt="2022-10-26T20:00:21.343" v="163"/>
          <ac:cxnSpMkLst>
            <pc:docMk/>
            <pc:sldMk cId="2356328594" sldId="271"/>
            <ac:cxnSpMk id="15" creationId="{C5D9BE15-6B66-4F4C-B41A-B2A4C304902F}"/>
          </ac:cxnSpMkLst>
        </pc:cxnChg>
      </pc:sldChg>
      <pc:sldChg chg="addSp delSp modSp new mod setBg">
        <pc:chgData name="Zita Draper" userId="S::z.draper@uwtsd.ac.uk::b063123c-f51f-481b-b99c-f574606c9ace" providerId="AD" clId="Web-{D660F54F-4DF5-BBBA-0FC8-9D7F79F6C80C}" dt="2022-10-26T20:02:57.561" v="260" actId="20577"/>
        <pc:sldMkLst>
          <pc:docMk/>
          <pc:sldMk cId="188300968" sldId="276"/>
        </pc:sldMkLst>
        <pc:spChg chg="mod">
          <ac:chgData name="Zita Draper" userId="S::z.draper@uwtsd.ac.uk::b063123c-f51f-481b-b99c-f574606c9ace" providerId="AD" clId="Web-{D660F54F-4DF5-BBBA-0FC8-9D7F79F6C80C}" dt="2022-10-26T20:02:57.561" v="260" actId="20577"/>
          <ac:spMkLst>
            <pc:docMk/>
            <pc:sldMk cId="188300968" sldId="276"/>
            <ac:spMk id="2" creationId="{65562854-F8ED-511D-0770-010755AB76D8}"/>
          </ac:spMkLst>
        </pc:spChg>
        <pc:spChg chg="add del mod">
          <ac:chgData name="Zita Draper" userId="S::z.draper@uwtsd.ac.uk::b063123c-f51f-481b-b99c-f574606c9ace" providerId="AD" clId="Web-{D660F54F-4DF5-BBBA-0FC8-9D7F79F6C80C}" dt="2022-10-26T20:02:36.965" v="254"/>
          <ac:spMkLst>
            <pc:docMk/>
            <pc:sldMk cId="188300968" sldId="276"/>
            <ac:spMk id="3" creationId="{2C431742-8FAE-13D2-E8A7-F443EA7C1C97}"/>
          </ac:spMkLst>
        </pc:spChg>
        <pc:spChg chg="add">
          <ac:chgData name="Zita Draper" userId="S::z.draper@uwtsd.ac.uk::b063123c-f51f-481b-b99c-f574606c9ace" providerId="AD" clId="Web-{D660F54F-4DF5-BBBA-0FC8-9D7F79F6C80C}" dt="2022-10-26T20:02:36.965" v="254"/>
          <ac:spMkLst>
            <pc:docMk/>
            <pc:sldMk cId="188300968" sldId="276"/>
            <ac:spMk id="9" creationId="{D1122F7E-BE38-4ED6-B882-31F599E0D710}"/>
          </ac:spMkLst>
        </pc:spChg>
        <pc:graphicFrameChg chg="add del">
          <ac:chgData name="Zita Draper" userId="S::z.draper@uwtsd.ac.uk::b063123c-f51f-481b-b99c-f574606c9ace" providerId="AD" clId="Web-{D660F54F-4DF5-BBBA-0FC8-9D7F79F6C80C}" dt="2022-10-26T20:02:25.074" v="251"/>
          <ac:graphicFrameMkLst>
            <pc:docMk/>
            <pc:sldMk cId="188300968" sldId="276"/>
            <ac:graphicFrameMk id="5" creationId="{628F1F33-7329-8359-2E97-C4A939CC596C}"/>
          </ac:graphicFrameMkLst>
        </pc:graphicFrameChg>
        <pc:graphicFrameChg chg="add del">
          <ac:chgData name="Zita Draper" userId="S::z.draper@uwtsd.ac.uk::b063123c-f51f-481b-b99c-f574606c9ace" providerId="AD" clId="Web-{D660F54F-4DF5-BBBA-0FC8-9D7F79F6C80C}" dt="2022-10-26T20:02:36.934" v="253"/>
          <ac:graphicFrameMkLst>
            <pc:docMk/>
            <pc:sldMk cId="188300968" sldId="276"/>
            <ac:graphicFrameMk id="7" creationId="{6887055F-2F20-600A-4BB8-60761E15ACCD}"/>
          </ac:graphicFrameMkLst>
        </pc:graphicFrameChg>
        <pc:graphicFrameChg chg="add">
          <ac:chgData name="Zita Draper" userId="S::z.draper@uwtsd.ac.uk::b063123c-f51f-481b-b99c-f574606c9ace" providerId="AD" clId="Web-{D660F54F-4DF5-BBBA-0FC8-9D7F79F6C80C}" dt="2022-10-26T20:02:36.965" v="254"/>
          <ac:graphicFrameMkLst>
            <pc:docMk/>
            <pc:sldMk cId="188300968" sldId="276"/>
            <ac:graphicFrameMk id="10" creationId="{6ED3496B-F1DA-59F0-A481-F7EE5CA7C512}"/>
          </ac:graphicFrameMkLst>
        </pc:graphicFrameChg>
        <pc:cxnChg chg="add">
          <ac:chgData name="Zita Draper" userId="S::z.draper@uwtsd.ac.uk::b063123c-f51f-481b-b99c-f574606c9ace" providerId="AD" clId="Web-{D660F54F-4DF5-BBBA-0FC8-9D7F79F6C80C}" dt="2022-10-26T20:02:36.965" v="254"/>
          <ac:cxnSpMkLst>
            <pc:docMk/>
            <pc:sldMk cId="188300968" sldId="276"/>
            <ac:cxnSpMk id="11" creationId="{3544226B-D7D2-40B5-9D20-C68AEA43AF90}"/>
          </ac:cxnSpMkLst>
        </pc:cxnChg>
        <pc:cxnChg chg="add">
          <ac:chgData name="Zita Draper" userId="S::z.draper@uwtsd.ac.uk::b063123c-f51f-481b-b99c-f574606c9ace" providerId="AD" clId="Web-{D660F54F-4DF5-BBBA-0FC8-9D7F79F6C80C}" dt="2022-10-26T20:02:36.965" v="254"/>
          <ac:cxnSpMkLst>
            <pc:docMk/>
            <pc:sldMk cId="188300968" sldId="276"/>
            <ac:cxnSpMk id="13" creationId="{B22EC542-85CF-4333-82BD-70DDC109C952}"/>
          </ac:cxnSpMkLst>
        </pc:cxnChg>
      </pc:sldChg>
    </pc:docChg>
  </pc:docChgLst>
  <pc:docChgLst>
    <pc:chgData name="Zita Draper" userId="S::z.draper@uwtsd.ac.uk::b063123c-f51f-481b-b99c-f574606c9ace" providerId="AD" clId="Web-{8C40466C-0596-0E98-E9BA-A4A0B479AB9E}"/>
    <pc:docChg chg="modSld">
      <pc:chgData name="Zita Draper" userId="S::z.draper@uwtsd.ac.uk::b063123c-f51f-481b-b99c-f574606c9ace" providerId="AD" clId="Web-{8C40466C-0596-0E98-E9BA-A4A0B479AB9E}" dt="2022-09-18T11:01:21.338" v="182"/>
      <pc:docMkLst>
        <pc:docMk/>
      </pc:docMkLst>
      <pc:sldChg chg="addSp delSp modSp">
        <pc:chgData name="Zita Draper" userId="S::z.draper@uwtsd.ac.uk::b063123c-f51f-481b-b99c-f574606c9ace" providerId="AD" clId="Web-{8C40466C-0596-0E98-E9BA-A4A0B479AB9E}" dt="2022-09-18T10:49:03.177" v="93" actId="1076"/>
        <pc:sldMkLst>
          <pc:docMk/>
          <pc:sldMk cId="1599080150" sldId="263"/>
        </pc:sldMkLst>
        <pc:spChg chg="add del">
          <ac:chgData name="Zita Draper" userId="S::z.draper@uwtsd.ac.uk::b063123c-f51f-481b-b99c-f574606c9ace" providerId="AD" clId="Web-{8C40466C-0596-0E98-E9BA-A4A0B479AB9E}" dt="2022-09-18T10:46:27.389" v="1"/>
          <ac:spMkLst>
            <pc:docMk/>
            <pc:sldMk cId="1599080150" sldId="263"/>
            <ac:spMk id="2" creationId="{A5B494CE-2F26-E2AC-566B-8872DF7011E1}"/>
          </ac:spMkLst>
        </pc:spChg>
        <pc:spChg chg="add mod">
          <ac:chgData name="Zita Draper" userId="S::z.draper@uwtsd.ac.uk::b063123c-f51f-481b-b99c-f574606c9ace" providerId="AD" clId="Web-{8C40466C-0596-0E98-E9BA-A4A0B479AB9E}" dt="2022-09-18T10:48:11.613" v="87" actId="14100"/>
          <ac:spMkLst>
            <pc:docMk/>
            <pc:sldMk cId="1599080150" sldId="263"/>
            <ac:spMk id="3" creationId="{E8C188B8-7481-7534-A312-CD16A1F3C4FD}"/>
          </ac:spMkLst>
        </pc:spChg>
        <pc:spChg chg="add mod">
          <ac:chgData name="Zita Draper" userId="S::z.draper@uwtsd.ac.uk::b063123c-f51f-481b-b99c-f574606c9ace" providerId="AD" clId="Web-{8C40466C-0596-0E98-E9BA-A4A0B479AB9E}" dt="2022-09-18T10:49:03.177" v="93" actId="1076"/>
          <ac:spMkLst>
            <pc:docMk/>
            <pc:sldMk cId="1599080150" sldId="263"/>
            <ac:spMk id="4" creationId="{DA0EDCE4-F36E-5B24-E8C6-35390736644D}"/>
          </ac:spMkLst>
        </pc:spChg>
      </pc:sldChg>
      <pc:sldChg chg="addSp delSp modSp">
        <pc:chgData name="Zita Draper" userId="S::z.draper@uwtsd.ac.uk::b063123c-f51f-481b-b99c-f574606c9ace" providerId="AD" clId="Web-{8C40466C-0596-0E98-E9BA-A4A0B479AB9E}" dt="2022-09-18T10:55:23.962" v="178" actId="14100"/>
        <pc:sldMkLst>
          <pc:docMk/>
          <pc:sldMk cId="2801362414" sldId="264"/>
        </pc:sldMkLst>
        <pc:spChg chg="del">
          <ac:chgData name="Zita Draper" userId="S::z.draper@uwtsd.ac.uk::b063123c-f51f-481b-b99c-f574606c9ace" providerId="AD" clId="Web-{8C40466C-0596-0E98-E9BA-A4A0B479AB9E}" dt="2022-09-18T10:49:19.162" v="94"/>
          <ac:spMkLst>
            <pc:docMk/>
            <pc:sldMk cId="2801362414" sldId="264"/>
            <ac:spMk id="2" creationId="{81CF6B4C-0E80-DE9E-5966-183B10BE0544}"/>
          </ac:spMkLst>
        </pc:spChg>
        <pc:spChg chg="del">
          <ac:chgData name="Zita Draper" userId="S::z.draper@uwtsd.ac.uk::b063123c-f51f-481b-b99c-f574606c9ace" providerId="AD" clId="Web-{8C40466C-0596-0E98-E9BA-A4A0B479AB9E}" dt="2022-09-18T10:49:22.834" v="95"/>
          <ac:spMkLst>
            <pc:docMk/>
            <pc:sldMk cId="2801362414" sldId="264"/>
            <ac:spMk id="3" creationId="{1AB1531B-82BD-23F4-CFC4-CD9AD15992A5}"/>
          </ac:spMkLst>
        </pc:spChg>
        <pc:spChg chg="add mod">
          <ac:chgData name="Zita Draper" userId="S::z.draper@uwtsd.ac.uk::b063123c-f51f-481b-b99c-f574606c9ace" providerId="AD" clId="Web-{8C40466C-0596-0E98-E9BA-A4A0B479AB9E}" dt="2022-09-18T10:52:11.119" v="120"/>
          <ac:spMkLst>
            <pc:docMk/>
            <pc:sldMk cId="2801362414" sldId="264"/>
            <ac:spMk id="5" creationId="{659C9DF7-EA7A-38DF-2391-ACC95B8DDDA4}"/>
          </ac:spMkLst>
        </pc:spChg>
        <pc:spChg chg="add mod">
          <ac:chgData name="Zita Draper" userId="S::z.draper@uwtsd.ac.uk::b063123c-f51f-481b-b99c-f574606c9ace" providerId="AD" clId="Web-{8C40466C-0596-0E98-E9BA-A4A0B479AB9E}" dt="2022-09-18T10:53:25.615" v="151"/>
          <ac:spMkLst>
            <pc:docMk/>
            <pc:sldMk cId="2801362414" sldId="264"/>
            <ac:spMk id="7" creationId="{17A9F056-8B3D-A2E6-7E54-1770DD3D3456}"/>
          </ac:spMkLst>
        </pc:spChg>
        <pc:spChg chg="add mod">
          <ac:chgData name="Zita Draper" userId="S::z.draper@uwtsd.ac.uk::b063123c-f51f-481b-b99c-f574606c9ace" providerId="AD" clId="Web-{8C40466C-0596-0E98-E9BA-A4A0B479AB9E}" dt="2022-09-18T10:54:55.993" v="174"/>
          <ac:spMkLst>
            <pc:docMk/>
            <pc:sldMk cId="2801362414" sldId="264"/>
            <ac:spMk id="9" creationId="{E0651327-FCC0-0A8C-677A-7DB84071FB3F}"/>
          </ac:spMkLst>
        </pc:spChg>
        <pc:picChg chg="add mod">
          <ac:chgData name="Zita Draper" userId="S::z.draper@uwtsd.ac.uk::b063123c-f51f-481b-b99c-f574606c9ace" providerId="AD" clId="Web-{8C40466C-0596-0E98-E9BA-A4A0B479AB9E}" dt="2022-09-18T10:52:45.964" v="125" actId="1076"/>
          <ac:picMkLst>
            <pc:docMk/>
            <pc:sldMk cId="2801362414" sldId="264"/>
            <ac:picMk id="4" creationId="{BAD885D6-8F07-7165-829E-721BA9719A4E}"/>
          </ac:picMkLst>
        </pc:picChg>
        <pc:cxnChg chg="add mod">
          <ac:chgData name="Zita Draper" userId="S::z.draper@uwtsd.ac.uk::b063123c-f51f-481b-b99c-f574606c9ace" providerId="AD" clId="Web-{8C40466C-0596-0E98-E9BA-A4A0B479AB9E}" dt="2022-09-18T10:52:39.433" v="124" actId="14100"/>
          <ac:cxnSpMkLst>
            <pc:docMk/>
            <pc:sldMk cId="2801362414" sldId="264"/>
            <ac:cxnSpMk id="6" creationId="{14E05336-F30F-E3F0-32A8-4D84E4D65372}"/>
          </ac:cxnSpMkLst>
        </pc:cxnChg>
        <pc:cxnChg chg="add mod">
          <ac:chgData name="Zita Draper" userId="S::z.draper@uwtsd.ac.uk::b063123c-f51f-481b-b99c-f574606c9ace" providerId="AD" clId="Web-{8C40466C-0596-0E98-E9BA-A4A0B479AB9E}" dt="2022-09-18T10:53:59.022" v="155" actId="14100"/>
          <ac:cxnSpMkLst>
            <pc:docMk/>
            <pc:sldMk cId="2801362414" sldId="264"/>
            <ac:cxnSpMk id="8" creationId="{573B6C6A-1BC5-CCFE-D2E8-B0E94FB1CF81}"/>
          </ac:cxnSpMkLst>
        </pc:cxnChg>
        <pc:cxnChg chg="add mod">
          <ac:chgData name="Zita Draper" userId="S::z.draper@uwtsd.ac.uk::b063123c-f51f-481b-b99c-f574606c9ace" providerId="AD" clId="Web-{8C40466C-0596-0E98-E9BA-A4A0B479AB9E}" dt="2022-09-18T10:55:23.962" v="178" actId="14100"/>
          <ac:cxnSpMkLst>
            <pc:docMk/>
            <pc:sldMk cId="2801362414" sldId="264"/>
            <ac:cxnSpMk id="10" creationId="{1356C84C-DFB8-3206-4023-A2D9AE33D95C}"/>
          </ac:cxnSpMkLst>
        </pc:cxnChg>
      </pc:sldChg>
      <pc:sldChg chg="addSp delSp modSp">
        <pc:chgData name="Zita Draper" userId="S::z.draper@uwtsd.ac.uk::b063123c-f51f-481b-b99c-f574606c9ace" providerId="AD" clId="Web-{8C40466C-0596-0E98-E9BA-A4A0B479AB9E}" dt="2022-09-18T11:01:21.338" v="182"/>
        <pc:sldMkLst>
          <pc:docMk/>
          <pc:sldMk cId="3971668777" sldId="265"/>
        </pc:sldMkLst>
        <pc:spChg chg="del">
          <ac:chgData name="Zita Draper" userId="S::z.draper@uwtsd.ac.uk::b063123c-f51f-481b-b99c-f574606c9ace" providerId="AD" clId="Web-{8C40466C-0596-0E98-E9BA-A4A0B479AB9E}" dt="2022-09-18T11:00:48.243" v="179"/>
          <ac:spMkLst>
            <pc:docMk/>
            <pc:sldMk cId="3971668777" sldId="265"/>
            <ac:spMk id="2" creationId="{E2C19C76-DD3A-622B-5784-4C76CC92DD52}"/>
          </ac:spMkLst>
        </pc:spChg>
        <pc:spChg chg="del">
          <ac:chgData name="Zita Draper" userId="S::z.draper@uwtsd.ac.uk::b063123c-f51f-481b-b99c-f574606c9ace" providerId="AD" clId="Web-{8C40466C-0596-0E98-E9BA-A4A0B479AB9E}" dt="2022-09-18T11:00:50.306" v="180"/>
          <ac:spMkLst>
            <pc:docMk/>
            <pc:sldMk cId="3971668777" sldId="265"/>
            <ac:spMk id="3" creationId="{02C951D8-8A13-9E8E-9B98-3892C79E4AE0}"/>
          </ac:spMkLst>
        </pc:spChg>
        <pc:picChg chg="add del mod">
          <ac:chgData name="Zita Draper" userId="S::z.draper@uwtsd.ac.uk::b063123c-f51f-481b-b99c-f574606c9ace" providerId="AD" clId="Web-{8C40466C-0596-0E98-E9BA-A4A0B479AB9E}" dt="2022-09-18T11:01:21.338" v="182"/>
          <ac:picMkLst>
            <pc:docMk/>
            <pc:sldMk cId="3971668777" sldId="265"/>
            <ac:picMk id="4" creationId="{B3AF9AA2-0C2C-14C7-9FB2-6663DFF92C44}"/>
          </ac:picMkLst>
        </pc:picChg>
      </pc:sldChg>
    </pc:docChg>
  </pc:docChgLst>
  <pc:docChgLst>
    <pc:chgData name="Zita Draper" userId="S::z.draper@uwtsd.ac.uk::b063123c-f51f-481b-b99c-f574606c9ace" providerId="AD" clId="Web-{7C77E7F6-DB8A-FE84-6516-B3C95EE6DDC9}"/>
    <pc:docChg chg="modSld">
      <pc:chgData name="Zita Draper" userId="S::z.draper@uwtsd.ac.uk::b063123c-f51f-481b-b99c-f574606c9ace" providerId="AD" clId="Web-{7C77E7F6-DB8A-FE84-6516-B3C95EE6DDC9}" dt="2022-10-26T19:41:24.309" v="187"/>
      <pc:docMkLst>
        <pc:docMk/>
      </pc:docMkLst>
      <pc:sldChg chg="addSp modSp">
        <pc:chgData name="Zita Draper" userId="S::z.draper@uwtsd.ac.uk::b063123c-f51f-481b-b99c-f574606c9ace" providerId="AD" clId="Web-{7C77E7F6-DB8A-FE84-6516-B3C95EE6DDC9}" dt="2022-10-26T19:32:02.733" v="84" actId="20577"/>
        <pc:sldMkLst>
          <pc:docMk/>
          <pc:sldMk cId="3971668777" sldId="265"/>
        </pc:sldMkLst>
        <pc:spChg chg="add mod">
          <ac:chgData name="Zita Draper" userId="S::z.draper@uwtsd.ac.uk::b063123c-f51f-481b-b99c-f574606c9ace" providerId="AD" clId="Web-{7C77E7F6-DB8A-FE84-6516-B3C95EE6DDC9}" dt="2022-10-26T19:31:09.060" v="44" actId="20577"/>
          <ac:spMkLst>
            <pc:docMk/>
            <pc:sldMk cId="3971668777" sldId="265"/>
            <ac:spMk id="4" creationId="{30966D8B-43E2-6543-CA55-CCB6ED04877E}"/>
          </ac:spMkLst>
        </pc:spChg>
        <pc:spChg chg="add mod">
          <ac:chgData name="Zita Draper" userId="S::z.draper@uwtsd.ac.uk::b063123c-f51f-481b-b99c-f574606c9ace" providerId="AD" clId="Web-{7C77E7F6-DB8A-FE84-6516-B3C95EE6DDC9}" dt="2022-10-26T19:32:02.733" v="84" actId="20577"/>
          <ac:spMkLst>
            <pc:docMk/>
            <pc:sldMk cId="3971668777" sldId="265"/>
            <ac:spMk id="6" creationId="{3DF513BF-817B-8BD1-8554-F687771B4EBA}"/>
          </ac:spMkLst>
        </pc:spChg>
        <pc:picChg chg="mod">
          <ac:chgData name="Zita Draper" userId="S::z.draper@uwtsd.ac.uk::b063123c-f51f-481b-b99c-f574606c9ace" providerId="AD" clId="Web-{7C77E7F6-DB8A-FE84-6516-B3C95EE6DDC9}" dt="2022-10-26T19:29:36.246" v="4" actId="14100"/>
          <ac:picMkLst>
            <pc:docMk/>
            <pc:sldMk cId="3971668777" sldId="265"/>
            <ac:picMk id="2" creationId="{A60F1B9A-5FEA-7E3B-A4E2-D34BF3A11D55}"/>
          </ac:picMkLst>
        </pc:picChg>
        <pc:cxnChg chg="add mod">
          <ac:chgData name="Zita Draper" userId="S::z.draper@uwtsd.ac.uk::b063123c-f51f-481b-b99c-f574606c9ace" providerId="AD" clId="Web-{7C77E7F6-DB8A-FE84-6516-B3C95EE6DDC9}" dt="2022-10-26T19:29:57.715" v="8" actId="14100"/>
          <ac:cxnSpMkLst>
            <pc:docMk/>
            <pc:sldMk cId="3971668777" sldId="265"/>
            <ac:cxnSpMk id="3" creationId="{5FFF3F97-F856-983A-6CFC-07EBEC1728C1}"/>
          </ac:cxnSpMkLst>
        </pc:cxnChg>
        <pc:cxnChg chg="add mod">
          <ac:chgData name="Zita Draper" userId="S::z.draper@uwtsd.ac.uk::b063123c-f51f-481b-b99c-f574606c9ace" providerId="AD" clId="Web-{7C77E7F6-DB8A-FE84-6516-B3C95EE6DDC9}" dt="2022-10-26T19:31:30.561" v="47" actId="14100"/>
          <ac:cxnSpMkLst>
            <pc:docMk/>
            <pc:sldMk cId="3971668777" sldId="265"/>
            <ac:cxnSpMk id="5" creationId="{2CD8A722-C645-EA40-99B9-411994AAB16B}"/>
          </ac:cxnSpMkLst>
        </pc:cxnChg>
      </pc:sldChg>
      <pc:sldChg chg="addSp delSp modSp mod setBg">
        <pc:chgData name="Zita Draper" userId="S::z.draper@uwtsd.ac.uk::b063123c-f51f-481b-b99c-f574606c9ace" providerId="AD" clId="Web-{7C77E7F6-DB8A-FE84-6516-B3C95EE6DDC9}" dt="2022-10-26T19:37:34.788" v="104" actId="14100"/>
        <pc:sldMkLst>
          <pc:docMk/>
          <pc:sldMk cId="661492330" sldId="266"/>
        </pc:sldMkLst>
        <pc:spChg chg="del">
          <ac:chgData name="Zita Draper" userId="S::z.draper@uwtsd.ac.uk::b063123c-f51f-481b-b99c-f574606c9ace" providerId="AD" clId="Web-{7C77E7F6-DB8A-FE84-6516-B3C95EE6DDC9}" dt="2022-10-26T19:34:04.377" v="85"/>
          <ac:spMkLst>
            <pc:docMk/>
            <pc:sldMk cId="661492330" sldId="266"/>
            <ac:spMk id="2" creationId="{3804E3F9-D684-2B7D-CFDE-ABE6CA6F748F}"/>
          </ac:spMkLst>
        </pc:spChg>
        <pc:spChg chg="del">
          <ac:chgData name="Zita Draper" userId="S::z.draper@uwtsd.ac.uk::b063123c-f51f-481b-b99c-f574606c9ace" providerId="AD" clId="Web-{7C77E7F6-DB8A-FE84-6516-B3C95EE6DDC9}" dt="2022-10-26T19:34:07.924" v="86"/>
          <ac:spMkLst>
            <pc:docMk/>
            <pc:sldMk cId="661492330" sldId="266"/>
            <ac:spMk id="3" creationId="{221D598F-306F-FB3C-C8CD-E3FA98FAA665}"/>
          </ac:spMkLst>
        </pc:spChg>
        <pc:spChg chg="add">
          <ac:chgData name="Zita Draper" userId="S::z.draper@uwtsd.ac.uk::b063123c-f51f-481b-b99c-f574606c9ace" providerId="AD" clId="Web-{7C77E7F6-DB8A-FE84-6516-B3C95EE6DDC9}" dt="2022-10-26T19:35:32.144" v="91"/>
          <ac:spMkLst>
            <pc:docMk/>
            <pc:sldMk cId="661492330" sldId="266"/>
            <ac:spMk id="23" creationId="{1AF3C8EA-7A37-4A07-BDF2-89EBD3DF2CD1}"/>
          </ac:spMkLst>
        </pc:spChg>
        <pc:picChg chg="add mod">
          <ac:chgData name="Zita Draper" userId="S::z.draper@uwtsd.ac.uk::b063123c-f51f-481b-b99c-f574606c9ace" providerId="AD" clId="Web-{7C77E7F6-DB8A-FE84-6516-B3C95EE6DDC9}" dt="2022-10-26T19:36:16.614" v="97" actId="14100"/>
          <ac:picMkLst>
            <pc:docMk/>
            <pc:sldMk cId="661492330" sldId="266"/>
            <ac:picMk id="4" creationId="{8922E12A-1FA1-1E4B-13FF-A83B4F29B534}"/>
          </ac:picMkLst>
        </pc:picChg>
        <pc:cxnChg chg="add mod">
          <ac:chgData name="Zita Draper" userId="S::z.draper@uwtsd.ac.uk::b063123c-f51f-481b-b99c-f574606c9ace" providerId="AD" clId="Web-{7C77E7F6-DB8A-FE84-6516-B3C95EE6DDC9}" dt="2022-10-26T19:36:38.177" v="100" actId="14100"/>
          <ac:cxnSpMkLst>
            <pc:docMk/>
            <pc:sldMk cId="661492330" sldId="266"/>
            <ac:cxnSpMk id="5" creationId="{3E7390D9-FABA-A4C3-CA94-A1B9CB59D001}"/>
          </ac:cxnSpMkLst>
        </pc:cxnChg>
        <pc:cxnChg chg="add mod">
          <ac:chgData name="Zita Draper" userId="S::z.draper@uwtsd.ac.uk::b063123c-f51f-481b-b99c-f574606c9ace" providerId="AD" clId="Web-{7C77E7F6-DB8A-FE84-6516-B3C95EE6DDC9}" dt="2022-10-26T19:37:34.788" v="104" actId="14100"/>
          <ac:cxnSpMkLst>
            <pc:docMk/>
            <pc:sldMk cId="661492330" sldId="266"/>
            <ac:cxnSpMk id="6" creationId="{F7E1BAEE-1128-45DA-A50F-C5754A92805A}"/>
          </ac:cxnSpMkLst>
        </pc:cxnChg>
        <pc:cxnChg chg="add">
          <ac:chgData name="Zita Draper" userId="S::z.draper@uwtsd.ac.uk::b063123c-f51f-481b-b99c-f574606c9ace" providerId="AD" clId="Web-{7C77E7F6-DB8A-FE84-6516-B3C95EE6DDC9}" dt="2022-10-26T19:35:32.144" v="91"/>
          <ac:cxnSpMkLst>
            <pc:docMk/>
            <pc:sldMk cId="661492330" sldId="266"/>
            <ac:cxnSpMk id="9" creationId="{4436E0F2-A64B-471E-93C0-8DFE08CC57C8}"/>
          </ac:cxnSpMkLst>
        </pc:cxnChg>
        <pc:cxnChg chg="add">
          <ac:chgData name="Zita Draper" userId="S::z.draper@uwtsd.ac.uk::b063123c-f51f-481b-b99c-f574606c9ace" providerId="AD" clId="Web-{7C77E7F6-DB8A-FE84-6516-B3C95EE6DDC9}" dt="2022-10-26T19:35:32.144" v="91"/>
          <ac:cxnSpMkLst>
            <pc:docMk/>
            <pc:sldMk cId="661492330" sldId="266"/>
            <ac:cxnSpMk id="11" creationId="{DC1E3AB1-2A8C-4607-9FAE-D8BDB280FE1A}"/>
          </ac:cxnSpMkLst>
        </pc:cxnChg>
        <pc:cxnChg chg="add">
          <ac:chgData name="Zita Draper" userId="S::z.draper@uwtsd.ac.uk::b063123c-f51f-481b-b99c-f574606c9ace" providerId="AD" clId="Web-{7C77E7F6-DB8A-FE84-6516-B3C95EE6DDC9}" dt="2022-10-26T19:35:32.144" v="91"/>
          <ac:cxnSpMkLst>
            <pc:docMk/>
            <pc:sldMk cId="661492330" sldId="266"/>
            <ac:cxnSpMk id="13" creationId="{26D66059-832F-40B6-A35F-F56C8F38A1E7}"/>
          </ac:cxnSpMkLst>
        </pc:cxnChg>
        <pc:cxnChg chg="add">
          <ac:chgData name="Zita Draper" userId="S::z.draper@uwtsd.ac.uk::b063123c-f51f-481b-b99c-f574606c9ace" providerId="AD" clId="Web-{7C77E7F6-DB8A-FE84-6516-B3C95EE6DDC9}" dt="2022-10-26T19:35:32.144" v="91"/>
          <ac:cxnSpMkLst>
            <pc:docMk/>
            <pc:sldMk cId="661492330" sldId="266"/>
            <ac:cxnSpMk id="15" creationId="{A515E2ED-7EA9-448D-83FA-54C3DF9723BD}"/>
          </ac:cxnSpMkLst>
        </pc:cxnChg>
        <pc:cxnChg chg="add">
          <ac:chgData name="Zita Draper" userId="S::z.draper@uwtsd.ac.uk::b063123c-f51f-481b-b99c-f574606c9ace" providerId="AD" clId="Web-{7C77E7F6-DB8A-FE84-6516-B3C95EE6DDC9}" dt="2022-10-26T19:35:32.144" v="91"/>
          <ac:cxnSpMkLst>
            <pc:docMk/>
            <pc:sldMk cId="661492330" sldId="266"/>
            <ac:cxnSpMk id="17" creationId="{20595356-EABD-4767-AC9D-EA21FF115EC0}"/>
          </ac:cxnSpMkLst>
        </pc:cxnChg>
        <pc:cxnChg chg="add">
          <ac:chgData name="Zita Draper" userId="S::z.draper@uwtsd.ac.uk::b063123c-f51f-481b-b99c-f574606c9ace" providerId="AD" clId="Web-{7C77E7F6-DB8A-FE84-6516-B3C95EE6DDC9}" dt="2022-10-26T19:35:32.144" v="91"/>
          <ac:cxnSpMkLst>
            <pc:docMk/>
            <pc:sldMk cId="661492330" sldId="266"/>
            <ac:cxnSpMk id="19" creationId="{28CD9F06-9628-469C-B788-A894E3E08281}"/>
          </ac:cxnSpMkLst>
        </pc:cxnChg>
        <pc:cxnChg chg="add">
          <ac:chgData name="Zita Draper" userId="S::z.draper@uwtsd.ac.uk::b063123c-f51f-481b-b99c-f574606c9ace" providerId="AD" clId="Web-{7C77E7F6-DB8A-FE84-6516-B3C95EE6DDC9}" dt="2022-10-26T19:35:32.144" v="91"/>
          <ac:cxnSpMkLst>
            <pc:docMk/>
            <pc:sldMk cId="661492330" sldId="266"/>
            <ac:cxnSpMk id="21" creationId="{8550A431-0B61-421B-B4B7-24C0CFF0F938}"/>
          </ac:cxnSpMkLst>
        </pc:cxnChg>
      </pc:sldChg>
      <pc:sldChg chg="addSp modSp mod setBg">
        <pc:chgData name="Zita Draper" userId="S::z.draper@uwtsd.ac.uk::b063123c-f51f-481b-b99c-f574606c9ace" providerId="AD" clId="Web-{7C77E7F6-DB8A-FE84-6516-B3C95EE6DDC9}" dt="2022-10-26T19:41:03.590" v="185" actId="20577"/>
        <pc:sldMkLst>
          <pc:docMk/>
          <pc:sldMk cId="3916964583" sldId="267"/>
        </pc:sldMkLst>
        <pc:spChg chg="mod">
          <ac:chgData name="Zita Draper" userId="S::z.draper@uwtsd.ac.uk::b063123c-f51f-481b-b99c-f574606c9ace" providerId="AD" clId="Web-{7C77E7F6-DB8A-FE84-6516-B3C95EE6DDC9}" dt="2022-10-26T19:40:31.401" v="184"/>
          <ac:spMkLst>
            <pc:docMk/>
            <pc:sldMk cId="3916964583" sldId="267"/>
            <ac:spMk id="2" creationId="{9FF3E570-EBCD-356B-72AF-23CC9BA941A1}"/>
          </ac:spMkLst>
        </pc:spChg>
        <pc:spChg chg="mod">
          <ac:chgData name="Zita Draper" userId="S::z.draper@uwtsd.ac.uk::b063123c-f51f-481b-b99c-f574606c9ace" providerId="AD" clId="Web-{7C77E7F6-DB8A-FE84-6516-B3C95EE6DDC9}" dt="2022-10-26T19:41:03.590" v="185" actId="20577"/>
          <ac:spMkLst>
            <pc:docMk/>
            <pc:sldMk cId="3916964583" sldId="267"/>
            <ac:spMk id="3" creationId="{EE9EFDC1-B507-0713-B69A-D3BD0DF8D0FD}"/>
          </ac:spMkLst>
        </pc:spChg>
        <pc:spChg chg="add">
          <ac:chgData name="Zita Draper" userId="S::z.draper@uwtsd.ac.uk::b063123c-f51f-481b-b99c-f574606c9ace" providerId="AD" clId="Web-{7C77E7F6-DB8A-FE84-6516-B3C95EE6DDC9}" dt="2022-10-26T19:40:31.401" v="184"/>
          <ac:spMkLst>
            <pc:docMk/>
            <pc:sldMk cId="3916964583" sldId="267"/>
            <ac:spMk id="9" creationId="{D6309531-94CD-4CF6-AACE-80EC085E0F34}"/>
          </ac:spMkLst>
        </pc:spChg>
        <pc:picChg chg="add">
          <ac:chgData name="Zita Draper" userId="S::z.draper@uwtsd.ac.uk::b063123c-f51f-481b-b99c-f574606c9ace" providerId="AD" clId="Web-{7C77E7F6-DB8A-FE84-6516-B3C95EE6DDC9}" dt="2022-10-26T19:40:31.401" v="184"/>
          <ac:picMkLst>
            <pc:docMk/>
            <pc:sldMk cId="3916964583" sldId="267"/>
            <ac:picMk id="5" creationId="{70304363-747E-7249-D35E-B34DCBF81747}"/>
          </ac:picMkLst>
        </pc:picChg>
        <pc:cxnChg chg="add">
          <ac:chgData name="Zita Draper" userId="S::z.draper@uwtsd.ac.uk::b063123c-f51f-481b-b99c-f574606c9ace" providerId="AD" clId="Web-{7C77E7F6-DB8A-FE84-6516-B3C95EE6DDC9}" dt="2022-10-26T19:40:31.401" v="184"/>
          <ac:cxnSpMkLst>
            <pc:docMk/>
            <pc:sldMk cId="3916964583" sldId="267"/>
            <ac:cxnSpMk id="11" creationId="{F75BF611-D2A5-4454-8C47-95B0BC422843}"/>
          </ac:cxnSpMkLst>
        </pc:cxnChg>
      </pc:sldChg>
      <pc:sldChg chg="addSp delSp modSp mod setBg">
        <pc:chgData name="Zita Draper" userId="S::z.draper@uwtsd.ac.uk::b063123c-f51f-481b-b99c-f574606c9ace" providerId="AD" clId="Web-{7C77E7F6-DB8A-FE84-6516-B3C95EE6DDC9}" dt="2022-10-26T19:40:15.807" v="183"/>
        <pc:sldMkLst>
          <pc:docMk/>
          <pc:sldMk cId="115284279" sldId="268"/>
        </pc:sldMkLst>
        <pc:spChg chg="mod">
          <ac:chgData name="Zita Draper" userId="S::z.draper@uwtsd.ac.uk::b063123c-f51f-481b-b99c-f574606c9ace" providerId="AD" clId="Web-{7C77E7F6-DB8A-FE84-6516-B3C95EE6DDC9}" dt="2022-10-26T19:40:15.807" v="183"/>
          <ac:spMkLst>
            <pc:docMk/>
            <pc:sldMk cId="115284279" sldId="268"/>
            <ac:spMk id="2" creationId="{2EB5964D-9C35-FA7D-32FC-4197AD92F883}"/>
          </ac:spMkLst>
        </pc:spChg>
        <pc:spChg chg="del">
          <ac:chgData name="Zita Draper" userId="S::z.draper@uwtsd.ac.uk::b063123c-f51f-481b-b99c-f574606c9ace" providerId="AD" clId="Web-{7C77E7F6-DB8A-FE84-6516-B3C95EE6DDC9}" dt="2022-10-26T19:39:55.572" v="182"/>
          <ac:spMkLst>
            <pc:docMk/>
            <pc:sldMk cId="115284279" sldId="268"/>
            <ac:spMk id="3" creationId="{F5642899-4862-1DC4-0D63-F3EB6B10EF17}"/>
          </ac:spMkLst>
        </pc:spChg>
        <pc:spChg chg="add">
          <ac:chgData name="Zita Draper" userId="S::z.draper@uwtsd.ac.uk::b063123c-f51f-481b-b99c-f574606c9ace" providerId="AD" clId="Web-{7C77E7F6-DB8A-FE84-6516-B3C95EE6DDC9}" dt="2022-10-26T19:40:15.807" v="183"/>
          <ac:spMkLst>
            <pc:docMk/>
            <pc:sldMk cId="115284279" sldId="268"/>
            <ac:spMk id="21" creationId="{3FA49195-69EB-4E39-A68A-C232E2D03EF8}"/>
          </ac:spMkLst>
        </pc:spChg>
        <pc:spChg chg="add">
          <ac:chgData name="Zita Draper" userId="S::z.draper@uwtsd.ac.uk::b063123c-f51f-481b-b99c-f574606c9ace" providerId="AD" clId="Web-{7C77E7F6-DB8A-FE84-6516-B3C95EE6DDC9}" dt="2022-10-26T19:40:15.807" v="183"/>
          <ac:spMkLst>
            <pc:docMk/>
            <pc:sldMk cId="115284279" sldId="268"/>
            <ac:spMk id="23" creationId="{9A92F9DC-743D-47E7-A019-EE09540FB7B1}"/>
          </ac:spMkLst>
        </pc:spChg>
        <pc:cxnChg chg="add">
          <ac:chgData name="Zita Draper" userId="S::z.draper@uwtsd.ac.uk::b063123c-f51f-481b-b99c-f574606c9ace" providerId="AD" clId="Web-{7C77E7F6-DB8A-FE84-6516-B3C95EE6DDC9}" dt="2022-10-26T19:40:15.807" v="183"/>
          <ac:cxnSpMkLst>
            <pc:docMk/>
            <pc:sldMk cId="115284279" sldId="268"/>
            <ac:cxnSpMk id="7" creationId="{4436E0F2-A64B-471E-93C0-8DFE08CC57C8}"/>
          </ac:cxnSpMkLst>
        </pc:cxnChg>
        <pc:cxnChg chg="add">
          <ac:chgData name="Zita Draper" userId="S::z.draper@uwtsd.ac.uk::b063123c-f51f-481b-b99c-f574606c9ace" providerId="AD" clId="Web-{7C77E7F6-DB8A-FE84-6516-B3C95EE6DDC9}" dt="2022-10-26T19:40:15.807" v="183"/>
          <ac:cxnSpMkLst>
            <pc:docMk/>
            <pc:sldMk cId="115284279" sldId="268"/>
            <ac:cxnSpMk id="9" creationId="{DC1E3AB1-2A8C-4607-9FAE-D8BDB280FE1A}"/>
          </ac:cxnSpMkLst>
        </pc:cxnChg>
        <pc:cxnChg chg="add">
          <ac:chgData name="Zita Draper" userId="S::z.draper@uwtsd.ac.uk::b063123c-f51f-481b-b99c-f574606c9ace" providerId="AD" clId="Web-{7C77E7F6-DB8A-FE84-6516-B3C95EE6DDC9}" dt="2022-10-26T19:40:15.807" v="183"/>
          <ac:cxnSpMkLst>
            <pc:docMk/>
            <pc:sldMk cId="115284279" sldId="268"/>
            <ac:cxnSpMk id="11" creationId="{26D66059-832F-40B6-A35F-F56C8F38A1E7}"/>
          </ac:cxnSpMkLst>
        </pc:cxnChg>
        <pc:cxnChg chg="add">
          <ac:chgData name="Zita Draper" userId="S::z.draper@uwtsd.ac.uk::b063123c-f51f-481b-b99c-f574606c9ace" providerId="AD" clId="Web-{7C77E7F6-DB8A-FE84-6516-B3C95EE6DDC9}" dt="2022-10-26T19:40:15.807" v="183"/>
          <ac:cxnSpMkLst>
            <pc:docMk/>
            <pc:sldMk cId="115284279" sldId="268"/>
            <ac:cxnSpMk id="13" creationId="{A515E2ED-7EA9-448D-83FA-54C3DF9723BD}"/>
          </ac:cxnSpMkLst>
        </pc:cxnChg>
        <pc:cxnChg chg="add">
          <ac:chgData name="Zita Draper" userId="S::z.draper@uwtsd.ac.uk::b063123c-f51f-481b-b99c-f574606c9ace" providerId="AD" clId="Web-{7C77E7F6-DB8A-FE84-6516-B3C95EE6DDC9}" dt="2022-10-26T19:40:15.807" v="183"/>
          <ac:cxnSpMkLst>
            <pc:docMk/>
            <pc:sldMk cId="115284279" sldId="268"/>
            <ac:cxnSpMk id="15" creationId="{20595356-EABD-4767-AC9D-EA21FF115EC0}"/>
          </ac:cxnSpMkLst>
        </pc:cxnChg>
        <pc:cxnChg chg="add">
          <ac:chgData name="Zita Draper" userId="S::z.draper@uwtsd.ac.uk::b063123c-f51f-481b-b99c-f574606c9ace" providerId="AD" clId="Web-{7C77E7F6-DB8A-FE84-6516-B3C95EE6DDC9}" dt="2022-10-26T19:40:15.807" v="183"/>
          <ac:cxnSpMkLst>
            <pc:docMk/>
            <pc:sldMk cId="115284279" sldId="268"/>
            <ac:cxnSpMk id="17" creationId="{28CD9F06-9628-469C-B788-A894E3E08281}"/>
          </ac:cxnSpMkLst>
        </pc:cxnChg>
        <pc:cxnChg chg="add">
          <ac:chgData name="Zita Draper" userId="S::z.draper@uwtsd.ac.uk::b063123c-f51f-481b-b99c-f574606c9ace" providerId="AD" clId="Web-{7C77E7F6-DB8A-FE84-6516-B3C95EE6DDC9}" dt="2022-10-26T19:40:15.807" v="183"/>
          <ac:cxnSpMkLst>
            <pc:docMk/>
            <pc:sldMk cId="115284279" sldId="268"/>
            <ac:cxnSpMk id="19" creationId="{8550A431-0B61-421B-B4B7-24C0CFF0F938}"/>
          </ac:cxnSpMkLst>
        </pc:cxnChg>
        <pc:cxnChg chg="add">
          <ac:chgData name="Zita Draper" userId="S::z.draper@uwtsd.ac.uk::b063123c-f51f-481b-b99c-f574606c9ace" providerId="AD" clId="Web-{7C77E7F6-DB8A-FE84-6516-B3C95EE6DDC9}" dt="2022-10-26T19:40:15.807" v="183"/>
          <ac:cxnSpMkLst>
            <pc:docMk/>
            <pc:sldMk cId="115284279" sldId="268"/>
            <ac:cxnSpMk id="25" creationId="{13280B82-CD55-43FD-92C4-F05E2A8D1367}"/>
          </ac:cxnSpMkLst>
        </pc:cxnChg>
        <pc:cxnChg chg="add">
          <ac:chgData name="Zita Draper" userId="S::z.draper@uwtsd.ac.uk::b063123c-f51f-481b-b99c-f574606c9ace" providerId="AD" clId="Web-{7C77E7F6-DB8A-FE84-6516-B3C95EE6DDC9}" dt="2022-10-26T19:40:15.807" v="183"/>
          <ac:cxnSpMkLst>
            <pc:docMk/>
            <pc:sldMk cId="115284279" sldId="268"/>
            <ac:cxnSpMk id="27" creationId="{B0A4F542-D561-4AFB-8321-EB900BAF0A0E}"/>
          </ac:cxnSpMkLst>
        </pc:cxnChg>
        <pc:cxnChg chg="add">
          <ac:chgData name="Zita Draper" userId="S::z.draper@uwtsd.ac.uk::b063123c-f51f-481b-b99c-f574606c9ace" providerId="AD" clId="Web-{7C77E7F6-DB8A-FE84-6516-B3C95EE6DDC9}" dt="2022-10-26T19:40:15.807" v="183"/>
          <ac:cxnSpMkLst>
            <pc:docMk/>
            <pc:sldMk cId="115284279" sldId="268"/>
            <ac:cxnSpMk id="29" creationId="{A4D9248B-0006-4BFE-8110-40C16E45C0AC}"/>
          </ac:cxnSpMkLst>
        </pc:cxnChg>
        <pc:cxnChg chg="add">
          <ac:chgData name="Zita Draper" userId="S::z.draper@uwtsd.ac.uk::b063123c-f51f-481b-b99c-f574606c9ace" providerId="AD" clId="Web-{7C77E7F6-DB8A-FE84-6516-B3C95EE6DDC9}" dt="2022-10-26T19:40:15.807" v="183"/>
          <ac:cxnSpMkLst>
            <pc:docMk/>
            <pc:sldMk cId="115284279" sldId="268"/>
            <ac:cxnSpMk id="31" creationId="{EE593BB5-7AFA-4C8F-AECA-CE733B1FD09E}"/>
          </ac:cxnSpMkLst>
        </pc:cxnChg>
        <pc:cxnChg chg="add">
          <ac:chgData name="Zita Draper" userId="S::z.draper@uwtsd.ac.uk::b063123c-f51f-481b-b99c-f574606c9ace" providerId="AD" clId="Web-{7C77E7F6-DB8A-FE84-6516-B3C95EE6DDC9}" dt="2022-10-26T19:40:15.807" v="183"/>
          <ac:cxnSpMkLst>
            <pc:docMk/>
            <pc:sldMk cId="115284279" sldId="268"/>
            <ac:cxnSpMk id="33" creationId="{F521483B-CE28-412B-9C71-9BE081E9DCE3}"/>
          </ac:cxnSpMkLst>
        </pc:cxnChg>
        <pc:cxnChg chg="add">
          <ac:chgData name="Zita Draper" userId="S::z.draper@uwtsd.ac.uk::b063123c-f51f-481b-b99c-f574606c9ace" providerId="AD" clId="Web-{7C77E7F6-DB8A-FE84-6516-B3C95EE6DDC9}" dt="2022-10-26T19:40:15.807" v="183"/>
          <ac:cxnSpMkLst>
            <pc:docMk/>
            <pc:sldMk cId="115284279" sldId="268"/>
            <ac:cxnSpMk id="35" creationId="{EC9F4738-DD27-44BE-98C6-AB0B2296BD26}"/>
          </ac:cxnSpMkLst>
        </pc:cxnChg>
        <pc:cxnChg chg="add">
          <ac:chgData name="Zita Draper" userId="S::z.draper@uwtsd.ac.uk::b063123c-f51f-481b-b99c-f574606c9ace" providerId="AD" clId="Web-{7C77E7F6-DB8A-FE84-6516-B3C95EE6DDC9}" dt="2022-10-26T19:40:15.807" v="183"/>
          <ac:cxnSpMkLst>
            <pc:docMk/>
            <pc:sldMk cId="115284279" sldId="268"/>
            <ac:cxnSpMk id="37" creationId="{14C10EA2-1BD8-4267-AA7D-AB8CCA53C3D7}"/>
          </ac:cxnSpMkLst>
        </pc:cxnChg>
      </pc:sldChg>
      <pc:sldChg chg="delSp">
        <pc:chgData name="Zita Draper" userId="S::z.draper@uwtsd.ac.uk::b063123c-f51f-481b-b99c-f574606c9ace" providerId="AD" clId="Web-{7C77E7F6-DB8A-FE84-6516-B3C95EE6DDC9}" dt="2022-10-26T19:41:24.309" v="187"/>
        <pc:sldMkLst>
          <pc:docMk/>
          <pc:sldMk cId="2217726183" sldId="269"/>
        </pc:sldMkLst>
        <pc:spChg chg="del">
          <ac:chgData name="Zita Draper" userId="S::z.draper@uwtsd.ac.uk::b063123c-f51f-481b-b99c-f574606c9ace" providerId="AD" clId="Web-{7C77E7F6-DB8A-FE84-6516-B3C95EE6DDC9}" dt="2022-10-26T19:41:22.246" v="186"/>
          <ac:spMkLst>
            <pc:docMk/>
            <pc:sldMk cId="2217726183" sldId="269"/>
            <ac:spMk id="2" creationId="{5820193C-6A92-6DFC-496F-105DB0EB42C4}"/>
          </ac:spMkLst>
        </pc:spChg>
        <pc:spChg chg="del">
          <ac:chgData name="Zita Draper" userId="S::z.draper@uwtsd.ac.uk::b063123c-f51f-481b-b99c-f574606c9ace" providerId="AD" clId="Web-{7C77E7F6-DB8A-FE84-6516-B3C95EE6DDC9}" dt="2022-10-26T19:41:24.309" v="187"/>
          <ac:spMkLst>
            <pc:docMk/>
            <pc:sldMk cId="2217726183" sldId="269"/>
            <ac:spMk id="3" creationId="{A92F2C17-5581-0DC1-D2F0-B7002F00E61E}"/>
          </ac:spMkLst>
        </pc:spChg>
      </pc:sldChg>
    </pc:docChg>
  </pc:docChgLst>
  <pc:docChgLst>
    <pc:chgData name="Zita Draper" userId="S::z.draper@uwtsd.ac.uk::b063123c-f51f-481b-b99c-f574606c9ace" providerId="AD" clId="Web-{1F6A3742-CE48-FBB2-8480-FB759DD746C4}"/>
    <pc:docChg chg="modSld">
      <pc:chgData name="Zita Draper" userId="S::z.draper@uwtsd.ac.uk::b063123c-f51f-481b-b99c-f574606c9ace" providerId="AD" clId="Web-{1F6A3742-CE48-FBB2-8480-FB759DD746C4}" dt="2022-10-26T19:48:28.959" v="0"/>
      <pc:docMkLst>
        <pc:docMk/>
      </pc:docMkLst>
      <pc:sldChg chg="addSp modSp">
        <pc:chgData name="Zita Draper" userId="S::z.draper@uwtsd.ac.uk::b063123c-f51f-481b-b99c-f574606c9ace" providerId="AD" clId="Web-{1F6A3742-CE48-FBB2-8480-FB759DD746C4}" dt="2022-10-26T19:48:28.959" v="0"/>
        <pc:sldMkLst>
          <pc:docMk/>
          <pc:sldMk cId="2217726183" sldId="269"/>
        </pc:sldMkLst>
        <pc:picChg chg="add mod">
          <ac:chgData name="Zita Draper" userId="S::z.draper@uwtsd.ac.uk::b063123c-f51f-481b-b99c-f574606c9ace" providerId="AD" clId="Web-{1F6A3742-CE48-FBB2-8480-FB759DD746C4}" dt="2022-10-26T19:48:28.959" v="0"/>
          <ac:picMkLst>
            <pc:docMk/>
            <pc:sldMk cId="2217726183" sldId="269"/>
            <ac:picMk id="2" creationId="{E62EC666-65C0-74E9-C730-EAFEB8CB402F}"/>
          </ac:picMkLst>
        </pc:picChg>
      </pc:sldChg>
    </pc:docChg>
  </pc:docChgLst>
  <pc:docChgLst>
    <pc:chgData name="Zita Draper" userId="S::z.draper@uwtsd.ac.uk::b063123c-f51f-481b-b99c-f574606c9ace" providerId="AD" clId="Web-{BC35AF6F-00BD-4B82-9420-380998797E40}"/>
    <pc:docChg chg="addSld modSld addMainMaster delMainMaster">
      <pc:chgData name="Zita Draper" userId="S::z.draper@uwtsd.ac.uk::b063123c-f51f-481b-b99c-f574606c9ace" providerId="AD" clId="Web-{BC35AF6F-00BD-4B82-9420-380998797E40}" dt="2022-09-17T22:04:14.980" v="1352" actId="20577"/>
      <pc:docMkLst>
        <pc:docMk/>
      </pc:docMkLst>
      <pc:sldChg chg="addSp delSp modSp mod setBg modClrScheme setClrOvrMap chgLayout">
        <pc:chgData name="Zita Draper" userId="S::z.draper@uwtsd.ac.uk::b063123c-f51f-481b-b99c-f574606c9ace" providerId="AD" clId="Web-{BC35AF6F-00BD-4B82-9420-380998797E40}" dt="2022-09-17T21:20:38.655" v="78" actId="14100"/>
        <pc:sldMkLst>
          <pc:docMk/>
          <pc:sldMk cId="109857222" sldId="256"/>
        </pc:sldMkLst>
        <pc:spChg chg="mod">
          <ac:chgData name="Zita Draper" userId="S::z.draper@uwtsd.ac.uk::b063123c-f51f-481b-b99c-f574606c9ace" providerId="AD" clId="Web-{BC35AF6F-00BD-4B82-9420-380998797E40}" dt="2022-09-17T21:20:21.108" v="71" actId="20577"/>
          <ac:spMkLst>
            <pc:docMk/>
            <pc:sldMk cId="109857222" sldId="256"/>
            <ac:spMk id="2" creationId="{00000000-0000-0000-0000-000000000000}"/>
          </ac:spMkLst>
        </pc:spChg>
        <pc:spChg chg="mod">
          <ac:chgData name="Zita Draper" userId="S::z.draper@uwtsd.ac.uk::b063123c-f51f-481b-b99c-f574606c9ace" providerId="AD" clId="Web-{BC35AF6F-00BD-4B82-9420-380998797E40}" dt="2022-09-17T21:20:30.264" v="77" actId="20577"/>
          <ac:spMkLst>
            <pc:docMk/>
            <pc:sldMk cId="109857222" sldId="256"/>
            <ac:spMk id="3" creationId="{00000000-0000-0000-0000-000000000000}"/>
          </ac:spMkLst>
        </pc:spChg>
        <pc:spChg chg="add del">
          <ac:chgData name="Zita Draper" userId="S::z.draper@uwtsd.ac.uk::b063123c-f51f-481b-b99c-f574606c9ace" providerId="AD" clId="Web-{BC35AF6F-00BD-4B82-9420-380998797E40}" dt="2022-09-17T21:08:49.588" v="1"/>
          <ac:spMkLst>
            <pc:docMk/>
            <pc:sldMk cId="109857222" sldId="256"/>
            <ac:spMk id="9" creationId="{ECD84B89-83B1-AA44-B9BE-C68A3A346981}"/>
          </ac:spMkLst>
        </pc:spChg>
        <pc:spChg chg="add del">
          <ac:chgData name="Zita Draper" userId="S::z.draper@uwtsd.ac.uk::b063123c-f51f-481b-b99c-f574606c9ace" providerId="AD" clId="Web-{BC35AF6F-00BD-4B82-9420-380998797E40}" dt="2022-09-17T21:08:49.588" v="1"/>
          <ac:spMkLst>
            <pc:docMk/>
            <pc:sldMk cId="109857222" sldId="256"/>
            <ac:spMk id="11" creationId="{DF3B9D9F-2555-4B2E-AD17-056B66596D5A}"/>
          </ac:spMkLst>
        </pc:spChg>
        <pc:spChg chg="add del">
          <ac:chgData name="Zita Draper" userId="S::z.draper@uwtsd.ac.uk::b063123c-f51f-481b-b99c-f574606c9ace" providerId="AD" clId="Web-{BC35AF6F-00BD-4B82-9420-380998797E40}" dt="2022-09-17T21:09:05.057" v="3"/>
          <ac:spMkLst>
            <pc:docMk/>
            <pc:sldMk cId="109857222" sldId="256"/>
            <ac:spMk id="14" creationId="{2FDF0794-1B86-42B2-B8C7-F60123E638ED}"/>
          </ac:spMkLst>
        </pc:spChg>
        <pc:spChg chg="add del">
          <ac:chgData name="Zita Draper" userId="S::z.draper@uwtsd.ac.uk::b063123c-f51f-481b-b99c-f574606c9ace" providerId="AD" clId="Web-{BC35AF6F-00BD-4B82-9420-380998797E40}" dt="2022-09-17T21:09:05.057" v="3"/>
          <ac:spMkLst>
            <pc:docMk/>
            <pc:sldMk cId="109857222" sldId="256"/>
            <ac:spMk id="15" creationId="{E239D8CC-16F4-4B2B-80F0-203C56D0D2DE}"/>
          </ac:spMkLst>
        </pc:spChg>
        <pc:spChg chg="add del">
          <ac:chgData name="Zita Draper" userId="S::z.draper@uwtsd.ac.uk::b063123c-f51f-481b-b99c-f574606c9ace" providerId="AD" clId="Web-{BC35AF6F-00BD-4B82-9420-380998797E40}" dt="2022-09-17T21:09:05.057" v="3"/>
          <ac:spMkLst>
            <pc:docMk/>
            <pc:sldMk cId="109857222" sldId="256"/>
            <ac:spMk id="17" creationId="{C5373426-E26E-431D-959C-5DB96C0B6208}"/>
          </ac:spMkLst>
        </pc:spChg>
        <pc:spChg chg="add del">
          <ac:chgData name="Zita Draper" userId="S::z.draper@uwtsd.ac.uk::b063123c-f51f-481b-b99c-f574606c9ace" providerId="AD" clId="Web-{BC35AF6F-00BD-4B82-9420-380998797E40}" dt="2022-09-17T21:19:08.903" v="45"/>
          <ac:spMkLst>
            <pc:docMk/>
            <pc:sldMk cId="109857222" sldId="256"/>
            <ac:spMk id="19" creationId="{AD35AE2F-5E3A-49D9-8DE1-8A333BA4088E}"/>
          </ac:spMkLst>
        </pc:spChg>
        <pc:spChg chg="add del">
          <ac:chgData name="Zita Draper" userId="S::z.draper@uwtsd.ac.uk::b063123c-f51f-481b-b99c-f574606c9ace" providerId="AD" clId="Web-{BC35AF6F-00BD-4B82-9420-380998797E40}" dt="2022-09-17T21:19:08.903" v="45"/>
          <ac:spMkLst>
            <pc:docMk/>
            <pc:sldMk cId="109857222" sldId="256"/>
            <ac:spMk id="21" creationId="{04D8AD8F-EF7F-481F-B99A-B8513897050A}"/>
          </ac:spMkLst>
        </pc:spChg>
        <pc:spChg chg="add del">
          <ac:chgData name="Zita Draper" userId="S::z.draper@uwtsd.ac.uk::b063123c-f51f-481b-b99c-f574606c9ace" providerId="AD" clId="Web-{BC35AF6F-00BD-4B82-9420-380998797E40}" dt="2022-09-17T21:19:08.903" v="45"/>
          <ac:spMkLst>
            <pc:docMk/>
            <pc:sldMk cId="109857222" sldId="256"/>
            <ac:spMk id="22" creationId="{79EB4626-023C-436D-9F57-9EB46080909D}"/>
          </ac:spMkLst>
        </pc:spChg>
        <pc:spChg chg="add del">
          <ac:chgData name="Zita Draper" userId="S::z.draper@uwtsd.ac.uk::b063123c-f51f-481b-b99c-f574606c9ace" providerId="AD" clId="Web-{BC35AF6F-00BD-4B82-9420-380998797E40}" dt="2022-09-17T21:19:33.216" v="67"/>
          <ac:spMkLst>
            <pc:docMk/>
            <pc:sldMk cId="109857222" sldId="256"/>
            <ac:spMk id="27" creationId="{6E0D4398-84C2-41B8-BF30-3157F7B18DF2}"/>
          </ac:spMkLst>
        </pc:spChg>
        <pc:spChg chg="add del">
          <ac:chgData name="Zita Draper" userId="S::z.draper@uwtsd.ac.uk::b063123c-f51f-481b-b99c-f574606c9ace" providerId="AD" clId="Web-{BC35AF6F-00BD-4B82-9420-380998797E40}" dt="2022-09-17T21:19:33.216" v="67"/>
          <ac:spMkLst>
            <pc:docMk/>
            <pc:sldMk cId="109857222" sldId="256"/>
            <ac:spMk id="29" creationId="{1E519840-CB5B-442F-AF8C-F848E7699768}"/>
          </ac:spMkLst>
        </pc:spChg>
        <pc:spChg chg="add">
          <ac:chgData name="Zita Draper" userId="S::z.draper@uwtsd.ac.uk::b063123c-f51f-481b-b99c-f574606c9ace" providerId="AD" clId="Web-{BC35AF6F-00BD-4B82-9420-380998797E40}" dt="2022-09-17T21:19:33.216" v="67"/>
          <ac:spMkLst>
            <pc:docMk/>
            <pc:sldMk cId="109857222" sldId="256"/>
            <ac:spMk id="38" creationId="{82950D9A-4705-4314-961A-4F88B2CE412D}"/>
          </ac:spMkLst>
        </pc:spChg>
        <pc:spChg chg="add">
          <ac:chgData name="Zita Draper" userId="S::z.draper@uwtsd.ac.uk::b063123c-f51f-481b-b99c-f574606c9ace" providerId="AD" clId="Web-{BC35AF6F-00BD-4B82-9420-380998797E40}" dt="2022-09-17T21:19:33.216" v="67"/>
          <ac:spMkLst>
            <pc:docMk/>
            <pc:sldMk cId="109857222" sldId="256"/>
            <ac:spMk id="40" creationId="{B13969F2-ED52-4E5C-B3FC-01E01B8B9FBC}"/>
          </ac:spMkLst>
        </pc:spChg>
        <pc:picChg chg="add del">
          <ac:chgData name="Zita Draper" userId="S::z.draper@uwtsd.ac.uk::b063123c-f51f-481b-b99c-f574606c9ace" providerId="AD" clId="Web-{BC35AF6F-00BD-4B82-9420-380998797E40}" dt="2022-09-17T21:08:49.588" v="1"/>
          <ac:picMkLst>
            <pc:docMk/>
            <pc:sldMk cId="109857222" sldId="256"/>
            <ac:picMk id="4" creationId="{DDFC25B4-6A74-8581-2E12-34FB488CEC9A}"/>
          </ac:picMkLst>
        </pc:picChg>
        <pc:picChg chg="add del">
          <ac:chgData name="Zita Draper" userId="S::z.draper@uwtsd.ac.uk::b063123c-f51f-481b-b99c-f574606c9ace" providerId="AD" clId="Web-{BC35AF6F-00BD-4B82-9420-380998797E40}" dt="2022-09-17T21:09:05.057" v="3"/>
          <ac:picMkLst>
            <pc:docMk/>
            <pc:sldMk cId="109857222" sldId="256"/>
            <ac:picMk id="16" creationId="{F5A6356B-6481-726D-9540-D4390DE1C77B}"/>
          </ac:picMkLst>
        </pc:picChg>
        <pc:picChg chg="add mod ord">
          <ac:chgData name="Zita Draper" userId="S::z.draper@uwtsd.ac.uk::b063123c-f51f-481b-b99c-f574606c9ace" providerId="AD" clId="Web-{BC35AF6F-00BD-4B82-9420-380998797E40}" dt="2022-09-17T21:20:38.655" v="78" actId="14100"/>
          <ac:picMkLst>
            <pc:docMk/>
            <pc:sldMk cId="109857222" sldId="256"/>
            <ac:picMk id="20" creationId="{1033E141-D65F-145E-54FE-597B279CC0E8}"/>
          </ac:picMkLst>
        </pc:picChg>
        <pc:cxnChg chg="add del">
          <ac:chgData name="Zita Draper" userId="S::z.draper@uwtsd.ac.uk::b063123c-f51f-481b-b99c-f574606c9ace" providerId="AD" clId="Web-{BC35AF6F-00BD-4B82-9420-380998797E40}" dt="2022-09-17T21:09:05.057" v="3"/>
          <ac:cxnSpMkLst>
            <pc:docMk/>
            <pc:sldMk cId="109857222" sldId="256"/>
            <ac:cxnSpMk id="13" creationId="{96D07482-83A3-4451-943C-B46961082957}"/>
          </ac:cxnSpMkLst>
        </pc:cxnChg>
        <pc:cxnChg chg="add del">
          <ac:chgData name="Zita Draper" userId="S::z.draper@uwtsd.ac.uk::b063123c-f51f-481b-b99c-f574606c9ace" providerId="AD" clId="Web-{BC35AF6F-00BD-4B82-9420-380998797E40}" dt="2022-09-17T21:19:33.216" v="67"/>
          <ac:cxnSpMkLst>
            <pc:docMk/>
            <pc:sldMk cId="109857222" sldId="256"/>
            <ac:cxnSpMk id="31" creationId="{AC7EF422-3076-48F2-A38B-7CA851778E05}"/>
          </ac:cxnSpMkLst>
        </pc:cxnChg>
        <pc:cxnChg chg="add del">
          <ac:chgData name="Zita Draper" userId="S::z.draper@uwtsd.ac.uk::b063123c-f51f-481b-b99c-f574606c9ace" providerId="AD" clId="Web-{BC35AF6F-00BD-4B82-9420-380998797E40}" dt="2022-09-17T21:19:33.216" v="67"/>
          <ac:cxnSpMkLst>
            <pc:docMk/>
            <pc:sldMk cId="109857222" sldId="256"/>
            <ac:cxnSpMk id="33" creationId="{6896548C-21A4-493D-B220-64E89F1EF6D7}"/>
          </ac:cxnSpMkLst>
        </pc:cxnChg>
        <pc:cxnChg chg="add">
          <ac:chgData name="Zita Draper" userId="S::z.draper@uwtsd.ac.uk::b063123c-f51f-481b-b99c-f574606c9ace" providerId="AD" clId="Web-{BC35AF6F-00BD-4B82-9420-380998797E40}" dt="2022-09-17T21:19:33.216" v="67"/>
          <ac:cxnSpMkLst>
            <pc:docMk/>
            <pc:sldMk cId="109857222" sldId="256"/>
            <ac:cxnSpMk id="42" creationId="{13AC671C-E66F-43C5-A66A-C477339DD232}"/>
          </ac:cxnSpMkLst>
        </pc:cxnChg>
      </pc:sldChg>
      <pc:sldChg chg="addSp delSp modSp new mod setBg">
        <pc:chgData name="Zita Draper" userId="S::z.draper@uwtsd.ac.uk::b063123c-f51f-481b-b99c-f574606c9ace" providerId="AD" clId="Web-{BC35AF6F-00BD-4B82-9420-380998797E40}" dt="2022-09-17T21:24:08.772" v="258" actId="1076"/>
        <pc:sldMkLst>
          <pc:docMk/>
          <pc:sldMk cId="3035448226" sldId="257"/>
        </pc:sldMkLst>
        <pc:spChg chg="mod">
          <ac:chgData name="Zita Draper" userId="S::z.draper@uwtsd.ac.uk::b063123c-f51f-481b-b99c-f574606c9ace" providerId="AD" clId="Web-{BC35AF6F-00BD-4B82-9420-380998797E40}" dt="2022-09-17T21:24:08.772" v="258" actId="1076"/>
          <ac:spMkLst>
            <pc:docMk/>
            <pc:sldMk cId="3035448226" sldId="257"/>
            <ac:spMk id="2" creationId="{5BA82C96-B915-4FAD-C8FC-DFE8019F7350}"/>
          </ac:spMkLst>
        </pc:spChg>
        <pc:spChg chg="del mod">
          <ac:chgData name="Zita Draper" userId="S::z.draper@uwtsd.ac.uk::b063123c-f51f-481b-b99c-f574606c9ace" providerId="AD" clId="Web-{BC35AF6F-00BD-4B82-9420-380998797E40}" dt="2022-09-17T21:23:40.631" v="251"/>
          <ac:spMkLst>
            <pc:docMk/>
            <pc:sldMk cId="3035448226" sldId="257"/>
            <ac:spMk id="3" creationId="{DFC681B5-D519-204D-6BEA-E6648CA92FF7}"/>
          </ac:spMkLst>
        </pc:spChg>
        <pc:spChg chg="add">
          <ac:chgData name="Zita Draper" userId="S::z.draper@uwtsd.ac.uk::b063123c-f51f-481b-b99c-f574606c9ace" providerId="AD" clId="Web-{BC35AF6F-00BD-4B82-9420-380998797E40}" dt="2022-09-17T21:23:40.631" v="251"/>
          <ac:spMkLst>
            <pc:docMk/>
            <pc:sldMk cId="3035448226" sldId="257"/>
            <ac:spMk id="9" creationId="{A6CA7A60-8DF8-4B78-BFE3-B372B90AB9F5}"/>
          </ac:spMkLst>
        </pc:spChg>
        <pc:spChg chg="add">
          <ac:chgData name="Zita Draper" userId="S::z.draper@uwtsd.ac.uk::b063123c-f51f-481b-b99c-f574606c9ace" providerId="AD" clId="Web-{BC35AF6F-00BD-4B82-9420-380998797E40}" dt="2022-09-17T21:23:40.631" v="251"/>
          <ac:spMkLst>
            <pc:docMk/>
            <pc:sldMk cId="3035448226" sldId="257"/>
            <ac:spMk id="11" creationId="{FF4BD241-F172-410B-B0DE-9D7344B35BA6}"/>
          </ac:spMkLst>
        </pc:spChg>
        <pc:graphicFrameChg chg="add">
          <ac:chgData name="Zita Draper" userId="S::z.draper@uwtsd.ac.uk::b063123c-f51f-481b-b99c-f574606c9ace" providerId="AD" clId="Web-{BC35AF6F-00BD-4B82-9420-380998797E40}" dt="2022-09-17T21:23:40.631" v="251"/>
          <ac:graphicFrameMkLst>
            <pc:docMk/>
            <pc:sldMk cId="3035448226" sldId="257"/>
            <ac:graphicFrameMk id="5" creationId="{E87F7518-DD87-2E55-34CF-F118254FF555}"/>
          </ac:graphicFrameMkLst>
        </pc:graphicFrameChg>
        <pc:cxnChg chg="add">
          <ac:chgData name="Zita Draper" userId="S::z.draper@uwtsd.ac.uk::b063123c-f51f-481b-b99c-f574606c9ace" providerId="AD" clId="Web-{BC35AF6F-00BD-4B82-9420-380998797E40}" dt="2022-09-17T21:23:40.631" v="251"/>
          <ac:cxnSpMkLst>
            <pc:docMk/>
            <pc:sldMk cId="3035448226" sldId="257"/>
            <ac:cxnSpMk id="13" creationId="{F1CEFB97-33B1-4F90-A6B8-EAA26EEA1E7E}"/>
          </ac:cxnSpMkLst>
        </pc:cxnChg>
      </pc:sldChg>
      <pc:sldChg chg="addSp delSp modSp new mod setBg">
        <pc:chgData name="Zita Draper" userId="S::z.draper@uwtsd.ac.uk::b063123c-f51f-481b-b99c-f574606c9ace" providerId="AD" clId="Web-{BC35AF6F-00BD-4B82-9420-380998797E40}" dt="2022-09-17T21:25:18.493" v="272" actId="20577"/>
        <pc:sldMkLst>
          <pc:docMk/>
          <pc:sldMk cId="1006759185" sldId="258"/>
        </pc:sldMkLst>
        <pc:spChg chg="mod">
          <ac:chgData name="Zita Draper" userId="S::z.draper@uwtsd.ac.uk::b063123c-f51f-481b-b99c-f574606c9ace" providerId="AD" clId="Web-{BC35AF6F-00BD-4B82-9420-380998797E40}" dt="2022-09-17T21:25:18.493" v="272" actId="20577"/>
          <ac:spMkLst>
            <pc:docMk/>
            <pc:sldMk cId="1006759185" sldId="258"/>
            <ac:spMk id="2" creationId="{8B830018-AD9D-46C7-D9FE-35E8BF4BB6C5}"/>
          </ac:spMkLst>
        </pc:spChg>
        <pc:spChg chg="del mod">
          <ac:chgData name="Zita Draper" userId="S::z.draper@uwtsd.ac.uk::b063123c-f51f-481b-b99c-f574606c9ace" providerId="AD" clId="Web-{BC35AF6F-00BD-4B82-9420-380998797E40}" dt="2022-09-17T21:24:15.960" v="259"/>
          <ac:spMkLst>
            <pc:docMk/>
            <pc:sldMk cId="1006759185" sldId="258"/>
            <ac:spMk id="3" creationId="{659ED9CC-4C68-D628-6EC9-C6228F477ABB}"/>
          </ac:spMkLst>
        </pc:spChg>
        <pc:spChg chg="add">
          <ac:chgData name="Zita Draper" userId="S::z.draper@uwtsd.ac.uk::b063123c-f51f-481b-b99c-f574606c9ace" providerId="AD" clId="Web-{BC35AF6F-00BD-4B82-9420-380998797E40}" dt="2022-09-17T21:24:15.960" v="259"/>
          <ac:spMkLst>
            <pc:docMk/>
            <pc:sldMk cId="1006759185" sldId="258"/>
            <ac:spMk id="9" creationId="{A6CA7A60-8DF8-4B78-BFE3-B372B90AB9F5}"/>
          </ac:spMkLst>
        </pc:spChg>
        <pc:spChg chg="add">
          <ac:chgData name="Zita Draper" userId="S::z.draper@uwtsd.ac.uk::b063123c-f51f-481b-b99c-f574606c9ace" providerId="AD" clId="Web-{BC35AF6F-00BD-4B82-9420-380998797E40}" dt="2022-09-17T21:24:15.960" v="259"/>
          <ac:spMkLst>
            <pc:docMk/>
            <pc:sldMk cId="1006759185" sldId="258"/>
            <ac:spMk id="11" creationId="{FF4BD241-F172-410B-B0DE-9D7344B35BA6}"/>
          </ac:spMkLst>
        </pc:spChg>
        <pc:graphicFrameChg chg="add">
          <ac:chgData name="Zita Draper" userId="S::z.draper@uwtsd.ac.uk::b063123c-f51f-481b-b99c-f574606c9ace" providerId="AD" clId="Web-{BC35AF6F-00BD-4B82-9420-380998797E40}" dt="2022-09-17T21:24:15.960" v="259"/>
          <ac:graphicFrameMkLst>
            <pc:docMk/>
            <pc:sldMk cId="1006759185" sldId="258"/>
            <ac:graphicFrameMk id="5" creationId="{CAACE9E7-BA05-C5C5-E00D-E23C625646ED}"/>
          </ac:graphicFrameMkLst>
        </pc:graphicFrameChg>
        <pc:cxnChg chg="add">
          <ac:chgData name="Zita Draper" userId="S::z.draper@uwtsd.ac.uk::b063123c-f51f-481b-b99c-f574606c9ace" providerId="AD" clId="Web-{BC35AF6F-00BD-4B82-9420-380998797E40}" dt="2022-09-17T21:24:15.960" v="259"/>
          <ac:cxnSpMkLst>
            <pc:docMk/>
            <pc:sldMk cId="1006759185" sldId="258"/>
            <ac:cxnSpMk id="13" creationId="{F1CEFB97-33B1-4F90-A6B8-EAA26EEA1E7E}"/>
          </ac:cxnSpMkLst>
        </pc:cxnChg>
      </pc:sldChg>
      <pc:sldChg chg="addSp modSp new">
        <pc:chgData name="Zita Draper" userId="S::z.draper@uwtsd.ac.uk::b063123c-f51f-481b-b99c-f574606c9ace" providerId="AD" clId="Web-{BC35AF6F-00BD-4B82-9420-380998797E40}" dt="2022-09-17T21:29:09.515" v="436" actId="1076"/>
        <pc:sldMkLst>
          <pc:docMk/>
          <pc:sldMk cId="1485959018" sldId="259"/>
        </pc:sldMkLst>
        <pc:spChg chg="mod">
          <ac:chgData name="Zita Draper" userId="S::z.draper@uwtsd.ac.uk::b063123c-f51f-481b-b99c-f574606c9ace" providerId="AD" clId="Web-{BC35AF6F-00BD-4B82-9420-380998797E40}" dt="2022-09-17T21:25:47.041" v="290" actId="20577"/>
          <ac:spMkLst>
            <pc:docMk/>
            <pc:sldMk cId="1485959018" sldId="259"/>
            <ac:spMk id="2" creationId="{9405341F-CBFF-78FC-9517-CCC3BF890DBB}"/>
          </ac:spMkLst>
        </pc:spChg>
        <pc:spChg chg="mod">
          <ac:chgData name="Zita Draper" userId="S::z.draper@uwtsd.ac.uk::b063123c-f51f-481b-b99c-f574606c9ace" providerId="AD" clId="Web-{BC35AF6F-00BD-4B82-9420-380998797E40}" dt="2022-09-17T21:28:02.482" v="434" actId="20577"/>
          <ac:spMkLst>
            <pc:docMk/>
            <pc:sldMk cId="1485959018" sldId="259"/>
            <ac:spMk id="3" creationId="{7840381C-9C12-4B4C-78A8-848FF9C9DDF5}"/>
          </ac:spMkLst>
        </pc:spChg>
        <pc:picChg chg="add mod">
          <ac:chgData name="Zita Draper" userId="S::z.draper@uwtsd.ac.uk::b063123c-f51f-481b-b99c-f574606c9ace" providerId="AD" clId="Web-{BC35AF6F-00BD-4B82-9420-380998797E40}" dt="2022-09-17T21:29:09.515" v="436" actId="1076"/>
          <ac:picMkLst>
            <pc:docMk/>
            <pc:sldMk cId="1485959018" sldId="259"/>
            <ac:picMk id="4" creationId="{4709637F-D25A-64EB-BAD7-ACC1122C62AE}"/>
          </ac:picMkLst>
        </pc:picChg>
      </pc:sldChg>
      <pc:sldChg chg="addSp modSp new mod setBg">
        <pc:chgData name="Zita Draper" userId="S::z.draper@uwtsd.ac.uk::b063123c-f51f-481b-b99c-f574606c9ace" providerId="AD" clId="Web-{BC35AF6F-00BD-4B82-9420-380998797E40}" dt="2022-09-17T21:45:14.814" v="938"/>
        <pc:sldMkLst>
          <pc:docMk/>
          <pc:sldMk cId="3448448560" sldId="260"/>
        </pc:sldMkLst>
        <pc:spChg chg="mod">
          <ac:chgData name="Zita Draper" userId="S::z.draper@uwtsd.ac.uk::b063123c-f51f-481b-b99c-f574606c9ace" providerId="AD" clId="Web-{BC35AF6F-00BD-4B82-9420-380998797E40}" dt="2022-09-17T21:45:14.814" v="938"/>
          <ac:spMkLst>
            <pc:docMk/>
            <pc:sldMk cId="3448448560" sldId="260"/>
            <ac:spMk id="2" creationId="{A5516113-4753-2B57-BFAA-2BBD8F102C76}"/>
          </ac:spMkLst>
        </pc:spChg>
        <pc:spChg chg="mod">
          <ac:chgData name="Zita Draper" userId="S::z.draper@uwtsd.ac.uk::b063123c-f51f-481b-b99c-f574606c9ace" providerId="AD" clId="Web-{BC35AF6F-00BD-4B82-9420-380998797E40}" dt="2022-09-17T21:45:14.814" v="938"/>
          <ac:spMkLst>
            <pc:docMk/>
            <pc:sldMk cId="3448448560" sldId="260"/>
            <ac:spMk id="3" creationId="{4A728B73-5989-844B-2D18-103E42753D1D}"/>
          </ac:spMkLst>
        </pc:spChg>
        <pc:spChg chg="add">
          <ac:chgData name="Zita Draper" userId="S::z.draper@uwtsd.ac.uk::b063123c-f51f-481b-b99c-f574606c9ace" providerId="AD" clId="Web-{BC35AF6F-00BD-4B82-9420-380998797E40}" dt="2022-09-17T21:45:14.814" v="938"/>
          <ac:spMkLst>
            <pc:docMk/>
            <pc:sldMk cId="3448448560" sldId="260"/>
            <ac:spMk id="9" creationId="{15F0A9D0-BB35-4CAB-B92D-E061B9D8E3BD}"/>
          </ac:spMkLst>
        </pc:spChg>
        <pc:picChg chg="add mod">
          <ac:chgData name="Zita Draper" userId="S::z.draper@uwtsd.ac.uk::b063123c-f51f-481b-b99c-f574606c9ace" providerId="AD" clId="Web-{BC35AF6F-00BD-4B82-9420-380998797E40}" dt="2022-09-17T21:45:14.814" v="938"/>
          <ac:picMkLst>
            <pc:docMk/>
            <pc:sldMk cId="3448448560" sldId="260"/>
            <ac:picMk id="4" creationId="{29A7B4C7-B1C4-7250-53E5-A16E70AC2D53}"/>
          </ac:picMkLst>
        </pc:picChg>
        <pc:cxnChg chg="add">
          <ac:chgData name="Zita Draper" userId="S::z.draper@uwtsd.ac.uk::b063123c-f51f-481b-b99c-f574606c9ace" providerId="AD" clId="Web-{BC35AF6F-00BD-4B82-9420-380998797E40}" dt="2022-09-17T21:45:14.814" v="938"/>
          <ac:cxnSpMkLst>
            <pc:docMk/>
            <pc:sldMk cId="3448448560" sldId="260"/>
            <ac:cxnSpMk id="11" creationId="{52F5DE35-776B-4C7D-AF2E-514E68BDD2F6}"/>
          </ac:cxnSpMkLst>
        </pc:cxnChg>
        <pc:cxnChg chg="add">
          <ac:chgData name="Zita Draper" userId="S::z.draper@uwtsd.ac.uk::b063123c-f51f-481b-b99c-f574606c9ace" providerId="AD" clId="Web-{BC35AF6F-00BD-4B82-9420-380998797E40}" dt="2022-09-17T21:45:14.814" v="938"/>
          <ac:cxnSpMkLst>
            <pc:docMk/>
            <pc:sldMk cId="3448448560" sldId="260"/>
            <ac:cxnSpMk id="13" creationId="{4A65E4E8-1272-4386-BDFE-0129D7A7E2D4}"/>
          </ac:cxnSpMkLst>
        </pc:cxnChg>
        <pc:cxnChg chg="add">
          <ac:chgData name="Zita Draper" userId="S::z.draper@uwtsd.ac.uk::b063123c-f51f-481b-b99c-f574606c9ace" providerId="AD" clId="Web-{BC35AF6F-00BD-4B82-9420-380998797E40}" dt="2022-09-17T21:45:14.814" v="938"/>
          <ac:cxnSpMkLst>
            <pc:docMk/>
            <pc:sldMk cId="3448448560" sldId="260"/>
            <ac:cxnSpMk id="15" creationId="{A6515F51-DBC6-42B8-9C34-749F69BB6561}"/>
          </ac:cxnSpMkLst>
        </pc:cxnChg>
        <pc:cxnChg chg="add">
          <ac:chgData name="Zita Draper" userId="S::z.draper@uwtsd.ac.uk::b063123c-f51f-481b-b99c-f574606c9ace" providerId="AD" clId="Web-{BC35AF6F-00BD-4B82-9420-380998797E40}" dt="2022-09-17T21:45:14.814" v="938"/>
          <ac:cxnSpMkLst>
            <pc:docMk/>
            <pc:sldMk cId="3448448560" sldId="260"/>
            <ac:cxnSpMk id="17" creationId="{873F5967-4993-405D-A3E6-84DCEFF44C2A}"/>
          </ac:cxnSpMkLst>
        </pc:cxnChg>
        <pc:cxnChg chg="add">
          <ac:chgData name="Zita Draper" userId="S::z.draper@uwtsd.ac.uk::b063123c-f51f-481b-b99c-f574606c9ace" providerId="AD" clId="Web-{BC35AF6F-00BD-4B82-9420-380998797E40}" dt="2022-09-17T21:45:14.814" v="938"/>
          <ac:cxnSpMkLst>
            <pc:docMk/>
            <pc:sldMk cId="3448448560" sldId="260"/>
            <ac:cxnSpMk id="19" creationId="{A3A523CC-BD6C-4A0D-B9DB-1DC2CE1E22F0}"/>
          </ac:cxnSpMkLst>
        </pc:cxnChg>
      </pc:sldChg>
      <pc:sldChg chg="modSp new">
        <pc:chgData name="Zita Draper" userId="S::z.draper@uwtsd.ac.uk::b063123c-f51f-481b-b99c-f574606c9ace" providerId="AD" clId="Web-{BC35AF6F-00BD-4B82-9420-380998797E40}" dt="2022-09-17T21:47:22.336" v="1036" actId="20577"/>
        <pc:sldMkLst>
          <pc:docMk/>
          <pc:sldMk cId="2873463527" sldId="261"/>
        </pc:sldMkLst>
        <pc:spChg chg="mod">
          <ac:chgData name="Zita Draper" userId="S::z.draper@uwtsd.ac.uk::b063123c-f51f-481b-b99c-f574606c9ace" providerId="AD" clId="Web-{BC35AF6F-00BD-4B82-9420-380998797E40}" dt="2022-09-17T21:46:16.582" v="964" actId="20577"/>
          <ac:spMkLst>
            <pc:docMk/>
            <pc:sldMk cId="2873463527" sldId="261"/>
            <ac:spMk id="2" creationId="{53C54E23-B6C7-509B-CBC1-5518D25048DF}"/>
          </ac:spMkLst>
        </pc:spChg>
        <pc:spChg chg="mod">
          <ac:chgData name="Zita Draper" userId="S::z.draper@uwtsd.ac.uk::b063123c-f51f-481b-b99c-f574606c9ace" providerId="AD" clId="Web-{BC35AF6F-00BD-4B82-9420-380998797E40}" dt="2022-09-17T21:47:22.336" v="1036" actId="20577"/>
          <ac:spMkLst>
            <pc:docMk/>
            <pc:sldMk cId="2873463527" sldId="261"/>
            <ac:spMk id="3" creationId="{2983A880-8B61-F746-B355-0F92A04E9621}"/>
          </ac:spMkLst>
        </pc:spChg>
      </pc:sldChg>
      <pc:sldChg chg="addSp delSp modSp new">
        <pc:chgData name="Zita Draper" userId="S::z.draper@uwtsd.ac.uk::b063123c-f51f-481b-b99c-f574606c9ace" providerId="AD" clId="Web-{BC35AF6F-00BD-4B82-9420-380998797E40}" dt="2022-09-17T21:59:51.546" v="1298" actId="1076"/>
        <pc:sldMkLst>
          <pc:docMk/>
          <pc:sldMk cId="873128739" sldId="262"/>
        </pc:sldMkLst>
        <pc:spChg chg="del">
          <ac:chgData name="Zita Draper" userId="S::z.draper@uwtsd.ac.uk::b063123c-f51f-481b-b99c-f574606c9ace" providerId="AD" clId="Web-{BC35AF6F-00BD-4B82-9420-380998797E40}" dt="2022-09-17T21:48:37.343" v="1037"/>
          <ac:spMkLst>
            <pc:docMk/>
            <pc:sldMk cId="873128739" sldId="262"/>
            <ac:spMk id="2" creationId="{5DFB4C3D-2A77-6AFE-CBFA-63C1D81B2BB4}"/>
          </ac:spMkLst>
        </pc:spChg>
        <pc:spChg chg="del mod">
          <ac:chgData name="Zita Draper" userId="S::z.draper@uwtsd.ac.uk::b063123c-f51f-481b-b99c-f574606c9ace" providerId="AD" clId="Web-{BC35AF6F-00BD-4B82-9420-380998797E40}" dt="2022-09-17T21:48:45.155" v="1039"/>
          <ac:spMkLst>
            <pc:docMk/>
            <pc:sldMk cId="873128739" sldId="262"/>
            <ac:spMk id="3" creationId="{CAECB36A-7F7B-BE3F-87BD-2DB5AC455FB0}"/>
          </ac:spMkLst>
        </pc:spChg>
        <pc:spChg chg="add mod">
          <ac:chgData name="Zita Draper" userId="S::z.draper@uwtsd.ac.uk::b063123c-f51f-481b-b99c-f574606c9ace" providerId="AD" clId="Web-{BC35AF6F-00BD-4B82-9420-380998797E40}" dt="2022-09-17T21:55:29.975" v="1068" actId="1076"/>
          <ac:spMkLst>
            <pc:docMk/>
            <pc:sldMk cId="873128739" sldId="262"/>
            <ac:spMk id="5" creationId="{9060E2E4-6683-24F2-49DC-138C07AF3D8E}"/>
          </ac:spMkLst>
        </pc:spChg>
        <pc:spChg chg="add mod">
          <ac:chgData name="Zita Draper" userId="S::z.draper@uwtsd.ac.uk::b063123c-f51f-481b-b99c-f574606c9ace" providerId="AD" clId="Web-{BC35AF6F-00BD-4B82-9420-380998797E40}" dt="2022-09-17T21:56:04.132" v="1076" actId="1076"/>
          <ac:spMkLst>
            <pc:docMk/>
            <pc:sldMk cId="873128739" sldId="262"/>
            <ac:spMk id="7" creationId="{86083744-21E2-AC0D-7F26-1C67F35B0292}"/>
          </ac:spMkLst>
        </pc:spChg>
        <pc:spChg chg="add mod">
          <ac:chgData name="Zita Draper" userId="S::z.draper@uwtsd.ac.uk::b063123c-f51f-481b-b99c-f574606c9ace" providerId="AD" clId="Web-{BC35AF6F-00BD-4B82-9420-380998797E40}" dt="2022-09-17T21:55:48.679" v="1073" actId="1076"/>
          <ac:spMkLst>
            <pc:docMk/>
            <pc:sldMk cId="873128739" sldId="262"/>
            <ac:spMk id="8" creationId="{2EB50255-1495-6C4D-1AAA-62C8B1E8F886}"/>
          </ac:spMkLst>
        </pc:spChg>
        <pc:spChg chg="add mod">
          <ac:chgData name="Zita Draper" userId="S::z.draper@uwtsd.ac.uk::b063123c-f51f-481b-b99c-f574606c9ace" providerId="AD" clId="Web-{BC35AF6F-00BD-4B82-9420-380998797E40}" dt="2022-09-17T21:56:24.195" v="1082" actId="1076"/>
          <ac:spMkLst>
            <pc:docMk/>
            <pc:sldMk cId="873128739" sldId="262"/>
            <ac:spMk id="9" creationId="{372B7145-A1D8-4EEA-95A4-6F882061184A}"/>
          </ac:spMkLst>
        </pc:spChg>
        <pc:spChg chg="add del mod">
          <ac:chgData name="Zita Draper" userId="S::z.draper@uwtsd.ac.uk::b063123c-f51f-481b-b99c-f574606c9ace" providerId="AD" clId="Web-{BC35AF6F-00BD-4B82-9420-380998797E40}" dt="2022-09-17T21:56:43.571" v="1083"/>
          <ac:spMkLst>
            <pc:docMk/>
            <pc:sldMk cId="873128739" sldId="262"/>
            <ac:spMk id="10" creationId="{1FDA822C-3D57-F7A5-4A75-2F822FBCF543}"/>
          </ac:spMkLst>
        </pc:spChg>
        <pc:spChg chg="add mod">
          <ac:chgData name="Zita Draper" userId="S::z.draper@uwtsd.ac.uk::b063123c-f51f-481b-b99c-f574606c9ace" providerId="AD" clId="Web-{BC35AF6F-00BD-4B82-9420-380998797E40}" dt="2022-09-17T21:58:55.747" v="1245" actId="20577"/>
          <ac:spMkLst>
            <pc:docMk/>
            <pc:sldMk cId="873128739" sldId="262"/>
            <ac:spMk id="11" creationId="{B7A1BCBC-F16A-2FDD-51F1-3B551743F552}"/>
          </ac:spMkLst>
        </pc:spChg>
        <pc:spChg chg="add mod">
          <ac:chgData name="Zita Draper" userId="S::z.draper@uwtsd.ac.uk::b063123c-f51f-481b-b99c-f574606c9ace" providerId="AD" clId="Web-{BC35AF6F-00BD-4B82-9420-380998797E40}" dt="2022-09-17T21:59:51.546" v="1298" actId="1076"/>
          <ac:spMkLst>
            <pc:docMk/>
            <pc:sldMk cId="873128739" sldId="262"/>
            <ac:spMk id="12" creationId="{8E1C89CD-AD2C-6748-47A7-F033F855D489}"/>
          </ac:spMkLst>
        </pc:spChg>
        <pc:picChg chg="add mod">
          <ac:chgData name="Zita Draper" userId="S::z.draper@uwtsd.ac.uk::b063123c-f51f-481b-b99c-f574606c9ace" providerId="AD" clId="Web-{BC35AF6F-00BD-4B82-9420-380998797E40}" dt="2022-09-17T21:55:20.521" v="1066" actId="14100"/>
          <ac:picMkLst>
            <pc:docMk/>
            <pc:sldMk cId="873128739" sldId="262"/>
            <ac:picMk id="4" creationId="{E48CC15E-5FAB-0E0A-B664-586491EA2ADD}"/>
          </ac:picMkLst>
        </pc:picChg>
        <pc:picChg chg="add mod">
          <ac:chgData name="Zita Draper" userId="S::z.draper@uwtsd.ac.uk::b063123c-f51f-481b-b99c-f574606c9ace" providerId="AD" clId="Web-{BC35AF6F-00BD-4B82-9420-380998797E40}" dt="2022-09-17T21:55:34.834" v="1069" actId="1076"/>
          <ac:picMkLst>
            <pc:docMk/>
            <pc:sldMk cId="873128739" sldId="262"/>
            <ac:picMk id="6" creationId="{6F19EEB1-1196-4ED4-0AB5-CCEC621D3A6B}"/>
          </ac:picMkLst>
        </pc:picChg>
      </pc:sldChg>
      <pc:sldChg chg="addSp delSp modSp new mod setBg">
        <pc:chgData name="Zita Draper" userId="S::z.draper@uwtsd.ac.uk::b063123c-f51f-481b-b99c-f574606c9ace" providerId="AD" clId="Web-{BC35AF6F-00BD-4B82-9420-380998797E40}" dt="2022-09-17T22:04:14.980" v="1352" actId="20577"/>
        <pc:sldMkLst>
          <pc:docMk/>
          <pc:sldMk cId="1599080150" sldId="263"/>
        </pc:sldMkLst>
        <pc:spChg chg="del">
          <ac:chgData name="Zita Draper" userId="S::z.draper@uwtsd.ac.uk::b063123c-f51f-481b-b99c-f574606c9ace" providerId="AD" clId="Web-{BC35AF6F-00BD-4B82-9420-380998797E40}" dt="2022-09-17T21:59:58.530" v="1299"/>
          <ac:spMkLst>
            <pc:docMk/>
            <pc:sldMk cId="1599080150" sldId="263"/>
            <ac:spMk id="2" creationId="{0BE3AA70-BDA2-93D2-3303-2120913B77C7}"/>
          </ac:spMkLst>
        </pc:spChg>
        <pc:spChg chg="del mod">
          <ac:chgData name="Zita Draper" userId="S::z.draper@uwtsd.ac.uk::b063123c-f51f-481b-b99c-f574606c9ace" providerId="AD" clId="Web-{BC35AF6F-00BD-4B82-9420-380998797E40}" dt="2022-09-17T22:00:05.015" v="1301"/>
          <ac:spMkLst>
            <pc:docMk/>
            <pc:sldMk cId="1599080150" sldId="263"/>
            <ac:spMk id="3" creationId="{6D30287C-F623-336E-9C9C-32A4668DE4F1}"/>
          </ac:spMkLst>
        </pc:spChg>
        <pc:spChg chg="add mod">
          <ac:chgData name="Zita Draper" userId="S::z.draper@uwtsd.ac.uk::b063123c-f51f-481b-b99c-f574606c9ace" providerId="AD" clId="Web-{BC35AF6F-00BD-4B82-9420-380998797E40}" dt="2022-09-17T22:04:14.980" v="1352" actId="20577"/>
          <ac:spMkLst>
            <pc:docMk/>
            <pc:sldMk cId="1599080150" sldId="263"/>
            <ac:spMk id="6" creationId="{C4666E5F-9E55-795A-B78C-FAE3EDB04974}"/>
          </ac:spMkLst>
        </pc:spChg>
        <pc:spChg chg="add mod">
          <ac:chgData name="Zita Draper" userId="S::z.draper@uwtsd.ac.uk::b063123c-f51f-481b-b99c-f574606c9ace" providerId="AD" clId="Web-{BC35AF6F-00BD-4B82-9420-380998797E40}" dt="2022-09-17T22:04:00.479" v="1349" actId="14100"/>
          <ac:spMkLst>
            <pc:docMk/>
            <pc:sldMk cId="1599080150" sldId="263"/>
            <ac:spMk id="7" creationId="{531F2975-121C-9F18-3B6D-D0A3BDD52C7F}"/>
          </ac:spMkLst>
        </pc:spChg>
        <pc:spChg chg="add">
          <ac:chgData name="Zita Draper" userId="S::z.draper@uwtsd.ac.uk::b063123c-f51f-481b-b99c-f574606c9ace" providerId="AD" clId="Web-{BC35AF6F-00BD-4B82-9420-380998797E40}" dt="2022-09-17T22:00:47.047" v="1306"/>
          <ac:spMkLst>
            <pc:docMk/>
            <pc:sldMk cId="1599080150" sldId="263"/>
            <ac:spMk id="23" creationId="{1AF3C8EA-7A37-4A07-BDF2-89EBD3DF2CD1}"/>
          </ac:spMkLst>
        </pc:spChg>
        <pc:picChg chg="add del mod">
          <ac:chgData name="Zita Draper" userId="S::z.draper@uwtsd.ac.uk::b063123c-f51f-481b-b99c-f574606c9ace" providerId="AD" clId="Web-{BC35AF6F-00BD-4B82-9420-380998797E40}" dt="2022-09-17T22:01:09.204" v="1307"/>
          <ac:picMkLst>
            <pc:docMk/>
            <pc:sldMk cId="1599080150" sldId="263"/>
            <ac:picMk id="4" creationId="{5462BF98-ABD6-CBC9-1F57-8D229092FA33}"/>
          </ac:picMkLst>
        </pc:picChg>
        <pc:picChg chg="add mod">
          <ac:chgData name="Zita Draper" userId="S::z.draper@uwtsd.ac.uk::b063123c-f51f-481b-b99c-f574606c9ace" providerId="AD" clId="Web-{BC35AF6F-00BD-4B82-9420-380998797E40}" dt="2022-09-17T22:02:41.660" v="1309" actId="1076"/>
          <ac:picMkLst>
            <pc:docMk/>
            <pc:sldMk cId="1599080150" sldId="263"/>
            <ac:picMk id="5" creationId="{1555CC44-69BD-3B71-225D-B0513093E32F}"/>
          </ac:picMkLst>
        </pc:picChg>
        <pc:cxnChg chg="add">
          <ac:chgData name="Zita Draper" userId="S::z.draper@uwtsd.ac.uk::b063123c-f51f-481b-b99c-f574606c9ace" providerId="AD" clId="Web-{BC35AF6F-00BD-4B82-9420-380998797E40}" dt="2022-09-17T22:00:47.047" v="1306"/>
          <ac:cxnSpMkLst>
            <pc:docMk/>
            <pc:sldMk cId="1599080150" sldId="263"/>
            <ac:cxnSpMk id="9" creationId="{4436E0F2-A64B-471E-93C0-8DFE08CC57C8}"/>
          </ac:cxnSpMkLst>
        </pc:cxnChg>
        <pc:cxnChg chg="add">
          <ac:chgData name="Zita Draper" userId="S::z.draper@uwtsd.ac.uk::b063123c-f51f-481b-b99c-f574606c9ace" providerId="AD" clId="Web-{BC35AF6F-00BD-4B82-9420-380998797E40}" dt="2022-09-17T22:00:47.047" v="1306"/>
          <ac:cxnSpMkLst>
            <pc:docMk/>
            <pc:sldMk cId="1599080150" sldId="263"/>
            <ac:cxnSpMk id="11" creationId="{DC1E3AB1-2A8C-4607-9FAE-D8BDB280FE1A}"/>
          </ac:cxnSpMkLst>
        </pc:cxnChg>
        <pc:cxnChg chg="add">
          <ac:chgData name="Zita Draper" userId="S::z.draper@uwtsd.ac.uk::b063123c-f51f-481b-b99c-f574606c9ace" providerId="AD" clId="Web-{BC35AF6F-00BD-4B82-9420-380998797E40}" dt="2022-09-17T22:00:47.047" v="1306"/>
          <ac:cxnSpMkLst>
            <pc:docMk/>
            <pc:sldMk cId="1599080150" sldId="263"/>
            <ac:cxnSpMk id="13" creationId="{26D66059-832F-40B6-A35F-F56C8F38A1E7}"/>
          </ac:cxnSpMkLst>
        </pc:cxnChg>
        <pc:cxnChg chg="add">
          <ac:chgData name="Zita Draper" userId="S::z.draper@uwtsd.ac.uk::b063123c-f51f-481b-b99c-f574606c9ace" providerId="AD" clId="Web-{BC35AF6F-00BD-4B82-9420-380998797E40}" dt="2022-09-17T22:00:47.047" v="1306"/>
          <ac:cxnSpMkLst>
            <pc:docMk/>
            <pc:sldMk cId="1599080150" sldId="263"/>
            <ac:cxnSpMk id="15" creationId="{A515E2ED-7EA9-448D-83FA-54C3DF9723BD}"/>
          </ac:cxnSpMkLst>
        </pc:cxnChg>
        <pc:cxnChg chg="add">
          <ac:chgData name="Zita Draper" userId="S::z.draper@uwtsd.ac.uk::b063123c-f51f-481b-b99c-f574606c9ace" providerId="AD" clId="Web-{BC35AF6F-00BD-4B82-9420-380998797E40}" dt="2022-09-17T22:00:47.047" v="1306"/>
          <ac:cxnSpMkLst>
            <pc:docMk/>
            <pc:sldMk cId="1599080150" sldId="263"/>
            <ac:cxnSpMk id="17" creationId="{20595356-EABD-4767-AC9D-EA21FF115EC0}"/>
          </ac:cxnSpMkLst>
        </pc:cxnChg>
        <pc:cxnChg chg="add">
          <ac:chgData name="Zita Draper" userId="S::z.draper@uwtsd.ac.uk::b063123c-f51f-481b-b99c-f574606c9ace" providerId="AD" clId="Web-{BC35AF6F-00BD-4B82-9420-380998797E40}" dt="2022-09-17T22:00:47.047" v="1306"/>
          <ac:cxnSpMkLst>
            <pc:docMk/>
            <pc:sldMk cId="1599080150" sldId="263"/>
            <ac:cxnSpMk id="19" creationId="{28CD9F06-9628-469C-B788-A894E3E08281}"/>
          </ac:cxnSpMkLst>
        </pc:cxnChg>
        <pc:cxnChg chg="add">
          <ac:chgData name="Zita Draper" userId="S::z.draper@uwtsd.ac.uk::b063123c-f51f-481b-b99c-f574606c9ace" providerId="AD" clId="Web-{BC35AF6F-00BD-4B82-9420-380998797E40}" dt="2022-09-17T22:00:47.047" v="1306"/>
          <ac:cxnSpMkLst>
            <pc:docMk/>
            <pc:sldMk cId="1599080150" sldId="263"/>
            <ac:cxnSpMk id="21" creationId="{8550A431-0B61-421B-B4B7-24C0CFF0F938}"/>
          </ac:cxnSpMkLst>
        </pc:cxnChg>
      </pc:sldChg>
      <pc:sldChg chg="new">
        <pc:chgData name="Zita Draper" userId="S::z.draper@uwtsd.ac.uk::b063123c-f51f-481b-b99c-f574606c9ace" providerId="AD" clId="Web-{BC35AF6F-00BD-4B82-9420-380998797E40}" dt="2022-09-17T21:29:21.297" v="441"/>
        <pc:sldMkLst>
          <pc:docMk/>
          <pc:sldMk cId="2801362414" sldId="264"/>
        </pc:sldMkLst>
      </pc:sldChg>
      <pc:sldChg chg="new">
        <pc:chgData name="Zita Draper" userId="S::z.draper@uwtsd.ac.uk::b063123c-f51f-481b-b99c-f574606c9ace" providerId="AD" clId="Web-{BC35AF6F-00BD-4B82-9420-380998797E40}" dt="2022-09-17T21:29:22.328" v="442"/>
        <pc:sldMkLst>
          <pc:docMk/>
          <pc:sldMk cId="3971668777" sldId="265"/>
        </pc:sldMkLst>
      </pc:sldChg>
      <pc:sldChg chg="new">
        <pc:chgData name="Zita Draper" userId="S::z.draper@uwtsd.ac.uk::b063123c-f51f-481b-b99c-f574606c9ace" providerId="AD" clId="Web-{BC35AF6F-00BD-4B82-9420-380998797E40}" dt="2022-09-17T21:29:23.859" v="443"/>
        <pc:sldMkLst>
          <pc:docMk/>
          <pc:sldMk cId="661492330" sldId="266"/>
        </pc:sldMkLst>
      </pc:sldChg>
      <pc:sldChg chg="new">
        <pc:chgData name="Zita Draper" userId="S::z.draper@uwtsd.ac.uk::b063123c-f51f-481b-b99c-f574606c9ace" providerId="AD" clId="Web-{BC35AF6F-00BD-4B82-9420-380998797E40}" dt="2022-09-17T21:29:23.953" v="444"/>
        <pc:sldMkLst>
          <pc:docMk/>
          <pc:sldMk cId="3916964583" sldId="267"/>
        </pc:sldMkLst>
      </pc:sldChg>
      <pc:sldChg chg="new">
        <pc:chgData name="Zita Draper" userId="S::z.draper@uwtsd.ac.uk::b063123c-f51f-481b-b99c-f574606c9ace" providerId="AD" clId="Web-{BC35AF6F-00BD-4B82-9420-380998797E40}" dt="2022-09-17T21:29:25.062" v="445"/>
        <pc:sldMkLst>
          <pc:docMk/>
          <pc:sldMk cId="115284279" sldId="268"/>
        </pc:sldMkLst>
      </pc:sldChg>
      <pc:sldChg chg="new">
        <pc:chgData name="Zita Draper" userId="S::z.draper@uwtsd.ac.uk::b063123c-f51f-481b-b99c-f574606c9ace" providerId="AD" clId="Web-{BC35AF6F-00BD-4B82-9420-380998797E40}" dt="2022-09-17T21:29:26.953" v="446"/>
        <pc:sldMkLst>
          <pc:docMk/>
          <pc:sldMk cId="2217726183" sldId="269"/>
        </pc:sldMkLst>
      </pc:sldChg>
      <pc:sldChg chg="new">
        <pc:chgData name="Zita Draper" userId="S::z.draper@uwtsd.ac.uk::b063123c-f51f-481b-b99c-f574606c9ace" providerId="AD" clId="Web-{BC35AF6F-00BD-4B82-9420-380998797E40}" dt="2022-09-17T21:29:27.047" v="447"/>
        <pc:sldMkLst>
          <pc:docMk/>
          <pc:sldMk cId="487666503" sldId="270"/>
        </pc:sldMkLst>
      </pc:sldChg>
      <pc:sldChg chg="new">
        <pc:chgData name="Zita Draper" userId="S::z.draper@uwtsd.ac.uk::b063123c-f51f-481b-b99c-f574606c9ace" providerId="AD" clId="Web-{BC35AF6F-00BD-4B82-9420-380998797E40}" dt="2022-09-17T21:29:27.953" v="448"/>
        <pc:sldMkLst>
          <pc:docMk/>
          <pc:sldMk cId="2356328594" sldId="271"/>
        </pc:sldMkLst>
      </pc:sldChg>
      <pc:sldChg chg="addSp modSp new mod setBg">
        <pc:chgData name="Zita Draper" userId="S::z.draper@uwtsd.ac.uk::b063123c-f51f-481b-b99c-f574606c9ace" providerId="AD" clId="Web-{BC35AF6F-00BD-4B82-9420-380998797E40}" dt="2022-09-17T21:41:55.121" v="775"/>
        <pc:sldMkLst>
          <pc:docMk/>
          <pc:sldMk cId="3849343436" sldId="272"/>
        </pc:sldMkLst>
        <pc:spChg chg="mod">
          <ac:chgData name="Zita Draper" userId="S::z.draper@uwtsd.ac.uk::b063123c-f51f-481b-b99c-f574606c9ace" providerId="AD" clId="Web-{BC35AF6F-00BD-4B82-9420-380998797E40}" dt="2022-09-17T21:41:55.121" v="775"/>
          <ac:spMkLst>
            <pc:docMk/>
            <pc:sldMk cId="3849343436" sldId="272"/>
            <ac:spMk id="2" creationId="{50AE0260-4AD4-7D9F-F9D5-55D6C377883E}"/>
          </ac:spMkLst>
        </pc:spChg>
        <pc:spChg chg="mod">
          <ac:chgData name="Zita Draper" userId="S::z.draper@uwtsd.ac.uk::b063123c-f51f-481b-b99c-f574606c9ace" providerId="AD" clId="Web-{BC35AF6F-00BD-4B82-9420-380998797E40}" dt="2022-09-17T21:41:55.121" v="775"/>
          <ac:spMkLst>
            <pc:docMk/>
            <pc:sldMk cId="3849343436" sldId="272"/>
            <ac:spMk id="3" creationId="{D6E5E076-9C6A-0080-645F-7B2A40C642F3}"/>
          </ac:spMkLst>
        </pc:spChg>
        <pc:spChg chg="add">
          <ac:chgData name="Zita Draper" userId="S::z.draper@uwtsd.ac.uk::b063123c-f51f-481b-b99c-f574606c9ace" providerId="AD" clId="Web-{BC35AF6F-00BD-4B82-9420-380998797E40}" dt="2022-09-17T21:41:55.121" v="775"/>
          <ac:spMkLst>
            <pc:docMk/>
            <pc:sldMk cId="3849343436" sldId="272"/>
            <ac:spMk id="9" creationId="{15F0A9D0-BB35-4CAB-B92D-E061B9D8E3BD}"/>
          </ac:spMkLst>
        </pc:spChg>
        <pc:picChg chg="add mod">
          <ac:chgData name="Zita Draper" userId="S::z.draper@uwtsd.ac.uk::b063123c-f51f-481b-b99c-f574606c9ace" providerId="AD" clId="Web-{BC35AF6F-00BD-4B82-9420-380998797E40}" dt="2022-09-17T21:41:55.121" v="775"/>
          <ac:picMkLst>
            <pc:docMk/>
            <pc:sldMk cId="3849343436" sldId="272"/>
            <ac:picMk id="4" creationId="{F58F9CC0-A87B-D825-6B5C-CE196B6C730D}"/>
          </ac:picMkLst>
        </pc:picChg>
        <pc:cxnChg chg="add">
          <ac:chgData name="Zita Draper" userId="S::z.draper@uwtsd.ac.uk::b063123c-f51f-481b-b99c-f574606c9ace" providerId="AD" clId="Web-{BC35AF6F-00BD-4B82-9420-380998797E40}" dt="2022-09-17T21:41:55.121" v="775"/>
          <ac:cxnSpMkLst>
            <pc:docMk/>
            <pc:sldMk cId="3849343436" sldId="272"/>
            <ac:cxnSpMk id="11" creationId="{52F5DE35-776B-4C7D-AF2E-514E68BDD2F6}"/>
          </ac:cxnSpMkLst>
        </pc:cxnChg>
        <pc:cxnChg chg="add">
          <ac:chgData name="Zita Draper" userId="S::z.draper@uwtsd.ac.uk::b063123c-f51f-481b-b99c-f574606c9ace" providerId="AD" clId="Web-{BC35AF6F-00BD-4B82-9420-380998797E40}" dt="2022-09-17T21:41:55.121" v="775"/>
          <ac:cxnSpMkLst>
            <pc:docMk/>
            <pc:sldMk cId="3849343436" sldId="272"/>
            <ac:cxnSpMk id="13" creationId="{4A65E4E8-1272-4386-BDFE-0129D7A7E2D4}"/>
          </ac:cxnSpMkLst>
        </pc:cxnChg>
        <pc:cxnChg chg="add">
          <ac:chgData name="Zita Draper" userId="S::z.draper@uwtsd.ac.uk::b063123c-f51f-481b-b99c-f574606c9ace" providerId="AD" clId="Web-{BC35AF6F-00BD-4B82-9420-380998797E40}" dt="2022-09-17T21:41:55.121" v="775"/>
          <ac:cxnSpMkLst>
            <pc:docMk/>
            <pc:sldMk cId="3849343436" sldId="272"/>
            <ac:cxnSpMk id="15" creationId="{A6515F51-DBC6-42B8-9C34-749F69BB6561}"/>
          </ac:cxnSpMkLst>
        </pc:cxnChg>
        <pc:cxnChg chg="add">
          <ac:chgData name="Zita Draper" userId="S::z.draper@uwtsd.ac.uk::b063123c-f51f-481b-b99c-f574606c9ace" providerId="AD" clId="Web-{BC35AF6F-00BD-4B82-9420-380998797E40}" dt="2022-09-17T21:41:55.121" v="775"/>
          <ac:cxnSpMkLst>
            <pc:docMk/>
            <pc:sldMk cId="3849343436" sldId="272"/>
            <ac:cxnSpMk id="17" creationId="{873F5967-4993-405D-A3E6-84DCEFF44C2A}"/>
          </ac:cxnSpMkLst>
        </pc:cxnChg>
        <pc:cxnChg chg="add">
          <ac:chgData name="Zita Draper" userId="S::z.draper@uwtsd.ac.uk::b063123c-f51f-481b-b99c-f574606c9ace" providerId="AD" clId="Web-{BC35AF6F-00BD-4B82-9420-380998797E40}" dt="2022-09-17T21:41:55.121" v="775"/>
          <ac:cxnSpMkLst>
            <pc:docMk/>
            <pc:sldMk cId="3849343436" sldId="272"/>
            <ac:cxnSpMk id="19" creationId="{A3A523CC-BD6C-4A0D-B9DB-1DC2CE1E22F0}"/>
          </ac:cxnSpMkLst>
        </pc:cxnChg>
      </pc:sldChg>
      <pc:sldChg chg="addSp modSp new mod setBg">
        <pc:chgData name="Zita Draper" userId="S::z.draper@uwtsd.ac.uk::b063123c-f51f-481b-b99c-f574606c9ace" providerId="AD" clId="Web-{BC35AF6F-00BD-4B82-9420-380998797E40}" dt="2022-09-17T21:41:35.496" v="774"/>
        <pc:sldMkLst>
          <pc:docMk/>
          <pc:sldMk cId="2058398219" sldId="273"/>
        </pc:sldMkLst>
        <pc:spChg chg="mod">
          <ac:chgData name="Zita Draper" userId="S::z.draper@uwtsd.ac.uk::b063123c-f51f-481b-b99c-f574606c9ace" providerId="AD" clId="Web-{BC35AF6F-00BD-4B82-9420-380998797E40}" dt="2022-09-17T21:41:35.496" v="774"/>
          <ac:spMkLst>
            <pc:docMk/>
            <pc:sldMk cId="2058398219" sldId="273"/>
            <ac:spMk id="2" creationId="{28C37D4E-6765-7A5A-FDD3-6F6D6018E93F}"/>
          </ac:spMkLst>
        </pc:spChg>
        <pc:spChg chg="mod">
          <ac:chgData name="Zita Draper" userId="S::z.draper@uwtsd.ac.uk::b063123c-f51f-481b-b99c-f574606c9ace" providerId="AD" clId="Web-{BC35AF6F-00BD-4B82-9420-380998797E40}" dt="2022-09-17T21:41:35.496" v="774"/>
          <ac:spMkLst>
            <pc:docMk/>
            <pc:sldMk cId="2058398219" sldId="273"/>
            <ac:spMk id="3" creationId="{5FF82EF3-212C-0BF0-D5A4-2A1CC93917D8}"/>
          </ac:spMkLst>
        </pc:spChg>
        <pc:spChg chg="add">
          <ac:chgData name="Zita Draper" userId="S::z.draper@uwtsd.ac.uk::b063123c-f51f-481b-b99c-f574606c9ace" providerId="AD" clId="Web-{BC35AF6F-00BD-4B82-9420-380998797E40}" dt="2022-09-17T21:41:35.496" v="774"/>
          <ac:spMkLst>
            <pc:docMk/>
            <pc:sldMk cId="2058398219" sldId="273"/>
            <ac:spMk id="9" creationId="{15F0A9D0-BB35-4CAB-B92D-E061B9D8E3BD}"/>
          </ac:spMkLst>
        </pc:spChg>
        <pc:picChg chg="add mod">
          <ac:chgData name="Zita Draper" userId="S::z.draper@uwtsd.ac.uk::b063123c-f51f-481b-b99c-f574606c9ace" providerId="AD" clId="Web-{BC35AF6F-00BD-4B82-9420-380998797E40}" dt="2022-09-17T21:41:35.496" v="774"/>
          <ac:picMkLst>
            <pc:docMk/>
            <pc:sldMk cId="2058398219" sldId="273"/>
            <ac:picMk id="4" creationId="{A2EFCE42-86E9-5013-A660-14138B65D54E}"/>
          </ac:picMkLst>
        </pc:picChg>
        <pc:cxnChg chg="add">
          <ac:chgData name="Zita Draper" userId="S::z.draper@uwtsd.ac.uk::b063123c-f51f-481b-b99c-f574606c9ace" providerId="AD" clId="Web-{BC35AF6F-00BD-4B82-9420-380998797E40}" dt="2022-09-17T21:41:35.496" v="774"/>
          <ac:cxnSpMkLst>
            <pc:docMk/>
            <pc:sldMk cId="2058398219" sldId="273"/>
            <ac:cxnSpMk id="11" creationId="{52F5DE35-776B-4C7D-AF2E-514E68BDD2F6}"/>
          </ac:cxnSpMkLst>
        </pc:cxnChg>
        <pc:cxnChg chg="add">
          <ac:chgData name="Zita Draper" userId="S::z.draper@uwtsd.ac.uk::b063123c-f51f-481b-b99c-f574606c9ace" providerId="AD" clId="Web-{BC35AF6F-00BD-4B82-9420-380998797E40}" dt="2022-09-17T21:41:35.496" v="774"/>
          <ac:cxnSpMkLst>
            <pc:docMk/>
            <pc:sldMk cId="2058398219" sldId="273"/>
            <ac:cxnSpMk id="13" creationId="{4A65E4E8-1272-4386-BDFE-0129D7A7E2D4}"/>
          </ac:cxnSpMkLst>
        </pc:cxnChg>
        <pc:cxnChg chg="add">
          <ac:chgData name="Zita Draper" userId="S::z.draper@uwtsd.ac.uk::b063123c-f51f-481b-b99c-f574606c9ace" providerId="AD" clId="Web-{BC35AF6F-00BD-4B82-9420-380998797E40}" dt="2022-09-17T21:41:35.496" v="774"/>
          <ac:cxnSpMkLst>
            <pc:docMk/>
            <pc:sldMk cId="2058398219" sldId="273"/>
            <ac:cxnSpMk id="15" creationId="{A6515F51-DBC6-42B8-9C34-749F69BB6561}"/>
          </ac:cxnSpMkLst>
        </pc:cxnChg>
        <pc:cxnChg chg="add">
          <ac:chgData name="Zita Draper" userId="S::z.draper@uwtsd.ac.uk::b063123c-f51f-481b-b99c-f574606c9ace" providerId="AD" clId="Web-{BC35AF6F-00BD-4B82-9420-380998797E40}" dt="2022-09-17T21:41:35.496" v="774"/>
          <ac:cxnSpMkLst>
            <pc:docMk/>
            <pc:sldMk cId="2058398219" sldId="273"/>
            <ac:cxnSpMk id="17" creationId="{873F5967-4993-405D-A3E6-84DCEFF44C2A}"/>
          </ac:cxnSpMkLst>
        </pc:cxnChg>
        <pc:cxnChg chg="add">
          <ac:chgData name="Zita Draper" userId="S::z.draper@uwtsd.ac.uk::b063123c-f51f-481b-b99c-f574606c9ace" providerId="AD" clId="Web-{BC35AF6F-00BD-4B82-9420-380998797E40}" dt="2022-09-17T21:41:35.496" v="774"/>
          <ac:cxnSpMkLst>
            <pc:docMk/>
            <pc:sldMk cId="2058398219" sldId="273"/>
            <ac:cxnSpMk id="19" creationId="{A3A523CC-BD6C-4A0D-B9DB-1DC2CE1E22F0}"/>
          </ac:cxnSpMkLst>
        </pc:cxnChg>
      </pc:sldChg>
      <pc:sldChg chg="addSp modSp new mod setBg">
        <pc:chgData name="Zita Draper" userId="S::z.draper@uwtsd.ac.uk::b063123c-f51f-481b-b99c-f574606c9ace" providerId="AD" clId="Web-{BC35AF6F-00BD-4B82-9420-380998797E40}" dt="2022-09-17T21:33:33.371" v="541"/>
        <pc:sldMkLst>
          <pc:docMk/>
          <pc:sldMk cId="923907364" sldId="274"/>
        </pc:sldMkLst>
        <pc:spChg chg="mod">
          <ac:chgData name="Zita Draper" userId="S::z.draper@uwtsd.ac.uk::b063123c-f51f-481b-b99c-f574606c9ace" providerId="AD" clId="Web-{BC35AF6F-00BD-4B82-9420-380998797E40}" dt="2022-09-17T21:33:33.371" v="541"/>
          <ac:spMkLst>
            <pc:docMk/>
            <pc:sldMk cId="923907364" sldId="274"/>
            <ac:spMk id="2" creationId="{38F1A452-21BB-B3CF-674A-46F21836DF3E}"/>
          </ac:spMkLst>
        </pc:spChg>
        <pc:spChg chg="mod ord">
          <ac:chgData name="Zita Draper" userId="S::z.draper@uwtsd.ac.uk::b063123c-f51f-481b-b99c-f574606c9ace" providerId="AD" clId="Web-{BC35AF6F-00BD-4B82-9420-380998797E40}" dt="2022-09-17T21:33:33.371" v="541"/>
          <ac:spMkLst>
            <pc:docMk/>
            <pc:sldMk cId="923907364" sldId="274"/>
            <ac:spMk id="3" creationId="{FFC153A0-294A-F959-1759-E1F9585CCDBA}"/>
          </ac:spMkLst>
        </pc:spChg>
        <pc:spChg chg="add">
          <ac:chgData name="Zita Draper" userId="S::z.draper@uwtsd.ac.uk::b063123c-f51f-481b-b99c-f574606c9ace" providerId="AD" clId="Web-{BC35AF6F-00BD-4B82-9420-380998797E40}" dt="2022-09-17T21:33:33.371" v="541"/>
          <ac:spMkLst>
            <pc:docMk/>
            <pc:sldMk cId="923907364" sldId="274"/>
            <ac:spMk id="9" creationId="{22171661-0838-4942-A149-8C1B789266A2}"/>
          </ac:spMkLst>
        </pc:spChg>
        <pc:spChg chg="add">
          <ac:chgData name="Zita Draper" userId="S::z.draper@uwtsd.ac.uk::b063123c-f51f-481b-b99c-f574606c9ace" providerId="AD" clId="Web-{BC35AF6F-00BD-4B82-9420-380998797E40}" dt="2022-09-17T21:33:33.371" v="541"/>
          <ac:spMkLst>
            <pc:docMk/>
            <pc:sldMk cId="923907364" sldId="274"/>
            <ac:spMk id="11" creationId="{5C569A89-4BBD-4E62-9A37-D553FBF9F7AD}"/>
          </ac:spMkLst>
        </pc:spChg>
        <pc:picChg chg="add mod">
          <ac:chgData name="Zita Draper" userId="S::z.draper@uwtsd.ac.uk::b063123c-f51f-481b-b99c-f574606c9ace" providerId="AD" clId="Web-{BC35AF6F-00BD-4B82-9420-380998797E40}" dt="2022-09-17T21:33:33.371" v="541"/>
          <ac:picMkLst>
            <pc:docMk/>
            <pc:sldMk cId="923907364" sldId="274"/>
            <ac:picMk id="4" creationId="{4FF18670-2DA0-1FDB-9D87-DF31E98B907D}"/>
          </ac:picMkLst>
        </pc:picChg>
        <pc:cxnChg chg="add">
          <ac:chgData name="Zita Draper" userId="S::z.draper@uwtsd.ac.uk::b063123c-f51f-481b-b99c-f574606c9ace" providerId="AD" clId="Web-{BC35AF6F-00BD-4B82-9420-380998797E40}" dt="2022-09-17T21:33:33.371" v="541"/>
          <ac:cxnSpMkLst>
            <pc:docMk/>
            <pc:sldMk cId="923907364" sldId="274"/>
            <ac:cxnSpMk id="13" creationId="{BB04A404-AF1E-4EC9-AF7D-46C68BFCEBB6}"/>
          </ac:cxnSpMkLst>
        </pc:cxnChg>
      </pc:sldChg>
      <pc:sldChg chg="addSp modSp new mod setBg modClrScheme chgLayout">
        <pc:chgData name="Zita Draper" userId="S::z.draper@uwtsd.ac.uk::b063123c-f51f-481b-b99c-f574606c9ace" providerId="AD" clId="Web-{BC35AF6F-00BD-4B82-9420-380998797E40}" dt="2022-09-17T21:30:23.127" v="470" actId="20577"/>
        <pc:sldMkLst>
          <pc:docMk/>
          <pc:sldMk cId="2880786395" sldId="275"/>
        </pc:sldMkLst>
        <pc:spChg chg="mod ord">
          <ac:chgData name="Zita Draper" userId="S::z.draper@uwtsd.ac.uk::b063123c-f51f-481b-b99c-f574606c9ace" providerId="AD" clId="Web-{BC35AF6F-00BD-4B82-9420-380998797E40}" dt="2022-09-17T21:30:23.127" v="470" actId="20577"/>
          <ac:spMkLst>
            <pc:docMk/>
            <pc:sldMk cId="2880786395" sldId="275"/>
            <ac:spMk id="2" creationId="{29D75B62-7842-A0EC-6BF7-9E613B2D0864}"/>
          </ac:spMkLst>
        </pc:spChg>
        <pc:spChg chg="mod ord">
          <ac:chgData name="Zita Draper" userId="S::z.draper@uwtsd.ac.uk::b063123c-f51f-481b-b99c-f574606c9ace" providerId="AD" clId="Web-{BC35AF6F-00BD-4B82-9420-380998797E40}" dt="2022-09-17T21:29:59.954" v="467" actId="20577"/>
          <ac:spMkLst>
            <pc:docMk/>
            <pc:sldMk cId="2880786395" sldId="275"/>
            <ac:spMk id="3" creationId="{2F05C92A-E67D-1250-8581-329035AF1788}"/>
          </ac:spMkLst>
        </pc:spChg>
        <pc:spChg chg="add">
          <ac:chgData name="Zita Draper" userId="S::z.draper@uwtsd.ac.uk::b063123c-f51f-481b-b99c-f574606c9ace" providerId="AD" clId="Web-{BC35AF6F-00BD-4B82-9420-380998797E40}" dt="2022-09-17T21:29:47.266" v="454"/>
          <ac:spMkLst>
            <pc:docMk/>
            <pc:sldMk cId="2880786395" sldId="275"/>
            <ac:spMk id="8" creationId="{3FA49195-69EB-4E39-A68A-C232E2D03EF8}"/>
          </ac:spMkLst>
        </pc:spChg>
        <pc:spChg chg="add">
          <ac:chgData name="Zita Draper" userId="S::z.draper@uwtsd.ac.uk::b063123c-f51f-481b-b99c-f574606c9ace" providerId="AD" clId="Web-{BC35AF6F-00BD-4B82-9420-380998797E40}" dt="2022-09-17T21:29:47.266" v="454"/>
          <ac:spMkLst>
            <pc:docMk/>
            <pc:sldMk cId="2880786395" sldId="275"/>
            <ac:spMk id="10" creationId="{9A92F9DC-743D-47E7-A019-EE09540FB7B1}"/>
          </ac:spMkLst>
        </pc:spChg>
        <pc:cxnChg chg="add">
          <ac:chgData name="Zita Draper" userId="S::z.draper@uwtsd.ac.uk::b063123c-f51f-481b-b99c-f574606c9ace" providerId="AD" clId="Web-{BC35AF6F-00BD-4B82-9420-380998797E40}" dt="2022-09-17T21:29:47.266" v="454"/>
          <ac:cxnSpMkLst>
            <pc:docMk/>
            <pc:sldMk cId="2880786395" sldId="275"/>
            <ac:cxnSpMk id="12" creationId="{13280B82-CD55-43FD-92C4-F05E2A8D1367}"/>
          </ac:cxnSpMkLst>
        </pc:cxnChg>
        <pc:cxnChg chg="add">
          <ac:chgData name="Zita Draper" userId="S::z.draper@uwtsd.ac.uk::b063123c-f51f-481b-b99c-f574606c9ace" providerId="AD" clId="Web-{BC35AF6F-00BD-4B82-9420-380998797E40}" dt="2022-09-17T21:29:47.266" v="454"/>
          <ac:cxnSpMkLst>
            <pc:docMk/>
            <pc:sldMk cId="2880786395" sldId="275"/>
            <ac:cxnSpMk id="14" creationId="{B0A4F542-D561-4AFB-8321-EB900BAF0A0E}"/>
          </ac:cxnSpMkLst>
        </pc:cxnChg>
        <pc:cxnChg chg="add">
          <ac:chgData name="Zita Draper" userId="S::z.draper@uwtsd.ac.uk::b063123c-f51f-481b-b99c-f574606c9ace" providerId="AD" clId="Web-{BC35AF6F-00BD-4B82-9420-380998797E40}" dt="2022-09-17T21:29:47.266" v="454"/>
          <ac:cxnSpMkLst>
            <pc:docMk/>
            <pc:sldMk cId="2880786395" sldId="275"/>
            <ac:cxnSpMk id="16" creationId="{A4D9248B-0006-4BFE-8110-40C16E45C0AC}"/>
          </ac:cxnSpMkLst>
        </pc:cxnChg>
        <pc:cxnChg chg="add">
          <ac:chgData name="Zita Draper" userId="S::z.draper@uwtsd.ac.uk::b063123c-f51f-481b-b99c-f574606c9ace" providerId="AD" clId="Web-{BC35AF6F-00BD-4B82-9420-380998797E40}" dt="2022-09-17T21:29:47.266" v="454"/>
          <ac:cxnSpMkLst>
            <pc:docMk/>
            <pc:sldMk cId="2880786395" sldId="275"/>
            <ac:cxnSpMk id="18" creationId="{EE593BB5-7AFA-4C8F-AECA-CE733B1FD09E}"/>
          </ac:cxnSpMkLst>
        </pc:cxnChg>
        <pc:cxnChg chg="add">
          <ac:chgData name="Zita Draper" userId="S::z.draper@uwtsd.ac.uk::b063123c-f51f-481b-b99c-f574606c9ace" providerId="AD" clId="Web-{BC35AF6F-00BD-4B82-9420-380998797E40}" dt="2022-09-17T21:29:47.266" v="454"/>
          <ac:cxnSpMkLst>
            <pc:docMk/>
            <pc:sldMk cId="2880786395" sldId="275"/>
            <ac:cxnSpMk id="20" creationId="{F521483B-CE28-412B-9C71-9BE081E9DCE3}"/>
          </ac:cxnSpMkLst>
        </pc:cxnChg>
        <pc:cxnChg chg="add">
          <ac:chgData name="Zita Draper" userId="S::z.draper@uwtsd.ac.uk::b063123c-f51f-481b-b99c-f574606c9ace" providerId="AD" clId="Web-{BC35AF6F-00BD-4B82-9420-380998797E40}" dt="2022-09-17T21:29:47.266" v="454"/>
          <ac:cxnSpMkLst>
            <pc:docMk/>
            <pc:sldMk cId="2880786395" sldId="275"/>
            <ac:cxnSpMk id="22" creationId="{EC9F4738-DD27-44BE-98C6-AB0B2296BD26}"/>
          </ac:cxnSpMkLst>
        </pc:cxnChg>
      </pc:sldChg>
      <pc:sldMasterChg chg="add del addSldLayout delSldLayout">
        <pc:chgData name="Zita Draper" userId="S::z.draper@uwtsd.ac.uk::b063123c-f51f-481b-b99c-f574606c9ace" providerId="AD" clId="Web-{BC35AF6F-00BD-4B82-9420-380998797E40}" dt="2022-09-17T21:09:05.120" v="4"/>
        <pc:sldMasterMkLst>
          <pc:docMk/>
          <pc:sldMasterMk cId="2460954070" sldId="2147483660"/>
        </pc:sldMasterMkLst>
        <pc:sldLayoutChg chg="add del">
          <pc:chgData name="Zita Draper" userId="S::z.draper@uwtsd.ac.uk::b063123c-f51f-481b-b99c-f574606c9ace" providerId="AD" clId="Web-{BC35AF6F-00BD-4B82-9420-380998797E40}" dt="2022-09-17T21:09:05.120" v="4"/>
          <pc:sldLayoutMkLst>
            <pc:docMk/>
            <pc:sldMasterMk cId="2460954070" sldId="2147483660"/>
            <pc:sldLayoutMk cId="2385387890" sldId="2147483661"/>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949138452" sldId="2147483662"/>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2591524520" sldId="2147483663"/>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1203092039" sldId="2147483664"/>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3733172339" sldId="2147483665"/>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3210312558" sldId="2147483666"/>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3146388984" sldId="2147483667"/>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3171841454" sldId="2147483668"/>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1718958274" sldId="2147483669"/>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2202905451" sldId="2147483670"/>
          </pc:sldLayoutMkLst>
        </pc:sldLayoutChg>
        <pc:sldLayoutChg chg="add del">
          <pc:chgData name="Zita Draper" userId="S::z.draper@uwtsd.ac.uk::b063123c-f51f-481b-b99c-f574606c9ace" providerId="AD" clId="Web-{BC35AF6F-00BD-4B82-9420-380998797E40}" dt="2022-09-17T21:09:05.120" v="4"/>
          <pc:sldLayoutMkLst>
            <pc:docMk/>
            <pc:sldMasterMk cId="2460954070" sldId="2147483660"/>
            <pc:sldLayoutMk cId="3479445657" sldId="2147483671"/>
          </pc:sldLayoutMkLst>
        </pc:sldLayoutChg>
      </pc:sldMasterChg>
      <pc:sldMasterChg chg="add del addSldLayout delSldLayout">
        <pc:chgData name="Zita Draper" userId="S::z.draper@uwtsd.ac.uk::b063123c-f51f-481b-b99c-f574606c9ace" providerId="AD" clId="Web-{BC35AF6F-00BD-4B82-9420-380998797E40}" dt="2022-09-17T21:09:05.057" v="3"/>
        <pc:sldMasterMkLst>
          <pc:docMk/>
          <pc:sldMasterMk cId="1967317086" sldId="2147483698"/>
        </pc:sldMasterMkLst>
        <pc:sldLayoutChg chg="add del">
          <pc:chgData name="Zita Draper" userId="S::z.draper@uwtsd.ac.uk::b063123c-f51f-481b-b99c-f574606c9ace" providerId="AD" clId="Web-{BC35AF6F-00BD-4B82-9420-380998797E40}" dt="2022-09-17T21:09:05.057" v="3"/>
          <pc:sldLayoutMkLst>
            <pc:docMk/>
            <pc:sldMasterMk cId="1967317086" sldId="2147483698"/>
            <pc:sldLayoutMk cId="806174716" sldId="2147483687"/>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1420968666" sldId="2147483688"/>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209669944" sldId="2147483689"/>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200471585" sldId="2147483690"/>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4043873866" sldId="2147483691"/>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2474470621" sldId="2147483692"/>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3999431401" sldId="2147483693"/>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3268429681" sldId="2147483694"/>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1537451157" sldId="2147483695"/>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1532613508" sldId="2147483696"/>
          </pc:sldLayoutMkLst>
        </pc:sldLayoutChg>
        <pc:sldLayoutChg chg="add del">
          <pc:chgData name="Zita Draper" userId="S::z.draper@uwtsd.ac.uk::b063123c-f51f-481b-b99c-f574606c9ace" providerId="AD" clId="Web-{BC35AF6F-00BD-4B82-9420-380998797E40}" dt="2022-09-17T21:09:05.057" v="3"/>
          <pc:sldLayoutMkLst>
            <pc:docMk/>
            <pc:sldMasterMk cId="1967317086" sldId="2147483698"/>
            <pc:sldLayoutMk cId="895367223" sldId="2147483697"/>
          </pc:sldLayoutMkLst>
        </pc:sldLayoutChg>
      </pc:sldMasterChg>
      <pc:sldMasterChg chg="add del addSldLayout delSldLayout">
        <pc:chgData name="Zita Draper" userId="S::z.draper@uwtsd.ac.uk::b063123c-f51f-481b-b99c-f574606c9ace" providerId="AD" clId="Web-{BC35AF6F-00BD-4B82-9420-380998797E40}" dt="2022-09-17T21:08:49.588" v="1"/>
        <pc:sldMasterMkLst>
          <pc:docMk/>
          <pc:sldMasterMk cId="3151456966" sldId="2147483724"/>
        </pc:sldMasterMkLst>
        <pc:sldLayoutChg chg="add del">
          <pc:chgData name="Zita Draper" userId="S::z.draper@uwtsd.ac.uk::b063123c-f51f-481b-b99c-f574606c9ace" providerId="AD" clId="Web-{BC35AF6F-00BD-4B82-9420-380998797E40}" dt="2022-09-17T21:08:49.588" v="1"/>
          <pc:sldLayoutMkLst>
            <pc:docMk/>
            <pc:sldMasterMk cId="3151456966" sldId="2147483724"/>
            <pc:sldLayoutMk cId="27359062" sldId="2147483713"/>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2197456198" sldId="2147483714"/>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284920592" sldId="2147483715"/>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1830330202" sldId="2147483716"/>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1601057655" sldId="2147483717"/>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960958578" sldId="2147483718"/>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2764144046" sldId="2147483719"/>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3410818659" sldId="2147483720"/>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251004717" sldId="2147483721"/>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4284184471" sldId="2147483722"/>
          </pc:sldLayoutMkLst>
        </pc:sldLayoutChg>
        <pc:sldLayoutChg chg="add del">
          <pc:chgData name="Zita Draper" userId="S::z.draper@uwtsd.ac.uk::b063123c-f51f-481b-b99c-f574606c9ace" providerId="AD" clId="Web-{BC35AF6F-00BD-4B82-9420-380998797E40}" dt="2022-09-17T21:08:49.588" v="1"/>
          <pc:sldLayoutMkLst>
            <pc:docMk/>
            <pc:sldMasterMk cId="3151456966" sldId="2147483724"/>
            <pc:sldLayoutMk cId="924546409" sldId="2147483723"/>
          </pc:sldLayoutMkLst>
        </pc:sldLayoutChg>
      </pc:sldMasterChg>
      <pc:sldMasterChg chg="add del addSldLayout delSldLayout">
        <pc:chgData name="Zita Draper" userId="S::z.draper@uwtsd.ac.uk::b063123c-f51f-481b-b99c-f574606c9ace" providerId="AD" clId="Web-{BC35AF6F-00BD-4B82-9420-380998797E40}" dt="2022-09-17T21:19:08.903" v="45"/>
        <pc:sldMasterMkLst>
          <pc:docMk/>
          <pc:sldMasterMk cId="667588859" sldId="2147483763"/>
        </pc:sldMasterMkLst>
        <pc:sldLayoutChg chg="add del">
          <pc:chgData name="Zita Draper" userId="S::z.draper@uwtsd.ac.uk::b063123c-f51f-481b-b99c-f574606c9ace" providerId="AD" clId="Web-{BC35AF6F-00BD-4B82-9420-380998797E40}" dt="2022-09-17T21:19:08.903" v="45"/>
          <pc:sldLayoutMkLst>
            <pc:docMk/>
            <pc:sldMasterMk cId="667588859" sldId="2147483763"/>
            <pc:sldLayoutMk cId="2938116758" sldId="2147483752"/>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4274486128" sldId="2147483753"/>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925077328" sldId="2147483754"/>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3093608140" sldId="2147483755"/>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952204075" sldId="2147483756"/>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416159322" sldId="2147483757"/>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403356592" sldId="2147483758"/>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764904935" sldId="2147483759"/>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2729556378" sldId="2147483760"/>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1455983259" sldId="2147483761"/>
          </pc:sldLayoutMkLst>
        </pc:sldLayoutChg>
        <pc:sldLayoutChg chg="add del">
          <pc:chgData name="Zita Draper" userId="S::z.draper@uwtsd.ac.uk::b063123c-f51f-481b-b99c-f574606c9ace" providerId="AD" clId="Web-{BC35AF6F-00BD-4B82-9420-380998797E40}" dt="2022-09-17T21:19:08.903" v="45"/>
          <pc:sldLayoutMkLst>
            <pc:docMk/>
            <pc:sldMasterMk cId="667588859" sldId="2147483763"/>
            <pc:sldLayoutMk cId="3733748854" sldId="2147483762"/>
          </pc:sldLayoutMkLst>
        </pc:sldLayoutChg>
      </pc:sldMasterChg>
      <pc:sldMasterChg chg="add del addSldLayout delSldLayout">
        <pc:chgData name="Zita Draper" userId="S::z.draper@uwtsd.ac.uk::b063123c-f51f-481b-b99c-f574606c9ace" providerId="AD" clId="Web-{BC35AF6F-00BD-4B82-9420-380998797E40}" dt="2022-09-17T21:19:33.216" v="67"/>
        <pc:sldMasterMkLst>
          <pc:docMk/>
          <pc:sldMasterMk cId="295631261" sldId="2147483826"/>
        </pc:sldMasterMkLst>
        <pc:sldLayoutChg chg="add del">
          <pc:chgData name="Zita Draper" userId="S::z.draper@uwtsd.ac.uk::b063123c-f51f-481b-b99c-f574606c9ace" providerId="AD" clId="Web-{BC35AF6F-00BD-4B82-9420-380998797E40}" dt="2022-09-17T21:19:33.216" v="67"/>
          <pc:sldLayoutMkLst>
            <pc:docMk/>
            <pc:sldMasterMk cId="295631261" sldId="2147483826"/>
            <pc:sldLayoutMk cId="2063080956" sldId="2147483815"/>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3799839373" sldId="2147483816"/>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604946692" sldId="2147483817"/>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1022275256" sldId="2147483818"/>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1687138879" sldId="2147483819"/>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1030210243" sldId="2147483820"/>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1126470391" sldId="2147483821"/>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3110822302" sldId="2147483822"/>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1753855132" sldId="2147483823"/>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59884794" sldId="2147483824"/>
          </pc:sldLayoutMkLst>
        </pc:sldLayoutChg>
        <pc:sldLayoutChg chg="add del">
          <pc:chgData name="Zita Draper" userId="S::z.draper@uwtsd.ac.uk::b063123c-f51f-481b-b99c-f574606c9ace" providerId="AD" clId="Web-{BC35AF6F-00BD-4B82-9420-380998797E40}" dt="2022-09-17T21:19:33.216" v="67"/>
          <pc:sldLayoutMkLst>
            <pc:docMk/>
            <pc:sldMasterMk cId="295631261" sldId="2147483826"/>
            <pc:sldLayoutMk cId="997097012" sldId="2147483825"/>
          </pc:sldLayoutMkLst>
        </pc:sldLayoutChg>
      </pc:sldMasterChg>
      <pc:sldMasterChg chg="add addSldLayout">
        <pc:chgData name="Zita Draper" userId="S::z.draper@uwtsd.ac.uk::b063123c-f51f-481b-b99c-f574606c9ace" providerId="AD" clId="Web-{BC35AF6F-00BD-4B82-9420-380998797E40}" dt="2022-09-17T21:19:33.216" v="67"/>
        <pc:sldMasterMkLst>
          <pc:docMk/>
          <pc:sldMasterMk cId="295631261" sldId="2147483876"/>
        </pc:sldMasterMkLst>
        <pc:sldLayoutChg chg="add">
          <pc:chgData name="Zita Draper" userId="S::z.draper@uwtsd.ac.uk::b063123c-f51f-481b-b99c-f574606c9ace" providerId="AD" clId="Web-{BC35AF6F-00BD-4B82-9420-380998797E40}" dt="2022-09-17T21:19:33.216" v="67"/>
          <pc:sldLayoutMkLst>
            <pc:docMk/>
            <pc:sldMasterMk cId="295631261" sldId="2147483876"/>
            <pc:sldLayoutMk cId="2063080956" sldId="2147483865"/>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3799839373" sldId="2147483866"/>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604946692" sldId="2147483867"/>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1022275256" sldId="2147483868"/>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1687138879" sldId="2147483869"/>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1030210243" sldId="2147483870"/>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1126470391" sldId="2147483871"/>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3110822302" sldId="2147483872"/>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1753855132" sldId="2147483873"/>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59884794" sldId="2147483874"/>
          </pc:sldLayoutMkLst>
        </pc:sldLayoutChg>
        <pc:sldLayoutChg chg="add">
          <pc:chgData name="Zita Draper" userId="S::z.draper@uwtsd.ac.uk::b063123c-f51f-481b-b99c-f574606c9ace" providerId="AD" clId="Web-{BC35AF6F-00BD-4B82-9420-380998797E40}" dt="2022-09-17T21:19:33.216" v="67"/>
          <pc:sldLayoutMkLst>
            <pc:docMk/>
            <pc:sldMasterMk cId="295631261" sldId="2147483876"/>
            <pc:sldLayoutMk cId="997097012" sldId="2147483875"/>
          </pc:sldLayoutMkLst>
        </pc:sldLayoutChg>
      </pc:sldMasterChg>
    </pc:docChg>
  </pc:docChgLst>
  <pc:docChgLst>
    <pc:chgData name="Zita Draper" userId="S::z.draper@uwtsd.ac.uk::b063123c-f51f-481b-b99c-f574606c9ace" providerId="AD" clId="Web-{BF5547E3-0CA6-1C5F-2638-9B17A77DDC01}"/>
    <pc:docChg chg="modSld">
      <pc:chgData name="Zita Draper" userId="S::z.draper@uwtsd.ac.uk::b063123c-f51f-481b-b99c-f574606c9ace" providerId="AD" clId="Web-{BF5547E3-0CA6-1C5F-2638-9B17A77DDC01}" dt="2022-10-26T19:26:31.246" v="0"/>
      <pc:docMkLst>
        <pc:docMk/>
      </pc:docMkLst>
      <pc:sldChg chg="addSp modSp">
        <pc:chgData name="Zita Draper" userId="S::z.draper@uwtsd.ac.uk::b063123c-f51f-481b-b99c-f574606c9ace" providerId="AD" clId="Web-{BF5547E3-0CA6-1C5F-2638-9B17A77DDC01}" dt="2022-10-26T19:26:31.246" v="0"/>
        <pc:sldMkLst>
          <pc:docMk/>
          <pc:sldMk cId="3971668777" sldId="265"/>
        </pc:sldMkLst>
        <pc:picChg chg="add mod">
          <ac:chgData name="Zita Draper" userId="S::z.draper@uwtsd.ac.uk::b063123c-f51f-481b-b99c-f574606c9ace" providerId="AD" clId="Web-{BF5547E3-0CA6-1C5F-2638-9B17A77DDC01}" dt="2022-10-26T19:26:31.246" v="0"/>
          <ac:picMkLst>
            <pc:docMk/>
            <pc:sldMk cId="3971668777" sldId="265"/>
            <ac:picMk id="2" creationId="{A60F1B9A-5FEA-7E3B-A4E2-D34BF3A11D55}"/>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6" Type="http://schemas.openxmlformats.org/officeDocument/2006/relationships/image" Target="../media/image17.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5.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3.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6" Type="http://schemas.openxmlformats.org/officeDocument/2006/relationships/image" Target="../media/image17.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CB6730-4EDD-4801-85D7-CD4C4F614D8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4E9FD43-8755-4B6D-8C69-2161628646EB}">
      <dgm:prSet/>
      <dgm:spPr/>
      <dgm:t>
        <a:bodyPr/>
        <a:lstStyle/>
        <a:p>
          <a:r>
            <a:rPr lang="en-GB"/>
            <a:t>Aims and learning objectives. </a:t>
          </a:r>
          <a:endParaRPr lang="en-US"/>
        </a:p>
      </dgm:t>
    </dgm:pt>
    <dgm:pt modelId="{23BA6C00-92B1-47CE-A89D-F32EAE4F6DBD}" type="parTrans" cxnId="{558150E9-054D-4A59-A1A6-4764670BB26E}">
      <dgm:prSet/>
      <dgm:spPr/>
      <dgm:t>
        <a:bodyPr/>
        <a:lstStyle/>
        <a:p>
          <a:endParaRPr lang="en-US"/>
        </a:p>
      </dgm:t>
    </dgm:pt>
    <dgm:pt modelId="{6BCC2740-9492-4E9C-B545-A0C6F13A4B92}" type="sibTrans" cxnId="{558150E9-054D-4A59-A1A6-4764670BB26E}">
      <dgm:prSet/>
      <dgm:spPr/>
      <dgm:t>
        <a:bodyPr/>
        <a:lstStyle/>
        <a:p>
          <a:endParaRPr lang="en-US"/>
        </a:p>
      </dgm:t>
    </dgm:pt>
    <dgm:pt modelId="{13034BAC-3CA2-49F0-BF05-0C842A6A016E}">
      <dgm:prSet/>
      <dgm:spPr/>
      <dgm:t>
        <a:bodyPr/>
        <a:lstStyle/>
        <a:p>
          <a:r>
            <a:rPr lang="en-GB"/>
            <a:t>What is a presentation?</a:t>
          </a:r>
          <a:endParaRPr lang="en-US"/>
        </a:p>
      </dgm:t>
    </dgm:pt>
    <dgm:pt modelId="{D3964A5F-514F-4A12-AB0A-37F2B3571291}" type="parTrans" cxnId="{EF921814-9F11-46C9-9651-6FD6E2EDB39F}">
      <dgm:prSet/>
      <dgm:spPr/>
      <dgm:t>
        <a:bodyPr/>
        <a:lstStyle/>
        <a:p>
          <a:endParaRPr lang="en-US"/>
        </a:p>
      </dgm:t>
    </dgm:pt>
    <dgm:pt modelId="{74B97780-EBEA-4684-978E-289A3DD353A6}" type="sibTrans" cxnId="{EF921814-9F11-46C9-9651-6FD6E2EDB39F}">
      <dgm:prSet/>
      <dgm:spPr/>
      <dgm:t>
        <a:bodyPr/>
        <a:lstStyle/>
        <a:p>
          <a:endParaRPr lang="en-US"/>
        </a:p>
      </dgm:t>
    </dgm:pt>
    <dgm:pt modelId="{C9E88FF4-5D85-4F6C-80D4-F858474BB240}">
      <dgm:prSet/>
      <dgm:spPr/>
      <dgm:t>
        <a:bodyPr/>
        <a:lstStyle/>
        <a:p>
          <a:r>
            <a:rPr lang="en-GB"/>
            <a:t>How to create a presentation?</a:t>
          </a:r>
          <a:endParaRPr lang="en-US"/>
        </a:p>
      </dgm:t>
    </dgm:pt>
    <dgm:pt modelId="{A63A3675-245F-4057-9677-ECA75FA7BB60}" type="parTrans" cxnId="{A8913A11-7CD1-452F-B2F3-4ADC0AC745B7}">
      <dgm:prSet/>
      <dgm:spPr/>
      <dgm:t>
        <a:bodyPr/>
        <a:lstStyle/>
        <a:p>
          <a:endParaRPr lang="en-US"/>
        </a:p>
      </dgm:t>
    </dgm:pt>
    <dgm:pt modelId="{E4CF9FCE-0404-4C5E-A59E-90FB8A044CE1}" type="sibTrans" cxnId="{A8913A11-7CD1-452F-B2F3-4ADC0AC745B7}">
      <dgm:prSet/>
      <dgm:spPr/>
      <dgm:t>
        <a:bodyPr/>
        <a:lstStyle/>
        <a:p>
          <a:endParaRPr lang="en-US"/>
        </a:p>
      </dgm:t>
    </dgm:pt>
    <dgm:pt modelId="{0C8508E2-C9C3-4439-A545-4CF34719AB82}">
      <dgm:prSet/>
      <dgm:spPr/>
      <dgm:t>
        <a:bodyPr/>
        <a:lstStyle/>
        <a:p>
          <a:r>
            <a:rPr lang="en-GB"/>
            <a:t>How to insert a text box?</a:t>
          </a:r>
          <a:endParaRPr lang="en-US"/>
        </a:p>
      </dgm:t>
    </dgm:pt>
    <dgm:pt modelId="{236E1068-4824-4429-8E9A-D5A55AC50B46}" type="parTrans" cxnId="{6EBD7197-57B3-4FC0-8517-C68888977031}">
      <dgm:prSet/>
      <dgm:spPr/>
      <dgm:t>
        <a:bodyPr/>
        <a:lstStyle/>
        <a:p>
          <a:endParaRPr lang="en-US"/>
        </a:p>
      </dgm:t>
    </dgm:pt>
    <dgm:pt modelId="{964B0E2F-B5F1-4543-B426-DE8D13F054D7}" type="sibTrans" cxnId="{6EBD7197-57B3-4FC0-8517-C68888977031}">
      <dgm:prSet/>
      <dgm:spPr/>
      <dgm:t>
        <a:bodyPr/>
        <a:lstStyle/>
        <a:p>
          <a:endParaRPr lang="en-US"/>
        </a:p>
      </dgm:t>
    </dgm:pt>
    <dgm:pt modelId="{76924FBF-5A54-470B-A7A8-8F8BA94E1107}">
      <dgm:prSet/>
      <dgm:spPr/>
      <dgm:t>
        <a:bodyPr/>
        <a:lstStyle/>
        <a:p>
          <a:r>
            <a:rPr lang="en-GB"/>
            <a:t>How to insert pictures?</a:t>
          </a:r>
          <a:endParaRPr lang="en-US"/>
        </a:p>
      </dgm:t>
    </dgm:pt>
    <dgm:pt modelId="{558D5D33-3639-4194-A6CE-83E947FF5397}" type="parTrans" cxnId="{0570503D-2C44-482D-8D83-6309DC6C2344}">
      <dgm:prSet/>
      <dgm:spPr/>
      <dgm:t>
        <a:bodyPr/>
        <a:lstStyle/>
        <a:p>
          <a:endParaRPr lang="en-US"/>
        </a:p>
      </dgm:t>
    </dgm:pt>
    <dgm:pt modelId="{D9F74322-FB99-4118-A353-0E4F584CD8B1}" type="sibTrans" cxnId="{0570503D-2C44-482D-8D83-6309DC6C2344}">
      <dgm:prSet/>
      <dgm:spPr/>
      <dgm:t>
        <a:bodyPr/>
        <a:lstStyle/>
        <a:p>
          <a:endParaRPr lang="en-US"/>
        </a:p>
      </dgm:t>
    </dgm:pt>
    <dgm:pt modelId="{83CE6861-A2E2-4238-B209-F354DA8B56CA}">
      <dgm:prSet/>
      <dgm:spPr/>
      <dgm:t>
        <a:bodyPr/>
        <a:lstStyle/>
        <a:p>
          <a:r>
            <a:rPr lang="en-GB"/>
            <a:t>How to write in PowerPoint?</a:t>
          </a:r>
          <a:endParaRPr lang="en-US"/>
        </a:p>
      </dgm:t>
    </dgm:pt>
    <dgm:pt modelId="{044F0F15-2F74-4507-8EC3-3CC9C98C9E91}" type="parTrans" cxnId="{F1895471-92A0-43D7-ACCA-6746A39511C4}">
      <dgm:prSet/>
      <dgm:spPr/>
      <dgm:t>
        <a:bodyPr/>
        <a:lstStyle/>
        <a:p>
          <a:endParaRPr lang="en-US"/>
        </a:p>
      </dgm:t>
    </dgm:pt>
    <dgm:pt modelId="{D86818DE-E81F-4750-8D81-7998A4F8895A}" type="sibTrans" cxnId="{F1895471-92A0-43D7-ACCA-6746A39511C4}">
      <dgm:prSet/>
      <dgm:spPr/>
      <dgm:t>
        <a:bodyPr/>
        <a:lstStyle/>
        <a:p>
          <a:endParaRPr lang="en-US"/>
        </a:p>
      </dgm:t>
    </dgm:pt>
    <dgm:pt modelId="{3D01DDBF-479C-401E-9D3B-9534A4288944}">
      <dgm:prSet/>
      <dgm:spPr/>
      <dgm:t>
        <a:bodyPr/>
        <a:lstStyle/>
        <a:p>
          <a:r>
            <a:rPr lang="en-GB"/>
            <a:t>How to save content?</a:t>
          </a:r>
          <a:endParaRPr lang="en-US"/>
        </a:p>
      </dgm:t>
    </dgm:pt>
    <dgm:pt modelId="{08359F8F-0FBE-48BF-9DEB-55F8B746E45C}" type="parTrans" cxnId="{2B6424EB-1AD3-4EBC-927A-12DBB9B4F037}">
      <dgm:prSet/>
      <dgm:spPr/>
      <dgm:t>
        <a:bodyPr/>
        <a:lstStyle/>
        <a:p>
          <a:endParaRPr lang="en-US"/>
        </a:p>
      </dgm:t>
    </dgm:pt>
    <dgm:pt modelId="{CD27989A-5089-47A9-9AC8-44AAD3885078}" type="sibTrans" cxnId="{2B6424EB-1AD3-4EBC-927A-12DBB9B4F037}">
      <dgm:prSet/>
      <dgm:spPr/>
      <dgm:t>
        <a:bodyPr/>
        <a:lstStyle/>
        <a:p>
          <a:endParaRPr lang="en-US"/>
        </a:p>
      </dgm:t>
    </dgm:pt>
    <dgm:pt modelId="{1677386E-54DA-4E28-92EA-6361589BC2E5}">
      <dgm:prSet/>
      <dgm:spPr/>
      <dgm:t>
        <a:bodyPr/>
        <a:lstStyle/>
        <a:p>
          <a:r>
            <a:rPr lang="en-GB"/>
            <a:t>How to record in PowerPoint?</a:t>
          </a:r>
          <a:endParaRPr lang="en-US"/>
        </a:p>
      </dgm:t>
    </dgm:pt>
    <dgm:pt modelId="{7A2356FB-FA1E-4382-99A9-D69F663C8D43}" type="parTrans" cxnId="{ABDD66C7-2B52-480C-8405-9DCAE8D90C68}">
      <dgm:prSet/>
      <dgm:spPr/>
      <dgm:t>
        <a:bodyPr/>
        <a:lstStyle/>
        <a:p>
          <a:endParaRPr lang="en-US"/>
        </a:p>
      </dgm:t>
    </dgm:pt>
    <dgm:pt modelId="{108D7E7D-7B5A-4983-BAC2-87637F7F9AD4}" type="sibTrans" cxnId="{ABDD66C7-2B52-480C-8405-9DCAE8D90C68}">
      <dgm:prSet/>
      <dgm:spPr/>
      <dgm:t>
        <a:bodyPr/>
        <a:lstStyle/>
        <a:p>
          <a:endParaRPr lang="en-US"/>
        </a:p>
      </dgm:t>
    </dgm:pt>
    <dgm:pt modelId="{5A096679-AEF0-4FA3-B389-AD3301B87AD4}" type="pres">
      <dgm:prSet presAssocID="{1CCB6730-4EDD-4801-85D7-CD4C4F614D8E}" presName="root" presStyleCnt="0">
        <dgm:presLayoutVars>
          <dgm:dir/>
          <dgm:resizeHandles val="exact"/>
        </dgm:presLayoutVars>
      </dgm:prSet>
      <dgm:spPr/>
    </dgm:pt>
    <dgm:pt modelId="{A3BB1C3F-1744-4A05-B9FD-2CAA4DAAC304}" type="pres">
      <dgm:prSet presAssocID="{64E9FD43-8755-4B6D-8C69-2161628646EB}" presName="compNode" presStyleCnt="0"/>
      <dgm:spPr/>
    </dgm:pt>
    <dgm:pt modelId="{A6D12735-2214-4F23-969C-156896925A44}" type="pres">
      <dgm:prSet presAssocID="{64E9FD43-8755-4B6D-8C69-2161628646EB}" presName="bgRect" presStyleLbl="bgShp" presStyleIdx="0" presStyleCnt="8"/>
      <dgm:spPr/>
    </dgm:pt>
    <dgm:pt modelId="{98B76B21-B02E-454C-9FB3-3029D3029241}" type="pres">
      <dgm:prSet presAssocID="{64E9FD43-8755-4B6D-8C69-2161628646EB}"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BD2108B3-9A94-458C-8A04-2DAD05F916FD}" type="pres">
      <dgm:prSet presAssocID="{64E9FD43-8755-4B6D-8C69-2161628646EB}" presName="spaceRect" presStyleCnt="0"/>
      <dgm:spPr/>
    </dgm:pt>
    <dgm:pt modelId="{84DACA71-A49B-48B6-8DAB-621DB982A715}" type="pres">
      <dgm:prSet presAssocID="{64E9FD43-8755-4B6D-8C69-2161628646EB}" presName="parTx" presStyleLbl="revTx" presStyleIdx="0" presStyleCnt="8">
        <dgm:presLayoutVars>
          <dgm:chMax val="0"/>
          <dgm:chPref val="0"/>
        </dgm:presLayoutVars>
      </dgm:prSet>
      <dgm:spPr/>
    </dgm:pt>
    <dgm:pt modelId="{A0A5026A-F907-41A2-9FF9-8C3DAC575325}" type="pres">
      <dgm:prSet presAssocID="{6BCC2740-9492-4E9C-B545-A0C6F13A4B92}" presName="sibTrans" presStyleCnt="0"/>
      <dgm:spPr/>
    </dgm:pt>
    <dgm:pt modelId="{498141EA-3F3D-4207-AFC1-C20B23207DC3}" type="pres">
      <dgm:prSet presAssocID="{13034BAC-3CA2-49F0-BF05-0C842A6A016E}" presName="compNode" presStyleCnt="0"/>
      <dgm:spPr/>
    </dgm:pt>
    <dgm:pt modelId="{2436DA1B-A3A6-4A16-B3B6-F19E4E972A72}" type="pres">
      <dgm:prSet presAssocID="{13034BAC-3CA2-49F0-BF05-0C842A6A016E}" presName="bgRect" presStyleLbl="bgShp" presStyleIdx="1" presStyleCnt="8"/>
      <dgm:spPr/>
    </dgm:pt>
    <dgm:pt modelId="{267A13A5-D066-4859-BB00-512F7D100F33}" type="pres">
      <dgm:prSet presAssocID="{13034BAC-3CA2-49F0-BF05-0C842A6A016E}"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0574F916-F6AB-4A5D-9D43-F0EBA4CEA342}" type="pres">
      <dgm:prSet presAssocID="{13034BAC-3CA2-49F0-BF05-0C842A6A016E}" presName="spaceRect" presStyleCnt="0"/>
      <dgm:spPr/>
    </dgm:pt>
    <dgm:pt modelId="{E30DC060-B851-4A1F-88AC-37DF3DE539FB}" type="pres">
      <dgm:prSet presAssocID="{13034BAC-3CA2-49F0-BF05-0C842A6A016E}" presName="parTx" presStyleLbl="revTx" presStyleIdx="1" presStyleCnt="8">
        <dgm:presLayoutVars>
          <dgm:chMax val="0"/>
          <dgm:chPref val="0"/>
        </dgm:presLayoutVars>
      </dgm:prSet>
      <dgm:spPr/>
    </dgm:pt>
    <dgm:pt modelId="{5CF60242-AB38-4E96-9307-7A64D66A6BA9}" type="pres">
      <dgm:prSet presAssocID="{74B97780-EBEA-4684-978E-289A3DD353A6}" presName="sibTrans" presStyleCnt="0"/>
      <dgm:spPr/>
    </dgm:pt>
    <dgm:pt modelId="{64772EF0-778E-4793-B194-DB4109001C69}" type="pres">
      <dgm:prSet presAssocID="{C9E88FF4-5D85-4F6C-80D4-F858474BB240}" presName="compNode" presStyleCnt="0"/>
      <dgm:spPr/>
    </dgm:pt>
    <dgm:pt modelId="{3BFE4768-F336-4947-94FE-23B82F95F81E}" type="pres">
      <dgm:prSet presAssocID="{C9E88FF4-5D85-4F6C-80D4-F858474BB240}" presName="bgRect" presStyleLbl="bgShp" presStyleIdx="2" presStyleCnt="8"/>
      <dgm:spPr/>
    </dgm:pt>
    <dgm:pt modelId="{180747FF-EC57-4E3F-A610-FAB997A5F9BF}" type="pres">
      <dgm:prSet presAssocID="{C9E88FF4-5D85-4F6C-80D4-F858474BB240}"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asel"/>
        </a:ext>
      </dgm:extLst>
    </dgm:pt>
    <dgm:pt modelId="{1AD69D45-4D52-411F-AF83-E76214B01FD2}" type="pres">
      <dgm:prSet presAssocID="{C9E88FF4-5D85-4F6C-80D4-F858474BB240}" presName="spaceRect" presStyleCnt="0"/>
      <dgm:spPr/>
    </dgm:pt>
    <dgm:pt modelId="{682429A3-74EC-42FF-AA25-C8DD4674673C}" type="pres">
      <dgm:prSet presAssocID="{C9E88FF4-5D85-4F6C-80D4-F858474BB240}" presName="parTx" presStyleLbl="revTx" presStyleIdx="2" presStyleCnt="8">
        <dgm:presLayoutVars>
          <dgm:chMax val="0"/>
          <dgm:chPref val="0"/>
        </dgm:presLayoutVars>
      </dgm:prSet>
      <dgm:spPr/>
    </dgm:pt>
    <dgm:pt modelId="{22A768CC-BE72-4788-91B4-4AEAFD35D7DC}" type="pres">
      <dgm:prSet presAssocID="{E4CF9FCE-0404-4C5E-A59E-90FB8A044CE1}" presName="sibTrans" presStyleCnt="0"/>
      <dgm:spPr/>
    </dgm:pt>
    <dgm:pt modelId="{C1C3C82D-72FC-4A58-B641-6C911AE39F63}" type="pres">
      <dgm:prSet presAssocID="{0C8508E2-C9C3-4439-A545-4CF34719AB82}" presName="compNode" presStyleCnt="0"/>
      <dgm:spPr/>
    </dgm:pt>
    <dgm:pt modelId="{F2C60C7A-B759-4492-8EEF-68A3B4B234CC}" type="pres">
      <dgm:prSet presAssocID="{0C8508E2-C9C3-4439-A545-4CF34719AB82}" presName="bgRect" presStyleLbl="bgShp" presStyleIdx="3" presStyleCnt="8"/>
      <dgm:spPr/>
    </dgm:pt>
    <dgm:pt modelId="{097B881B-7C73-4E09-9438-76065B18E1BE}" type="pres">
      <dgm:prSet presAssocID="{0C8508E2-C9C3-4439-A545-4CF34719AB82}"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x"/>
        </a:ext>
      </dgm:extLst>
    </dgm:pt>
    <dgm:pt modelId="{1A580407-E359-4637-BDD9-1C738F798016}" type="pres">
      <dgm:prSet presAssocID="{0C8508E2-C9C3-4439-A545-4CF34719AB82}" presName="spaceRect" presStyleCnt="0"/>
      <dgm:spPr/>
    </dgm:pt>
    <dgm:pt modelId="{70F345B6-A790-4DD9-9B75-DE97495E7D88}" type="pres">
      <dgm:prSet presAssocID="{0C8508E2-C9C3-4439-A545-4CF34719AB82}" presName="parTx" presStyleLbl="revTx" presStyleIdx="3" presStyleCnt="8">
        <dgm:presLayoutVars>
          <dgm:chMax val="0"/>
          <dgm:chPref val="0"/>
        </dgm:presLayoutVars>
      </dgm:prSet>
      <dgm:spPr/>
    </dgm:pt>
    <dgm:pt modelId="{18E6E366-6C94-4B55-90D1-3CD458E0AE2F}" type="pres">
      <dgm:prSet presAssocID="{964B0E2F-B5F1-4543-B426-DE8D13F054D7}" presName="sibTrans" presStyleCnt="0"/>
      <dgm:spPr/>
    </dgm:pt>
    <dgm:pt modelId="{F2FE34C8-DB82-49C4-BA00-894AC260BA9D}" type="pres">
      <dgm:prSet presAssocID="{76924FBF-5A54-470B-A7A8-8F8BA94E1107}" presName="compNode" presStyleCnt="0"/>
      <dgm:spPr/>
    </dgm:pt>
    <dgm:pt modelId="{FFCC77F8-4144-4455-95F7-E20A3527C89D}" type="pres">
      <dgm:prSet presAssocID="{76924FBF-5A54-470B-A7A8-8F8BA94E1107}" presName="bgRect" presStyleLbl="bgShp" presStyleIdx="4" presStyleCnt="8"/>
      <dgm:spPr/>
    </dgm:pt>
    <dgm:pt modelId="{66BC27F5-E5D5-41F5-8687-9ED1E7243063}" type="pres">
      <dgm:prSet presAssocID="{76924FBF-5A54-470B-A7A8-8F8BA94E1107}"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amera"/>
        </a:ext>
      </dgm:extLst>
    </dgm:pt>
    <dgm:pt modelId="{E2458AC7-9DC7-4826-AF39-62690DD5FB4D}" type="pres">
      <dgm:prSet presAssocID="{76924FBF-5A54-470B-A7A8-8F8BA94E1107}" presName="spaceRect" presStyleCnt="0"/>
      <dgm:spPr/>
    </dgm:pt>
    <dgm:pt modelId="{8B9D6F16-A897-4E89-A301-6BB0A795443B}" type="pres">
      <dgm:prSet presAssocID="{76924FBF-5A54-470B-A7A8-8F8BA94E1107}" presName="parTx" presStyleLbl="revTx" presStyleIdx="4" presStyleCnt="8">
        <dgm:presLayoutVars>
          <dgm:chMax val="0"/>
          <dgm:chPref val="0"/>
        </dgm:presLayoutVars>
      </dgm:prSet>
      <dgm:spPr/>
    </dgm:pt>
    <dgm:pt modelId="{72C67B7A-B40C-4957-B7DF-930676544EA1}" type="pres">
      <dgm:prSet presAssocID="{D9F74322-FB99-4118-A353-0E4F584CD8B1}" presName="sibTrans" presStyleCnt="0"/>
      <dgm:spPr/>
    </dgm:pt>
    <dgm:pt modelId="{02B9CC45-DF3A-4370-8A34-191B14FEA103}" type="pres">
      <dgm:prSet presAssocID="{83CE6861-A2E2-4238-B209-F354DA8B56CA}" presName="compNode" presStyleCnt="0"/>
      <dgm:spPr/>
    </dgm:pt>
    <dgm:pt modelId="{12295F61-FD95-4612-9651-121BE54E5ECE}" type="pres">
      <dgm:prSet presAssocID="{83CE6861-A2E2-4238-B209-F354DA8B56CA}" presName="bgRect" presStyleLbl="bgShp" presStyleIdx="5" presStyleCnt="8"/>
      <dgm:spPr/>
    </dgm:pt>
    <dgm:pt modelId="{79B39956-D28E-4C3E-8FA0-AE2DFE4E9825}" type="pres">
      <dgm:prSet presAssocID="{83CE6861-A2E2-4238-B209-F354DA8B56CA}"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ightbulb"/>
        </a:ext>
      </dgm:extLst>
    </dgm:pt>
    <dgm:pt modelId="{6BAC9C6B-D385-4045-87C8-7522DC09F0B7}" type="pres">
      <dgm:prSet presAssocID="{83CE6861-A2E2-4238-B209-F354DA8B56CA}" presName="spaceRect" presStyleCnt="0"/>
      <dgm:spPr/>
    </dgm:pt>
    <dgm:pt modelId="{828943B6-1C0B-47B3-AACC-31C7B7EA18F4}" type="pres">
      <dgm:prSet presAssocID="{83CE6861-A2E2-4238-B209-F354DA8B56CA}" presName="parTx" presStyleLbl="revTx" presStyleIdx="5" presStyleCnt="8">
        <dgm:presLayoutVars>
          <dgm:chMax val="0"/>
          <dgm:chPref val="0"/>
        </dgm:presLayoutVars>
      </dgm:prSet>
      <dgm:spPr/>
    </dgm:pt>
    <dgm:pt modelId="{01BF175D-7354-409D-AA32-EB152A586264}" type="pres">
      <dgm:prSet presAssocID="{D86818DE-E81F-4750-8D81-7998A4F8895A}" presName="sibTrans" presStyleCnt="0"/>
      <dgm:spPr/>
    </dgm:pt>
    <dgm:pt modelId="{E52E7CCE-7DBD-4979-9C92-46F3B382A9E5}" type="pres">
      <dgm:prSet presAssocID="{3D01DDBF-479C-401E-9D3B-9534A4288944}" presName="compNode" presStyleCnt="0"/>
      <dgm:spPr/>
    </dgm:pt>
    <dgm:pt modelId="{154F44DB-4DC5-49D8-B810-0F1AABC7DB2C}" type="pres">
      <dgm:prSet presAssocID="{3D01DDBF-479C-401E-9D3B-9534A4288944}" presName="bgRect" presStyleLbl="bgShp" presStyleIdx="6" presStyleCnt="8"/>
      <dgm:spPr/>
    </dgm:pt>
    <dgm:pt modelId="{1740D3D8-2F37-42D3-BFE4-2A9051D322EE}" type="pres">
      <dgm:prSet presAssocID="{3D01DDBF-479C-401E-9D3B-9534A4288944}"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Disk"/>
        </a:ext>
      </dgm:extLst>
    </dgm:pt>
    <dgm:pt modelId="{3A2FC5B4-F6FB-45C7-981B-7F29A4F6E16D}" type="pres">
      <dgm:prSet presAssocID="{3D01DDBF-479C-401E-9D3B-9534A4288944}" presName="spaceRect" presStyleCnt="0"/>
      <dgm:spPr/>
    </dgm:pt>
    <dgm:pt modelId="{42E6DAE1-CB20-4A7E-A2AB-32A84D45D125}" type="pres">
      <dgm:prSet presAssocID="{3D01DDBF-479C-401E-9D3B-9534A4288944}" presName="parTx" presStyleLbl="revTx" presStyleIdx="6" presStyleCnt="8">
        <dgm:presLayoutVars>
          <dgm:chMax val="0"/>
          <dgm:chPref val="0"/>
        </dgm:presLayoutVars>
      </dgm:prSet>
      <dgm:spPr/>
    </dgm:pt>
    <dgm:pt modelId="{AF1D200B-EC64-4D5A-980E-A00077DD1395}" type="pres">
      <dgm:prSet presAssocID="{CD27989A-5089-47A9-9AC8-44AAD3885078}" presName="sibTrans" presStyleCnt="0"/>
      <dgm:spPr/>
    </dgm:pt>
    <dgm:pt modelId="{D963C4C9-5D6F-4184-985B-A58B4145B827}" type="pres">
      <dgm:prSet presAssocID="{1677386E-54DA-4E28-92EA-6361589BC2E5}" presName="compNode" presStyleCnt="0"/>
      <dgm:spPr/>
    </dgm:pt>
    <dgm:pt modelId="{B1A68220-A3E0-4CE3-9141-2F625E390D94}" type="pres">
      <dgm:prSet presAssocID="{1677386E-54DA-4E28-92EA-6361589BC2E5}" presName="bgRect" presStyleLbl="bgShp" presStyleIdx="7" presStyleCnt="8"/>
      <dgm:spPr/>
    </dgm:pt>
    <dgm:pt modelId="{603761D5-7BDB-4BA0-90A8-F99B9C3601B3}" type="pres">
      <dgm:prSet presAssocID="{1677386E-54DA-4E28-92EA-6361589BC2E5}"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Pencil"/>
        </a:ext>
      </dgm:extLst>
    </dgm:pt>
    <dgm:pt modelId="{AF0087FC-84CA-4C6A-A4C5-28019F334851}" type="pres">
      <dgm:prSet presAssocID="{1677386E-54DA-4E28-92EA-6361589BC2E5}" presName="spaceRect" presStyleCnt="0"/>
      <dgm:spPr/>
    </dgm:pt>
    <dgm:pt modelId="{2CC7981C-BD4B-45E6-94B0-E0DF3FE5A8CB}" type="pres">
      <dgm:prSet presAssocID="{1677386E-54DA-4E28-92EA-6361589BC2E5}" presName="parTx" presStyleLbl="revTx" presStyleIdx="7" presStyleCnt="8">
        <dgm:presLayoutVars>
          <dgm:chMax val="0"/>
          <dgm:chPref val="0"/>
        </dgm:presLayoutVars>
      </dgm:prSet>
      <dgm:spPr/>
    </dgm:pt>
  </dgm:ptLst>
  <dgm:cxnLst>
    <dgm:cxn modelId="{A01C430E-8E8D-426D-9204-A08F989CF44D}" type="presOf" srcId="{13034BAC-3CA2-49F0-BF05-0C842A6A016E}" destId="{E30DC060-B851-4A1F-88AC-37DF3DE539FB}" srcOrd="0" destOrd="0" presId="urn:microsoft.com/office/officeart/2018/2/layout/IconVerticalSolidList"/>
    <dgm:cxn modelId="{A8913A11-7CD1-452F-B2F3-4ADC0AC745B7}" srcId="{1CCB6730-4EDD-4801-85D7-CD4C4F614D8E}" destId="{C9E88FF4-5D85-4F6C-80D4-F858474BB240}" srcOrd="2" destOrd="0" parTransId="{A63A3675-245F-4057-9677-ECA75FA7BB60}" sibTransId="{E4CF9FCE-0404-4C5E-A59E-90FB8A044CE1}"/>
    <dgm:cxn modelId="{EF921814-9F11-46C9-9651-6FD6E2EDB39F}" srcId="{1CCB6730-4EDD-4801-85D7-CD4C4F614D8E}" destId="{13034BAC-3CA2-49F0-BF05-0C842A6A016E}" srcOrd="1" destOrd="0" parTransId="{D3964A5F-514F-4A12-AB0A-37F2B3571291}" sibTransId="{74B97780-EBEA-4684-978E-289A3DD353A6}"/>
    <dgm:cxn modelId="{0570503D-2C44-482D-8D83-6309DC6C2344}" srcId="{1CCB6730-4EDD-4801-85D7-CD4C4F614D8E}" destId="{76924FBF-5A54-470B-A7A8-8F8BA94E1107}" srcOrd="4" destOrd="0" parTransId="{558D5D33-3639-4194-A6CE-83E947FF5397}" sibTransId="{D9F74322-FB99-4118-A353-0E4F584CD8B1}"/>
    <dgm:cxn modelId="{849E3F63-94CB-4417-8732-350F593529AF}" type="presOf" srcId="{83CE6861-A2E2-4238-B209-F354DA8B56CA}" destId="{828943B6-1C0B-47B3-AACC-31C7B7EA18F4}" srcOrd="0" destOrd="0" presId="urn:microsoft.com/office/officeart/2018/2/layout/IconVerticalSolidList"/>
    <dgm:cxn modelId="{CA25E049-053E-400A-9417-9B47D22D5CF4}" type="presOf" srcId="{1CCB6730-4EDD-4801-85D7-CD4C4F614D8E}" destId="{5A096679-AEF0-4FA3-B389-AD3301B87AD4}" srcOrd="0" destOrd="0" presId="urn:microsoft.com/office/officeart/2018/2/layout/IconVerticalSolidList"/>
    <dgm:cxn modelId="{DAFF486A-4CA0-4BC0-A8C5-4F38D3E1079E}" type="presOf" srcId="{0C8508E2-C9C3-4439-A545-4CF34719AB82}" destId="{70F345B6-A790-4DD9-9B75-DE97495E7D88}" srcOrd="0" destOrd="0" presId="urn:microsoft.com/office/officeart/2018/2/layout/IconVerticalSolidList"/>
    <dgm:cxn modelId="{F5FD3F4C-8385-4BBC-9970-1A353F5BB364}" type="presOf" srcId="{1677386E-54DA-4E28-92EA-6361589BC2E5}" destId="{2CC7981C-BD4B-45E6-94B0-E0DF3FE5A8CB}" srcOrd="0" destOrd="0" presId="urn:microsoft.com/office/officeart/2018/2/layout/IconVerticalSolidList"/>
    <dgm:cxn modelId="{F1895471-92A0-43D7-ACCA-6746A39511C4}" srcId="{1CCB6730-4EDD-4801-85D7-CD4C4F614D8E}" destId="{83CE6861-A2E2-4238-B209-F354DA8B56CA}" srcOrd="5" destOrd="0" parTransId="{044F0F15-2F74-4507-8EC3-3CC9C98C9E91}" sibTransId="{D86818DE-E81F-4750-8D81-7998A4F8895A}"/>
    <dgm:cxn modelId="{24E2C451-63AF-43E6-A147-7480B5825A3D}" type="presOf" srcId="{76924FBF-5A54-470B-A7A8-8F8BA94E1107}" destId="{8B9D6F16-A897-4E89-A301-6BB0A795443B}" srcOrd="0" destOrd="0" presId="urn:microsoft.com/office/officeart/2018/2/layout/IconVerticalSolidList"/>
    <dgm:cxn modelId="{FA787394-0F6D-418C-94EA-5D010A32DEE1}" type="presOf" srcId="{64E9FD43-8755-4B6D-8C69-2161628646EB}" destId="{84DACA71-A49B-48B6-8DAB-621DB982A715}" srcOrd="0" destOrd="0" presId="urn:microsoft.com/office/officeart/2018/2/layout/IconVerticalSolidList"/>
    <dgm:cxn modelId="{6EBD7197-57B3-4FC0-8517-C68888977031}" srcId="{1CCB6730-4EDD-4801-85D7-CD4C4F614D8E}" destId="{0C8508E2-C9C3-4439-A545-4CF34719AB82}" srcOrd="3" destOrd="0" parTransId="{236E1068-4824-4429-8E9A-D5A55AC50B46}" sibTransId="{964B0E2F-B5F1-4543-B426-DE8D13F054D7}"/>
    <dgm:cxn modelId="{ABDD66C7-2B52-480C-8405-9DCAE8D90C68}" srcId="{1CCB6730-4EDD-4801-85D7-CD4C4F614D8E}" destId="{1677386E-54DA-4E28-92EA-6361589BC2E5}" srcOrd="7" destOrd="0" parTransId="{7A2356FB-FA1E-4382-99A9-D69F663C8D43}" sibTransId="{108D7E7D-7B5A-4983-BAC2-87637F7F9AD4}"/>
    <dgm:cxn modelId="{7523AFDF-F417-4B01-AF3E-807C73AFEEE2}" type="presOf" srcId="{C9E88FF4-5D85-4F6C-80D4-F858474BB240}" destId="{682429A3-74EC-42FF-AA25-C8DD4674673C}" srcOrd="0" destOrd="0" presId="urn:microsoft.com/office/officeart/2018/2/layout/IconVerticalSolidList"/>
    <dgm:cxn modelId="{558150E9-054D-4A59-A1A6-4764670BB26E}" srcId="{1CCB6730-4EDD-4801-85D7-CD4C4F614D8E}" destId="{64E9FD43-8755-4B6D-8C69-2161628646EB}" srcOrd="0" destOrd="0" parTransId="{23BA6C00-92B1-47CE-A89D-F32EAE4F6DBD}" sibTransId="{6BCC2740-9492-4E9C-B545-A0C6F13A4B92}"/>
    <dgm:cxn modelId="{2B6424EB-1AD3-4EBC-927A-12DBB9B4F037}" srcId="{1CCB6730-4EDD-4801-85D7-CD4C4F614D8E}" destId="{3D01DDBF-479C-401E-9D3B-9534A4288944}" srcOrd="6" destOrd="0" parTransId="{08359F8F-0FBE-48BF-9DEB-55F8B746E45C}" sibTransId="{CD27989A-5089-47A9-9AC8-44AAD3885078}"/>
    <dgm:cxn modelId="{6CFED8F6-0754-43C2-A7BC-43C651A17316}" type="presOf" srcId="{3D01DDBF-479C-401E-9D3B-9534A4288944}" destId="{42E6DAE1-CB20-4A7E-A2AB-32A84D45D125}" srcOrd="0" destOrd="0" presId="urn:microsoft.com/office/officeart/2018/2/layout/IconVerticalSolidList"/>
    <dgm:cxn modelId="{6C9C237F-77F3-4025-BEE4-21990FCAD84D}" type="presParOf" srcId="{5A096679-AEF0-4FA3-B389-AD3301B87AD4}" destId="{A3BB1C3F-1744-4A05-B9FD-2CAA4DAAC304}" srcOrd="0" destOrd="0" presId="urn:microsoft.com/office/officeart/2018/2/layout/IconVerticalSolidList"/>
    <dgm:cxn modelId="{86E4199C-1553-4EEE-B9BD-7235D8C5F86C}" type="presParOf" srcId="{A3BB1C3F-1744-4A05-B9FD-2CAA4DAAC304}" destId="{A6D12735-2214-4F23-969C-156896925A44}" srcOrd="0" destOrd="0" presId="urn:microsoft.com/office/officeart/2018/2/layout/IconVerticalSolidList"/>
    <dgm:cxn modelId="{8E0ED9EB-7FB8-4FAC-86F9-70228D3E60C6}" type="presParOf" srcId="{A3BB1C3F-1744-4A05-B9FD-2CAA4DAAC304}" destId="{98B76B21-B02E-454C-9FB3-3029D3029241}" srcOrd="1" destOrd="0" presId="urn:microsoft.com/office/officeart/2018/2/layout/IconVerticalSolidList"/>
    <dgm:cxn modelId="{204F6596-EA4E-492B-969B-DF1723E980F8}" type="presParOf" srcId="{A3BB1C3F-1744-4A05-B9FD-2CAA4DAAC304}" destId="{BD2108B3-9A94-458C-8A04-2DAD05F916FD}" srcOrd="2" destOrd="0" presId="urn:microsoft.com/office/officeart/2018/2/layout/IconVerticalSolidList"/>
    <dgm:cxn modelId="{B1500FA3-BE15-4591-83EB-74DA33FECBBD}" type="presParOf" srcId="{A3BB1C3F-1744-4A05-B9FD-2CAA4DAAC304}" destId="{84DACA71-A49B-48B6-8DAB-621DB982A715}" srcOrd="3" destOrd="0" presId="urn:microsoft.com/office/officeart/2018/2/layout/IconVerticalSolidList"/>
    <dgm:cxn modelId="{DBE931BC-3262-45A4-BEB3-8A77B0636BF7}" type="presParOf" srcId="{5A096679-AEF0-4FA3-B389-AD3301B87AD4}" destId="{A0A5026A-F907-41A2-9FF9-8C3DAC575325}" srcOrd="1" destOrd="0" presId="urn:microsoft.com/office/officeart/2018/2/layout/IconVerticalSolidList"/>
    <dgm:cxn modelId="{EEACDFCF-1580-401A-AAC1-E7E246933E58}" type="presParOf" srcId="{5A096679-AEF0-4FA3-B389-AD3301B87AD4}" destId="{498141EA-3F3D-4207-AFC1-C20B23207DC3}" srcOrd="2" destOrd="0" presId="urn:microsoft.com/office/officeart/2018/2/layout/IconVerticalSolidList"/>
    <dgm:cxn modelId="{8A42380E-2A22-4B8E-9B59-E2F72D08F7E5}" type="presParOf" srcId="{498141EA-3F3D-4207-AFC1-C20B23207DC3}" destId="{2436DA1B-A3A6-4A16-B3B6-F19E4E972A72}" srcOrd="0" destOrd="0" presId="urn:microsoft.com/office/officeart/2018/2/layout/IconVerticalSolidList"/>
    <dgm:cxn modelId="{F547AAEE-37C8-4EAC-A05C-C99CB0A365D2}" type="presParOf" srcId="{498141EA-3F3D-4207-AFC1-C20B23207DC3}" destId="{267A13A5-D066-4859-BB00-512F7D100F33}" srcOrd="1" destOrd="0" presId="urn:microsoft.com/office/officeart/2018/2/layout/IconVerticalSolidList"/>
    <dgm:cxn modelId="{AB8E865E-B212-45FF-9650-89B3513603FD}" type="presParOf" srcId="{498141EA-3F3D-4207-AFC1-C20B23207DC3}" destId="{0574F916-F6AB-4A5D-9D43-F0EBA4CEA342}" srcOrd="2" destOrd="0" presId="urn:microsoft.com/office/officeart/2018/2/layout/IconVerticalSolidList"/>
    <dgm:cxn modelId="{A80E2E3C-95DB-45B8-8A7B-355E82B8C306}" type="presParOf" srcId="{498141EA-3F3D-4207-AFC1-C20B23207DC3}" destId="{E30DC060-B851-4A1F-88AC-37DF3DE539FB}" srcOrd="3" destOrd="0" presId="urn:microsoft.com/office/officeart/2018/2/layout/IconVerticalSolidList"/>
    <dgm:cxn modelId="{D0033A36-4FFD-413F-B946-9543D2CC92F8}" type="presParOf" srcId="{5A096679-AEF0-4FA3-B389-AD3301B87AD4}" destId="{5CF60242-AB38-4E96-9307-7A64D66A6BA9}" srcOrd="3" destOrd="0" presId="urn:microsoft.com/office/officeart/2018/2/layout/IconVerticalSolidList"/>
    <dgm:cxn modelId="{A87DE5B6-E638-41A6-9876-38A2814EDACB}" type="presParOf" srcId="{5A096679-AEF0-4FA3-B389-AD3301B87AD4}" destId="{64772EF0-778E-4793-B194-DB4109001C69}" srcOrd="4" destOrd="0" presId="urn:microsoft.com/office/officeart/2018/2/layout/IconVerticalSolidList"/>
    <dgm:cxn modelId="{4F6A5BC7-F870-4530-8E44-B4F8FD1147D6}" type="presParOf" srcId="{64772EF0-778E-4793-B194-DB4109001C69}" destId="{3BFE4768-F336-4947-94FE-23B82F95F81E}" srcOrd="0" destOrd="0" presId="urn:microsoft.com/office/officeart/2018/2/layout/IconVerticalSolidList"/>
    <dgm:cxn modelId="{98F9944E-E86D-4045-A86F-0E0838FD57B4}" type="presParOf" srcId="{64772EF0-778E-4793-B194-DB4109001C69}" destId="{180747FF-EC57-4E3F-A610-FAB997A5F9BF}" srcOrd="1" destOrd="0" presId="urn:microsoft.com/office/officeart/2018/2/layout/IconVerticalSolidList"/>
    <dgm:cxn modelId="{584954B1-2C5A-48D8-AFB2-48B4C12E17A8}" type="presParOf" srcId="{64772EF0-778E-4793-B194-DB4109001C69}" destId="{1AD69D45-4D52-411F-AF83-E76214B01FD2}" srcOrd="2" destOrd="0" presId="urn:microsoft.com/office/officeart/2018/2/layout/IconVerticalSolidList"/>
    <dgm:cxn modelId="{128B87FD-9412-4833-813D-A556BD396248}" type="presParOf" srcId="{64772EF0-778E-4793-B194-DB4109001C69}" destId="{682429A3-74EC-42FF-AA25-C8DD4674673C}" srcOrd="3" destOrd="0" presId="urn:microsoft.com/office/officeart/2018/2/layout/IconVerticalSolidList"/>
    <dgm:cxn modelId="{55399B89-5846-47ED-8F77-716D5EAE3AA7}" type="presParOf" srcId="{5A096679-AEF0-4FA3-B389-AD3301B87AD4}" destId="{22A768CC-BE72-4788-91B4-4AEAFD35D7DC}" srcOrd="5" destOrd="0" presId="urn:microsoft.com/office/officeart/2018/2/layout/IconVerticalSolidList"/>
    <dgm:cxn modelId="{B5C2B44B-18DF-414F-A214-181CD46FF099}" type="presParOf" srcId="{5A096679-AEF0-4FA3-B389-AD3301B87AD4}" destId="{C1C3C82D-72FC-4A58-B641-6C911AE39F63}" srcOrd="6" destOrd="0" presId="urn:microsoft.com/office/officeart/2018/2/layout/IconVerticalSolidList"/>
    <dgm:cxn modelId="{B6B145C4-2895-4BBE-8913-25BD3D7268A0}" type="presParOf" srcId="{C1C3C82D-72FC-4A58-B641-6C911AE39F63}" destId="{F2C60C7A-B759-4492-8EEF-68A3B4B234CC}" srcOrd="0" destOrd="0" presId="urn:microsoft.com/office/officeart/2018/2/layout/IconVerticalSolidList"/>
    <dgm:cxn modelId="{56B8EA5A-72FF-4D83-BA21-8B73727A7419}" type="presParOf" srcId="{C1C3C82D-72FC-4A58-B641-6C911AE39F63}" destId="{097B881B-7C73-4E09-9438-76065B18E1BE}" srcOrd="1" destOrd="0" presId="urn:microsoft.com/office/officeart/2018/2/layout/IconVerticalSolidList"/>
    <dgm:cxn modelId="{F84E723B-5B2E-42BA-9A4B-6C5FEE699FFA}" type="presParOf" srcId="{C1C3C82D-72FC-4A58-B641-6C911AE39F63}" destId="{1A580407-E359-4637-BDD9-1C738F798016}" srcOrd="2" destOrd="0" presId="urn:microsoft.com/office/officeart/2018/2/layout/IconVerticalSolidList"/>
    <dgm:cxn modelId="{AA74FD97-B6D7-4E36-A992-0392AEB3D753}" type="presParOf" srcId="{C1C3C82D-72FC-4A58-B641-6C911AE39F63}" destId="{70F345B6-A790-4DD9-9B75-DE97495E7D88}" srcOrd="3" destOrd="0" presId="urn:microsoft.com/office/officeart/2018/2/layout/IconVerticalSolidList"/>
    <dgm:cxn modelId="{7A1A5FE3-5923-418C-AC39-54AD9BF00D98}" type="presParOf" srcId="{5A096679-AEF0-4FA3-B389-AD3301B87AD4}" destId="{18E6E366-6C94-4B55-90D1-3CD458E0AE2F}" srcOrd="7" destOrd="0" presId="urn:microsoft.com/office/officeart/2018/2/layout/IconVerticalSolidList"/>
    <dgm:cxn modelId="{4C5ABF50-0B8D-4D1C-AAD4-CE08C7A98BAD}" type="presParOf" srcId="{5A096679-AEF0-4FA3-B389-AD3301B87AD4}" destId="{F2FE34C8-DB82-49C4-BA00-894AC260BA9D}" srcOrd="8" destOrd="0" presId="urn:microsoft.com/office/officeart/2018/2/layout/IconVerticalSolidList"/>
    <dgm:cxn modelId="{01FDED89-DD8F-426F-B9A3-E04A1243D867}" type="presParOf" srcId="{F2FE34C8-DB82-49C4-BA00-894AC260BA9D}" destId="{FFCC77F8-4144-4455-95F7-E20A3527C89D}" srcOrd="0" destOrd="0" presId="urn:microsoft.com/office/officeart/2018/2/layout/IconVerticalSolidList"/>
    <dgm:cxn modelId="{9325754E-5B34-4310-86A5-2E11A3A44FB6}" type="presParOf" srcId="{F2FE34C8-DB82-49C4-BA00-894AC260BA9D}" destId="{66BC27F5-E5D5-41F5-8687-9ED1E7243063}" srcOrd="1" destOrd="0" presId="urn:microsoft.com/office/officeart/2018/2/layout/IconVerticalSolidList"/>
    <dgm:cxn modelId="{F5457D0C-8A8A-4906-B384-7A3FD49509DD}" type="presParOf" srcId="{F2FE34C8-DB82-49C4-BA00-894AC260BA9D}" destId="{E2458AC7-9DC7-4826-AF39-62690DD5FB4D}" srcOrd="2" destOrd="0" presId="urn:microsoft.com/office/officeart/2018/2/layout/IconVerticalSolidList"/>
    <dgm:cxn modelId="{5457B0BA-A9C3-4331-A4EF-B77BC6AC38F9}" type="presParOf" srcId="{F2FE34C8-DB82-49C4-BA00-894AC260BA9D}" destId="{8B9D6F16-A897-4E89-A301-6BB0A795443B}" srcOrd="3" destOrd="0" presId="urn:microsoft.com/office/officeart/2018/2/layout/IconVerticalSolidList"/>
    <dgm:cxn modelId="{57FCAA32-E22E-4EA9-8F1D-85B145F11108}" type="presParOf" srcId="{5A096679-AEF0-4FA3-B389-AD3301B87AD4}" destId="{72C67B7A-B40C-4957-B7DF-930676544EA1}" srcOrd="9" destOrd="0" presId="urn:microsoft.com/office/officeart/2018/2/layout/IconVerticalSolidList"/>
    <dgm:cxn modelId="{4E9B34E2-401D-4D97-9F3F-03A70CBA7277}" type="presParOf" srcId="{5A096679-AEF0-4FA3-B389-AD3301B87AD4}" destId="{02B9CC45-DF3A-4370-8A34-191B14FEA103}" srcOrd="10" destOrd="0" presId="urn:microsoft.com/office/officeart/2018/2/layout/IconVerticalSolidList"/>
    <dgm:cxn modelId="{FBFA16AB-6AA8-4FB9-B9A6-D3EE4E16DC93}" type="presParOf" srcId="{02B9CC45-DF3A-4370-8A34-191B14FEA103}" destId="{12295F61-FD95-4612-9651-121BE54E5ECE}" srcOrd="0" destOrd="0" presId="urn:microsoft.com/office/officeart/2018/2/layout/IconVerticalSolidList"/>
    <dgm:cxn modelId="{E860D65F-4F6C-456C-A48F-3F6172C4921F}" type="presParOf" srcId="{02B9CC45-DF3A-4370-8A34-191B14FEA103}" destId="{79B39956-D28E-4C3E-8FA0-AE2DFE4E9825}" srcOrd="1" destOrd="0" presId="urn:microsoft.com/office/officeart/2018/2/layout/IconVerticalSolidList"/>
    <dgm:cxn modelId="{55DB45EC-699F-4A06-965C-05F163BD4295}" type="presParOf" srcId="{02B9CC45-DF3A-4370-8A34-191B14FEA103}" destId="{6BAC9C6B-D385-4045-87C8-7522DC09F0B7}" srcOrd="2" destOrd="0" presId="urn:microsoft.com/office/officeart/2018/2/layout/IconVerticalSolidList"/>
    <dgm:cxn modelId="{D84021D8-FC7F-40CC-A21F-C854ACA56AC5}" type="presParOf" srcId="{02B9CC45-DF3A-4370-8A34-191B14FEA103}" destId="{828943B6-1C0B-47B3-AACC-31C7B7EA18F4}" srcOrd="3" destOrd="0" presId="urn:microsoft.com/office/officeart/2018/2/layout/IconVerticalSolidList"/>
    <dgm:cxn modelId="{8426CDE7-1303-4597-A141-47304EF9EB56}" type="presParOf" srcId="{5A096679-AEF0-4FA3-B389-AD3301B87AD4}" destId="{01BF175D-7354-409D-AA32-EB152A586264}" srcOrd="11" destOrd="0" presId="urn:microsoft.com/office/officeart/2018/2/layout/IconVerticalSolidList"/>
    <dgm:cxn modelId="{CC6F8065-8457-4596-BA4E-7E7961D93363}" type="presParOf" srcId="{5A096679-AEF0-4FA3-B389-AD3301B87AD4}" destId="{E52E7CCE-7DBD-4979-9C92-46F3B382A9E5}" srcOrd="12" destOrd="0" presId="urn:microsoft.com/office/officeart/2018/2/layout/IconVerticalSolidList"/>
    <dgm:cxn modelId="{6E3A0430-8E94-41AD-B1B4-D3006E94D79E}" type="presParOf" srcId="{E52E7CCE-7DBD-4979-9C92-46F3B382A9E5}" destId="{154F44DB-4DC5-49D8-B810-0F1AABC7DB2C}" srcOrd="0" destOrd="0" presId="urn:microsoft.com/office/officeart/2018/2/layout/IconVerticalSolidList"/>
    <dgm:cxn modelId="{2AA28238-2965-41C4-95C5-9A35ACF1E29C}" type="presParOf" srcId="{E52E7CCE-7DBD-4979-9C92-46F3B382A9E5}" destId="{1740D3D8-2F37-42D3-BFE4-2A9051D322EE}" srcOrd="1" destOrd="0" presId="urn:microsoft.com/office/officeart/2018/2/layout/IconVerticalSolidList"/>
    <dgm:cxn modelId="{5A1E9232-E63C-40B4-B312-B628B8BCFA7F}" type="presParOf" srcId="{E52E7CCE-7DBD-4979-9C92-46F3B382A9E5}" destId="{3A2FC5B4-F6FB-45C7-981B-7F29A4F6E16D}" srcOrd="2" destOrd="0" presId="urn:microsoft.com/office/officeart/2018/2/layout/IconVerticalSolidList"/>
    <dgm:cxn modelId="{0C0F3631-B41E-407E-B29B-F75B135F2148}" type="presParOf" srcId="{E52E7CCE-7DBD-4979-9C92-46F3B382A9E5}" destId="{42E6DAE1-CB20-4A7E-A2AB-32A84D45D125}" srcOrd="3" destOrd="0" presId="urn:microsoft.com/office/officeart/2018/2/layout/IconVerticalSolidList"/>
    <dgm:cxn modelId="{ECFAA621-CFCD-41D2-806B-AA3AE1F8A04E}" type="presParOf" srcId="{5A096679-AEF0-4FA3-B389-AD3301B87AD4}" destId="{AF1D200B-EC64-4D5A-980E-A00077DD1395}" srcOrd="13" destOrd="0" presId="urn:microsoft.com/office/officeart/2018/2/layout/IconVerticalSolidList"/>
    <dgm:cxn modelId="{F9B4C240-2B55-46E1-907A-82B18BB33511}" type="presParOf" srcId="{5A096679-AEF0-4FA3-B389-AD3301B87AD4}" destId="{D963C4C9-5D6F-4184-985B-A58B4145B827}" srcOrd="14" destOrd="0" presId="urn:microsoft.com/office/officeart/2018/2/layout/IconVerticalSolidList"/>
    <dgm:cxn modelId="{B330D6A3-FE43-4F77-B542-3C18321AA7A4}" type="presParOf" srcId="{D963C4C9-5D6F-4184-985B-A58B4145B827}" destId="{B1A68220-A3E0-4CE3-9141-2F625E390D94}" srcOrd="0" destOrd="0" presId="urn:microsoft.com/office/officeart/2018/2/layout/IconVerticalSolidList"/>
    <dgm:cxn modelId="{6AC43835-5F8B-4FD1-9F04-801BF91E36A1}" type="presParOf" srcId="{D963C4C9-5D6F-4184-985B-A58B4145B827}" destId="{603761D5-7BDB-4BA0-90A8-F99B9C3601B3}" srcOrd="1" destOrd="0" presId="urn:microsoft.com/office/officeart/2018/2/layout/IconVerticalSolidList"/>
    <dgm:cxn modelId="{BFFBDECB-2335-4A3E-8397-99F12A53D328}" type="presParOf" srcId="{D963C4C9-5D6F-4184-985B-A58B4145B827}" destId="{AF0087FC-84CA-4C6A-A4C5-28019F334851}" srcOrd="2" destOrd="0" presId="urn:microsoft.com/office/officeart/2018/2/layout/IconVerticalSolidList"/>
    <dgm:cxn modelId="{44683AFB-47A4-4C9D-8B2A-9D41C786EFFF}" type="presParOf" srcId="{D963C4C9-5D6F-4184-985B-A58B4145B827}" destId="{2CC7981C-BD4B-45E6-94B0-E0DF3FE5A8C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1FBBE5-A574-4B96-8B5F-229914A7EFB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239F87E-3024-405C-AE4C-E24BAC58FD36}">
      <dgm:prSet/>
      <dgm:spPr/>
      <dgm:t>
        <a:bodyPr/>
        <a:lstStyle/>
        <a:p>
          <a:r>
            <a:rPr lang="en-GB"/>
            <a:t>Activity</a:t>
          </a:r>
          <a:endParaRPr lang="en-US"/>
        </a:p>
      </dgm:t>
    </dgm:pt>
    <dgm:pt modelId="{4139FB3D-2718-4C44-9B39-94B4A7818CBF}" type="parTrans" cxnId="{D7045DE8-D109-49C8-AFBA-8A0482BE04C8}">
      <dgm:prSet/>
      <dgm:spPr/>
      <dgm:t>
        <a:bodyPr/>
        <a:lstStyle/>
        <a:p>
          <a:endParaRPr lang="en-US"/>
        </a:p>
      </dgm:t>
    </dgm:pt>
    <dgm:pt modelId="{2AA08DFA-8455-4B8F-8524-287FDB8BB266}" type="sibTrans" cxnId="{D7045DE8-D109-49C8-AFBA-8A0482BE04C8}">
      <dgm:prSet/>
      <dgm:spPr/>
      <dgm:t>
        <a:bodyPr/>
        <a:lstStyle/>
        <a:p>
          <a:endParaRPr lang="en-US"/>
        </a:p>
      </dgm:t>
    </dgm:pt>
    <dgm:pt modelId="{FAF5E903-1804-4826-9FFB-559EEEF306D4}">
      <dgm:prSet/>
      <dgm:spPr/>
      <dgm:t>
        <a:bodyPr/>
        <a:lstStyle/>
        <a:p>
          <a:r>
            <a:rPr lang="en-GB"/>
            <a:t>Summary</a:t>
          </a:r>
          <a:endParaRPr lang="en-US"/>
        </a:p>
      </dgm:t>
    </dgm:pt>
    <dgm:pt modelId="{4527F859-0462-4DF8-96A0-3E7FF4DACACD}" type="parTrans" cxnId="{03E85065-43D6-4478-BF9E-B9994EAB87FF}">
      <dgm:prSet/>
      <dgm:spPr/>
      <dgm:t>
        <a:bodyPr/>
        <a:lstStyle/>
        <a:p>
          <a:endParaRPr lang="en-US"/>
        </a:p>
      </dgm:t>
    </dgm:pt>
    <dgm:pt modelId="{51934D82-90E1-43A3-AE57-7B4CBA8F9A24}" type="sibTrans" cxnId="{03E85065-43D6-4478-BF9E-B9994EAB87FF}">
      <dgm:prSet/>
      <dgm:spPr/>
      <dgm:t>
        <a:bodyPr/>
        <a:lstStyle/>
        <a:p>
          <a:endParaRPr lang="en-US"/>
        </a:p>
      </dgm:t>
    </dgm:pt>
    <dgm:pt modelId="{C3F8119A-2D80-4AC4-9B1E-EF1BE9B5FBE8}">
      <dgm:prSet/>
      <dgm:spPr/>
      <dgm:t>
        <a:bodyPr/>
        <a:lstStyle/>
        <a:p>
          <a:r>
            <a:rPr lang="en-GB"/>
            <a:t>Thank you, any questions?</a:t>
          </a:r>
          <a:endParaRPr lang="en-US"/>
        </a:p>
      </dgm:t>
    </dgm:pt>
    <dgm:pt modelId="{3AB2F4B0-2D01-48F0-BC43-235F16D7B4F2}" type="parTrans" cxnId="{5B4FF1DE-1F2F-4608-B714-43B0954BCD7E}">
      <dgm:prSet/>
      <dgm:spPr/>
      <dgm:t>
        <a:bodyPr/>
        <a:lstStyle/>
        <a:p>
          <a:endParaRPr lang="en-US"/>
        </a:p>
      </dgm:t>
    </dgm:pt>
    <dgm:pt modelId="{D1041E89-CD4E-4EEA-A99A-79868A5711EE}" type="sibTrans" cxnId="{5B4FF1DE-1F2F-4608-B714-43B0954BCD7E}">
      <dgm:prSet/>
      <dgm:spPr/>
      <dgm:t>
        <a:bodyPr/>
        <a:lstStyle/>
        <a:p>
          <a:endParaRPr lang="en-US"/>
        </a:p>
      </dgm:t>
    </dgm:pt>
    <dgm:pt modelId="{BB66037C-AAD7-40C4-8619-273075D292A2}" type="pres">
      <dgm:prSet presAssocID="{FE1FBBE5-A574-4B96-8B5F-229914A7EFB7}" presName="root" presStyleCnt="0">
        <dgm:presLayoutVars>
          <dgm:dir/>
          <dgm:resizeHandles val="exact"/>
        </dgm:presLayoutVars>
      </dgm:prSet>
      <dgm:spPr/>
    </dgm:pt>
    <dgm:pt modelId="{95CFFC0E-8C59-4FC7-8D5D-295A8DB46183}" type="pres">
      <dgm:prSet presAssocID="{F239F87E-3024-405C-AE4C-E24BAC58FD36}" presName="compNode" presStyleCnt="0"/>
      <dgm:spPr/>
    </dgm:pt>
    <dgm:pt modelId="{51C934E9-F6B0-42E4-8941-8FB61D5EC27E}" type="pres">
      <dgm:prSet presAssocID="{F239F87E-3024-405C-AE4C-E24BAC58FD36}" presName="bgRect" presStyleLbl="bgShp" presStyleIdx="0" presStyleCnt="3"/>
      <dgm:spPr/>
    </dgm:pt>
    <dgm:pt modelId="{CA7088BF-E1DD-4427-9948-A08D33B6A13E}" type="pres">
      <dgm:prSet presAssocID="{F239F87E-3024-405C-AE4C-E24BAC58FD3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F006D0E8-D781-4E9D-AA86-4FCB3FCD1AB7}" type="pres">
      <dgm:prSet presAssocID="{F239F87E-3024-405C-AE4C-E24BAC58FD36}" presName="spaceRect" presStyleCnt="0"/>
      <dgm:spPr/>
    </dgm:pt>
    <dgm:pt modelId="{333F8C92-F93D-4CAC-81AD-7C047773B997}" type="pres">
      <dgm:prSet presAssocID="{F239F87E-3024-405C-AE4C-E24BAC58FD36}" presName="parTx" presStyleLbl="revTx" presStyleIdx="0" presStyleCnt="3">
        <dgm:presLayoutVars>
          <dgm:chMax val="0"/>
          <dgm:chPref val="0"/>
        </dgm:presLayoutVars>
      </dgm:prSet>
      <dgm:spPr/>
    </dgm:pt>
    <dgm:pt modelId="{5C8EB594-A724-4113-939E-8096BE0F9D48}" type="pres">
      <dgm:prSet presAssocID="{2AA08DFA-8455-4B8F-8524-287FDB8BB266}" presName="sibTrans" presStyleCnt="0"/>
      <dgm:spPr/>
    </dgm:pt>
    <dgm:pt modelId="{8429DEF5-51D4-4638-98F6-EF86494598C8}" type="pres">
      <dgm:prSet presAssocID="{FAF5E903-1804-4826-9FFB-559EEEF306D4}" presName="compNode" presStyleCnt="0"/>
      <dgm:spPr/>
    </dgm:pt>
    <dgm:pt modelId="{30BC74C4-0961-4F3B-B220-BF4341EB5C88}" type="pres">
      <dgm:prSet presAssocID="{FAF5E903-1804-4826-9FFB-559EEEF306D4}" presName="bgRect" presStyleLbl="bgShp" presStyleIdx="1" presStyleCnt="3"/>
      <dgm:spPr/>
    </dgm:pt>
    <dgm:pt modelId="{015FBBFD-2438-4E6D-B0C3-002D27F65FEE}" type="pres">
      <dgm:prSet presAssocID="{FAF5E903-1804-4826-9FFB-559EEEF306D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ick"/>
        </a:ext>
      </dgm:extLst>
    </dgm:pt>
    <dgm:pt modelId="{519A9869-0F54-4C58-A3B3-57A62DDB5939}" type="pres">
      <dgm:prSet presAssocID="{FAF5E903-1804-4826-9FFB-559EEEF306D4}" presName="spaceRect" presStyleCnt="0"/>
      <dgm:spPr/>
    </dgm:pt>
    <dgm:pt modelId="{F29FE96F-98FD-4608-9B44-62E9966BA1B2}" type="pres">
      <dgm:prSet presAssocID="{FAF5E903-1804-4826-9FFB-559EEEF306D4}" presName="parTx" presStyleLbl="revTx" presStyleIdx="1" presStyleCnt="3">
        <dgm:presLayoutVars>
          <dgm:chMax val="0"/>
          <dgm:chPref val="0"/>
        </dgm:presLayoutVars>
      </dgm:prSet>
      <dgm:spPr/>
    </dgm:pt>
    <dgm:pt modelId="{8D63C55E-27D9-448D-85CD-B06A7D3613F8}" type="pres">
      <dgm:prSet presAssocID="{51934D82-90E1-43A3-AE57-7B4CBA8F9A24}" presName="sibTrans" presStyleCnt="0"/>
      <dgm:spPr/>
    </dgm:pt>
    <dgm:pt modelId="{DE76FC7B-65C0-4568-9C57-D7069E5D57EC}" type="pres">
      <dgm:prSet presAssocID="{C3F8119A-2D80-4AC4-9B1E-EF1BE9B5FBE8}" presName="compNode" presStyleCnt="0"/>
      <dgm:spPr/>
    </dgm:pt>
    <dgm:pt modelId="{F2FAD32E-8114-41B2-9474-37F93B4C4C0A}" type="pres">
      <dgm:prSet presAssocID="{C3F8119A-2D80-4AC4-9B1E-EF1BE9B5FBE8}" presName="bgRect" presStyleLbl="bgShp" presStyleIdx="2" presStyleCnt="3"/>
      <dgm:spPr/>
    </dgm:pt>
    <dgm:pt modelId="{1CD8BB12-4A87-43E9-8873-AC769572296F}" type="pres">
      <dgm:prSet presAssocID="{C3F8119A-2D80-4AC4-9B1E-EF1BE9B5FBE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 mark"/>
        </a:ext>
      </dgm:extLst>
    </dgm:pt>
    <dgm:pt modelId="{4388ECD5-5E32-46B2-8B28-4332D56E4771}" type="pres">
      <dgm:prSet presAssocID="{C3F8119A-2D80-4AC4-9B1E-EF1BE9B5FBE8}" presName="spaceRect" presStyleCnt="0"/>
      <dgm:spPr/>
    </dgm:pt>
    <dgm:pt modelId="{3D869E3C-C903-4181-B426-F44F657AEBF2}" type="pres">
      <dgm:prSet presAssocID="{C3F8119A-2D80-4AC4-9B1E-EF1BE9B5FBE8}" presName="parTx" presStyleLbl="revTx" presStyleIdx="2" presStyleCnt="3">
        <dgm:presLayoutVars>
          <dgm:chMax val="0"/>
          <dgm:chPref val="0"/>
        </dgm:presLayoutVars>
      </dgm:prSet>
      <dgm:spPr/>
    </dgm:pt>
  </dgm:ptLst>
  <dgm:cxnLst>
    <dgm:cxn modelId="{8A092860-30CC-4EF5-ADAA-61A072532CFF}" type="presOf" srcId="{C3F8119A-2D80-4AC4-9B1E-EF1BE9B5FBE8}" destId="{3D869E3C-C903-4181-B426-F44F657AEBF2}" srcOrd="0" destOrd="0" presId="urn:microsoft.com/office/officeart/2018/2/layout/IconVerticalSolidList"/>
    <dgm:cxn modelId="{03E85065-43D6-4478-BF9E-B9994EAB87FF}" srcId="{FE1FBBE5-A574-4B96-8B5F-229914A7EFB7}" destId="{FAF5E903-1804-4826-9FFB-559EEEF306D4}" srcOrd="1" destOrd="0" parTransId="{4527F859-0462-4DF8-96A0-3E7FF4DACACD}" sibTransId="{51934D82-90E1-43A3-AE57-7B4CBA8F9A24}"/>
    <dgm:cxn modelId="{53749E51-CEB0-4E07-9BE8-EF22ECB4B847}" type="presOf" srcId="{FE1FBBE5-A574-4B96-8B5F-229914A7EFB7}" destId="{BB66037C-AAD7-40C4-8619-273075D292A2}" srcOrd="0" destOrd="0" presId="urn:microsoft.com/office/officeart/2018/2/layout/IconVerticalSolidList"/>
    <dgm:cxn modelId="{6E1F1DB2-13FA-4758-B312-DDA619D1CE75}" type="presOf" srcId="{FAF5E903-1804-4826-9FFB-559EEEF306D4}" destId="{F29FE96F-98FD-4608-9B44-62E9966BA1B2}" srcOrd="0" destOrd="0" presId="urn:microsoft.com/office/officeart/2018/2/layout/IconVerticalSolidList"/>
    <dgm:cxn modelId="{98384ACC-3A5D-458D-9587-F96954F81558}" type="presOf" srcId="{F239F87E-3024-405C-AE4C-E24BAC58FD36}" destId="{333F8C92-F93D-4CAC-81AD-7C047773B997}" srcOrd="0" destOrd="0" presId="urn:microsoft.com/office/officeart/2018/2/layout/IconVerticalSolidList"/>
    <dgm:cxn modelId="{5B4FF1DE-1F2F-4608-B714-43B0954BCD7E}" srcId="{FE1FBBE5-A574-4B96-8B5F-229914A7EFB7}" destId="{C3F8119A-2D80-4AC4-9B1E-EF1BE9B5FBE8}" srcOrd="2" destOrd="0" parTransId="{3AB2F4B0-2D01-48F0-BC43-235F16D7B4F2}" sibTransId="{D1041E89-CD4E-4EEA-A99A-79868A5711EE}"/>
    <dgm:cxn modelId="{D7045DE8-D109-49C8-AFBA-8A0482BE04C8}" srcId="{FE1FBBE5-A574-4B96-8B5F-229914A7EFB7}" destId="{F239F87E-3024-405C-AE4C-E24BAC58FD36}" srcOrd="0" destOrd="0" parTransId="{4139FB3D-2718-4C44-9B39-94B4A7818CBF}" sibTransId="{2AA08DFA-8455-4B8F-8524-287FDB8BB266}"/>
    <dgm:cxn modelId="{34AEC134-BA14-4AD9-8F6B-C9332869135D}" type="presParOf" srcId="{BB66037C-AAD7-40C4-8619-273075D292A2}" destId="{95CFFC0E-8C59-4FC7-8D5D-295A8DB46183}" srcOrd="0" destOrd="0" presId="urn:microsoft.com/office/officeart/2018/2/layout/IconVerticalSolidList"/>
    <dgm:cxn modelId="{3E37A199-7DB8-44AA-93CC-465FF4210864}" type="presParOf" srcId="{95CFFC0E-8C59-4FC7-8D5D-295A8DB46183}" destId="{51C934E9-F6B0-42E4-8941-8FB61D5EC27E}" srcOrd="0" destOrd="0" presId="urn:microsoft.com/office/officeart/2018/2/layout/IconVerticalSolidList"/>
    <dgm:cxn modelId="{22D9CDA9-8D22-4361-A240-89869D6DCFF6}" type="presParOf" srcId="{95CFFC0E-8C59-4FC7-8D5D-295A8DB46183}" destId="{CA7088BF-E1DD-4427-9948-A08D33B6A13E}" srcOrd="1" destOrd="0" presId="urn:microsoft.com/office/officeart/2018/2/layout/IconVerticalSolidList"/>
    <dgm:cxn modelId="{C0F823ED-5CE2-43B8-8623-62A5881B1C13}" type="presParOf" srcId="{95CFFC0E-8C59-4FC7-8D5D-295A8DB46183}" destId="{F006D0E8-D781-4E9D-AA86-4FCB3FCD1AB7}" srcOrd="2" destOrd="0" presId="urn:microsoft.com/office/officeart/2018/2/layout/IconVerticalSolidList"/>
    <dgm:cxn modelId="{6C34A21E-F5D6-4F0B-9C7E-06077B28B37D}" type="presParOf" srcId="{95CFFC0E-8C59-4FC7-8D5D-295A8DB46183}" destId="{333F8C92-F93D-4CAC-81AD-7C047773B997}" srcOrd="3" destOrd="0" presId="urn:microsoft.com/office/officeart/2018/2/layout/IconVerticalSolidList"/>
    <dgm:cxn modelId="{F83BAE06-6436-422B-A2BF-A29E916AB503}" type="presParOf" srcId="{BB66037C-AAD7-40C4-8619-273075D292A2}" destId="{5C8EB594-A724-4113-939E-8096BE0F9D48}" srcOrd="1" destOrd="0" presId="urn:microsoft.com/office/officeart/2018/2/layout/IconVerticalSolidList"/>
    <dgm:cxn modelId="{D9A5FD8A-C32F-4678-80A6-E86F06B96E95}" type="presParOf" srcId="{BB66037C-AAD7-40C4-8619-273075D292A2}" destId="{8429DEF5-51D4-4638-98F6-EF86494598C8}" srcOrd="2" destOrd="0" presId="urn:microsoft.com/office/officeart/2018/2/layout/IconVerticalSolidList"/>
    <dgm:cxn modelId="{4CDD5CA5-0F95-4864-8F72-B994678E2FE3}" type="presParOf" srcId="{8429DEF5-51D4-4638-98F6-EF86494598C8}" destId="{30BC74C4-0961-4F3B-B220-BF4341EB5C88}" srcOrd="0" destOrd="0" presId="urn:microsoft.com/office/officeart/2018/2/layout/IconVerticalSolidList"/>
    <dgm:cxn modelId="{6F214D2B-BB1C-42F2-9970-FC148BB4E6F9}" type="presParOf" srcId="{8429DEF5-51D4-4638-98F6-EF86494598C8}" destId="{015FBBFD-2438-4E6D-B0C3-002D27F65FEE}" srcOrd="1" destOrd="0" presId="urn:microsoft.com/office/officeart/2018/2/layout/IconVerticalSolidList"/>
    <dgm:cxn modelId="{3C05B62D-B05C-4F0D-8500-67CE2BD43B80}" type="presParOf" srcId="{8429DEF5-51D4-4638-98F6-EF86494598C8}" destId="{519A9869-0F54-4C58-A3B3-57A62DDB5939}" srcOrd="2" destOrd="0" presId="urn:microsoft.com/office/officeart/2018/2/layout/IconVerticalSolidList"/>
    <dgm:cxn modelId="{9861C361-E6C9-4403-9BCB-502209E72FF7}" type="presParOf" srcId="{8429DEF5-51D4-4638-98F6-EF86494598C8}" destId="{F29FE96F-98FD-4608-9B44-62E9966BA1B2}" srcOrd="3" destOrd="0" presId="urn:microsoft.com/office/officeart/2018/2/layout/IconVerticalSolidList"/>
    <dgm:cxn modelId="{FF9F1BF4-9246-4718-AF67-6A68CEF634B2}" type="presParOf" srcId="{BB66037C-AAD7-40C4-8619-273075D292A2}" destId="{8D63C55E-27D9-448D-85CD-B06A7D3613F8}" srcOrd="3" destOrd="0" presId="urn:microsoft.com/office/officeart/2018/2/layout/IconVerticalSolidList"/>
    <dgm:cxn modelId="{108797FF-AE06-48B5-84A7-7F6F6F4FB493}" type="presParOf" srcId="{BB66037C-AAD7-40C4-8619-273075D292A2}" destId="{DE76FC7B-65C0-4568-9C57-D7069E5D57EC}" srcOrd="4" destOrd="0" presId="urn:microsoft.com/office/officeart/2018/2/layout/IconVerticalSolidList"/>
    <dgm:cxn modelId="{B5F6C9C2-A3C0-4FE0-A1DF-7A53E6E02B19}" type="presParOf" srcId="{DE76FC7B-65C0-4568-9C57-D7069E5D57EC}" destId="{F2FAD32E-8114-41B2-9474-37F93B4C4C0A}" srcOrd="0" destOrd="0" presId="urn:microsoft.com/office/officeart/2018/2/layout/IconVerticalSolidList"/>
    <dgm:cxn modelId="{20349D68-6ED5-4114-BBA3-D34BD4DACAA9}" type="presParOf" srcId="{DE76FC7B-65C0-4568-9C57-D7069E5D57EC}" destId="{1CD8BB12-4A87-43E9-8873-AC769572296F}" srcOrd="1" destOrd="0" presId="urn:microsoft.com/office/officeart/2018/2/layout/IconVerticalSolidList"/>
    <dgm:cxn modelId="{57593A46-A5F6-49E0-BC5D-FE4DAF972812}" type="presParOf" srcId="{DE76FC7B-65C0-4568-9C57-D7069E5D57EC}" destId="{4388ECD5-5E32-46B2-8B28-4332D56E4771}" srcOrd="2" destOrd="0" presId="urn:microsoft.com/office/officeart/2018/2/layout/IconVerticalSolidList"/>
    <dgm:cxn modelId="{66D03B36-9AEB-4D30-B063-CAA338C6E319}" type="presParOf" srcId="{DE76FC7B-65C0-4568-9C57-D7069E5D57EC}" destId="{3D869E3C-C903-4181-B426-F44F657AEBF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485F988-E1A6-411E-B9CE-6262EBFC562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E504F22-1239-4CAF-9F00-AFC0F3412E0B}">
      <dgm:prSet/>
      <dgm:spPr/>
      <dgm:t>
        <a:bodyPr/>
        <a:lstStyle/>
        <a:p>
          <a:r>
            <a:rPr lang="en-GB"/>
            <a:t>- Once recorded it will save automatically. </a:t>
          </a:r>
          <a:endParaRPr lang="en-US"/>
        </a:p>
      </dgm:t>
    </dgm:pt>
    <dgm:pt modelId="{D396B432-A95E-4920-BD38-5C0D3496ED18}" type="parTrans" cxnId="{3D91DD11-2C40-44D4-A16B-6600FB462323}">
      <dgm:prSet/>
      <dgm:spPr/>
      <dgm:t>
        <a:bodyPr/>
        <a:lstStyle/>
        <a:p>
          <a:endParaRPr lang="en-US"/>
        </a:p>
      </dgm:t>
    </dgm:pt>
    <dgm:pt modelId="{DBB444E4-E348-4A76-80BA-835E43736D95}" type="sibTrans" cxnId="{3D91DD11-2C40-44D4-A16B-6600FB462323}">
      <dgm:prSet/>
      <dgm:spPr/>
      <dgm:t>
        <a:bodyPr/>
        <a:lstStyle/>
        <a:p>
          <a:endParaRPr lang="en-US"/>
        </a:p>
      </dgm:t>
    </dgm:pt>
    <dgm:pt modelId="{7CE699BC-75FB-439A-9DA8-C1A0E915A342}">
      <dgm:prSet/>
      <dgm:spPr/>
      <dgm:t>
        <a:bodyPr/>
        <a:lstStyle/>
        <a:p>
          <a:r>
            <a:rPr lang="en-GB"/>
            <a:t>- You then need to embed the link into the word document. </a:t>
          </a:r>
          <a:endParaRPr lang="en-US"/>
        </a:p>
      </dgm:t>
    </dgm:pt>
    <dgm:pt modelId="{4C0F9F3D-1D08-4E5B-A355-AE0586B83720}" type="parTrans" cxnId="{0A20D06B-D028-4D9A-93AE-814D64492CFA}">
      <dgm:prSet/>
      <dgm:spPr/>
      <dgm:t>
        <a:bodyPr/>
        <a:lstStyle/>
        <a:p>
          <a:endParaRPr lang="en-US"/>
        </a:p>
      </dgm:t>
    </dgm:pt>
    <dgm:pt modelId="{5DC8E537-2D6F-43E0-8A29-1214D6F909B3}" type="sibTrans" cxnId="{0A20D06B-D028-4D9A-93AE-814D64492CFA}">
      <dgm:prSet/>
      <dgm:spPr/>
      <dgm:t>
        <a:bodyPr/>
        <a:lstStyle/>
        <a:p>
          <a:endParaRPr lang="en-US"/>
        </a:p>
      </dgm:t>
    </dgm:pt>
    <dgm:pt modelId="{2A209A03-C7C8-440D-A76B-BA831AB81025}">
      <dgm:prSet/>
      <dgm:spPr/>
      <dgm:t>
        <a:bodyPr/>
        <a:lstStyle/>
        <a:p>
          <a:r>
            <a:rPr lang="en-GB"/>
            <a:t>- Or share the link with me and put the link on the word document. </a:t>
          </a:r>
          <a:endParaRPr lang="en-US"/>
        </a:p>
      </dgm:t>
    </dgm:pt>
    <dgm:pt modelId="{53891A17-CDDE-4F36-9206-852EFCAFE9EB}" type="parTrans" cxnId="{175FD1F0-A7E3-4B7B-8388-D9311260291C}">
      <dgm:prSet/>
      <dgm:spPr/>
      <dgm:t>
        <a:bodyPr/>
        <a:lstStyle/>
        <a:p>
          <a:endParaRPr lang="en-US"/>
        </a:p>
      </dgm:t>
    </dgm:pt>
    <dgm:pt modelId="{B363A653-709E-471D-8861-E79650EF9595}" type="sibTrans" cxnId="{175FD1F0-A7E3-4B7B-8388-D9311260291C}">
      <dgm:prSet/>
      <dgm:spPr/>
      <dgm:t>
        <a:bodyPr/>
        <a:lstStyle/>
        <a:p>
          <a:endParaRPr lang="en-US"/>
        </a:p>
      </dgm:t>
    </dgm:pt>
    <dgm:pt modelId="{BA103B80-241C-4082-B00F-4A5CD124C790}">
      <dgm:prSet/>
      <dgm:spPr/>
      <dgm:t>
        <a:bodyPr/>
        <a:lstStyle/>
        <a:p>
          <a:r>
            <a:rPr lang="en-GB"/>
            <a:t>- You can also record it on teams. </a:t>
          </a:r>
          <a:endParaRPr lang="en-US"/>
        </a:p>
      </dgm:t>
    </dgm:pt>
    <dgm:pt modelId="{CDD92488-7A65-4656-9221-C498822BDD0C}" type="parTrans" cxnId="{C935C282-0ABF-4E04-9513-8B2DDF0302A6}">
      <dgm:prSet/>
      <dgm:spPr/>
      <dgm:t>
        <a:bodyPr/>
        <a:lstStyle/>
        <a:p>
          <a:endParaRPr lang="en-US"/>
        </a:p>
      </dgm:t>
    </dgm:pt>
    <dgm:pt modelId="{1C1CC1E3-2925-4609-AD35-6E34B5BFF3EE}" type="sibTrans" cxnId="{C935C282-0ABF-4E04-9513-8B2DDF0302A6}">
      <dgm:prSet/>
      <dgm:spPr/>
      <dgm:t>
        <a:bodyPr/>
        <a:lstStyle/>
        <a:p>
          <a:endParaRPr lang="en-US"/>
        </a:p>
      </dgm:t>
    </dgm:pt>
    <dgm:pt modelId="{9A9736E8-DD1A-4828-839C-AA4E1A4AEDB7}" type="pres">
      <dgm:prSet presAssocID="{0485F988-E1A6-411E-B9CE-6262EBFC5626}" presName="root" presStyleCnt="0">
        <dgm:presLayoutVars>
          <dgm:dir/>
          <dgm:resizeHandles val="exact"/>
        </dgm:presLayoutVars>
      </dgm:prSet>
      <dgm:spPr/>
    </dgm:pt>
    <dgm:pt modelId="{5E666E92-ED5D-4DAC-817B-89AFFBFC3164}" type="pres">
      <dgm:prSet presAssocID="{4E504F22-1239-4CAF-9F00-AFC0F3412E0B}" presName="compNode" presStyleCnt="0"/>
      <dgm:spPr/>
    </dgm:pt>
    <dgm:pt modelId="{F7D51170-EEA9-4133-BECE-6B1F6AE7E987}" type="pres">
      <dgm:prSet presAssocID="{4E504F22-1239-4CAF-9F00-AFC0F3412E0B}" presName="bgRect" presStyleLbl="bgShp" presStyleIdx="0" presStyleCnt="4"/>
      <dgm:spPr/>
    </dgm:pt>
    <dgm:pt modelId="{5722F9E6-1AB7-46BE-8201-8B267540AF7C}" type="pres">
      <dgm:prSet presAssocID="{4E504F22-1239-4CAF-9F00-AFC0F3412E0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wnload"/>
        </a:ext>
      </dgm:extLst>
    </dgm:pt>
    <dgm:pt modelId="{168AF3C7-232F-454F-8DC5-902ED656A1A2}" type="pres">
      <dgm:prSet presAssocID="{4E504F22-1239-4CAF-9F00-AFC0F3412E0B}" presName="spaceRect" presStyleCnt="0"/>
      <dgm:spPr/>
    </dgm:pt>
    <dgm:pt modelId="{3ED8195C-277D-4F49-8D0A-D784970E7F1D}" type="pres">
      <dgm:prSet presAssocID="{4E504F22-1239-4CAF-9F00-AFC0F3412E0B}" presName="parTx" presStyleLbl="revTx" presStyleIdx="0" presStyleCnt="4">
        <dgm:presLayoutVars>
          <dgm:chMax val="0"/>
          <dgm:chPref val="0"/>
        </dgm:presLayoutVars>
      </dgm:prSet>
      <dgm:spPr/>
    </dgm:pt>
    <dgm:pt modelId="{B5093ADF-2B7B-4A10-A85C-921C29826194}" type="pres">
      <dgm:prSet presAssocID="{DBB444E4-E348-4A76-80BA-835E43736D95}" presName="sibTrans" presStyleCnt="0"/>
      <dgm:spPr/>
    </dgm:pt>
    <dgm:pt modelId="{75E65CD9-26C2-4873-9363-23ABCB95921A}" type="pres">
      <dgm:prSet presAssocID="{7CE699BC-75FB-439A-9DA8-C1A0E915A342}" presName="compNode" presStyleCnt="0"/>
      <dgm:spPr/>
    </dgm:pt>
    <dgm:pt modelId="{6479C40C-FE88-4CCA-9452-94DB5685D151}" type="pres">
      <dgm:prSet presAssocID="{7CE699BC-75FB-439A-9DA8-C1A0E915A342}" presName="bgRect" presStyleLbl="bgShp" presStyleIdx="1" presStyleCnt="4"/>
      <dgm:spPr/>
    </dgm:pt>
    <dgm:pt modelId="{CDE153C5-3687-43E4-9D14-7E7F882F7231}" type="pres">
      <dgm:prSet presAssocID="{7CE699BC-75FB-439A-9DA8-C1A0E915A34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nk"/>
        </a:ext>
      </dgm:extLst>
    </dgm:pt>
    <dgm:pt modelId="{1AC59DF8-A8B3-4CFC-B6EB-0EEEC9F2B879}" type="pres">
      <dgm:prSet presAssocID="{7CE699BC-75FB-439A-9DA8-C1A0E915A342}" presName="spaceRect" presStyleCnt="0"/>
      <dgm:spPr/>
    </dgm:pt>
    <dgm:pt modelId="{C080BEC5-C9AA-4ED1-B640-AE8C60B5EE6C}" type="pres">
      <dgm:prSet presAssocID="{7CE699BC-75FB-439A-9DA8-C1A0E915A342}" presName="parTx" presStyleLbl="revTx" presStyleIdx="1" presStyleCnt="4">
        <dgm:presLayoutVars>
          <dgm:chMax val="0"/>
          <dgm:chPref val="0"/>
        </dgm:presLayoutVars>
      </dgm:prSet>
      <dgm:spPr/>
    </dgm:pt>
    <dgm:pt modelId="{E3EB1411-E935-4F11-9088-8DC47150F5CB}" type="pres">
      <dgm:prSet presAssocID="{5DC8E537-2D6F-43E0-8A29-1214D6F909B3}" presName="sibTrans" presStyleCnt="0"/>
      <dgm:spPr/>
    </dgm:pt>
    <dgm:pt modelId="{19C44AEC-CBA4-4528-BE32-27C13636BC31}" type="pres">
      <dgm:prSet presAssocID="{2A209A03-C7C8-440D-A76B-BA831AB81025}" presName="compNode" presStyleCnt="0"/>
      <dgm:spPr/>
    </dgm:pt>
    <dgm:pt modelId="{90CA8F8D-3176-42FA-A658-529B7FE30336}" type="pres">
      <dgm:prSet presAssocID="{2A209A03-C7C8-440D-A76B-BA831AB81025}" presName="bgRect" presStyleLbl="bgShp" presStyleIdx="2" presStyleCnt="4"/>
      <dgm:spPr/>
    </dgm:pt>
    <dgm:pt modelId="{EDE26F2B-614F-4926-A6DE-B1B58F0461B4}" type="pres">
      <dgm:prSet presAssocID="{2A209A03-C7C8-440D-A76B-BA831AB8102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nected"/>
        </a:ext>
      </dgm:extLst>
    </dgm:pt>
    <dgm:pt modelId="{5157D7E7-0577-4825-99B7-592175B4A231}" type="pres">
      <dgm:prSet presAssocID="{2A209A03-C7C8-440D-A76B-BA831AB81025}" presName="spaceRect" presStyleCnt="0"/>
      <dgm:spPr/>
    </dgm:pt>
    <dgm:pt modelId="{DA6ED65C-69D1-48FD-9900-B357994B4254}" type="pres">
      <dgm:prSet presAssocID="{2A209A03-C7C8-440D-A76B-BA831AB81025}" presName="parTx" presStyleLbl="revTx" presStyleIdx="2" presStyleCnt="4">
        <dgm:presLayoutVars>
          <dgm:chMax val="0"/>
          <dgm:chPref val="0"/>
        </dgm:presLayoutVars>
      </dgm:prSet>
      <dgm:spPr/>
    </dgm:pt>
    <dgm:pt modelId="{1FB71E15-91B0-4E2B-89EF-7100D78551FD}" type="pres">
      <dgm:prSet presAssocID="{B363A653-709E-471D-8861-E79650EF9595}" presName="sibTrans" presStyleCnt="0"/>
      <dgm:spPr/>
    </dgm:pt>
    <dgm:pt modelId="{3805F099-E0B9-463E-8065-5E4AE310EDD8}" type="pres">
      <dgm:prSet presAssocID="{BA103B80-241C-4082-B00F-4A5CD124C790}" presName="compNode" presStyleCnt="0"/>
      <dgm:spPr/>
    </dgm:pt>
    <dgm:pt modelId="{7A67F859-AF57-4067-B76D-60F8B7D31150}" type="pres">
      <dgm:prSet presAssocID="{BA103B80-241C-4082-B00F-4A5CD124C790}" presName="bgRect" presStyleLbl="bgShp" presStyleIdx="3" presStyleCnt="4"/>
      <dgm:spPr/>
    </dgm:pt>
    <dgm:pt modelId="{A5FC5CDE-E329-4A9A-A7CC-0E7416CD71F9}" type="pres">
      <dgm:prSet presAssocID="{BA103B80-241C-4082-B00F-4A5CD124C79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ument"/>
        </a:ext>
      </dgm:extLst>
    </dgm:pt>
    <dgm:pt modelId="{CCFFCA2A-1E8E-4A47-B20A-627AE2008EB0}" type="pres">
      <dgm:prSet presAssocID="{BA103B80-241C-4082-B00F-4A5CD124C790}" presName="spaceRect" presStyleCnt="0"/>
      <dgm:spPr/>
    </dgm:pt>
    <dgm:pt modelId="{2F1988F1-0C4E-4FE9-97DB-2ADAE0CD0304}" type="pres">
      <dgm:prSet presAssocID="{BA103B80-241C-4082-B00F-4A5CD124C790}" presName="parTx" presStyleLbl="revTx" presStyleIdx="3" presStyleCnt="4">
        <dgm:presLayoutVars>
          <dgm:chMax val="0"/>
          <dgm:chPref val="0"/>
        </dgm:presLayoutVars>
      </dgm:prSet>
      <dgm:spPr/>
    </dgm:pt>
  </dgm:ptLst>
  <dgm:cxnLst>
    <dgm:cxn modelId="{3D91DD11-2C40-44D4-A16B-6600FB462323}" srcId="{0485F988-E1A6-411E-B9CE-6262EBFC5626}" destId="{4E504F22-1239-4CAF-9F00-AFC0F3412E0B}" srcOrd="0" destOrd="0" parTransId="{D396B432-A95E-4920-BD38-5C0D3496ED18}" sibTransId="{DBB444E4-E348-4A76-80BA-835E43736D95}"/>
    <dgm:cxn modelId="{A098583E-21B4-4148-B14E-64D0AA282A41}" type="presOf" srcId="{BA103B80-241C-4082-B00F-4A5CD124C790}" destId="{2F1988F1-0C4E-4FE9-97DB-2ADAE0CD0304}" srcOrd="0" destOrd="0" presId="urn:microsoft.com/office/officeart/2018/2/layout/IconVerticalSolidList"/>
    <dgm:cxn modelId="{0A20D06B-D028-4D9A-93AE-814D64492CFA}" srcId="{0485F988-E1A6-411E-B9CE-6262EBFC5626}" destId="{7CE699BC-75FB-439A-9DA8-C1A0E915A342}" srcOrd="1" destOrd="0" parTransId="{4C0F9F3D-1D08-4E5B-A355-AE0586B83720}" sibTransId="{5DC8E537-2D6F-43E0-8A29-1214D6F909B3}"/>
    <dgm:cxn modelId="{C935C282-0ABF-4E04-9513-8B2DDF0302A6}" srcId="{0485F988-E1A6-411E-B9CE-6262EBFC5626}" destId="{BA103B80-241C-4082-B00F-4A5CD124C790}" srcOrd="3" destOrd="0" parTransId="{CDD92488-7A65-4656-9221-C498822BDD0C}" sibTransId="{1C1CC1E3-2925-4609-AD35-6E34B5BFF3EE}"/>
    <dgm:cxn modelId="{26F0B797-4695-463D-9201-7AF5BB1CEC0E}" type="presOf" srcId="{0485F988-E1A6-411E-B9CE-6262EBFC5626}" destId="{9A9736E8-DD1A-4828-839C-AA4E1A4AEDB7}" srcOrd="0" destOrd="0" presId="urn:microsoft.com/office/officeart/2018/2/layout/IconVerticalSolidList"/>
    <dgm:cxn modelId="{1C13F6D6-8C40-4309-BBCC-A4FFCF21C6D0}" type="presOf" srcId="{4E504F22-1239-4CAF-9F00-AFC0F3412E0B}" destId="{3ED8195C-277D-4F49-8D0A-D784970E7F1D}" srcOrd="0" destOrd="0" presId="urn:microsoft.com/office/officeart/2018/2/layout/IconVerticalSolidList"/>
    <dgm:cxn modelId="{DC0A32DD-82C2-4F98-A5EE-4EF1E21C63E1}" type="presOf" srcId="{2A209A03-C7C8-440D-A76B-BA831AB81025}" destId="{DA6ED65C-69D1-48FD-9900-B357994B4254}" srcOrd="0" destOrd="0" presId="urn:microsoft.com/office/officeart/2018/2/layout/IconVerticalSolidList"/>
    <dgm:cxn modelId="{175FD1F0-A7E3-4B7B-8388-D9311260291C}" srcId="{0485F988-E1A6-411E-B9CE-6262EBFC5626}" destId="{2A209A03-C7C8-440D-A76B-BA831AB81025}" srcOrd="2" destOrd="0" parTransId="{53891A17-CDDE-4F36-9206-852EFCAFE9EB}" sibTransId="{B363A653-709E-471D-8861-E79650EF9595}"/>
    <dgm:cxn modelId="{416DDAFD-7222-4C7C-92BE-39F8317233A5}" type="presOf" srcId="{7CE699BC-75FB-439A-9DA8-C1A0E915A342}" destId="{C080BEC5-C9AA-4ED1-B640-AE8C60B5EE6C}" srcOrd="0" destOrd="0" presId="urn:microsoft.com/office/officeart/2018/2/layout/IconVerticalSolidList"/>
    <dgm:cxn modelId="{B75F8B35-650D-46F6-9980-E4768C1A790C}" type="presParOf" srcId="{9A9736E8-DD1A-4828-839C-AA4E1A4AEDB7}" destId="{5E666E92-ED5D-4DAC-817B-89AFFBFC3164}" srcOrd="0" destOrd="0" presId="urn:microsoft.com/office/officeart/2018/2/layout/IconVerticalSolidList"/>
    <dgm:cxn modelId="{A4A4591C-4336-4A3B-9C54-65B30338FFE3}" type="presParOf" srcId="{5E666E92-ED5D-4DAC-817B-89AFFBFC3164}" destId="{F7D51170-EEA9-4133-BECE-6B1F6AE7E987}" srcOrd="0" destOrd="0" presId="urn:microsoft.com/office/officeart/2018/2/layout/IconVerticalSolidList"/>
    <dgm:cxn modelId="{32938181-119A-44F5-9514-B434311FDD09}" type="presParOf" srcId="{5E666E92-ED5D-4DAC-817B-89AFFBFC3164}" destId="{5722F9E6-1AB7-46BE-8201-8B267540AF7C}" srcOrd="1" destOrd="0" presId="urn:microsoft.com/office/officeart/2018/2/layout/IconVerticalSolidList"/>
    <dgm:cxn modelId="{CAC818AB-914F-446B-9D7E-0A86CDDE40B1}" type="presParOf" srcId="{5E666E92-ED5D-4DAC-817B-89AFFBFC3164}" destId="{168AF3C7-232F-454F-8DC5-902ED656A1A2}" srcOrd="2" destOrd="0" presId="urn:microsoft.com/office/officeart/2018/2/layout/IconVerticalSolidList"/>
    <dgm:cxn modelId="{E8AAB252-A3A3-42D4-97AA-666E09697833}" type="presParOf" srcId="{5E666E92-ED5D-4DAC-817B-89AFFBFC3164}" destId="{3ED8195C-277D-4F49-8D0A-D784970E7F1D}" srcOrd="3" destOrd="0" presId="urn:microsoft.com/office/officeart/2018/2/layout/IconVerticalSolidList"/>
    <dgm:cxn modelId="{C993D963-7DD1-4C2B-A9EF-35A449B02B4D}" type="presParOf" srcId="{9A9736E8-DD1A-4828-839C-AA4E1A4AEDB7}" destId="{B5093ADF-2B7B-4A10-A85C-921C29826194}" srcOrd="1" destOrd="0" presId="urn:microsoft.com/office/officeart/2018/2/layout/IconVerticalSolidList"/>
    <dgm:cxn modelId="{B5C0ECA1-188E-4B16-AAE2-5E670755F893}" type="presParOf" srcId="{9A9736E8-DD1A-4828-839C-AA4E1A4AEDB7}" destId="{75E65CD9-26C2-4873-9363-23ABCB95921A}" srcOrd="2" destOrd="0" presId="urn:microsoft.com/office/officeart/2018/2/layout/IconVerticalSolidList"/>
    <dgm:cxn modelId="{1F096AAD-0C0D-4C09-B052-88256C3D9CB3}" type="presParOf" srcId="{75E65CD9-26C2-4873-9363-23ABCB95921A}" destId="{6479C40C-FE88-4CCA-9452-94DB5685D151}" srcOrd="0" destOrd="0" presId="urn:microsoft.com/office/officeart/2018/2/layout/IconVerticalSolidList"/>
    <dgm:cxn modelId="{305F00A0-D5BF-4ABA-AF5D-5915FC539041}" type="presParOf" srcId="{75E65CD9-26C2-4873-9363-23ABCB95921A}" destId="{CDE153C5-3687-43E4-9D14-7E7F882F7231}" srcOrd="1" destOrd="0" presId="urn:microsoft.com/office/officeart/2018/2/layout/IconVerticalSolidList"/>
    <dgm:cxn modelId="{C8F266CA-63C0-4184-948B-619A5D0D303A}" type="presParOf" srcId="{75E65CD9-26C2-4873-9363-23ABCB95921A}" destId="{1AC59DF8-A8B3-4CFC-B6EB-0EEEC9F2B879}" srcOrd="2" destOrd="0" presId="urn:microsoft.com/office/officeart/2018/2/layout/IconVerticalSolidList"/>
    <dgm:cxn modelId="{095D5A43-E46D-4BA2-A1B0-0AFF49ED7B09}" type="presParOf" srcId="{75E65CD9-26C2-4873-9363-23ABCB95921A}" destId="{C080BEC5-C9AA-4ED1-B640-AE8C60B5EE6C}" srcOrd="3" destOrd="0" presId="urn:microsoft.com/office/officeart/2018/2/layout/IconVerticalSolidList"/>
    <dgm:cxn modelId="{7EB7D2D0-6049-47E6-BA21-8361858D0EC1}" type="presParOf" srcId="{9A9736E8-DD1A-4828-839C-AA4E1A4AEDB7}" destId="{E3EB1411-E935-4F11-9088-8DC47150F5CB}" srcOrd="3" destOrd="0" presId="urn:microsoft.com/office/officeart/2018/2/layout/IconVerticalSolidList"/>
    <dgm:cxn modelId="{52EF9B00-4AA9-4DB7-9496-95777643ED44}" type="presParOf" srcId="{9A9736E8-DD1A-4828-839C-AA4E1A4AEDB7}" destId="{19C44AEC-CBA4-4528-BE32-27C13636BC31}" srcOrd="4" destOrd="0" presId="urn:microsoft.com/office/officeart/2018/2/layout/IconVerticalSolidList"/>
    <dgm:cxn modelId="{03FD6548-0E6F-4CF6-8D0B-547FCAB1AD17}" type="presParOf" srcId="{19C44AEC-CBA4-4528-BE32-27C13636BC31}" destId="{90CA8F8D-3176-42FA-A658-529B7FE30336}" srcOrd="0" destOrd="0" presId="urn:microsoft.com/office/officeart/2018/2/layout/IconVerticalSolidList"/>
    <dgm:cxn modelId="{2301959B-BD32-4B3B-B03F-0CEB0C92DAB6}" type="presParOf" srcId="{19C44AEC-CBA4-4528-BE32-27C13636BC31}" destId="{EDE26F2B-614F-4926-A6DE-B1B58F0461B4}" srcOrd="1" destOrd="0" presId="urn:microsoft.com/office/officeart/2018/2/layout/IconVerticalSolidList"/>
    <dgm:cxn modelId="{E56EB731-7A6D-41BC-915D-C3C5ECDF9882}" type="presParOf" srcId="{19C44AEC-CBA4-4528-BE32-27C13636BC31}" destId="{5157D7E7-0577-4825-99B7-592175B4A231}" srcOrd="2" destOrd="0" presId="urn:microsoft.com/office/officeart/2018/2/layout/IconVerticalSolidList"/>
    <dgm:cxn modelId="{171F5FCD-0F5A-4F38-A2FF-528454CB242F}" type="presParOf" srcId="{19C44AEC-CBA4-4528-BE32-27C13636BC31}" destId="{DA6ED65C-69D1-48FD-9900-B357994B4254}" srcOrd="3" destOrd="0" presId="urn:microsoft.com/office/officeart/2018/2/layout/IconVerticalSolidList"/>
    <dgm:cxn modelId="{40B73033-2C28-456E-B931-E5621EF7DBC9}" type="presParOf" srcId="{9A9736E8-DD1A-4828-839C-AA4E1A4AEDB7}" destId="{1FB71E15-91B0-4E2B-89EF-7100D78551FD}" srcOrd="5" destOrd="0" presId="urn:microsoft.com/office/officeart/2018/2/layout/IconVerticalSolidList"/>
    <dgm:cxn modelId="{AFC66814-CD4E-477E-87F4-DA05613D3174}" type="presParOf" srcId="{9A9736E8-DD1A-4828-839C-AA4E1A4AEDB7}" destId="{3805F099-E0B9-463E-8065-5E4AE310EDD8}" srcOrd="6" destOrd="0" presId="urn:microsoft.com/office/officeart/2018/2/layout/IconVerticalSolidList"/>
    <dgm:cxn modelId="{E5A80914-CA55-49C6-BEF8-502A9D26F5F9}" type="presParOf" srcId="{3805F099-E0B9-463E-8065-5E4AE310EDD8}" destId="{7A67F859-AF57-4067-B76D-60F8B7D31150}" srcOrd="0" destOrd="0" presId="urn:microsoft.com/office/officeart/2018/2/layout/IconVerticalSolidList"/>
    <dgm:cxn modelId="{5A1A8D8A-AC15-4132-A64D-F219C5FFA276}" type="presParOf" srcId="{3805F099-E0B9-463E-8065-5E4AE310EDD8}" destId="{A5FC5CDE-E329-4A9A-A7CC-0E7416CD71F9}" srcOrd="1" destOrd="0" presId="urn:microsoft.com/office/officeart/2018/2/layout/IconVerticalSolidList"/>
    <dgm:cxn modelId="{EFC3290F-3E53-4EB3-A813-199741FCD6C0}" type="presParOf" srcId="{3805F099-E0B9-463E-8065-5E4AE310EDD8}" destId="{CCFFCA2A-1E8E-4A47-B20A-627AE2008EB0}" srcOrd="2" destOrd="0" presId="urn:microsoft.com/office/officeart/2018/2/layout/IconVerticalSolidList"/>
    <dgm:cxn modelId="{784D2379-F3E6-409C-ABE1-5A6B36B95FCC}" type="presParOf" srcId="{3805F099-E0B9-463E-8065-5E4AE310EDD8}" destId="{2F1988F1-0C4E-4FE9-97DB-2ADAE0CD030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F64E3DD-8E8B-4A3A-BE8F-D56852E5E5C7}" type="doc">
      <dgm:prSet loTypeId="urn:microsoft.com/office/officeart/2016/7/layout/VerticalSolidActionList" loCatId="List" qsTypeId="urn:microsoft.com/office/officeart/2005/8/quickstyle/simple1" qsCatId="simple" csTypeId="urn:microsoft.com/office/officeart/2005/8/colors/colorful1" csCatId="colorful"/>
      <dgm:spPr/>
      <dgm:t>
        <a:bodyPr/>
        <a:lstStyle/>
        <a:p>
          <a:endParaRPr lang="en-US"/>
        </a:p>
      </dgm:t>
    </dgm:pt>
    <dgm:pt modelId="{EC90A0C8-509C-455B-859C-04BD21E2B3F9}">
      <dgm:prSet/>
      <dgm:spPr/>
      <dgm:t>
        <a:bodyPr/>
        <a:lstStyle/>
        <a:p>
          <a:r>
            <a:rPr lang="en-US"/>
            <a:t>Set up</a:t>
          </a:r>
        </a:p>
      </dgm:t>
    </dgm:pt>
    <dgm:pt modelId="{60D3A2AD-C16A-42A7-8DD1-E41BEAD82C9B}" type="parTrans" cxnId="{32BA4B25-BF82-40E5-91B2-773C0E0711D2}">
      <dgm:prSet/>
      <dgm:spPr/>
      <dgm:t>
        <a:bodyPr/>
        <a:lstStyle/>
        <a:p>
          <a:endParaRPr lang="en-US"/>
        </a:p>
      </dgm:t>
    </dgm:pt>
    <dgm:pt modelId="{D075F3D1-1AB9-4892-9423-AF7C4A6F16C4}" type="sibTrans" cxnId="{32BA4B25-BF82-40E5-91B2-773C0E0711D2}">
      <dgm:prSet/>
      <dgm:spPr/>
      <dgm:t>
        <a:bodyPr/>
        <a:lstStyle/>
        <a:p>
          <a:endParaRPr lang="en-US"/>
        </a:p>
      </dgm:t>
    </dgm:pt>
    <dgm:pt modelId="{8DB759D2-0411-41FC-9067-B53A8CEDA6A8}">
      <dgm:prSet/>
      <dgm:spPr/>
      <dgm:t>
        <a:bodyPr/>
        <a:lstStyle/>
        <a:p>
          <a:r>
            <a:rPr lang="en-US"/>
            <a:t>Set up a meeting link for yourself. </a:t>
          </a:r>
        </a:p>
      </dgm:t>
    </dgm:pt>
    <dgm:pt modelId="{67CE552E-777D-4495-8BF8-2DA6248B0F3C}" type="parTrans" cxnId="{47BB20E1-B27C-43CB-84BD-F7FFCC876485}">
      <dgm:prSet/>
      <dgm:spPr/>
      <dgm:t>
        <a:bodyPr/>
        <a:lstStyle/>
        <a:p>
          <a:endParaRPr lang="en-US"/>
        </a:p>
      </dgm:t>
    </dgm:pt>
    <dgm:pt modelId="{4AECBB0C-4EA9-46B5-ADD3-72C08695AE67}" type="sibTrans" cxnId="{47BB20E1-B27C-43CB-84BD-F7FFCC876485}">
      <dgm:prSet/>
      <dgm:spPr/>
      <dgm:t>
        <a:bodyPr/>
        <a:lstStyle/>
        <a:p>
          <a:endParaRPr lang="en-US"/>
        </a:p>
      </dgm:t>
    </dgm:pt>
    <dgm:pt modelId="{3D576E8C-A34F-4FCE-9103-05C5F610DA0A}">
      <dgm:prSet/>
      <dgm:spPr/>
      <dgm:t>
        <a:bodyPr/>
        <a:lstStyle/>
        <a:p>
          <a:r>
            <a:rPr lang="en-US"/>
            <a:t>Record</a:t>
          </a:r>
        </a:p>
      </dgm:t>
    </dgm:pt>
    <dgm:pt modelId="{9ED7D68B-8825-4022-A817-92D04C72D68F}" type="parTrans" cxnId="{0E821A27-14E8-480C-BB45-0504490692EF}">
      <dgm:prSet/>
      <dgm:spPr/>
      <dgm:t>
        <a:bodyPr/>
        <a:lstStyle/>
        <a:p>
          <a:endParaRPr lang="en-US"/>
        </a:p>
      </dgm:t>
    </dgm:pt>
    <dgm:pt modelId="{BE8A7B9C-4876-450D-A457-848B6E91BA1C}" type="sibTrans" cxnId="{0E821A27-14E8-480C-BB45-0504490692EF}">
      <dgm:prSet/>
      <dgm:spPr/>
      <dgm:t>
        <a:bodyPr/>
        <a:lstStyle/>
        <a:p>
          <a:endParaRPr lang="en-US"/>
        </a:p>
      </dgm:t>
    </dgm:pt>
    <dgm:pt modelId="{A62338F7-2852-4B23-B753-F3C74B48A1F9}">
      <dgm:prSet/>
      <dgm:spPr/>
      <dgm:t>
        <a:bodyPr/>
        <a:lstStyle/>
        <a:p>
          <a:r>
            <a:rPr lang="en-US"/>
            <a:t>Record the meeting and put the link within the document so that I can access it. </a:t>
          </a:r>
        </a:p>
      </dgm:t>
    </dgm:pt>
    <dgm:pt modelId="{A7742634-7F16-4E7A-AB3E-DAE8B8BB22D4}" type="parTrans" cxnId="{CEB84756-0176-4E19-9783-48D2DD23F0F9}">
      <dgm:prSet/>
      <dgm:spPr/>
      <dgm:t>
        <a:bodyPr/>
        <a:lstStyle/>
        <a:p>
          <a:endParaRPr lang="en-US"/>
        </a:p>
      </dgm:t>
    </dgm:pt>
    <dgm:pt modelId="{0FB163D1-83F1-4E75-A2B8-B2763C4DDBFE}" type="sibTrans" cxnId="{CEB84756-0176-4E19-9783-48D2DD23F0F9}">
      <dgm:prSet/>
      <dgm:spPr/>
      <dgm:t>
        <a:bodyPr/>
        <a:lstStyle/>
        <a:p>
          <a:endParaRPr lang="en-US"/>
        </a:p>
      </dgm:t>
    </dgm:pt>
    <dgm:pt modelId="{096AF5AA-B478-4137-803B-B84AC1AC087C}">
      <dgm:prSet/>
      <dgm:spPr/>
      <dgm:t>
        <a:bodyPr/>
        <a:lstStyle/>
        <a:p>
          <a:r>
            <a:rPr lang="en-US"/>
            <a:t>Let</a:t>
          </a:r>
        </a:p>
      </dgm:t>
    </dgm:pt>
    <dgm:pt modelId="{C84F3135-77BF-487A-88EB-94C1E4157B4B}" type="parTrans" cxnId="{52EB3B77-9CE7-4A49-B6F1-69145F2BFF5B}">
      <dgm:prSet/>
      <dgm:spPr/>
      <dgm:t>
        <a:bodyPr/>
        <a:lstStyle/>
        <a:p>
          <a:endParaRPr lang="en-US"/>
        </a:p>
      </dgm:t>
    </dgm:pt>
    <dgm:pt modelId="{F29F52F2-12AC-41D5-A9CB-9076CAFCFB13}" type="sibTrans" cxnId="{52EB3B77-9CE7-4A49-B6F1-69145F2BFF5B}">
      <dgm:prSet/>
      <dgm:spPr/>
      <dgm:t>
        <a:bodyPr/>
        <a:lstStyle/>
        <a:p>
          <a:endParaRPr lang="en-US"/>
        </a:p>
      </dgm:t>
    </dgm:pt>
    <dgm:pt modelId="{11DEE53D-300D-4553-A94F-086F98EAC682}">
      <dgm:prSet/>
      <dgm:spPr/>
      <dgm:t>
        <a:bodyPr/>
        <a:lstStyle/>
        <a:p>
          <a:r>
            <a:rPr lang="en-US"/>
            <a:t>Let's take a look.</a:t>
          </a:r>
        </a:p>
      </dgm:t>
    </dgm:pt>
    <dgm:pt modelId="{49E0798F-F40A-4EDF-8FF9-FFFEB6046EF2}" type="parTrans" cxnId="{FDE0CABA-9457-4493-96AD-02745802DAB7}">
      <dgm:prSet/>
      <dgm:spPr/>
      <dgm:t>
        <a:bodyPr/>
        <a:lstStyle/>
        <a:p>
          <a:endParaRPr lang="en-US"/>
        </a:p>
      </dgm:t>
    </dgm:pt>
    <dgm:pt modelId="{FAC6B6C3-2977-4C67-8C90-7A748ECBBBCF}" type="sibTrans" cxnId="{FDE0CABA-9457-4493-96AD-02745802DAB7}">
      <dgm:prSet/>
      <dgm:spPr/>
      <dgm:t>
        <a:bodyPr/>
        <a:lstStyle/>
        <a:p>
          <a:endParaRPr lang="en-US"/>
        </a:p>
      </dgm:t>
    </dgm:pt>
    <dgm:pt modelId="{6659D437-5DAE-4FAC-AB04-F591F2A7DCCD}" type="pres">
      <dgm:prSet presAssocID="{1F64E3DD-8E8B-4A3A-BE8F-D56852E5E5C7}" presName="Name0" presStyleCnt="0">
        <dgm:presLayoutVars>
          <dgm:dir/>
          <dgm:animLvl val="lvl"/>
          <dgm:resizeHandles val="exact"/>
        </dgm:presLayoutVars>
      </dgm:prSet>
      <dgm:spPr/>
    </dgm:pt>
    <dgm:pt modelId="{E91C329E-D16E-4E78-B4C0-8DBD50B3B966}" type="pres">
      <dgm:prSet presAssocID="{EC90A0C8-509C-455B-859C-04BD21E2B3F9}" presName="linNode" presStyleCnt="0"/>
      <dgm:spPr/>
    </dgm:pt>
    <dgm:pt modelId="{C892EC57-4FFE-4A9A-A617-47466BF702FE}" type="pres">
      <dgm:prSet presAssocID="{EC90A0C8-509C-455B-859C-04BD21E2B3F9}" presName="parentText" presStyleLbl="alignNode1" presStyleIdx="0" presStyleCnt="3">
        <dgm:presLayoutVars>
          <dgm:chMax val="1"/>
          <dgm:bulletEnabled/>
        </dgm:presLayoutVars>
      </dgm:prSet>
      <dgm:spPr/>
    </dgm:pt>
    <dgm:pt modelId="{F31957F7-3E96-44DA-A0AA-163E7C673E69}" type="pres">
      <dgm:prSet presAssocID="{EC90A0C8-509C-455B-859C-04BD21E2B3F9}" presName="descendantText" presStyleLbl="alignAccFollowNode1" presStyleIdx="0" presStyleCnt="3">
        <dgm:presLayoutVars>
          <dgm:bulletEnabled/>
        </dgm:presLayoutVars>
      </dgm:prSet>
      <dgm:spPr/>
    </dgm:pt>
    <dgm:pt modelId="{6BDE3EB6-D2D7-4F1A-824A-BD45396B71E9}" type="pres">
      <dgm:prSet presAssocID="{D075F3D1-1AB9-4892-9423-AF7C4A6F16C4}" presName="sp" presStyleCnt="0"/>
      <dgm:spPr/>
    </dgm:pt>
    <dgm:pt modelId="{7C88236B-2C91-43DF-83A5-99FD7B596822}" type="pres">
      <dgm:prSet presAssocID="{3D576E8C-A34F-4FCE-9103-05C5F610DA0A}" presName="linNode" presStyleCnt="0"/>
      <dgm:spPr/>
    </dgm:pt>
    <dgm:pt modelId="{6319C0A9-BC8A-48D0-8369-E8493B0C1EA5}" type="pres">
      <dgm:prSet presAssocID="{3D576E8C-A34F-4FCE-9103-05C5F610DA0A}" presName="parentText" presStyleLbl="alignNode1" presStyleIdx="1" presStyleCnt="3">
        <dgm:presLayoutVars>
          <dgm:chMax val="1"/>
          <dgm:bulletEnabled/>
        </dgm:presLayoutVars>
      </dgm:prSet>
      <dgm:spPr/>
    </dgm:pt>
    <dgm:pt modelId="{F86D0A95-2304-42E9-8003-FE5B30F6AB9A}" type="pres">
      <dgm:prSet presAssocID="{3D576E8C-A34F-4FCE-9103-05C5F610DA0A}" presName="descendantText" presStyleLbl="alignAccFollowNode1" presStyleIdx="1" presStyleCnt="3">
        <dgm:presLayoutVars>
          <dgm:bulletEnabled/>
        </dgm:presLayoutVars>
      </dgm:prSet>
      <dgm:spPr/>
    </dgm:pt>
    <dgm:pt modelId="{2C93200E-EFCA-43B5-8C0B-F13B0480EF73}" type="pres">
      <dgm:prSet presAssocID="{BE8A7B9C-4876-450D-A457-848B6E91BA1C}" presName="sp" presStyleCnt="0"/>
      <dgm:spPr/>
    </dgm:pt>
    <dgm:pt modelId="{1A064984-7FBD-494F-A5B4-FCEB8639DFDA}" type="pres">
      <dgm:prSet presAssocID="{096AF5AA-B478-4137-803B-B84AC1AC087C}" presName="linNode" presStyleCnt="0"/>
      <dgm:spPr/>
    </dgm:pt>
    <dgm:pt modelId="{2F2EB4B1-1599-4824-AE80-9F00783885C4}" type="pres">
      <dgm:prSet presAssocID="{096AF5AA-B478-4137-803B-B84AC1AC087C}" presName="parentText" presStyleLbl="alignNode1" presStyleIdx="2" presStyleCnt="3">
        <dgm:presLayoutVars>
          <dgm:chMax val="1"/>
          <dgm:bulletEnabled/>
        </dgm:presLayoutVars>
      </dgm:prSet>
      <dgm:spPr/>
    </dgm:pt>
    <dgm:pt modelId="{86354C50-03E4-4EF4-9A7D-1B1DF64F8F73}" type="pres">
      <dgm:prSet presAssocID="{096AF5AA-B478-4137-803B-B84AC1AC087C}" presName="descendantText" presStyleLbl="alignAccFollowNode1" presStyleIdx="2" presStyleCnt="3">
        <dgm:presLayoutVars>
          <dgm:bulletEnabled/>
        </dgm:presLayoutVars>
      </dgm:prSet>
      <dgm:spPr/>
    </dgm:pt>
  </dgm:ptLst>
  <dgm:cxnLst>
    <dgm:cxn modelId="{C2BE4C01-6EA0-4D75-B7A9-DE2F3BA84C39}" type="presOf" srcId="{1F64E3DD-8E8B-4A3A-BE8F-D56852E5E5C7}" destId="{6659D437-5DAE-4FAC-AB04-F591F2A7DCCD}" srcOrd="0" destOrd="0" presId="urn:microsoft.com/office/officeart/2016/7/layout/VerticalSolidActionList"/>
    <dgm:cxn modelId="{32BA4B25-BF82-40E5-91B2-773C0E0711D2}" srcId="{1F64E3DD-8E8B-4A3A-BE8F-D56852E5E5C7}" destId="{EC90A0C8-509C-455B-859C-04BD21E2B3F9}" srcOrd="0" destOrd="0" parTransId="{60D3A2AD-C16A-42A7-8DD1-E41BEAD82C9B}" sibTransId="{D075F3D1-1AB9-4892-9423-AF7C4A6F16C4}"/>
    <dgm:cxn modelId="{0E821A27-14E8-480C-BB45-0504490692EF}" srcId="{1F64E3DD-8E8B-4A3A-BE8F-D56852E5E5C7}" destId="{3D576E8C-A34F-4FCE-9103-05C5F610DA0A}" srcOrd="1" destOrd="0" parTransId="{9ED7D68B-8825-4022-A817-92D04C72D68F}" sibTransId="{BE8A7B9C-4876-450D-A457-848B6E91BA1C}"/>
    <dgm:cxn modelId="{CEB84756-0176-4E19-9783-48D2DD23F0F9}" srcId="{3D576E8C-A34F-4FCE-9103-05C5F610DA0A}" destId="{A62338F7-2852-4B23-B753-F3C74B48A1F9}" srcOrd="0" destOrd="0" parTransId="{A7742634-7F16-4E7A-AB3E-DAE8B8BB22D4}" sibTransId="{0FB163D1-83F1-4E75-A2B8-B2763C4DDBFE}"/>
    <dgm:cxn modelId="{52EB3B77-9CE7-4A49-B6F1-69145F2BFF5B}" srcId="{1F64E3DD-8E8B-4A3A-BE8F-D56852E5E5C7}" destId="{096AF5AA-B478-4137-803B-B84AC1AC087C}" srcOrd="2" destOrd="0" parTransId="{C84F3135-77BF-487A-88EB-94C1E4157B4B}" sibTransId="{F29F52F2-12AC-41D5-A9CB-9076CAFCFB13}"/>
    <dgm:cxn modelId="{DE464582-CABA-4C76-8DF1-66B959843635}" type="presOf" srcId="{3D576E8C-A34F-4FCE-9103-05C5F610DA0A}" destId="{6319C0A9-BC8A-48D0-8369-E8493B0C1EA5}" srcOrd="0" destOrd="0" presId="urn:microsoft.com/office/officeart/2016/7/layout/VerticalSolidActionList"/>
    <dgm:cxn modelId="{0B6A4689-232F-4434-8936-F3435FE04629}" type="presOf" srcId="{11DEE53D-300D-4553-A94F-086F98EAC682}" destId="{86354C50-03E4-4EF4-9A7D-1B1DF64F8F73}" srcOrd="0" destOrd="0" presId="urn:microsoft.com/office/officeart/2016/7/layout/VerticalSolidActionList"/>
    <dgm:cxn modelId="{500EF88F-38B2-48C4-8087-C4DF0777A9C9}" type="presOf" srcId="{096AF5AA-B478-4137-803B-B84AC1AC087C}" destId="{2F2EB4B1-1599-4824-AE80-9F00783885C4}" srcOrd="0" destOrd="0" presId="urn:microsoft.com/office/officeart/2016/7/layout/VerticalSolidActionList"/>
    <dgm:cxn modelId="{C7AD8FA3-91A3-43BF-B4BF-3FB773AF6C7B}" type="presOf" srcId="{EC90A0C8-509C-455B-859C-04BD21E2B3F9}" destId="{C892EC57-4FFE-4A9A-A617-47466BF702FE}" srcOrd="0" destOrd="0" presId="urn:microsoft.com/office/officeart/2016/7/layout/VerticalSolidActionList"/>
    <dgm:cxn modelId="{FDE0CABA-9457-4493-96AD-02745802DAB7}" srcId="{096AF5AA-B478-4137-803B-B84AC1AC087C}" destId="{11DEE53D-300D-4553-A94F-086F98EAC682}" srcOrd="0" destOrd="0" parTransId="{49E0798F-F40A-4EDF-8FF9-FFFEB6046EF2}" sibTransId="{FAC6B6C3-2977-4C67-8C90-7A748ECBBBCF}"/>
    <dgm:cxn modelId="{8D1106CD-57D2-4155-B6E6-980BD44AAD45}" type="presOf" srcId="{A62338F7-2852-4B23-B753-F3C74B48A1F9}" destId="{F86D0A95-2304-42E9-8003-FE5B30F6AB9A}" srcOrd="0" destOrd="0" presId="urn:microsoft.com/office/officeart/2016/7/layout/VerticalSolidActionList"/>
    <dgm:cxn modelId="{47BB20E1-B27C-43CB-84BD-F7FFCC876485}" srcId="{EC90A0C8-509C-455B-859C-04BD21E2B3F9}" destId="{8DB759D2-0411-41FC-9067-B53A8CEDA6A8}" srcOrd="0" destOrd="0" parTransId="{67CE552E-777D-4495-8BF8-2DA6248B0F3C}" sibTransId="{4AECBB0C-4EA9-46B5-ADD3-72C08695AE67}"/>
    <dgm:cxn modelId="{208DE2FD-C1D5-44B2-85FB-7CFD6F8ABB42}" type="presOf" srcId="{8DB759D2-0411-41FC-9067-B53A8CEDA6A8}" destId="{F31957F7-3E96-44DA-A0AA-163E7C673E69}" srcOrd="0" destOrd="0" presId="urn:microsoft.com/office/officeart/2016/7/layout/VerticalSolidActionList"/>
    <dgm:cxn modelId="{9612C85F-6E37-40FE-8713-4C7502180A73}" type="presParOf" srcId="{6659D437-5DAE-4FAC-AB04-F591F2A7DCCD}" destId="{E91C329E-D16E-4E78-B4C0-8DBD50B3B966}" srcOrd="0" destOrd="0" presId="urn:microsoft.com/office/officeart/2016/7/layout/VerticalSolidActionList"/>
    <dgm:cxn modelId="{587DA9F7-1808-4D4A-852C-BB4A145D0954}" type="presParOf" srcId="{E91C329E-D16E-4E78-B4C0-8DBD50B3B966}" destId="{C892EC57-4FFE-4A9A-A617-47466BF702FE}" srcOrd="0" destOrd="0" presId="urn:microsoft.com/office/officeart/2016/7/layout/VerticalSolidActionList"/>
    <dgm:cxn modelId="{6FB080A2-445B-4FF2-A73B-4EC3C8E7D6FC}" type="presParOf" srcId="{E91C329E-D16E-4E78-B4C0-8DBD50B3B966}" destId="{F31957F7-3E96-44DA-A0AA-163E7C673E69}" srcOrd="1" destOrd="0" presId="urn:microsoft.com/office/officeart/2016/7/layout/VerticalSolidActionList"/>
    <dgm:cxn modelId="{8730FDEA-4F9B-40A2-8957-A34ABD5FFAC1}" type="presParOf" srcId="{6659D437-5DAE-4FAC-AB04-F591F2A7DCCD}" destId="{6BDE3EB6-D2D7-4F1A-824A-BD45396B71E9}" srcOrd="1" destOrd="0" presId="urn:microsoft.com/office/officeart/2016/7/layout/VerticalSolidActionList"/>
    <dgm:cxn modelId="{E330AB12-1F12-465A-81CD-34FFF4127542}" type="presParOf" srcId="{6659D437-5DAE-4FAC-AB04-F591F2A7DCCD}" destId="{7C88236B-2C91-43DF-83A5-99FD7B596822}" srcOrd="2" destOrd="0" presId="urn:microsoft.com/office/officeart/2016/7/layout/VerticalSolidActionList"/>
    <dgm:cxn modelId="{160088B8-E556-4AA2-9EA9-6C9F4F2709E5}" type="presParOf" srcId="{7C88236B-2C91-43DF-83A5-99FD7B596822}" destId="{6319C0A9-BC8A-48D0-8369-E8493B0C1EA5}" srcOrd="0" destOrd="0" presId="urn:microsoft.com/office/officeart/2016/7/layout/VerticalSolidActionList"/>
    <dgm:cxn modelId="{DE62BA32-3677-47F2-8E08-6F9CE0EF0018}" type="presParOf" srcId="{7C88236B-2C91-43DF-83A5-99FD7B596822}" destId="{F86D0A95-2304-42E9-8003-FE5B30F6AB9A}" srcOrd="1" destOrd="0" presId="urn:microsoft.com/office/officeart/2016/7/layout/VerticalSolidActionList"/>
    <dgm:cxn modelId="{DFAC75A7-5B06-4621-AC12-287439B1814E}" type="presParOf" srcId="{6659D437-5DAE-4FAC-AB04-F591F2A7DCCD}" destId="{2C93200E-EFCA-43B5-8C0B-F13B0480EF73}" srcOrd="3" destOrd="0" presId="urn:microsoft.com/office/officeart/2016/7/layout/VerticalSolidActionList"/>
    <dgm:cxn modelId="{EE39DF8A-6C91-4E13-9F91-16E30AB3368C}" type="presParOf" srcId="{6659D437-5DAE-4FAC-AB04-F591F2A7DCCD}" destId="{1A064984-7FBD-494F-A5B4-FCEB8639DFDA}" srcOrd="4" destOrd="0" presId="urn:microsoft.com/office/officeart/2016/7/layout/VerticalSolidActionList"/>
    <dgm:cxn modelId="{801355A8-02EA-45C6-8C62-E549FEBFD1A6}" type="presParOf" srcId="{1A064984-7FBD-494F-A5B4-FCEB8639DFDA}" destId="{2F2EB4B1-1599-4824-AE80-9F00783885C4}" srcOrd="0" destOrd="0" presId="urn:microsoft.com/office/officeart/2016/7/layout/VerticalSolidActionList"/>
    <dgm:cxn modelId="{3B7F4E71-0127-4049-BE57-F714EB6D82C2}" type="presParOf" srcId="{1A064984-7FBD-494F-A5B4-FCEB8639DFDA}" destId="{86354C50-03E4-4EF4-9A7D-1B1DF64F8F73}"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D12735-2214-4F23-969C-156896925A44}">
      <dsp:nvSpPr>
        <dsp:cNvPr id="0" name=""/>
        <dsp:cNvSpPr/>
      </dsp:nvSpPr>
      <dsp:spPr>
        <a:xfrm>
          <a:off x="0" y="628"/>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B76B21-B02E-454C-9FB3-3029D3029241}">
      <dsp:nvSpPr>
        <dsp:cNvPr id="0" name=""/>
        <dsp:cNvSpPr/>
      </dsp:nvSpPr>
      <dsp:spPr>
        <a:xfrm>
          <a:off x="159647" y="119374"/>
          <a:ext cx="290268" cy="2902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DACA71-A49B-48B6-8DAB-621DB982A715}">
      <dsp:nvSpPr>
        <dsp:cNvPr id="0" name=""/>
        <dsp:cNvSpPr/>
      </dsp:nvSpPr>
      <dsp:spPr>
        <a:xfrm>
          <a:off x="609563" y="628"/>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Aims and learning objectives. </a:t>
          </a:r>
          <a:endParaRPr lang="en-US" sz="1600" kern="1200"/>
        </a:p>
      </dsp:txBody>
      <dsp:txXfrm>
        <a:off x="609563" y="628"/>
        <a:ext cx="5679902" cy="527760"/>
      </dsp:txXfrm>
    </dsp:sp>
    <dsp:sp modelId="{2436DA1B-A3A6-4A16-B3B6-F19E4E972A72}">
      <dsp:nvSpPr>
        <dsp:cNvPr id="0" name=""/>
        <dsp:cNvSpPr/>
      </dsp:nvSpPr>
      <dsp:spPr>
        <a:xfrm>
          <a:off x="0" y="660328"/>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7A13A5-D066-4859-BB00-512F7D100F33}">
      <dsp:nvSpPr>
        <dsp:cNvPr id="0" name=""/>
        <dsp:cNvSpPr/>
      </dsp:nvSpPr>
      <dsp:spPr>
        <a:xfrm>
          <a:off x="159647" y="779075"/>
          <a:ext cx="290268" cy="2902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0DC060-B851-4A1F-88AC-37DF3DE539FB}">
      <dsp:nvSpPr>
        <dsp:cNvPr id="0" name=""/>
        <dsp:cNvSpPr/>
      </dsp:nvSpPr>
      <dsp:spPr>
        <a:xfrm>
          <a:off x="609563" y="660328"/>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What is a presentation?</a:t>
          </a:r>
          <a:endParaRPr lang="en-US" sz="1600" kern="1200"/>
        </a:p>
      </dsp:txBody>
      <dsp:txXfrm>
        <a:off x="609563" y="660328"/>
        <a:ext cx="5679902" cy="527760"/>
      </dsp:txXfrm>
    </dsp:sp>
    <dsp:sp modelId="{3BFE4768-F336-4947-94FE-23B82F95F81E}">
      <dsp:nvSpPr>
        <dsp:cNvPr id="0" name=""/>
        <dsp:cNvSpPr/>
      </dsp:nvSpPr>
      <dsp:spPr>
        <a:xfrm>
          <a:off x="0" y="1320029"/>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0747FF-EC57-4E3F-A610-FAB997A5F9BF}">
      <dsp:nvSpPr>
        <dsp:cNvPr id="0" name=""/>
        <dsp:cNvSpPr/>
      </dsp:nvSpPr>
      <dsp:spPr>
        <a:xfrm>
          <a:off x="159647" y="1438775"/>
          <a:ext cx="290268" cy="2902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2429A3-74EC-42FF-AA25-C8DD4674673C}">
      <dsp:nvSpPr>
        <dsp:cNvPr id="0" name=""/>
        <dsp:cNvSpPr/>
      </dsp:nvSpPr>
      <dsp:spPr>
        <a:xfrm>
          <a:off x="609563" y="1320029"/>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How to create a presentation?</a:t>
          </a:r>
          <a:endParaRPr lang="en-US" sz="1600" kern="1200"/>
        </a:p>
      </dsp:txBody>
      <dsp:txXfrm>
        <a:off x="609563" y="1320029"/>
        <a:ext cx="5679902" cy="527760"/>
      </dsp:txXfrm>
    </dsp:sp>
    <dsp:sp modelId="{F2C60C7A-B759-4492-8EEF-68A3B4B234CC}">
      <dsp:nvSpPr>
        <dsp:cNvPr id="0" name=""/>
        <dsp:cNvSpPr/>
      </dsp:nvSpPr>
      <dsp:spPr>
        <a:xfrm>
          <a:off x="0" y="1979730"/>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7B881B-7C73-4E09-9438-76065B18E1BE}">
      <dsp:nvSpPr>
        <dsp:cNvPr id="0" name=""/>
        <dsp:cNvSpPr/>
      </dsp:nvSpPr>
      <dsp:spPr>
        <a:xfrm>
          <a:off x="159647" y="2098476"/>
          <a:ext cx="290268" cy="29026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F345B6-A790-4DD9-9B75-DE97495E7D88}">
      <dsp:nvSpPr>
        <dsp:cNvPr id="0" name=""/>
        <dsp:cNvSpPr/>
      </dsp:nvSpPr>
      <dsp:spPr>
        <a:xfrm>
          <a:off x="609563" y="1979730"/>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How to insert a text box?</a:t>
          </a:r>
          <a:endParaRPr lang="en-US" sz="1600" kern="1200"/>
        </a:p>
      </dsp:txBody>
      <dsp:txXfrm>
        <a:off x="609563" y="1979730"/>
        <a:ext cx="5679902" cy="527760"/>
      </dsp:txXfrm>
    </dsp:sp>
    <dsp:sp modelId="{FFCC77F8-4144-4455-95F7-E20A3527C89D}">
      <dsp:nvSpPr>
        <dsp:cNvPr id="0" name=""/>
        <dsp:cNvSpPr/>
      </dsp:nvSpPr>
      <dsp:spPr>
        <a:xfrm>
          <a:off x="0" y="2639431"/>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BC27F5-E5D5-41F5-8687-9ED1E7243063}">
      <dsp:nvSpPr>
        <dsp:cNvPr id="0" name=""/>
        <dsp:cNvSpPr/>
      </dsp:nvSpPr>
      <dsp:spPr>
        <a:xfrm>
          <a:off x="159647" y="2758177"/>
          <a:ext cx="290268" cy="29026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9D6F16-A897-4E89-A301-6BB0A795443B}">
      <dsp:nvSpPr>
        <dsp:cNvPr id="0" name=""/>
        <dsp:cNvSpPr/>
      </dsp:nvSpPr>
      <dsp:spPr>
        <a:xfrm>
          <a:off x="609563" y="2639431"/>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How to insert pictures?</a:t>
          </a:r>
          <a:endParaRPr lang="en-US" sz="1600" kern="1200"/>
        </a:p>
      </dsp:txBody>
      <dsp:txXfrm>
        <a:off x="609563" y="2639431"/>
        <a:ext cx="5679902" cy="527760"/>
      </dsp:txXfrm>
    </dsp:sp>
    <dsp:sp modelId="{12295F61-FD95-4612-9651-121BE54E5ECE}">
      <dsp:nvSpPr>
        <dsp:cNvPr id="0" name=""/>
        <dsp:cNvSpPr/>
      </dsp:nvSpPr>
      <dsp:spPr>
        <a:xfrm>
          <a:off x="0" y="3299131"/>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B39956-D28E-4C3E-8FA0-AE2DFE4E9825}">
      <dsp:nvSpPr>
        <dsp:cNvPr id="0" name=""/>
        <dsp:cNvSpPr/>
      </dsp:nvSpPr>
      <dsp:spPr>
        <a:xfrm>
          <a:off x="159647" y="3417877"/>
          <a:ext cx="290268" cy="29026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8943B6-1C0B-47B3-AACC-31C7B7EA18F4}">
      <dsp:nvSpPr>
        <dsp:cNvPr id="0" name=""/>
        <dsp:cNvSpPr/>
      </dsp:nvSpPr>
      <dsp:spPr>
        <a:xfrm>
          <a:off x="609563" y="3299131"/>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How to write in PowerPoint?</a:t>
          </a:r>
          <a:endParaRPr lang="en-US" sz="1600" kern="1200"/>
        </a:p>
      </dsp:txBody>
      <dsp:txXfrm>
        <a:off x="609563" y="3299131"/>
        <a:ext cx="5679902" cy="527760"/>
      </dsp:txXfrm>
    </dsp:sp>
    <dsp:sp modelId="{154F44DB-4DC5-49D8-B810-0F1AABC7DB2C}">
      <dsp:nvSpPr>
        <dsp:cNvPr id="0" name=""/>
        <dsp:cNvSpPr/>
      </dsp:nvSpPr>
      <dsp:spPr>
        <a:xfrm>
          <a:off x="0" y="3958832"/>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40D3D8-2F37-42D3-BFE4-2A9051D322EE}">
      <dsp:nvSpPr>
        <dsp:cNvPr id="0" name=""/>
        <dsp:cNvSpPr/>
      </dsp:nvSpPr>
      <dsp:spPr>
        <a:xfrm>
          <a:off x="159647" y="4077578"/>
          <a:ext cx="290268" cy="290268"/>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E6DAE1-CB20-4A7E-A2AB-32A84D45D125}">
      <dsp:nvSpPr>
        <dsp:cNvPr id="0" name=""/>
        <dsp:cNvSpPr/>
      </dsp:nvSpPr>
      <dsp:spPr>
        <a:xfrm>
          <a:off x="609563" y="3958832"/>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How to save content?</a:t>
          </a:r>
          <a:endParaRPr lang="en-US" sz="1600" kern="1200"/>
        </a:p>
      </dsp:txBody>
      <dsp:txXfrm>
        <a:off x="609563" y="3958832"/>
        <a:ext cx="5679902" cy="527760"/>
      </dsp:txXfrm>
    </dsp:sp>
    <dsp:sp modelId="{B1A68220-A3E0-4CE3-9141-2F625E390D94}">
      <dsp:nvSpPr>
        <dsp:cNvPr id="0" name=""/>
        <dsp:cNvSpPr/>
      </dsp:nvSpPr>
      <dsp:spPr>
        <a:xfrm>
          <a:off x="0" y="4618533"/>
          <a:ext cx="6289466" cy="52776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3761D5-7BDB-4BA0-90A8-F99B9C3601B3}">
      <dsp:nvSpPr>
        <dsp:cNvPr id="0" name=""/>
        <dsp:cNvSpPr/>
      </dsp:nvSpPr>
      <dsp:spPr>
        <a:xfrm>
          <a:off x="159647" y="4737279"/>
          <a:ext cx="290268" cy="290268"/>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C7981C-BD4B-45E6-94B0-E0DF3FE5A8CB}">
      <dsp:nvSpPr>
        <dsp:cNvPr id="0" name=""/>
        <dsp:cNvSpPr/>
      </dsp:nvSpPr>
      <dsp:spPr>
        <a:xfrm>
          <a:off x="609563" y="4618533"/>
          <a:ext cx="5679902" cy="52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855" tIns="55855" rIns="55855" bIns="55855" numCol="1" spcCol="1270" anchor="ctr" anchorCtr="0">
          <a:noAutofit/>
        </a:bodyPr>
        <a:lstStyle/>
        <a:p>
          <a:pPr marL="0" lvl="0" indent="0" algn="l" defTabSz="711200">
            <a:lnSpc>
              <a:spcPct val="90000"/>
            </a:lnSpc>
            <a:spcBef>
              <a:spcPct val="0"/>
            </a:spcBef>
            <a:spcAft>
              <a:spcPct val="35000"/>
            </a:spcAft>
            <a:buNone/>
          </a:pPr>
          <a:r>
            <a:rPr lang="en-GB" sz="1600" kern="1200"/>
            <a:t>How to record in PowerPoint?</a:t>
          </a:r>
          <a:endParaRPr lang="en-US" sz="1600" kern="1200"/>
        </a:p>
      </dsp:txBody>
      <dsp:txXfrm>
        <a:off x="609563" y="4618533"/>
        <a:ext cx="5679902" cy="527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934E9-F6B0-42E4-8941-8FB61D5EC27E}">
      <dsp:nvSpPr>
        <dsp:cNvPr id="0" name=""/>
        <dsp:cNvSpPr/>
      </dsp:nvSpPr>
      <dsp:spPr>
        <a:xfrm>
          <a:off x="0" y="628"/>
          <a:ext cx="6289466" cy="1470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7088BF-E1DD-4427-9948-A08D33B6A13E}">
      <dsp:nvSpPr>
        <dsp:cNvPr id="0" name=""/>
        <dsp:cNvSpPr/>
      </dsp:nvSpPr>
      <dsp:spPr>
        <a:xfrm>
          <a:off x="444732" y="331421"/>
          <a:ext cx="808604" cy="8086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3F8C92-F93D-4CAC-81AD-7C047773B997}">
      <dsp:nvSpPr>
        <dsp:cNvPr id="0" name=""/>
        <dsp:cNvSpPr/>
      </dsp:nvSpPr>
      <dsp:spPr>
        <a:xfrm>
          <a:off x="1698069" y="628"/>
          <a:ext cx="4591396" cy="1470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595" tIns="155595" rIns="155595" bIns="155595" numCol="1" spcCol="1270" anchor="ctr" anchorCtr="0">
          <a:noAutofit/>
        </a:bodyPr>
        <a:lstStyle/>
        <a:p>
          <a:pPr marL="0" lvl="0" indent="0" algn="l" defTabSz="1111250">
            <a:lnSpc>
              <a:spcPct val="90000"/>
            </a:lnSpc>
            <a:spcBef>
              <a:spcPct val="0"/>
            </a:spcBef>
            <a:spcAft>
              <a:spcPct val="35000"/>
            </a:spcAft>
            <a:buNone/>
          </a:pPr>
          <a:r>
            <a:rPr lang="en-GB" sz="2500" kern="1200"/>
            <a:t>Activity</a:t>
          </a:r>
          <a:endParaRPr lang="en-US" sz="2500" kern="1200"/>
        </a:p>
      </dsp:txBody>
      <dsp:txXfrm>
        <a:off x="1698069" y="628"/>
        <a:ext cx="4591396" cy="1470190"/>
      </dsp:txXfrm>
    </dsp:sp>
    <dsp:sp modelId="{30BC74C4-0961-4F3B-B220-BF4341EB5C88}">
      <dsp:nvSpPr>
        <dsp:cNvPr id="0" name=""/>
        <dsp:cNvSpPr/>
      </dsp:nvSpPr>
      <dsp:spPr>
        <a:xfrm>
          <a:off x="0" y="1838365"/>
          <a:ext cx="6289466" cy="1470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5FBBFD-2438-4E6D-B0C3-002D27F65FEE}">
      <dsp:nvSpPr>
        <dsp:cNvPr id="0" name=""/>
        <dsp:cNvSpPr/>
      </dsp:nvSpPr>
      <dsp:spPr>
        <a:xfrm>
          <a:off x="444732" y="2169158"/>
          <a:ext cx="808604" cy="8086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9FE96F-98FD-4608-9B44-62E9966BA1B2}">
      <dsp:nvSpPr>
        <dsp:cNvPr id="0" name=""/>
        <dsp:cNvSpPr/>
      </dsp:nvSpPr>
      <dsp:spPr>
        <a:xfrm>
          <a:off x="1698069" y="1838365"/>
          <a:ext cx="4591396" cy="1470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595" tIns="155595" rIns="155595" bIns="155595" numCol="1" spcCol="1270" anchor="ctr" anchorCtr="0">
          <a:noAutofit/>
        </a:bodyPr>
        <a:lstStyle/>
        <a:p>
          <a:pPr marL="0" lvl="0" indent="0" algn="l" defTabSz="1111250">
            <a:lnSpc>
              <a:spcPct val="90000"/>
            </a:lnSpc>
            <a:spcBef>
              <a:spcPct val="0"/>
            </a:spcBef>
            <a:spcAft>
              <a:spcPct val="35000"/>
            </a:spcAft>
            <a:buNone/>
          </a:pPr>
          <a:r>
            <a:rPr lang="en-GB" sz="2500" kern="1200"/>
            <a:t>Summary</a:t>
          </a:r>
          <a:endParaRPr lang="en-US" sz="2500" kern="1200"/>
        </a:p>
      </dsp:txBody>
      <dsp:txXfrm>
        <a:off x="1698069" y="1838365"/>
        <a:ext cx="4591396" cy="1470190"/>
      </dsp:txXfrm>
    </dsp:sp>
    <dsp:sp modelId="{F2FAD32E-8114-41B2-9474-37F93B4C4C0A}">
      <dsp:nvSpPr>
        <dsp:cNvPr id="0" name=""/>
        <dsp:cNvSpPr/>
      </dsp:nvSpPr>
      <dsp:spPr>
        <a:xfrm>
          <a:off x="0" y="3676103"/>
          <a:ext cx="6289466" cy="1470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D8BB12-4A87-43E9-8873-AC769572296F}">
      <dsp:nvSpPr>
        <dsp:cNvPr id="0" name=""/>
        <dsp:cNvSpPr/>
      </dsp:nvSpPr>
      <dsp:spPr>
        <a:xfrm>
          <a:off x="444732" y="4006896"/>
          <a:ext cx="808604" cy="8086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869E3C-C903-4181-B426-F44F657AEBF2}">
      <dsp:nvSpPr>
        <dsp:cNvPr id="0" name=""/>
        <dsp:cNvSpPr/>
      </dsp:nvSpPr>
      <dsp:spPr>
        <a:xfrm>
          <a:off x="1698069" y="3676103"/>
          <a:ext cx="4591396" cy="1470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595" tIns="155595" rIns="155595" bIns="155595" numCol="1" spcCol="1270" anchor="ctr" anchorCtr="0">
          <a:noAutofit/>
        </a:bodyPr>
        <a:lstStyle/>
        <a:p>
          <a:pPr marL="0" lvl="0" indent="0" algn="l" defTabSz="1111250">
            <a:lnSpc>
              <a:spcPct val="90000"/>
            </a:lnSpc>
            <a:spcBef>
              <a:spcPct val="0"/>
            </a:spcBef>
            <a:spcAft>
              <a:spcPct val="35000"/>
            </a:spcAft>
            <a:buNone/>
          </a:pPr>
          <a:r>
            <a:rPr lang="en-GB" sz="2500" kern="1200"/>
            <a:t>Thank you, any questions?</a:t>
          </a:r>
          <a:endParaRPr lang="en-US" sz="2500" kern="1200"/>
        </a:p>
      </dsp:txBody>
      <dsp:txXfrm>
        <a:off x="1698069" y="3676103"/>
        <a:ext cx="4591396" cy="14701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D51170-EEA9-4133-BECE-6B1F6AE7E987}">
      <dsp:nvSpPr>
        <dsp:cNvPr id="0" name=""/>
        <dsp:cNvSpPr/>
      </dsp:nvSpPr>
      <dsp:spPr>
        <a:xfrm>
          <a:off x="0" y="2185"/>
          <a:ext cx="6541475" cy="11075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22F9E6-1AB7-46BE-8201-8B267540AF7C}">
      <dsp:nvSpPr>
        <dsp:cNvPr id="0" name=""/>
        <dsp:cNvSpPr/>
      </dsp:nvSpPr>
      <dsp:spPr>
        <a:xfrm>
          <a:off x="335040" y="251388"/>
          <a:ext cx="609164" cy="60916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D8195C-277D-4F49-8D0A-D784970E7F1D}">
      <dsp:nvSpPr>
        <dsp:cNvPr id="0" name=""/>
        <dsp:cNvSpPr/>
      </dsp:nvSpPr>
      <dsp:spPr>
        <a:xfrm>
          <a:off x="1279245" y="2185"/>
          <a:ext cx="5262229" cy="1107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18" tIns="117218" rIns="117218" bIns="117218" numCol="1" spcCol="1270" anchor="ctr" anchorCtr="0">
          <a:noAutofit/>
        </a:bodyPr>
        <a:lstStyle/>
        <a:p>
          <a:pPr marL="0" lvl="0" indent="0" algn="l" defTabSz="977900">
            <a:lnSpc>
              <a:spcPct val="90000"/>
            </a:lnSpc>
            <a:spcBef>
              <a:spcPct val="0"/>
            </a:spcBef>
            <a:spcAft>
              <a:spcPct val="35000"/>
            </a:spcAft>
            <a:buNone/>
          </a:pPr>
          <a:r>
            <a:rPr lang="en-GB" sz="2200" kern="1200"/>
            <a:t>- Once recorded it will save automatically. </a:t>
          </a:r>
          <a:endParaRPr lang="en-US" sz="2200" kern="1200"/>
        </a:p>
      </dsp:txBody>
      <dsp:txXfrm>
        <a:off x="1279245" y="2185"/>
        <a:ext cx="5262229" cy="1107571"/>
      </dsp:txXfrm>
    </dsp:sp>
    <dsp:sp modelId="{6479C40C-FE88-4CCA-9452-94DB5685D151}">
      <dsp:nvSpPr>
        <dsp:cNvPr id="0" name=""/>
        <dsp:cNvSpPr/>
      </dsp:nvSpPr>
      <dsp:spPr>
        <a:xfrm>
          <a:off x="0" y="1386649"/>
          <a:ext cx="6541475" cy="11075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E153C5-3687-43E4-9D14-7E7F882F7231}">
      <dsp:nvSpPr>
        <dsp:cNvPr id="0" name=""/>
        <dsp:cNvSpPr/>
      </dsp:nvSpPr>
      <dsp:spPr>
        <a:xfrm>
          <a:off x="335040" y="1635853"/>
          <a:ext cx="609164" cy="60916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80BEC5-C9AA-4ED1-B640-AE8C60B5EE6C}">
      <dsp:nvSpPr>
        <dsp:cNvPr id="0" name=""/>
        <dsp:cNvSpPr/>
      </dsp:nvSpPr>
      <dsp:spPr>
        <a:xfrm>
          <a:off x="1279245" y="1386649"/>
          <a:ext cx="5262229" cy="1107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18" tIns="117218" rIns="117218" bIns="117218" numCol="1" spcCol="1270" anchor="ctr" anchorCtr="0">
          <a:noAutofit/>
        </a:bodyPr>
        <a:lstStyle/>
        <a:p>
          <a:pPr marL="0" lvl="0" indent="0" algn="l" defTabSz="977900">
            <a:lnSpc>
              <a:spcPct val="90000"/>
            </a:lnSpc>
            <a:spcBef>
              <a:spcPct val="0"/>
            </a:spcBef>
            <a:spcAft>
              <a:spcPct val="35000"/>
            </a:spcAft>
            <a:buNone/>
          </a:pPr>
          <a:r>
            <a:rPr lang="en-GB" sz="2200" kern="1200"/>
            <a:t>- You then need to embed the link into the word document. </a:t>
          </a:r>
          <a:endParaRPr lang="en-US" sz="2200" kern="1200"/>
        </a:p>
      </dsp:txBody>
      <dsp:txXfrm>
        <a:off x="1279245" y="1386649"/>
        <a:ext cx="5262229" cy="1107571"/>
      </dsp:txXfrm>
    </dsp:sp>
    <dsp:sp modelId="{90CA8F8D-3176-42FA-A658-529B7FE30336}">
      <dsp:nvSpPr>
        <dsp:cNvPr id="0" name=""/>
        <dsp:cNvSpPr/>
      </dsp:nvSpPr>
      <dsp:spPr>
        <a:xfrm>
          <a:off x="0" y="2771114"/>
          <a:ext cx="6541475" cy="11075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E26F2B-614F-4926-A6DE-B1B58F0461B4}">
      <dsp:nvSpPr>
        <dsp:cNvPr id="0" name=""/>
        <dsp:cNvSpPr/>
      </dsp:nvSpPr>
      <dsp:spPr>
        <a:xfrm>
          <a:off x="335040" y="3020318"/>
          <a:ext cx="609164" cy="60916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6ED65C-69D1-48FD-9900-B357994B4254}">
      <dsp:nvSpPr>
        <dsp:cNvPr id="0" name=""/>
        <dsp:cNvSpPr/>
      </dsp:nvSpPr>
      <dsp:spPr>
        <a:xfrm>
          <a:off x="1279245" y="2771114"/>
          <a:ext cx="5262229" cy="1107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18" tIns="117218" rIns="117218" bIns="117218" numCol="1" spcCol="1270" anchor="ctr" anchorCtr="0">
          <a:noAutofit/>
        </a:bodyPr>
        <a:lstStyle/>
        <a:p>
          <a:pPr marL="0" lvl="0" indent="0" algn="l" defTabSz="977900">
            <a:lnSpc>
              <a:spcPct val="90000"/>
            </a:lnSpc>
            <a:spcBef>
              <a:spcPct val="0"/>
            </a:spcBef>
            <a:spcAft>
              <a:spcPct val="35000"/>
            </a:spcAft>
            <a:buNone/>
          </a:pPr>
          <a:r>
            <a:rPr lang="en-GB" sz="2200" kern="1200"/>
            <a:t>- Or share the link with me and put the link on the word document. </a:t>
          </a:r>
          <a:endParaRPr lang="en-US" sz="2200" kern="1200"/>
        </a:p>
      </dsp:txBody>
      <dsp:txXfrm>
        <a:off x="1279245" y="2771114"/>
        <a:ext cx="5262229" cy="1107571"/>
      </dsp:txXfrm>
    </dsp:sp>
    <dsp:sp modelId="{7A67F859-AF57-4067-B76D-60F8B7D31150}">
      <dsp:nvSpPr>
        <dsp:cNvPr id="0" name=""/>
        <dsp:cNvSpPr/>
      </dsp:nvSpPr>
      <dsp:spPr>
        <a:xfrm>
          <a:off x="0" y="4155579"/>
          <a:ext cx="6541475" cy="11075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FC5CDE-E329-4A9A-A7CC-0E7416CD71F9}">
      <dsp:nvSpPr>
        <dsp:cNvPr id="0" name=""/>
        <dsp:cNvSpPr/>
      </dsp:nvSpPr>
      <dsp:spPr>
        <a:xfrm>
          <a:off x="335040" y="4404782"/>
          <a:ext cx="609164" cy="60916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1988F1-0C4E-4FE9-97DB-2ADAE0CD0304}">
      <dsp:nvSpPr>
        <dsp:cNvPr id="0" name=""/>
        <dsp:cNvSpPr/>
      </dsp:nvSpPr>
      <dsp:spPr>
        <a:xfrm>
          <a:off x="1279245" y="4155579"/>
          <a:ext cx="5262229" cy="11075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18" tIns="117218" rIns="117218" bIns="117218" numCol="1" spcCol="1270" anchor="ctr" anchorCtr="0">
          <a:noAutofit/>
        </a:bodyPr>
        <a:lstStyle/>
        <a:p>
          <a:pPr marL="0" lvl="0" indent="0" algn="l" defTabSz="977900">
            <a:lnSpc>
              <a:spcPct val="90000"/>
            </a:lnSpc>
            <a:spcBef>
              <a:spcPct val="0"/>
            </a:spcBef>
            <a:spcAft>
              <a:spcPct val="35000"/>
            </a:spcAft>
            <a:buNone/>
          </a:pPr>
          <a:r>
            <a:rPr lang="en-GB" sz="2200" kern="1200"/>
            <a:t>- You can also record it on teams. </a:t>
          </a:r>
          <a:endParaRPr lang="en-US" sz="2200" kern="1200"/>
        </a:p>
      </dsp:txBody>
      <dsp:txXfrm>
        <a:off x="1279245" y="4155579"/>
        <a:ext cx="5262229" cy="11075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1957F7-3E96-44DA-A0AA-163E7C673E69}">
      <dsp:nvSpPr>
        <dsp:cNvPr id="0" name=""/>
        <dsp:cNvSpPr/>
      </dsp:nvSpPr>
      <dsp:spPr>
        <a:xfrm>
          <a:off x="2111969" y="1202"/>
          <a:ext cx="8447876" cy="1232372"/>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912" tIns="313023" rIns="163912" bIns="313023" numCol="1" spcCol="1270" anchor="ctr" anchorCtr="0">
          <a:noAutofit/>
        </a:bodyPr>
        <a:lstStyle/>
        <a:p>
          <a:pPr marL="0" lvl="0" indent="0" algn="l" defTabSz="933450">
            <a:lnSpc>
              <a:spcPct val="90000"/>
            </a:lnSpc>
            <a:spcBef>
              <a:spcPct val="0"/>
            </a:spcBef>
            <a:spcAft>
              <a:spcPct val="35000"/>
            </a:spcAft>
            <a:buNone/>
          </a:pPr>
          <a:r>
            <a:rPr lang="en-US" sz="2100" kern="1200"/>
            <a:t>Set up a meeting link for yourself. </a:t>
          </a:r>
        </a:p>
      </dsp:txBody>
      <dsp:txXfrm>
        <a:off x="2111969" y="1202"/>
        <a:ext cx="8447876" cy="1232372"/>
      </dsp:txXfrm>
    </dsp:sp>
    <dsp:sp modelId="{C892EC57-4FFE-4A9A-A617-47466BF702FE}">
      <dsp:nvSpPr>
        <dsp:cNvPr id="0" name=""/>
        <dsp:cNvSpPr/>
      </dsp:nvSpPr>
      <dsp:spPr>
        <a:xfrm>
          <a:off x="0" y="1202"/>
          <a:ext cx="2111969" cy="12323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758" tIns="121731" rIns="111758" bIns="121731" numCol="1" spcCol="1270" anchor="ctr" anchorCtr="0">
          <a:noAutofit/>
        </a:bodyPr>
        <a:lstStyle/>
        <a:p>
          <a:pPr marL="0" lvl="0" indent="0" algn="ctr" defTabSz="1155700">
            <a:lnSpc>
              <a:spcPct val="90000"/>
            </a:lnSpc>
            <a:spcBef>
              <a:spcPct val="0"/>
            </a:spcBef>
            <a:spcAft>
              <a:spcPct val="35000"/>
            </a:spcAft>
            <a:buNone/>
          </a:pPr>
          <a:r>
            <a:rPr lang="en-US" sz="2600" kern="1200"/>
            <a:t>Set up</a:t>
          </a:r>
        </a:p>
      </dsp:txBody>
      <dsp:txXfrm>
        <a:off x="0" y="1202"/>
        <a:ext cx="2111969" cy="1232372"/>
      </dsp:txXfrm>
    </dsp:sp>
    <dsp:sp modelId="{F86D0A95-2304-42E9-8003-FE5B30F6AB9A}">
      <dsp:nvSpPr>
        <dsp:cNvPr id="0" name=""/>
        <dsp:cNvSpPr/>
      </dsp:nvSpPr>
      <dsp:spPr>
        <a:xfrm>
          <a:off x="2111969" y="1307517"/>
          <a:ext cx="8447876" cy="1232372"/>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912" tIns="313023" rIns="163912" bIns="313023" numCol="1" spcCol="1270" anchor="ctr" anchorCtr="0">
          <a:noAutofit/>
        </a:bodyPr>
        <a:lstStyle/>
        <a:p>
          <a:pPr marL="0" lvl="0" indent="0" algn="l" defTabSz="933450">
            <a:lnSpc>
              <a:spcPct val="90000"/>
            </a:lnSpc>
            <a:spcBef>
              <a:spcPct val="0"/>
            </a:spcBef>
            <a:spcAft>
              <a:spcPct val="35000"/>
            </a:spcAft>
            <a:buNone/>
          </a:pPr>
          <a:r>
            <a:rPr lang="en-US" sz="2100" kern="1200"/>
            <a:t>Record the meeting and put the link within the document so that I can access it. </a:t>
          </a:r>
        </a:p>
      </dsp:txBody>
      <dsp:txXfrm>
        <a:off x="2111969" y="1307517"/>
        <a:ext cx="8447876" cy="1232372"/>
      </dsp:txXfrm>
    </dsp:sp>
    <dsp:sp modelId="{6319C0A9-BC8A-48D0-8369-E8493B0C1EA5}">
      <dsp:nvSpPr>
        <dsp:cNvPr id="0" name=""/>
        <dsp:cNvSpPr/>
      </dsp:nvSpPr>
      <dsp:spPr>
        <a:xfrm>
          <a:off x="0" y="1307517"/>
          <a:ext cx="2111969" cy="12323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758" tIns="121731" rIns="111758" bIns="121731" numCol="1" spcCol="1270" anchor="ctr" anchorCtr="0">
          <a:noAutofit/>
        </a:bodyPr>
        <a:lstStyle/>
        <a:p>
          <a:pPr marL="0" lvl="0" indent="0" algn="ctr" defTabSz="1155700">
            <a:lnSpc>
              <a:spcPct val="90000"/>
            </a:lnSpc>
            <a:spcBef>
              <a:spcPct val="0"/>
            </a:spcBef>
            <a:spcAft>
              <a:spcPct val="35000"/>
            </a:spcAft>
            <a:buNone/>
          </a:pPr>
          <a:r>
            <a:rPr lang="en-US" sz="2600" kern="1200"/>
            <a:t>Record</a:t>
          </a:r>
        </a:p>
      </dsp:txBody>
      <dsp:txXfrm>
        <a:off x="0" y="1307517"/>
        <a:ext cx="2111969" cy="1232372"/>
      </dsp:txXfrm>
    </dsp:sp>
    <dsp:sp modelId="{86354C50-03E4-4EF4-9A7D-1B1DF64F8F73}">
      <dsp:nvSpPr>
        <dsp:cNvPr id="0" name=""/>
        <dsp:cNvSpPr/>
      </dsp:nvSpPr>
      <dsp:spPr>
        <a:xfrm>
          <a:off x="2111969" y="2613832"/>
          <a:ext cx="8447876" cy="1232372"/>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912" tIns="313023" rIns="163912" bIns="313023" numCol="1" spcCol="1270" anchor="ctr" anchorCtr="0">
          <a:noAutofit/>
        </a:bodyPr>
        <a:lstStyle/>
        <a:p>
          <a:pPr marL="0" lvl="0" indent="0" algn="l" defTabSz="933450">
            <a:lnSpc>
              <a:spcPct val="90000"/>
            </a:lnSpc>
            <a:spcBef>
              <a:spcPct val="0"/>
            </a:spcBef>
            <a:spcAft>
              <a:spcPct val="35000"/>
            </a:spcAft>
            <a:buNone/>
          </a:pPr>
          <a:r>
            <a:rPr lang="en-US" sz="2100" kern="1200"/>
            <a:t>Let's take a look.</a:t>
          </a:r>
        </a:p>
      </dsp:txBody>
      <dsp:txXfrm>
        <a:off x="2111969" y="2613832"/>
        <a:ext cx="8447876" cy="1232372"/>
      </dsp:txXfrm>
    </dsp:sp>
    <dsp:sp modelId="{2F2EB4B1-1599-4824-AE80-9F00783885C4}">
      <dsp:nvSpPr>
        <dsp:cNvPr id="0" name=""/>
        <dsp:cNvSpPr/>
      </dsp:nvSpPr>
      <dsp:spPr>
        <a:xfrm>
          <a:off x="0" y="2613832"/>
          <a:ext cx="2111969" cy="12323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758" tIns="121731" rIns="111758" bIns="121731" numCol="1" spcCol="1270" anchor="ctr" anchorCtr="0">
          <a:noAutofit/>
        </a:bodyPr>
        <a:lstStyle/>
        <a:p>
          <a:pPr marL="0" lvl="0" indent="0" algn="ctr" defTabSz="1155700">
            <a:lnSpc>
              <a:spcPct val="90000"/>
            </a:lnSpc>
            <a:spcBef>
              <a:spcPct val="0"/>
            </a:spcBef>
            <a:spcAft>
              <a:spcPct val="35000"/>
            </a:spcAft>
            <a:buNone/>
          </a:pPr>
          <a:r>
            <a:rPr lang="en-US" sz="2600" kern="1200"/>
            <a:t>Let</a:t>
          </a:r>
        </a:p>
      </dsp:txBody>
      <dsp:txXfrm>
        <a:off x="0" y="2613832"/>
        <a:ext cx="2111969" cy="123237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126470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110822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753855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59884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997097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687138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063080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799839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604946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022275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10/26/2022</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030210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10/26/2022</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295631261"/>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69" r:id="rId6"/>
    <p:sldLayoutId id="2147483865" r:id="rId7"/>
    <p:sldLayoutId id="2147483866" r:id="rId8"/>
    <p:sldLayoutId id="2147483867" r:id="rId9"/>
    <p:sldLayoutId id="2147483868" r:id="rId10"/>
    <p:sldLayoutId id="2147483870"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71870" y="749595"/>
            <a:ext cx="5645888" cy="3902149"/>
          </a:xfrm>
        </p:spPr>
        <p:txBody>
          <a:bodyPr anchor="t">
            <a:normAutofit/>
          </a:bodyPr>
          <a:lstStyle/>
          <a:p>
            <a:r>
              <a:rPr lang="en-GB" sz="5100" b="1" u="sng"/>
              <a:t>How to create and record a presentation?</a:t>
            </a:r>
            <a:endParaRPr lang="en-US"/>
          </a:p>
        </p:txBody>
      </p:sp>
      <p:sp>
        <p:nvSpPr>
          <p:cNvPr id="3" name="Subtitle 2"/>
          <p:cNvSpPr>
            <a:spLocks noGrp="1"/>
          </p:cNvSpPr>
          <p:nvPr>
            <p:ph type="subTitle" idx="1"/>
          </p:nvPr>
        </p:nvSpPr>
        <p:spPr>
          <a:xfrm>
            <a:off x="871870" y="4651745"/>
            <a:ext cx="4890977" cy="999460"/>
          </a:xfrm>
        </p:spPr>
        <p:txBody>
          <a:bodyPr anchor="b">
            <a:normAutofit/>
          </a:bodyPr>
          <a:lstStyle/>
          <a:p>
            <a:pPr algn="l"/>
            <a:r>
              <a:rPr lang="en-GB"/>
              <a:t>By Zita Draper </a:t>
            </a:r>
          </a:p>
        </p:txBody>
      </p:sp>
      <p:pic>
        <p:nvPicPr>
          <p:cNvPr id="20" name="Picture 3" descr="A splash of colours on a white surface">
            <a:extLst>
              <a:ext uri="{FF2B5EF4-FFF2-40B4-BE49-F238E27FC236}">
                <a16:creationId xmlns:a16="http://schemas.microsoft.com/office/drawing/2014/main" id="{1033E141-D65F-145E-54FE-597B279CC0E8}"/>
              </a:ext>
            </a:extLst>
          </p:cNvPr>
          <p:cNvPicPr>
            <a:picLocks noChangeAspect="1"/>
          </p:cNvPicPr>
          <p:nvPr/>
        </p:nvPicPr>
        <p:blipFill rotWithShape="1">
          <a:blip r:embed="rId2"/>
          <a:srcRect r="31132" b="-2"/>
          <a:stretch/>
        </p:blipFill>
        <p:spPr>
          <a:xfrm>
            <a:off x="5764982" y="-6350"/>
            <a:ext cx="6427018" cy="6863892"/>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42" name="Straight Connector 41">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5"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CA7A60-8DF8-4B78-BFE3-B372B90AB9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23">
            <a:extLst>
              <a:ext uri="{FF2B5EF4-FFF2-40B4-BE49-F238E27FC236}">
                <a16:creationId xmlns:a16="http://schemas.microsoft.com/office/drawing/2014/main" id="{FF4BD241-F172-410B-B0DE-9D7344B35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4850735" cy="685799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2320626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320626 w 6125882"/>
              <a:gd name="connsiteY4" fmla="*/ 0 h 6857998"/>
              <a:gd name="connsiteX0" fmla="*/ 2034528 w 5839784"/>
              <a:gd name="connsiteY0" fmla="*/ 0 h 6857998"/>
              <a:gd name="connsiteX1" fmla="*/ 5839784 w 5839784"/>
              <a:gd name="connsiteY1" fmla="*/ 0 h 6857998"/>
              <a:gd name="connsiteX2" fmla="*/ 5839784 w 5839784"/>
              <a:gd name="connsiteY2" fmla="*/ 6857998 h 6857998"/>
              <a:gd name="connsiteX3" fmla="*/ 0 w 5839784"/>
              <a:gd name="connsiteY3" fmla="*/ 6856093 h 6857998"/>
              <a:gd name="connsiteX4" fmla="*/ 2034528 w 5839784"/>
              <a:gd name="connsiteY4" fmla="*/ 0 h 6857998"/>
              <a:gd name="connsiteX0" fmla="*/ 2482758 w 5839784"/>
              <a:gd name="connsiteY0" fmla="*/ 10951 h 6857998"/>
              <a:gd name="connsiteX1" fmla="*/ 5839784 w 5839784"/>
              <a:gd name="connsiteY1" fmla="*/ 0 h 6857998"/>
              <a:gd name="connsiteX2" fmla="*/ 5839784 w 5839784"/>
              <a:gd name="connsiteY2" fmla="*/ 6857998 h 6857998"/>
              <a:gd name="connsiteX3" fmla="*/ 0 w 5839784"/>
              <a:gd name="connsiteY3" fmla="*/ 6856093 h 6857998"/>
              <a:gd name="connsiteX4" fmla="*/ 2482758 w 5839784"/>
              <a:gd name="connsiteY4" fmla="*/ 10951 h 6857998"/>
              <a:gd name="connsiteX0" fmla="*/ 2495565 w 5839784"/>
              <a:gd name="connsiteY0" fmla="*/ 0 h 6857998"/>
              <a:gd name="connsiteX1" fmla="*/ 5839784 w 5839784"/>
              <a:gd name="connsiteY1" fmla="*/ 0 h 6857998"/>
              <a:gd name="connsiteX2" fmla="*/ 5839784 w 5839784"/>
              <a:gd name="connsiteY2" fmla="*/ 6857998 h 6857998"/>
              <a:gd name="connsiteX3" fmla="*/ 0 w 5839784"/>
              <a:gd name="connsiteY3" fmla="*/ 6856093 h 6857998"/>
              <a:gd name="connsiteX4" fmla="*/ 2495565 w 5839784"/>
              <a:gd name="connsiteY4" fmla="*/ 0 h 6857998"/>
              <a:gd name="connsiteX0" fmla="*/ 2328480 w 5672699"/>
              <a:gd name="connsiteY0" fmla="*/ 0 h 6857998"/>
              <a:gd name="connsiteX1" fmla="*/ 5672699 w 5672699"/>
              <a:gd name="connsiteY1" fmla="*/ 0 h 6857998"/>
              <a:gd name="connsiteX2" fmla="*/ 5672699 w 5672699"/>
              <a:gd name="connsiteY2" fmla="*/ 6857998 h 6857998"/>
              <a:gd name="connsiteX3" fmla="*/ 0 w 5672699"/>
              <a:gd name="connsiteY3" fmla="*/ 6856093 h 6857998"/>
              <a:gd name="connsiteX4" fmla="*/ 2328480 w 5672699"/>
              <a:gd name="connsiteY4" fmla="*/ 0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2699" h="6857998">
                <a:moveTo>
                  <a:pt x="2328480" y="0"/>
                </a:moveTo>
                <a:lnTo>
                  <a:pt x="5672699" y="0"/>
                </a:lnTo>
                <a:lnTo>
                  <a:pt x="5672699" y="6857998"/>
                </a:lnTo>
                <a:lnTo>
                  <a:pt x="0" y="6856093"/>
                </a:lnTo>
                <a:lnTo>
                  <a:pt x="232848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A82C96-B915-4FAD-C8FC-DFE8019F7350}"/>
              </a:ext>
            </a:extLst>
          </p:cNvPr>
          <p:cNvSpPr>
            <a:spLocks noGrp="1"/>
          </p:cNvSpPr>
          <p:nvPr>
            <p:ph type="title"/>
          </p:nvPr>
        </p:nvSpPr>
        <p:spPr>
          <a:xfrm>
            <a:off x="-50" y="2546567"/>
            <a:ext cx="4149090" cy="1054179"/>
          </a:xfrm>
        </p:spPr>
        <p:txBody>
          <a:bodyPr anchor="t">
            <a:normAutofit/>
          </a:bodyPr>
          <a:lstStyle/>
          <a:p>
            <a:r>
              <a:rPr lang="en-GB" sz="5400" b="1" u="sng"/>
              <a:t>Content</a:t>
            </a:r>
            <a:endParaRPr lang="en-US" sz="5400"/>
          </a:p>
        </p:txBody>
      </p:sp>
      <p:cxnSp>
        <p:nvCxnSpPr>
          <p:cNvPr id="13" name="Straight Connector 12">
            <a:extLst>
              <a:ext uri="{FF2B5EF4-FFF2-40B4-BE49-F238E27FC236}">
                <a16:creationId xmlns:a16="http://schemas.microsoft.com/office/drawing/2014/main" id="{F1CEFB97-33B1-4F90-A6B8-EAA26EEA1E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793" y="4305300"/>
            <a:ext cx="4515220" cy="25527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87F7518-DD87-2E55-34CF-F118254FF555}"/>
              </a:ext>
            </a:extLst>
          </p:cNvPr>
          <p:cNvGraphicFramePr>
            <a:graphicFrameLocks noGrp="1"/>
          </p:cNvGraphicFramePr>
          <p:nvPr>
            <p:ph idx="1"/>
            <p:extLst>
              <p:ext uri="{D42A27DB-BD31-4B8C-83A1-F6EECF244321}">
                <p14:modId xmlns:p14="http://schemas.microsoft.com/office/powerpoint/2010/main" val="3809000484"/>
              </p:ext>
            </p:extLst>
          </p:nvPr>
        </p:nvGraphicFramePr>
        <p:xfrm>
          <a:off x="5146923" y="832268"/>
          <a:ext cx="6289466" cy="51469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448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CA7A60-8DF8-4B78-BFE3-B372B90AB9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23">
            <a:extLst>
              <a:ext uri="{FF2B5EF4-FFF2-40B4-BE49-F238E27FC236}">
                <a16:creationId xmlns:a16="http://schemas.microsoft.com/office/drawing/2014/main" id="{FF4BD241-F172-410B-B0DE-9D7344B35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4850735" cy="685799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2320626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320626 w 6125882"/>
              <a:gd name="connsiteY4" fmla="*/ 0 h 6857998"/>
              <a:gd name="connsiteX0" fmla="*/ 2034528 w 5839784"/>
              <a:gd name="connsiteY0" fmla="*/ 0 h 6857998"/>
              <a:gd name="connsiteX1" fmla="*/ 5839784 w 5839784"/>
              <a:gd name="connsiteY1" fmla="*/ 0 h 6857998"/>
              <a:gd name="connsiteX2" fmla="*/ 5839784 w 5839784"/>
              <a:gd name="connsiteY2" fmla="*/ 6857998 h 6857998"/>
              <a:gd name="connsiteX3" fmla="*/ 0 w 5839784"/>
              <a:gd name="connsiteY3" fmla="*/ 6856093 h 6857998"/>
              <a:gd name="connsiteX4" fmla="*/ 2034528 w 5839784"/>
              <a:gd name="connsiteY4" fmla="*/ 0 h 6857998"/>
              <a:gd name="connsiteX0" fmla="*/ 2482758 w 5839784"/>
              <a:gd name="connsiteY0" fmla="*/ 10951 h 6857998"/>
              <a:gd name="connsiteX1" fmla="*/ 5839784 w 5839784"/>
              <a:gd name="connsiteY1" fmla="*/ 0 h 6857998"/>
              <a:gd name="connsiteX2" fmla="*/ 5839784 w 5839784"/>
              <a:gd name="connsiteY2" fmla="*/ 6857998 h 6857998"/>
              <a:gd name="connsiteX3" fmla="*/ 0 w 5839784"/>
              <a:gd name="connsiteY3" fmla="*/ 6856093 h 6857998"/>
              <a:gd name="connsiteX4" fmla="*/ 2482758 w 5839784"/>
              <a:gd name="connsiteY4" fmla="*/ 10951 h 6857998"/>
              <a:gd name="connsiteX0" fmla="*/ 2495565 w 5839784"/>
              <a:gd name="connsiteY0" fmla="*/ 0 h 6857998"/>
              <a:gd name="connsiteX1" fmla="*/ 5839784 w 5839784"/>
              <a:gd name="connsiteY1" fmla="*/ 0 h 6857998"/>
              <a:gd name="connsiteX2" fmla="*/ 5839784 w 5839784"/>
              <a:gd name="connsiteY2" fmla="*/ 6857998 h 6857998"/>
              <a:gd name="connsiteX3" fmla="*/ 0 w 5839784"/>
              <a:gd name="connsiteY3" fmla="*/ 6856093 h 6857998"/>
              <a:gd name="connsiteX4" fmla="*/ 2495565 w 5839784"/>
              <a:gd name="connsiteY4" fmla="*/ 0 h 6857998"/>
              <a:gd name="connsiteX0" fmla="*/ 2328480 w 5672699"/>
              <a:gd name="connsiteY0" fmla="*/ 0 h 6857998"/>
              <a:gd name="connsiteX1" fmla="*/ 5672699 w 5672699"/>
              <a:gd name="connsiteY1" fmla="*/ 0 h 6857998"/>
              <a:gd name="connsiteX2" fmla="*/ 5672699 w 5672699"/>
              <a:gd name="connsiteY2" fmla="*/ 6857998 h 6857998"/>
              <a:gd name="connsiteX3" fmla="*/ 0 w 5672699"/>
              <a:gd name="connsiteY3" fmla="*/ 6856093 h 6857998"/>
              <a:gd name="connsiteX4" fmla="*/ 2328480 w 5672699"/>
              <a:gd name="connsiteY4" fmla="*/ 0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2699" h="6857998">
                <a:moveTo>
                  <a:pt x="2328480" y="0"/>
                </a:moveTo>
                <a:lnTo>
                  <a:pt x="5672699" y="0"/>
                </a:lnTo>
                <a:lnTo>
                  <a:pt x="5672699" y="6857998"/>
                </a:lnTo>
                <a:lnTo>
                  <a:pt x="0" y="6856093"/>
                </a:lnTo>
                <a:lnTo>
                  <a:pt x="232848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830018-AD9D-46C7-D9FE-35E8BF4BB6C5}"/>
              </a:ext>
            </a:extLst>
          </p:cNvPr>
          <p:cNvSpPr>
            <a:spLocks noGrp="1"/>
          </p:cNvSpPr>
          <p:nvPr>
            <p:ph type="title"/>
          </p:nvPr>
        </p:nvSpPr>
        <p:spPr>
          <a:xfrm>
            <a:off x="-52241" y="2421307"/>
            <a:ext cx="4963282" cy="1294261"/>
          </a:xfrm>
        </p:spPr>
        <p:txBody>
          <a:bodyPr anchor="t">
            <a:normAutofit/>
          </a:bodyPr>
          <a:lstStyle/>
          <a:p>
            <a:r>
              <a:rPr lang="en-GB" sz="4800" b="1" u="sng"/>
              <a:t>Continued</a:t>
            </a:r>
            <a:endParaRPr lang="en-GB" sz="4800"/>
          </a:p>
        </p:txBody>
      </p:sp>
      <p:cxnSp>
        <p:nvCxnSpPr>
          <p:cNvPr id="13" name="Straight Connector 12">
            <a:extLst>
              <a:ext uri="{FF2B5EF4-FFF2-40B4-BE49-F238E27FC236}">
                <a16:creationId xmlns:a16="http://schemas.microsoft.com/office/drawing/2014/main" id="{F1CEFB97-33B1-4F90-A6B8-EAA26EEA1E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793" y="4305300"/>
            <a:ext cx="4515220" cy="25527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AACE9E7-BA05-C5C5-E00D-E23C625646ED}"/>
              </a:ext>
            </a:extLst>
          </p:cNvPr>
          <p:cNvGraphicFramePr>
            <a:graphicFrameLocks noGrp="1"/>
          </p:cNvGraphicFramePr>
          <p:nvPr>
            <p:ph idx="1"/>
            <p:extLst>
              <p:ext uri="{D42A27DB-BD31-4B8C-83A1-F6EECF244321}">
                <p14:modId xmlns:p14="http://schemas.microsoft.com/office/powerpoint/2010/main" val="4201124914"/>
              </p:ext>
            </p:extLst>
          </p:nvPr>
        </p:nvGraphicFramePr>
        <p:xfrm>
          <a:off x="5146923" y="832268"/>
          <a:ext cx="6289466" cy="51469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6759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5341F-CBFF-78FC-9517-CCC3BF890DBB}"/>
              </a:ext>
            </a:extLst>
          </p:cNvPr>
          <p:cNvSpPr>
            <a:spLocks noGrp="1"/>
          </p:cNvSpPr>
          <p:nvPr>
            <p:ph type="title"/>
          </p:nvPr>
        </p:nvSpPr>
        <p:spPr/>
        <p:txBody>
          <a:bodyPr/>
          <a:lstStyle/>
          <a:p>
            <a:r>
              <a:rPr lang="en-GB" b="1" u="sng"/>
              <a:t>Aims and learning objectives</a:t>
            </a:r>
          </a:p>
        </p:txBody>
      </p:sp>
      <p:sp>
        <p:nvSpPr>
          <p:cNvPr id="3" name="Content Placeholder 2">
            <a:extLst>
              <a:ext uri="{FF2B5EF4-FFF2-40B4-BE49-F238E27FC236}">
                <a16:creationId xmlns:a16="http://schemas.microsoft.com/office/drawing/2014/main" id="{7840381C-9C12-4B4C-78A8-848FF9C9DDF5}"/>
              </a:ext>
            </a:extLst>
          </p:cNvPr>
          <p:cNvSpPr>
            <a:spLocks noGrp="1"/>
          </p:cNvSpPr>
          <p:nvPr>
            <p:ph idx="1"/>
          </p:nvPr>
        </p:nvSpPr>
        <p:spPr/>
        <p:txBody>
          <a:bodyPr vert="horz" lIns="91440" tIns="45720" rIns="91440" bIns="45720" rtlCol="0" anchor="t">
            <a:normAutofit/>
          </a:bodyPr>
          <a:lstStyle/>
          <a:p>
            <a:r>
              <a:rPr lang="en-GB"/>
              <a:t>The aim of today's session is for student to be able at the end of the session to be able to create a PowerPoint presentation and to record a PowerPoint presentation. </a:t>
            </a:r>
          </a:p>
          <a:p>
            <a:endParaRPr lang="en-GB"/>
          </a:p>
          <a:p>
            <a:r>
              <a:rPr lang="en-GB"/>
              <a:t>By the end of today's lesson students should be able to demonstrate that they understand how to create a PowerPoint and record over one. </a:t>
            </a:r>
          </a:p>
        </p:txBody>
      </p:sp>
      <p:pic>
        <p:nvPicPr>
          <p:cNvPr id="4" name="Graphic 4" descr="Bullseye outline">
            <a:extLst>
              <a:ext uri="{FF2B5EF4-FFF2-40B4-BE49-F238E27FC236}">
                <a16:creationId xmlns:a16="http://schemas.microsoft.com/office/drawing/2014/main" id="{4709637F-D25A-64EB-BAD7-ACC1122C62A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857053" y="5219218"/>
            <a:ext cx="914400" cy="914400"/>
          </a:xfrm>
          <a:prstGeom prst="rect">
            <a:avLst/>
          </a:prstGeom>
        </p:spPr>
      </p:pic>
    </p:spTree>
    <p:extLst>
      <p:ext uri="{BB962C8B-B14F-4D97-AF65-F5344CB8AC3E}">
        <p14:creationId xmlns:p14="http://schemas.microsoft.com/office/powerpoint/2010/main" val="1485959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F0A9D0-BB35-4CAB-B92D-E061B9D8E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52F5DE35-776B-4C7D-AF2E-514E68BDD2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0"/>
            <a:ext cx="698360" cy="57024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A65E4E8-1272-4386-BDFE-0129D7A7E2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9642143" y="0"/>
            <a:ext cx="2549857" cy="207446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6515F51-DBC6-42B8-9C34-749F69BB656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97737" y="0"/>
            <a:ext cx="1294263" cy="599136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5516113-4753-2B57-BFAA-2BBD8F102C76}"/>
              </a:ext>
            </a:extLst>
          </p:cNvPr>
          <p:cNvSpPr>
            <a:spLocks noGrp="1"/>
          </p:cNvSpPr>
          <p:nvPr>
            <p:ph type="title"/>
          </p:nvPr>
        </p:nvSpPr>
        <p:spPr>
          <a:xfrm>
            <a:off x="1129553" y="638174"/>
            <a:ext cx="10529048" cy="1476375"/>
          </a:xfrm>
        </p:spPr>
        <p:txBody>
          <a:bodyPr>
            <a:normAutofit/>
          </a:bodyPr>
          <a:lstStyle/>
          <a:p>
            <a:r>
              <a:rPr lang="en-GB" b="1" u="sng"/>
              <a:t>What is a presentation?</a:t>
            </a:r>
            <a:endParaRPr lang="en-US"/>
          </a:p>
        </p:txBody>
      </p:sp>
      <p:cxnSp>
        <p:nvCxnSpPr>
          <p:cNvPr id="17" name="Straight Connector 16">
            <a:extLst>
              <a:ext uri="{FF2B5EF4-FFF2-40B4-BE49-F238E27FC236}">
                <a16:creationId xmlns:a16="http://schemas.microsoft.com/office/drawing/2014/main" id="{873F5967-4993-405D-A3E6-84DCEFF44C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2403086" cy="103723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A728B73-5989-844B-2D18-103E42753D1D}"/>
              </a:ext>
            </a:extLst>
          </p:cNvPr>
          <p:cNvSpPr>
            <a:spLocks noGrp="1"/>
          </p:cNvSpPr>
          <p:nvPr>
            <p:ph idx="1"/>
          </p:nvPr>
        </p:nvSpPr>
        <p:spPr>
          <a:xfrm>
            <a:off x="1129553" y="2114549"/>
            <a:ext cx="4632341" cy="4190331"/>
          </a:xfrm>
        </p:spPr>
        <p:txBody>
          <a:bodyPr vert="horz" lIns="91440" tIns="45720" rIns="91440" bIns="45720" rtlCol="0">
            <a:normAutofit/>
          </a:bodyPr>
          <a:lstStyle/>
          <a:p>
            <a:pPr>
              <a:lnSpc>
                <a:spcPct val="90000"/>
              </a:lnSpc>
            </a:pPr>
            <a:r>
              <a:rPr lang="en-GB"/>
              <a:t>A way to present your work. </a:t>
            </a:r>
            <a:endParaRPr lang="en-US"/>
          </a:p>
          <a:p>
            <a:pPr>
              <a:lnSpc>
                <a:spcPct val="90000"/>
              </a:lnSpc>
            </a:pPr>
            <a:r>
              <a:rPr lang="en-GB"/>
              <a:t>It allows you to be creative. </a:t>
            </a:r>
          </a:p>
          <a:p>
            <a:pPr>
              <a:lnSpc>
                <a:spcPct val="90000"/>
              </a:lnSpc>
            </a:pPr>
            <a:r>
              <a:rPr lang="en-GB"/>
              <a:t>Allows for graphs. </a:t>
            </a:r>
          </a:p>
          <a:p>
            <a:pPr>
              <a:lnSpc>
                <a:spcPct val="90000"/>
              </a:lnSpc>
            </a:pPr>
            <a:r>
              <a:rPr lang="en-GB"/>
              <a:t>Helps you demonstrate what you are explaining.</a:t>
            </a:r>
          </a:p>
          <a:p>
            <a:pPr>
              <a:lnSpc>
                <a:spcPct val="90000"/>
              </a:lnSpc>
            </a:pPr>
            <a:r>
              <a:rPr lang="en-GB"/>
              <a:t>Presenting is a life skill and one that you will use as you move through this course.</a:t>
            </a:r>
          </a:p>
          <a:p>
            <a:pPr>
              <a:lnSpc>
                <a:spcPct val="90000"/>
              </a:lnSpc>
            </a:pPr>
            <a:r>
              <a:rPr lang="en-GB"/>
              <a:t>It is also a skill you will need to utilise during your future career.</a:t>
            </a:r>
          </a:p>
        </p:txBody>
      </p:sp>
      <p:cxnSp>
        <p:nvCxnSpPr>
          <p:cNvPr id="19" name="Straight Connector 18">
            <a:extLst>
              <a:ext uri="{FF2B5EF4-FFF2-40B4-BE49-F238E27FC236}">
                <a16:creationId xmlns:a16="http://schemas.microsoft.com/office/drawing/2014/main" id="{A3A523CC-BD6C-4A0D-B9DB-1DC2CE1E22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807758" y="5501473"/>
            <a:ext cx="5455709" cy="135652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4" name="Graphic 4" descr="Teacher outline">
            <a:extLst>
              <a:ext uri="{FF2B5EF4-FFF2-40B4-BE49-F238E27FC236}">
                <a16:creationId xmlns:a16="http://schemas.microsoft.com/office/drawing/2014/main" id="{29A7B4C7-B1C4-7250-53E5-A16E70AC2D5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98492" y="2114549"/>
            <a:ext cx="4210052" cy="4210052"/>
          </a:xfrm>
          <a:prstGeom prst="rect">
            <a:avLst/>
          </a:prstGeom>
        </p:spPr>
      </p:pic>
    </p:spTree>
    <p:extLst>
      <p:ext uri="{BB962C8B-B14F-4D97-AF65-F5344CB8AC3E}">
        <p14:creationId xmlns:p14="http://schemas.microsoft.com/office/powerpoint/2010/main" val="3448448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54E23-B6C7-509B-CBC1-5518D25048DF}"/>
              </a:ext>
            </a:extLst>
          </p:cNvPr>
          <p:cNvSpPr>
            <a:spLocks noGrp="1"/>
          </p:cNvSpPr>
          <p:nvPr>
            <p:ph type="title"/>
          </p:nvPr>
        </p:nvSpPr>
        <p:spPr/>
        <p:txBody>
          <a:bodyPr/>
          <a:lstStyle/>
          <a:p>
            <a:pPr algn="ctr"/>
            <a:r>
              <a:rPr lang="en-GB" b="1" u="sng"/>
              <a:t>How to create a PowerPoint presentation?</a:t>
            </a:r>
            <a:endParaRPr lang="en-US"/>
          </a:p>
        </p:txBody>
      </p:sp>
      <p:sp>
        <p:nvSpPr>
          <p:cNvPr id="3" name="Content Placeholder 2">
            <a:extLst>
              <a:ext uri="{FF2B5EF4-FFF2-40B4-BE49-F238E27FC236}">
                <a16:creationId xmlns:a16="http://schemas.microsoft.com/office/drawing/2014/main" id="{2983A880-8B61-F746-B355-0F92A04E9621}"/>
              </a:ext>
            </a:extLst>
          </p:cNvPr>
          <p:cNvSpPr>
            <a:spLocks noGrp="1"/>
          </p:cNvSpPr>
          <p:nvPr>
            <p:ph idx="1"/>
          </p:nvPr>
        </p:nvSpPr>
        <p:spPr/>
        <p:txBody>
          <a:bodyPr vert="horz" lIns="91440" tIns="45720" rIns="91440" bIns="45720" rtlCol="0" anchor="t">
            <a:normAutofit/>
          </a:bodyPr>
          <a:lstStyle/>
          <a:p>
            <a:pPr>
              <a:lnSpc>
                <a:spcPct val="200000"/>
              </a:lnSpc>
            </a:pPr>
            <a:r>
              <a:rPr lang="en-GB"/>
              <a:t>Go to UWTSD HWB. </a:t>
            </a:r>
            <a:endParaRPr lang="en-US"/>
          </a:p>
          <a:p>
            <a:pPr>
              <a:lnSpc>
                <a:spcPct val="200000"/>
              </a:lnSpc>
            </a:pPr>
            <a:r>
              <a:rPr lang="en-GB"/>
              <a:t>Log in and click on the tab that says one drive, it will have a cloud option on it. </a:t>
            </a:r>
          </a:p>
          <a:p>
            <a:pPr>
              <a:lnSpc>
                <a:spcPct val="200000"/>
              </a:lnSpc>
            </a:pPr>
            <a:r>
              <a:rPr lang="en-GB"/>
              <a:t>It will look like this; </a:t>
            </a:r>
          </a:p>
        </p:txBody>
      </p:sp>
    </p:spTree>
    <p:extLst>
      <p:ext uri="{BB962C8B-B14F-4D97-AF65-F5344CB8AC3E}">
        <p14:creationId xmlns:p14="http://schemas.microsoft.com/office/powerpoint/2010/main" val="2873463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Graphical user interface&#10;&#10;Description automatically generated">
            <a:extLst>
              <a:ext uri="{FF2B5EF4-FFF2-40B4-BE49-F238E27FC236}">
                <a16:creationId xmlns:a16="http://schemas.microsoft.com/office/drawing/2014/main" id="{E48CC15E-5FAB-0E0A-B664-586491EA2ADD}"/>
              </a:ext>
            </a:extLst>
          </p:cNvPr>
          <p:cNvPicPr>
            <a:picLocks noChangeAspect="1"/>
          </p:cNvPicPr>
          <p:nvPr/>
        </p:nvPicPr>
        <p:blipFill>
          <a:blip r:embed="rId2"/>
          <a:stretch>
            <a:fillRect/>
          </a:stretch>
        </p:blipFill>
        <p:spPr>
          <a:xfrm>
            <a:off x="-1929" y="-39016"/>
            <a:ext cx="5463252" cy="3068158"/>
          </a:xfrm>
          <a:prstGeom prst="rect">
            <a:avLst/>
          </a:prstGeom>
        </p:spPr>
      </p:pic>
      <p:sp>
        <p:nvSpPr>
          <p:cNvPr id="5" name="Arrow: Down 4">
            <a:extLst>
              <a:ext uri="{FF2B5EF4-FFF2-40B4-BE49-F238E27FC236}">
                <a16:creationId xmlns:a16="http://schemas.microsoft.com/office/drawing/2014/main" id="{9060E2E4-6683-24F2-49DC-138C07AF3D8E}"/>
              </a:ext>
            </a:extLst>
          </p:cNvPr>
          <p:cNvSpPr/>
          <p:nvPr/>
        </p:nvSpPr>
        <p:spPr>
          <a:xfrm flipH="1">
            <a:off x="4204292" y="142580"/>
            <a:ext cx="231493" cy="520861"/>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6" descr="Table&#10;&#10;Description automatically generated">
            <a:extLst>
              <a:ext uri="{FF2B5EF4-FFF2-40B4-BE49-F238E27FC236}">
                <a16:creationId xmlns:a16="http://schemas.microsoft.com/office/drawing/2014/main" id="{6F19EEB1-1196-4ED4-0AB5-CCEC621D3A6B}"/>
              </a:ext>
            </a:extLst>
          </p:cNvPr>
          <p:cNvPicPr>
            <a:picLocks noChangeAspect="1"/>
          </p:cNvPicPr>
          <p:nvPr/>
        </p:nvPicPr>
        <p:blipFill>
          <a:blip r:embed="rId3"/>
          <a:stretch>
            <a:fillRect/>
          </a:stretch>
        </p:blipFill>
        <p:spPr>
          <a:xfrm>
            <a:off x="6422020" y="3999632"/>
            <a:ext cx="5771908" cy="2784481"/>
          </a:xfrm>
          <a:prstGeom prst="rect">
            <a:avLst/>
          </a:prstGeom>
        </p:spPr>
      </p:pic>
      <p:sp>
        <p:nvSpPr>
          <p:cNvPr id="7" name="Arrow: Down 6">
            <a:extLst>
              <a:ext uri="{FF2B5EF4-FFF2-40B4-BE49-F238E27FC236}">
                <a16:creationId xmlns:a16="http://schemas.microsoft.com/office/drawing/2014/main" id="{86083744-21E2-AC0D-7F26-1C67F35B0292}"/>
              </a:ext>
            </a:extLst>
          </p:cNvPr>
          <p:cNvSpPr/>
          <p:nvPr/>
        </p:nvSpPr>
        <p:spPr>
          <a:xfrm rot="16200000" flipH="1">
            <a:off x="5641481" y="2881921"/>
            <a:ext cx="231493" cy="520861"/>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2EB50255-1495-6C4D-1AAA-62C8B1E8F886}"/>
              </a:ext>
            </a:extLst>
          </p:cNvPr>
          <p:cNvSpPr/>
          <p:nvPr/>
        </p:nvSpPr>
        <p:spPr>
          <a:xfrm flipH="1">
            <a:off x="6673558" y="3431719"/>
            <a:ext cx="337594" cy="54015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372B7145-A1D8-4EEA-95A4-6F882061184A}"/>
              </a:ext>
            </a:extLst>
          </p:cNvPr>
          <p:cNvSpPr/>
          <p:nvPr/>
        </p:nvSpPr>
        <p:spPr>
          <a:xfrm rot="-5400000" flipH="1">
            <a:off x="6258798" y="2881921"/>
            <a:ext cx="337594" cy="54015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B7A1BCBC-F16A-2FDD-51F1-3B551743F552}"/>
              </a:ext>
            </a:extLst>
          </p:cNvPr>
          <p:cNvSpPr txBox="1"/>
          <p:nvPr/>
        </p:nvSpPr>
        <p:spPr>
          <a:xfrm>
            <a:off x="5702943" y="361708"/>
            <a:ext cx="604053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Open the HWB, and log in, the circle with the person in at the top allows you to sign in. Enter you email address and password and then authenticate the log in. Next, once logged in click on the fifth tile across, the one that says '' ONE DRIVE''. It has a picture of a cloud on it. </a:t>
            </a:r>
          </a:p>
        </p:txBody>
      </p:sp>
      <p:sp>
        <p:nvSpPr>
          <p:cNvPr id="12" name="TextBox 11">
            <a:extLst>
              <a:ext uri="{FF2B5EF4-FFF2-40B4-BE49-F238E27FC236}">
                <a16:creationId xmlns:a16="http://schemas.microsoft.com/office/drawing/2014/main" id="{8E1C89CD-AD2C-6748-47A7-F033F855D489}"/>
              </a:ext>
            </a:extLst>
          </p:cNvPr>
          <p:cNvSpPr txBox="1"/>
          <p:nvPr/>
        </p:nvSpPr>
        <p:spPr>
          <a:xfrm>
            <a:off x="284543" y="4649165"/>
            <a:ext cx="560648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Once you have opened the one drive, you may have to log in again. You will see the following; </a:t>
            </a:r>
          </a:p>
        </p:txBody>
      </p:sp>
    </p:spTree>
    <p:extLst>
      <p:ext uri="{BB962C8B-B14F-4D97-AF65-F5344CB8AC3E}">
        <p14:creationId xmlns:p14="http://schemas.microsoft.com/office/powerpoint/2010/main" val="873128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1AF3C8EA-7A37-4A07-BDF2-89EBD3DF2C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Graphical user interface, application&#10;&#10;Description automatically generated">
            <a:extLst>
              <a:ext uri="{FF2B5EF4-FFF2-40B4-BE49-F238E27FC236}">
                <a16:creationId xmlns:a16="http://schemas.microsoft.com/office/drawing/2014/main" id="{1555CC44-69BD-3B71-225D-B0513093E32F}"/>
              </a:ext>
            </a:extLst>
          </p:cNvPr>
          <p:cNvPicPr>
            <a:picLocks noChangeAspect="1"/>
          </p:cNvPicPr>
          <p:nvPr/>
        </p:nvPicPr>
        <p:blipFill>
          <a:blip r:embed="rId2"/>
          <a:stretch>
            <a:fillRect/>
          </a:stretch>
        </p:blipFill>
        <p:spPr>
          <a:xfrm>
            <a:off x="455934" y="1293350"/>
            <a:ext cx="2695575" cy="3943350"/>
          </a:xfrm>
          <a:prstGeom prst="rect">
            <a:avLst/>
          </a:prstGeom>
        </p:spPr>
      </p:pic>
      <p:sp>
        <p:nvSpPr>
          <p:cNvPr id="6" name="TextBox 5">
            <a:extLst>
              <a:ext uri="{FF2B5EF4-FFF2-40B4-BE49-F238E27FC236}">
                <a16:creationId xmlns:a16="http://schemas.microsoft.com/office/drawing/2014/main" id="{C4666E5F-9E55-795A-B78C-FAE3EDB04974}"/>
              </a:ext>
            </a:extLst>
          </p:cNvPr>
          <p:cNvSpPr txBox="1"/>
          <p:nvPr/>
        </p:nvSpPr>
        <p:spPr>
          <a:xfrm>
            <a:off x="3858227" y="1446835"/>
            <a:ext cx="7487373" cy="64633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
            </a:pPr>
            <a:r>
              <a:rPr lang="en-GB"/>
              <a:t>On the one drive, you will see a button that says '' new''.</a:t>
            </a:r>
          </a:p>
          <a:p>
            <a:pPr marL="285750" indent="-285750">
              <a:buFont typeface="Wingdings"/>
              <a:buChar char="§"/>
            </a:pPr>
            <a:endParaRPr lang="en-GB"/>
          </a:p>
        </p:txBody>
      </p:sp>
      <p:sp>
        <p:nvSpPr>
          <p:cNvPr id="7" name="Arrow: Left 6">
            <a:extLst>
              <a:ext uri="{FF2B5EF4-FFF2-40B4-BE49-F238E27FC236}">
                <a16:creationId xmlns:a16="http://schemas.microsoft.com/office/drawing/2014/main" id="{531F2975-121C-9F18-3B6D-D0A3BDD52C7F}"/>
              </a:ext>
            </a:extLst>
          </p:cNvPr>
          <p:cNvSpPr/>
          <p:nvPr/>
        </p:nvSpPr>
        <p:spPr>
          <a:xfrm>
            <a:off x="2016836" y="1496901"/>
            <a:ext cx="1736203" cy="250785"/>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8C188B8-7481-7534-A312-CD16A1F3C4FD}"/>
              </a:ext>
            </a:extLst>
          </p:cNvPr>
          <p:cNvSpPr txBox="1"/>
          <p:nvPr/>
        </p:nvSpPr>
        <p:spPr>
          <a:xfrm>
            <a:off x="3918512" y="2556075"/>
            <a:ext cx="7422266" cy="1117742"/>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200000"/>
              </a:lnSpc>
              <a:buFont typeface="Wingdings"/>
              <a:buChar char="§"/>
            </a:pPr>
            <a:r>
              <a:rPr lang="en-GB"/>
              <a:t>Once you have clicked the '' New'' button. You will see a drop-down list.</a:t>
            </a:r>
            <a:endParaRPr lang="en-US"/>
          </a:p>
          <a:p>
            <a:pPr marL="285750" indent="-285750">
              <a:lnSpc>
                <a:spcPct val="200000"/>
              </a:lnSpc>
              <a:buFont typeface="Wingdings"/>
              <a:buChar char="§"/>
            </a:pPr>
            <a:r>
              <a:rPr lang="en-GB"/>
              <a:t>You next need to click PowerPoint.</a:t>
            </a:r>
          </a:p>
        </p:txBody>
      </p:sp>
      <p:sp>
        <p:nvSpPr>
          <p:cNvPr id="4" name="Arrow: Left 3">
            <a:extLst>
              <a:ext uri="{FF2B5EF4-FFF2-40B4-BE49-F238E27FC236}">
                <a16:creationId xmlns:a16="http://schemas.microsoft.com/office/drawing/2014/main" id="{DA0EDCE4-F36E-5B24-E8C6-35390736644D}"/>
              </a:ext>
            </a:extLst>
          </p:cNvPr>
          <p:cNvSpPr/>
          <p:nvPr/>
        </p:nvSpPr>
        <p:spPr>
          <a:xfrm>
            <a:off x="3056748" y="3212003"/>
            <a:ext cx="858456" cy="250785"/>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99080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Graphical user interface, application, PowerPoint&#10;&#10;Description automatically generated">
            <a:extLst>
              <a:ext uri="{FF2B5EF4-FFF2-40B4-BE49-F238E27FC236}">
                <a16:creationId xmlns:a16="http://schemas.microsoft.com/office/drawing/2014/main" id="{BAD885D6-8F07-7165-829E-721BA9719A4E}"/>
              </a:ext>
            </a:extLst>
          </p:cNvPr>
          <p:cNvPicPr>
            <a:picLocks noChangeAspect="1"/>
          </p:cNvPicPr>
          <p:nvPr/>
        </p:nvPicPr>
        <p:blipFill>
          <a:blip r:embed="rId2"/>
          <a:stretch>
            <a:fillRect/>
          </a:stretch>
        </p:blipFill>
        <p:spPr>
          <a:xfrm>
            <a:off x="-1929" y="-3993"/>
            <a:ext cx="12234440" cy="5930366"/>
          </a:xfrm>
          <a:prstGeom prst="rect">
            <a:avLst/>
          </a:prstGeom>
        </p:spPr>
      </p:pic>
      <p:sp>
        <p:nvSpPr>
          <p:cNvPr id="5" name="TextBox 4">
            <a:extLst>
              <a:ext uri="{FF2B5EF4-FFF2-40B4-BE49-F238E27FC236}">
                <a16:creationId xmlns:a16="http://schemas.microsoft.com/office/drawing/2014/main" id="{659C9DF7-EA7A-38DF-2391-ACC95B8DDDA4}"/>
              </a:ext>
            </a:extLst>
          </p:cNvPr>
          <p:cNvSpPr txBox="1"/>
          <p:nvPr/>
        </p:nvSpPr>
        <p:spPr>
          <a:xfrm>
            <a:off x="180854" y="6016423"/>
            <a:ext cx="2317348" cy="369332"/>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This page will then open. </a:t>
            </a:r>
          </a:p>
        </p:txBody>
      </p:sp>
      <p:cxnSp>
        <p:nvCxnSpPr>
          <p:cNvPr id="6" name="Straight Arrow Connector 5">
            <a:extLst>
              <a:ext uri="{FF2B5EF4-FFF2-40B4-BE49-F238E27FC236}">
                <a16:creationId xmlns:a16="http://schemas.microsoft.com/office/drawing/2014/main" id="{14E05336-F30F-E3F0-32A8-4D84E4D65372}"/>
              </a:ext>
            </a:extLst>
          </p:cNvPr>
          <p:cNvCxnSpPr/>
          <p:nvPr/>
        </p:nvCxnSpPr>
        <p:spPr>
          <a:xfrm flipV="1">
            <a:off x="901017" y="228719"/>
            <a:ext cx="7716" cy="5634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A9F056-8B3D-A2E6-7E54-1770DD3D3456}"/>
              </a:ext>
            </a:extLst>
          </p:cNvPr>
          <p:cNvSpPr txBox="1"/>
          <p:nvPr/>
        </p:nvSpPr>
        <p:spPr>
          <a:xfrm>
            <a:off x="3279493" y="6052594"/>
            <a:ext cx="3110696" cy="64633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Any changes you make will save automatically.</a:t>
            </a:r>
          </a:p>
        </p:txBody>
      </p:sp>
      <p:cxnSp>
        <p:nvCxnSpPr>
          <p:cNvPr id="8" name="Straight Arrow Connector 7">
            <a:extLst>
              <a:ext uri="{FF2B5EF4-FFF2-40B4-BE49-F238E27FC236}">
                <a16:creationId xmlns:a16="http://schemas.microsoft.com/office/drawing/2014/main" id="{573B6C6A-1BC5-CCFE-D2E8-B0E94FB1CF81}"/>
              </a:ext>
            </a:extLst>
          </p:cNvPr>
          <p:cNvCxnSpPr/>
          <p:nvPr/>
        </p:nvCxnSpPr>
        <p:spPr>
          <a:xfrm flipH="1" flipV="1">
            <a:off x="2072230" y="234748"/>
            <a:ext cx="2037144" cy="57699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0651327-FCC0-0A8C-677A-7DB84071FB3F}"/>
              </a:ext>
            </a:extLst>
          </p:cNvPr>
          <p:cNvSpPr txBox="1"/>
          <p:nvPr/>
        </p:nvSpPr>
        <p:spPr>
          <a:xfrm>
            <a:off x="8560443" y="6136993"/>
            <a:ext cx="3339778" cy="369332"/>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Let look at backgrounds.</a:t>
            </a:r>
          </a:p>
        </p:txBody>
      </p:sp>
      <p:cxnSp>
        <p:nvCxnSpPr>
          <p:cNvPr id="10" name="Straight Arrow Connector 9">
            <a:extLst>
              <a:ext uri="{FF2B5EF4-FFF2-40B4-BE49-F238E27FC236}">
                <a16:creationId xmlns:a16="http://schemas.microsoft.com/office/drawing/2014/main" id="{1356C84C-DFB8-3206-4023-A2D9AE33D95C}"/>
              </a:ext>
            </a:extLst>
          </p:cNvPr>
          <p:cNvCxnSpPr/>
          <p:nvPr/>
        </p:nvCxnSpPr>
        <p:spPr>
          <a:xfrm flipH="1" flipV="1">
            <a:off x="11048638" y="2835435"/>
            <a:ext cx="69448" cy="33682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1362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A60F1B9A-5FEA-7E3B-A4E2-D34BF3A11D55}"/>
              </a:ext>
            </a:extLst>
          </p:cNvPr>
          <p:cNvPicPr>
            <a:picLocks noChangeAspect="1"/>
          </p:cNvPicPr>
          <p:nvPr/>
        </p:nvPicPr>
        <p:blipFill>
          <a:blip r:embed="rId2"/>
          <a:stretch>
            <a:fillRect/>
          </a:stretch>
        </p:blipFill>
        <p:spPr>
          <a:xfrm>
            <a:off x="2309" y="-2309"/>
            <a:ext cx="10236198" cy="6799117"/>
          </a:xfrm>
          <a:prstGeom prst="rect">
            <a:avLst/>
          </a:prstGeom>
        </p:spPr>
      </p:pic>
      <p:cxnSp>
        <p:nvCxnSpPr>
          <p:cNvPr id="3" name="Straight Arrow Connector 2">
            <a:extLst>
              <a:ext uri="{FF2B5EF4-FFF2-40B4-BE49-F238E27FC236}">
                <a16:creationId xmlns:a16="http://schemas.microsoft.com/office/drawing/2014/main" id="{5FFF3F97-F856-983A-6CFC-07EBEC1728C1}"/>
              </a:ext>
            </a:extLst>
          </p:cNvPr>
          <p:cNvCxnSpPr/>
          <p:nvPr/>
        </p:nvCxnSpPr>
        <p:spPr>
          <a:xfrm flipV="1">
            <a:off x="9691255" y="1554018"/>
            <a:ext cx="972127" cy="2595418"/>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30966D8B-43E2-6543-CA55-CCB6ED04877E}"/>
              </a:ext>
            </a:extLst>
          </p:cNvPr>
          <p:cNvSpPr/>
          <p:nvPr/>
        </p:nvSpPr>
        <p:spPr>
          <a:xfrm>
            <a:off x="10399857" y="216766"/>
            <a:ext cx="1789544" cy="14200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Click the design you want, and it will apply it. </a:t>
            </a:r>
          </a:p>
        </p:txBody>
      </p:sp>
      <p:cxnSp>
        <p:nvCxnSpPr>
          <p:cNvPr id="5" name="Straight Arrow Connector 4">
            <a:extLst>
              <a:ext uri="{FF2B5EF4-FFF2-40B4-BE49-F238E27FC236}">
                <a16:creationId xmlns:a16="http://schemas.microsoft.com/office/drawing/2014/main" id="{2CD8A722-C645-EA40-99B9-411994AAB16B}"/>
              </a:ext>
            </a:extLst>
          </p:cNvPr>
          <p:cNvCxnSpPr>
            <a:cxnSpLocks/>
          </p:cNvCxnSpPr>
          <p:nvPr/>
        </p:nvCxnSpPr>
        <p:spPr>
          <a:xfrm flipV="1">
            <a:off x="1638300" y="3412836"/>
            <a:ext cx="868218" cy="144664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Rectangle: Rounded Corners 5">
            <a:extLst>
              <a:ext uri="{FF2B5EF4-FFF2-40B4-BE49-F238E27FC236}">
                <a16:creationId xmlns:a16="http://schemas.microsoft.com/office/drawing/2014/main" id="{3DF513BF-817B-8BD1-8554-F687771B4EBA}"/>
              </a:ext>
            </a:extLst>
          </p:cNvPr>
          <p:cNvSpPr/>
          <p:nvPr/>
        </p:nvSpPr>
        <p:spPr>
          <a:xfrm>
            <a:off x="1732" y="4169641"/>
            <a:ext cx="1627908" cy="11776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Click the boxes and you can type in them.</a:t>
            </a:r>
          </a:p>
        </p:txBody>
      </p:sp>
    </p:spTree>
    <p:extLst>
      <p:ext uri="{BB962C8B-B14F-4D97-AF65-F5344CB8AC3E}">
        <p14:creationId xmlns:p14="http://schemas.microsoft.com/office/powerpoint/2010/main" val="3971668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1AF3C8EA-7A37-4A07-BDF2-89EBD3DF2C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Graphical user interface, application, PowerPoint&#10;&#10;Description automatically generated">
            <a:extLst>
              <a:ext uri="{FF2B5EF4-FFF2-40B4-BE49-F238E27FC236}">
                <a16:creationId xmlns:a16="http://schemas.microsoft.com/office/drawing/2014/main" id="{8922E12A-1FA1-1E4B-13FF-A83B4F29B534}"/>
              </a:ext>
            </a:extLst>
          </p:cNvPr>
          <p:cNvPicPr>
            <a:picLocks noChangeAspect="1"/>
          </p:cNvPicPr>
          <p:nvPr/>
        </p:nvPicPr>
        <p:blipFill rotWithShape="1">
          <a:blip r:embed="rId2"/>
          <a:srcRect t="11728" b="4002"/>
          <a:stretch/>
        </p:blipFill>
        <p:spPr>
          <a:xfrm>
            <a:off x="-5752" y="-5762"/>
            <a:ext cx="12203524" cy="6869535"/>
          </a:xfrm>
          <a:prstGeom prst="rect">
            <a:avLst/>
          </a:prstGeom>
        </p:spPr>
      </p:pic>
      <p:cxnSp>
        <p:nvCxnSpPr>
          <p:cNvPr id="5" name="Straight Arrow Connector 4">
            <a:extLst>
              <a:ext uri="{FF2B5EF4-FFF2-40B4-BE49-F238E27FC236}">
                <a16:creationId xmlns:a16="http://schemas.microsoft.com/office/drawing/2014/main" id="{3E7390D9-FABA-A4C3-CA94-A1B9CB59D001}"/>
              </a:ext>
            </a:extLst>
          </p:cNvPr>
          <p:cNvCxnSpPr/>
          <p:nvPr/>
        </p:nvCxnSpPr>
        <p:spPr>
          <a:xfrm flipV="1">
            <a:off x="812800" y="1057564"/>
            <a:ext cx="1283854" cy="3669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F7E1BAEE-1128-45DA-A50F-C5754A92805A}"/>
              </a:ext>
            </a:extLst>
          </p:cNvPr>
          <p:cNvCxnSpPr>
            <a:cxnSpLocks/>
          </p:cNvCxnSpPr>
          <p:nvPr/>
        </p:nvCxnSpPr>
        <p:spPr>
          <a:xfrm>
            <a:off x="2157845" y="997527"/>
            <a:ext cx="891309" cy="1866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14923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F3E570-EBCD-356B-72AF-23CC9BA941A1}"/>
              </a:ext>
            </a:extLst>
          </p:cNvPr>
          <p:cNvSpPr>
            <a:spLocks noGrp="1"/>
          </p:cNvSpPr>
          <p:nvPr>
            <p:ph type="title"/>
          </p:nvPr>
        </p:nvSpPr>
        <p:spPr>
          <a:xfrm>
            <a:off x="5146159" y="685800"/>
            <a:ext cx="6238688" cy="1382233"/>
          </a:xfrm>
        </p:spPr>
        <p:txBody>
          <a:bodyPr>
            <a:normAutofit/>
          </a:bodyPr>
          <a:lstStyle/>
          <a:p>
            <a:r>
              <a:rPr lang="en-GB" b="1" u="sng"/>
              <a:t>TIPS</a:t>
            </a:r>
            <a:r>
              <a:rPr lang="en-GB"/>
              <a:t> </a:t>
            </a:r>
            <a:endParaRPr lang="en-US"/>
          </a:p>
        </p:txBody>
      </p:sp>
      <p:pic>
        <p:nvPicPr>
          <p:cNvPr id="5" name="Picture 4" descr="Multi-coloured paper-craft art">
            <a:extLst>
              <a:ext uri="{FF2B5EF4-FFF2-40B4-BE49-F238E27FC236}">
                <a16:creationId xmlns:a16="http://schemas.microsoft.com/office/drawing/2014/main" id="{70304363-747E-7249-D35E-B34DCBF81747}"/>
              </a:ext>
            </a:extLst>
          </p:cNvPr>
          <p:cNvPicPr>
            <a:picLocks noChangeAspect="1"/>
          </p:cNvPicPr>
          <p:nvPr/>
        </p:nvPicPr>
        <p:blipFill rotWithShape="1">
          <a:blip r:embed="rId2"/>
          <a:srcRect l="27734" r="24112" b="-3"/>
          <a:stretch/>
        </p:blipFill>
        <p:spPr>
          <a:xfrm>
            <a:off x="20" y="-7444"/>
            <a:ext cx="4966427" cy="6874330"/>
          </a:xfrm>
          <a:custGeom>
            <a:avLst/>
            <a:gdLst/>
            <a:ahLst/>
            <a:cxnLst/>
            <a:rect l="l" t="t" r="r" b="b"/>
            <a:pathLst>
              <a:path w="4966447" h="6874330">
                <a:moveTo>
                  <a:pt x="0" y="0"/>
                </a:moveTo>
                <a:lnTo>
                  <a:pt x="4966447" y="0"/>
                </a:lnTo>
                <a:lnTo>
                  <a:pt x="3355712" y="6874330"/>
                </a:lnTo>
                <a:lnTo>
                  <a:pt x="0" y="6874330"/>
                </a:lnTo>
                <a:close/>
              </a:path>
            </a:pathLst>
          </a:custGeom>
        </p:spPr>
      </p:pic>
      <p:sp>
        <p:nvSpPr>
          <p:cNvPr id="3" name="Content Placeholder 2">
            <a:extLst>
              <a:ext uri="{FF2B5EF4-FFF2-40B4-BE49-F238E27FC236}">
                <a16:creationId xmlns:a16="http://schemas.microsoft.com/office/drawing/2014/main" id="{EE9EFDC1-B507-0713-B69A-D3BD0DF8D0FD}"/>
              </a:ext>
            </a:extLst>
          </p:cNvPr>
          <p:cNvSpPr>
            <a:spLocks noGrp="1"/>
          </p:cNvSpPr>
          <p:nvPr>
            <p:ph idx="1"/>
          </p:nvPr>
        </p:nvSpPr>
        <p:spPr>
          <a:xfrm>
            <a:off x="5146158" y="2301949"/>
            <a:ext cx="6238687" cy="4022650"/>
          </a:xfrm>
        </p:spPr>
        <p:txBody>
          <a:bodyPr vert="horz" lIns="91440" tIns="45720" rIns="91440" bIns="45720" rtlCol="0" anchor="t">
            <a:normAutofit/>
          </a:bodyPr>
          <a:lstStyle/>
          <a:p>
            <a:pPr>
              <a:lnSpc>
                <a:spcPct val="200000"/>
              </a:lnSpc>
            </a:pPr>
            <a:r>
              <a:rPr lang="en-GB"/>
              <a:t>Explore Microsoft presentation. </a:t>
            </a:r>
            <a:endParaRPr lang="en-US"/>
          </a:p>
          <a:p>
            <a:pPr>
              <a:lnSpc>
                <a:spcPct val="200000"/>
              </a:lnSpc>
            </a:pPr>
            <a:r>
              <a:rPr lang="en-GB"/>
              <a:t>Insert pictures. </a:t>
            </a:r>
          </a:p>
          <a:p>
            <a:pPr>
              <a:lnSpc>
                <a:spcPct val="200000"/>
              </a:lnSpc>
            </a:pPr>
            <a:r>
              <a:rPr lang="en-GB"/>
              <a:t>Be as creative as you wish to. </a:t>
            </a:r>
          </a:p>
        </p:txBody>
      </p:sp>
      <p:cxnSp>
        <p:nvCxnSpPr>
          <p:cNvPr id="11" name="Straight Connector 10">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627455" y="-19394"/>
            <a:ext cx="806149" cy="687739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6964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3FA49195-69EB-4E39-A68A-C232E2D03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3">
            <a:extLst>
              <a:ext uri="{FF2B5EF4-FFF2-40B4-BE49-F238E27FC236}">
                <a16:creationId xmlns:a16="http://schemas.microsoft.com/office/drawing/2014/main" id="{9A92F9DC-743D-47E7-A019-EE09540F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73789" y="6628"/>
            <a:ext cx="4518211" cy="685799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25882" h="6857998">
                <a:moveTo>
                  <a:pt x="2702091" y="0"/>
                </a:moveTo>
                <a:lnTo>
                  <a:pt x="6125882" y="0"/>
                </a:lnTo>
                <a:lnTo>
                  <a:pt x="6125882" y="6857998"/>
                </a:lnTo>
                <a:lnTo>
                  <a:pt x="0" y="6846045"/>
                </a:lnTo>
                <a:lnTo>
                  <a:pt x="2702091"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B5964D-9C35-FA7D-32FC-4197AD92F883}"/>
              </a:ext>
            </a:extLst>
          </p:cNvPr>
          <p:cNvSpPr>
            <a:spLocks noGrp="1"/>
          </p:cNvSpPr>
          <p:nvPr>
            <p:ph type="title"/>
          </p:nvPr>
        </p:nvSpPr>
        <p:spPr>
          <a:xfrm>
            <a:off x="1512048" y="1645542"/>
            <a:ext cx="7009948" cy="3516189"/>
          </a:xfrm>
        </p:spPr>
        <p:txBody>
          <a:bodyPr vert="horz" lIns="91440" tIns="45720" rIns="91440" bIns="45720" rtlCol="0" anchor="t">
            <a:normAutofit/>
          </a:bodyPr>
          <a:lstStyle/>
          <a:p>
            <a:r>
              <a:rPr lang="en-US" sz="6600"/>
              <a:t>How to record on teams?</a:t>
            </a:r>
          </a:p>
        </p:txBody>
      </p:sp>
      <p:cxnSp>
        <p:nvCxnSpPr>
          <p:cNvPr id="25" name="Straight Connector 24">
            <a:extLst>
              <a:ext uri="{FF2B5EF4-FFF2-40B4-BE49-F238E27FC236}">
                <a16:creationId xmlns:a16="http://schemas.microsoft.com/office/drawing/2014/main" id="{13280B82-CD55-43FD-92C4-F05E2A8D13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5898776" cy="135068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0A4F542-D561-4AFB-8321-EB900BAF0A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1613647" cy="642738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4D9248B-0006-4BFE-8110-40C16E45C0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3173896"/>
            <a:ext cx="3094383" cy="36841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E593BB5-7AFA-4C8F-AECA-CE733B1FD09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038522" y="0"/>
            <a:ext cx="2153476" cy="44461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521483B-CE28-412B-9C71-9BE081E9DC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277412" y="-1"/>
            <a:ext cx="3914588" cy="209774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C9F4738-DD27-44BE-98C6-AB0B2296BD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6383" y="5811078"/>
            <a:ext cx="4678017" cy="104692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4C10EA2-1BD8-4267-AA7D-AB8CCA53C3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898777" y="5307496"/>
            <a:ext cx="6293223" cy="15505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2842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E62EC666-65C0-74E9-C730-EAFEB8CB402F}"/>
              </a:ext>
            </a:extLst>
          </p:cNvPr>
          <p:cNvPicPr>
            <a:picLocks noChangeAspect="1"/>
          </p:cNvPicPr>
          <p:nvPr/>
        </p:nvPicPr>
        <p:blipFill>
          <a:blip r:embed="rId2"/>
          <a:stretch>
            <a:fillRect/>
          </a:stretch>
        </p:blipFill>
        <p:spPr>
          <a:xfrm>
            <a:off x="2309" y="-36945"/>
            <a:ext cx="10403609" cy="6897254"/>
          </a:xfrm>
          <a:prstGeom prst="rect">
            <a:avLst/>
          </a:prstGeom>
        </p:spPr>
      </p:pic>
      <p:cxnSp>
        <p:nvCxnSpPr>
          <p:cNvPr id="3" name="Straight Arrow Connector 2">
            <a:extLst>
              <a:ext uri="{FF2B5EF4-FFF2-40B4-BE49-F238E27FC236}">
                <a16:creationId xmlns:a16="http://schemas.microsoft.com/office/drawing/2014/main" id="{7B6CA40F-DF39-DB14-75A6-64FA28D257B9}"/>
              </a:ext>
            </a:extLst>
          </p:cNvPr>
          <p:cNvCxnSpPr/>
          <p:nvPr/>
        </p:nvCxnSpPr>
        <p:spPr>
          <a:xfrm flipH="1">
            <a:off x="953655" y="547255"/>
            <a:ext cx="3646053" cy="14085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7726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BCAF55B7-8B64-2D0A-EB3B-C968888FC51E}"/>
              </a:ext>
            </a:extLst>
          </p:cNvPr>
          <p:cNvPicPr>
            <a:picLocks noChangeAspect="1"/>
          </p:cNvPicPr>
          <p:nvPr/>
        </p:nvPicPr>
        <p:blipFill>
          <a:blip r:embed="rId2"/>
          <a:stretch>
            <a:fillRect/>
          </a:stretch>
        </p:blipFill>
        <p:spPr>
          <a:xfrm>
            <a:off x="2715491" y="938646"/>
            <a:ext cx="7095836" cy="4720936"/>
          </a:xfrm>
          <a:prstGeom prst="rect">
            <a:avLst/>
          </a:prstGeom>
        </p:spPr>
      </p:pic>
      <p:cxnSp>
        <p:nvCxnSpPr>
          <p:cNvPr id="2" name="Straight Arrow Connector 1">
            <a:extLst>
              <a:ext uri="{FF2B5EF4-FFF2-40B4-BE49-F238E27FC236}">
                <a16:creationId xmlns:a16="http://schemas.microsoft.com/office/drawing/2014/main" id="{7A91C215-8DFD-5F61-C86B-3199B3FE287A}"/>
              </a:ext>
            </a:extLst>
          </p:cNvPr>
          <p:cNvCxnSpPr/>
          <p:nvPr/>
        </p:nvCxnSpPr>
        <p:spPr>
          <a:xfrm flipH="1">
            <a:off x="2177473" y="1136073"/>
            <a:ext cx="4050145" cy="301567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3" name="Oval 2">
            <a:extLst>
              <a:ext uri="{FF2B5EF4-FFF2-40B4-BE49-F238E27FC236}">
                <a16:creationId xmlns:a16="http://schemas.microsoft.com/office/drawing/2014/main" id="{B304BC46-F3A6-1583-5126-0FA016798BCC}"/>
              </a:ext>
            </a:extLst>
          </p:cNvPr>
          <p:cNvSpPr/>
          <p:nvPr/>
        </p:nvSpPr>
        <p:spPr>
          <a:xfrm>
            <a:off x="620857" y="3541857"/>
            <a:ext cx="1523999" cy="13854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Click to record</a:t>
            </a:r>
          </a:p>
        </p:txBody>
      </p:sp>
      <p:cxnSp>
        <p:nvCxnSpPr>
          <p:cNvPr id="5" name="Straight Arrow Connector 4">
            <a:extLst>
              <a:ext uri="{FF2B5EF4-FFF2-40B4-BE49-F238E27FC236}">
                <a16:creationId xmlns:a16="http://schemas.microsoft.com/office/drawing/2014/main" id="{F94F6C46-D0AE-5BB7-225B-9D846C85C9D1}"/>
              </a:ext>
            </a:extLst>
          </p:cNvPr>
          <p:cNvCxnSpPr>
            <a:cxnSpLocks/>
          </p:cNvCxnSpPr>
          <p:nvPr/>
        </p:nvCxnSpPr>
        <p:spPr>
          <a:xfrm flipH="1">
            <a:off x="2321791" y="1280391"/>
            <a:ext cx="4050145" cy="301567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64B49457-39AC-8656-5944-9E843968B8D2}"/>
              </a:ext>
            </a:extLst>
          </p:cNvPr>
          <p:cNvCxnSpPr>
            <a:cxnSpLocks/>
          </p:cNvCxnSpPr>
          <p:nvPr/>
        </p:nvCxnSpPr>
        <p:spPr>
          <a:xfrm flipH="1" flipV="1">
            <a:off x="7211291" y="1271154"/>
            <a:ext cx="2964873" cy="228946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17937E8D-5431-884F-AF8C-3731EA379B11}"/>
              </a:ext>
            </a:extLst>
          </p:cNvPr>
          <p:cNvSpPr/>
          <p:nvPr/>
        </p:nvSpPr>
        <p:spPr>
          <a:xfrm>
            <a:off x="10248322" y="3061277"/>
            <a:ext cx="1593272" cy="152399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Turn on camera and Mic</a:t>
            </a:r>
          </a:p>
        </p:txBody>
      </p:sp>
    </p:spTree>
    <p:extLst>
      <p:ext uri="{BB962C8B-B14F-4D97-AF65-F5344CB8AC3E}">
        <p14:creationId xmlns:p14="http://schemas.microsoft.com/office/powerpoint/2010/main" val="487666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A5BB70-1673-4097-A7F8-BCF5F4F19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23">
            <a:extLst>
              <a:ext uri="{FF2B5EF4-FFF2-40B4-BE49-F238E27FC236}">
                <a16:creationId xmlns:a16="http://schemas.microsoft.com/office/drawing/2014/main" id="{7AA72C55-67D2-47FE-9C0B-01A954C8B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4307196" cy="6857998"/>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2320626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320626 w 6125882"/>
              <a:gd name="connsiteY4" fmla="*/ 0 h 6857998"/>
              <a:gd name="connsiteX0" fmla="*/ 2034528 w 5839784"/>
              <a:gd name="connsiteY0" fmla="*/ 0 h 6857998"/>
              <a:gd name="connsiteX1" fmla="*/ 5839784 w 5839784"/>
              <a:gd name="connsiteY1" fmla="*/ 0 h 6857998"/>
              <a:gd name="connsiteX2" fmla="*/ 5839784 w 5839784"/>
              <a:gd name="connsiteY2" fmla="*/ 6857998 h 6857998"/>
              <a:gd name="connsiteX3" fmla="*/ 0 w 5839784"/>
              <a:gd name="connsiteY3" fmla="*/ 6856093 h 6857998"/>
              <a:gd name="connsiteX4" fmla="*/ 2034528 w 5839784"/>
              <a:gd name="connsiteY4" fmla="*/ 0 h 6857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9784" h="6857998">
                <a:moveTo>
                  <a:pt x="2034528" y="0"/>
                </a:moveTo>
                <a:lnTo>
                  <a:pt x="5839784" y="0"/>
                </a:lnTo>
                <a:lnTo>
                  <a:pt x="5839784" y="6857998"/>
                </a:lnTo>
                <a:lnTo>
                  <a:pt x="0" y="6856093"/>
                </a:lnTo>
                <a:lnTo>
                  <a:pt x="2034528"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CDB2D7-22D7-2F32-F777-46D9AF490D39}"/>
              </a:ext>
            </a:extLst>
          </p:cNvPr>
          <p:cNvSpPr>
            <a:spLocks noGrp="1"/>
          </p:cNvSpPr>
          <p:nvPr>
            <p:ph type="title"/>
          </p:nvPr>
        </p:nvSpPr>
        <p:spPr>
          <a:xfrm>
            <a:off x="668908" y="657225"/>
            <a:ext cx="2965938" cy="2921385"/>
          </a:xfrm>
        </p:spPr>
        <p:txBody>
          <a:bodyPr anchor="t">
            <a:normAutofit/>
          </a:bodyPr>
          <a:lstStyle/>
          <a:p>
            <a:r>
              <a:rPr lang="en-GB" sz="5400" b="1" u="sng"/>
              <a:t>Notes </a:t>
            </a:r>
            <a:endParaRPr lang="en-US" sz="5400"/>
          </a:p>
        </p:txBody>
      </p:sp>
      <p:cxnSp>
        <p:nvCxnSpPr>
          <p:cNvPr id="13" name="Straight Connector 12">
            <a:extLst>
              <a:ext uri="{FF2B5EF4-FFF2-40B4-BE49-F238E27FC236}">
                <a16:creationId xmlns:a16="http://schemas.microsoft.com/office/drawing/2014/main" id="{CED23ACC-C318-4DEB-B776-570408C7FB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20896" y="4496637"/>
            <a:ext cx="3764149" cy="236136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5D9BE15-6B66-4F4C-B41A-B2A4C30490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884066"/>
            <a:ext cx="3140110" cy="497393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BC14490F-89B9-01EE-8388-DD09B5B711AD}"/>
              </a:ext>
            </a:extLst>
          </p:cNvPr>
          <p:cNvGraphicFramePr>
            <a:graphicFrameLocks noGrp="1"/>
          </p:cNvGraphicFramePr>
          <p:nvPr>
            <p:ph idx="1"/>
            <p:extLst>
              <p:ext uri="{D42A27DB-BD31-4B8C-83A1-F6EECF244321}">
                <p14:modId xmlns:p14="http://schemas.microsoft.com/office/powerpoint/2010/main" val="1452281893"/>
              </p:ext>
            </p:extLst>
          </p:nvPr>
        </p:nvGraphicFramePr>
        <p:xfrm>
          <a:off x="4788040" y="728505"/>
          <a:ext cx="6541475" cy="5265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6328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122F7E-BE38-4ED6-B882-31F599E0D7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3544226B-D7D2-40B5-9D20-C68AEA43AF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0"/>
            <a:ext cx="6485860" cy="154172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22EC542-85CF-4333-82BD-70DDC109C9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91116"/>
            <a:ext cx="12192000" cy="109158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5562854-F8ED-511D-0770-010755AB76D8}"/>
              </a:ext>
            </a:extLst>
          </p:cNvPr>
          <p:cNvSpPr>
            <a:spLocks noGrp="1"/>
          </p:cNvSpPr>
          <p:nvPr>
            <p:ph type="title"/>
          </p:nvPr>
        </p:nvSpPr>
        <p:spPr>
          <a:xfrm>
            <a:off x="5053013" y="427059"/>
            <a:ext cx="6337658" cy="806890"/>
          </a:xfrm>
        </p:spPr>
        <p:txBody>
          <a:bodyPr>
            <a:normAutofit/>
          </a:bodyPr>
          <a:lstStyle/>
          <a:p>
            <a:pPr algn="r"/>
            <a:r>
              <a:rPr lang="en-GB" sz="3600" b="1" u="sng"/>
              <a:t>Teams recording</a:t>
            </a:r>
          </a:p>
        </p:txBody>
      </p:sp>
      <p:graphicFrame>
        <p:nvGraphicFramePr>
          <p:cNvPr id="10" name="Content Placeholder 2">
            <a:extLst>
              <a:ext uri="{FF2B5EF4-FFF2-40B4-BE49-F238E27FC236}">
                <a16:creationId xmlns:a16="http://schemas.microsoft.com/office/drawing/2014/main" id="{6ED3496B-F1DA-59F0-A481-F7EE5CA7C512}"/>
              </a:ext>
            </a:extLst>
          </p:cNvPr>
          <p:cNvGraphicFramePr>
            <a:graphicFrameLocks noGrp="1"/>
          </p:cNvGraphicFramePr>
          <p:nvPr>
            <p:ph idx="1"/>
            <p:extLst>
              <p:ext uri="{D42A27DB-BD31-4B8C-83A1-F6EECF244321}">
                <p14:modId xmlns:p14="http://schemas.microsoft.com/office/powerpoint/2010/main" val="3446616082"/>
              </p:ext>
            </p:extLst>
          </p:nvPr>
        </p:nvGraphicFramePr>
        <p:xfrm>
          <a:off x="830826" y="2099188"/>
          <a:ext cx="10559845" cy="3847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300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F0A9D0-BB35-4CAB-B92D-E061B9D8E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52F5DE35-776B-4C7D-AF2E-514E68BDD2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0"/>
            <a:ext cx="698360" cy="57024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A65E4E8-1272-4386-BDFE-0129D7A7E2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9642143" y="0"/>
            <a:ext cx="2549857" cy="207446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6515F51-DBC6-42B8-9C34-749F69BB656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97737" y="0"/>
            <a:ext cx="1294263" cy="599136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0AE0260-4AD4-7D9F-F9D5-55D6C377883E}"/>
              </a:ext>
            </a:extLst>
          </p:cNvPr>
          <p:cNvSpPr>
            <a:spLocks noGrp="1"/>
          </p:cNvSpPr>
          <p:nvPr>
            <p:ph type="title"/>
          </p:nvPr>
        </p:nvSpPr>
        <p:spPr>
          <a:xfrm>
            <a:off x="1129553" y="638174"/>
            <a:ext cx="10529048" cy="1476375"/>
          </a:xfrm>
        </p:spPr>
        <p:txBody>
          <a:bodyPr>
            <a:normAutofit/>
          </a:bodyPr>
          <a:lstStyle/>
          <a:p>
            <a:r>
              <a:rPr lang="en-GB" b="1" u="sng"/>
              <a:t>Activity</a:t>
            </a:r>
            <a:endParaRPr lang="en-US"/>
          </a:p>
        </p:txBody>
      </p:sp>
      <p:cxnSp>
        <p:nvCxnSpPr>
          <p:cNvPr id="17" name="Straight Connector 16">
            <a:extLst>
              <a:ext uri="{FF2B5EF4-FFF2-40B4-BE49-F238E27FC236}">
                <a16:creationId xmlns:a16="http://schemas.microsoft.com/office/drawing/2014/main" id="{873F5967-4993-405D-A3E6-84DCEFF44C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2403086" cy="103723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6E5E076-9C6A-0080-645F-7B2A40C642F3}"/>
              </a:ext>
            </a:extLst>
          </p:cNvPr>
          <p:cNvSpPr>
            <a:spLocks noGrp="1"/>
          </p:cNvSpPr>
          <p:nvPr>
            <p:ph idx="1"/>
          </p:nvPr>
        </p:nvSpPr>
        <p:spPr>
          <a:xfrm>
            <a:off x="1129553" y="2114549"/>
            <a:ext cx="4632341" cy="4190331"/>
          </a:xfrm>
        </p:spPr>
        <p:txBody>
          <a:bodyPr vert="horz" lIns="91440" tIns="45720" rIns="91440" bIns="45720" rtlCol="0">
            <a:normAutofit/>
          </a:bodyPr>
          <a:lstStyle/>
          <a:p>
            <a:r>
              <a:rPr lang="en-GB"/>
              <a:t>Create a PowerPoint slide or two. </a:t>
            </a:r>
            <a:endParaRPr lang="en-US"/>
          </a:p>
          <a:p>
            <a:r>
              <a:rPr lang="en-GB"/>
              <a:t>Concerning- '' Who you are?, What career you want? Why you want that career?''.</a:t>
            </a:r>
          </a:p>
          <a:p>
            <a:r>
              <a:rPr lang="en-GB"/>
              <a:t>You have 10 Minutes to do this. </a:t>
            </a:r>
          </a:p>
          <a:p>
            <a:r>
              <a:rPr lang="en-GB"/>
              <a:t>Include pictures, Icons and words. </a:t>
            </a:r>
          </a:p>
          <a:p>
            <a:r>
              <a:rPr lang="en-GB"/>
              <a:t>You may wish to include animations.</a:t>
            </a:r>
          </a:p>
        </p:txBody>
      </p:sp>
      <p:cxnSp>
        <p:nvCxnSpPr>
          <p:cNvPr id="19" name="Straight Connector 18">
            <a:extLst>
              <a:ext uri="{FF2B5EF4-FFF2-40B4-BE49-F238E27FC236}">
                <a16:creationId xmlns:a16="http://schemas.microsoft.com/office/drawing/2014/main" id="{A3A523CC-BD6C-4A0D-B9DB-1DC2CE1E22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807758" y="5501473"/>
            <a:ext cx="5455709" cy="135652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4" name="Graphic 4" descr="Classroom outline">
            <a:extLst>
              <a:ext uri="{FF2B5EF4-FFF2-40B4-BE49-F238E27FC236}">
                <a16:creationId xmlns:a16="http://schemas.microsoft.com/office/drawing/2014/main" id="{F58F9CC0-A87B-D825-6B5C-CE196B6C730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98492" y="2114549"/>
            <a:ext cx="4210052" cy="4210052"/>
          </a:xfrm>
          <a:prstGeom prst="rect">
            <a:avLst/>
          </a:prstGeom>
        </p:spPr>
      </p:pic>
    </p:spTree>
    <p:extLst>
      <p:ext uri="{BB962C8B-B14F-4D97-AF65-F5344CB8AC3E}">
        <p14:creationId xmlns:p14="http://schemas.microsoft.com/office/powerpoint/2010/main" val="3849343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F0A9D0-BB35-4CAB-B92D-E061B9D8E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52F5DE35-776B-4C7D-AF2E-514E68BDD2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0"/>
            <a:ext cx="698360" cy="57024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A65E4E8-1272-4386-BDFE-0129D7A7E2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9642143" y="0"/>
            <a:ext cx="2549857" cy="207446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6515F51-DBC6-42B8-9C34-749F69BB656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97737" y="0"/>
            <a:ext cx="1294263" cy="599136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8C37D4E-6765-7A5A-FDD3-6F6D6018E93F}"/>
              </a:ext>
            </a:extLst>
          </p:cNvPr>
          <p:cNvSpPr>
            <a:spLocks noGrp="1"/>
          </p:cNvSpPr>
          <p:nvPr>
            <p:ph type="title"/>
          </p:nvPr>
        </p:nvSpPr>
        <p:spPr>
          <a:xfrm>
            <a:off x="1129553" y="638174"/>
            <a:ext cx="10529048" cy="1476375"/>
          </a:xfrm>
        </p:spPr>
        <p:txBody>
          <a:bodyPr>
            <a:normAutofit/>
          </a:bodyPr>
          <a:lstStyle/>
          <a:p>
            <a:r>
              <a:rPr lang="en-GB" b="1" u="sng"/>
              <a:t>Homework</a:t>
            </a:r>
            <a:endParaRPr lang="en-US"/>
          </a:p>
        </p:txBody>
      </p:sp>
      <p:cxnSp>
        <p:nvCxnSpPr>
          <p:cNvPr id="17" name="Straight Connector 16">
            <a:extLst>
              <a:ext uri="{FF2B5EF4-FFF2-40B4-BE49-F238E27FC236}">
                <a16:creationId xmlns:a16="http://schemas.microsoft.com/office/drawing/2014/main" id="{873F5967-4993-405D-A3E6-84DCEFF44C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2403086" cy="103723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FF82EF3-212C-0BF0-D5A4-2A1CC93917D8}"/>
              </a:ext>
            </a:extLst>
          </p:cNvPr>
          <p:cNvSpPr>
            <a:spLocks noGrp="1"/>
          </p:cNvSpPr>
          <p:nvPr>
            <p:ph idx="1"/>
          </p:nvPr>
        </p:nvSpPr>
        <p:spPr>
          <a:xfrm>
            <a:off x="1129553" y="2114549"/>
            <a:ext cx="4632341" cy="4190331"/>
          </a:xfrm>
        </p:spPr>
        <p:txBody>
          <a:bodyPr vert="horz" lIns="91440" tIns="45720" rIns="91440" bIns="45720" rtlCol="0">
            <a:normAutofit/>
          </a:bodyPr>
          <a:lstStyle/>
          <a:p>
            <a:r>
              <a:rPr lang="en-GB"/>
              <a:t>For homework I would like you to record over the PowerPoint that you have created. </a:t>
            </a:r>
          </a:p>
          <a:p>
            <a:endParaRPr lang="en-GB"/>
          </a:p>
          <a:p>
            <a:r>
              <a:rPr lang="en-GB"/>
              <a:t>Please note that you cannot use this PowerPoint for your assignment. </a:t>
            </a:r>
          </a:p>
          <a:p>
            <a:endParaRPr lang="en-GB"/>
          </a:p>
          <a:p>
            <a:r>
              <a:rPr lang="en-GB"/>
              <a:t>Next week, I will ask you how you found recording in PowerPoint. </a:t>
            </a:r>
          </a:p>
          <a:p>
            <a:endParaRPr lang="en-GB"/>
          </a:p>
          <a:p>
            <a:pPr marL="0" indent="0">
              <a:buNone/>
            </a:pPr>
            <a:endParaRPr lang="en-GB"/>
          </a:p>
        </p:txBody>
      </p:sp>
      <p:cxnSp>
        <p:nvCxnSpPr>
          <p:cNvPr id="19" name="Straight Connector 18">
            <a:extLst>
              <a:ext uri="{FF2B5EF4-FFF2-40B4-BE49-F238E27FC236}">
                <a16:creationId xmlns:a16="http://schemas.microsoft.com/office/drawing/2014/main" id="{A3A523CC-BD6C-4A0D-B9DB-1DC2CE1E22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807758" y="5501473"/>
            <a:ext cx="5455709" cy="135652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4" name="Graphic 4" descr="Work from home desk outline">
            <a:extLst>
              <a:ext uri="{FF2B5EF4-FFF2-40B4-BE49-F238E27FC236}">
                <a16:creationId xmlns:a16="http://schemas.microsoft.com/office/drawing/2014/main" id="{A2EFCE42-86E9-5013-A660-14138B65D54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98492" y="2114549"/>
            <a:ext cx="4210052" cy="4210052"/>
          </a:xfrm>
          <a:prstGeom prst="rect">
            <a:avLst/>
          </a:prstGeom>
        </p:spPr>
      </p:pic>
    </p:spTree>
    <p:extLst>
      <p:ext uri="{BB962C8B-B14F-4D97-AF65-F5344CB8AC3E}">
        <p14:creationId xmlns:p14="http://schemas.microsoft.com/office/powerpoint/2010/main" val="2058398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2171661-0838-4942-A149-8C1B789266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23">
            <a:extLst>
              <a:ext uri="{FF2B5EF4-FFF2-40B4-BE49-F238E27FC236}">
                <a16:creationId xmlns:a16="http://schemas.microsoft.com/office/drawing/2014/main" id="{5C569A89-4BBD-4E62-9A37-D553FBF9F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1895" y="-11953"/>
            <a:ext cx="8600105" cy="6869953"/>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48644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348644 w 6132997"/>
              <a:gd name="connsiteY4" fmla="*/ 0 h 6893857"/>
              <a:gd name="connsiteX0" fmla="*/ 1457021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457021 w 6132997"/>
              <a:gd name="connsiteY4" fmla="*/ 0 h 6893857"/>
              <a:gd name="connsiteX0" fmla="*/ 1754909 w 6430885"/>
              <a:gd name="connsiteY0" fmla="*/ 0 h 6869951"/>
              <a:gd name="connsiteX1" fmla="*/ 6430885 w 6430885"/>
              <a:gd name="connsiteY1" fmla="*/ 11953 h 6869951"/>
              <a:gd name="connsiteX2" fmla="*/ 6430885 w 6430885"/>
              <a:gd name="connsiteY2" fmla="*/ 6869951 h 6869951"/>
              <a:gd name="connsiteX3" fmla="*/ 0 w 6430885"/>
              <a:gd name="connsiteY3" fmla="*/ 6869951 h 6869951"/>
              <a:gd name="connsiteX4" fmla="*/ 1754909 w 6430885"/>
              <a:gd name="connsiteY4" fmla="*/ 0 h 6869951"/>
              <a:gd name="connsiteX0" fmla="*/ 985167 w 6430885"/>
              <a:gd name="connsiteY0" fmla="*/ 0 h 6869951"/>
              <a:gd name="connsiteX1" fmla="*/ 6430885 w 6430885"/>
              <a:gd name="connsiteY1" fmla="*/ 11953 h 6869951"/>
              <a:gd name="connsiteX2" fmla="*/ 6430885 w 6430885"/>
              <a:gd name="connsiteY2" fmla="*/ 6869951 h 6869951"/>
              <a:gd name="connsiteX3" fmla="*/ 0 w 6430885"/>
              <a:gd name="connsiteY3" fmla="*/ 6869951 h 6869951"/>
              <a:gd name="connsiteX4" fmla="*/ 985167 w 6430885"/>
              <a:gd name="connsiteY4" fmla="*/ 0 h 6869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0885" h="6869951">
                <a:moveTo>
                  <a:pt x="985167" y="0"/>
                </a:moveTo>
                <a:lnTo>
                  <a:pt x="6430885" y="11953"/>
                </a:lnTo>
                <a:lnTo>
                  <a:pt x="6430885" y="6869951"/>
                </a:lnTo>
                <a:lnTo>
                  <a:pt x="0" y="6869951"/>
                </a:lnTo>
                <a:lnTo>
                  <a:pt x="985167"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F1A452-21BB-B3CF-674A-46F21836DF3E}"/>
              </a:ext>
            </a:extLst>
          </p:cNvPr>
          <p:cNvSpPr>
            <a:spLocks noGrp="1"/>
          </p:cNvSpPr>
          <p:nvPr>
            <p:ph type="title"/>
          </p:nvPr>
        </p:nvSpPr>
        <p:spPr>
          <a:xfrm>
            <a:off x="6096000" y="542926"/>
            <a:ext cx="5551668" cy="1671638"/>
          </a:xfrm>
        </p:spPr>
        <p:txBody>
          <a:bodyPr>
            <a:normAutofit/>
          </a:bodyPr>
          <a:lstStyle/>
          <a:p>
            <a:r>
              <a:rPr lang="en-GB" b="1" u="sng"/>
              <a:t>Summary </a:t>
            </a:r>
            <a:endParaRPr lang="en-US"/>
          </a:p>
        </p:txBody>
      </p:sp>
      <p:cxnSp>
        <p:nvCxnSpPr>
          <p:cNvPr id="13" name="Straight Connector 12">
            <a:extLst>
              <a:ext uri="{FF2B5EF4-FFF2-40B4-BE49-F238E27FC236}">
                <a16:creationId xmlns:a16="http://schemas.microsoft.com/office/drawing/2014/main" id="{BB04A404-AF1E-4EC9-AF7D-46C68BFCEB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2890239" y="1"/>
            <a:ext cx="2499667" cy="685799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4" name="Graphic 4" descr="Storytelling with solid fill">
            <a:extLst>
              <a:ext uri="{FF2B5EF4-FFF2-40B4-BE49-F238E27FC236}">
                <a16:creationId xmlns:a16="http://schemas.microsoft.com/office/drawing/2014/main" id="{4FF18670-2DA0-1FDB-9D87-DF31E98B907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3400" y="945356"/>
            <a:ext cx="4967288" cy="4967288"/>
          </a:xfrm>
          <a:prstGeom prst="rect">
            <a:avLst/>
          </a:prstGeom>
        </p:spPr>
      </p:pic>
      <p:sp>
        <p:nvSpPr>
          <p:cNvPr id="3" name="Content Placeholder 2">
            <a:extLst>
              <a:ext uri="{FF2B5EF4-FFF2-40B4-BE49-F238E27FC236}">
                <a16:creationId xmlns:a16="http://schemas.microsoft.com/office/drawing/2014/main" id="{FFC153A0-294A-F959-1759-E1F9585CCDBA}"/>
              </a:ext>
            </a:extLst>
          </p:cNvPr>
          <p:cNvSpPr>
            <a:spLocks noGrp="1"/>
          </p:cNvSpPr>
          <p:nvPr>
            <p:ph idx="1"/>
          </p:nvPr>
        </p:nvSpPr>
        <p:spPr>
          <a:xfrm>
            <a:off x="6096000" y="2226516"/>
            <a:ext cx="5310188" cy="4098083"/>
          </a:xfrm>
        </p:spPr>
        <p:txBody>
          <a:bodyPr vert="horz" lIns="91440" tIns="45720" rIns="91440" bIns="45720" rtlCol="0" anchor="t">
            <a:normAutofit/>
          </a:bodyPr>
          <a:lstStyle/>
          <a:p>
            <a:r>
              <a:rPr lang="en-GB"/>
              <a:t>Be as creative as possible with your presentation. </a:t>
            </a:r>
            <a:endParaRPr lang="en-US"/>
          </a:p>
          <a:p>
            <a:r>
              <a:rPr lang="en-GB"/>
              <a:t>Use Icons. </a:t>
            </a:r>
          </a:p>
          <a:p>
            <a:r>
              <a:rPr lang="en-GB"/>
              <a:t>Use pictures. </a:t>
            </a:r>
          </a:p>
          <a:p>
            <a:r>
              <a:rPr lang="en-GB"/>
              <a:t>Little information on slides. </a:t>
            </a:r>
          </a:p>
          <a:p>
            <a:r>
              <a:rPr lang="en-GB"/>
              <a:t>Check grammar and punctuation.</a:t>
            </a:r>
          </a:p>
          <a:p>
            <a:pPr marL="0" indent="0">
              <a:buNone/>
            </a:pPr>
            <a:endParaRPr lang="en-GB"/>
          </a:p>
        </p:txBody>
      </p:sp>
    </p:spTree>
    <p:extLst>
      <p:ext uri="{BB962C8B-B14F-4D97-AF65-F5344CB8AC3E}">
        <p14:creationId xmlns:p14="http://schemas.microsoft.com/office/powerpoint/2010/main" val="923907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FA49195-69EB-4E39-A68A-C232E2D03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A92F9DC-743D-47E7-A019-EE09540F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D75B62-7842-A0EC-6BF7-9E613B2D0864}"/>
              </a:ext>
            </a:extLst>
          </p:cNvPr>
          <p:cNvSpPr>
            <a:spLocks noGrp="1"/>
          </p:cNvSpPr>
          <p:nvPr>
            <p:ph type="ctrTitle"/>
          </p:nvPr>
        </p:nvSpPr>
        <p:spPr>
          <a:xfrm>
            <a:off x="2194560" y="1239078"/>
            <a:ext cx="7802880" cy="3231543"/>
          </a:xfrm>
        </p:spPr>
        <p:txBody>
          <a:bodyPr>
            <a:normAutofit/>
          </a:bodyPr>
          <a:lstStyle/>
          <a:p>
            <a:r>
              <a:rPr lang="en-GB" sz="8000" b="1" u="sng"/>
              <a:t>Thank you!</a:t>
            </a:r>
          </a:p>
        </p:txBody>
      </p:sp>
      <p:sp>
        <p:nvSpPr>
          <p:cNvPr id="3" name="Content Placeholder 2">
            <a:extLst>
              <a:ext uri="{FF2B5EF4-FFF2-40B4-BE49-F238E27FC236}">
                <a16:creationId xmlns:a16="http://schemas.microsoft.com/office/drawing/2014/main" id="{2F05C92A-E67D-1250-8581-329035AF1788}"/>
              </a:ext>
            </a:extLst>
          </p:cNvPr>
          <p:cNvSpPr>
            <a:spLocks noGrp="1"/>
          </p:cNvSpPr>
          <p:nvPr>
            <p:ph type="subTitle" idx="1"/>
          </p:nvPr>
        </p:nvSpPr>
        <p:spPr>
          <a:xfrm>
            <a:off x="3017520" y="4617719"/>
            <a:ext cx="6156961" cy="1259620"/>
          </a:xfrm>
        </p:spPr>
        <p:txBody>
          <a:bodyPr anchor="ctr">
            <a:normAutofit/>
          </a:bodyPr>
          <a:lstStyle/>
          <a:p>
            <a:r>
              <a:rPr lang="en-GB"/>
              <a:t>Any questions?</a:t>
            </a:r>
          </a:p>
        </p:txBody>
      </p:sp>
      <p:cxnSp>
        <p:nvCxnSpPr>
          <p:cNvPr id="12" name="Straight Connector 11">
            <a:extLst>
              <a:ext uri="{FF2B5EF4-FFF2-40B4-BE49-F238E27FC236}">
                <a16:creationId xmlns:a16="http://schemas.microsoft.com/office/drawing/2014/main" id="{13280B82-CD55-43FD-92C4-F05E2A8D13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7932" y="19556"/>
            <a:ext cx="8547253" cy="232232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0A4F542-D561-4AFB-8321-EB900BAF0A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7931" y="0"/>
            <a:ext cx="1461005" cy="461772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4D9248B-0006-4BFE-8110-40C16E45C0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935720" y="3957320"/>
            <a:ext cx="3272713" cy="290067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E593BB5-7AFA-4C8F-AECA-CE733B1FD09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93326" y="0"/>
            <a:ext cx="1332509" cy="685799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521483B-CE28-412B-9C71-9BE081E9DC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37960" y="0"/>
            <a:ext cx="5654039" cy="220625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C9F4738-DD27-44BE-98C6-AB0B2296BD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 y="5196840"/>
            <a:ext cx="5181599" cy="16416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786395"/>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21</Slides>
  <Notes>0</Notes>
  <HiddenSlides>0</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AngleLinesVTI</vt:lpstr>
      <vt:lpstr>How to create and record a presentation?</vt:lpstr>
      <vt:lpstr>Content</vt:lpstr>
      <vt:lpstr>Continued</vt:lpstr>
      <vt:lpstr>Aims and learning objectives</vt:lpstr>
      <vt:lpstr>What is a presentation?</vt:lpstr>
      <vt:lpstr>How to create a PowerPoint presentation?</vt:lpstr>
      <vt:lpstr>PowerPoint Presentation</vt:lpstr>
      <vt:lpstr>PowerPoint Presentation</vt:lpstr>
      <vt:lpstr>PowerPoint Presentation</vt:lpstr>
      <vt:lpstr>PowerPoint Presentation</vt:lpstr>
      <vt:lpstr>PowerPoint Presentation</vt:lpstr>
      <vt:lpstr>TIPS </vt:lpstr>
      <vt:lpstr>How to record on teams?</vt:lpstr>
      <vt:lpstr>PowerPoint Presentation</vt:lpstr>
      <vt:lpstr>PowerPoint Presentation</vt:lpstr>
      <vt:lpstr>Notes </vt:lpstr>
      <vt:lpstr>Teams recording</vt:lpstr>
      <vt:lpstr>Activity</vt:lpstr>
      <vt:lpstr>Homework</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2022-09-17T21:07:03Z</dcterms:created>
  <dcterms:modified xsi:type="dcterms:W3CDTF">2022-10-26T20:03:22Z</dcterms:modified>
</cp:coreProperties>
</file>