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3"/>
  </p:notesMasterIdLst>
  <p:sldIdLst>
    <p:sldId id="256" r:id="rId2"/>
  </p:sldIdLst>
  <p:sldSz cx="25199975" cy="187198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0B19EEB-0F97-4268-8566-A40DCF38004D}" v="23" dt="2022-03-20T21:20:14.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009" autoAdjust="0"/>
    <p:restoredTop sz="94660"/>
  </p:normalViewPr>
  <p:slideViewPr>
    <p:cSldViewPr snapToGrid="0">
      <p:cViewPr varScale="1">
        <p:scale>
          <a:sx n="43" d="100"/>
          <a:sy n="43" d="100"/>
        </p:scale>
        <p:origin x="1170"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notesMaster" Target="notesMasters/notesMaster1.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siah Coney" userId="bee97dc268fb8933" providerId="LiveId" clId="{B0B19EEB-0F97-4268-8566-A40DCF38004D}"/>
    <pc:docChg chg="undo custSel addSld delSld modSld">
      <pc:chgData name="Josiah Coney" userId="bee97dc268fb8933" providerId="LiveId" clId="{B0B19EEB-0F97-4268-8566-A40DCF38004D}" dt="2022-03-20T21:27:13.983" v="2438" actId="1076"/>
      <pc:docMkLst>
        <pc:docMk/>
      </pc:docMkLst>
      <pc:sldChg chg="addSp delSp modSp mod">
        <pc:chgData name="Josiah Coney" userId="bee97dc268fb8933" providerId="LiveId" clId="{B0B19EEB-0F97-4268-8566-A40DCF38004D}" dt="2022-03-20T21:27:13.983" v="2438" actId="1076"/>
        <pc:sldMkLst>
          <pc:docMk/>
          <pc:sldMk cId="472256640" sldId="256"/>
        </pc:sldMkLst>
        <pc:spChg chg="mod">
          <ac:chgData name="Josiah Coney" userId="bee97dc268fb8933" providerId="LiveId" clId="{B0B19EEB-0F97-4268-8566-A40DCF38004D}" dt="2022-03-20T21:16:35.251" v="2159" actId="255"/>
          <ac:spMkLst>
            <pc:docMk/>
            <pc:sldMk cId="472256640" sldId="256"/>
            <ac:spMk id="9" creationId="{E7E6E8D0-0F86-4B74-A0DB-9D51301C1030}"/>
          </ac:spMkLst>
        </pc:spChg>
        <pc:spChg chg="mod">
          <ac:chgData name="Josiah Coney" userId="bee97dc268fb8933" providerId="LiveId" clId="{B0B19EEB-0F97-4268-8566-A40DCF38004D}" dt="2022-03-20T20:45:43.207" v="1674" actId="403"/>
          <ac:spMkLst>
            <pc:docMk/>
            <pc:sldMk cId="472256640" sldId="256"/>
            <ac:spMk id="10" creationId="{4C292105-714E-4E1A-861E-05073F9D6066}"/>
          </ac:spMkLst>
        </pc:spChg>
        <pc:spChg chg="mod">
          <ac:chgData name="Josiah Coney" userId="bee97dc268fb8933" providerId="LiveId" clId="{B0B19EEB-0F97-4268-8566-A40DCF38004D}" dt="2022-03-20T20:45:52.033" v="1680" actId="403"/>
          <ac:spMkLst>
            <pc:docMk/>
            <pc:sldMk cId="472256640" sldId="256"/>
            <ac:spMk id="13" creationId="{9775B4B0-E6D9-4689-9000-81AA77EE2B0C}"/>
          </ac:spMkLst>
        </pc:spChg>
        <pc:spChg chg="mod">
          <ac:chgData name="Josiah Coney" userId="bee97dc268fb8933" providerId="LiveId" clId="{B0B19EEB-0F97-4268-8566-A40DCF38004D}" dt="2022-03-20T21:19:38.040" v="2300" actId="14100"/>
          <ac:spMkLst>
            <pc:docMk/>
            <pc:sldMk cId="472256640" sldId="256"/>
            <ac:spMk id="15" creationId="{8B13266D-798A-4F2B-BEB4-DC901D25944F}"/>
          </ac:spMkLst>
        </pc:spChg>
        <pc:spChg chg="add del mod">
          <ac:chgData name="Josiah Coney" userId="bee97dc268fb8933" providerId="LiveId" clId="{B0B19EEB-0F97-4268-8566-A40DCF38004D}" dt="2022-03-20T17:33:04.908" v="527" actId="767"/>
          <ac:spMkLst>
            <pc:docMk/>
            <pc:sldMk cId="472256640" sldId="256"/>
            <ac:spMk id="26" creationId="{F433CD5D-6739-4FDA-A2DA-5C0E9714E62B}"/>
          </ac:spMkLst>
        </pc:spChg>
        <pc:spChg chg="add mod">
          <ac:chgData name="Josiah Coney" userId="bee97dc268fb8933" providerId="LiveId" clId="{B0B19EEB-0F97-4268-8566-A40DCF38004D}" dt="2022-03-20T21:18:07.522" v="2249" actId="20577"/>
          <ac:spMkLst>
            <pc:docMk/>
            <pc:sldMk cId="472256640" sldId="256"/>
            <ac:spMk id="28" creationId="{6FE191FB-C877-46B8-B5C3-96ECD4ED7E1D}"/>
          </ac:spMkLst>
        </pc:spChg>
        <pc:spChg chg="add mod">
          <ac:chgData name="Josiah Coney" userId="bee97dc268fb8933" providerId="LiveId" clId="{B0B19EEB-0F97-4268-8566-A40DCF38004D}" dt="2022-03-20T20:47:10.723" v="1707" actId="1076"/>
          <ac:spMkLst>
            <pc:docMk/>
            <pc:sldMk cId="472256640" sldId="256"/>
            <ac:spMk id="36" creationId="{8A132604-22DF-4C09-87CC-517D67B93810}"/>
          </ac:spMkLst>
        </pc:spChg>
        <pc:spChg chg="add mod">
          <ac:chgData name="Josiah Coney" userId="bee97dc268fb8933" providerId="LiveId" clId="{B0B19EEB-0F97-4268-8566-A40DCF38004D}" dt="2022-03-20T21:18:33.755" v="2256" actId="14100"/>
          <ac:spMkLst>
            <pc:docMk/>
            <pc:sldMk cId="472256640" sldId="256"/>
            <ac:spMk id="39" creationId="{5C69C9FB-FFF1-4785-A060-71ABFA757018}"/>
          </ac:spMkLst>
        </pc:spChg>
        <pc:spChg chg="add mod">
          <ac:chgData name="Josiah Coney" userId="bee97dc268fb8933" providerId="LiveId" clId="{B0B19EEB-0F97-4268-8566-A40DCF38004D}" dt="2022-03-20T21:16:45.977" v="2162" actId="1076"/>
          <ac:spMkLst>
            <pc:docMk/>
            <pc:sldMk cId="472256640" sldId="256"/>
            <ac:spMk id="40" creationId="{616E9DCF-4AE3-4C5F-9DF8-195E9A51A3B6}"/>
          </ac:spMkLst>
        </pc:spChg>
        <pc:spChg chg="add mod">
          <ac:chgData name="Josiah Coney" userId="bee97dc268fb8933" providerId="LiveId" clId="{B0B19EEB-0F97-4268-8566-A40DCF38004D}" dt="2022-03-20T21:16:39.441" v="2160" actId="1076"/>
          <ac:spMkLst>
            <pc:docMk/>
            <pc:sldMk cId="472256640" sldId="256"/>
            <ac:spMk id="43" creationId="{CC130ED2-17AE-4B5F-87DD-3E239F209C93}"/>
          </ac:spMkLst>
        </pc:spChg>
        <pc:spChg chg="add del mod">
          <ac:chgData name="Josiah Coney" userId="bee97dc268fb8933" providerId="LiveId" clId="{B0B19EEB-0F97-4268-8566-A40DCF38004D}" dt="2022-03-20T18:18:59.206" v="1575" actId="767"/>
          <ac:spMkLst>
            <pc:docMk/>
            <pc:sldMk cId="472256640" sldId="256"/>
            <ac:spMk id="44" creationId="{DBA9CC43-D94F-40E3-AAF3-18EDFDBCCABF}"/>
          </ac:spMkLst>
        </pc:spChg>
        <pc:spChg chg="add mod">
          <ac:chgData name="Josiah Coney" userId="bee97dc268fb8933" providerId="LiveId" clId="{B0B19EEB-0F97-4268-8566-A40DCF38004D}" dt="2022-03-20T21:16:42.576" v="2161" actId="1076"/>
          <ac:spMkLst>
            <pc:docMk/>
            <pc:sldMk cId="472256640" sldId="256"/>
            <ac:spMk id="45" creationId="{942173AC-502D-4E79-98BF-93A7573F1CE8}"/>
          </ac:spMkLst>
        </pc:spChg>
        <pc:spChg chg="add mod">
          <ac:chgData name="Josiah Coney" userId="bee97dc268fb8933" providerId="LiveId" clId="{B0B19EEB-0F97-4268-8566-A40DCF38004D}" dt="2022-03-20T21:19:48.995" v="2303" actId="14100"/>
          <ac:spMkLst>
            <pc:docMk/>
            <pc:sldMk cId="472256640" sldId="256"/>
            <ac:spMk id="46" creationId="{CA02989E-696C-4277-9765-A89F2EED63A7}"/>
          </ac:spMkLst>
        </pc:spChg>
        <pc:spChg chg="add mod">
          <ac:chgData name="Josiah Coney" userId="bee97dc268fb8933" providerId="LiveId" clId="{B0B19EEB-0F97-4268-8566-A40DCF38004D}" dt="2022-03-20T20:45:49.777" v="1678" actId="403"/>
          <ac:spMkLst>
            <pc:docMk/>
            <pc:sldMk cId="472256640" sldId="256"/>
            <ac:spMk id="47" creationId="{0209BF52-2A21-4DD7-8F9D-33E066B81E25}"/>
          </ac:spMkLst>
        </pc:spChg>
        <pc:spChg chg="add mod">
          <ac:chgData name="Josiah Coney" userId="bee97dc268fb8933" providerId="LiveId" clId="{B0B19EEB-0F97-4268-8566-A40DCF38004D}" dt="2022-03-20T21:22:11.840" v="2409" actId="1076"/>
          <ac:spMkLst>
            <pc:docMk/>
            <pc:sldMk cId="472256640" sldId="256"/>
            <ac:spMk id="52" creationId="{CB545CC4-E2E5-4FA8-916F-EB4B22D24420}"/>
          </ac:spMkLst>
        </pc:spChg>
        <pc:spChg chg="add del mod">
          <ac:chgData name="Josiah Coney" userId="bee97dc268fb8933" providerId="LiveId" clId="{B0B19EEB-0F97-4268-8566-A40DCF38004D}" dt="2022-03-20T21:25:05.647" v="2419" actId="1076"/>
          <ac:spMkLst>
            <pc:docMk/>
            <pc:sldMk cId="472256640" sldId="256"/>
            <ac:spMk id="53" creationId="{53FF0D42-7583-4C98-ADAE-D0BF8A1FC94D}"/>
          </ac:spMkLst>
        </pc:spChg>
        <pc:spChg chg="add mod">
          <ac:chgData name="Josiah Coney" userId="bee97dc268fb8933" providerId="LiveId" clId="{B0B19EEB-0F97-4268-8566-A40DCF38004D}" dt="2022-03-20T21:27:13.983" v="2438" actId="1076"/>
          <ac:spMkLst>
            <pc:docMk/>
            <pc:sldMk cId="472256640" sldId="256"/>
            <ac:spMk id="54" creationId="{B59E1963-8572-4A5E-A0A7-32782B1BD8EF}"/>
          </ac:spMkLst>
        </pc:spChg>
        <pc:spChg chg="add mod">
          <ac:chgData name="Josiah Coney" userId="bee97dc268fb8933" providerId="LiveId" clId="{B0B19EEB-0F97-4268-8566-A40DCF38004D}" dt="2022-03-20T21:15:54.483" v="2136" actId="20577"/>
          <ac:spMkLst>
            <pc:docMk/>
            <pc:sldMk cId="472256640" sldId="256"/>
            <ac:spMk id="55" creationId="{8C4DF80D-5C8C-44AE-8EA5-B27E7478982E}"/>
          </ac:spMkLst>
        </pc:spChg>
        <pc:spChg chg="add mod">
          <ac:chgData name="Josiah Coney" userId="bee97dc268fb8933" providerId="LiveId" clId="{B0B19EEB-0F97-4268-8566-A40DCF38004D}" dt="2022-03-20T21:25:14.575" v="2421" actId="1076"/>
          <ac:spMkLst>
            <pc:docMk/>
            <pc:sldMk cId="472256640" sldId="256"/>
            <ac:spMk id="56" creationId="{7D5F0EF5-88F1-46E5-95D0-56BB93FD2A2E}"/>
          </ac:spMkLst>
        </pc:spChg>
        <pc:spChg chg="add mod">
          <ac:chgData name="Josiah Coney" userId="bee97dc268fb8933" providerId="LiveId" clId="{B0B19EEB-0F97-4268-8566-A40DCF38004D}" dt="2022-03-20T21:26:58.814" v="2434" actId="403"/>
          <ac:spMkLst>
            <pc:docMk/>
            <pc:sldMk cId="472256640" sldId="256"/>
            <ac:spMk id="57" creationId="{372D385B-FE87-411D-9941-E3DC79ED81DE}"/>
          </ac:spMkLst>
        </pc:spChg>
        <pc:picChg chg="del mod">
          <ac:chgData name="Josiah Coney" userId="bee97dc268fb8933" providerId="LiveId" clId="{B0B19EEB-0F97-4268-8566-A40DCF38004D}" dt="2022-03-20T21:01:57.547" v="1709" actId="478"/>
          <ac:picMkLst>
            <pc:docMk/>
            <pc:sldMk cId="472256640" sldId="256"/>
            <ac:picMk id="12" creationId="{A79316AF-C867-4E7A-91B2-AD16D097617B}"/>
          </ac:picMkLst>
        </pc:picChg>
        <pc:picChg chg="add mod">
          <ac:chgData name="Josiah Coney" userId="bee97dc268fb8933" providerId="LiveId" clId="{B0B19EEB-0F97-4268-8566-A40DCF38004D}" dt="2022-03-20T20:47:05.348" v="1706" actId="1076"/>
          <ac:picMkLst>
            <pc:docMk/>
            <pc:sldMk cId="472256640" sldId="256"/>
            <ac:picMk id="24" creationId="{AEC8BFD1-120E-487A-9823-B49F07A69565}"/>
          </ac:picMkLst>
        </pc:picChg>
        <pc:picChg chg="add mod">
          <ac:chgData name="Josiah Coney" userId="bee97dc268fb8933" providerId="LiveId" clId="{B0B19EEB-0F97-4268-8566-A40DCF38004D}" dt="2022-03-20T21:24:59.872" v="2417" actId="1076"/>
          <ac:picMkLst>
            <pc:docMk/>
            <pc:sldMk cId="472256640" sldId="256"/>
            <ac:picMk id="38" creationId="{A9BC0E95-02E6-4A85-8D11-FF9772E671DD}"/>
          </ac:picMkLst>
        </pc:picChg>
        <pc:picChg chg="add del mod">
          <ac:chgData name="Josiah Coney" userId="bee97dc268fb8933" providerId="LiveId" clId="{B0B19EEB-0F97-4268-8566-A40DCF38004D}" dt="2022-03-20T21:10:30.385" v="1726" actId="478"/>
          <ac:picMkLst>
            <pc:docMk/>
            <pc:sldMk cId="472256640" sldId="256"/>
            <ac:picMk id="42" creationId="{F72CA479-C829-44D7-9C51-4408F39F7DED}"/>
          </ac:picMkLst>
        </pc:picChg>
        <pc:picChg chg="add mod">
          <ac:chgData name="Josiah Coney" userId="bee97dc268fb8933" providerId="LiveId" clId="{B0B19EEB-0F97-4268-8566-A40DCF38004D}" dt="2022-03-20T21:27:12.063" v="2437" actId="1076"/>
          <ac:picMkLst>
            <pc:docMk/>
            <pc:sldMk cId="472256640" sldId="256"/>
            <ac:picMk id="49" creationId="{E40EA303-2847-43CA-85CB-0611D9B2B0A8}"/>
          </ac:picMkLst>
        </pc:picChg>
        <pc:picChg chg="add mod">
          <ac:chgData name="Josiah Coney" userId="bee97dc268fb8933" providerId="LiveId" clId="{B0B19EEB-0F97-4268-8566-A40DCF38004D}" dt="2022-03-20T21:18:36.759" v="2257" actId="1076"/>
          <ac:picMkLst>
            <pc:docMk/>
            <pc:sldMk cId="472256640" sldId="256"/>
            <ac:picMk id="51" creationId="{C0ED3E5C-CE96-47B2-9219-594ED6817AC2}"/>
          </ac:picMkLst>
        </pc:picChg>
      </pc:sldChg>
      <pc:sldChg chg="delSp modSp add del mod">
        <pc:chgData name="Josiah Coney" userId="bee97dc268fb8933" providerId="LiveId" clId="{B0B19EEB-0F97-4268-8566-A40DCF38004D}" dt="2022-03-20T21:02:02.337" v="1710" actId="47"/>
        <pc:sldMkLst>
          <pc:docMk/>
          <pc:sldMk cId="2129872648" sldId="257"/>
        </pc:sldMkLst>
        <pc:spChg chg="mod">
          <ac:chgData name="Josiah Coney" userId="bee97dc268fb8933" providerId="LiveId" clId="{B0B19EEB-0F97-4268-8566-A40DCF38004D}" dt="2022-03-20T20:41:48.404" v="1629" actId="20577"/>
          <ac:spMkLst>
            <pc:docMk/>
            <pc:sldMk cId="2129872648" sldId="257"/>
            <ac:spMk id="6" creationId="{29E38BFF-F454-4640-BB95-3D89AFB75967}"/>
          </ac:spMkLst>
        </pc:spChg>
        <pc:spChg chg="del">
          <ac:chgData name="Josiah Coney" userId="bee97dc268fb8933" providerId="LiveId" clId="{B0B19EEB-0F97-4268-8566-A40DCF38004D}" dt="2022-03-20T20:41:37.904" v="1623" actId="478"/>
          <ac:spMkLst>
            <pc:docMk/>
            <pc:sldMk cId="2129872648" sldId="257"/>
            <ac:spMk id="9" creationId="{E7E6E8D0-0F86-4B74-A0DB-9D51301C1030}"/>
          </ac:spMkLst>
        </pc:spChg>
        <pc:spChg chg="del">
          <ac:chgData name="Josiah Coney" userId="bee97dc268fb8933" providerId="LiveId" clId="{B0B19EEB-0F97-4268-8566-A40DCF38004D}" dt="2022-03-20T20:41:40.880" v="1625" actId="478"/>
          <ac:spMkLst>
            <pc:docMk/>
            <pc:sldMk cId="2129872648" sldId="257"/>
            <ac:spMk id="10" creationId="{4C292105-714E-4E1A-861E-05073F9D6066}"/>
          </ac:spMkLst>
        </pc:spChg>
        <pc:spChg chg="del">
          <ac:chgData name="Josiah Coney" userId="bee97dc268fb8933" providerId="LiveId" clId="{B0B19EEB-0F97-4268-8566-A40DCF38004D}" dt="2022-03-20T20:41:36.122" v="1622" actId="478"/>
          <ac:spMkLst>
            <pc:docMk/>
            <pc:sldMk cId="2129872648" sldId="257"/>
            <ac:spMk id="13" creationId="{9775B4B0-E6D9-4689-9000-81AA77EE2B0C}"/>
          </ac:spMkLst>
        </pc:spChg>
        <pc:spChg chg="del mod">
          <ac:chgData name="Josiah Coney" userId="bee97dc268fb8933" providerId="LiveId" clId="{B0B19EEB-0F97-4268-8566-A40DCF38004D}" dt="2022-03-20T20:41:34.291" v="1621" actId="478"/>
          <ac:spMkLst>
            <pc:docMk/>
            <pc:sldMk cId="2129872648" sldId="257"/>
            <ac:spMk id="15" creationId="{8B13266D-798A-4F2B-BEB4-DC901D25944F}"/>
          </ac:spMkLst>
        </pc:spChg>
        <pc:spChg chg="del">
          <ac:chgData name="Josiah Coney" userId="bee97dc268fb8933" providerId="LiveId" clId="{B0B19EEB-0F97-4268-8566-A40DCF38004D}" dt="2022-03-20T20:41:31.874" v="1618" actId="478"/>
          <ac:spMkLst>
            <pc:docMk/>
            <pc:sldMk cId="2129872648" sldId="257"/>
            <ac:spMk id="28" creationId="{6FE191FB-C877-46B8-B5C3-96ECD4ED7E1D}"/>
          </ac:spMkLst>
        </pc:spChg>
        <pc:spChg chg="del">
          <ac:chgData name="Josiah Coney" userId="bee97dc268fb8933" providerId="LiveId" clId="{B0B19EEB-0F97-4268-8566-A40DCF38004D}" dt="2022-03-20T20:41:39.232" v="1624" actId="478"/>
          <ac:spMkLst>
            <pc:docMk/>
            <pc:sldMk cId="2129872648" sldId="257"/>
            <ac:spMk id="36" creationId="{8A132604-22DF-4C09-87CC-517D67B93810}"/>
          </ac:spMkLst>
        </pc:spChg>
        <pc:spChg chg="del mod">
          <ac:chgData name="Josiah Coney" userId="bee97dc268fb8933" providerId="LiveId" clId="{B0B19EEB-0F97-4268-8566-A40DCF38004D}" dt="2022-03-20T20:41:25.028" v="1610"/>
          <ac:spMkLst>
            <pc:docMk/>
            <pc:sldMk cId="2129872648" sldId="257"/>
            <ac:spMk id="39" creationId="{5C69C9FB-FFF1-4785-A060-71ABFA757018}"/>
          </ac:spMkLst>
        </pc:spChg>
        <pc:spChg chg="del mod">
          <ac:chgData name="Josiah Coney" userId="bee97dc268fb8933" providerId="LiveId" clId="{B0B19EEB-0F97-4268-8566-A40DCF38004D}" dt="2022-03-20T20:41:27.988" v="1615"/>
          <ac:spMkLst>
            <pc:docMk/>
            <pc:sldMk cId="2129872648" sldId="257"/>
            <ac:spMk id="40" creationId="{616E9DCF-4AE3-4C5F-9DF8-195E9A51A3B6}"/>
          </ac:spMkLst>
        </pc:spChg>
        <pc:spChg chg="del">
          <ac:chgData name="Josiah Coney" userId="bee97dc268fb8933" providerId="LiveId" clId="{B0B19EEB-0F97-4268-8566-A40DCF38004D}" dt="2022-03-20T20:41:42.503" v="1626" actId="478"/>
          <ac:spMkLst>
            <pc:docMk/>
            <pc:sldMk cId="2129872648" sldId="257"/>
            <ac:spMk id="43" creationId="{CC130ED2-17AE-4B5F-87DD-3E239F209C93}"/>
          </ac:spMkLst>
        </pc:spChg>
        <pc:spChg chg="del">
          <ac:chgData name="Josiah Coney" userId="bee97dc268fb8933" providerId="LiveId" clId="{B0B19EEB-0F97-4268-8566-A40DCF38004D}" dt="2022-03-20T20:41:43.536" v="1627" actId="478"/>
          <ac:spMkLst>
            <pc:docMk/>
            <pc:sldMk cId="2129872648" sldId="257"/>
            <ac:spMk id="45" creationId="{942173AC-502D-4E79-98BF-93A7573F1CE8}"/>
          </ac:spMkLst>
        </pc:spChg>
        <pc:picChg chg="del">
          <ac:chgData name="Josiah Coney" userId="bee97dc268fb8933" providerId="LiveId" clId="{B0B19EEB-0F97-4268-8566-A40DCF38004D}" dt="2022-03-20T20:41:27.987" v="1613" actId="478"/>
          <ac:picMkLst>
            <pc:docMk/>
            <pc:sldMk cId="2129872648" sldId="257"/>
            <ac:picMk id="12" creationId="{A79316AF-C867-4E7A-91B2-AD16D097617B}"/>
          </ac:picMkLst>
        </pc:picChg>
        <pc:picChg chg="del">
          <ac:chgData name="Josiah Coney" userId="bee97dc268fb8933" providerId="LiveId" clId="{B0B19EEB-0F97-4268-8566-A40DCF38004D}" dt="2022-03-20T20:41:29.027" v="1617" actId="478"/>
          <ac:picMkLst>
            <pc:docMk/>
            <pc:sldMk cId="2129872648" sldId="257"/>
            <ac:picMk id="24" creationId="{AEC8BFD1-120E-487A-9823-B49F07A69565}"/>
          </ac:picMkLst>
        </pc:picChg>
        <pc:picChg chg="del">
          <ac:chgData name="Josiah Coney" userId="bee97dc268fb8933" providerId="LiveId" clId="{B0B19EEB-0F97-4268-8566-A40DCF38004D}" dt="2022-03-20T20:41:25.027" v="1608" actId="478"/>
          <ac:picMkLst>
            <pc:docMk/>
            <pc:sldMk cId="2129872648" sldId="257"/>
            <ac:picMk id="38" creationId="{A9BC0E95-02E6-4A85-8D11-FF9772E671DD}"/>
          </ac:picMkLst>
        </pc:picChg>
        <pc:picChg chg="del">
          <ac:chgData name="Josiah Coney" userId="bee97dc268fb8933" providerId="LiveId" clId="{B0B19EEB-0F97-4268-8566-A40DCF38004D}" dt="2022-03-20T20:41:28.327" v="1616" actId="478"/>
          <ac:picMkLst>
            <pc:docMk/>
            <pc:sldMk cId="2129872648" sldId="257"/>
            <ac:picMk id="42" creationId="{F72CA479-C829-44D7-9C51-4408F39F7DE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472761B-CE39-4BF8-A06E-44B5B6F100DC}" type="datetimeFigureOut">
              <a:rPr lang="en-GB" smtClean="0"/>
              <a:t>20/03/2022</a:t>
            </a:fld>
            <a:endParaRPr lang="en-GB"/>
          </a:p>
        </p:txBody>
      </p:sp>
      <p:sp>
        <p:nvSpPr>
          <p:cNvPr id="4" name="Slide Image Placeholder 3"/>
          <p:cNvSpPr>
            <a:spLocks noGrp="1" noRot="1" noChangeAspect="1"/>
          </p:cNvSpPr>
          <p:nvPr>
            <p:ph type="sldImg" idx="2"/>
          </p:nvPr>
        </p:nvSpPr>
        <p:spPr>
          <a:xfrm>
            <a:off x="1352550" y="1143000"/>
            <a:ext cx="41529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4AA9643-C7D0-476E-BD55-B67BE97031D9}" type="slidenum">
              <a:rPr lang="en-GB" smtClean="0"/>
              <a:t>‹#›</a:t>
            </a:fld>
            <a:endParaRPr lang="en-GB"/>
          </a:p>
        </p:txBody>
      </p:sp>
    </p:spTree>
    <p:extLst>
      <p:ext uri="{BB962C8B-B14F-4D97-AF65-F5344CB8AC3E}">
        <p14:creationId xmlns:p14="http://schemas.microsoft.com/office/powerpoint/2010/main" val="28993885"/>
      </p:ext>
    </p:extLst>
  </p:cSld>
  <p:clrMap bg1="lt1" tx1="dk1" bg2="lt2" tx2="dk2" accent1="accent1" accent2="accent2" accent3="accent3" accent4="accent4" accent5="accent5" accent6="accent6" hlink="hlink" folHlink="folHlink"/>
  <p:notesStyle>
    <a:lvl1pPr marL="0" algn="l" defTabSz="2108085" rtl="0" eaLnBrk="1" latinLnBrk="0" hangingPunct="1">
      <a:defRPr sz="2766" kern="1200">
        <a:solidFill>
          <a:schemeClr val="tx1"/>
        </a:solidFill>
        <a:latin typeface="+mn-lt"/>
        <a:ea typeface="+mn-ea"/>
        <a:cs typeface="+mn-cs"/>
      </a:defRPr>
    </a:lvl1pPr>
    <a:lvl2pPr marL="1054042" algn="l" defTabSz="2108085" rtl="0" eaLnBrk="1" latinLnBrk="0" hangingPunct="1">
      <a:defRPr sz="2766" kern="1200">
        <a:solidFill>
          <a:schemeClr val="tx1"/>
        </a:solidFill>
        <a:latin typeface="+mn-lt"/>
        <a:ea typeface="+mn-ea"/>
        <a:cs typeface="+mn-cs"/>
      </a:defRPr>
    </a:lvl2pPr>
    <a:lvl3pPr marL="2108085" algn="l" defTabSz="2108085" rtl="0" eaLnBrk="1" latinLnBrk="0" hangingPunct="1">
      <a:defRPr sz="2766" kern="1200">
        <a:solidFill>
          <a:schemeClr val="tx1"/>
        </a:solidFill>
        <a:latin typeface="+mn-lt"/>
        <a:ea typeface="+mn-ea"/>
        <a:cs typeface="+mn-cs"/>
      </a:defRPr>
    </a:lvl3pPr>
    <a:lvl4pPr marL="3162129" algn="l" defTabSz="2108085" rtl="0" eaLnBrk="1" latinLnBrk="0" hangingPunct="1">
      <a:defRPr sz="2766" kern="1200">
        <a:solidFill>
          <a:schemeClr val="tx1"/>
        </a:solidFill>
        <a:latin typeface="+mn-lt"/>
        <a:ea typeface="+mn-ea"/>
        <a:cs typeface="+mn-cs"/>
      </a:defRPr>
    </a:lvl4pPr>
    <a:lvl5pPr marL="4216172" algn="l" defTabSz="2108085" rtl="0" eaLnBrk="1" latinLnBrk="0" hangingPunct="1">
      <a:defRPr sz="2766" kern="1200">
        <a:solidFill>
          <a:schemeClr val="tx1"/>
        </a:solidFill>
        <a:latin typeface="+mn-lt"/>
        <a:ea typeface="+mn-ea"/>
        <a:cs typeface="+mn-cs"/>
      </a:defRPr>
    </a:lvl5pPr>
    <a:lvl6pPr marL="5270214" algn="l" defTabSz="2108085" rtl="0" eaLnBrk="1" latinLnBrk="0" hangingPunct="1">
      <a:defRPr sz="2766" kern="1200">
        <a:solidFill>
          <a:schemeClr val="tx1"/>
        </a:solidFill>
        <a:latin typeface="+mn-lt"/>
        <a:ea typeface="+mn-ea"/>
        <a:cs typeface="+mn-cs"/>
      </a:defRPr>
    </a:lvl6pPr>
    <a:lvl7pPr marL="6324256" algn="l" defTabSz="2108085" rtl="0" eaLnBrk="1" latinLnBrk="0" hangingPunct="1">
      <a:defRPr sz="2766" kern="1200">
        <a:solidFill>
          <a:schemeClr val="tx1"/>
        </a:solidFill>
        <a:latin typeface="+mn-lt"/>
        <a:ea typeface="+mn-ea"/>
        <a:cs typeface="+mn-cs"/>
      </a:defRPr>
    </a:lvl7pPr>
    <a:lvl8pPr marL="7378299" algn="l" defTabSz="2108085" rtl="0" eaLnBrk="1" latinLnBrk="0" hangingPunct="1">
      <a:defRPr sz="2766" kern="1200">
        <a:solidFill>
          <a:schemeClr val="tx1"/>
        </a:solidFill>
        <a:latin typeface="+mn-lt"/>
        <a:ea typeface="+mn-ea"/>
        <a:cs typeface="+mn-cs"/>
      </a:defRPr>
    </a:lvl8pPr>
    <a:lvl9pPr marL="8432343" algn="l" defTabSz="2108085" rtl="0" eaLnBrk="1" latinLnBrk="0" hangingPunct="1">
      <a:defRPr sz="2766"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889998" y="3063635"/>
            <a:ext cx="21419979" cy="6517264"/>
          </a:xfrm>
        </p:spPr>
        <p:txBody>
          <a:bodyPr anchor="b"/>
          <a:lstStyle>
            <a:lvl1pPr algn="ctr">
              <a:defRPr sz="16378"/>
            </a:lvl1pPr>
          </a:lstStyle>
          <a:p>
            <a:r>
              <a:rPr lang="en-US"/>
              <a:t>Click to edit Master title style</a:t>
            </a:r>
            <a:endParaRPr lang="en-US" dirty="0"/>
          </a:p>
        </p:txBody>
      </p:sp>
      <p:sp>
        <p:nvSpPr>
          <p:cNvPr id="3" name="Subtitle 2"/>
          <p:cNvSpPr>
            <a:spLocks noGrp="1"/>
          </p:cNvSpPr>
          <p:nvPr>
            <p:ph type="subTitle" idx="1"/>
          </p:nvPr>
        </p:nvSpPr>
        <p:spPr>
          <a:xfrm>
            <a:off x="3149997" y="9832230"/>
            <a:ext cx="18899981" cy="4519617"/>
          </a:xfrm>
        </p:spPr>
        <p:txBody>
          <a:bodyPr/>
          <a:lstStyle>
            <a:lvl1pPr marL="0" indent="0" algn="ctr">
              <a:buNone/>
              <a:defRPr sz="6551"/>
            </a:lvl1pPr>
            <a:lvl2pPr marL="1247973" indent="0" algn="ctr">
              <a:buNone/>
              <a:defRPr sz="5459"/>
            </a:lvl2pPr>
            <a:lvl3pPr marL="2495946" indent="0" algn="ctr">
              <a:buNone/>
              <a:defRPr sz="4913"/>
            </a:lvl3pPr>
            <a:lvl4pPr marL="3743919" indent="0" algn="ctr">
              <a:buNone/>
              <a:defRPr sz="4367"/>
            </a:lvl4pPr>
            <a:lvl5pPr marL="4991892" indent="0" algn="ctr">
              <a:buNone/>
              <a:defRPr sz="4367"/>
            </a:lvl5pPr>
            <a:lvl6pPr marL="6239866" indent="0" algn="ctr">
              <a:buNone/>
              <a:defRPr sz="4367"/>
            </a:lvl6pPr>
            <a:lvl7pPr marL="7487839" indent="0" algn="ctr">
              <a:buNone/>
              <a:defRPr sz="4367"/>
            </a:lvl7pPr>
            <a:lvl8pPr marL="8735812" indent="0" algn="ctr">
              <a:buNone/>
              <a:defRPr sz="4367"/>
            </a:lvl8pPr>
            <a:lvl9pPr marL="9983785" indent="0" algn="ctr">
              <a:buNone/>
              <a:defRPr sz="4367"/>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185BD93B-42CF-4D98-BDEB-866C70B9B53C}"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113899137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5BD93B-42CF-4D98-BDEB-866C70B9B53C}"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26822355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719375" y="4666956"/>
            <a:ext cx="21734978" cy="7786915"/>
          </a:xfrm>
        </p:spPr>
        <p:txBody>
          <a:bodyPr anchor="b"/>
          <a:lstStyle>
            <a:lvl1pPr>
              <a:defRPr sz="16378"/>
            </a:lvl1pPr>
          </a:lstStyle>
          <a:p>
            <a:r>
              <a:rPr lang="en-US"/>
              <a:t>Click to edit Master title style</a:t>
            </a:r>
            <a:endParaRPr lang="en-US" dirty="0"/>
          </a:p>
        </p:txBody>
      </p:sp>
      <p:sp>
        <p:nvSpPr>
          <p:cNvPr id="3" name="Text Placeholder 2"/>
          <p:cNvSpPr>
            <a:spLocks noGrp="1"/>
          </p:cNvSpPr>
          <p:nvPr>
            <p:ph type="body" idx="1"/>
          </p:nvPr>
        </p:nvSpPr>
        <p:spPr>
          <a:xfrm>
            <a:off x="1719375" y="12527538"/>
            <a:ext cx="21734978" cy="4094955"/>
          </a:xfrm>
        </p:spPr>
        <p:txBody>
          <a:bodyPr/>
          <a:lstStyle>
            <a:lvl1pPr marL="0" indent="0">
              <a:buNone/>
              <a:defRPr sz="6551">
                <a:solidFill>
                  <a:schemeClr val="tx1"/>
                </a:solidFill>
              </a:defRPr>
            </a:lvl1pPr>
            <a:lvl2pPr marL="1247973" indent="0">
              <a:buNone/>
              <a:defRPr sz="5459">
                <a:solidFill>
                  <a:schemeClr val="tx1">
                    <a:tint val="75000"/>
                  </a:schemeClr>
                </a:solidFill>
              </a:defRPr>
            </a:lvl2pPr>
            <a:lvl3pPr marL="2495946" indent="0">
              <a:buNone/>
              <a:defRPr sz="4913">
                <a:solidFill>
                  <a:schemeClr val="tx1">
                    <a:tint val="75000"/>
                  </a:schemeClr>
                </a:solidFill>
              </a:defRPr>
            </a:lvl3pPr>
            <a:lvl4pPr marL="3743919" indent="0">
              <a:buNone/>
              <a:defRPr sz="4367">
                <a:solidFill>
                  <a:schemeClr val="tx1">
                    <a:tint val="75000"/>
                  </a:schemeClr>
                </a:solidFill>
              </a:defRPr>
            </a:lvl4pPr>
            <a:lvl5pPr marL="4991892" indent="0">
              <a:buNone/>
              <a:defRPr sz="4367">
                <a:solidFill>
                  <a:schemeClr val="tx1">
                    <a:tint val="75000"/>
                  </a:schemeClr>
                </a:solidFill>
              </a:defRPr>
            </a:lvl5pPr>
            <a:lvl6pPr marL="6239866" indent="0">
              <a:buNone/>
              <a:defRPr sz="4367">
                <a:solidFill>
                  <a:schemeClr val="tx1">
                    <a:tint val="75000"/>
                  </a:schemeClr>
                </a:solidFill>
              </a:defRPr>
            </a:lvl6pPr>
            <a:lvl7pPr marL="7487839" indent="0">
              <a:buNone/>
              <a:defRPr sz="4367">
                <a:solidFill>
                  <a:schemeClr val="tx1">
                    <a:tint val="75000"/>
                  </a:schemeClr>
                </a:solidFill>
              </a:defRPr>
            </a:lvl7pPr>
            <a:lvl8pPr marL="8735812" indent="0">
              <a:buNone/>
              <a:defRPr sz="4367">
                <a:solidFill>
                  <a:schemeClr val="tx1">
                    <a:tint val="75000"/>
                  </a:schemeClr>
                </a:solidFill>
              </a:defRPr>
            </a:lvl8pPr>
            <a:lvl9pPr marL="9983785" indent="0">
              <a:buNone/>
              <a:defRPr sz="436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85BD93B-42CF-4D98-BDEB-866C70B9B53C}"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23052619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732498" y="4983280"/>
            <a:ext cx="10709989" cy="118775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12757488" y="4983280"/>
            <a:ext cx="10709989" cy="1187754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85BD93B-42CF-4D98-BDEB-866C70B9B53C}"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20044211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735781" y="996660"/>
            <a:ext cx="21734978" cy="3618296"/>
          </a:xfrm>
        </p:spPr>
        <p:txBody>
          <a:bodyPr/>
          <a:lstStyle/>
          <a:p>
            <a:r>
              <a:rPr lang="en-US"/>
              <a:t>Click to edit Master title style</a:t>
            </a:r>
            <a:endParaRPr lang="en-US" dirty="0"/>
          </a:p>
        </p:txBody>
      </p:sp>
      <p:sp>
        <p:nvSpPr>
          <p:cNvPr id="3" name="Text Placeholder 2"/>
          <p:cNvSpPr>
            <a:spLocks noGrp="1"/>
          </p:cNvSpPr>
          <p:nvPr>
            <p:ph type="body" idx="1"/>
          </p:nvPr>
        </p:nvSpPr>
        <p:spPr>
          <a:xfrm>
            <a:off x="1735783" y="4588952"/>
            <a:ext cx="10660769" cy="2248975"/>
          </a:xfrm>
        </p:spPr>
        <p:txBody>
          <a:bodyPr anchor="b"/>
          <a:lstStyle>
            <a:lvl1pPr marL="0" indent="0">
              <a:buNone/>
              <a:defRPr sz="6551" b="1"/>
            </a:lvl1pPr>
            <a:lvl2pPr marL="1247973" indent="0">
              <a:buNone/>
              <a:defRPr sz="5459" b="1"/>
            </a:lvl2pPr>
            <a:lvl3pPr marL="2495946" indent="0">
              <a:buNone/>
              <a:defRPr sz="4913" b="1"/>
            </a:lvl3pPr>
            <a:lvl4pPr marL="3743919" indent="0">
              <a:buNone/>
              <a:defRPr sz="4367" b="1"/>
            </a:lvl4pPr>
            <a:lvl5pPr marL="4991892" indent="0">
              <a:buNone/>
              <a:defRPr sz="4367" b="1"/>
            </a:lvl5pPr>
            <a:lvl6pPr marL="6239866" indent="0">
              <a:buNone/>
              <a:defRPr sz="4367" b="1"/>
            </a:lvl6pPr>
            <a:lvl7pPr marL="7487839" indent="0">
              <a:buNone/>
              <a:defRPr sz="4367" b="1"/>
            </a:lvl7pPr>
            <a:lvl8pPr marL="8735812" indent="0">
              <a:buNone/>
              <a:defRPr sz="4367" b="1"/>
            </a:lvl8pPr>
            <a:lvl9pPr marL="9983785" indent="0">
              <a:buNone/>
              <a:defRPr sz="4367" b="1"/>
            </a:lvl9pPr>
          </a:lstStyle>
          <a:p>
            <a:pPr lvl="0"/>
            <a:r>
              <a:rPr lang="en-US"/>
              <a:t>Click to edit Master text styles</a:t>
            </a:r>
          </a:p>
        </p:txBody>
      </p:sp>
      <p:sp>
        <p:nvSpPr>
          <p:cNvPr id="4" name="Content Placeholder 3"/>
          <p:cNvSpPr>
            <a:spLocks noGrp="1"/>
          </p:cNvSpPr>
          <p:nvPr>
            <p:ph sz="half" idx="2"/>
          </p:nvPr>
        </p:nvSpPr>
        <p:spPr>
          <a:xfrm>
            <a:off x="1735783" y="6837927"/>
            <a:ext cx="10660769" cy="10057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12757489" y="4588952"/>
            <a:ext cx="10713272" cy="2248975"/>
          </a:xfrm>
        </p:spPr>
        <p:txBody>
          <a:bodyPr anchor="b"/>
          <a:lstStyle>
            <a:lvl1pPr marL="0" indent="0">
              <a:buNone/>
              <a:defRPr sz="6551" b="1"/>
            </a:lvl1pPr>
            <a:lvl2pPr marL="1247973" indent="0">
              <a:buNone/>
              <a:defRPr sz="5459" b="1"/>
            </a:lvl2pPr>
            <a:lvl3pPr marL="2495946" indent="0">
              <a:buNone/>
              <a:defRPr sz="4913" b="1"/>
            </a:lvl3pPr>
            <a:lvl4pPr marL="3743919" indent="0">
              <a:buNone/>
              <a:defRPr sz="4367" b="1"/>
            </a:lvl4pPr>
            <a:lvl5pPr marL="4991892" indent="0">
              <a:buNone/>
              <a:defRPr sz="4367" b="1"/>
            </a:lvl5pPr>
            <a:lvl6pPr marL="6239866" indent="0">
              <a:buNone/>
              <a:defRPr sz="4367" b="1"/>
            </a:lvl6pPr>
            <a:lvl7pPr marL="7487839" indent="0">
              <a:buNone/>
              <a:defRPr sz="4367" b="1"/>
            </a:lvl7pPr>
            <a:lvl8pPr marL="8735812" indent="0">
              <a:buNone/>
              <a:defRPr sz="4367" b="1"/>
            </a:lvl8pPr>
            <a:lvl9pPr marL="9983785" indent="0">
              <a:buNone/>
              <a:defRPr sz="4367" b="1"/>
            </a:lvl9pPr>
          </a:lstStyle>
          <a:p>
            <a:pPr lvl="0"/>
            <a:r>
              <a:rPr lang="en-US"/>
              <a:t>Click to edit Master text styles</a:t>
            </a:r>
          </a:p>
        </p:txBody>
      </p:sp>
      <p:sp>
        <p:nvSpPr>
          <p:cNvPr id="6" name="Content Placeholder 5"/>
          <p:cNvSpPr>
            <a:spLocks noGrp="1"/>
          </p:cNvSpPr>
          <p:nvPr>
            <p:ph sz="quarter" idx="4"/>
          </p:nvPr>
        </p:nvSpPr>
        <p:spPr>
          <a:xfrm>
            <a:off x="12757489" y="6837927"/>
            <a:ext cx="10713272" cy="1005756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185BD93B-42CF-4D98-BDEB-866C70B9B53C}" type="datetimeFigureOut">
              <a:rPr lang="en-GB" smtClean="0"/>
              <a:t>20/03/2022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2824325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185BD93B-42CF-4D98-BDEB-866C70B9B53C}" type="datetimeFigureOut">
              <a:rPr lang="en-GB" smtClean="0"/>
              <a:t>20/03/2022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11489347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85BD93B-42CF-4D98-BDEB-866C70B9B53C}" type="datetimeFigureOut">
              <a:rPr lang="en-GB" smtClean="0"/>
              <a:t>20/03/2022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41446626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5780" y="1247987"/>
            <a:ext cx="8127648" cy="4367953"/>
          </a:xfrm>
        </p:spPr>
        <p:txBody>
          <a:bodyPr anchor="b"/>
          <a:lstStyle>
            <a:lvl1pPr>
              <a:defRPr sz="8735"/>
            </a:lvl1pPr>
          </a:lstStyle>
          <a:p>
            <a:r>
              <a:rPr lang="en-US"/>
              <a:t>Click to edit Master title style</a:t>
            </a:r>
            <a:endParaRPr lang="en-US" dirty="0"/>
          </a:p>
        </p:txBody>
      </p:sp>
      <p:sp>
        <p:nvSpPr>
          <p:cNvPr id="3" name="Content Placeholder 2"/>
          <p:cNvSpPr>
            <a:spLocks noGrp="1"/>
          </p:cNvSpPr>
          <p:nvPr>
            <p:ph idx="1"/>
          </p:nvPr>
        </p:nvSpPr>
        <p:spPr>
          <a:xfrm>
            <a:off x="10713272" y="2695309"/>
            <a:ext cx="12757487" cy="13303191"/>
          </a:xfrm>
        </p:spPr>
        <p:txBody>
          <a:bodyPr/>
          <a:lstStyle>
            <a:lvl1pPr>
              <a:defRPr sz="8735"/>
            </a:lvl1pPr>
            <a:lvl2pPr>
              <a:defRPr sz="7643"/>
            </a:lvl2pPr>
            <a:lvl3pPr>
              <a:defRPr sz="6551"/>
            </a:lvl3pPr>
            <a:lvl4pPr>
              <a:defRPr sz="5459"/>
            </a:lvl4pPr>
            <a:lvl5pPr>
              <a:defRPr sz="5459"/>
            </a:lvl5pPr>
            <a:lvl6pPr>
              <a:defRPr sz="5459"/>
            </a:lvl6pPr>
            <a:lvl7pPr>
              <a:defRPr sz="5459"/>
            </a:lvl7pPr>
            <a:lvl8pPr>
              <a:defRPr sz="5459"/>
            </a:lvl8pPr>
            <a:lvl9pPr>
              <a:defRPr sz="5459"/>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735780" y="5615940"/>
            <a:ext cx="8127648" cy="10404224"/>
          </a:xfrm>
        </p:spPr>
        <p:txBody>
          <a:bodyPr/>
          <a:lstStyle>
            <a:lvl1pPr marL="0" indent="0">
              <a:buNone/>
              <a:defRPr sz="4367"/>
            </a:lvl1pPr>
            <a:lvl2pPr marL="1247973" indent="0">
              <a:buNone/>
              <a:defRPr sz="3821"/>
            </a:lvl2pPr>
            <a:lvl3pPr marL="2495946" indent="0">
              <a:buNone/>
              <a:defRPr sz="3276"/>
            </a:lvl3pPr>
            <a:lvl4pPr marL="3743919" indent="0">
              <a:buNone/>
              <a:defRPr sz="2730"/>
            </a:lvl4pPr>
            <a:lvl5pPr marL="4991892" indent="0">
              <a:buNone/>
              <a:defRPr sz="2730"/>
            </a:lvl5pPr>
            <a:lvl6pPr marL="6239866" indent="0">
              <a:buNone/>
              <a:defRPr sz="2730"/>
            </a:lvl6pPr>
            <a:lvl7pPr marL="7487839" indent="0">
              <a:buNone/>
              <a:defRPr sz="2730"/>
            </a:lvl7pPr>
            <a:lvl8pPr marL="8735812" indent="0">
              <a:buNone/>
              <a:defRPr sz="2730"/>
            </a:lvl8pPr>
            <a:lvl9pPr marL="9983785" indent="0">
              <a:buNone/>
              <a:defRPr sz="2730"/>
            </a:lvl9pPr>
          </a:lstStyle>
          <a:p>
            <a:pPr lvl="0"/>
            <a:r>
              <a:rPr lang="en-US"/>
              <a:t>Click to edit Master text styles</a:t>
            </a:r>
          </a:p>
        </p:txBody>
      </p:sp>
      <p:sp>
        <p:nvSpPr>
          <p:cNvPr id="5" name="Date Placeholder 4"/>
          <p:cNvSpPr>
            <a:spLocks noGrp="1"/>
          </p:cNvSpPr>
          <p:nvPr>
            <p:ph type="dt" sz="half" idx="10"/>
          </p:nvPr>
        </p:nvSpPr>
        <p:spPr/>
        <p:txBody>
          <a:bodyPr/>
          <a:lstStyle/>
          <a:p>
            <a:fld id="{185BD93B-42CF-4D98-BDEB-866C70B9B53C}"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993507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35780" y="1247987"/>
            <a:ext cx="8127648" cy="4367953"/>
          </a:xfrm>
        </p:spPr>
        <p:txBody>
          <a:bodyPr anchor="b"/>
          <a:lstStyle>
            <a:lvl1pPr>
              <a:defRPr sz="8735"/>
            </a:lvl1pPr>
          </a:lstStyle>
          <a:p>
            <a:r>
              <a:rPr lang="en-US"/>
              <a:t>Click to edit Master title style</a:t>
            </a:r>
            <a:endParaRPr lang="en-US" dirty="0"/>
          </a:p>
        </p:txBody>
      </p:sp>
      <p:sp>
        <p:nvSpPr>
          <p:cNvPr id="3" name="Picture Placeholder 2"/>
          <p:cNvSpPr>
            <a:spLocks noGrp="1" noChangeAspect="1"/>
          </p:cNvSpPr>
          <p:nvPr>
            <p:ph type="pic" idx="1"/>
          </p:nvPr>
        </p:nvSpPr>
        <p:spPr>
          <a:xfrm>
            <a:off x="10713272" y="2695309"/>
            <a:ext cx="12757487" cy="13303191"/>
          </a:xfrm>
        </p:spPr>
        <p:txBody>
          <a:bodyPr anchor="t"/>
          <a:lstStyle>
            <a:lvl1pPr marL="0" indent="0">
              <a:buNone/>
              <a:defRPr sz="8735"/>
            </a:lvl1pPr>
            <a:lvl2pPr marL="1247973" indent="0">
              <a:buNone/>
              <a:defRPr sz="7643"/>
            </a:lvl2pPr>
            <a:lvl3pPr marL="2495946" indent="0">
              <a:buNone/>
              <a:defRPr sz="6551"/>
            </a:lvl3pPr>
            <a:lvl4pPr marL="3743919" indent="0">
              <a:buNone/>
              <a:defRPr sz="5459"/>
            </a:lvl4pPr>
            <a:lvl5pPr marL="4991892" indent="0">
              <a:buNone/>
              <a:defRPr sz="5459"/>
            </a:lvl5pPr>
            <a:lvl6pPr marL="6239866" indent="0">
              <a:buNone/>
              <a:defRPr sz="5459"/>
            </a:lvl6pPr>
            <a:lvl7pPr marL="7487839" indent="0">
              <a:buNone/>
              <a:defRPr sz="5459"/>
            </a:lvl7pPr>
            <a:lvl8pPr marL="8735812" indent="0">
              <a:buNone/>
              <a:defRPr sz="5459"/>
            </a:lvl8pPr>
            <a:lvl9pPr marL="9983785" indent="0">
              <a:buNone/>
              <a:defRPr sz="5459"/>
            </a:lvl9pPr>
          </a:lstStyle>
          <a:p>
            <a:r>
              <a:rPr lang="en-US"/>
              <a:t>Click icon to add picture</a:t>
            </a:r>
            <a:endParaRPr lang="en-US" dirty="0"/>
          </a:p>
        </p:txBody>
      </p:sp>
      <p:sp>
        <p:nvSpPr>
          <p:cNvPr id="4" name="Text Placeholder 3"/>
          <p:cNvSpPr>
            <a:spLocks noGrp="1"/>
          </p:cNvSpPr>
          <p:nvPr>
            <p:ph type="body" sz="half" idx="2"/>
          </p:nvPr>
        </p:nvSpPr>
        <p:spPr>
          <a:xfrm>
            <a:off x="1735780" y="5615940"/>
            <a:ext cx="8127648" cy="10404224"/>
          </a:xfrm>
        </p:spPr>
        <p:txBody>
          <a:bodyPr/>
          <a:lstStyle>
            <a:lvl1pPr marL="0" indent="0">
              <a:buNone/>
              <a:defRPr sz="4367"/>
            </a:lvl1pPr>
            <a:lvl2pPr marL="1247973" indent="0">
              <a:buNone/>
              <a:defRPr sz="3821"/>
            </a:lvl2pPr>
            <a:lvl3pPr marL="2495946" indent="0">
              <a:buNone/>
              <a:defRPr sz="3276"/>
            </a:lvl3pPr>
            <a:lvl4pPr marL="3743919" indent="0">
              <a:buNone/>
              <a:defRPr sz="2730"/>
            </a:lvl4pPr>
            <a:lvl5pPr marL="4991892" indent="0">
              <a:buNone/>
              <a:defRPr sz="2730"/>
            </a:lvl5pPr>
            <a:lvl6pPr marL="6239866" indent="0">
              <a:buNone/>
              <a:defRPr sz="2730"/>
            </a:lvl6pPr>
            <a:lvl7pPr marL="7487839" indent="0">
              <a:buNone/>
              <a:defRPr sz="2730"/>
            </a:lvl7pPr>
            <a:lvl8pPr marL="8735812" indent="0">
              <a:buNone/>
              <a:defRPr sz="2730"/>
            </a:lvl8pPr>
            <a:lvl9pPr marL="9983785" indent="0">
              <a:buNone/>
              <a:defRPr sz="2730"/>
            </a:lvl9pPr>
          </a:lstStyle>
          <a:p>
            <a:pPr lvl="0"/>
            <a:r>
              <a:rPr lang="en-US"/>
              <a:t>Click to edit Master text styles</a:t>
            </a:r>
          </a:p>
        </p:txBody>
      </p:sp>
      <p:sp>
        <p:nvSpPr>
          <p:cNvPr id="5" name="Date Placeholder 4"/>
          <p:cNvSpPr>
            <a:spLocks noGrp="1"/>
          </p:cNvSpPr>
          <p:nvPr>
            <p:ph type="dt" sz="half" idx="10"/>
          </p:nvPr>
        </p:nvSpPr>
        <p:spPr/>
        <p:txBody>
          <a:bodyPr/>
          <a:lstStyle/>
          <a:p>
            <a:fld id="{185BD93B-42CF-4D98-BDEB-866C70B9B53C}" type="datetimeFigureOut">
              <a:rPr lang="en-GB" smtClean="0"/>
              <a:t>20/03/2022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81697507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5BD93B-42CF-4D98-BDEB-866C70B9B53C}"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1169406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8033733" y="996656"/>
            <a:ext cx="5433745" cy="1586416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732500" y="996656"/>
            <a:ext cx="15986234" cy="158641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85BD93B-42CF-4D98-BDEB-866C70B9B53C}" type="datetimeFigureOut">
              <a:rPr lang="en-GB" smtClean="0"/>
              <a:t>20/03/2022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6490E565-768B-4D39-96B1-592BE602BE11}" type="slidenum">
              <a:rPr lang="en-GB" smtClean="0"/>
              <a:t>‹#›</a:t>
            </a:fld>
            <a:endParaRPr lang="en-GB"/>
          </a:p>
        </p:txBody>
      </p:sp>
    </p:spTree>
    <p:extLst>
      <p:ext uri="{BB962C8B-B14F-4D97-AF65-F5344CB8AC3E}">
        <p14:creationId xmlns:p14="http://schemas.microsoft.com/office/powerpoint/2010/main" val="31757298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732499" y="996660"/>
            <a:ext cx="21734978" cy="3618296"/>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732499" y="4983280"/>
            <a:ext cx="21734978" cy="1187754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732498" y="17350485"/>
            <a:ext cx="5669994" cy="996656"/>
          </a:xfrm>
          <a:prstGeom prst="rect">
            <a:avLst/>
          </a:prstGeom>
        </p:spPr>
        <p:txBody>
          <a:bodyPr vert="horz" lIns="91440" tIns="45720" rIns="91440" bIns="45720" rtlCol="0" anchor="ctr"/>
          <a:lstStyle>
            <a:lvl1pPr algn="l">
              <a:defRPr sz="3276">
                <a:solidFill>
                  <a:schemeClr val="tx1">
                    <a:tint val="75000"/>
                  </a:schemeClr>
                </a:solidFill>
              </a:defRPr>
            </a:lvl1pPr>
          </a:lstStyle>
          <a:p>
            <a:fld id="{185BD93B-42CF-4D98-BDEB-866C70B9B53C}" type="datetimeFigureOut">
              <a:rPr lang="en-GB" smtClean="0"/>
              <a:t>20/03/2022</a:t>
            </a:fld>
            <a:endParaRPr lang="en-GB"/>
          </a:p>
        </p:txBody>
      </p:sp>
      <p:sp>
        <p:nvSpPr>
          <p:cNvPr id="5" name="Footer Placeholder 4"/>
          <p:cNvSpPr>
            <a:spLocks noGrp="1"/>
          </p:cNvSpPr>
          <p:nvPr>
            <p:ph type="ftr" sz="quarter" idx="3"/>
          </p:nvPr>
        </p:nvSpPr>
        <p:spPr>
          <a:xfrm>
            <a:off x="8347492" y="17350485"/>
            <a:ext cx="8504992" cy="996656"/>
          </a:xfrm>
          <a:prstGeom prst="rect">
            <a:avLst/>
          </a:prstGeom>
        </p:spPr>
        <p:txBody>
          <a:bodyPr vert="horz" lIns="91440" tIns="45720" rIns="91440" bIns="45720" rtlCol="0" anchor="ctr"/>
          <a:lstStyle>
            <a:lvl1pPr algn="ctr">
              <a:defRPr sz="3276">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7797483" y="17350485"/>
            <a:ext cx="5669994" cy="996656"/>
          </a:xfrm>
          <a:prstGeom prst="rect">
            <a:avLst/>
          </a:prstGeom>
        </p:spPr>
        <p:txBody>
          <a:bodyPr vert="horz" lIns="91440" tIns="45720" rIns="91440" bIns="45720" rtlCol="0" anchor="ctr"/>
          <a:lstStyle>
            <a:lvl1pPr algn="r">
              <a:defRPr sz="3276">
                <a:solidFill>
                  <a:schemeClr val="tx1">
                    <a:tint val="75000"/>
                  </a:schemeClr>
                </a:solidFill>
              </a:defRPr>
            </a:lvl1pPr>
          </a:lstStyle>
          <a:p>
            <a:fld id="{6490E565-768B-4D39-96B1-592BE602BE11}" type="slidenum">
              <a:rPr lang="en-GB" smtClean="0"/>
              <a:t>‹#›</a:t>
            </a:fld>
            <a:endParaRPr lang="en-GB"/>
          </a:p>
        </p:txBody>
      </p:sp>
    </p:spTree>
    <p:extLst>
      <p:ext uri="{BB962C8B-B14F-4D97-AF65-F5344CB8AC3E}">
        <p14:creationId xmlns:p14="http://schemas.microsoft.com/office/powerpoint/2010/main" val="2096863689"/>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495946" rtl="0" eaLnBrk="1" latinLnBrk="0" hangingPunct="1">
        <a:lnSpc>
          <a:spcPct val="90000"/>
        </a:lnSpc>
        <a:spcBef>
          <a:spcPct val="0"/>
        </a:spcBef>
        <a:buNone/>
        <a:defRPr sz="12010" kern="1200">
          <a:solidFill>
            <a:schemeClr val="tx1"/>
          </a:solidFill>
          <a:latin typeface="+mj-lt"/>
          <a:ea typeface="+mj-ea"/>
          <a:cs typeface="+mj-cs"/>
        </a:defRPr>
      </a:lvl1pPr>
    </p:titleStyle>
    <p:bodyStyle>
      <a:lvl1pPr marL="623987" indent="-623987" algn="l" defTabSz="2495946" rtl="0" eaLnBrk="1" latinLnBrk="0" hangingPunct="1">
        <a:lnSpc>
          <a:spcPct val="90000"/>
        </a:lnSpc>
        <a:spcBef>
          <a:spcPts val="2730"/>
        </a:spcBef>
        <a:buFont typeface="Arial" panose="020B0604020202020204" pitchFamily="34" charset="0"/>
        <a:buChar char="•"/>
        <a:defRPr sz="7643" kern="1200">
          <a:solidFill>
            <a:schemeClr val="tx1"/>
          </a:solidFill>
          <a:latin typeface="+mn-lt"/>
          <a:ea typeface="+mn-ea"/>
          <a:cs typeface="+mn-cs"/>
        </a:defRPr>
      </a:lvl1pPr>
      <a:lvl2pPr marL="1871960" indent="-623987" algn="l" defTabSz="2495946" rtl="0" eaLnBrk="1" latinLnBrk="0" hangingPunct="1">
        <a:lnSpc>
          <a:spcPct val="90000"/>
        </a:lnSpc>
        <a:spcBef>
          <a:spcPts val="1365"/>
        </a:spcBef>
        <a:buFont typeface="Arial" panose="020B0604020202020204" pitchFamily="34" charset="0"/>
        <a:buChar char="•"/>
        <a:defRPr sz="6551" kern="1200">
          <a:solidFill>
            <a:schemeClr val="tx1"/>
          </a:solidFill>
          <a:latin typeface="+mn-lt"/>
          <a:ea typeface="+mn-ea"/>
          <a:cs typeface="+mn-cs"/>
        </a:defRPr>
      </a:lvl2pPr>
      <a:lvl3pPr marL="3119933" indent="-623987" algn="l" defTabSz="2495946" rtl="0" eaLnBrk="1" latinLnBrk="0" hangingPunct="1">
        <a:lnSpc>
          <a:spcPct val="90000"/>
        </a:lnSpc>
        <a:spcBef>
          <a:spcPts val="1365"/>
        </a:spcBef>
        <a:buFont typeface="Arial" panose="020B0604020202020204" pitchFamily="34" charset="0"/>
        <a:buChar char="•"/>
        <a:defRPr sz="5459" kern="1200">
          <a:solidFill>
            <a:schemeClr val="tx1"/>
          </a:solidFill>
          <a:latin typeface="+mn-lt"/>
          <a:ea typeface="+mn-ea"/>
          <a:cs typeface="+mn-cs"/>
        </a:defRPr>
      </a:lvl3pPr>
      <a:lvl4pPr marL="4367906"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4pPr>
      <a:lvl5pPr marL="5615879"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5pPr>
      <a:lvl6pPr marL="6863852"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6pPr>
      <a:lvl7pPr marL="8111825"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7pPr>
      <a:lvl8pPr marL="9359798"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8pPr>
      <a:lvl9pPr marL="10607772" indent="-623987" algn="l" defTabSz="2495946" rtl="0" eaLnBrk="1" latinLnBrk="0" hangingPunct="1">
        <a:lnSpc>
          <a:spcPct val="90000"/>
        </a:lnSpc>
        <a:spcBef>
          <a:spcPts val="1365"/>
        </a:spcBef>
        <a:buFont typeface="Arial" panose="020B0604020202020204" pitchFamily="34" charset="0"/>
        <a:buChar char="•"/>
        <a:defRPr sz="4913" kern="1200">
          <a:solidFill>
            <a:schemeClr val="tx1"/>
          </a:solidFill>
          <a:latin typeface="+mn-lt"/>
          <a:ea typeface="+mn-ea"/>
          <a:cs typeface="+mn-cs"/>
        </a:defRPr>
      </a:lvl9pPr>
    </p:bodyStyle>
    <p:otherStyle>
      <a:defPPr>
        <a:defRPr lang="en-US"/>
      </a:defPPr>
      <a:lvl1pPr marL="0" algn="l" defTabSz="2495946" rtl="0" eaLnBrk="1" latinLnBrk="0" hangingPunct="1">
        <a:defRPr sz="4913" kern="1200">
          <a:solidFill>
            <a:schemeClr val="tx1"/>
          </a:solidFill>
          <a:latin typeface="+mn-lt"/>
          <a:ea typeface="+mn-ea"/>
          <a:cs typeface="+mn-cs"/>
        </a:defRPr>
      </a:lvl1pPr>
      <a:lvl2pPr marL="1247973" algn="l" defTabSz="2495946" rtl="0" eaLnBrk="1" latinLnBrk="0" hangingPunct="1">
        <a:defRPr sz="4913" kern="1200">
          <a:solidFill>
            <a:schemeClr val="tx1"/>
          </a:solidFill>
          <a:latin typeface="+mn-lt"/>
          <a:ea typeface="+mn-ea"/>
          <a:cs typeface="+mn-cs"/>
        </a:defRPr>
      </a:lvl2pPr>
      <a:lvl3pPr marL="2495946" algn="l" defTabSz="2495946" rtl="0" eaLnBrk="1" latinLnBrk="0" hangingPunct="1">
        <a:defRPr sz="4913" kern="1200">
          <a:solidFill>
            <a:schemeClr val="tx1"/>
          </a:solidFill>
          <a:latin typeface="+mn-lt"/>
          <a:ea typeface="+mn-ea"/>
          <a:cs typeface="+mn-cs"/>
        </a:defRPr>
      </a:lvl3pPr>
      <a:lvl4pPr marL="3743919" algn="l" defTabSz="2495946" rtl="0" eaLnBrk="1" latinLnBrk="0" hangingPunct="1">
        <a:defRPr sz="4913" kern="1200">
          <a:solidFill>
            <a:schemeClr val="tx1"/>
          </a:solidFill>
          <a:latin typeface="+mn-lt"/>
          <a:ea typeface="+mn-ea"/>
          <a:cs typeface="+mn-cs"/>
        </a:defRPr>
      </a:lvl4pPr>
      <a:lvl5pPr marL="4991892" algn="l" defTabSz="2495946" rtl="0" eaLnBrk="1" latinLnBrk="0" hangingPunct="1">
        <a:defRPr sz="4913" kern="1200">
          <a:solidFill>
            <a:schemeClr val="tx1"/>
          </a:solidFill>
          <a:latin typeface="+mn-lt"/>
          <a:ea typeface="+mn-ea"/>
          <a:cs typeface="+mn-cs"/>
        </a:defRPr>
      </a:lvl5pPr>
      <a:lvl6pPr marL="6239866" algn="l" defTabSz="2495946" rtl="0" eaLnBrk="1" latinLnBrk="0" hangingPunct="1">
        <a:defRPr sz="4913" kern="1200">
          <a:solidFill>
            <a:schemeClr val="tx1"/>
          </a:solidFill>
          <a:latin typeface="+mn-lt"/>
          <a:ea typeface="+mn-ea"/>
          <a:cs typeface="+mn-cs"/>
        </a:defRPr>
      </a:lvl6pPr>
      <a:lvl7pPr marL="7487839" algn="l" defTabSz="2495946" rtl="0" eaLnBrk="1" latinLnBrk="0" hangingPunct="1">
        <a:defRPr sz="4913" kern="1200">
          <a:solidFill>
            <a:schemeClr val="tx1"/>
          </a:solidFill>
          <a:latin typeface="+mn-lt"/>
          <a:ea typeface="+mn-ea"/>
          <a:cs typeface="+mn-cs"/>
        </a:defRPr>
      </a:lvl7pPr>
      <a:lvl8pPr marL="8735812" algn="l" defTabSz="2495946" rtl="0" eaLnBrk="1" latinLnBrk="0" hangingPunct="1">
        <a:defRPr sz="4913" kern="1200">
          <a:solidFill>
            <a:schemeClr val="tx1"/>
          </a:solidFill>
          <a:latin typeface="+mn-lt"/>
          <a:ea typeface="+mn-ea"/>
          <a:cs typeface="+mn-cs"/>
        </a:defRPr>
      </a:lvl8pPr>
      <a:lvl9pPr marL="9983785" algn="l" defTabSz="2495946" rtl="0" eaLnBrk="1" latinLnBrk="0" hangingPunct="1">
        <a:defRPr sz="4913"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2.0/?ref=openverse" TargetMode="External"/><Relationship Id="rId3" Type="http://schemas.openxmlformats.org/officeDocument/2006/relationships/image" Target="../media/image2.jpg"/><Relationship Id="rId7" Type="http://schemas.openxmlformats.org/officeDocument/2006/relationships/hyperlink" Target="https://creativecommons.org/licenses/cc0/1.0/?ref=openverse"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s://creativecommons.org/licenses/by-nc/2.0/?ref=openverse" TargetMode="External"/><Relationship Id="rId5" Type="http://schemas.openxmlformats.org/officeDocument/2006/relationships/image" Target="../media/image4.jpg"/><Relationship Id="rId4" Type="http://schemas.openxmlformats.org/officeDocument/2006/relationships/image" Target="../media/image3.jp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9E38BFF-F454-4640-BB95-3D89AFB75967}"/>
              </a:ext>
            </a:extLst>
          </p:cNvPr>
          <p:cNvSpPr txBox="1"/>
          <p:nvPr/>
        </p:nvSpPr>
        <p:spPr>
          <a:xfrm>
            <a:off x="1293540" y="579863"/>
            <a:ext cx="16102361" cy="584775"/>
          </a:xfrm>
          <a:prstGeom prst="rect">
            <a:avLst/>
          </a:prstGeom>
          <a:noFill/>
        </p:spPr>
        <p:txBody>
          <a:bodyPr wrap="square" rtlCol="0">
            <a:spAutoFit/>
          </a:bodyPr>
          <a:lstStyle/>
          <a:p>
            <a:r>
              <a:rPr lang="en-US" sz="3200">
                <a:latin typeface="Arial" panose="020B0604020202020204" pitchFamily="34" charset="0"/>
                <a:cs typeface="Arial" panose="020B0604020202020204" pitchFamily="34" charset="0"/>
              </a:rPr>
              <a:t>Anglo-Saxon Burial Traditions. </a:t>
            </a:r>
            <a:endParaRPr lang="en-GB" sz="32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E7E6E8D0-0F86-4B74-A0DB-9D51301C1030}"/>
              </a:ext>
            </a:extLst>
          </p:cNvPr>
          <p:cNvSpPr txBox="1"/>
          <p:nvPr/>
        </p:nvSpPr>
        <p:spPr>
          <a:xfrm>
            <a:off x="1293540" y="2060605"/>
            <a:ext cx="5798634" cy="4154984"/>
          </a:xfrm>
          <a:prstGeom prst="rect">
            <a:avLst/>
          </a:prstGeom>
          <a:noFill/>
        </p:spPr>
        <p:txBody>
          <a:bodyPr wrap="square" rtlCol="0">
            <a:spAutoFit/>
          </a:bodyPr>
          <a:lstStyle/>
          <a:p>
            <a:r>
              <a:rPr lang="en-US" sz="2200" dirty="0"/>
              <a:t>The peoples that occupied what is now England from around the 5</a:t>
            </a:r>
            <a:r>
              <a:rPr lang="en-US" sz="2200" baseline="30000" dirty="0"/>
              <a:t>th</a:t>
            </a:r>
            <a:r>
              <a:rPr lang="en-US" sz="2200" dirty="0"/>
              <a:t> century until their destruction at the Battle of Hastings in 1066 had a fascinating outlook on Death, Burial and the Afterlife. The goods they left behind in their graves give a window into the mindset that was prevalent with this incredibly interesting group of people. From the splendor of Sutton </a:t>
            </a:r>
            <a:r>
              <a:rPr lang="en-US" sz="2200" dirty="0" err="1"/>
              <a:t>Hoo</a:t>
            </a:r>
            <a:r>
              <a:rPr lang="en-US" sz="2200" dirty="0"/>
              <a:t>, </a:t>
            </a:r>
            <a:r>
              <a:rPr lang="en-US" sz="2200" dirty="0" err="1"/>
              <a:t>Prittlewell</a:t>
            </a:r>
            <a:r>
              <a:rPr lang="en-US" sz="2200" dirty="0"/>
              <a:t> and other large burial sites to the more simple tombs of the common folk, the grave goods left behind give us a window into the life of the Anglo-Saxons. </a:t>
            </a:r>
            <a:endParaRPr lang="en-GB" sz="2200" dirty="0"/>
          </a:p>
        </p:txBody>
      </p:sp>
      <p:sp>
        <p:nvSpPr>
          <p:cNvPr id="10" name="TextBox 9">
            <a:extLst>
              <a:ext uri="{FF2B5EF4-FFF2-40B4-BE49-F238E27FC236}">
                <a16:creationId xmlns:a16="http://schemas.microsoft.com/office/drawing/2014/main" id="{4C292105-714E-4E1A-861E-05073F9D6066}"/>
              </a:ext>
            </a:extLst>
          </p:cNvPr>
          <p:cNvSpPr txBox="1"/>
          <p:nvPr/>
        </p:nvSpPr>
        <p:spPr>
          <a:xfrm>
            <a:off x="1293540" y="1598940"/>
            <a:ext cx="6052457" cy="584775"/>
          </a:xfrm>
          <a:prstGeom prst="rect">
            <a:avLst/>
          </a:prstGeom>
          <a:noFill/>
        </p:spPr>
        <p:txBody>
          <a:bodyPr wrap="square" rtlCol="0">
            <a:spAutoFit/>
          </a:bodyPr>
          <a:lstStyle/>
          <a:p>
            <a:r>
              <a:rPr lang="en-US" sz="3200" dirty="0">
                <a:solidFill>
                  <a:srgbClr val="FF0000"/>
                </a:solidFill>
              </a:rPr>
              <a:t>Introduction</a:t>
            </a:r>
            <a:endParaRPr lang="en-GB" sz="3200" dirty="0">
              <a:solidFill>
                <a:srgbClr val="FF0000"/>
              </a:solidFill>
            </a:endParaRPr>
          </a:p>
        </p:txBody>
      </p:sp>
      <p:sp>
        <p:nvSpPr>
          <p:cNvPr id="13" name="TextBox 12">
            <a:extLst>
              <a:ext uri="{FF2B5EF4-FFF2-40B4-BE49-F238E27FC236}">
                <a16:creationId xmlns:a16="http://schemas.microsoft.com/office/drawing/2014/main" id="{9775B4B0-E6D9-4689-9000-81AA77EE2B0C}"/>
              </a:ext>
            </a:extLst>
          </p:cNvPr>
          <p:cNvSpPr txBox="1"/>
          <p:nvPr/>
        </p:nvSpPr>
        <p:spPr>
          <a:xfrm>
            <a:off x="19309203" y="5683190"/>
            <a:ext cx="5174165" cy="584775"/>
          </a:xfrm>
          <a:prstGeom prst="rect">
            <a:avLst/>
          </a:prstGeom>
          <a:noFill/>
        </p:spPr>
        <p:txBody>
          <a:bodyPr wrap="square" rtlCol="0">
            <a:spAutoFit/>
          </a:bodyPr>
          <a:lstStyle/>
          <a:p>
            <a:r>
              <a:rPr lang="en-US" sz="3200" dirty="0">
                <a:solidFill>
                  <a:srgbClr val="FF0000"/>
                </a:solidFill>
              </a:rPr>
              <a:t>The Sutton </a:t>
            </a:r>
            <a:r>
              <a:rPr lang="en-US" sz="3200" dirty="0" err="1">
                <a:solidFill>
                  <a:srgbClr val="FF0000"/>
                </a:solidFill>
              </a:rPr>
              <a:t>Hoo</a:t>
            </a:r>
            <a:r>
              <a:rPr lang="en-US" sz="3200" dirty="0">
                <a:solidFill>
                  <a:srgbClr val="FF0000"/>
                </a:solidFill>
              </a:rPr>
              <a:t> finds</a:t>
            </a:r>
            <a:endParaRPr lang="en-GB" sz="3200" dirty="0">
              <a:solidFill>
                <a:srgbClr val="FF0000"/>
              </a:solidFill>
            </a:endParaRPr>
          </a:p>
        </p:txBody>
      </p:sp>
      <p:sp>
        <p:nvSpPr>
          <p:cNvPr id="15" name="TextBox 14">
            <a:extLst>
              <a:ext uri="{FF2B5EF4-FFF2-40B4-BE49-F238E27FC236}">
                <a16:creationId xmlns:a16="http://schemas.microsoft.com/office/drawing/2014/main" id="{8B13266D-798A-4F2B-BEB4-DC901D25944F}"/>
              </a:ext>
            </a:extLst>
          </p:cNvPr>
          <p:cNvSpPr txBox="1"/>
          <p:nvPr/>
        </p:nvSpPr>
        <p:spPr>
          <a:xfrm>
            <a:off x="19321427" y="6240541"/>
            <a:ext cx="5478972" cy="11149847"/>
          </a:xfrm>
          <a:prstGeom prst="rect">
            <a:avLst/>
          </a:prstGeom>
          <a:noFill/>
        </p:spPr>
        <p:txBody>
          <a:bodyPr wrap="square" rtlCol="0">
            <a:spAutoFit/>
          </a:bodyPr>
          <a:lstStyle/>
          <a:p>
            <a:pPr>
              <a:lnSpc>
                <a:spcPct val="107000"/>
              </a:lnSpc>
              <a:spcAft>
                <a:spcPts val="800"/>
              </a:spcAft>
            </a:pPr>
            <a:r>
              <a:rPr lang="en-US" sz="2200" dirty="0">
                <a:effectLst/>
                <a:latin typeface="Calibri" panose="020F0502020204030204" pitchFamily="34" charset="0"/>
                <a:ea typeface="Calibri" panose="020F0502020204030204" pitchFamily="34" charset="0"/>
                <a:cs typeface="Times New Roman" panose="02020603050405020304" pitchFamily="18" charset="0"/>
              </a:rPr>
              <a:t>The mound one at Sutton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Hoo</a:t>
            </a:r>
            <a:r>
              <a:rPr lang="en-US" sz="2200" dirty="0">
                <a:effectLst/>
                <a:latin typeface="Calibri" panose="020F0502020204030204" pitchFamily="34" charset="0"/>
                <a:ea typeface="Calibri" panose="020F0502020204030204" pitchFamily="34" charset="0"/>
                <a:cs typeface="Times New Roman" panose="02020603050405020304" pitchFamily="18" charset="0"/>
              </a:rPr>
              <a:t>, first excavated in 1939 yielded a plethora of magnificent goods.</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effectLst/>
                <a:latin typeface="Calibri" panose="020F0502020204030204" pitchFamily="34" charset="0"/>
                <a:ea typeface="Calibri" panose="020F0502020204030204" pitchFamily="34" charset="0"/>
                <a:cs typeface="Times New Roman" panose="02020603050405020304" pitchFamily="18" charset="0"/>
              </a:rPr>
              <a:t>This grave was of a person of incredible wealth. The helmet (figure 3) alone demonstrates a level of trade and wealth that prior to its discovery was almost unimaginable for the period. Garnets from Sri Lanka, and silver from the Eastern Mediterranean. This single find gives us a huge amount of information on how the Anglo-Saxons viewed death.</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US" sz="2200" dirty="0">
                <a:effectLst/>
                <a:latin typeface="Calibri" panose="020F0502020204030204" pitchFamily="34" charset="0"/>
                <a:ea typeface="Calibri" panose="020F0502020204030204" pitchFamily="34" charset="0"/>
                <a:cs typeface="Times New Roman" panose="02020603050405020304" pitchFamily="18" charset="0"/>
              </a:rPr>
              <a:t>The amount of wealth on display and the types of goods that were in the mount show that the Anglo-Saxons expected that they would be heading to some form of afterlife. Of particular note and the large burials at Sutton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Hoo</a:t>
            </a:r>
            <a:r>
              <a:rPr lang="en-US" sz="2200" dirty="0">
                <a:effectLst/>
                <a:latin typeface="Calibri" panose="020F0502020204030204" pitchFamily="34" charset="0"/>
                <a:ea typeface="Calibri" panose="020F0502020204030204" pitchFamily="34" charset="0"/>
                <a:cs typeface="Times New Roman" panose="02020603050405020304" pitchFamily="18" charset="0"/>
              </a:rPr>
              <a:t> and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Prittlewell</a:t>
            </a:r>
            <a:r>
              <a:rPr lang="en-US" sz="2200" dirty="0">
                <a:effectLst/>
                <a:latin typeface="Calibri" panose="020F0502020204030204" pitchFamily="34" charset="0"/>
                <a:ea typeface="Calibri" panose="020F0502020204030204" pitchFamily="34" charset="0"/>
                <a:cs typeface="Times New Roman" panose="02020603050405020304" pitchFamily="18" charset="0"/>
              </a:rPr>
              <a:t> The inclusion of all sorts of goods including, golden jewelry, garnets, drinking horns and feasting paraphernalia, and surprisingly imported Egyptian vessels. Most famously however, is the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wargear</a:t>
            </a:r>
            <a:r>
              <a:rPr lang="en-US" sz="2200" dirty="0">
                <a:effectLst/>
                <a:latin typeface="Calibri" panose="020F0502020204030204" pitchFamily="34" charset="0"/>
                <a:ea typeface="Calibri" panose="020F0502020204030204" pitchFamily="34" charset="0"/>
                <a:cs typeface="Times New Roman" panose="02020603050405020304" pitchFamily="18" charset="0"/>
              </a:rPr>
              <a:t>, Swords, spears, shields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maille</a:t>
            </a:r>
            <a:r>
              <a:rPr lang="en-US" sz="2200" dirty="0">
                <a:effectLst/>
                <a:latin typeface="Calibri" panose="020F0502020204030204" pitchFamily="34" charset="0"/>
                <a:ea typeface="Calibri" panose="020F0502020204030204" pitchFamily="34" charset="0"/>
                <a:cs typeface="Times New Roman" panose="02020603050405020304" pitchFamily="18" charset="0"/>
              </a:rPr>
              <a:t> coats and helmets (figure 3). Most famously of all Anglo-Saxon burials is the Sutton </a:t>
            </a:r>
            <a:r>
              <a:rPr lang="en-US" sz="2200" dirty="0" err="1">
                <a:effectLst/>
                <a:latin typeface="Calibri" panose="020F0502020204030204" pitchFamily="34" charset="0"/>
                <a:ea typeface="Calibri" panose="020F0502020204030204" pitchFamily="34" charset="0"/>
                <a:cs typeface="Times New Roman" panose="02020603050405020304" pitchFamily="18" charset="0"/>
              </a:rPr>
              <a:t>Hoo</a:t>
            </a:r>
            <a:r>
              <a:rPr lang="en-US" sz="2200" dirty="0">
                <a:effectLst/>
                <a:latin typeface="Calibri" panose="020F0502020204030204" pitchFamily="34" charset="0"/>
                <a:ea typeface="Calibri" panose="020F0502020204030204" pitchFamily="34" charset="0"/>
                <a:cs typeface="Times New Roman" panose="02020603050405020304" pitchFamily="18" charset="0"/>
              </a:rPr>
              <a:t> helmet. (Figure 3) The prevalence and magnificence of war equipment show a marital view of the afterlife. The incredible amounts of martial panoply also display a warlike culture that influenced the view of death and the afterlife.</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24" name="Picture 23" descr="A picture containing text, indoor, accessory&#10;&#10;Description automatically generated">
            <a:extLst>
              <a:ext uri="{FF2B5EF4-FFF2-40B4-BE49-F238E27FC236}">
                <a16:creationId xmlns:a16="http://schemas.microsoft.com/office/drawing/2014/main" id="{AEC8BFD1-120E-487A-9823-B49F07A6956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5641085" y="2183715"/>
            <a:ext cx="2751448" cy="2857488"/>
          </a:xfrm>
          <a:prstGeom prst="rect">
            <a:avLst/>
          </a:prstGeom>
        </p:spPr>
      </p:pic>
      <p:sp>
        <p:nvSpPr>
          <p:cNvPr id="28" name="TextBox 27">
            <a:extLst>
              <a:ext uri="{FF2B5EF4-FFF2-40B4-BE49-F238E27FC236}">
                <a16:creationId xmlns:a16="http://schemas.microsoft.com/office/drawing/2014/main" id="{6FE191FB-C877-46B8-B5C3-96ECD4ED7E1D}"/>
              </a:ext>
            </a:extLst>
          </p:cNvPr>
          <p:cNvSpPr txBox="1"/>
          <p:nvPr/>
        </p:nvSpPr>
        <p:spPr>
          <a:xfrm>
            <a:off x="7950374" y="1815912"/>
            <a:ext cx="7414579" cy="4770537"/>
          </a:xfrm>
          <a:prstGeom prst="rect">
            <a:avLst/>
          </a:prstGeom>
          <a:noFill/>
        </p:spPr>
        <p:txBody>
          <a:bodyPr wrap="square" rtlCol="0">
            <a:spAutoFit/>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There is a marked difference in how the Anglo-Saxons buried their dead before and after the beginning of the seventh century. Before the seventh century most people were buried with grave goods (figures 1,2 &amp;3 are all good examples of grave goods), things like spears and shields and domestic items being common. After the seventh century the number of graves with goods decreases. This is because of the rise of Christianity, as opposed to the Pagan practice of grave goods, Christians bury their dead with few to no grave goods and they bury them in an east to west orientation. This is different to the Pagan Anglo-Saxon practice of burying their dead with goods, they also didn’t pay as much attention to the grave orientation as the later Christians.</a:t>
            </a:r>
          </a:p>
          <a:p>
            <a:endParaRPr lang="en-GB" dirty="0"/>
          </a:p>
        </p:txBody>
      </p:sp>
      <p:sp>
        <p:nvSpPr>
          <p:cNvPr id="36" name="TextBox 35">
            <a:extLst>
              <a:ext uri="{FF2B5EF4-FFF2-40B4-BE49-F238E27FC236}">
                <a16:creationId xmlns:a16="http://schemas.microsoft.com/office/drawing/2014/main" id="{8A132604-22DF-4C09-87CC-517D67B93810}"/>
              </a:ext>
            </a:extLst>
          </p:cNvPr>
          <p:cNvSpPr txBox="1"/>
          <p:nvPr/>
        </p:nvSpPr>
        <p:spPr>
          <a:xfrm>
            <a:off x="7946012" y="1316677"/>
            <a:ext cx="4093029" cy="584775"/>
          </a:xfrm>
          <a:prstGeom prst="rect">
            <a:avLst/>
          </a:prstGeom>
          <a:noFill/>
        </p:spPr>
        <p:txBody>
          <a:bodyPr wrap="square" rtlCol="0">
            <a:spAutoFit/>
          </a:bodyPr>
          <a:lstStyle/>
          <a:p>
            <a:r>
              <a:rPr lang="en-US" sz="3200" dirty="0">
                <a:solidFill>
                  <a:srgbClr val="FF0000"/>
                </a:solidFill>
              </a:rPr>
              <a:t>Changes with Time</a:t>
            </a:r>
            <a:endParaRPr lang="en-GB" sz="3200" dirty="0">
              <a:solidFill>
                <a:srgbClr val="FF0000"/>
              </a:solidFill>
            </a:endParaRPr>
          </a:p>
        </p:txBody>
      </p:sp>
      <p:pic>
        <p:nvPicPr>
          <p:cNvPr id="38" name="Picture 37" descr="A statue of a person&#10;&#10;Description automatically generated with medium confidence">
            <a:extLst>
              <a:ext uri="{FF2B5EF4-FFF2-40B4-BE49-F238E27FC236}">
                <a16:creationId xmlns:a16="http://schemas.microsoft.com/office/drawing/2014/main" id="{A9BC0E95-02E6-4A85-8D11-FF9772E671D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07722" y="13376410"/>
            <a:ext cx="4644435" cy="3227951"/>
          </a:xfrm>
          <a:prstGeom prst="rect">
            <a:avLst/>
          </a:prstGeom>
        </p:spPr>
      </p:pic>
      <p:sp>
        <p:nvSpPr>
          <p:cNvPr id="39" name="TextBox 38">
            <a:extLst>
              <a:ext uri="{FF2B5EF4-FFF2-40B4-BE49-F238E27FC236}">
                <a16:creationId xmlns:a16="http://schemas.microsoft.com/office/drawing/2014/main" id="{5C69C9FB-FFF1-4785-A060-71ABFA757018}"/>
              </a:ext>
            </a:extLst>
          </p:cNvPr>
          <p:cNvSpPr txBox="1"/>
          <p:nvPr/>
        </p:nvSpPr>
        <p:spPr>
          <a:xfrm>
            <a:off x="7246931" y="6823256"/>
            <a:ext cx="6548532" cy="6801862"/>
          </a:xfrm>
          <a:prstGeom prst="rect">
            <a:avLst/>
          </a:prstGeom>
          <a:noFill/>
        </p:spPr>
        <p:txBody>
          <a:bodyPr wrap="square" rtlCol="0">
            <a:spAutoFit/>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The later burials of the Anglo-Saxons indicate a large-scale cultural shift toward Christianity. This lead to a rise in Christian Imagery in the headstones (figure 4) but also it made the graves themselves for the most part entirely uniform. This is because they are in the Christian style burial, that is the body is laid with their feet facing east and they are buried entirely without grave-goods. This comes from the belief that everyone will rise from the dead on the final day and has no need for the grave goods that were common in earlier grave sites. This </a:t>
            </a:r>
            <a:r>
              <a:rPr lang="en-GB" sz="2200" dirty="0">
                <a:latin typeface="Calibri" panose="020F0502020204030204" pitchFamily="34" charset="0"/>
                <a:ea typeface="Calibri" panose="020F0502020204030204" pitchFamily="34" charset="0"/>
                <a:cs typeface="Times New Roman" panose="02020603050405020304" pitchFamily="18" charset="0"/>
              </a:rPr>
              <a:t>shows us the shift in the culture of Anglo-Saxon England. It indicates a shift toward the Christian view of death, which at that point had been a major part of the Celtic parts of the island for hundreds of years. This shift in the way that the dead were treated made the prevalence of grave goods drop drastically. However some more wealthy graves still have grave goods. The most famous of this type of burial is the ship burial at Sutton </a:t>
            </a:r>
            <a:r>
              <a:rPr lang="en-GB" sz="2200" dirty="0" err="1">
                <a:latin typeface="Calibri" panose="020F0502020204030204" pitchFamily="34" charset="0"/>
                <a:ea typeface="Calibri" panose="020F0502020204030204" pitchFamily="34" charset="0"/>
                <a:cs typeface="Times New Roman" panose="02020603050405020304" pitchFamily="18" charset="0"/>
              </a:rPr>
              <a:t>Hoo</a:t>
            </a:r>
            <a:r>
              <a:rPr lang="en-GB" sz="2200" dirty="0">
                <a:latin typeface="Calibri" panose="020F0502020204030204" pitchFamily="34" charset="0"/>
                <a:ea typeface="Calibri" panose="020F0502020204030204" pitchFamily="34" charset="0"/>
                <a:cs typeface="Times New Roman" panose="02020603050405020304" pitchFamily="18" charset="0"/>
              </a:rPr>
              <a:t> as seen in figure 3</a:t>
            </a:r>
            <a:endParaRPr lang="en-GB" sz="2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0" name="TextBox 39">
            <a:extLst>
              <a:ext uri="{FF2B5EF4-FFF2-40B4-BE49-F238E27FC236}">
                <a16:creationId xmlns:a16="http://schemas.microsoft.com/office/drawing/2014/main" id="{616E9DCF-4AE3-4C5F-9DF8-195E9A51A3B6}"/>
              </a:ext>
            </a:extLst>
          </p:cNvPr>
          <p:cNvSpPr txBox="1"/>
          <p:nvPr/>
        </p:nvSpPr>
        <p:spPr>
          <a:xfrm>
            <a:off x="7207722" y="6196545"/>
            <a:ext cx="5569608" cy="584775"/>
          </a:xfrm>
          <a:prstGeom prst="rect">
            <a:avLst/>
          </a:prstGeom>
          <a:noFill/>
        </p:spPr>
        <p:txBody>
          <a:bodyPr wrap="square" rtlCol="0">
            <a:spAutoFit/>
          </a:bodyPr>
          <a:lstStyle/>
          <a:p>
            <a:r>
              <a:rPr lang="en-US" sz="3200" dirty="0">
                <a:solidFill>
                  <a:srgbClr val="FF0000"/>
                </a:solidFill>
              </a:rPr>
              <a:t>Christian Era Burials </a:t>
            </a:r>
            <a:endParaRPr lang="en-GB" sz="3200" dirty="0">
              <a:solidFill>
                <a:srgbClr val="FF0000"/>
              </a:solidFill>
            </a:endParaRPr>
          </a:p>
        </p:txBody>
      </p:sp>
      <p:sp>
        <p:nvSpPr>
          <p:cNvPr id="43" name="TextBox 42">
            <a:extLst>
              <a:ext uri="{FF2B5EF4-FFF2-40B4-BE49-F238E27FC236}">
                <a16:creationId xmlns:a16="http://schemas.microsoft.com/office/drawing/2014/main" id="{CC130ED2-17AE-4B5F-87DD-3E239F209C93}"/>
              </a:ext>
            </a:extLst>
          </p:cNvPr>
          <p:cNvSpPr txBox="1"/>
          <p:nvPr/>
        </p:nvSpPr>
        <p:spPr>
          <a:xfrm>
            <a:off x="1300443" y="6154609"/>
            <a:ext cx="6112229" cy="584775"/>
          </a:xfrm>
          <a:prstGeom prst="rect">
            <a:avLst/>
          </a:prstGeom>
          <a:noFill/>
        </p:spPr>
        <p:txBody>
          <a:bodyPr wrap="square" rtlCol="0">
            <a:spAutoFit/>
          </a:bodyPr>
          <a:lstStyle/>
          <a:p>
            <a:r>
              <a:rPr lang="en-US" sz="3200" dirty="0">
                <a:solidFill>
                  <a:srgbClr val="FF0000"/>
                </a:solidFill>
              </a:rPr>
              <a:t>Pagan Burials</a:t>
            </a:r>
            <a:endParaRPr lang="en-GB" sz="3200" dirty="0">
              <a:solidFill>
                <a:srgbClr val="FF0000"/>
              </a:solidFill>
            </a:endParaRPr>
          </a:p>
        </p:txBody>
      </p:sp>
      <p:sp>
        <p:nvSpPr>
          <p:cNvPr id="45" name="TextBox 44">
            <a:extLst>
              <a:ext uri="{FF2B5EF4-FFF2-40B4-BE49-F238E27FC236}">
                <a16:creationId xmlns:a16="http://schemas.microsoft.com/office/drawing/2014/main" id="{942173AC-502D-4E79-98BF-93A7573F1CE8}"/>
              </a:ext>
            </a:extLst>
          </p:cNvPr>
          <p:cNvSpPr txBox="1"/>
          <p:nvPr/>
        </p:nvSpPr>
        <p:spPr>
          <a:xfrm>
            <a:off x="1308711" y="6739384"/>
            <a:ext cx="5171124" cy="5570756"/>
          </a:xfrm>
          <a:prstGeom prst="rect">
            <a:avLst/>
          </a:prstGeom>
          <a:noFill/>
        </p:spPr>
        <p:txBody>
          <a:bodyPr wrap="square" rtlCol="0">
            <a:spAutoFit/>
          </a:bodyPr>
          <a:lstStyle/>
          <a:p>
            <a:r>
              <a:rPr lang="en-GB" sz="2000" dirty="0">
                <a:effectLst/>
                <a:latin typeface="Calibri" panose="020F0502020204030204" pitchFamily="34" charset="0"/>
                <a:ea typeface="Calibri" panose="020F0502020204030204" pitchFamily="34" charset="0"/>
                <a:cs typeface="Times New Roman" panose="02020603050405020304" pitchFamily="18" charset="0"/>
              </a:rPr>
              <a:t>Before the rise of Christianity Anglo-Saxon England was almost entirely Pagan, the Pagan view of death was a unique and interesting one. The pagan Anglo-Saxon’s view of death was quite similar to most Germanic paganism, this mead to the widespread tradition of burying people with grave goods. Most if not all Anglo-Saxon men were buried with a weapon, usually a Seax or knife, however spears and shields were also common, swords are also known to be buried, but more rarely so. Female Anglo-Saxons were buried with more domestic implements, such as broaches, pots, combs, spindle whorls, and other similar implements.  These could vary from incredibly wealthy accoutrements like figure 1 to less impressive grave goods.</a:t>
            </a:r>
          </a:p>
          <a:p>
            <a:endParaRPr lang="en-GB" sz="1600" dirty="0"/>
          </a:p>
        </p:txBody>
      </p:sp>
      <p:sp>
        <p:nvSpPr>
          <p:cNvPr id="46" name="TextBox 45">
            <a:extLst>
              <a:ext uri="{FF2B5EF4-FFF2-40B4-BE49-F238E27FC236}">
                <a16:creationId xmlns:a16="http://schemas.microsoft.com/office/drawing/2014/main" id="{CA02989E-696C-4277-9765-A89F2EED63A7}"/>
              </a:ext>
            </a:extLst>
          </p:cNvPr>
          <p:cNvSpPr txBox="1"/>
          <p:nvPr/>
        </p:nvSpPr>
        <p:spPr>
          <a:xfrm>
            <a:off x="19391435" y="1912926"/>
            <a:ext cx="5174165" cy="4093428"/>
          </a:xfrm>
          <a:prstGeom prst="rect">
            <a:avLst/>
          </a:prstGeom>
          <a:noFill/>
        </p:spPr>
        <p:txBody>
          <a:bodyPr wrap="square" rtlCol="0">
            <a:spAutoFit/>
          </a:bodyPr>
          <a:lstStyle/>
          <a:p>
            <a:r>
              <a:rPr lang="en-GB" sz="2200" dirty="0">
                <a:effectLst/>
                <a:latin typeface="Calibri" panose="020F0502020204030204" pitchFamily="34" charset="0"/>
                <a:ea typeface="Calibri" panose="020F0502020204030204" pitchFamily="34" charset="0"/>
                <a:cs typeface="Times New Roman" panose="02020603050405020304" pitchFamily="18" charset="0"/>
              </a:rPr>
              <a:t>So far all that has been covered are the burials, however Anglo-Saxons were known to cremate the dead, this practice was more rare but it wasn’t unknown, in this case the cremated individual would still be provided with grave goods. Theses good could also be cremated and placed in urns, or they could be left just like with non-cremated bodies. The body itself would usually be placed in an urn however this isn’t always the case.</a:t>
            </a:r>
          </a:p>
          <a:p>
            <a:endParaRPr lang="en-GB" dirty="0"/>
          </a:p>
        </p:txBody>
      </p:sp>
      <p:sp>
        <p:nvSpPr>
          <p:cNvPr id="47" name="TextBox 46">
            <a:extLst>
              <a:ext uri="{FF2B5EF4-FFF2-40B4-BE49-F238E27FC236}">
                <a16:creationId xmlns:a16="http://schemas.microsoft.com/office/drawing/2014/main" id="{0209BF52-2A21-4DD7-8F9D-33E066B81E25}"/>
              </a:ext>
            </a:extLst>
          </p:cNvPr>
          <p:cNvSpPr txBox="1"/>
          <p:nvPr/>
        </p:nvSpPr>
        <p:spPr>
          <a:xfrm>
            <a:off x="19391435" y="1368107"/>
            <a:ext cx="4093029" cy="584775"/>
          </a:xfrm>
          <a:prstGeom prst="rect">
            <a:avLst/>
          </a:prstGeom>
          <a:noFill/>
        </p:spPr>
        <p:txBody>
          <a:bodyPr wrap="square" rtlCol="0">
            <a:spAutoFit/>
          </a:bodyPr>
          <a:lstStyle/>
          <a:p>
            <a:r>
              <a:rPr lang="en-US" sz="3200" dirty="0">
                <a:solidFill>
                  <a:srgbClr val="FF0000"/>
                </a:solidFill>
              </a:rPr>
              <a:t>Cremations</a:t>
            </a:r>
            <a:endParaRPr lang="en-GB" sz="3200" dirty="0">
              <a:solidFill>
                <a:srgbClr val="FF0000"/>
              </a:solidFill>
            </a:endParaRPr>
          </a:p>
        </p:txBody>
      </p:sp>
      <p:pic>
        <p:nvPicPr>
          <p:cNvPr id="49" name="Picture 48" descr="A picture containing indoor&#10;&#10;Description automatically generated">
            <a:extLst>
              <a:ext uri="{FF2B5EF4-FFF2-40B4-BE49-F238E27FC236}">
                <a16:creationId xmlns:a16="http://schemas.microsoft.com/office/drawing/2014/main" id="{E40EA303-2847-43CA-85CB-0611D9B2B0A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3956769" y="6196545"/>
            <a:ext cx="5133476" cy="7696455"/>
          </a:xfrm>
          <a:prstGeom prst="rect">
            <a:avLst/>
          </a:prstGeom>
        </p:spPr>
      </p:pic>
      <p:pic>
        <p:nvPicPr>
          <p:cNvPr id="51" name="Picture 50" descr="A close-up of a key&#10;&#10;Description automatically generated with medium confidence">
            <a:extLst>
              <a:ext uri="{FF2B5EF4-FFF2-40B4-BE49-F238E27FC236}">
                <a16:creationId xmlns:a16="http://schemas.microsoft.com/office/drawing/2014/main" id="{C0ED3E5C-CE96-47B2-9219-594ED6817AC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rot="16200000">
            <a:off x="2080908" y="11488274"/>
            <a:ext cx="3333528" cy="4908261"/>
          </a:xfrm>
          <a:prstGeom prst="rect">
            <a:avLst/>
          </a:prstGeom>
        </p:spPr>
      </p:pic>
      <p:sp>
        <p:nvSpPr>
          <p:cNvPr id="52" name="TextBox 51">
            <a:extLst>
              <a:ext uri="{FF2B5EF4-FFF2-40B4-BE49-F238E27FC236}">
                <a16:creationId xmlns:a16="http://schemas.microsoft.com/office/drawing/2014/main" id="{CB545CC4-E2E5-4FA8-916F-EB4B22D24420}"/>
              </a:ext>
            </a:extLst>
          </p:cNvPr>
          <p:cNvSpPr txBox="1"/>
          <p:nvPr/>
        </p:nvSpPr>
        <p:spPr>
          <a:xfrm>
            <a:off x="1293540" y="15678305"/>
            <a:ext cx="2914650" cy="369332"/>
          </a:xfrm>
          <a:prstGeom prst="rect">
            <a:avLst/>
          </a:prstGeom>
          <a:noFill/>
        </p:spPr>
        <p:txBody>
          <a:bodyPr wrap="square" rtlCol="0">
            <a:spAutoFit/>
          </a:bodyPr>
          <a:lstStyle/>
          <a:p>
            <a:r>
              <a:rPr lang="en-US" dirty="0"/>
              <a:t>Figure 1</a:t>
            </a:r>
            <a:endParaRPr lang="en-GB" dirty="0"/>
          </a:p>
        </p:txBody>
      </p:sp>
      <p:sp>
        <p:nvSpPr>
          <p:cNvPr id="53" name="TextBox 52">
            <a:extLst>
              <a:ext uri="{FF2B5EF4-FFF2-40B4-BE49-F238E27FC236}">
                <a16:creationId xmlns:a16="http://schemas.microsoft.com/office/drawing/2014/main" id="{53FF0D42-7583-4C98-ADAE-D0BF8A1FC94D}"/>
              </a:ext>
            </a:extLst>
          </p:cNvPr>
          <p:cNvSpPr txBox="1"/>
          <p:nvPr/>
        </p:nvSpPr>
        <p:spPr>
          <a:xfrm>
            <a:off x="11937039" y="16197642"/>
            <a:ext cx="2914650" cy="369332"/>
          </a:xfrm>
          <a:prstGeom prst="rect">
            <a:avLst/>
          </a:prstGeom>
          <a:noFill/>
        </p:spPr>
        <p:txBody>
          <a:bodyPr wrap="square" rtlCol="0">
            <a:spAutoFit/>
          </a:bodyPr>
          <a:lstStyle/>
          <a:p>
            <a:r>
              <a:rPr lang="en-US" dirty="0"/>
              <a:t>Figure 4</a:t>
            </a:r>
            <a:endParaRPr lang="en-GB" dirty="0"/>
          </a:p>
        </p:txBody>
      </p:sp>
      <p:sp>
        <p:nvSpPr>
          <p:cNvPr id="54" name="TextBox 53">
            <a:extLst>
              <a:ext uri="{FF2B5EF4-FFF2-40B4-BE49-F238E27FC236}">
                <a16:creationId xmlns:a16="http://schemas.microsoft.com/office/drawing/2014/main" id="{B59E1963-8572-4A5E-A0A7-32782B1BD8EF}"/>
              </a:ext>
            </a:extLst>
          </p:cNvPr>
          <p:cNvSpPr txBox="1"/>
          <p:nvPr/>
        </p:nvSpPr>
        <p:spPr>
          <a:xfrm>
            <a:off x="14183760" y="14119372"/>
            <a:ext cx="2914650" cy="369332"/>
          </a:xfrm>
          <a:prstGeom prst="rect">
            <a:avLst/>
          </a:prstGeom>
          <a:noFill/>
        </p:spPr>
        <p:txBody>
          <a:bodyPr wrap="square" rtlCol="0">
            <a:spAutoFit/>
          </a:bodyPr>
          <a:lstStyle/>
          <a:p>
            <a:r>
              <a:rPr lang="en-US" dirty="0"/>
              <a:t>Figure 3</a:t>
            </a:r>
            <a:endParaRPr lang="en-GB" dirty="0"/>
          </a:p>
        </p:txBody>
      </p:sp>
      <p:sp>
        <p:nvSpPr>
          <p:cNvPr id="55" name="TextBox 54">
            <a:extLst>
              <a:ext uri="{FF2B5EF4-FFF2-40B4-BE49-F238E27FC236}">
                <a16:creationId xmlns:a16="http://schemas.microsoft.com/office/drawing/2014/main" id="{8C4DF80D-5C8C-44AE-8EA5-B27E7478982E}"/>
              </a:ext>
            </a:extLst>
          </p:cNvPr>
          <p:cNvSpPr txBox="1"/>
          <p:nvPr/>
        </p:nvSpPr>
        <p:spPr>
          <a:xfrm>
            <a:off x="15563608" y="5150338"/>
            <a:ext cx="2914650" cy="369332"/>
          </a:xfrm>
          <a:prstGeom prst="rect">
            <a:avLst/>
          </a:prstGeom>
          <a:noFill/>
        </p:spPr>
        <p:txBody>
          <a:bodyPr wrap="square" rtlCol="0">
            <a:spAutoFit/>
          </a:bodyPr>
          <a:lstStyle/>
          <a:p>
            <a:r>
              <a:rPr lang="en-US" dirty="0"/>
              <a:t>Figure 2</a:t>
            </a:r>
            <a:endParaRPr lang="en-GB" dirty="0"/>
          </a:p>
        </p:txBody>
      </p:sp>
      <p:sp>
        <p:nvSpPr>
          <p:cNvPr id="56" name="TextBox 55">
            <a:extLst>
              <a:ext uri="{FF2B5EF4-FFF2-40B4-BE49-F238E27FC236}">
                <a16:creationId xmlns:a16="http://schemas.microsoft.com/office/drawing/2014/main" id="{7D5F0EF5-88F1-46E5-95D0-56BB93FD2A2E}"/>
              </a:ext>
            </a:extLst>
          </p:cNvPr>
          <p:cNvSpPr txBox="1"/>
          <p:nvPr/>
        </p:nvSpPr>
        <p:spPr>
          <a:xfrm>
            <a:off x="1300443" y="16370795"/>
            <a:ext cx="2598103" cy="369332"/>
          </a:xfrm>
          <a:prstGeom prst="rect">
            <a:avLst/>
          </a:prstGeom>
          <a:noFill/>
        </p:spPr>
        <p:txBody>
          <a:bodyPr wrap="square" rtlCol="0">
            <a:spAutoFit/>
          </a:bodyPr>
          <a:lstStyle/>
          <a:p>
            <a:r>
              <a:rPr lang="en-US" dirty="0">
                <a:solidFill>
                  <a:srgbClr val="FF0000"/>
                </a:solidFill>
              </a:rPr>
              <a:t>References</a:t>
            </a:r>
            <a:endParaRPr lang="en-GB" dirty="0">
              <a:solidFill>
                <a:srgbClr val="FF0000"/>
              </a:solidFill>
            </a:endParaRPr>
          </a:p>
        </p:txBody>
      </p:sp>
      <p:sp>
        <p:nvSpPr>
          <p:cNvPr id="57" name="TextBox 56">
            <a:extLst>
              <a:ext uri="{FF2B5EF4-FFF2-40B4-BE49-F238E27FC236}">
                <a16:creationId xmlns:a16="http://schemas.microsoft.com/office/drawing/2014/main" id="{372D385B-FE87-411D-9941-E3DC79ED81DE}"/>
              </a:ext>
            </a:extLst>
          </p:cNvPr>
          <p:cNvSpPr txBox="1"/>
          <p:nvPr/>
        </p:nvSpPr>
        <p:spPr>
          <a:xfrm>
            <a:off x="1308711" y="16830733"/>
            <a:ext cx="17083822" cy="1846659"/>
          </a:xfrm>
          <a:prstGeom prst="rect">
            <a:avLst/>
          </a:prstGeom>
          <a:noFill/>
        </p:spPr>
        <p:txBody>
          <a:bodyPr wrap="square" rtlCol="0">
            <a:spAutoFit/>
          </a:bodyPr>
          <a:lstStyle/>
          <a:p>
            <a:r>
              <a:rPr lang="en-US" sz="1200" dirty="0"/>
              <a:t>Figure 1: </a:t>
            </a:r>
            <a:r>
              <a:rPr lang="en-GB" sz="12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"Anglo-Saxon buckle on Frankish style 6-7c"</a:t>
            </a:r>
            <a:r>
              <a:rPr lang="en-GB" sz="1200" dirty="0">
                <a:effectLst/>
                <a:latin typeface="Calibri" panose="020F0502020204030204" pitchFamily="34" charset="0"/>
                <a:ea typeface="Calibri" panose="020F0502020204030204" pitchFamily="34" charset="0"/>
                <a:cs typeface="Times New Roman" panose="02020603050405020304" pitchFamily="18" charset="0"/>
              </a:rPr>
              <a:t> by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Kotomi</a:t>
            </a:r>
            <a:r>
              <a:rPr lang="en-GB" sz="1200" dirty="0">
                <a:effectLst/>
                <a:latin typeface="Calibri" panose="020F0502020204030204" pitchFamily="34" charset="0"/>
                <a:ea typeface="Calibri" panose="020F0502020204030204" pitchFamily="34" charset="0"/>
                <a:cs typeface="Times New Roman" panose="02020603050405020304" pitchFamily="18" charset="0"/>
              </a:rPr>
              <a:t>_ is marked with CC BY-NC 2.0. To view the terms, visit https://creativecommons.org/licenses/by-nc/2.0/?ref=openverse</a:t>
            </a:r>
          </a:p>
          <a:p>
            <a:r>
              <a:rPr lang="en-GB" sz="1200" dirty="0"/>
              <a:t>Figure 2: </a:t>
            </a:r>
            <a:r>
              <a:rPr lang="en-GB" sz="12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"Brooch in the form of a caduceus, 1875, 189Enamelled version of the 7th-c Anglo-Saxon Cuthbert Cross, London, Philips Brothers, about 1860"</a:t>
            </a:r>
            <a:r>
              <a:rPr lang="en-GB" sz="1200" dirty="0">
                <a:effectLst/>
                <a:latin typeface="Calibri" panose="020F0502020204030204" pitchFamily="34" charset="0"/>
                <a:ea typeface="Calibri" panose="020F0502020204030204" pitchFamily="34" charset="0"/>
                <a:cs typeface="Times New Roman" panose="02020603050405020304" pitchFamily="18" charset="0"/>
              </a:rPr>
              <a:t> by </a:t>
            </a:r>
            <a:r>
              <a:rPr lang="en-GB" sz="1200" dirty="0" err="1">
                <a:effectLst/>
                <a:latin typeface="Calibri" panose="020F0502020204030204" pitchFamily="34" charset="0"/>
                <a:ea typeface="Calibri" panose="020F0502020204030204" pitchFamily="34" charset="0"/>
                <a:cs typeface="Times New Roman" panose="02020603050405020304" pitchFamily="18" charset="0"/>
              </a:rPr>
              <a:t>Kotomi</a:t>
            </a:r>
            <a:r>
              <a:rPr lang="en-GB" sz="1200" dirty="0">
                <a:effectLst/>
                <a:latin typeface="Calibri" panose="020F0502020204030204" pitchFamily="34" charset="0"/>
                <a:ea typeface="Calibri" panose="020F0502020204030204" pitchFamily="34" charset="0"/>
                <a:cs typeface="Times New Roman" panose="02020603050405020304" pitchFamily="18" charset="0"/>
              </a:rPr>
              <a:t>_ is marked with CC BY-NC 2.0. To view the terms, visit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6"/>
              </a:rPr>
              <a:t>https://creativecommons.org/licenses/by-nc/2.0/?ref=openverse</a:t>
            </a:r>
            <a:endParaRPr lang="en-GB" sz="1200" dirty="0"/>
          </a:p>
          <a:p>
            <a:r>
              <a:rPr lang="en-GB" sz="1200" dirty="0"/>
              <a:t>Figure 3: </a:t>
            </a:r>
            <a:r>
              <a:rPr lang="en-GB" sz="12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"Anglo-Saxon Helmet from Sutton </a:t>
            </a:r>
            <a:r>
              <a:rPr lang="en-GB" sz="1200" dirty="0" err="1">
                <a:solidFill>
                  <a:srgbClr val="30272E"/>
                </a:solidFill>
                <a:effectLst/>
                <a:latin typeface="Arial" panose="020B0604020202020204" pitchFamily="34" charset="0"/>
                <a:ea typeface="Calibri" panose="020F0502020204030204" pitchFamily="34" charset="0"/>
                <a:cs typeface="Times New Roman" panose="02020603050405020304" pitchFamily="18" charset="0"/>
              </a:rPr>
              <a:t>Hoo</a:t>
            </a:r>
            <a:r>
              <a:rPr lang="en-GB" sz="12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 Burial, 625-630 AD"</a:t>
            </a:r>
            <a:r>
              <a:rPr lang="en-GB" sz="1200" dirty="0">
                <a:effectLst/>
                <a:latin typeface="Calibri" panose="020F0502020204030204" pitchFamily="34" charset="0"/>
                <a:ea typeface="Calibri" panose="020F0502020204030204" pitchFamily="34" charset="0"/>
                <a:cs typeface="Times New Roman" panose="02020603050405020304" pitchFamily="18" charset="0"/>
              </a:rPr>
              <a:t> by Gary Lee Todd, Ph.D. is marked with CC0 1.0. To view the terms, visit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7"/>
              </a:rPr>
              <a:t>https://creativecommons.org/licenses/cc0/1.0/?ref=openverse</a:t>
            </a:r>
            <a:endParaRPr lang="en-GB" sz="1200" dirty="0"/>
          </a:p>
          <a:p>
            <a:r>
              <a:rPr lang="en-GB" sz="1200" dirty="0"/>
              <a:t>Figure 4:</a:t>
            </a:r>
            <a:r>
              <a:rPr lang="en-GB" sz="18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a:t>
            </a:r>
            <a:r>
              <a:rPr lang="en-GB" sz="1200" dirty="0">
                <a:solidFill>
                  <a:srgbClr val="30272E"/>
                </a:solidFill>
                <a:effectLst/>
                <a:latin typeface="Arial" panose="020B0604020202020204" pitchFamily="34" charset="0"/>
                <a:ea typeface="Calibri" panose="020F0502020204030204" pitchFamily="34" charset="0"/>
                <a:cs typeface="Times New Roman" panose="02020603050405020304" pitchFamily="18" charset="0"/>
              </a:rPr>
              <a:t>Anglo-Saxon Cross"</a:t>
            </a:r>
            <a:r>
              <a:rPr lang="en-GB" sz="1200" dirty="0">
                <a:effectLst/>
                <a:latin typeface="Calibri" panose="020F0502020204030204" pitchFamily="34" charset="0"/>
                <a:ea typeface="Calibri" panose="020F0502020204030204" pitchFamily="34" charset="0"/>
                <a:cs typeface="Times New Roman" panose="02020603050405020304" pitchFamily="18" charset="0"/>
              </a:rPr>
              <a:t> by It's No Game is marked with CC BY 2.0. To view the terms, visit </a:t>
            </a:r>
            <a:r>
              <a:rPr lang="en-GB" sz="1200"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8"/>
              </a:rPr>
              <a:t>https://creativecommons.org/licenses/by/2.0/?ref=openverse</a:t>
            </a:r>
            <a:endParaRPr lang="en-GB" sz="12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1200" dirty="0"/>
          </a:p>
          <a:p>
            <a:r>
              <a:rPr lang="en-US" sz="1200" dirty="0">
                <a:effectLst/>
                <a:latin typeface="Times New Roman" panose="02020603050405020304" pitchFamily="18" charset="0"/>
              </a:rPr>
              <a:t>Adkins, Roy, Lesley Adkins, and Victoria Leitch. 2017. </a:t>
            </a:r>
            <a:r>
              <a:rPr lang="en-US" sz="1200" i="1" dirty="0">
                <a:effectLst/>
                <a:latin typeface="Times New Roman" panose="02020603050405020304" pitchFamily="18" charset="0"/>
              </a:rPr>
              <a:t>The Handbook of British Archaeology.</a:t>
            </a:r>
            <a:r>
              <a:rPr lang="en-US" sz="1200" dirty="0">
                <a:effectLst/>
                <a:latin typeface="Times New Roman" panose="02020603050405020304" pitchFamily="18" charset="0"/>
              </a:rPr>
              <a:t> (London: Constable)</a:t>
            </a:r>
          </a:p>
          <a:p>
            <a:r>
              <a:rPr lang="en-US" sz="1200" dirty="0">
                <a:effectLst/>
                <a:latin typeface="Times New Roman" panose="02020603050405020304" pitchFamily="18" charset="0"/>
              </a:rPr>
              <a:t>Morris, Marc. 2021. </a:t>
            </a:r>
            <a:r>
              <a:rPr lang="en-US" sz="1200" i="1" dirty="0">
                <a:effectLst/>
                <a:latin typeface="Times New Roman" panose="02020603050405020304" pitchFamily="18" charset="0"/>
              </a:rPr>
              <a:t>The Anglo-Saxons : A History of the Beginnings of England</a:t>
            </a:r>
            <a:r>
              <a:rPr lang="en-US" sz="1200" dirty="0">
                <a:effectLst/>
                <a:latin typeface="Times New Roman" panose="02020603050405020304" pitchFamily="18" charset="0"/>
              </a:rPr>
              <a:t> (London: Hutchinson)</a:t>
            </a:r>
          </a:p>
          <a:p>
            <a:endParaRPr lang="en-GB" sz="1200" dirty="0"/>
          </a:p>
        </p:txBody>
      </p:sp>
    </p:spTree>
    <p:extLst>
      <p:ext uri="{BB962C8B-B14F-4D97-AF65-F5344CB8AC3E}">
        <p14:creationId xmlns:p14="http://schemas.microsoft.com/office/powerpoint/2010/main" val="4722566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427</TotalTime>
  <Words>1139</Words>
  <Application>Microsoft Office PowerPoint</Application>
  <PresentationFormat>Custom</PresentationFormat>
  <Paragraphs>27</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Times New Roman</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Josiah Coney</dc:creator>
  <cp:lastModifiedBy>Josiah Coney</cp:lastModifiedBy>
  <cp:revision>1</cp:revision>
  <dcterms:created xsi:type="dcterms:W3CDTF">2022-03-20T14:19:39Z</dcterms:created>
  <dcterms:modified xsi:type="dcterms:W3CDTF">2022-03-20T21:27:17Z</dcterms:modified>
</cp:coreProperties>
</file>