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0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92" d="100"/>
          <a:sy n="92" d="100"/>
        </p:scale>
        <p:origin x="48" y="27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D187B-57F8-D238-EFE2-ABDA0EEB89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E1BF88-ED56-99F7-9129-887E70F253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A52A06-C196-B425-9D35-22FB480143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A2799-E6F2-42DD-84EF-67E158E20568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27A7E5-AC39-F410-F5D0-7D0C6BEADB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EF714-107C-C69A-8CCA-73C2B0EE3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018F5-50F0-43B2-A759-30FB758FD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76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2E0D1-993B-200E-2622-850B4132B1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1405F5-EF0D-5B50-2550-DF5219800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80AF9A-8DE2-E139-172E-793E3386F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A2799-E6F2-42DD-84EF-67E158E20568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7636C6-0249-2CD3-DCFA-4DB1A6E9AD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89C31E-48C3-AD3B-D7A6-153030D983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018F5-50F0-43B2-A759-30FB758FD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3591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8B16D-525B-C040-260B-23A389376E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2F0901-5BA4-CA61-440F-CC209855DE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56791F-846D-F50C-9DD9-116A44AE7D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A2799-E6F2-42DD-84EF-67E158E20568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BE9BF3-4F26-E123-4249-B6703CBEC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C186E4-480E-8FF0-FAD9-12E0DE7E32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018F5-50F0-43B2-A759-30FB758FD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4310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A7F32-A953-EFCB-6FB2-447060EB5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48B42-8FEE-F100-3836-C56D7B3A4B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A387C8-8306-6D9A-64D2-2AA9B4D481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C7727F-E288-C8B6-819A-7DF2277D6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A2799-E6F2-42DD-84EF-67E158E20568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2F3DFE-0D6F-7FCA-D999-457FC86A0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16116C-830B-DDB9-7FCD-73EC871F1F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018F5-50F0-43B2-A759-30FB758FD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7306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678BD-406A-6F9E-40E3-9CBA03733A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B77713-A4B6-F12A-18B9-196F152FAE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5FC4A9-6FBE-DF94-93C7-D3134821D6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B52AD1-5456-2811-E45A-35B7C80595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926F94-B23B-8C9A-8D05-7D1BD05F97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3A2B4A-985C-0AD8-18D5-0B410397D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A2799-E6F2-42DD-84EF-67E158E20568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BFB79FC-FC16-AE23-C2CB-ABFD7C8D9B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B03FCB7-C248-01C2-774E-11EA0DA73A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018F5-50F0-43B2-A759-30FB758FD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439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DD931-FB24-094C-89AE-EB21474485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EB4B4A-C8EC-6D27-13C1-6BF3EF9E80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A2799-E6F2-42DD-84EF-67E158E20568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3F00E6-A0A8-3A04-F69C-CBC013721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0AAB68-2A7D-CF9D-0BA0-4F11C624A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018F5-50F0-43B2-A759-30FB758FD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6722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E32B5E-D62C-5AD2-B7BB-A4B00847B7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A2799-E6F2-42DD-84EF-67E158E20568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1A77BDD-5004-C86C-C256-2261A169C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E6E5C1-204B-67AB-5B3F-84298FFF3A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018F5-50F0-43B2-A759-30FB758FD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5210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BE345-4911-6CF8-A8CE-E096524F4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18B2F-5E2D-3E80-8D33-004E95CDD9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C985D2-0476-AFC0-1B73-B799F69028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AAEC23-59E0-EA22-E551-067BE130E1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A2799-E6F2-42DD-84EF-67E158E20568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6D3905-9588-0976-1549-1871D9666F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23040A-1145-A5C7-3213-8B2E141AE4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018F5-50F0-43B2-A759-30FB758FD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9678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FA0A6-D5A2-B555-232B-74C930F66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BE2BF4A-3A46-3B3D-C59E-3E1D1E864DE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65AB9E-46F2-D4C3-D289-76E8C1D68F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1583B5-3806-14E9-2859-053E3A1793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A2799-E6F2-42DD-84EF-67E158E20568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FEB240-3107-99C7-9213-4219A2B0D8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A0A48B-D921-42D2-9A2E-394795B9E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018F5-50F0-43B2-A759-30FB758FD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1737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4150E-6EB0-7C58-CB49-4E6EDC577F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1565BD-0E9D-7DE0-FC34-4991B06A03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0956C9-A415-04F4-0059-1BA13900E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A2799-E6F2-42DD-84EF-67E158E20568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7303A2-6800-DD79-9122-CB9C04E476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90BF9-A93D-9425-9029-43A7FC997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018F5-50F0-43B2-A759-30FB758FD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2592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4BD4DF2-8CAC-F88B-2CF2-FDABBF833AC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B8302E-9AF7-74A5-3C13-9A89FF1A89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3E418-79AF-71FE-DDF0-C468B49AD9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A2799-E6F2-42DD-84EF-67E158E20568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B2AEEC-36D3-F048-6F9F-E2EA308274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454371-CF17-7EBE-786B-79B7E3856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018F5-50F0-43B2-A759-30FB758FD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929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624708-3987-3FDA-975C-5DA0434B5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D9CE14-04AD-AC8D-544D-C1A9A2B31E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981F02-5A9A-B18D-B2C8-B9097C223F5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4A2799-E6F2-42DD-84EF-67E158E20568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8AD0C6-E522-7F33-8644-6F19ED68EC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EB15D7-BB54-79EE-4F32-25878CB7DE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A018F5-50F0-43B2-A759-30FB758FD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261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958598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D866ECC-6C22-B07F-E10B-3961FAAC9D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2697" y="597478"/>
            <a:ext cx="4688428" cy="529416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1129DF8-048C-C4BE-8AE8-BCDEDF0D17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7854" y="253129"/>
            <a:ext cx="3831356" cy="6351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1627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59BEA00-0717-9F71-04EC-0BC07EDC78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5391" y="0"/>
            <a:ext cx="55212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2865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Jenifer Prince Devaraj</dc:creator>
  <cp:lastModifiedBy>Jenifer Prince Devaraj</cp:lastModifiedBy>
  <cp:revision>1</cp:revision>
  <dcterms:created xsi:type="dcterms:W3CDTF">2023-03-07T11:57:20Z</dcterms:created>
  <dcterms:modified xsi:type="dcterms:W3CDTF">2023-03-07T12:10:43Z</dcterms:modified>
</cp:coreProperties>
</file>