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431" r:id="rId2"/>
    <p:sldId id="406" r:id="rId3"/>
    <p:sldId id="435" r:id="rId4"/>
    <p:sldId id="444" r:id="rId5"/>
    <p:sldId id="300" r:id="rId6"/>
    <p:sldId id="445" r:id="rId7"/>
    <p:sldId id="446" r:id="rId8"/>
    <p:sldId id="447" r:id="rId9"/>
    <p:sldId id="448" r:id="rId10"/>
    <p:sldId id="442" r:id="rId11"/>
    <p:sldId id="44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6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3" y="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th Groff" userId="1aab9dd2-7c88-4682-9483-2f361af8955c" providerId="ADAL" clId="{10B4A817-92A8-45B7-B4BE-AF0073BD0DD9}"/>
    <pc:docChg chg="modSld">
      <pc:chgData name="Ruth Groff" userId="1aab9dd2-7c88-4682-9483-2f361af8955c" providerId="ADAL" clId="{10B4A817-92A8-45B7-B4BE-AF0073BD0DD9}" dt="2023-10-09T08:57:38.073" v="27" actId="20577"/>
      <pc:docMkLst>
        <pc:docMk/>
      </pc:docMkLst>
      <pc:sldChg chg="modSp mod">
        <pc:chgData name="Ruth Groff" userId="1aab9dd2-7c88-4682-9483-2f361af8955c" providerId="ADAL" clId="{10B4A817-92A8-45B7-B4BE-AF0073BD0DD9}" dt="2023-10-09T08:57:38.073" v="27" actId="20577"/>
        <pc:sldMkLst>
          <pc:docMk/>
          <pc:sldMk cId="0" sldId="406"/>
        </pc:sldMkLst>
        <pc:spChg chg="mod">
          <ac:chgData name="Ruth Groff" userId="1aab9dd2-7c88-4682-9483-2f361af8955c" providerId="ADAL" clId="{10B4A817-92A8-45B7-B4BE-AF0073BD0DD9}" dt="2023-10-09T08:57:38.073" v="27" actId="20577"/>
          <ac:spMkLst>
            <pc:docMk/>
            <pc:sldMk cId="0" sldId="406"/>
            <ac:spMk id="24579" creationId="{B0CD49B0-80E3-90B4-6F5E-C76393168288}"/>
          </ac:spMkLst>
        </pc:spChg>
      </pc:sldChg>
      <pc:sldChg chg="modSp mod">
        <pc:chgData name="Ruth Groff" userId="1aab9dd2-7c88-4682-9483-2f361af8955c" providerId="ADAL" clId="{10B4A817-92A8-45B7-B4BE-AF0073BD0DD9}" dt="2023-10-09T08:56:51.617" v="1" actId="20577"/>
        <pc:sldMkLst>
          <pc:docMk/>
          <pc:sldMk cId="2841790696" sldId="431"/>
        </pc:sldMkLst>
        <pc:spChg chg="mod">
          <ac:chgData name="Ruth Groff" userId="1aab9dd2-7c88-4682-9483-2f361af8955c" providerId="ADAL" clId="{10B4A817-92A8-45B7-B4BE-AF0073BD0DD9}" dt="2023-10-09T08:56:47.446" v="0" actId="20577"/>
          <ac:spMkLst>
            <pc:docMk/>
            <pc:sldMk cId="2841790696" sldId="431"/>
            <ac:spMk id="4" creationId="{50809ED7-D356-17BB-DF92-8A184A2980A8}"/>
          </ac:spMkLst>
        </pc:spChg>
        <pc:spChg chg="mod">
          <ac:chgData name="Ruth Groff" userId="1aab9dd2-7c88-4682-9483-2f361af8955c" providerId="ADAL" clId="{10B4A817-92A8-45B7-B4BE-AF0073BD0DD9}" dt="2023-10-09T08:56:51.617" v="1" actId="20577"/>
          <ac:spMkLst>
            <pc:docMk/>
            <pc:sldMk cId="2841790696" sldId="431"/>
            <ac:spMk id="5" creationId="{00CE0CF7-37A5-8752-33D5-4D6283B4751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A32A52-075D-48FB-89B8-0012F3B2E98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E092D0-D51E-4989-9066-1EB3C8F4CFE6}">
      <dgm:prSet/>
      <dgm:spPr/>
      <dgm:t>
        <a:bodyPr/>
        <a:lstStyle/>
        <a:p>
          <a:r>
            <a:rPr lang="en-GB"/>
            <a:t>Client</a:t>
          </a:r>
          <a:endParaRPr lang="en-US"/>
        </a:p>
      </dgm:t>
    </dgm:pt>
    <dgm:pt modelId="{AF34AC0A-9FE4-45BF-9FD4-B0A364962DC7}" type="parTrans" cxnId="{9A5F898D-27CC-42C5-9049-8889474300AD}">
      <dgm:prSet/>
      <dgm:spPr/>
      <dgm:t>
        <a:bodyPr/>
        <a:lstStyle/>
        <a:p>
          <a:endParaRPr lang="en-US"/>
        </a:p>
      </dgm:t>
    </dgm:pt>
    <dgm:pt modelId="{87B3DA5F-9E55-4DE9-8928-5018CA47863C}" type="sibTrans" cxnId="{9A5F898D-27CC-42C5-9049-8889474300AD}">
      <dgm:prSet/>
      <dgm:spPr/>
      <dgm:t>
        <a:bodyPr/>
        <a:lstStyle/>
        <a:p>
          <a:endParaRPr lang="en-US"/>
        </a:p>
      </dgm:t>
    </dgm:pt>
    <dgm:pt modelId="{15483E14-C222-48C2-B57D-40415BAB96C4}">
      <dgm:prSet/>
      <dgm:spPr/>
      <dgm:t>
        <a:bodyPr/>
        <a:lstStyle/>
        <a:p>
          <a:r>
            <a:rPr lang="en-GB"/>
            <a:t>Helper</a:t>
          </a:r>
          <a:endParaRPr lang="en-US"/>
        </a:p>
      </dgm:t>
    </dgm:pt>
    <dgm:pt modelId="{3BBF73B5-40B0-46C0-AF51-C8286CCCC8A7}" type="parTrans" cxnId="{B1382826-4E85-4816-8CFB-894FD78B4CEC}">
      <dgm:prSet/>
      <dgm:spPr/>
      <dgm:t>
        <a:bodyPr/>
        <a:lstStyle/>
        <a:p>
          <a:endParaRPr lang="en-US"/>
        </a:p>
      </dgm:t>
    </dgm:pt>
    <dgm:pt modelId="{80BCD0B3-45C3-43EB-9E3A-8266B6A57190}" type="sibTrans" cxnId="{B1382826-4E85-4816-8CFB-894FD78B4CEC}">
      <dgm:prSet/>
      <dgm:spPr/>
      <dgm:t>
        <a:bodyPr/>
        <a:lstStyle/>
        <a:p>
          <a:endParaRPr lang="en-US"/>
        </a:p>
      </dgm:t>
    </dgm:pt>
    <dgm:pt modelId="{3493E91A-F047-4DCA-B293-7321837972FD}">
      <dgm:prSet/>
      <dgm:spPr/>
      <dgm:t>
        <a:bodyPr/>
        <a:lstStyle/>
        <a:p>
          <a:r>
            <a:rPr lang="en-GB"/>
            <a:t>Observer </a:t>
          </a:r>
          <a:endParaRPr lang="en-US"/>
        </a:p>
      </dgm:t>
    </dgm:pt>
    <dgm:pt modelId="{17C208A3-ECC6-4258-9D09-653DC663213B}" type="parTrans" cxnId="{62780DF2-DC2A-4FC9-8AFA-331DC26BE920}">
      <dgm:prSet/>
      <dgm:spPr/>
      <dgm:t>
        <a:bodyPr/>
        <a:lstStyle/>
        <a:p>
          <a:endParaRPr lang="en-US"/>
        </a:p>
      </dgm:t>
    </dgm:pt>
    <dgm:pt modelId="{004E0559-37DC-4E45-B5E3-4568BF0D6ABA}" type="sibTrans" cxnId="{62780DF2-DC2A-4FC9-8AFA-331DC26BE920}">
      <dgm:prSet/>
      <dgm:spPr/>
      <dgm:t>
        <a:bodyPr/>
        <a:lstStyle/>
        <a:p>
          <a:endParaRPr lang="en-US"/>
        </a:p>
      </dgm:t>
    </dgm:pt>
    <dgm:pt modelId="{163942C4-9367-4127-9196-A654E862F013}" type="pres">
      <dgm:prSet presAssocID="{F2A32A52-075D-48FB-89B8-0012F3B2E987}" presName="vert0" presStyleCnt="0">
        <dgm:presLayoutVars>
          <dgm:dir/>
          <dgm:animOne val="branch"/>
          <dgm:animLvl val="lvl"/>
        </dgm:presLayoutVars>
      </dgm:prSet>
      <dgm:spPr/>
    </dgm:pt>
    <dgm:pt modelId="{9967EDE1-F19D-4ED9-87FB-7A814917B967}" type="pres">
      <dgm:prSet presAssocID="{94E092D0-D51E-4989-9066-1EB3C8F4CFE6}" presName="thickLine" presStyleLbl="alignNode1" presStyleIdx="0" presStyleCnt="3"/>
      <dgm:spPr/>
    </dgm:pt>
    <dgm:pt modelId="{47041DFE-56FC-4668-8450-F41AE20A328D}" type="pres">
      <dgm:prSet presAssocID="{94E092D0-D51E-4989-9066-1EB3C8F4CFE6}" presName="horz1" presStyleCnt="0"/>
      <dgm:spPr/>
    </dgm:pt>
    <dgm:pt modelId="{2CB74DD7-81E5-4FFD-928B-2C11424D8D1E}" type="pres">
      <dgm:prSet presAssocID="{94E092D0-D51E-4989-9066-1EB3C8F4CFE6}" presName="tx1" presStyleLbl="revTx" presStyleIdx="0" presStyleCnt="3"/>
      <dgm:spPr/>
    </dgm:pt>
    <dgm:pt modelId="{6B5CA4C9-9D83-49F4-8043-54DBA8985631}" type="pres">
      <dgm:prSet presAssocID="{94E092D0-D51E-4989-9066-1EB3C8F4CFE6}" presName="vert1" presStyleCnt="0"/>
      <dgm:spPr/>
    </dgm:pt>
    <dgm:pt modelId="{9211F1E0-41AB-43B8-8C60-3BBBAE05CC8F}" type="pres">
      <dgm:prSet presAssocID="{15483E14-C222-48C2-B57D-40415BAB96C4}" presName="thickLine" presStyleLbl="alignNode1" presStyleIdx="1" presStyleCnt="3"/>
      <dgm:spPr/>
    </dgm:pt>
    <dgm:pt modelId="{4D609F8A-A6E3-4E79-8CE3-76DF6B40A73A}" type="pres">
      <dgm:prSet presAssocID="{15483E14-C222-48C2-B57D-40415BAB96C4}" presName="horz1" presStyleCnt="0"/>
      <dgm:spPr/>
    </dgm:pt>
    <dgm:pt modelId="{455E8A90-55F1-4342-B30E-0847AB367540}" type="pres">
      <dgm:prSet presAssocID="{15483E14-C222-48C2-B57D-40415BAB96C4}" presName="tx1" presStyleLbl="revTx" presStyleIdx="1" presStyleCnt="3"/>
      <dgm:spPr/>
    </dgm:pt>
    <dgm:pt modelId="{EF02D024-6448-4D85-8E73-42611E1AF5F3}" type="pres">
      <dgm:prSet presAssocID="{15483E14-C222-48C2-B57D-40415BAB96C4}" presName="vert1" presStyleCnt="0"/>
      <dgm:spPr/>
    </dgm:pt>
    <dgm:pt modelId="{3E348512-EB16-430A-8CEA-744BB011C90B}" type="pres">
      <dgm:prSet presAssocID="{3493E91A-F047-4DCA-B293-7321837972FD}" presName="thickLine" presStyleLbl="alignNode1" presStyleIdx="2" presStyleCnt="3"/>
      <dgm:spPr/>
    </dgm:pt>
    <dgm:pt modelId="{56BDE465-5379-4646-B0A7-CC5B9C046F5E}" type="pres">
      <dgm:prSet presAssocID="{3493E91A-F047-4DCA-B293-7321837972FD}" presName="horz1" presStyleCnt="0"/>
      <dgm:spPr/>
    </dgm:pt>
    <dgm:pt modelId="{DE941CE4-F009-4570-B03A-37E9FF5012AC}" type="pres">
      <dgm:prSet presAssocID="{3493E91A-F047-4DCA-B293-7321837972FD}" presName="tx1" presStyleLbl="revTx" presStyleIdx="2" presStyleCnt="3"/>
      <dgm:spPr/>
    </dgm:pt>
    <dgm:pt modelId="{A31F4009-14EC-4028-B55D-389009301E03}" type="pres">
      <dgm:prSet presAssocID="{3493E91A-F047-4DCA-B293-7321837972FD}" presName="vert1" presStyleCnt="0"/>
      <dgm:spPr/>
    </dgm:pt>
  </dgm:ptLst>
  <dgm:cxnLst>
    <dgm:cxn modelId="{1F5EA925-E9C7-4A62-BDE7-A22C9864307E}" type="presOf" srcId="{94E092D0-D51E-4989-9066-1EB3C8F4CFE6}" destId="{2CB74DD7-81E5-4FFD-928B-2C11424D8D1E}" srcOrd="0" destOrd="0" presId="urn:microsoft.com/office/officeart/2008/layout/LinedList"/>
    <dgm:cxn modelId="{B1382826-4E85-4816-8CFB-894FD78B4CEC}" srcId="{F2A32A52-075D-48FB-89B8-0012F3B2E987}" destId="{15483E14-C222-48C2-B57D-40415BAB96C4}" srcOrd="1" destOrd="0" parTransId="{3BBF73B5-40B0-46C0-AF51-C8286CCCC8A7}" sibTransId="{80BCD0B3-45C3-43EB-9E3A-8266B6A57190}"/>
    <dgm:cxn modelId="{0BF84053-41BD-4D1A-961B-0605AC7F77B3}" type="presOf" srcId="{3493E91A-F047-4DCA-B293-7321837972FD}" destId="{DE941CE4-F009-4570-B03A-37E9FF5012AC}" srcOrd="0" destOrd="0" presId="urn:microsoft.com/office/officeart/2008/layout/LinedList"/>
    <dgm:cxn modelId="{9A5F898D-27CC-42C5-9049-8889474300AD}" srcId="{F2A32A52-075D-48FB-89B8-0012F3B2E987}" destId="{94E092D0-D51E-4989-9066-1EB3C8F4CFE6}" srcOrd="0" destOrd="0" parTransId="{AF34AC0A-9FE4-45BF-9FD4-B0A364962DC7}" sibTransId="{87B3DA5F-9E55-4DE9-8928-5018CA47863C}"/>
    <dgm:cxn modelId="{3306A2AF-315E-4D5A-868A-2F925191D18A}" type="presOf" srcId="{F2A32A52-075D-48FB-89B8-0012F3B2E987}" destId="{163942C4-9367-4127-9196-A654E862F013}" srcOrd="0" destOrd="0" presId="urn:microsoft.com/office/officeart/2008/layout/LinedList"/>
    <dgm:cxn modelId="{417A16C4-49FC-474D-846E-57883C292DBF}" type="presOf" srcId="{15483E14-C222-48C2-B57D-40415BAB96C4}" destId="{455E8A90-55F1-4342-B30E-0847AB367540}" srcOrd="0" destOrd="0" presId="urn:microsoft.com/office/officeart/2008/layout/LinedList"/>
    <dgm:cxn modelId="{62780DF2-DC2A-4FC9-8AFA-331DC26BE920}" srcId="{F2A32A52-075D-48FB-89B8-0012F3B2E987}" destId="{3493E91A-F047-4DCA-B293-7321837972FD}" srcOrd="2" destOrd="0" parTransId="{17C208A3-ECC6-4258-9D09-653DC663213B}" sibTransId="{004E0559-37DC-4E45-B5E3-4568BF0D6ABA}"/>
    <dgm:cxn modelId="{47122CA2-7A8F-4337-8279-2F6A1C6903C7}" type="presParOf" srcId="{163942C4-9367-4127-9196-A654E862F013}" destId="{9967EDE1-F19D-4ED9-87FB-7A814917B967}" srcOrd="0" destOrd="0" presId="urn:microsoft.com/office/officeart/2008/layout/LinedList"/>
    <dgm:cxn modelId="{6A1FC2B0-C7DC-48A2-BC0C-E1A7F774260F}" type="presParOf" srcId="{163942C4-9367-4127-9196-A654E862F013}" destId="{47041DFE-56FC-4668-8450-F41AE20A328D}" srcOrd="1" destOrd="0" presId="urn:microsoft.com/office/officeart/2008/layout/LinedList"/>
    <dgm:cxn modelId="{CAAD5D05-B2C5-4B2C-8F0A-1134F0930E12}" type="presParOf" srcId="{47041DFE-56FC-4668-8450-F41AE20A328D}" destId="{2CB74DD7-81E5-4FFD-928B-2C11424D8D1E}" srcOrd="0" destOrd="0" presId="urn:microsoft.com/office/officeart/2008/layout/LinedList"/>
    <dgm:cxn modelId="{901C67FF-41ED-40D2-A7CE-11FD269B47F4}" type="presParOf" srcId="{47041DFE-56FC-4668-8450-F41AE20A328D}" destId="{6B5CA4C9-9D83-49F4-8043-54DBA8985631}" srcOrd="1" destOrd="0" presId="urn:microsoft.com/office/officeart/2008/layout/LinedList"/>
    <dgm:cxn modelId="{BEB19482-94A5-4F9A-B328-13C8907BC60D}" type="presParOf" srcId="{163942C4-9367-4127-9196-A654E862F013}" destId="{9211F1E0-41AB-43B8-8C60-3BBBAE05CC8F}" srcOrd="2" destOrd="0" presId="urn:microsoft.com/office/officeart/2008/layout/LinedList"/>
    <dgm:cxn modelId="{DEFDE921-EC4A-496E-854D-988F7362FA78}" type="presParOf" srcId="{163942C4-9367-4127-9196-A654E862F013}" destId="{4D609F8A-A6E3-4E79-8CE3-76DF6B40A73A}" srcOrd="3" destOrd="0" presId="urn:microsoft.com/office/officeart/2008/layout/LinedList"/>
    <dgm:cxn modelId="{74C55FF5-0F69-4646-AD0F-BB65A9042379}" type="presParOf" srcId="{4D609F8A-A6E3-4E79-8CE3-76DF6B40A73A}" destId="{455E8A90-55F1-4342-B30E-0847AB367540}" srcOrd="0" destOrd="0" presId="urn:microsoft.com/office/officeart/2008/layout/LinedList"/>
    <dgm:cxn modelId="{3376B651-AAD2-49E0-8BD2-1BAA57A6B72D}" type="presParOf" srcId="{4D609F8A-A6E3-4E79-8CE3-76DF6B40A73A}" destId="{EF02D024-6448-4D85-8E73-42611E1AF5F3}" srcOrd="1" destOrd="0" presId="urn:microsoft.com/office/officeart/2008/layout/LinedList"/>
    <dgm:cxn modelId="{A4BD5DE5-5B80-4959-9DC8-807DA2B733BB}" type="presParOf" srcId="{163942C4-9367-4127-9196-A654E862F013}" destId="{3E348512-EB16-430A-8CEA-744BB011C90B}" srcOrd="4" destOrd="0" presId="urn:microsoft.com/office/officeart/2008/layout/LinedList"/>
    <dgm:cxn modelId="{20D4E331-78ED-4BCB-8D3F-3FA0F7BA1ABB}" type="presParOf" srcId="{163942C4-9367-4127-9196-A654E862F013}" destId="{56BDE465-5379-4646-B0A7-CC5B9C046F5E}" srcOrd="5" destOrd="0" presId="urn:microsoft.com/office/officeart/2008/layout/LinedList"/>
    <dgm:cxn modelId="{5A9F1CF6-4B88-45B4-B270-6427EBEF839E}" type="presParOf" srcId="{56BDE465-5379-4646-B0A7-CC5B9C046F5E}" destId="{DE941CE4-F009-4570-B03A-37E9FF5012AC}" srcOrd="0" destOrd="0" presId="urn:microsoft.com/office/officeart/2008/layout/LinedList"/>
    <dgm:cxn modelId="{9607F2BD-1199-4935-A445-364F3D5D3A32}" type="presParOf" srcId="{56BDE465-5379-4646-B0A7-CC5B9C046F5E}" destId="{A31F4009-14EC-4028-B55D-389009301E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7EDE1-F19D-4ED9-87FB-7A814917B967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74DD7-81E5-4FFD-928B-2C11424D8D1E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Client</a:t>
          </a:r>
          <a:endParaRPr lang="en-US" sz="6500" kern="1200"/>
        </a:p>
      </dsp:txBody>
      <dsp:txXfrm>
        <a:off x="0" y="2492"/>
        <a:ext cx="6492875" cy="1700138"/>
      </dsp:txXfrm>
    </dsp:sp>
    <dsp:sp modelId="{9211F1E0-41AB-43B8-8C60-3BBBAE05CC8F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E8A90-55F1-4342-B30E-0847AB367540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Helper</a:t>
          </a:r>
          <a:endParaRPr lang="en-US" sz="6500" kern="1200"/>
        </a:p>
      </dsp:txBody>
      <dsp:txXfrm>
        <a:off x="0" y="1702630"/>
        <a:ext cx="6492875" cy="1700138"/>
      </dsp:txXfrm>
    </dsp:sp>
    <dsp:sp modelId="{3E348512-EB16-430A-8CEA-744BB011C90B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41CE4-F009-4570-B03A-37E9FF5012AC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Observer </a:t>
          </a:r>
          <a:endParaRPr lang="en-US" sz="6500" kern="120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ECPS5019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2:  Skills Session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95" name="Rectangle 2459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59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61" y="2093976"/>
            <a:ext cx="6713552" cy="4570784"/>
          </a:xfrm>
        </p:spPr>
        <p:txBody>
          <a:bodyPr rtlCol="0" anchor="t">
            <a:normAutofit fontScale="92500" lnSpcReduction="10000"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Office Hour –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Check in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Agreement </a:t>
            </a:r>
            <a:r>
              <a:rPr lang="en-GB" altLang="en-US" b="1"/>
              <a:t>of Contract</a:t>
            </a:r>
            <a:endParaRPr lang="en-GB" altLang="en-US" b="1" dirty="0"/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Role of Client/Helper/Observer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Case Scenarios/personal information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Disclosures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Demonstration of Skills Practice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Triad Work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Reflective Practice/Observation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</p:txBody>
      </p:sp>
      <p:pic>
        <p:nvPicPr>
          <p:cNvPr id="11268" name="Picture 5" descr="Image result for pixabay free pebbles">
            <a:extLst>
              <a:ext uri="{FF2B5EF4-FFF2-40B4-BE49-F238E27FC236}">
                <a16:creationId xmlns:a16="http://schemas.microsoft.com/office/drawing/2014/main" id="{4B5A1EEB-16C3-36AA-1065-695BB043C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7431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C64ED513-7CF3-5C35-37CF-B7F41916E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9045" y="1472476"/>
            <a:ext cx="3789988" cy="3789988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B8B8498-A488-40AF-99EB-F622ED9AD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F033D07-FE42-4E5C-A00A-FFE1D42C0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DA4C2-FA16-FA90-05ED-3F945DAB9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77824"/>
            <a:ext cx="5294376" cy="427656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Guidance for the Group –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5400" dirty="0"/>
            </a:br>
            <a:r>
              <a:rPr lang="en-US" sz="5400" dirty="0"/>
              <a:t>Finalize the Group 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Contract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6996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F4569C-55BE-E49F-0093-C3B69A451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Roles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B0E086-F076-1450-86DC-3363A38BCE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42406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089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A998A-9FB2-C1A1-22FF-47F61E7D0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Break</a:t>
            </a:r>
          </a:p>
        </p:txBody>
      </p:sp>
      <p:sp>
        <p:nvSpPr>
          <p:cNvPr id="48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3052242D-3F4F-2C76-06A0-30709D99E3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029" b="-2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6926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0E2B12-783E-1138-4A48-70FE079DB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3265714"/>
            <a:ext cx="4805996" cy="22992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Disclosures within Triad Work 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– </a:t>
            </a:r>
            <a:r>
              <a:rPr lang="en-US" sz="4000" i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Sharing Personal information  </a:t>
            </a:r>
            <a:b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A4C09BB4-F577-B1BC-EF81-54C9A9374E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2427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344DA-AB9E-D358-EC14-7B267D2E6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Demonstration of Skills Practice 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Content Placeholder 12" descr="People in group sharing">
            <a:extLst>
              <a:ext uri="{FF2B5EF4-FFF2-40B4-BE49-F238E27FC236}">
                <a16:creationId xmlns:a16="http://schemas.microsoft.com/office/drawing/2014/main" id="{DC205AC8-0D18-8B1F-3260-52A9488C9E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3" r="15907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818065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9727A-ED1E-1B6E-2B51-59CB2566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73475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Small Group Work  - Triad’s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Group Object">
            <a:extLst>
              <a:ext uri="{FF2B5EF4-FFF2-40B4-BE49-F238E27FC236}">
                <a16:creationId xmlns:a16="http://schemas.microsoft.com/office/drawing/2014/main" id="{B52E64A3-90BD-A64C-EEF2-FC83E2F316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435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-up of mirrored windows with clouds">
            <a:extLst>
              <a:ext uri="{FF2B5EF4-FFF2-40B4-BE49-F238E27FC236}">
                <a16:creationId xmlns:a16="http://schemas.microsoft.com/office/drawing/2014/main" id="{E06F28FD-7549-D6C6-93E3-3358F5C85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-4094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D659-65EB-45B2-6BA6-EA31B9A14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Reflective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180AB-DE54-872E-6EDF-603E248B0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3200" dirty="0"/>
              <a:t>Noticing</a:t>
            </a:r>
          </a:p>
          <a:p>
            <a:r>
              <a:rPr lang="en-US" sz="3200" dirty="0"/>
              <a:t>Observations </a:t>
            </a:r>
          </a:p>
        </p:txBody>
      </p:sp>
    </p:spTree>
    <p:extLst>
      <p:ext uri="{BB962C8B-B14F-4D97-AF65-F5344CB8AC3E}">
        <p14:creationId xmlns:p14="http://schemas.microsoft.com/office/powerpoint/2010/main" val="3418753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E7D24-829E-7C4B-BF05-7ED304DE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 &amp; A Feedback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DF579FC-97C0-22B0-890B-C97972AAF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4" r="199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0081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Closing Round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</Words>
  <Application>Microsoft Office PowerPoint</Application>
  <PresentationFormat>Widescreen</PresentationFormat>
  <Paragraphs>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Rockwell</vt:lpstr>
      <vt:lpstr>Office Theme</vt:lpstr>
      <vt:lpstr>Counselling Skills and Approaches ECPS5019</vt:lpstr>
      <vt:lpstr>Schedule for the Day </vt:lpstr>
      <vt:lpstr>Guidance for the Group –  Finalize the Group  Contract  </vt:lpstr>
      <vt:lpstr>Roles </vt:lpstr>
      <vt:lpstr>Break</vt:lpstr>
      <vt:lpstr>Disclosures within Triad Work – Sharing Personal information   </vt:lpstr>
      <vt:lpstr>Demonstration of Skills Practice </vt:lpstr>
      <vt:lpstr>Small Group Work  - Triad’s </vt:lpstr>
      <vt:lpstr>Reflective Practice </vt:lpstr>
      <vt:lpstr>Q &amp; A Feedback </vt:lpstr>
      <vt:lpstr>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11</cp:revision>
  <dcterms:created xsi:type="dcterms:W3CDTF">2022-09-26T09:53:41Z</dcterms:created>
  <dcterms:modified xsi:type="dcterms:W3CDTF">2023-10-09T08:57:40Z</dcterms:modified>
</cp:coreProperties>
</file>