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8" r:id="rId3"/>
    <p:sldId id="257" r:id="rId4"/>
    <p:sldId id="259" r:id="rId5"/>
    <p:sldId id="260" r:id="rId6"/>
    <p:sldId id="263" r:id="rId7"/>
    <p:sldId id="262" r:id="rId8"/>
    <p:sldId id="265" r:id="rId9"/>
    <p:sldId id="264"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5ED3EB-370A-7ECA-E54D-660E81FB7A44}" v="583" dt="2026-07-19T16:01:27.751"/>
    <p1510:client id="{F8798C75-7B7E-C6D6-165D-1B60F9A9DDE6}" v="323" dt="2026-07-20T11:54:39.9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eronica Marta Martin (2542920)" userId="S::2542920@student.uwtsd.ac.uk::b2355419-02a6-44bf-96de-f102e7c89e39" providerId="AD" clId="Web-{7C5ED3EB-370A-7ECA-E54D-660E81FB7A44}"/>
    <pc:docChg chg="mod addSld modSld sldOrd addMainMaster delMainMaster modMainMaster">
      <pc:chgData name="Veronica Marta Martin (2542920)" userId="S::2542920@student.uwtsd.ac.uk::b2355419-02a6-44bf-96de-f102e7c89e39" providerId="AD" clId="Web-{7C5ED3EB-370A-7ECA-E54D-660E81FB7A44}" dt="2026-07-19T16:01:27.751" v="609" actId="20577"/>
      <pc:docMkLst>
        <pc:docMk/>
      </pc:docMkLst>
      <pc:sldChg chg="addSp modSp mod modClrScheme chgLayout">
        <pc:chgData name="Veronica Marta Martin (2542920)" userId="S::2542920@student.uwtsd.ac.uk::b2355419-02a6-44bf-96de-f102e7c89e39" providerId="AD" clId="Web-{7C5ED3EB-370A-7ECA-E54D-660E81FB7A44}" dt="2026-07-19T15:36:34.252" v="554" actId="1076"/>
        <pc:sldMkLst>
          <pc:docMk/>
          <pc:sldMk cId="109857222" sldId="256"/>
        </pc:sldMkLst>
        <pc:spChg chg="mod ord">
          <ac:chgData name="Veronica Marta Martin (2542920)" userId="S::2542920@student.uwtsd.ac.uk::b2355419-02a6-44bf-96de-f102e7c89e39" providerId="AD" clId="Web-{7C5ED3EB-370A-7ECA-E54D-660E81FB7A44}" dt="2026-07-19T14:41:38.253" v="103"/>
          <ac:spMkLst>
            <pc:docMk/>
            <pc:sldMk cId="109857222" sldId="256"/>
            <ac:spMk id="2" creationId="{00000000-0000-0000-0000-000000000000}"/>
          </ac:spMkLst>
        </pc:spChg>
        <pc:spChg chg="mod ord">
          <ac:chgData name="Veronica Marta Martin (2542920)" userId="S::2542920@student.uwtsd.ac.uk::b2355419-02a6-44bf-96de-f102e7c89e39" providerId="AD" clId="Web-{7C5ED3EB-370A-7ECA-E54D-660E81FB7A44}" dt="2026-07-19T15:36:02.250" v="547" actId="1076"/>
          <ac:spMkLst>
            <pc:docMk/>
            <pc:sldMk cId="109857222" sldId="256"/>
            <ac:spMk id="3" creationId="{00000000-0000-0000-0000-000000000000}"/>
          </ac:spMkLst>
        </pc:spChg>
        <pc:spChg chg="add mod">
          <ac:chgData name="Veronica Marta Martin (2542920)" userId="S::2542920@student.uwtsd.ac.uk::b2355419-02a6-44bf-96de-f102e7c89e39" providerId="AD" clId="Web-{7C5ED3EB-370A-7ECA-E54D-660E81FB7A44}" dt="2026-07-19T14:46:02.330" v="144"/>
          <ac:spMkLst>
            <pc:docMk/>
            <pc:sldMk cId="109857222" sldId="256"/>
            <ac:spMk id="5" creationId="{480EF46E-93C4-B0F5-68EE-FFB5449C6E2C}"/>
          </ac:spMkLst>
        </pc:spChg>
        <pc:picChg chg="add mod modCrop">
          <ac:chgData name="Veronica Marta Martin (2542920)" userId="S::2542920@student.uwtsd.ac.uk::b2355419-02a6-44bf-96de-f102e7c89e39" providerId="AD" clId="Web-{7C5ED3EB-370A-7ECA-E54D-660E81FB7A44}" dt="2026-07-19T15:36:34.252" v="554" actId="1076"/>
          <ac:picMkLst>
            <pc:docMk/>
            <pc:sldMk cId="109857222" sldId="256"/>
            <ac:picMk id="4" creationId="{A6226586-EF38-61B0-3C38-6D1CA6F53231}"/>
          </ac:picMkLst>
        </pc:picChg>
      </pc:sldChg>
      <pc:sldChg chg="addSp delSp modSp new mod ord modClrScheme chgLayout">
        <pc:chgData name="Veronica Marta Martin (2542920)" userId="S::2542920@student.uwtsd.ac.uk::b2355419-02a6-44bf-96de-f102e7c89e39" providerId="AD" clId="Web-{7C5ED3EB-370A-7ECA-E54D-660E81FB7A44}" dt="2026-07-19T16:00:59.216" v="602" actId="20577"/>
        <pc:sldMkLst>
          <pc:docMk/>
          <pc:sldMk cId="3584856179" sldId="257"/>
        </pc:sldMkLst>
        <pc:spChg chg="mod ord">
          <ac:chgData name="Veronica Marta Martin (2542920)" userId="S::2542920@student.uwtsd.ac.uk::b2355419-02a6-44bf-96de-f102e7c89e39" providerId="AD" clId="Web-{7C5ED3EB-370A-7ECA-E54D-660E81FB7A44}" dt="2026-07-19T15:36:17.579" v="551" actId="20577"/>
          <ac:spMkLst>
            <pc:docMk/>
            <pc:sldMk cId="3584856179" sldId="257"/>
            <ac:spMk id="2" creationId="{5E17D80B-AA1C-0711-2371-53F7FCD9BD6C}"/>
          </ac:spMkLst>
        </pc:spChg>
        <pc:spChg chg="del">
          <ac:chgData name="Veronica Marta Martin (2542920)" userId="S::2542920@student.uwtsd.ac.uk::b2355419-02a6-44bf-96de-f102e7c89e39" providerId="AD" clId="Web-{7C5ED3EB-370A-7ECA-E54D-660E81FB7A44}" dt="2026-07-19T14:07:14.933" v="7"/>
          <ac:spMkLst>
            <pc:docMk/>
            <pc:sldMk cId="3584856179" sldId="257"/>
            <ac:spMk id="3" creationId="{008551EA-420B-0375-1144-0D9606621867}"/>
          </ac:spMkLst>
        </pc:spChg>
        <pc:spChg chg="add mod ord">
          <ac:chgData name="Veronica Marta Martin (2542920)" userId="S::2542920@student.uwtsd.ac.uk::b2355419-02a6-44bf-96de-f102e7c89e39" providerId="AD" clId="Web-{7C5ED3EB-370A-7ECA-E54D-660E81FB7A44}" dt="2026-07-19T16:00:59.216" v="602" actId="20577"/>
          <ac:spMkLst>
            <pc:docMk/>
            <pc:sldMk cId="3584856179" sldId="257"/>
            <ac:spMk id="6" creationId="{4F993181-6908-6368-7404-0FBC7E47AB59}"/>
          </ac:spMkLst>
        </pc:spChg>
        <pc:spChg chg="add mod">
          <ac:chgData name="Veronica Marta Martin (2542920)" userId="S::2542920@student.uwtsd.ac.uk::b2355419-02a6-44bf-96de-f102e7c89e39" providerId="AD" clId="Web-{7C5ED3EB-370A-7ECA-E54D-660E81FB7A44}" dt="2026-07-19T14:45:51.563" v="141"/>
          <ac:spMkLst>
            <pc:docMk/>
            <pc:sldMk cId="3584856179" sldId="257"/>
            <ac:spMk id="8" creationId="{7FE7EDD3-C8CF-8308-F634-44DC54F259AD}"/>
          </ac:spMkLst>
        </pc:spChg>
        <pc:spChg chg="add del mod">
          <ac:chgData name="Veronica Marta Martin (2542920)" userId="S::2542920@student.uwtsd.ac.uk::b2355419-02a6-44bf-96de-f102e7c89e39" providerId="AD" clId="Web-{7C5ED3EB-370A-7ECA-E54D-660E81FB7A44}" dt="2026-07-19T14:45:59.126" v="143"/>
          <ac:spMkLst>
            <pc:docMk/>
            <pc:sldMk cId="3584856179" sldId="257"/>
            <ac:spMk id="9" creationId="{37DB12B3-89F5-6A3A-A1B2-D3A2E32AA668}"/>
          </ac:spMkLst>
        </pc:spChg>
        <pc:picChg chg="add del mod ord">
          <ac:chgData name="Veronica Marta Martin (2542920)" userId="S::2542920@student.uwtsd.ac.uk::b2355419-02a6-44bf-96de-f102e7c89e39" providerId="AD" clId="Web-{7C5ED3EB-370A-7ECA-E54D-660E81FB7A44}" dt="2026-07-19T14:27:17.626" v="79"/>
          <ac:picMkLst>
            <pc:docMk/>
            <pc:sldMk cId="3584856179" sldId="257"/>
            <ac:picMk id="4" creationId="{E40EE61F-47B0-3ECA-65D6-3FBD5CEFF1D3}"/>
          </ac:picMkLst>
        </pc:picChg>
        <pc:picChg chg="add del mod">
          <ac:chgData name="Veronica Marta Martin (2542920)" userId="S::2542920@student.uwtsd.ac.uk::b2355419-02a6-44bf-96de-f102e7c89e39" providerId="AD" clId="Web-{7C5ED3EB-370A-7ECA-E54D-660E81FB7A44}" dt="2026-07-19T14:41:10.079" v="101"/>
          <ac:picMkLst>
            <pc:docMk/>
            <pc:sldMk cId="3584856179" sldId="257"/>
            <ac:picMk id="7" creationId="{64C88C00-DBBF-8772-228E-03150CBAA450}"/>
          </ac:picMkLst>
        </pc:picChg>
      </pc:sldChg>
      <pc:sldChg chg="addSp modSp new mod modClrScheme chgLayout">
        <pc:chgData name="Veronica Marta Martin (2542920)" userId="S::2542920@student.uwtsd.ac.uk::b2355419-02a6-44bf-96de-f102e7c89e39" providerId="AD" clId="Web-{7C5ED3EB-370A-7ECA-E54D-660E81FB7A44}" dt="2026-07-19T15:34:23.214" v="541" actId="20577"/>
        <pc:sldMkLst>
          <pc:docMk/>
          <pc:sldMk cId="2030435140" sldId="258"/>
        </pc:sldMkLst>
        <pc:spChg chg="mod ord">
          <ac:chgData name="Veronica Marta Martin (2542920)" userId="S::2542920@student.uwtsd.ac.uk::b2355419-02a6-44bf-96de-f102e7c89e39" providerId="AD" clId="Web-{7C5ED3EB-370A-7ECA-E54D-660E81FB7A44}" dt="2026-07-19T15:33:18.147" v="507" actId="20577"/>
          <ac:spMkLst>
            <pc:docMk/>
            <pc:sldMk cId="2030435140" sldId="258"/>
            <ac:spMk id="2" creationId="{BE24D44F-6283-0D3C-E7D7-D8930875B33C}"/>
          </ac:spMkLst>
        </pc:spChg>
        <pc:spChg chg="mod ord">
          <ac:chgData name="Veronica Marta Martin (2542920)" userId="S::2542920@student.uwtsd.ac.uk::b2355419-02a6-44bf-96de-f102e7c89e39" providerId="AD" clId="Web-{7C5ED3EB-370A-7ECA-E54D-660E81FB7A44}" dt="2026-07-19T15:34:23.214" v="541" actId="20577"/>
          <ac:spMkLst>
            <pc:docMk/>
            <pc:sldMk cId="2030435140" sldId="258"/>
            <ac:spMk id="3" creationId="{052EA4B7-2A8F-38A5-0AE1-9218FA4299F1}"/>
          </ac:spMkLst>
        </pc:spChg>
        <pc:spChg chg="add mod">
          <ac:chgData name="Veronica Marta Martin (2542920)" userId="S::2542920@student.uwtsd.ac.uk::b2355419-02a6-44bf-96de-f102e7c89e39" providerId="AD" clId="Web-{7C5ED3EB-370A-7ECA-E54D-660E81FB7A44}" dt="2026-07-19T14:46:02.330" v="144"/>
          <ac:spMkLst>
            <pc:docMk/>
            <pc:sldMk cId="2030435140" sldId="258"/>
            <ac:spMk id="4" creationId="{BEA07764-48D4-5700-4E03-AF6B539F4456}"/>
          </ac:spMkLst>
        </pc:spChg>
      </pc:sldChg>
      <pc:sldChg chg="modSp new">
        <pc:chgData name="Veronica Marta Martin (2542920)" userId="S::2542920@student.uwtsd.ac.uk::b2355419-02a6-44bf-96de-f102e7c89e39" providerId="AD" clId="Web-{7C5ED3EB-370A-7ECA-E54D-660E81FB7A44}" dt="2026-07-19T16:01:27.751" v="609" actId="20577"/>
        <pc:sldMkLst>
          <pc:docMk/>
          <pc:sldMk cId="47295645" sldId="259"/>
        </pc:sldMkLst>
        <pc:spChg chg="mod">
          <ac:chgData name="Veronica Marta Martin (2542920)" userId="S::2542920@student.uwtsd.ac.uk::b2355419-02a6-44bf-96de-f102e7c89e39" providerId="AD" clId="Web-{7C5ED3EB-370A-7ECA-E54D-660E81FB7A44}" dt="2026-07-19T15:32:40.504" v="502" actId="20577"/>
          <ac:spMkLst>
            <pc:docMk/>
            <pc:sldMk cId="47295645" sldId="259"/>
            <ac:spMk id="2" creationId="{613EFB58-DD02-855E-DB97-D8931D46A521}"/>
          </ac:spMkLst>
        </pc:spChg>
        <pc:spChg chg="mod">
          <ac:chgData name="Veronica Marta Martin (2542920)" userId="S::2542920@student.uwtsd.ac.uk::b2355419-02a6-44bf-96de-f102e7c89e39" providerId="AD" clId="Web-{7C5ED3EB-370A-7ECA-E54D-660E81FB7A44}" dt="2026-07-19T16:01:27.751" v="609" actId="20577"/>
          <ac:spMkLst>
            <pc:docMk/>
            <pc:sldMk cId="47295645" sldId="259"/>
            <ac:spMk id="3" creationId="{0CC2D56A-B84A-346A-3E66-FA8A46E89F70}"/>
          </ac:spMkLst>
        </pc:spChg>
      </pc:sldChg>
      <pc:sldChg chg="modSp new">
        <pc:chgData name="Veronica Marta Martin (2542920)" userId="S::2542920@student.uwtsd.ac.uk::b2355419-02a6-44bf-96de-f102e7c89e39" providerId="AD" clId="Web-{7C5ED3EB-370A-7ECA-E54D-660E81FB7A44}" dt="2026-07-19T15:32:23.425" v="501" actId="20577"/>
        <pc:sldMkLst>
          <pc:docMk/>
          <pc:sldMk cId="3897788515" sldId="260"/>
        </pc:sldMkLst>
        <pc:spChg chg="mod">
          <ac:chgData name="Veronica Marta Martin (2542920)" userId="S::2542920@student.uwtsd.ac.uk::b2355419-02a6-44bf-96de-f102e7c89e39" providerId="AD" clId="Web-{7C5ED3EB-370A-7ECA-E54D-660E81FB7A44}" dt="2026-07-19T15:32:23.425" v="501" actId="20577"/>
          <ac:spMkLst>
            <pc:docMk/>
            <pc:sldMk cId="3897788515" sldId="260"/>
            <ac:spMk id="2" creationId="{96F574C8-BDE2-3D61-F66C-813F82BE9BD7}"/>
          </ac:spMkLst>
        </pc:spChg>
        <pc:spChg chg="mod">
          <ac:chgData name="Veronica Marta Martin (2542920)" userId="S::2542920@student.uwtsd.ac.uk::b2355419-02a6-44bf-96de-f102e7c89e39" providerId="AD" clId="Web-{7C5ED3EB-370A-7ECA-E54D-660E81FB7A44}" dt="2026-07-19T15:28:30.866" v="477" actId="20577"/>
          <ac:spMkLst>
            <pc:docMk/>
            <pc:sldMk cId="3897788515" sldId="260"/>
            <ac:spMk id="3" creationId="{A1F85970-2E01-513E-A64F-85A8A4C3648B}"/>
          </ac:spMkLst>
        </pc:spChg>
      </pc:sldChg>
      <pc:sldChg chg="addSp delSp modSp new">
        <pc:chgData name="Veronica Marta Martin (2542920)" userId="S::2542920@student.uwtsd.ac.uk::b2355419-02a6-44bf-96de-f102e7c89e39" providerId="AD" clId="Web-{7C5ED3EB-370A-7ECA-E54D-660E81FB7A44}" dt="2026-07-19T15:43:30.540" v="600" actId="20577"/>
        <pc:sldMkLst>
          <pc:docMk/>
          <pc:sldMk cId="350868699" sldId="261"/>
        </pc:sldMkLst>
        <pc:spChg chg="mod">
          <ac:chgData name="Veronica Marta Martin (2542920)" userId="S::2542920@student.uwtsd.ac.uk::b2355419-02a6-44bf-96de-f102e7c89e39" providerId="AD" clId="Web-{7C5ED3EB-370A-7ECA-E54D-660E81FB7A44}" dt="2026-07-19T15:42:18.737" v="591" actId="14100"/>
          <ac:spMkLst>
            <pc:docMk/>
            <pc:sldMk cId="350868699" sldId="261"/>
            <ac:spMk id="2" creationId="{40BFDF23-51CF-470F-C065-EC2D2D0D86C9}"/>
          </ac:spMkLst>
        </pc:spChg>
        <pc:spChg chg="del">
          <ac:chgData name="Veronica Marta Martin (2542920)" userId="S::2542920@student.uwtsd.ac.uk::b2355419-02a6-44bf-96de-f102e7c89e39" providerId="AD" clId="Web-{7C5ED3EB-370A-7ECA-E54D-660E81FB7A44}" dt="2026-07-19T15:41:15.090" v="579"/>
          <ac:spMkLst>
            <pc:docMk/>
            <pc:sldMk cId="350868699" sldId="261"/>
            <ac:spMk id="3" creationId="{188CF3A0-4BBC-ACD8-8BAB-9528EF1E939B}"/>
          </ac:spMkLst>
        </pc:spChg>
        <pc:spChg chg="add del mod">
          <ac:chgData name="Veronica Marta Martin (2542920)" userId="S::2542920@student.uwtsd.ac.uk::b2355419-02a6-44bf-96de-f102e7c89e39" providerId="AD" clId="Web-{7C5ED3EB-370A-7ECA-E54D-660E81FB7A44}" dt="2026-07-19T15:41:55.751" v="585"/>
          <ac:spMkLst>
            <pc:docMk/>
            <pc:sldMk cId="350868699" sldId="261"/>
            <ac:spMk id="8" creationId="{EC998F31-D29E-9AFB-C337-234AB2926144}"/>
          </ac:spMkLst>
        </pc:spChg>
        <pc:spChg chg="add del mod">
          <ac:chgData name="Veronica Marta Martin (2542920)" userId="S::2542920@student.uwtsd.ac.uk::b2355419-02a6-44bf-96de-f102e7c89e39" providerId="AD" clId="Web-{7C5ED3EB-370A-7ECA-E54D-660E81FB7A44}" dt="2026-07-19T15:42:27.972" v="592"/>
          <ac:spMkLst>
            <pc:docMk/>
            <pc:sldMk cId="350868699" sldId="261"/>
            <ac:spMk id="11" creationId="{A6FCCA67-FC15-F6E5-20AA-737305EDF267}"/>
          </ac:spMkLst>
        </pc:spChg>
        <pc:spChg chg="add mod">
          <ac:chgData name="Veronica Marta Martin (2542920)" userId="S::2542920@student.uwtsd.ac.uk::b2355419-02a6-44bf-96de-f102e7c89e39" providerId="AD" clId="Web-{7C5ED3EB-370A-7ECA-E54D-660E81FB7A44}" dt="2026-07-19T15:43:30.540" v="600" actId="20577"/>
          <ac:spMkLst>
            <pc:docMk/>
            <pc:sldMk cId="350868699" sldId="261"/>
            <ac:spMk id="14" creationId="{2CBF5615-0F07-5B73-ED8E-B8D4161C74FA}"/>
          </ac:spMkLst>
        </pc:spChg>
        <pc:picChg chg="add del mod ord">
          <ac:chgData name="Veronica Marta Martin (2542920)" userId="S::2542920@student.uwtsd.ac.uk::b2355419-02a6-44bf-96de-f102e7c89e39" providerId="AD" clId="Web-{7C5ED3EB-370A-7ECA-E54D-660E81FB7A44}" dt="2026-07-19T15:41:48.890" v="584"/>
          <ac:picMkLst>
            <pc:docMk/>
            <pc:sldMk cId="350868699" sldId="261"/>
            <ac:picMk id="6" creationId="{9A67F6B7-4A5E-0E14-7ADA-3D59C4531437}"/>
          </ac:picMkLst>
        </pc:picChg>
        <pc:picChg chg="add del mod ord modCrop">
          <ac:chgData name="Veronica Marta Martin (2542920)" userId="S::2542920@student.uwtsd.ac.uk::b2355419-02a6-44bf-96de-f102e7c89e39" providerId="AD" clId="Web-{7C5ED3EB-370A-7ECA-E54D-660E81FB7A44}" dt="2026-07-19T15:42:06.658" v="589"/>
          <ac:picMkLst>
            <pc:docMk/>
            <pc:sldMk cId="350868699" sldId="261"/>
            <ac:picMk id="9" creationId="{26D33195-17D2-E8CE-C9A0-4FE8FF394888}"/>
          </ac:picMkLst>
        </pc:picChg>
        <pc:picChg chg="add del mod ord modCrop">
          <ac:chgData name="Veronica Marta Martin (2542920)" userId="S::2542920@student.uwtsd.ac.uk::b2355419-02a6-44bf-96de-f102e7c89e39" providerId="AD" clId="Web-{7C5ED3EB-370A-7ECA-E54D-660E81FB7A44}" dt="2026-07-19T15:42:38.973" v="595"/>
          <ac:picMkLst>
            <pc:docMk/>
            <pc:sldMk cId="350868699" sldId="261"/>
            <ac:picMk id="12" creationId="{EABD69F4-C409-8008-7D00-E6C148A47D57}"/>
          </ac:picMkLst>
        </pc:picChg>
      </pc:sldChg>
      <pc:sldChg chg="modSp new">
        <pc:chgData name="Veronica Marta Martin (2542920)" userId="S::2542920@student.uwtsd.ac.uk::b2355419-02a6-44bf-96de-f102e7c89e39" providerId="AD" clId="Web-{7C5ED3EB-370A-7ECA-E54D-660E81FB7A44}" dt="2026-07-19T15:38:40.211" v="578" actId="20577"/>
        <pc:sldMkLst>
          <pc:docMk/>
          <pc:sldMk cId="2546266335" sldId="262"/>
        </pc:sldMkLst>
        <pc:spChg chg="mod">
          <ac:chgData name="Veronica Marta Martin (2542920)" userId="S::2542920@student.uwtsd.ac.uk::b2355419-02a6-44bf-96de-f102e7c89e39" providerId="AD" clId="Web-{7C5ED3EB-370A-7ECA-E54D-660E81FB7A44}" dt="2026-07-19T15:38:40.211" v="578" actId="20577"/>
          <ac:spMkLst>
            <pc:docMk/>
            <pc:sldMk cId="2546266335" sldId="262"/>
            <ac:spMk id="2" creationId="{09AE6FCD-F5FD-DB28-E775-1E6358D18BFD}"/>
          </ac:spMkLst>
        </pc:spChg>
      </pc:sldChg>
      <pc:sldMasterChg chg="del delSldLayout">
        <pc:chgData name="Veronica Marta Martin (2542920)" userId="S::2542920@student.uwtsd.ac.uk::b2355419-02a6-44bf-96de-f102e7c89e39" providerId="AD" clId="Web-{7C5ED3EB-370A-7ECA-E54D-660E81FB7A44}" dt="2026-07-19T14:41:29.877" v="102"/>
        <pc:sldMasterMkLst>
          <pc:docMk/>
          <pc:sldMasterMk cId="2460954070" sldId="2147483660"/>
        </pc:sldMasterMkLst>
        <pc:sldLayoutChg chg="del">
          <pc:chgData name="Veronica Marta Martin (2542920)" userId="S::2542920@student.uwtsd.ac.uk::b2355419-02a6-44bf-96de-f102e7c89e39" providerId="AD" clId="Web-{7C5ED3EB-370A-7ECA-E54D-660E81FB7A44}" dt="2026-07-19T14:41:29.877" v="102"/>
          <pc:sldLayoutMkLst>
            <pc:docMk/>
            <pc:sldMasterMk cId="2460954070" sldId="2147483660"/>
            <pc:sldLayoutMk cId="2385387890" sldId="2147483661"/>
          </pc:sldLayoutMkLst>
        </pc:sldLayoutChg>
        <pc:sldLayoutChg chg="del">
          <pc:chgData name="Veronica Marta Martin (2542920)" userId="S::2542920@student.uwtsd.ac.uk::b2355419-02a6-44bf-96de-f102e7c89e39" providerId="AD" clId="Web-{7C5ED3EB-370A-7ECA-E54D-660E81FB7A44}" dt="2026-07-19T14:41:29.877" v="102"/>
          <pc:sldLayoutMkLst>
            <pc:docMk/>
            <pc:sldMasterMk cId="2460954070" sldId="2147483660"/>
            <pc:sldLayoutMk cId="949138452" sldId="2147483662"/>
          </pc:sldLayoutMkLst>
        </pc:sldLayoutChg>
        <pc:sldLayoutChg chg="del">
          <pc:chgData name="Veronica Marta Martin (2542920)" userId="S::2542920@student.uwtsd.ac.uk::b2355419-02a6-44bf-96de-f102e7c89e39" providerId="AD" clId="Web-{7C5ED3EB-370A-7ECA-E54D-660E81FB7A44}" dt="2026-07-19T14:41:29.877" v="102"/>
          <pc:sldLayoutMkLst>
            <pc:docMk/>
            <pc:sldMasterMk cId="2460954070" sldId="2147483660"/>
            <pc:sldLayoutMk cId="2591524520" sldId="2147483663"/>
          </pc:sldLayoutMkLst>
        </pc:sldLayoutChg>
        <pc:sldLayoutChg chg="del">
          <pc:chgData name="Veronica Marta Martin (2542920)" userId="S::2542920@student.uwtsd.ac.uk::b2355419-02a6-44bf-96de-f102e7c89e39" providerId="AD" clId="Web-{7C5ED3EB-370A-7ECA-E54D-660E81FB7A44}" dt="2026-07-19T14:41:29.877" v="102"/>
          <pc:sldLayoutMkLst>
            <pc:docMk/>
            <pc:sldMasterMk cId="2460954070" sldId="2147483660"/>
            <pc:sldLayoutMk cId="1203092039" sldId="2147483664"/>
          </pc:sldLayoutMkLst>
        </pc:sldLayoutChg>
        <pc:sldLayoutChg chg="del">
          <pc:chgData name="Veronica Marta Martin (2542920)" userId="S::2542920@student.uwtsd.ac.uk::b2355419-02a6-44bf-96de-f102e7c89e39" providerId="AD" clId="Web-{7C5ED3EB-370A-7ECA-E54D-660E81FB7A44}" dt="2026-07-19T14:41:29.877" v="102"/>
          <pc:sldLayoutMkLst>
            <pc:docMk/>
            <pc:sldMasterMk cId="2460954070" sldId="2147483660"/>
            <pc:sldLayoutMk cId="3733172339" sldId="2147483665"/>
          </pc:sldLayoutMkLst>
        </pc:sldLayoutChg>
        <pc:sldLayoutChg chg="del">
          <pc:chgData name="Veronica Marta Martin (2542920)" userId="S::2542920@student.uwtsd.ac.uk::b2355419-02a6-44bf-96de-f102e7c89e39" providerId="AD" clId="Web-{7C5ED3EB-370A-7ECA-E54D-660E81FB7A44}" dt="2026-07-19T14:41:29.877" v="102"/>
          <pc:sldLayoutMkLst>
            <pc:docMk/>
            <pc:sldMasterMk cId="2460954070" sldId="2147483660"/>
            <pc:sldLayoutMk cId="3210312558" sldId="2147483666"/>
          </pc:sldLayoutMkLst>
        </pc:sldLayoutChg>
        <pc:sldLayoutChg chg="del">
          <pc:chgData name="Veronica Marta Martin (2542920)" userId="S::2542920@student.uwtsd.ac.uk::b2355419-02a6-44bf-96de-f102e7c89e39" providerId="AD" clId="Web-{7C5ED3EB-370A-7ECA-E54D-660E81FB7A44}" dt="2026-07-19T14:41:29.877" v="102"/>
          <pc:sldLayoutMkLst>
            <pc:docMk/>
            <pc:sldMasterMk cId="2460954070" sldId="2147483660"/>
            <pc:sldLayoutMk cId="3146388984" sldId="2147483667"/>
          </pc:sldLayoutMkLst>
        </pc:sldLayoutChg>
        <pc:sldLayoutChg chg="del">
          <pc:chgData name="Veronica Marta Martin (2542920)" userId="S::2542920@student.uwtsd.ac.uk::b2355419-02a6-44bf-96de-f102e7c89e39" providerId="AD" clId="Web-{7C5ED3EB-370A-7ECA-E54D-660E81FB7A44}" dt="2026-07-19T14:41:29.877" v="102"/>
          <pc:sldLayoutMkLst>
            <pc:docMk/>
            <pc:sldMasterMk cId="2460954070" sldId="2147483660"/>
            <pc:sldLayoutMk cId="3171841454" sldId="2147483668"/>
          </pc:sldLayoutMkLst>
        </pc:sldLayoutChg>
        <pc:sldLayoutChg chg="del">
          <pc:chgData name="Veronica Marta Martin (2542920)" userId="S::2542920@student.uwtsd.ac.uk::b2355419-02a6-44bf-96de-f102e7c89e39" providerId="AD" clId="Web-{7C5ED3EB-370A-7ECA-E54D-660E81FB7A44}" dt="2026-07-19T14:41:29.877" v="102"/>
          <pc:sldLayoutMkLst>
            <pc:docMk/>
            <pc:sldMasterMk cId="2460954070" sldId="2147483660"/>
            <pc:sldLayoutMk cId="1718958274" sldId="2147483669"/>
          </pc:sldLayoutMkLst>
        </pc:sldLayoutChg>
        <pc:sldLayoutChg chg="del">
          <pc:chgData name="Veronica Marta Martin (2542920)" userId="S::2542920@student.uwtsd.ac.uk::b2355419-02a6-44bf-96de-f102e7c89e39" providerId="AD" clId="Web-{7C5ED3EB-370A-7ECA-E54D-660E81FB7A44}" dt="2026-07-19T14:41:29.877" v="102"/>
          <pc:sldLayoutMkLst>
            <pc:docMk/>
            <pc:sldMasterMk cId="2460954070" sldId="2147483660"/>
            <pc:sldLayoutMk cId="2202905451" sldId="2147483670"/>
          </pc:sldLayoutMkLst>
        </pc:sldLayoutChg>
        <pc:sldLayoutChg chg="del">
          <pc:chgData name="Veronica Marta Martin (2542920)" userId="S::2542920@student.uwtsd.ac.uk::b2355419-02a6-44bf-96de-f102e7c89e39" providerId="AD" clId="Web-{7C5ED3EB-370A-7ECA-E54D-660E81FB7A44}" dt="2026-07-19T14:41:29.877" v="102"/>
          <pc:sldLayoutMkLst>
            <pc:docMk/>
            <pc:sldMasterMk cId="2460954070" sldId="2147483660"/>
            <pc:sldLayoutMk cId="3479445657" sldId="2147483671"/>
          </pc:sldLayoutMkLst>
        </pc:sldLayoutChg>
      </pc:sldMasterChg>
      <pc:sldMasterChg chg="add del addSldLayout delSldLayout modSldLayout">
        <pc:chgData name="Veronica Marta Martin (2542920)" userId="S::2542920@student.uwtsd.ac.uk::b2355419-02a6-44bf-96de-f102e7c89e39" providerId="AD" clId="Web-{7C5ED3EB-370A-7ECA-E54D-660E81FB7A44}" dt="2026-07-19T14:41:38.253" v="103"/>
        <pc:sldMasterMkLst>
          <pc:docMk/>
          <pc:sldMasterMk cId="747873762" sldId="2147483672"/>
        </pc:sldMasterMkLst>
        <pc:sldLayoutChg chg="add del mod replId">
          <pc:chgData name="Veronica Marta Martin (2542920)" userId="S::2542920@student.uwtsd.ac.uk::b2355419-02a6-44bf-96de-f102e7c89e39" providerId="AD" clId="Web-{7C5ED3EB-370A-7ECA-E54D-660E81FB7A44}" dt="2026-07-19T14:41:38.253" v="103"/>
          <pc:sldLayoutMkLst>
            <pc:docMk/>
            <pc:sldMasterMk cId="747873762" sldId="2147483672"/>
            <pc:sldLayoutMk cId="1451293823" sldId="2147483673"/>
          </pc:sldLayoutMkLst>
        </pc:sldLayoutChg>
        <pc:sldLayoutChg chg="add del mod replId">
          <pc:chgData name="Veronica Marta Martin (2542920)" userId="S::2542920@student.uwtsd.ac.uk::b2355419-02a6-44bf-96de-f102e7c89e39" providerId="AD" clId="Web-{7C5ED3EB-370A-7ECA-E54D-660E81FB7A44}" dt="2026-07-19T14:41:38.253" v="103"/>
          <pc:sldLayoutMkLst>
            <pc:docMk/>
            <pc:sldMasterMk cId="747873762" sldId="2147483672"/>
            <pc:sldLayoutMk cId="729967256" sldId="2147483674"/>
          </pc:sldLayoutMkLst>
        </pc:sldLayoutChg>
        <pc:sldLayoutChg chg="add del mod replId">
          <pc:chgData name="Veronica Marta Martin (2542920)" userId="S::2542920@student.uwtsd.ac.uk::b2355419-02a6-44bf-96de-f102e7c89e39" providerId="AD" clId="Web-{7C5ED3EB-370A-7ECA-E54D-660E81FB7A44}" dt="2026-07-19T14:41:38.253" v="103"/>
          <pc:sldLayoutMkLst>
            <pc:docMk/>
            <pc:sldMasterMk cId="747873762" sldId="2147483672"/>
            <pc:sldLayoutMk cId="3554180408" sldId="2147483675"/>
          </pc:sldLayoutMkLst>
        </pc:sldLayoutChg>
        <pc:sldLayoutChg chg="add del mod replId">
          <pc:chgData name="Veronica Marta Martin (2542920)" userId="S::2542920@student.uwtsd.ac.uk::b2355419-02a6-44bf-96de-f102e7c89e39" providerId="AD" clId="Web-{7C5ED3EB-370A-7ECA-E54D-660E81FB7A44}" dt="2026-07-19T14:41:38.253" v="103"/>
          <pc:sldLayoutMkLst>
            <pc:docMk/>
            <pc:sldMasterMk cId="747873762" sldId="2147483672"/>
            <pc:sldLayoutMk cId="2657104846" sldId="2147483676"/>
          </pc:sldLayoutMkLst>
        </pc:sldLayoutChg>
        <pc:sldLayoutChg chg="add del mod replId">
          <pc:chgData name="Veronica Marta Martin (2542920)" userId="S::2542920@student.uwtsd.ac.uk::b2355419-02a6-44bf-96de-f102e7c89e39" providerId="AD" clId="Web-{7C5ED3EB-370A-7ECA-E54D-660E81FB7A44}" dt="2026-07-19T14:41:38.253" v="103"/>
          <pc:sldLayoutMkLst>
            <pc:docMk/>
            <pc:sldMasterMk cId="747873762" sldId="2147483672"/>
            <pc:sldLayoutMk cId="264384195" sldId="2147483677"/>
          </pc:sldLayoutMkLst>
        </pc:sldLayoutChg>
        <pc:sldLayoutChg chg="add del mod replId">
          <pc:chgData name="Veronica Marta Martin (2542920)" userId="S::2542920@student.uwtsd.ac.uk::b2355419-02a6-44bf-96de-f102e7c89e39" providerId="AD" clId="Web-{7C5ED3EB-370A-7ECA-E54D-660E81FB7A44}" dt="2026-07-19T14:41:38.253" v="103"/>
          <pc:sldLayoutMkLst>
            <pc:docMk/>
            <pc:sldMasterMk cId="747873762" sldId="2147483672"/>
            <pc:sldLayoutMk cId="2279467070" sldId="2147483678"/>
          </pc:sldLayoutMkLst>
        </pc:sldLayoutChg>
        <pc:sldLayoutChg chg="add del mod replId">
          <pc:chgData name="Veronica Marta Martin (2542920)" userId="S::2542920@student.uwtsd.ac.uk::b2355419-02a6-44bf-96de-f102e7c89e39" providerId="AD" clId="Web-{7C5ED3EB-370A-7ECA-E54D-660E81FB7A44}" dt="2026-07-19T14:41:38.253" v="103"/>
          <pc:sldLayoutMkLst>
            <pc:docMk/>
            <pc:sldMasterMk cId="747873762" sldId="2147483672"/>
            <pc:sldLayoutMk cId="3310159867" sldId="2147483679"/>
          </pc:sldLayoutMkLst>
        </pc:sldLayoutChg>
        <pc:sldLayoutChg chg="add del mod replId">
          <pc:chgData name="Veronica Marta Martin (2542920)" userId="S::2542920@student.uwtsd.ac.uk::b2355419-02a6-44bf-96de-f102e7c89e39" providerId="AD" clId="Web-{7C5ED3EB-370A-7ECA-E54D-660E81FB7A44}" dt="2026-07-19T14:41:38.253" v="103"/>
          <pc:sldLayoutMkLst>
            <pc:docMk/>
            <pc:sldMasterMk cId="747873762" sldId="2147483672"/>
            <pc:sldLayoutMk cId="3330464190" sldId="2147483680"/>
          </pc:sldLayoutMkLst>
        </pc:sldLayoutChg>
        <pc:sldLayoutChg chg="add del mod replId">
          <pc:chgData name="Veronica Marta Martin (2542920)" userId="S::2542920@student.uwtsd.ac.uk::b2355419-02a6-44bf-96de-f102e7c89e39" providerId="AD" clId="Web-{7C5ED3EB-370A-7ECA-E54D-660E81FB7A44}" dt="2026-07-19T14:41:38.253" v="103"/>
          <pc:sldLayoutMkLst>
            <pc:docMk/>
            <pc:sldMasterMk cId="747873762" sldId="2147483672"/>
            <pc:sldLayoutMk cId="1232520778" sldId="2147483681"/>
          </pc:sldLayoutMkLst>
        </pc:sldLayoutChg>
        <pc:sldLayoutChg chg="add del mod replId">
          <pc:chgData name="Veronica Marta Martin (2542920)" userId="S::2542920@student.uwtsd.ac.uk::b2355419-02a6-44bf-96de-f102e7c89e39" providerId="AD" clId="Web-{7C5ED3EB-370A-7ECA-E54D-660E81FB7A44}" dt="2026-07-19T14:41:38.253" v="103"/>
          <pc:sldLayoutMkLst>
            <pc:docMk/>
            <pc:sldMasterMk cId="747873762" sldId="2147483672"/>
            <pc:sldLayoutMk cId="990458987" sldId="2147483682"/>
          </pc:sldLayoutMkLst>
        </pc:sldLayoutChg>
        <pc:sldLayoutChg chg="add del mod replId">
          <pc:chgData name="Veronica Marta Martin (2542920)" userId="S::2542920@student.uwtsd.ac.uk::b2355419-02a6-44bf-96de-f102e7c89e39" providerId="AD" clId="Web-{7C5ED3EB-370A-7ECA-E54D-660E81FB7A44}" dt="2026-07-19T14:41:38.253" v="103"/>
          <pc:sldLayoutMkLst>
            <pc:docMk/>
            <pc:sldMasterMk cId="747873762" sldId="2147483672"/>
            <pc:sldLayoutMk cId="443259884" sldId="2147483683"/>
          </pc:sldLayoutMkLst>
        </pc:sldLayoutChg>
      </pc:sldMasterChg>
      <pc:sldMasterChg chg="add mod addSldLayout modSldLayout">
        <pc:chgData name="Veronica Marta Martin (2542920)" userId="S::2542920@student.uwtsd.ac.uk::b2355419-02a6-44bf-96de-f102e7c89e39" providerId="AD" clId="Web-{7C5ED3EB-370A-7ECA-E54D-660E81FB7A44}" dt="2026-07-19T14:46:02.330" v="144"/>
        <pc:sldMasterMkLst>
          <pc:docMk/>
          <pc:sldMasterMk cId="1251229708" sldId="2147483684"/>
        </pc:sldMasterMkLst>
        <pc:sldLayoutChg chg="add mod replId">
          <pc:chgData name="Veronica Marta Martin (2542920)" userId="S::2542920@student.uwtsd.ac.uk::b2355419-02a6-44bf-96de-f102e7c89e39" providerId="AD" clId="Web-{7C5ED3EB-370A-7ECA-E54D-660E81FB7A44}" dt="2026-07-19T14:46:02.330" v="144"/>
          <pc:sldLayoutMkLst>
            <pc:docMk/>
            <pc:sldMasterMk cId="1251229708" sldId="2147483684"/>
            <pc:sldLayoutMk cId="4144881550" sldId="2147483685"/>
          </pc:sldLayoutMkLst>
        </pc:sldLayoutChg>
        <pc:sldLayoutChg chg="add mod replId">
          <pc:chgData name="Veronica Marta Martin (2542920)" userId="S::2542920@student.uwtsd.ac.uk::b2355419-02a6-44bf-96de-f102e7c89e39" providerId="AD" clId="Web-{7C5ED3EB-370A-7ECA-E54D-660E81FB7A44}" dt="2026-07-19T14:46:02.330" v="144"/>
          <pc:sldLayoutMkLst>
            <pc:docMk/>
            <pc:sldMasterMk cId="1251229708" sldId="2147483684"/>
            <pc:sldLayoutMk cId="1235338459" sldId="2147483686"/>
          </pc:sldLayoutMkLst>
        </pc:sldLayoutChg>
        <pc:sldLayoutChg chg="add mod replId">
          <pc:chgData name="Veronica Marta Martin (2542920)" userId="S::2542920@student.uwtsd.ac.uk::b2355419-02a6-44bf-96de-f102e7c89e39" providerId="AD" clId="Web-{7C5ED3EB-370A-7ECA-E54D-660E81FB7A44}" dt="2026-07-19T14:46:02.330" v="144"/>
          <pc:sldLayoutMkLst>
            <pc:docMk/>
            <pc:sldMasterMk cId="1251229708" sldId="2147483684"/>
            <pc:sldLayoutMk cId="3185252910" sldId="2147483687"/>
          </pc:sldLayoutMkLst>
        </pc:sldLayoutChg>
        <pc:sldLayoutChg chg="add mod replId">
          <pc:chgData name="Veronica Marta Martin (2542920)" userId="S::2542920@student.uwtsd.ac.uk::b2355419-02a6-44bf-96de-f102e7c89e39" providerId="AD" clId="Web-{7C5ED3EB-370A-7ECA-E54D-660E81FB7A44}" dt="2026-07-19T14:46:02.330" v="144"/>
          <pc:sldLayoutMkLst>
            <pc:docMk/>
            <pc:sldMasterMk cId="1251229708" sldId="2147483684"/>
            <pc:sldLayoutMk cId="1944469130" sldId="2147483688"/>
          </pc:sldLayoutMkLst>
        </pc:sldLayoutChg>
        <pc:sldLayoutChg chg="add mod replId">
          <pc:chgData name="Veronica Marta Martin (2542920)" userId="S::2542920@student.uwtsd.ac.uk::b2355419-02a6-44bf-96de-f102e7c89e39" providerId="AD" clId="Web-{7C5ED3EB-370A-7ECA-E54D-660E81FB7A44}" dt="2026-07-19T14:46:02.330" v="144"/>
          <pc:sldLayoutMkLst>
            <pc:docMk/>
            <pc:sldMasterMk cId="1251229708" sldId="2147483684"/>
            <pc:sldLayoutMk cId="3522257585" sldId="2147483689"/>
          </pc:sldLayoutMkLst>
        </pc:sldLayoutChg>
        <pc:sldLayoutChg chg="add mod replId">
          <pc:chgData name="Veronica Marta Martin (2542920)" userId="S::2542920@student.uwtsd.ac.uk::b2355419-02a6-44bf-96de-f102e7c89e39" providerId="AD" clId="Web-{7C5ED3EB-370A-7ECA-E54D-660E81FB7A44}" dt="2026-07-19T14:46:02.330" v="144"/>
          <pc:sldLayoutMkLst>
            <pc:docMk/>
            <pc:sldMasterMk cId="1251229708" sldId="2147483684"/>
            <pc:sldLayoutMk cId="3920079338" sldId="2147483690"/>
          </pc:sldLayoutMkLst>
        </pc:sldLayoutChg>
        <pc:sldLayoutChg chg="add mod replId">
          <pc:chgData name="Veronica Marta Martin (2542920)" userId="S::2542920@student.uwtsd.ac.uk::b2355419-02a6-44bf-96de-f102e7c89e39" providerId="AD" clId="Web-{7C5ED3EB-370A-7ECA-E54D-660E81FB7A44}" dt="2026-07-19T14:46:02.330" v="144"/>
          <pc:sldLayoutMkLst>
            <pc:docMk/>
            <pc:sldMasterMk cId="1251229708" sldId="2147483684"/>
            <pc:sldLayoutMk cId="3931426052" sldId="2147483691"/>
          </pc:sldLayoutMkLst>
        </pc:sldLayoutChg>
        <pc:sldLayoutChg chg="add mod replId">
          <pc:chgData name="Veronica Marta Martin (2542920)" userId="S::2542920@student.uwtsd.ac.uk::b2355419-02a6-44bf-96de-f102e7c89e39" providerId="AD" clId="Web-{7C5ED3EB-370A-7ECA-E54D-660E81FB7A44}" dt="2026-07-19T14:46:02.330" v="144"/>
          <pc:sldLayoutMkLst>
            <pc:docMk/>
            <pc:sldMasterMk cId="1251229708" sldId="2147483684"/>
            <pc:sldLayoutMk cId="4050902368" sldId="2147483692"/>
          </pc:sldLayoutMkLst>
        </pc:sldLayoutChg>
        <pc:sldLayoutChg chg="add mod replId">
          <pc:chgData name="Veronica Marta Martin (2542920)" userId="S::2542920@student.uwtsd.ac.uk::b2355419-02a6-44bf-96de-f102e7c89e39" providerId="AD" clId="Web-{7C5ED3EB-370A-7ECA-E54D-660E81FB7A44}" dt="2026-07-19T14:46:02.330" v="144"/>
          <pc:sldLayoutMkLst>
            <pc:docMk/>
            <pc:sldMasterMk cId="1251229708" sldId="2147483684"/>
            <pc:sldLayoutMk cId="4120115407" sldId="2147483693"/>
          </pc:sldLayoutMkLst>
        </pc:sldLayoutChg>
        <pc:sldLayoutChg chg="add mod replId">
          <pc:chgData name="Veronica Marta Martin (2542920)" userId="S::2542920@student.uwtsd.ac.uk::b2355419-02a6-44bf-96de-f102e7c89e39" providerId="AD" clId="Web-{7C5ED3EB-370A-7ECA-E54D-660E81FB7A44}" dt="2026-07-19T14:46:02.330" v="144"/>
          <pc:sldLayoutMkLst>
            <pc:docMk/>
            <pc:sldMasterMk cId="1251229708" sldId="2147483684"/>
            <pc:sldLayoutMk cId="3039325424" sldId="2147483694"/>
          </pc:sldLayoutMkLst>
        </pc:sldLayoutChg>
        <pc:sldLayoutChg chg="add mod replId">
          <pc:chgData name="Veronica Marta Martin (2542920)" userId="S::2542920@student.uwtsd.ac.uk::b2355419-02a6-44bf-96de-f102e7c89e39" providerId="AD" clId="Web-{7C5ED3EB-370A-7ECA-E54D-660E81FB7A44}" dt="2026-07-19T14:46:02.330" v="144"/>
          <pc:sldLayoutMkLst>
            <pc:docMk/>
            <pc:sldMasterMk cId="1251229708" sldId="2147483684"/>
            <pc:sldLayoutMk cId="1456627266" sldId="2147483695"/>
          </pc:sldLayoutMkLst>
        </pc:sldLayoutChg>
      </pc:sldMasterChg>
    </pc:docChg>
  </pc:docChgLst>
  <pc:docChgLst>
    <pc:chgData name="Veronica Marta Martin (2542920)" userId="S::2542920@student.uwtsd.ac.uk::b2355419-02a6-44bf-96de-f102e7c89e39" providerId="AD" clId="Web-{F8798C75-7B7E-C6D6-165D-1B60F9A9DDE6}"/>
    <pc:docChg chg="addSld delSld modSld">
      <pc:chgData name="Veronica Marta Martin (2542920)" userId="S::2542920@student.uwtsd.ac.uk::b2355419-02a6-44bf-96de-f102e7c89e39" providerId="AD" clId="Web-{F8798C75-7B7E-C6D6-165D-1B60F9A9DDE6}" dt="2026-07-20T11:54:39.929" v="364" actId="14100"/>
      <pc:docMkLst>
        <pc:docMk/>
      </pc:docMkLst>
      <pc:sldChg chg="modSp">
        <pc:chgData name="Veronica Marta Martin (2542920)" userId="S::2542920@student.uwtsd.ac.uk::b2355419-02a6-44bf-96de-f102e7c89e39" providerId="AD" clId="Web-{F8798C75-7B7E-C6D6-165D-1B60F9A9DDE6}" dt="2026-07-19T19:08:58.686" v="144" actId="1076"/>
        <pc:sldMkLst>
          <pc:docMk/>
          <pc:sldMk cId="109857222" sldId="256"/>
        </pc:sldMkLst>
        <pc:picChg chg="mod">
          <ac:chgData name="Veronica Marta Martin (2542920)" userId="S::2542920@student.uwtsd.ac.uk::b2355419-02a6-44bf-96de-f102e7c89e39" providerId="AD" clId="Web-{F8798C75-7B7E-C6D6-165D-1B60F9A9DDE6}" dt="2026-07-19T19:08:58.686" v="144" actId="1076"/>
          <ac:picMkLst>
            <pc:docMk/>
            <pc:sldMk cId="109857222" sldId="256"/>
            <ac:picMk id="4" creationId="{A6226586-EF38-61B0-3C38-6D1CA6F53231}"/>
          </ac:picMkLst>
        </pc:picChg>
      </pc:sldChg>
      <pc:sldChg chg="modSp">
        <pc:chgData name="Veronica Marta Martin (2542920)" userId="S::2542920@student.uwtsd.ac.uk::b2355419-02a6-44bf-96de-f102e7c89e39" providerId="AD" clId="Web-{F8798C75-7B7E-C6D6-165D-1B60F9A9DDE6}" dt="2026-07-20T11:53:03.660" v="346" actId="20577"/>
        <pc:sldMkLst>
          <pc:docMk/>
          <pc:sldMk cId="3584856179" sldId="257"/>
        </pc:sldMkLst>
        <pc:spChg chg="mod">
          <ac:chgData name="Veronica Marta Martin (2542920)" userId="S::2542920@student.uwtsd.ac.uk::b2355419-02a6-44bf-96de-f102e7c89e39" providerId="AD" clId="Web-{F8798C75-7B7E-C6D6-165D-1B60F9A9DDE6}" dt="2026-07-19T19:14:26.463" v="172" actId="20577"/>
          <ac:spMkLst>
            <pc:docMk/>
            <pc:sldMk cId="3584856179" sldId="257"/>
            <ac:spMk id="2" creationId="{5E17D80B-AA1C-0711-2371-53F7FCD9BD6C}"/>
          </ac:spMkLst>
        </pc:spChg>
        <pc:spChg chg="mod">
          <ac:chgData name="Veronica Marta Martin (2542920)" userId="S::2542920@student.uwtsd.ac.uk::b2355419-02a6-44bf-96de-f102e7c89e39" providerId="AD" clId="Web-{F8798C75-7B7E-C6D6-165D-1B60F9A9DDE6}" dt="2026-07-20T11:53:03.660" v="346" actId="20577"/>
          <ac:spMkLst>
            <pc:docMk/>
            <pc:sldMk cId="3584856179" sldId="257"/>
            <ac:spMk id="6" creationId="{4F993181-6908-6368-7404-0FBC7E47AB59}"/>
          </ac:spMkLst>
        </pc:spChg>
      </pc:sldChg>
      <pc:sldChg chg="modSp">
        <pc:chgData name="Veronica Marta Martin (2542920)" userId="S::2542920@student.uwtsd.ac.uk::b2355419-02a6-44bf-96de-f102e7c89e39" providerId="AD" clId="Web-{F8798C75-7B7E-C6D6-165D-1B60F9A9DDE6}" dt="2026-07-19T18:52:28.722" v="137" actId="20577"/>
        <pc:sldMkLst>
          <pc:docMk/>
          <pc:sldMk cId="2030435140" sldId="258"/>
        </pc:sldMkLst>
        <pc:spChg chg="mod">
          <ac:chgData name="Veronica Marta Martin (2542920)" userId="S::2542920@student.uwtsd.ac.uk::b2355419-02a6-44bf-96de-f102e7c89e39" providerId="AD" clId="Web-{F8798C75-7B7E-C6D6-165D-1B60F9A9DDE6}" dt="2026-07-19T18:52:28.722" v="137" actId="20577"/>
          <ac:spMkLst>
            <pc:docMk/>
            <pc:sldMk cId="2030435140" sldId="258"/>
            <ac:spMk id="2" creationId="{BE24D44F-6283-0D3C-E7D7-D8930875B33C}"/>
          </ac:spMkLst>
        </pc:spChg>
      </pc:sldChg>
      <pc:sldChg chg="modSp">
        <pc:chgData name="Veronica Marta Martin (2542920)" userId="S::2542920@student.uwtsd.ac.uk::b2355419-02a6-44bf-96de-f102e7c89e39" providerId="AD" clId="Web-{F8798C75-7B7E-C6D6-165D-1B60F9A9DDE6}" dt="2026-07-20T11:49:57.984" v="283" actId="20577"/>
        <pc:sldMkLst>
          <pc:docMk/>
          <pc:sldMk cId="47295645" sldId="259"/>
        </pc:sldMkLst>
        <pc:spChg chg="mod">
          <ac:chgData name="Veronica Marta Martin (2542920)" userId="S::2542920@student.uwtsd.ac.uk::b2355419-02a6-44bf-96de-f102e7c89e39" providerId="AD" clId="Web-{F8798C75-7B7E-C6D6-165D-1B60F9A9DDE6}" dt="2026-07-19T19:14:39.731" v="176" actId="20577"/>
          <ac:spMkLst>
            <pc:docMk/>
            <pc:sldMk cId="47295645" sldId="259"/>
            <ac:spMk id="2" creationId="{613EFB58-DD02-855E-DB97-D8931D46A521}"/>
          </ac:spMkLst>
        </pc:spChg>
        <pc:spChg chg="mod">
          <ac:chgData name="Veronica Marta Martin (2542920)" userId="S::2542920@student.uwtsd.ac.uk::b2355419-02a6-44bf-96de-f102e7c89e39" providerId="AD" clId="Web-{F8798C75-7B7E-C6D6-165D-1B60F9A9DDE6}" dt="2026-07-20T11:49:57.984" v="283" actId="20577"/>
          <ac:spMkLst>
            <pc:docMk/>
            <pc:sldMk cId="47295645" sldId="259"/>
            <ac:spMk id="3" creationId="{0CC2D56A-B84A-346A-3E66-FA8A46E89F70}"/>
          </ac:spMkLst>
        </pc:spChg>
      </pc:sldChg>
      <pc:sldChg chg="modSp">
        <pc:chgData name="Veronica Marta Martin (2542920)" userId="S::2542920@student.uwtsd.ac.uk::b2355419-02a6-44bf-96de-f102e7c89e39" providerId="AD" clId="Web-{F8798C75-7B7E-C6D6-165D-1B60F9A9DDE6}" dt="2026-07-20T11:48:51.060" v="272" actId="20577"/>
        <pc:sldMkLst>
          <pc:docMk/>
          <pc:sldMk cId="3897788515" sldId="260"/>
        </pc:sldMkLst>
        <pc:spChg chg="mod">
          <ac:chgData name="Veronica Marta Martin (2542920)" userId="S::2542920@student.uwtsd.ac.uk::b2355419-02a6-44bf-96de-f102e7c89e39" providerId="AD" clId="Web-{F8798C75-7B7E-C6D6-165D-1B60F9A9DDE6}" dt="2026-07-19T19:14:58.170" v="178" actId="20577"/>
          <ac:spMkLst>
            <pc:docMk/>
            <pc:sldMk cId="3897788515" sldId="260"/>
            <ac:spMk id="2" creationId="{96F574C8-BDE2-3D61-F66C-813F82BE9BD7}"/>
          </ac:spMkLst>
        </pc:spChg>
        <pc:spChg chg="mod">
          <ac:chgData name="Veronica Marta Martin (2542920)" userId="S::2542920@student.uwtsd.ac.uk::b2355419-02a6-44bf-96de-f102e7c89e39" providerId="AD" clId="Web-{F8798C75-7B7E-C6D6-165D-1B60F9A9DDE6}" dt="2026-07-20T11:48:51.060" v="272" actId="20577"/>
          <ac:spMkLst>
            <pc:docMk/>
            <pc:sldMk cId="3897788515" sldId="260"/>
            <ac:spMk id="3" creationId="{A1F85970-2E01-513E-A64F-85A8A4C3648B}"/>
          </ac:spMkLst>
        </pc:spChg>
      </pc:sldChg>
      <pc:sldChg chg="addSp delSp modSp add del">
        <pc:chgData name="Veronica Marta Martin (2542920)" userId="S::2542920@student.uwtsd.ac.uk::b2355419-02a6-44bf-96de-f102e7c89e39" providerId="AD" clId="Web-{F8798C75-7B7E-C6D6-165D-1B60F9A9DDE6}" dt="2026-07-19T16:52:59.212" v="62"/>
        <pc:sldMkLst>
          <pc:docMk/>
          <pc:sldMk cId="350868699" sldId="261"/>
        </pc:sldMkLst>
        <pc:spChg chg="mod">
          <ac:chgData name="Veronica Marta Martin (2542920)" userId="S::2542920@student.uwtsd.ac.uk::b2355419-02a6-44bf-96de-f102e7c89e39" providerId="AD" clId="Web-{F8798C75-7B7E-C6D6-165D-1B60F9A9DDE6}" dt="2026-07-19T16:52:53.743" v="61" actId="20577"/>
          <ac:spMkLst>
            <pc:docMk/>
            <pc:sldMk cId="350868699" sldId="261"/>
            <ac:spMk id="2" creationId="{40BFDF23-51CF-470F-C065-EC2D2D0D86C9}"/>
          </ac:spMkLst>
        </pc:spChg>
        <pc:spChg chg="mod">
          <ac:chgData name="Veronica Marta Martin (2542920)" userId="S::2542920@student.uwtsd.ac.uk::b2355419-02a6-44bf-96de-f102e7c89e39" providerId="AD" clId="Web-{F8798C75-7B7E-C6D6-165D-1B60F9A9DDE6}" dt="2026-07-19T16:48:18.685" v="8" actId="20577"/>
          <ac:spMkLst>
            <pc:docMk/>
            <pc:sldMk cId="350868699" sldId="261"/>
            <ac:spMk id="14" creationId="{2CBF5615-0F07-5B73-ED8E-B8D4161C74FA}"/>
          </ac:spMkLst>
        </pc:spChg>
        <pc:graphicFrameChg chg="add del mod modGraphic">
          <ac:chgData name="Veronica Marta Martin (2542920)" userId="S::2542920@student.uwtsd.ac.uk::b2355419-02a6-44bf-96de-f102e7c89e39" providerId="AD" clId="Web-{F8798C75-7B7E-C6D6-165D-1B60F9A9DDE6}" dt="2026-07-19T16:48:52.171" v="13"/>
          <ac:graphicFrameMkLst>
            <pc:docMk/>
            <pc:sldMk cId="350868699" sldId="261"/>
            <ac:graphicFrameMk id="3" creationId="{D2F85F8B-F4BB-452F-176E-D8D263EECC2B}"/>
          </ac:graphicFrameMkLst>
        </pc:graphicFrameChg>
        <pc:graphicFrameChg chg="add mod modGraphic">
          <ac:chgData name="Veronica Marta Martin (2542920)" userId="S::2542920@student.uwtsd.ac.uk::b2355419-02a6-44bf-96de-f102e7c89e39" providerId="AD" clId="Web-{F8798C75-7B7E-C6D6-165D-1B60F9A9DDE6}" dt="2026-07-19T16:52:02.788" v="57"/>
          <ac:graphicFrameMkLst>
            <pc:docMk/>
            <pc:sldMk cId="350868699" sldId="261"/>
            <ac:graphicFrameMk id="6" creationId="{FF24660F-A8D5-4D87-C9F7-1174584FEC7F}"/>
          </ac:graphicFrameMkLst>
        </pc:graphicFrameChg>
      </pc:sldChg>
      <pc:sldChg chg="modSp">
        <pc:chgData name="Veronica Marta Martin (2542920)" userId="S::2542920@student.uwtsd.ac.uk::b2355419-02a6-44bf-96de-f102e7c89e39" providerId="AD" clId="Web-{F8798C75-7B7E-C6D6-165D-1B60F9A9DDE6}" dt="2026-07-20T11:50:21.484" v="289" actId="20577"/>
        <pc:sldMkLst>
          <pc:docMk/>
          <pc:sldMk cId="2546266335" sldId="262"/>
        </pc:sldMkLst>
        <pc:spChg chg="mod">
          <ac:chgData name="Veronica Marta Martin (2542920)" userId="S::2542920@student.uwtsd.ac.uk::b2355419-02a6-44bf-96de-f102e7c89e39" providerId="AD" clId="Web-{F8798C75-7B7E-C6D6-165D-1B60F9A9DDE6}" dt="2026-07-19T18:51:45.454" v="135" actId="20577"/>
          <ac:spMkLst>
            <pc:docMk/>
            <pc:sldMk cId="2546266335" sldId="262"/>
            <ac:spMk id="2" creationId="{09AE6FCD-F5FD-DB28-E775-1E6358D18BFD}"/>
          </ac:spMkLst>
        </pc:spChg>
        <pc:spChg chg="mod">
          <ac:chgData name="Veronica Marta Martin (2542920)" userId="S::2542920@student.uwtsd.ac.uk::b2355419-02a6-44bf-96de-f102e7c89e39" providerId="AD" clId="Web-{F8798C75-7B7E-C6D6-165D-1B60F9A9DDE6}" dt="2026-07-20T11:50:21.484" v="289" actId="20577"/>
          <ac:spMkLst>
            <pc:docMk/>
            <pc:sldMk cId="2546266335" sldId="262"/>
            <ac:spMk id="3" creationId="{25019FC9-BD95-D19F-E3A8-61235B2BED30}"/>
          </ac:spMkLst>
        </pc:spChg>
      </pc:sldChg>
      <pc:sldChg chg="modSp new">
        <pc:chgData name="Veronica Marta Martin (2542920)" userId="S::2542920@student.uwtsd.ac.uk::b2355419-02a6-44bf-96de-f102e7c89e39" providerId="AD" clId="Web-{F8798C75-7B7E-C6D6-165D-1B60F9A9DDE6}" dt="2026-07-20T11:53:32.489" v="347" actId="20577"/>
        <pc:sldMkLst>
          <pc:docMk/>
          <pc:sldMk cId="1264723646" sldId="263"/>
        </pc:sldMkLst>
        <pc:spChg chg="mod">
          <ac:chgData name="Veronica Marta Martin (2542920)" userId="S::2542920@student.uwtsd.ac.uk::b2355419-02a6-44bf-96de-f102e7c89e39" providerId="AD" clId="Web-{F8798C75-7B7E-C6D6-165D-1B60F9A9DDE6}" dt="2026-07-20T11:29:32.671" v="254" actId="20577"/>
          <ac:spMkLst>
            <pc:docMk/>
            <pc:sldMk cId="1264723646" sldId="263"/>
            <ac:spMk id="2" creationId="{9C308BA4-8944-48F3-64DE-5D4DAD9457F5}"/>
          </ac:spMkLst>
        </pc:spChg>
        <pc:spChg chg="mod">
          <ac:chgData name="Veronica Marta Martin (2542920)" userId="S::2542920@student.uwtsd.ac.uk::b2355419-02a6-44bf-96de-f102e7c89e39" providerId="AD" clId="Web-{F8798C75-7B7E-C6D6-165D-1B60F9A9DDE6}" dt="2026-07-20T11:53:32.489" v="347" actId="20577"/>
          <ac:spMkLst>
            <pc:docMk/>
            <pc:sldMk cId="1264723646" sldId="263"/>
            <ac:spMk id="3" creationId="{803B5D38-6EA9-CA6C-EC17-2EFF164DE985}"/>
          </ac:spMkLst>
        </pc:spChg>
      </pc:sldChg>
      <pc:sldChg chg="addSp delSp modSp new">
        <pc:chgData name="Veronica Marta Martin (2542920)" userId="S::2542920@student.uwtsd.ac.uk::b2355419-02a6-44bf-96de-f102e7c89e39" providerId="AD" clId="Web-{F8798C75-7B7E-C6D6-165D-1B60F9A9DDE6}" dt="2026-07-20T11:54:39.929" v="364" actId="14100"/>
        <pc:sldMkLst>
          <pc:docMk/>
          <pc:sldMk cId="2117630464" sldId="264"/>
        </pc:sldMkLst>
        <pc:spChg chg="mod">
          <ac:chgData name="Veronica Marta Martin (2542920)" userId="S::2542920@student.uwtsd.ac.uk::b2355419-02a6-44bf-96de-f102e7c89e39" providerId="AD" clId="Web-{F8798C75-7B7E-C6D6-165D-1B60F9A9DDE6}" dt="2026-07-20T11:54:31.960" v="363" actId="20577"/>
          <ac:spMkLst>
            <pc:docMk/>
            <pc:sldMk cId="2117630464" sldId="264"/>
            <ac:spMk id="2" creationId="{83FF0BB4-287C-83C1-48DA-3BA7FE742C81}"/>
          </ac:spMkLst>
        </pc:spChg>
        <pc:spChg chg="del mod">
          <ac:chgData name="Veronica Marta Martin (2542920)" userId="S::2542920@student.uwtsd.ac.uk::b2355419-02a6-44bf-96de-f102e7c89e39" providerId="AD" clId="Web-{F8798C75-7B7E-C6D6-165D-1B60F9A9DDE6}" dt="2026-07-20T10:06:39.348" v="213"/>
          <ac:spMkLst>
            <pc:docMk/>
            <pc:sldMk cId="2117630464" sldId="264"/>
            <ac:spMk id="3" creationId="{2B11E6F3-E8F0-EAC6-AE92-31D36034F3D1}"/>
          </ac:spMkLst>
        </pc:spChg>
        <pc:spChg chg="add mod">
          <ac:chgData name="Veronica Marta Martin (2542920)" userId="S::2542920@student.uwtsd.ac.uk::b2355419-02a6-44bf-96de-f102e7c89e39" providerId="AD" clId="Web-{F8798C75-7B7E-C6D6-165D-1B60F9A9DDE6}" dt="2026-07-20T11:54:39.929" v="364" actId="14100"/>
          <ac:spMkLst>
            <pc:docMk/>
            <pc:sldMk cId="2117630464" sldId="264"/>
            <ac:spMk id="7" creationId="{8C44410E-6BB5-41D2-0DDE-638B0101DB1F}"/>
          </ac:spMkLst>
        </pc:spChg>
      </pc:sldChg>
      <pc:sldChg chg="modSp new">
        <pc:chgData name="Veronica Marta Martin (2542920)" userId="S::2542920@student.uwtsd.ac.uk::b2355419-02a6-44bf-96de-f102e7c89e39" providerId="AD" clId="Web-{F8798C75-7B7E-C6D6-165D-1B60F9A9DDE6}" dt="2026-07-20T11:54:23.084" v="362" actId="20577"/>
        <pc:sldMkLst>
          <pc:docMk/>
          <pc:sldMk cId="1204366046" sldId="265"/>
        </pc:sldMkLst>
        <pc:spChg chg="mod">
          <ac:chgData name="Veronica Marta Martin (2542920)" userId="S::2542920@student.uwtsd.ac.uk::b2355419-02a6-44bf-96de-f102e7c89e39" providerId="AD" clId="Web-{F8798C75-7B7E-C6D6-165D-1B60F9A9DDE6}" dt="2026-07-20T11:54:23.084" v="362" actId="20577"/>
          <ac:spMkLst>
            <pc:docMk/>
            <pc:sldMk cId="1204366046" sldId="265"/>
            <ac:spMk id="2" creationId="{A9F784D0-8288-BF8B-213A-4B26E9DE9E44}"/>
          </ac:spMkLst>
        </pc:spChg>
        <pc:spChg chg="mod">
          <ac:chgData name="Veronica Marta Martin (2542920)" userId="S::2542920@student.uwtsd.ac.uk::b2355419-02a6-44bf-96de-f102e7c89e39" providerId="AD" clId="Web-{F8798C75-7B7E-C6D6-165D-1B60F9A9DDE6}" dt="2026-07-20T11:54:12.475" v="358" actId="14100"/>
          <ac:spMkLst>
            <pc:docMk/>
            <pc:sldMk cId="1204366046" sldId="265"/>
            <ac:spMk id="3" creationId="{68A82E31-E8A5-EB05-4733-B5D08B5FFC9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dirty="0"/>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12575099-B3AD-44D7-919B-BCB6DC3E7F21}" type="datetimeFigureOut">
              <a:rPr lang="en-US" dirty="0"/>
              <a:t>7/20/2026</a:t>
            </a:fld>
            <a:endParaRPr lang="en-US" dirty="0"/>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4144881550"/>
      </p:ext>
    </p:extLst>
  </p:cSld>
  <p:clrMapOvr>
    <a:masterClrMapping/>
  </p:clrMapOvr>
  <p:hf hdr="0" ftr="0"/>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A4BF121-2723-4D35-ADA9-215CD054C4BC}" type="datetimeFigureOut">
              <a:rPr lang="en-US" dirty="0"/>
              <a:t>7/20/2026</a:t>
            </a:fld>
            <a:endParaRPr lang="en-US" dirty="0"/>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1235338459"/>
      </p:ext>
    </p:extLst>
  </p:cSld>
  <p:clrMapOvr>
    <a:masterClrMapping/>
  </p:clrMapOvr>
  <p:hf hdr="0" ftr="0"/>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C54F54BA-4BC6-480F-839C-951A49B248A9}" type="datetimeFigureOut">
              <a:rPr lang="en-US" dirty="0"/>
              <a:t>7/20/2026</a:t>
            </a:fld>
            <a:endParaRPr lang="en-US" dirty="0"/>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3185252910"/>
      </p:ext>
    </p:extLst>
  </p:cSld>
  <p:clrMapOvr>
    <a:masterClrMapping/>
  </p:clrMapOvr>
  <p:hf hdr="0" ftr="0"/>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0F9DD0EA-4726-4440-BF9D-E88296FC3068}" type="datetimeFigureOut">
              <a:rPr lang="en-US" dirty="0"/>
              <a:t>7/20/2026</a:t>
            </a:fld>
            <a:endParaRPr lang="en-US" dirty="0"/>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1944469130"/>
      </p:ext>
    </p:extLst>
  </p:cSld>
  <p:clrMapOvr>
    <a:masterClrMapping/>
  </p:clrMapOvr>
  <p:hf hdr="0" ftr="0"/>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19CAD10D-99D1-46B2-A85A-C16850FCF8CF}" type="datetimeFigureOut">
              <a:rPr lang="en-US" dirty="0"/>
              <a:t>7/20/2026</a:t>
            </a:fld>
            <a:endParaRPr lang="en-US" dirty="0"/>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3522257585"/>
      </p:ext>
    </p:extLst>
  </p:cSld>
  <p:clrMapOvr>
    <a:masterClrMapping/>
  </p:clrMapOvr>
  <p:hf hdr="0" ft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48C67E51-34D6-4E3D-8F41-CC63EA446EDD}" type="datetimeFigureOut">
              <a:rPr lang="en-US" dirty="0"/>
              <a:t>7/20/2026</a:t>
            </a:fld>
            <a:endParaRPr lang="en-US" dirty="0"/>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3920079338"/>
      </p:ext>
    </p:extLst>
  </p:cSld>
  <p:clrMapOvr>
    <a:masterClrMapping/>
  </p:clrMapOvr>
  <p:hf hdr="0" ft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8D49E550-CE3F-497F-B953-7DE0932F91C0}" type="datetimeFigureOut">
              <a:rPr lang="en-US" dirty="0"/>
              <a:t>7/20/2026</a:t>
            </a:fld>
            <a:endParaRPr lang="en-US" dirty="0"/>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3931426052"/>
      </p:ext>
    </p:extLst>
  </p:cSld>
  <p:clrMapOvr>
    <a:masterClrMapping/>
  </p:clrMapOvr>
  <p:hf hdr="0" ft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217A0BF4-BAA0-4539-95F2-9C4277F97478}" type="datetimeFigureOut">
              <a:rPr lang="en-US" dirty="0"/>
              <a:t>7/20/2026</a:t>
            </a:fld>
            <a:endParaRPr lang="en-US" dirty="0"/>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4050902368"/>
      </p:ext>
    </p:extLst>
  </p:cSld>
  <p:clrMapOvr>
    <a:masterClrMapping/>
  </p:clrMapOvr>
  <p:hf hdr="0" ftr="0"/>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noChangeAspect="1"/>
          </p:cNvSpPr>
          <p:nvPr>
            <p:ph type="pic" idx="1"/>
          </p:nvPr>
        </p:nvSpPr>
        <p:spPr>
          <a:xfrm>
            <a:off x="5183188" y="1066800"/>
            <a:ext cx="6172200" cy="4794250"/>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2E9884E-D945-496C-84BE-49C61F78F9EC}" type="datetimeFigureOut">
              <a:rPr lang="en-US" dirty="0"/>
              <a:t>7/20/2026</a:t>
            </a:fld>
            <a:endParaRPr lang="en-US" dirty="0"/>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4120115407"/>
      </p:ext>
    </p:extLst>
  </p:cSld>
  <p:clrMapOvr>
    <a:masterClrMapping/>
  </p:clrMapOvr>
  <p:hf hdr="0" ftr="0"/>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F18115DA-6CBC-4AEF-A85F-371C66916CF8}" type="datetimeFigureOut">
              <a:rPr lang="en-US" dirty="0"/>
              <a:t>7/20/2026</a:t>
            </a:fld>
            <a:endParaRPr lang="en-US" dirty="0"/>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3039325424"/>
      </p:ext>
    </p:extLst>
  </p:cSld>
  <p:clrMapOvr>
    <a:masterClrMapping/>
  </p:clrMapOvr>
  <p:hf hdr="0" ftr="0"/>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2A6007E4-95E8-4ABC-B20B-51235318A487}" type="datetimeFigureOut">
              <a:rPr lang="en-US" dirty="0"/>
              <a:t>7/20/2026</a:t>
            </a:fld>
            <a:endParaRPr lang="en-US" dirty="0"/>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E30AF5A0-43BB-4336-8627-9123B9144D80}" type="slidenum">
              <a:rPr lang="en-US" dirty="0"/>
              <a:t>‹#›</a:t>
            </a:fld>
            <a:endParaRPr lang="en-US" dirty="0"/>
          </a:p>
        </p:txBody>
      </p:sp>
    </p:spTree>
    <p:extLst>
      <p:ext uri="{BB962C8B-B14F-4D97-AF65-F5344CB8AC3E}">
        <p14:creationId xmlns:p14="http://schemas.microsoft.com/office/powerpoint/2010/main" val="1456627266"/>
      </p:ext>
    </p:extLst>
  </p:cSld>
  <p:clrMapOvr>
    <a:masterClrMapping/>
  </p:clrMapOvr>
  <p:hf hdr="0" ftr="0"/>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CD438618-DEE5-47CF-A8B2-A9E090D503CD}" type="datetimeFigureOut">
              <a:rPr lang="en-US" dirty="0"/>
              <a:t>7/20/2026</a:t>
            </a:fld>
            <a:endParaRPr lang="en-US" dirty="0"/>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r>
              <a:rPr lang="en-US" dirty="0"/>
              <a:t>
              </a:t>
            </a:r>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E30AF5A0-43BB-4336-8627-9123B9144D80}" type="slidenum">
              <a:rPr lang="en-US" dirty="0"/>
              <a:t>‹#›</a:t>
            </a:fld>
            <a:endParaRPr lang="en-US" dirty="0"/>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122970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672">
          <p15:clr>
            <a:srgbClr val="F26B43"/>
          </p15:clr>
        </p15:guide>
        <p15:guide id="4" orient="horz" pos="912">
          <p15:clr>
            <a:srgbClr val="F26B43"/>
          </p15:clr>
        </p15:guide>
        <p15:guide id="5" pos="7176">
          <p15:clr>
            <a:srgbClr val="F26B43"/>
          </p15:clr>
        </p15:guide>
        <p15:guide id="6" pos="504">
          <p15:clr>
            <a:srgbClr val="F26B43"/>
          </p15:clr>
        </p15:guide>
        <p15:guide id="7" orient="horz" pos="3864">
          <p15:clr>
            <a:srgbClr val="F26B43"/>
          </p15:clr>
        </p15:guide>
        <p15:guide id="8" orient="horz" pos="45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a:xfrm>
            <a:off x="678426" y="3828026"/>
            <a:ext cx="9981718" cy="1302774"/>
          </a:xfrm>
        </p:spPr>
        <p:txBody>
          <a:bodyPr vert="horz" lIns="91440" tIns="45720" rIns="91440" bIns="45720" rtlCol="0" anchor="t">
            <a:noAutofit/>
          </a:bodyPr>
          <a:lstStyle/>
          <a:p>
            <a:pPr algn="l"/>
            <a:endParaRPr lang="en-GB" sz="2000" dirty="0">
              <a:solidFill>
                <a:schemeClr val="dk1"/>
              </a:solidFill>
              <a:highlight>
                <a:srgbClr val="F5F5F5"/>
              </a:highlight>
              <a:latin typeface="Arial"/>
              <a:cs typeface="Arial"/>
            </a:endParaRPr>
          </a:p>
          <a:p>
            <a:pPr algn="ctr"/>
            <a:r>
              <a:rPr lang="en-GB" sz="4000">
                <a:solidFill>
                  <a:schemeClr val="dk1"/>
                </a:solidFill>
                <a:highlight>
                  <a:srgbClr val="F5F5F5"/>
                </a:highlight>
                <a:latin typeface="Arial"/>
                <a:cs typeface="Arial"/>
              </a:rPr>
              <a:t>Certificate of higher Education Skills for Workplace (Heath &amp; Social Care) </a:t>
            </a:r>
            <a:endParaRPr lang="en-GB" sz="4000">
              <a:solidFill>
                <a:schemeClr val="dk1"/>
              </a:solidFill>
              <a:latin typeface="Arial"/>
              <a:cs typeface="Arial"/>
            </a:endParaRPr>
          </a:p>
          <a:p>
            <a:endParaRPr lang="en-GB" dirty="0"/>
          </a:p>
        </p:txBody>
      </p:sp>
      <p:pic>
        <p:nvPicPr>
          <p:cNvPr id="4" name="Picture 3" descr="Doctor of Philosophy (PhD) | Swansea 4 Years Full-time and up to 8 Years  Part-time | University of Wales Trinity Saint David">
            <a:extLst>
              <a:ext uri="{FF2B5EF4-FFF2-40B4-BE49-F238E27FC236}">
                <a16:creationId xmlns:a16="http://schemas.microsoft.com/office/drawing/2014/main" id="{A6226586-EF38-61B0-3C38-6D1CA6F53231}"/>
              </a:ext>
            </a:extLst>
          </p:cNvPr>
          <p:cNvPicPr>
            <a:picLocks noChangeAspect="1"/>
          </p:cNvPicPr>
          <p:nvPr/>
        </p:nvPicPr>
        <p:blipFill>
          <a:blip r:embed="rId2"/>
          <a:srcRect l="60" r="-60" b="235"/>
          <a:stretch>
            <a:fillRect/>
          </a:stretch>
        </p:blipFill>
        <p:spPr>
          <a:xfrm>
            <a:off x="818242" y="706664"/>
            <a:ext cx="9144000" cy="2318645"/>
          </a:xfrm>
          <a:prstGeom prst="rect">
            <a:avLst/>
          </a:prstGeom>
        </p:spPr>
      </p:pic>
      <p:sp>
        <p:nvSpPr>
          <p:cNvPr id="5" name="Slide Number Placeholder 4">
            <a:extLst>
              <a:ext uri="{FF2B5EF4-FFF2-40B4-BE49-F238E27FC236}">
                <a16:creationId xmlns:a16="http://schemas.microsoft.com/office/drawing/2014/main" id="{480EF46E-93C4-B0F5-68EE-FFB5449C6E2C}"/>
              </a:ext>
            </a:extLst>
          </p:cNvPr>
          <p:cNvSpPr>
            <a:spLocks noGrp="1"/>
          </p:cNvSpPr>
          <p:nvPr>
            <p:ph type="sldNum" sz="quarter" idx="12"/>
          </p:nvPr>
        </p:nvSpPr>
        <p:spPr/>
        <p:txBody>
          <a:bodyPr/>
          <a:lstStyle/>
          <a:p>
            <a:fld id="{E30AF5A0-43BB-4336-8627-9123B9144D80}" type="slidenum">
              <a:rPr lang="en-US" dirty="0"/>
              <a:t>1</a:t>
            </a:fld>
            <a:endParaRPr lang="en-GB"/>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4D44F-6283-0D3C-E7D7-D8930875B33C}"/>
              </a:ext>
            </a:extLst>
          </p:cNvPr>
          <p:cNvSpPr>
            <a:spLocks noGrp="1"/>
          </p:cNvSpPr>
          <p:nvPr>
            <p:ph type="title"/>
          </p:nvPr>
        </p:nvSpPr>
        <p:spPr/>
        <p:txBody>
          <a:bodyPr>
            <a:normAutofit/>
          </a:bodyPr>
          <a:lstStyle/>
          <a:p>
            <a:r>
              <a:rPr lang="en-GB" sz="3600">
                <a:latin typeface="Arial"/>
                <a:cs typeface="Arial"/>
              </a:rPr>
              <a:t>Academic and Employability skills</a:t>
            </a:r>
            <a:endParaRPr lang="en-US" sz="3600">
              <a:latin typeface="Arial"/>
              <a:cs typeface="Arial"/>
            </a:endParaRPr>
          </a:p>
        </p:txBody>
      </p:sp>
      <p:sp>
        <p:nvSpPr>
          <p:cNvPr id="3" name="Content Placeholder 2">
            <a:extLst>
              <a:ext uri="{FF2B5EF4-FFF2-40B4-BE49-F238E27FC236}">
                <a16:creationId xmlns:a16="http://schemas.microsoft.com/office/drawing/2014/main" id="{052EA4B7-2A8F-38A5-0AE1-9218FA4299F1}"/>
              </a:ext>
            </a:extLst>
          </p:cNvPr>
          <p:cNvSpPr>
            <a:spLocks noGrp="1"/>
          </p:cNvSpPr>
          <p:nvPr>
            <p:ph idx="1"/>
          </p:nvPr>
        </p:nvSpPr>
        <p:spPr>
          <a:xfrm>
            <a:off x="700635" y="1886726"/>
            <a:ext cx="10691265" cy="4042488"/>
          </a:xfrm>
        </p:spPr>
        <p:txBody>
          <a:bodyPr vert="horz" lIns="91440" tIns="45720" rIns="91440" bIns="45720" rtlCol="0" anchor="t">
            <a:normAutofit/>
          </a:bodyPr>
          <a:lstStyle/>
          <a:p>
            <a:pPr marL="0" indent="0">
              <a:buNone/>
            </a:pPr>
            <a:endParaRPr lang="en-GB" sz="2000" dirty="0">
              <a:latin typeface="Arial"/>
              <a:cs typeface="Arial"/>
            </a:endParaRPr>
          </a:p>
          <a:p>
            <a:pPr marL="0" indent="0">
              <a:buNone/>
            </a:pPr>
            <a:r>
              <a:rPr lang="en-GB" sz="2000">
                <a:latin typeface="Arial"/>
                <a:cs typeface="Arial"/>
              </a:rPr>
              <a:t>Module code: LCHS4001</a:t>
            </a:r>
            <a:endParaRPr lang="en-GB">
              <a:latin typeface="Arial"/>
              <a:cs typeface="Arial"/>
            </a:endParaRPr>
          </a:p>
          <a:p>
            <a:pPr marL="0" indent="0">
              <a:buNone/>
            </a:pPr>
            <a:r>
              <a:rPr lang="en-GB" sz="2000">
                <a:latin typeface="Arial"/>
                <a:cs typeface="Arial"/>
              </a:rPr>
              <a:t>Lecturer: Oluwadamilola Tayo (Module Leader)</a:t>
            </a:r>
            <a:endParaRPr lang="en-GB">
              <a:latin typeface="Arial"/>
              <a:cs typeface="Arial"/>
            </a:endParaRPr>
          </a:p>
          <a:p>
            <a:pPr marL="0" indent="0">
              <a:buNone/>
            </a:pPr>
            <a:r>
              <a:rPr lang="en-GB" sz="2000">
                <a:latin typeface="Arial"/>
                <a:cs typeface="Arial"/>
              </a:rPr>
              <a:t>Professor: Ramzi Djemai</a:t>
            </a:r>
            <a:endParaRPr lang="en-GB">
              <a:latin typeface="Arial"/>
              <a:cs typeface="Arial"/>
            </a:endParaRPr>
          </a:p>
          <a:p>
            <a:pPr marL="0" indent="0">
              <a:buNone/>
            </a:pPr>
            <a:r>
              <a:rPr lang="en-GB">
                <a:latin typeface="Arial"/>
                <a:cs typeface="Arial"/>
              </a:rPr>
              <a:t>Presented by: Veronica Marta Martin (2542920)</a:t>
            </a:r>
            <a:endParaRPr lang="en-GB" sz="2000" dirty="0">
              <a:latin typeface="Arial"/>
              <a:cs typeface="Arial"/>
            </a:endParaRPr>
          </a:p>
          <a:p>
            <a:pPr marL="0" indent="0">
              <a:buNone/>
            </a:pPr>
            <a:r>
              <a:rPr lang="en-GB" sz="2000">
                <a:latin typeface="Arial"/>
                <a:cs typeface="Arial"/>
              </a:rPr>
              <a:t>Task 1: Individual Video </a:t>
            </a:r>
            <a:endParaRPr lang="en-GB">
              <a:latin typeface="Arial"/>
              <a:cs typeface="Arial"/>
            </a:endParaRPr>
          </a:p>
          <a:p>
            <a:pPr marL="0" indent="0">
              <a:buNone/>
            </a:pPr>
            <a:r>
              <a:rPr lang="en-GB" sz="2000">
                <a:latin typeface="Arial"/>
                <a:cs typeface="Arial"/>
              </a:rPr>
              <a:t>Submitted Week 7 20/07/26</a:t>
            </a:r>
            <a:endParaRPr lang="en-GB">
              <a:latin typeface="Arial"/>
              <a:cs typeface="Arial"/>
            </a:endParaRPr>
          </a:p>
          <a:p>
            <a:pPr marL="0" indent="0">
              <a:buNone/>
            </a:pPr>
            <a:endParaRPr lang="en-GB" sz="2000" dirty="0">
              <a:latin typeface="Arial"/>
              <a:cs typeface="Arial"/>
            </a:endParaRPr>
          </a:p>
          <a:p>
            <a:pPr marL="0" indent="0">
              <a:buNone/>
            </a:pPr>
            <a:endParaRPr lang="en-GB" sz="2000" dirty="0">
              <a:latin typeface="Arial"/>
              <a:cs typeface="Arial"/>
            </a:endParaRPr>
          </a:p>
        </p:txBody>
      </p:sp>
      <p:sp>
        <p:nvSpPr>
          <p:cNvPr id="4" name="Slide Number Placeholder 3">
            <a:extLst>
              <a:ext uri="{FF2B5EF4-FFF2-40B4-BE49-F238E27FC236}">
                <a16:creationId xmlns:a16="http://schemas.microsoft.com/office/drawing/2014/main" id="{BEA07764-48D4-5700-4E03-AF6B539F4456}"/>
              </a:ext>
            </a:extLst>
          </p:cNvPr>
          <p:cNvSpPr>
            <a:spLocks noGrp="1"/>
          </p:cNvSpPr>
          <p:nvPr>
            <p:ph type="sldNum" sz="quarter" idx="12"/>
          </p:nvPr>
        </p:nvSpPr>
        <p:spPr/>
        <p:txBody>
          <a:bodyPr/>
          <a:lstStyle/>
          <a:p>
            <a:fld id="{E30AF5A0-43BB-4336-8627-9123B9144D80}" type="slidenum">
              <a:rPr lang="en-US" dirty="0"/>
              <a:t>2</a:t>
            </a:fld>
            <a:endParaRPr lang="en-GB"/>
          </a:p>
        </p:txBody>
      </p:sp>
    </p:spTree>
    <p:extLst>
      <p:ext uri="{BB962C8B-B14F-4D97-AF65-F5344CB8AC3E}">
        <p14:creationId xmlns:p14="http://schemas.microsoft.com/office/powerpoint/2010/main" val="20304351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7D80B-AA1C-0711-2371-53F7FCD9BD6C}"/>
              </a:ext>
            </a:extLst>
          </p:cNvPr>
          <p:cNvSpPr>
            <a:spLocks noGrp="1"/>
          </p:cNvSpPr>
          <p:nvPr>
            <p:ph type="title"/>
          </p:nvPr>
        </p:nvSpPr>
        <p:spPr/>
        <p:txBody>
          <a:bodyPr>
            <a:normAutofit fontScale="90000"/>
          </a:bodyPr>
          <a:lstStyle/>
          <a:p>
            <a:r>
              <a:rPr lang="en-GB">
                <a:latin typeface="Arial"/>
                <a:cs typeface="Arial"/>
              </a:rPr>
              <a:t>State the job role you have chosen </a:t>
            </a:r>
            <a:r>
              <a:rPr lang="en-GB" dirty="0">
                <a:latin typeface="Arial"/>
                <a:cs typeface="Arial"/>
              </a:rPr>
              <a:t>and explain why you chose it.</a:t>
            </a:r>
            <a:endParaRPr lang="en-US">
              <a:latin typeface="Arial"/>
              <a:cs typeface="Arial"/>
            </a:endParaRPr>
          </a:p>
        </p:txBody>
      </p:sp>
      <p:sp>
        <p:nvSpPr>
          <p:cNvPr id="6" name="Content Placeholder 5">
            <a:extLst>
              <a:ext uri="{FF2B5EF4-FFF2-40B4-BE49-F238E27FC236}">
                <a16:creationId xmlns:a16="http://schemas.microsoft.com/office/drawing/2014/main" id="{4F993181-6908-6368-7404-0FBC7E47AB59}"/>
              </a:ext>
            </a:extLst>
          </p:cNvPr>
          <p:cNvSpPr>
            <a:spLocks noGrp="1"/>
          </p:cNvSpPr>
          <p:nvPr>
            <p:ph idx="1"/>
          </p:nvPr>
        </p:nvSpPr>
        <p:spPr>
          <a:xfrm>
            <a:off x="236178" y="2474554"/>
            <a:ext cx="11917720" cy="3694145"/>
          </a:xfrm>
        </p:spPr>
        <p:txBody>
          <a:bodyPr vert="horz" lIns="91440" tIns="45720" rIns="91440" bIns="45720" rtlCol="0" anchor="t">
            <a:normAutofit/>
          </a:bodyPr>
          <a:lstStyle/>
          <a:p>
            <a:pPr marL="342900" indent="-342900"/>
            <a:r>
              <a:rPr lang="en-GB">
                <a:latin typeface="Arial"/>
                <a:cs typeface="Arial"/>
              </a:rPr>
              <a:t>Job Role: </a:t>
            </a:r>
            <a:r>
              <a:rPr lang="en-GB" b="1">
                <a:latin typeface="Arial"/>
                <a:cs typeface="Arial"/>
              </a:rPr>
              <a:t>Adult Social Care Assistant (Nursing Home)</a:t>
            </a:r>
            <a:r>
              <a:rPr lang="en-GB" dirty="0">
                <a:latin typeface="Arial"/>
                <a:cs typeface="Arial"/>
              </a:rPr>
              <a:t> </a:t>
            </a:r>
            <a:endParaRPr lang="en-US" dirty="0">
              <a:latin typeface="Arial"/>
              <a:cs typeface="Arial"/>
            </a:endParaRPr>
          </a:p>
          <a:p>
            <a:pPr marL="342900" indent="-342900"/>
            <a:r>
              <a:rPr lang="en-GB">
                <a:latin typeface="Arial"/>
                <a:cs typeface="Arial"/>
              </a:rPr>
              <a:t>Passionate about caring for older people from a young age. </a:t>
            </a:r>
            <a:endParaRPr lang="en-US">
              <a:latin typeface="Arial"/>
              <a:cs typeface="Arial"/>
            </a:endParaRPr>
          </a:p>
          <a:p>
            <a:pPr marL="342900" indent="-342900"/>
            <a:r>
              <a:rPr lang="en-GB">
                <a:latin typeface="Arial"/>
                <a:cs typeface="Arial"/>
              </a:rPr>
              <a:t>Personal experience supporting my grandparent with a disability, including personal care,  mobility, </a:t>
            </a:r>
            <a:r>
              <a:rPr lang="en-GB" dirty="0">
                <a:latin typeface="Arial"/>
                <a:cs typeface="Arial"/>
              </a:rPr>
              <a:t>and meal assistance. </a:t>
            </a:r>
            <a:endParaRPr lang="en-GB" dirty="0"/>
          </a:p>
          <a:p>
            <a:pPr marL="342900" indent="-342900"/>
            <a:r>
              <a:rPr lang="en-GB">
                <a:latin typeface="Arial"/>
                <a:cs typeface="Arial"/>
              </a:rPr>
              <a:t>Want to develop my personal experience into professional skills. </a:t>
            </a:r>
            <a:endParaRPr lang="en-GB" dirty="0">
              <a:latin typeface="Arial"/>
              <a:cs typeface="Arial"/>
            </a:endParaRPr>
          </a:p>
          <a:p>
            <a:pPr marL="342900" indent="-342900"/>
            <a:r>
              <a:rPr lang="en-GB">
                <a:latin typeface="Arial"/>
                <a:cs typeface="Arial"/>
              </a:rPr>
              <a:t>Interested in supporting older adults with dementia, Parkinson's disease and o</a:t>
            </a:r>
            <a:r>
              <a:rPr lang="en-GB" dirty="0">
                <a:latin typeface="Arial"/>
                <a:cs typeface="Arial"/>
              </a:rPr>
              <a:t>ther disabilities. </a:t>
            </a:r>
          </a:p>
          <a:p>
            <a:pPr marL="342900" indent="-342900"/>
            <a:r>
              <a:rPr lang="en-GB">
                <a:latin typeface="Arial"/>
                <a:cs typeface="Arial"/>
              </a:rPr>
              <a:t>Committed to providing compassionate, high-quality care and improving people's quality of   life</a:t>
            </a:r>
          </a:p>
          <a:p>
            <a:pPr marL="342900" indent="-342900"/>
            <a:endParaRPr lang="en-GB" dirty="0">
              <a:latin typeface="Arial"/>
              <a:cs typeface="Arial"/>
            </a:endParaRPr>
          </a:p>
        </p:txBody>
      </p:sp>
      <p:sp>
        <p:nvSpPr>
          <p:cNvPr id="8" name="Slide Number Placeholder 7">
            <a:extLst>
              <a:ext uri="{FF2B5EF4-FFF2-40B4-BE49-F238E27FC236}">
                <a16:creationId xmlns:a16="http://schemas.microsoft.com/office/drawing/2014/main" id="{7FE7EDD3-C8CF-8308-F634-44DC54F259AD}"/>
              </a:ext>
            </a:extLst>
          </p:cNvPr>
          <p:cNvSpPr>
            <a:spLocks noGrp="1"/>
          </p:cNvSpPr>
          <p:nvPr>
            <p:ph type="sldNum" sz="quarter" idx="12"/>
          </p:nvPr>
        </p:nvSpPr>
        <p:spPr/>
        <p:txBody>
          <a:bodyPr/>
          <a:lstStyle/>
          <a:p>
            <a:fld id="{E30AF5A0-43BB-4336-8627-9123B9144D80}" type="slidenum">
              <a:rPr lang="en-US" dirty="0"/>
              <a:t>3</a:t>
            </a:fld>
            <a:endParaRPr lang="en-GB"/>
          </a:p>
        </p:txBody>
      </p:sp>
    </p:spTree>
    <p:extLst>
      <p:ext uri="{BB962C8B-B14F-4D97-AF65-F5344CB8AC3E}">
        <p14:creationId xmlns:p14="http://schemas.microsoft.com/office/powerpoint/2010/main" val="35848561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EFB58-DD02-855E-DB97-D8931D46A521}"/>
              </a:ext>
            </a:extLst>
          </p:cNvPr>
          <p:cNvSpPr>
            <a:spLocks noGrp="1"/>
          </p:cNvSpPr>
          <p:nvPr>
            <p:ph type="title"/>
          </p:nvPr>
        </p:nvSpPr>
        <p:spPr>
          <a:xfrm>
            <a:off x="700635" y="660839"/>
            <a:ext cx="10691265" cy="1632287"/>
          </a:xfrm>
        </p:spPr>
        <p:txBody>
          <a:bodyPr>
            <a:normAutofit/>
          </a:bodyPr>
          <a:lstStyle/>
          <a:p>
            <a:r>
              <a:rPr lang="en-GB">
                <a:latin typeface="Arial"/>
                <a:cs typeface="Arial"/>
              </a:rPr>
              <a:t>Describe how you started your </a:t>
            </a:r>
            <a:r>
              <a:rPr lang="en-GB" dirty="0">
                <a:latin typeface="Arial"/>
                <a:cs typeface="Arial"/>
              </a:rPr>
              <a:t>research </a:t>
            </a:r>
          </a:p>
        </p:txBody>
      </p:sp>
      <p:sp>
        <p:nvSpPr>
          <p:cNvPr id="3" name="Content Placeholder 2">
            <a:extLst>
              <a:ext uri="{FF2B5EF4-FFF2-40B4-BE49-F238E27FC236}">
                <a16:creationId xmlns:a16="http://schemas.microsoft.com/office/drawing/2014/main" id="{0CC2D56A-B84A-346A-3E66-FA8A46E89F70}"/>
              </a:ext>
            </a:extLst>
          </p:cNvPr>
          <p:cNvSpPr>
            <a:spLocks noGrp="1"/>
          </p:cNvSpPr>
          <p:nvPr>
            <p:ph idx="1"/>
          </p:nvPr>
        </p:nvSpPr>
        <p:spPr>
          <a:xfrm>
            <a:off x="700635" y="2227811"/>
            <a:ext cx="10691265" cy="3701403"/>
          </a:xfrm>
        </p:spPr>
        <p:txBody>
          <a:bodyPr vert="horz" lIns="91440" tIns="45720" rIns="91440" bIns="45720" rtlCol="0" anchor="t">
            <a:normAutofit fontScale="92500" lnSpcReduction="20000"/>
          </a:bodyPr>
          <a:lstStyle/>
          <a:p>
            <a:pPr marL="0" indent="0">
              <a:buNone/>
            </a:pPr>
            <a:r>
              <a:rPr lang="en-GB">
                <a:latin typeface="Arial"/>
                <a:cs typeface="Arial"/>
              </a:rPr>
              <a:t>Key</a:t>
            </a:r>
            <a:r>
              <a:rPr lang="en-GB" dirty="0">
                <a:latin typeface="Arial"/>
                <a:cs typeface="Arial"/>
              </a:rPr>
              <a:t> word used are: ADULT SOCIAL CARER, NURSING HOME, LEARNING DIFFICULTIES.</a:t>
            </a:r>
            <a:endParaRPr lang="en-GB">
              <a:latin typeface="Arial"/>
              <a:cs typeface="Arial"/>
            </a:endParaRPr>
          </a:p>
          <a:p>
            <a:endParaRPr lang="en-GB" dirty="0">
              <a:latin typeface="Arial"/>
              <a:cs typeface="Arial"/>
            </a:endParaRPr>
          </a:p>
          <a:p>
            <a:r>
              <a:rPr lang="en-GB">
                <a:latin typeface="Arial"/>
                <a:cs typeface="Arial"/>
              </a:rPr>
              <a:t>My research started with GOOGLE and more specific site cited below.</a:t>
            </a:r>
          </a:p>
          <a:p>
            <a:r>
              <a:rPr lang="en-GB" dirty="0" err="1">
                <a:latin typeface="Arial"/>
                <a:cs typeface="Arial"/>
              </a:rPr>
              <a:t>Carehome</a:t>
            </a:r>
            <a:r>
              <a:rPr lang="en-GB" dirty="0">
                <a:latin typeface="Arial"/>
                <a:cs typeface="Arial"/>
              </a:rPr>
              <a:t>: https://www.carehome.co.uk/</a:t>
            </a:r>
            <a:endParaRPr lang="en-GB" dirty="0"/>
          </a:p>
          <a:p>
            <a:r>
              <a:rPr lang="en-GB">
                <a:latin typeface="Arial"/>
                <a:cs typeface="Arial"/>
              </a:rPr>
              <a:t>Greensleeves Care home: https://www.greensleeves.org.uk/</a:t>
            </a:r>
            <a:endParaRPr lang="en-GB"/>
          </a:p>
          <a:p>
            <a:r>
              <a:rPr lang="en-GB">
                <a:latin typeface="Arial"/>
                <a:cs typeface="Arial"/>
              </a:rPr>
              <a:t>Care Quality Commission: https://www.cqc.org.uk/location/1-123809649</a:t>
            </a:r>
            <a:endParaRPr lang="en-GB"/>
          </a:p>
          <a:p>
            <a:r>
              <a:rPr lang="en-GB">
                <a:latin typeface="Arial"/>
                <a:cs typeface="Arial"/>
              </a:rPr>
              <a:t>Mencap: https://www.mencap.org.uk/</a:t>
            </a:r>
            <a:endParaRPr lang="en-GB"/>
          </a:p>
          <a:p>
            <a:r>
              <a:rPr lang="en-GB">
                <a:latin typeface="Arial"/>
                <a:cs typeface="Arial"/>
              </a:rPr>
              <a:t>Gov.uk: https://www.gov.uk/</a:t>
            </a:r>
            <a:endParaRPr lang="en-GB"/>
          </a:p>
          <a:p>
            <a:r>
              <a:rPr lang="en-GB">
                <a:latin typeface="Arial"/>
                <a:cs typeface="Arial"/>
              </a:rPr>
              <a:t>Surrey county council: https://www.surreycc.gov.uk/</a:t>
            </a:r>
            <a:endParaRPr lang="en-GB"/>
          </a:p>
          <a:p>
            <a:pPr marL="0" indent="0">
              <a:buNone/>
            </a:pPr>
            <a:endParaRPr lang="en-GB" dirty="0">
              <a:latin typeface="Arial"/>
              <a:cs typeface="Arial"/>
            </a:endParaRPr>
          </a:p>
        </p:txBody>
      </p:sp>
      <p:sp>
        <p:nvSpPr>
          <p:cNvPr id="4" name="Date Placeholder 3">
            <a:extLst>
              <a:ext uri="{FF2B5EF4-FFF2-40B4-BE49-F238E27FC236}">
                <a16:creationId xmlns:a16="http://schemas.microsoft.com/office/drawing/2014/main" id="{F40270E5-C466-CD4C-022E-D86CD82902BA}"/>
              </a:ext>
            </a:extLst>
          </p:cNvPr>
          <p:cNvSpPr>
            <a:spLocks noGrp="1"/>
          </p:cNvSpPr>
          <p:nvPr>
            <p:ph type="dt" sz="half" idx="10"/>
          </p:nvPr>
        </p:nvSpPr>
        <p:spPr/>
        <p:txBody>
          <a:bodyPr/>
          <a:lstStyle/>
          <a:p>
            <a:fld id="{6996198A-48B1-4848-85E4-2C0511D0DB6A}" type="datetime1">
              <a:t>7/20/2026</a:t>
            </a:fld>
            <a:endParaRPr lang="en-US" dirty="0"/>
          </a:p>
        </p:txBody>
      </p:sp>
      <p:sp>
        <p:nvSpPr>
          <p:cNvPr id="5" name="Slide Number Placeholder 4">
            <a:extLst>
              <a:ext uri="{FF2B5EF4-FFF2-40B4-BE49-F238E27FC236}">
                <a16:creationId xmlns:a16="http://schemas.microsoft.com/office/drawing/2014/main" id="{24139021-9E52-44E6-C5B3-196E38488836}"/>
              </a:ext>
            </a:extLst>
          </p:cNvPr>
          <p:cNvSpPr>
            <a:spLocks noGrp="1"/>
          </p:cNvSpPr>
          <p:nvPr>
            <p:ph type="sldNum" sz="quarter" idx="12"/>
          </p:nvPr>
        </p:nvSpPr>
        <p:spPr/>
        <p:txBody>
          <a:bodyPr/>
          <a:lstStyle/>
          <a:p>
            <a:fld id="{E30AF5A0-43BB-4336-8627-9123B9144D80}" type="slidenum">
              <a:rPr lang="en-US" dirty="0"/>
              <a:t>4</a:t>
            </a:fld>
            <a:endParaRPr lang="en-US" dirty="0"/>
          </a:p>
        </p:txBody>
      </p:sp>
    </p:spTree>
    <p:extLst>
      <p:ext uri="{BB962C8B-B14F-4D97-AF65-F5344CB8AC3E}">
        <p14:creationId xmlns:p14="http://schemas.microsoft.com/office/powerpoint/2010/main" val="472956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574C8-BDE2-3D61-F66C-813F82BE9BD7}"/>
              </a:ext>
            </a:extLst>
          </p:cNvPr>
          <p:cNvSpPr>
            <a:spLocks noGrp="1"/>
          </p:cNvSpPr>
          <p:nvPr>
            <p:ph type="title"/>
          </p:nvPr>
        </p:nvSpPr>
        <p:spPr>
          <a:xfrm>
            <a:off x="700635" y="922096"/>
            <a:ext cx="10691265" cy="1037202"/>
          </a:xfrm>
        </p:spPr>
        <p:txBody>
          <a:bodyPr>
            <a:normAutofit/>
          </a:bodyPr>
          <a:lstStyle/>
          <a:p>
            <a:r>
              <a:rPr lang="en-GB" sz="3600">
                <a:latin typeface="Arial"/>
                <a:cs typeface="Arial"/>
              </a:rPr>
              <a:t>What I found?</a:t>
            </a:r>
          </a:p>
        </p:txBody>
      </p:sp>
      <p:sp>
        <p:nvSpPr>
          <p:cNvPr id="3" name="Content Placeholder 2">
            <a:extLst>
              <a:ext uri="{FF2B5EF4-FFF2-40B4-BE49-F238E27FC236}">
                <a16:creationId xmlns:a16="http://schemas.microsoft.com/office/drawing/2014/main" id="{A1F85970-2E01-513E-A64F-85A8A4C3648B}"/>
              </a:ext>
            </a:extLst>
          </p:cNvPr>
          <p:cNvSpPr>
            <a:spLocks noGrp="1"/>
          </p:cNvSpPr>
          <p:nvPr>
            <p:ph idx="1"/>
          </p:nvPr>
        </p:nvSpPr>
        <p:spPr/>
        <p:txBody>
          <a:bodyPr vert="horz" lIns="91440" tIns="45720" rIns="91440" bIns="45720" rtlCol="0" anchor="t">
            <a:normAutofit fontScale="92500" lnSpcReduction="10000"/>
          </a:bodyPr>
          <a:lstStyle/>
          <a:p>
            <a:r>
              <a:rPr lang="en-GB">
                <a:latin typeface="Arial"/>
                <a:cs typeface="Arial"/>
              </a:rPr>
              <a:t>Exploring the Community Care website and the section on working, with adults with learning disability.(Mencap, 2019)</a:t>
            </a:r>
            <a:endParaRPr lang="en-GB" dirty="0">
              <a:latin typeface="Arial"/>
              <a:cs typeface="Arial"/>
            </a:endParaRPr>
          </a:p>
          <a:p>
            <a:r>
              <a:rPr lang="en-GB">
                <a:latin typeface="Arial"/>
                <a:cs typeface="Arial"/>
              </a:rPr>
              <a:t>Learned about the different roles and responsibilities within this area of adult social care. </a:t>
            </a:r>
          </a:p>
          <a:p>
            <a:r>
              <a:rPr lang="en-GB">
                <a:latin typeface="Arial"/>
                <a:cs typeface="Arial"/>
              </a:rPr>
              <a:t>Developed, an interest in supporting, adults with learning disabilities. </a:t>
            </a:r>
          </a:p>
          <a:p>
            <a:r>
              <a:rPr lang="en-GB">
                <a:latin typeface="Arial"/>
                <a:cs typeface="Arial"/>
              </a:rPr>
              <a:t>I would particularly enjoy working with older adults who also have learning disabilities, as this combines both of my areas of interest. </a:t>
            </a:r>
          </a:p>
          <a:p>
            <a:r>
              <a:rPr lang="en-GB">
                <a:latin typeface="Arial"/>
                <a:cs typeface="Arial"/>
              </a:rPr>
              <a:t>Mencap does Employment Support: Programmes like “Mencap Lifestyle &amp; Work” to help individuals build CVs, find placements, and secure paid jobs. They deliver tailored support built around individual choices, including living independently in one's own home, supported living settings, and respite services. (Mencap, 2024)</a:t>
            </a:r>
            <a:endParaRPr lang="en-GB"/>
          </a:p>
          <a:p>
            <a:pPr marL="0" indent="0">
              <a:buNone/>
            </a:pPr>
            <a:endParaRPr lang="en-GB" dirty="0">
              <a:latin typeface="Arial"/>
              <a:cs typeface="Arial"/>
            </a:endParaRPr>
          </a:p>
          <a:p>
            <a:pPr marL="0" indent="0">
              <a:buNone/>
            </a:pPr>
            <a:endParaRPr lang="en-GB" dirty="0"/>
          </a:p>
        </p:txBody>
      </p:sp>
      <p:sp>
        <p:nvSpPr>
          <p:cNvPr id="4" name="Date Placeholder 3">
            <a:extLst>
              <a:ext uri="{FF2B5EF4-FFF2-40B4-BE49-F238E27FC236}">
                <a16:creationId xmlns:a16="http://schemas.microsoft.com/office/drawing/2014/main" id="{17F3863A-9F95-7EB7-5F2A-CE710A663E87}"/>
              </a:ext>
            </a:extLst>
          </p:cNvPr>
          <p:cNvSpPr>
            <a:spLocks noGrp="1"/>
          </p:cNvSpPr>
          <p:nvPr>
            <p:ph type="dt" sz="half" idx="10"/>
          </p:nvPr>
        </p:nvSpPr>
        <p:spPr/>
        <p:txBody>
          <a:bodyPr/>
          <a:lstStyle/>
          <a:p>
            <a:fld id="{9D5A5E1C-D211-4429-889B-3CD3F2159A33}" type="datetime1">
              <a:t>7/20/2026</a:t>
            </a:fld>
            <a:endParaRPr lang="en-US" dirty="0"/>
          </a:p>
        </p:txBody>
      </p:sp>
      <p:sp>
        <p:nvSpPr>
          <p:cNvPr id="5" name="Slide Number Placeholder 4">
            <a:extLst>
              <a:ext uri="{FF2B5EF4-FFF2-40B4-BE49-F238E27FC236}">
                <a16:creationId xmlns:a16="http://schemas.microsoft.com/office/drawing/2014/main" id="{CDD32711-8BAB-BF59-F300-196DDF723B34}"/>
              </a:ext>
            </a:extLst>
          </p:cNvPr>
          <p:cNvSpPr>
            <a:spLocks noGrp="1"/>
          </p:cNvSpPr>
          <p:nvPr>
            <p:ph type="sldNum" sz="quarter" idx="12"/>
          </p:nvPr>
        </p:nvSpPr>
        <p:spPr/>
        <p:txBody>
          <a:bodyPr/>
          <a:lstStyle/>
          <a:p>
            <a:fld id="{E30AF5A0-43BB-4336-8627-9123B9144D80}" type="slidenum">
              <a:rPr lang="en-US" dirty="0"/>
              <a:t>5</a:t>
            </a:fld>
            <a:endParaRPr lang="en-US" dirty="0"/>
          </a:p>
        </p:txBody>
      </p:sp>
    </p:spTree>
    <p:extLst>
      <p:ext uri="{BB962C8B-B14F-4D97-AF65-F5344CB8AC3E}">
        <p14:creationId xmlns:p14="http://schemas.microsoft.com/office/powerpoint/2010/main" val="3897788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08BA4-8944-48F3-64DE-5D4DAD9457F5}"/>
              </a:ext>
            </a:extLst>
          </p:cNvPr>
          <p:cNvSpPr>
            <a:spLocks noGrp="1"/>
          </p:cNvSpPr>
          <p:nvPr>
            <p:ph type="title"/>
          </p:nvPr>
        </p:nvSpPr>
        <p:spPr>
          <a:xfrm>
            <a:off x="700635" y="922096"/>
            <a:ext cx="10691265" cy="1501658"/>
          </a:xfrm>
        </p:spPr>
        <p:txBody>
          <a:bodyPr>
            <a:normAutofit/>
          </a:bodyPr>
          <a:lstStyle/>
          <a:p>
            <a:r>
              <a:rPr lang="en-GB">
                <a:latin typeface="Arial"/>
                <a:cs typeface="Arial"/>
              </a:rPr>
              <a:t>Evaluate one source:</a:t>
            </a:r>
          </a:p>
          <a:p>
            <a:r>
              <a:rPr lang="en-GB" sz="2000" b="1">
                <a:latin typeface="Arial"/>
                <a:cs typeface="Arial"/>
              </a:rPr>
              <a:t>Greensleeves care home: https://www.greensleeves.org.uk/</a:t>
            </a:r>
            <a:endParaRPr lang="en-GB" b="1"/>
          </a:p>
          <a:p>
            <a:endParaRPr lang="en-GB" sz="2000" dirty="0">
              <a:latin typeface="Arial"/>
              <a:cs typeface="Arial"/>
            </a:endParaRPr>
          </a:p>
          <a:p>
            <a:endParaRPr lang="en-GB" dirty="0"/>
          </a:p>
        </p:txBody>
      </p:sp>
      <p:sp>
        <p:nvSpPr>
          <p:cNvPr id="3" name="Content Placeholder 2">
            <a:extLst>
              <a:ext uri="{FF2B5EF4-FFF2-40B4-BE49-F238E27FC236}">
                <a16:creationId xmlns:a16="http://schemas.microsoft.com/office/drawing/2014/main" id="{803B5D38-6EA9-CA6C-EC17-2EFF164DE985}"/>
              </a:ext>
            </a:extLst>
          </p:cNvPr>
          <p:cNvSpPr>
            <a:spLocks noGrp="1"/>
          </p:cNvSpPr>
          <p:nvPr>
            <p:ph idx="1"/>
          </p:nvPr>
        </p:nvSpPr>
        <p:spPr>
          <a:xfrm>
            <a:off x="700635" y="2140727"/>
            <a:ext cx="10691265" cy="3933629"/>
          </a:xfrm>
        </p:spPr>
        <p:txBody>
          <a:bodyPr vert="horz" lIns="91440" tIns="45720" rIns="91440" bIns="45720" rtlCol="0" anchor="t">
            <a:normAutofit fontScale="77500" lnSpcReduction="20000"/>
          </a:bodyPr>
          <a:lstStyle/>
          <a:p>
            <a:r>
              <a:rPr lang="en-GB"/>
              <a:t>Currency: The website is regularly updated with current information about services and developments. Latest review: 6 July 2023. (Cqc.org.uk, 2021)</a:t>
            </a:r>
            <a:endParaRPr lang="en-GB" dirty="0"/>
          </a:p>
          <a:p>
            <a:r>
              <a:rPr lang="en-GB" dirty="0"/>
              <a:t>Relevance: This website is useful because I would like to work there can provide that accommodate apprenticeship </a:t>
            </a:r>
            <a:r>
              <a:rPr lang="en-GB"/>
              <a:t>update</a:t>
            </a:r>
            <a:r>
              <a:rPr lang="en-GB" dirty="0"/>
              <a:t> me in my future. It helped me understand the organisation's values, which match my own, and provided useful information about job vacancies and how to apply.</a:t>
            </a:r>
          </a:p>
          <a:p>
            <a:r>
              <a:rPr lang="en-GB"/>
              <a:t>Authority: Authority: Greensleeves Care is a registered UK charity (Charity No. 1060478) governed by a Board of Trustees. This makes the website a reliable and trustworthy source of information. (Cqc.org.uk, 2024)</a:t>
            </a:r>
          </a:p>
          <a:p>
            <a:r>
              <a:rPr lang="en-GB"/>
              <a:t>Accuracy: Information is clear and can be supported by external sources from the Care Quality Commission. (CQC, 2022) by Checking CQC website and saw a list of websites and see the Greensleeves care home was on the list.</a:t>
            </a:r>
          </a:p>
          <a:p>
            <a:r>
              <a:rPr lang="en-GB"/>
              <a:t>Purpose: The site informs users about services while promoting its care homes. For Professional like myself providing information and for families providing information for they care</a:t>
            </a:r>
          </a:p>
          <a:p>
            <a:r>
              <a:rPr lang="en-GB"/>
              <a:t>Overall Evaluation: The website is credible and relevant, update but users should also consult independent sources like CQC reports for a balanced view.</a:t>
            </a:r>
          </a:p>
        </p:txBody>
      </p:sp>
      <p:sp>
        <p:nvSpPr>
          <p:cNvPr id="4" name="Date Placeholder 3">
            <a:extLst>
              <a:ext uri="{FF2B5EF4-FFF2-40B4-BE49-F238E27FC236}">
                <a16:creationId xmlns:a16="http://schemas.microsoft.com/office/drawing/2014/main" id="{2EAC7D3A-2A1F-5C78-E5E1-E89443CE7A80}"/>
              </a:ext>
            </a:extLst>
          </p:cNvPr>
          <p:cNvSpPr>
            <a:spLocks noGrp="1"/>
          </p:cNvSpPr>
          <p:nvPr>
            <p:ph type="dt" sz="half" idx="10"/>
          </p:nvPr>
        </p:nvSpPr>
        <p:spPr/>
        <p:txBody>
          <a:bodyPr/>
          <a:lstStyle/>
          <a:p>
            <a:fld id="{1774323C-F2FB-4A0A-9BCB-7B0E3419C84C}" type="datetime1">
              <a:t>7/20/2026</a:t>
            </a:fld>
            <a:endParaRPr lang="en-US" dirty="0"/>
          </a:p>
        </p:txBody>
      </p:sp>
      <p:sp>
        <p:nvSpPr>
          <p:cNvPr id="5" name="Slide Number Placeholder 4">
            <a:extLst>
              <a:ext uri="{FF2B5EF4-FFF2-40B4-BE49-F238E27FC236}">
                <a16:creationId xmlns:a16="http://schemas.microsoft.com/office/drawing/2014/main" id="{74D887B5-39B5-C94E-FE76-6B1B609F080F}"/>
              </a:ext>
            </a:extLst>
          </p:cNvPr>
          <p:cNvSpPr>
            <a:spLocks noGrp="1"/>
          </p:cNvSpPr>
          <p:nvPr>
            <p:ph type="sldNum" sz="quarter" idx="12"/>
          </p:nvPr>
        </p:nvSpPr>
        <p:spPr/>
        <p:txBody>
          <a:bodyPr/>
          <a:lstStyle/>
          <a:p>
            <a:fld id="{E30AF5A0-43BB-4336-8627-9123B9144D80}" type="slidenum">
              <a:rPr lang="en-US" dirty="0"/>
              <a:t>6</a:t>
            </a:fld>
            <a:endParaRPr lang="en-US" dirty="0"/>
          </a:p>
        </p:txBody>
      </p:sp>
    </p:spTree>
    <p:extLst>
      <p:ext uri="{BB962C8B-B14F-4D97-AF65-F5344CB8AC3E}">
        <p14:creationId xmlns:p14="http://schemas.microsoft.com/office/powerpoint/2010/main" val="12647236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E6FCD-F5FD-DB28-E775-1E6358D18BFD}"/>
              </a:ext>
            </a:extLst>
          </p:cNvPr>
          <p:cNvSpPr>
            <a:spLocks noGrp="1"/>
          </p:cNvSpPr>
          <p:nvPr>
            <p:ph type="title"/>
          </p:nvPr>
        </p:nvSpPr>
        <p:spPr/>
        <p:txBody>
          <a:bodyPr/>
          <a:lstStyle/>
          <a:p>
            <a:r>
              <a:rPr lang="en-GB" sz="3600">
                <a:latin typeface="Arial"/>
                <a:cs typeface="Arial"/>
              </a:rPr>
              <a:t>Identify any challenges you have faced </a:t>
            </a:r>
            <a:r>
              <a:rPr lang="en-GB" sz="3600" dirty="0">
                <a:latin typeface="Arial"/>
                <a:cs typeface="Arial"/>
              </a:rPr>
              <a:t>with research so far.</a:t>
            </a:r>
            <a:endParaRPr lang="en-US" sz="3600">
              <a:latin typeface="Arial"/>
              <a:cs typeface="Arial"/>
            </a:endParaRPr>
          </a:p>
          <a:p>
            <a:endParaRPr lang="en-GB" dirty="0"/>
          </a:p>
        </p:txBody>
      </p:sp>
      <p:sp>
        <p:nvSpPr>
          <p:cNvPr id="3" name="Content Placeholder 2">
            <a:extLst>
              <a:ext uri="{FF2B5EF4-FFF2-40B4-BE49-F238E27FC236}">
                <a16:creationId xmlns:a16="http://schemas.microsoft.com/office/drawing/2014/main" id="{25019FC9-BD95-D19F-E3A8-61235B2BED30}"/>
              </a:ext>
            </a:extLst>
          </p:cNvPr>
          <p:cNvSpPr>
            <a:spLocks noGrp="1"/>
          </p:cNvSpPr>
          <p:nvPr>
            <p:ph idx="1"/>
          </p:nvPr>
        </p:nvSpPr>
        <p:spPr>
          <a:xfrm>
            <a:off x="700635" y="2126212"/>
            <a:ext cx="10691265" cy="3984430"/>
          </a:xfrm>
        </p:spPr>
        <p:txBody>
          <a:bodyPr vert="horz" lIns="91440" tIns="45720" rIns="91440" bIns="45720" rtlCol="0" anchor="t">
            <a:normAutofit/>
          </a:bodyPr>
          <a:lstStyle/>
          <a:p>
            <a:r>
              <a:rPr lang="en-GB"/>
              <a:t>Gaining a detailed understanding of the internal operations and day-to-day running of a nursing home.</a:t>
            </a:r>
          </a:p>
          <a:p>
            <a:r>
              <a:rPr lang="en-GB"/>
              <a:t>Initially, finding the most relevant websites was challenging. However, once I identified reliable sources, I found them to be very helpful in providing valuable information about apprenticeship opportunities, employer requirements, and career pathways.</a:t>
            </a:r>
          </a:p>
          <a:p>
            <a:r>
              <a:rPr lang="en-GB"/>
              <a:t>Some websites used professional language that I was unfamiliar with. For example, while using the Surrey County Council website for care homes, I came across unfamiliar words and phrases, which I researched to improve my understanding of the health and social care sector.</a:t>
            </a:r>
          </a:p>
          <a:p>
            <a:r>
              <a:rPr lang="en-GB"/>
              <a:t>Once I selected the websites that provided the most relevant and detailed information to support my career goals and the apprenticeship I want to pursue.</a:t>
            </a:r>
          </a:p>
          <a:p>
            <a:endParaRPr lang="en-GB" dirty="0"/>
          </a:p>
        </p:txBody>
      </p:sp>
      <p:sp>
        <p:nvSpPr>
          <p:cNvPr id="4" name="Date Placeholder 3">
            <a:extLst>
              <a:ext uri="{FF2B5EF4-FFF2-40B4-BE49-F238E27FC236}">
                <a16:creationId xmlns:a16="http://schemas.microsoft.com/office/drawing/2014/main" id="{7C474198-9D03-0500-417D-02B9F9F453DB}"/>
              </a:ext>
            </a:extLst>
          </p:cNvPr>
          <p:cNvSpPr>
            <a:spLocks noGrp="1"/>
          </p:cNvSpPr>
          <p:nvPr>
            <p:ph type="dt" sz="half" idx="10"/>
          </p:nvPr>
        </p:nvSpPr>
        <p:spPr/>
        <p:txBody>
          <a:bodyPr/>
          <a:lstStyle/>
          <a:p>
            <a:fld id="{905F7589-7820-4C5B-8F2D-9E78C5DAF3BB}" type="datetime1">
              <a:t>7/20/2026</a:t>
            </a:fld>
            <a:endParaRPr lang="en-US" dirty="0"/>
          </a:p>
        </p:txBody>
      </p:sp>
      <p:sp>
        <p:nvSpPr>
          <p:cNvPr id="5" name="Slide Number Placeholder 4">
            <a:extLst>
              <a:ext uri="{FF2B5EF4-FFF2-40B4-BE49-F238E27FC236}">
                <a16:creationId xmlns:a16="http://schemas.microsoft.com/office/drawing/2014/main" id="{0096FC0A-F20B-AA38-C662-7F772E510E34}"/>
              </a:ext>
            </a:extLst>
          </p:cNvPr>
          <p:cNvSpPr>
            <a:spLocks noGrp="1"/>
          </p:cNvSpPr>
          <p:nvPr>
            <p:ph type="sldNum" sz="quarter" idx="12"/>
          </p:nvPr>
        </p:nvSpPr>
        <p:spPr/>
        <p:txBody>
          <a:bodyPr/>
          <a:lstStyle/>
          <a:p>
            <a:fld id="{E30AF5A0-43BB-4336-8627-9123B9144D80}" type="slidenum">
              <a:rPr lang="en-US" dirty="0"/>
              <a:t>7</a:t>
            </a:fld>
            <a:endParaRPr lang="en-US" dirty="0"/>
          </a:p>
        </p:txBody>
      </p:sp>
    </p:spTree>
    <p:extLst>
      <p:ext uri="{BB962C8B-B14F-4D97-AF65-F5344CB8AC3E}">
        <p14:creationId xmlns:p14="http://schemas.microsoft.com/office/powerpoint/2010/main" val="25462663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784D0-8288-BF8B-213A-4B26E9DE9E44}"/>
              </a:ext>
            </a:extLst>
          </p:cNvPr>
          <p:cNvSpPr>
            <a:spLocks noGrp="1"/>
          </p:cNvSpPr>
          <p:nvPr>
            <p:ph type="title"/>
          </p:nvPr>
        </p:nvSpPr>
        <p:spPr>
          <a:xfrm>
            <a:off x="700635" y="682611"/>
            <a:ext cx="10691265" cy="855773"/>
          </a:xfrm>
        </p:spPr>
        <p:txBody>
          <a:bodyPr>
            <a:normAutofit/>
          </a:bodyPr>
          <a:lstStyle/>
          <a:p>
            <a:r>
              <a:rPr lang="en-GB" sz="3600">
                <a:latin typeface="Arial"/>
                <a:cs typeface="Arial"/>
              </a:rPr>
              <a:t>Outline your next steps</a:t>
            </a:r>
            <a:endParaRPr lang="en-GB" sz="3600" dirty="0">
              <a:latin typeface="Arial"/>
              <a:cs typeface="Arial"/>
            </a:endParaRPr>
          </a:p>
        </p:txBody>
      </p:sp>
      <p:sp>
        <p:nvSpPr>
          <p:cNvPr id="3" name="Content Placeholder 2">
            <a:extLst>
              <a:ext uri="{FF2B5EF4-FFF2-40B4-BE49-F238E27FC236}">
                <a16:creationId xmlns:a16="http://schemas.microsoft.com/office/drawing/2014/main" id="{68A82E31-E8A5-EB05-4733-B5D08B5FFC99}"/>
              </a:ext>
            </a:extLst>
          </p:cNvPr>
          <p:cNvSpPr>
            <a:spLocks noGrp="1"/>
          </p:cNvSpPr>
          <p:nvPr>
            <p:ph idx="1"/>
          </p:nvPr>
        </p:nvSpPr>
        <p:spPr>
          <a:xfrm>
            <a:off x="700635" y="1523869"/>
            <a:ext cx="10691265" cy="4405345"/>
          </a:xfrm>
        </p:spPr>
        <p:txBody>
          <a:bodyPr vert="horz" lIns="91440" tIns="45720" rIns="91440" bIns="45720" rtlCol="0" anchor="t">
            <a:normAutofit/>
          </a:bodyPr>
          <a:lstStyle/>
          <a:p>
            <a:r>
              <a:rPr lang="en-GB"/>
              <a:t>I will continue to research Greensleeves Care to gain a deeper understanding of the organisation, its values, and what it stands for. This will help me develop a better understanding of its mission, the quality of care it provides, and how its values align with my own career aspirations.</a:t>
            </a:r>
            <a:endParaRPr lang="en-US"/>
          </a:p>
          <a:p>
            <a:r>
              <a:rPr lang="en-GB"/>
              <a:t>To identify the skills, qualifications, and experience required by employers, I compared information from apprenticeship and job search websites. This research helped me determine which website best suited my career goals. As I am interested in completing an apprenticeship, I focused on websites that provide apprenticeship opportunities, entry requirements, and information about the training offered. Comparing these websites has given me a better understanding of what employers expect from applicants and have helped me identify the most suitable apprenticeship opportunities for my future career.</a:t>
            </a:r>
          </a:p>
          <a:p>
            <a:endParaRPr lang="en-GB" dirty="0"/>
          </a:p>
        </p:txBody>
      </p:sp>
      <p:sp>
        <p:nvSpPr>
          <p:cNvPr id="4" name="Date Placeholder 3">
            <a:extLst>
              <a:ext uri="{FF2B5EF4-FFF2-40B4-BE49-F238E27FC236}">
                <a16:creationId xmlns:a16="http://schemas.microsoft.com/office/drawing/2014/main" id="{84DFF4C1-AF51-0784-A369-166B00BA6627}"/>
              </a:ext>
            </a:extLst>
          </p:cNvPr>
          <p:cNvSpPr>
            <a:spLocks noGrp="1"/>
          </p:cNvSpPr>
          <p:nvPr>
            <p:ph type="dt" sz="half" idx="10"/>
          </p:nvPr>
        </p:nvSpPr>
        <p:spPr/>
        <p:txBody>
          <a:bodyPr/>
          <a:lstStyle/>
          <a:p>
            <a:fld id="{77BAFC43-627F-49D5-92A1-9AFECC0D2101}" type="datetime1">
              <a:t>7/20/2026</a:t>
            </a:fld>
            <a:endParaRPr lang="en-US" dirty="0"/>
          </a:p>
        </p:txBody>
      </p:sp>
      <p:sp>
        <p:nvSpPr>
          <p:cNvPr id="5" name="Slide Number Placeholder 4">
            <a:extLst>
              <a:ext uri="{FF2B5EF4-FFF2-40B4-BE49-F238E27FC236}">
                <a16:creationId xmlns:a16="http://schemas.microsoft.com/office/drawing/2014/main" id="{46FA0626-E39A-9C72-661C-196416E9CBE0}"/>
              </a:ext>
            </a:extLst>
          </p:cNvPr>
          <p:cNvSpPr>
            <a:spLocks noGrp="1"/>
          </p:cNvSpPr>
          <p:nvPr>
            <p:ph type="sldNum" sz="quarter" idx="12"/>
          </p:nvPr>
        </p:nvSpPr>
        <p:spPr/>
        <p:txBody>
          <a:bodyPr/>
          <a:lstStyle/>
          <a:p>
            <a:fld id="{E30AF5A0-43BB-4336-8627-9123B9144D80}" type="slidenum">
              <a:rPr lang="en-US" dirty="0"/>
              <a:t>8</a:t>
            </a:fld>
            <a:endParaRPr lang="en-US" dirty="0"/>
          </a:p>
        </p:txBody>
      </p:sp>
    </p:spTree>
    <p:extLst>
      <p:ext uri="{BB962C8B-B14F-4D97-AF65-F5344CB8AC3E}">
        <p14:creationId xmlns:p14="http://schemas.microsoft.com/office/powerpoint/2010/main" val="1204366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F0BB4-287C-83C1-48DA-3BA7FE742C81}"/>
              </a:ext>
            </a:extLst>
          </p:cNvPr>
          <p:cNvSpPr>
            <a:spLocks noGrp="1"/>
          </p:cNvSpPr>
          <p:nvPr>
            <p:ph type="title"/>
          </p:nvPr>
        </p:nvSpPr>
        <p:spPr>
          <a:xfrm>
            <a:off x="700635" y="922096"/>
            <a:ext cx="10691265" cy="391316"/>
          </a:xfrm>
        </p:spPr>
        <p:txBody>
          <a:bodyPr>
            <a:noAutofit/>
          </a:bodyPr>
          <a:lstStyle/>
          <a:p>
            <a:r>
              <a:rPr lang="en-GB" sz="3600">
                <a:latin typeface="Arial"/>
                <a:cs typeface="Arial"/>
              </a:rPr>
              <a:t>References </a:t>
            </a:r>
          </a:p>
        </p:txBody>
      </p:sp>
      <p:sp>
        <p:nvSpPr>
          <p:cNvPr id="4" name="Date Placeholder 3">
            <a:extLst>
              <a:ext uri="{FF2B5EF4-FFF2-40B4-BE49-F238E27FC236}">
                <a16:creationId xmlns:a16="http://schemas.microsoft.com/office/drawing/2014/main" id="{59FDF856-5EEF-8A8B-471E-A398FA35BBA7}"/>
              </a:ext>
            </a:extLst>
          </p:cNvPr>
          <p:cNvSpPr>
            <a:spLocks noGrp="1"/>
          </p:cNvSpPr>
          <p:nvPr>
            <p:ph type="dt" sz="half" idx="10"/>
          </p:nvPr>
        </p:nvSpPr>
        <p:spPr/>
        <p:txBody>
          <a:bodyPr/>
          <a:lstStyle/>
          <a:p>
            <a:fld id="{81D81532-8A04-42E1-B794-AA32CD871F26}" type="datetime1">
              <a:t>7/20/2026</a:t>
            </a:fld>
            <a:endParaRPr lang="en-US" dirty="0"/>
          </a:p>
        </p:txBody>
      </p:sp>
      <p:sp>
        <p:nvSpPr>
          <p:cNvPr id="5" name="Slide Number Placeholder 4">
            <a:extLst>
              <a:ext uri="{FF2B5EF4-FFF2-40B4-BE49-F238E27FC236}">
                <a16:creationId xmlns:a16="http://schemas.microsoft.com/office/drawing/2014/main" id="{5DD48A78-B954-C876-A470-AD5A24F8462F}"/>
              </a:ext>
            </a:extLst>
          </p:cNvPr>
          <p:cNvSpPr>
            <a:spLocks noGrp="1"/>
          </p:cNvSpPr>
          <p:nvPr>
            <p:ph type="sldNum" sz="quarter" idx="12"/>
          </p:nvPr>
        </p:nvSpPr>
        <p:spPr/>
        <p:txBody>
          <a:bodyPr/>
          <a:lstStyle/>
          <a:p>
            <a:fld id="{E30AF5A0-43BB-4336-8627-9123B9144D80}" type="slidenum">
              <a:rPr lang="en-US" dirty="0"/>
              <a:t>9</a:t>
            </a:fld>
            <a:endParaRPr lang="en-US" dirty="0"/>
          </a:p>
        </p:txBody>
      </p:sp>
      <p:sp>
        <p:nvSpPr>
          <p:cNvPr id="7" name="Content Placeholder 6">
            <a:extLst>
              <a:ext uri="{FF2B5EF4-FFF2-40B4-BE49-F238E27FC236}">
                <a16:creationId xmlns:a16="http://schemas.microsoft.com/office/drawing/2014/main" id="{8C44410E-6BB5-41D2-0DDE-638B0101DB1F}"/>
              </a:ext>
            </a:extLst>
          </p:cNvPr>
          <p:cNvSpPr>
            <a:spLocks noGrp="1"/>
          </p:cNvSpPr>
          <p:nvPr>
            <p:ph idx="1"/>
          </p:nvPr>
        </p:nvSpPr>
        <p:spPr>
          <a:xfrm>
            <a:off x="700635" y="1690783"/>
            <a:ext cx="10691265" cy="4238431"/>
          </a:xfrm>
        </p:spPr>
        <p:txBody>
          <a:bodyPr vert="horz" lIns="91440" tIns="45720" rIns="91440" bIns="45720" rtlCol="0" anchor="t">
            <a:normAutofit fontScale="70000" lnSpcReduction="20000"/>
          </a:bodyPr>
          <a:lstStyle/>
          <a:p>
            <a:r>
              <a:rPr lang="en-GB"/>
              <a:t>Albert, A. (2026). Care skills: What training is mandatory in care homes? [online] carehome.co.uk. Available at: https://www.carehome.co.uk/advice/care-skills-what-training-is-mandatory-in-care-homes [Accessed 07 July 2026].</a:t>
            </a:r>
          </a:p>
          <a:p>
            <a:r>
              <a:rPr lang="en-GB"/>
              <a:t>CQC (2022). Care Quality Commission. [online] https://www.cqc.org.uk/. Available at: https://www.cqc.org.uk/ [Accessed 13 July 2026].</a:t>
            </a:r>
          </a:p>
          <a:p>
            <a:r>
              <a:rPr lang="en-GB"/>
              <a:t>Cqc.org.uk. (2021). Greensleeves Residential Care Home - Care Quality Commission. [online] Available at: https://www.cqc.org.uk/location/1-123809649 [Accessed 18 July 2026].</a:t>
            </a:r>
            <a:endParaRPr lang="en-GB" dirty="0"/>
          </a:p>
          <a:p>
            <a:r>
              <a:rPr lang="en-GB"/>
              <a:t>Cqc.org.uk. (2024). Legal entitlement of Greensleeves - Care Quality Commission. [online] Available at: https://www.cqc.org.uk/location/1-466443201/registration-info [Accessed 18 July 2026].</a:t>
            </a:r>
            <a:endParaRPr lang="en-GB" dirty="0"/>
          </a:p>
          <a:p>
            <a:r>
              <a:rPr lang="en-GB"/>
              <a:t>Greensleeves Care - Number One Care Charity in England. (n.d.). [online] Greensleeves Care. Available at: https://www.greensleeves.org.uk/ [Accessed 13 July 2026].</a:t>
            </a:r>
          </a:p>
          <a:p>
            <a:r>
              <a:rPr lang="en-GB"/>
              <a:t>Mencap (2024). Learning Disability - Autism - Down’s Syndrome. [online] Mencap. Available at: https://www.mencap.org.uk/ [Accessed 13 July 2026].</a:t>
            </a:r>
          </a:p>
          <a:p>
            <a:r>
              <a:rPr lang="en-GB"/>
              <a:t>Service.gov.uk. (2026). GREENSLEEVES HOMES TRUST overview - Find and update company information - GOV.UK. [online] Available at: https://find-and-update.company-information.service.gov.uk/company/03260168 [Accessed 13 July 2026].</a:t>
            </a:r>
          </a:p>
          <a:p>
            <a:r>
              <a:rPr lang="en-GB"/>
              <a:t>Surrey County Council, W.P. (n.d.). Adult social care and support. [online] www.surreycc.gov.uk. Available at: https://www.surreycc.gov.uk/adults [Accessed 13 July 2026].</a:t>
            </a:r>
          </a:p>
          <a:p>
            <a:endParaRPr lang="en-GB" dirty="0"/>
          </a:p>
        </p:txBody>
      </p:sp>
    </p:spTree>
    <p:extLst>
      <p:ext uri="{BB962C8B-B14F-4D97-AF65-F5344CB8AC3E}">
        <p14:creationId xmlns:p14="http://schemas.microsoft.com/office/powerpoint/2010/main" val="2117630464"/>
      </p:ext>
    </p:extLst>
  </p:cSld>
  <p:clrMapOvr>
    <a:masterClrMapping/>
  </p:clrMapOvr>
</p:sld>
</file>

<file path=ppt/theme/theme1.xml><?xml version="1.0" encoding="utf-8"?>
<a:theme xmlns:a="http://schemas.openxmlformats.org/drawingml/2006/main" name="ChronicleVTI">
  <a:themeElements>
    <a:clrScheme name="ChronicleVTI">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ChronicleVTI">
      <a:majorFont>
        <a:latin typeface="Univers Condensed"/>
        <a:ea typeface=""/>
        <a:cs typeface=""/>
      </a:majorFont>
      <a:minorFont>
        <a:latin typeface="Calisto MT" panose="02040603050505030304"/>
        <a:ea typeface=""/>
        <a:cs typeface=""/>
      </a:minorFont>
    </a:fontScheme>
    <a:fmtScheme name="Chronicle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34FD3B1-53CD-4A5C-943C-C44DFF248C3E}" vid="{19A790DA-2E4D-4134-98A6-7DECB1A1B842}"/>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ChronicleVTI</vt:lpstr>
      <vt:lpstr>PowerPoint Presentation</vt:lpstr>
      <vt:lpstr>Academic and Employability skills</vt:lpstr>
      <vt:lpstr>State the job role you have chosen and explain why you chose it.</vt:lpstr>
      <vt:lpstr>Describe how you started your research </vt:lpstr>
      <vt:lpstr>What I found?</vt:lpstr>
      <vt:lpstr>Evaluate one source: Greensleeves care home: https://www.greensleeves.org.uk/  </vt:lpstr>
      <vt:lpstr>Identify any challenges you have faced with research so far. </vt:lpstr>
      <vt:lpstr>Outline your next steps</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494</cp:revision>
  <dcterms:created xsi:type="dcterms:W3CDTF">2026-07-19T13:27:30Z</dcterms:created>
  <dcterms:modified xsi:type="dcterms:W3CDTF">2026-07-20T11:54:43Z</dcterms:modified>
</cp:coreProperties>
</file>