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1"/>
  </p:sldMasterIdLst>
  <p:notesMasterIdLst>
    <p:notesMasterId r:id="rId18"/>
  </p:notesMasterIdLst>
  <p:sldIdLst>
    <p:sldId id="256" r:id="rId2"/>
    <p:sldId id="272" r:id="rId3"/>
    <p:sldId id="267" r:id="rId4"/>
    <p:sldId id="273" r:id="rId5"/>
    <p:sldId id="276" r:id="rId6"/>
    <p:sldId id="274" r:id="rId7"/>
    <p:sldId id="275" r:id="rId8"/>
    <p:sldId id="277" r:id="rId9"/>
    <p:sldId id="279" r:id="rId10"/>
    <p:sldId id="278" r:id="rId11"/>
    <p:sldId id="280" r:id="rId12"/>
    <p:sldId id="283" r:id="rId13"/>
    <p:sldId id="282" r:id="rId14"/>
    <p:sldId id="281" r:id="rId15"/>
    <p:sldId id="284" r:id="rId16"/>
    <p:sldId id="28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32DF5F-BC8A-4D0C-94A9-C5265F7026CB}" v="52" dt="2025-05-12T09:22:51.2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76" d="100"/>
          <a:sy n="76" d="100"/>
        </p:scale>
        <p:origin x="132" y="57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ilir Owen-griffiths" userId="d360e4a8-cf1e-4542-8524-c6d9389cf2a9" providerId="ADAL" clId="{C032DF5F-BC8A-4D0C-94A9-C5265F7026CB}"/>
    <pc:docChg chg="undo redo custSel addSld delSld modSld sldOrd">
      <pc:chgData name="Eilir Owen-griffiths" userId="d360e4a8-cf1e-4542-8524-c6d9389cf2a9" providerId="ADAL" clId="{C032DF5F-BC8A-4D0C-94A9-C5265F7026CB}" dt="2025-05-12T09:34:08.605" v="2117" actId="2711"/>
      <pc:docMkLst>
        <pc:docMk/>
      </pc:docMkLst>
      <pc:sldChg chg="addSp delSp modSp mod setClrOvrMap">
        <pc:chgData name="Eilir Owen-griffiths" userId="d360e4a8-cf1e-4542-8524-c6d9389cf2a9" providerId="ADAL" clId="{C032DF5F-BC8A-4D0C-94A9-C5265F7026CB}" dt="2025-05-12T09:09:21.010" v="1916" actId="26606"/>
        <pc:sldMkLst>
          <pc:docMk/>
          <pc:sldMk cId="1738441220" sldId="256"/>
        </pc:sldMkLst>
        <pc:spChg chg="mod">
          <ac:chgData name="Eilir Owen-griffiths" userId="d360e4a8-cf1e-4542-8524-c6d9389cf2a9" providerId="ADAL" clId="{C032DF5F-BC8A-4D0C-94A9-C5265F7026CB}" dt="2025-05-12T09:09:21.010" v="1916" actId="26606"/>
          <ac:spMkLst>
            <pc:docMk/>
            <pc:sldMk cId="1738441220" sldId="256"/>
            <ac:spMk id="2" creationId="{0A070E7F-33DE-08D1-358E-642D2EE106B6}"/>
          </ac:spMkLst>
        </pc:spChg>
        <pc:spChg chg="mod">
          <ac:chgData name="Eilir Owen-griffiths" userId="d360e4a8-cf1e-4542-8524-c6d9389cf2a9" providerId="ADAL" clId="{C032DF5F-BC8A-4D0C-94A9-C5265F7026CB}" dt="2025-05-12T09:09:21.010" v="1916" actId="26606"/>
          <ac:spMkLst>
            <pc:docMk/>
            <pc:sldMk cId="1738441220" sldId="256"/>
            <ac:spMk id="3" creationId="{4BB1D8B4-858F-6EB5-8E10-886586497FB4}"/>
          </ac:spMkLst>
        </pc:spChg>
        <pc:spChg chg="add del">
          <ac:chgData name="Eilir Owen-griffiths" userId="d360e4a8-cf1e-4542-8524-c6d9389cf2a9" providerId="ADAL" clId="{C032DF5F-BC8A-4D0C-94A9-C5265F7026CB}" dt="2025-05-12T09:09:21.010" v="1916" actId="26606"/>
          <ac:spMkLst>
            <pc:docMk/>
            <pc:sldMk cId="1738441220" sldId="256"/>
            <ac:spMk id="66" creationId="{33E93247-6229-44AB-A550-739E971E690B}"/>
          </ac:spMkLst>
        </pc:spChg>
        <pc:spChg chg="add del">
          <ac:chgData name="Eilir Owen-griffiths" userId="d360e4a8-cf1e-4542-8524-c6d9389cf2a9" providerId="ADAL" clId="{C032DF5F-BC8A-4D0C-94A9-C5265F7026CB}" dt="2025-05-12T09:09:21.010" v="1916" actId="26606"/>
          <ac:spMkLst>
            <pc:docMk/>
            <pc:sldMk cId="1738441220" sldId="256"/>
            <ac:spMk id="67" creationId="{D21F66AB-6D67-4C86-A415-0B6E4EEC5ABA}"/>
          </ac:spMkLst>
        </pc:spChg>
        <pc:spChg chg="add del">
          <ac:chgData name="Eilir Owen-griffiths" userId="d360e4a8-cf1e-4542-8524-c6d9389cf2a9" providerId="ADAL" clId="{C032DF5F-BC8A-4D0C-94A9-C5265F7026CB}" dt="2025-05-12T09:09:21.004" v="1915" actId="26606"/>
          <ac:spMkLst>
            <pc:docMk/>
            <pc:sldMk cId="1738441220" sldId="256"/>
            <ac:spMk id="73" creationId="{D1A8C4F8-261C-7C98-9585-431358419FF7}"/>
          </ac:spMkLst>
        </pc:spChg>
        <pc:spChg chg="add">
          <ac:chgData name="Eilir Owen-griffiths" userId="d360e4a8-cf1e-4542-8524-c6d9389cf2a9" providerId="ADAL" clId="{C032DF5F-BC8A-4D0C-94A9-C5265F7026CB}" dt="2025-05-12T09:09:21.010" v="1916" actId="26606"/>
          <ac:spMkLst>
            <pc:docMk/>
            <pc:sldMk cId="1738441220" sldId="256"/>
            <ac:spMk id="78" creationId="{DEF92653-5D6D-47E6-8744-0DAF76E049C4}"/>
          </ac:spMkLst>
        </pc:spChg>
        <pc:picChg chg="del">
          <ac:chgData name="Eilir Owen-griffiths" userId="d360e4a8-cf1e-4542-8524-c6d9389cf2a9" providerId="ADAL" clId="{C032DF5F-BC8A-4D0C-94A9-C5265F7026CB}" dt="2025-05-12T09:09:11.296" v="1913" actId="478"/>
          <ac:picMkLst>
            <pc:docMk/>
            <pc:sldMk cId="1738441220" sldId="256"/>
            <ac:picMk id="5" creationId="{E9607C48-5127-0568-195E-5A3630986E4B}"/>
          </ac:picMkLst>
        </pc:picChg>
        <pc:cxnChg chg="add del">
          <ac:chgData name="Eilir Owen-griffiths" userId="d360e4a8-cf1e-4542-8524-c6d9389cf2a9" providerId="ADAL" clId="{C032DF5F-BC8A-4D0C-94A9-C5265F7026CB}" dt="2025-05-12T09:09:21.010" v="1916" actId="26606"/>
          <ac:cxnSpMkLst>
            <pc:docMk/>
            <pc:sldMk cId="1738441220" sldId="256"/>
            <ac:cxnSpMk id="68" creationId="{0B66F5E1-B07D-4718-F4B4-5FCE4B7E8F44}"/>
          </ac:cxnSpMkLst>
        </pc:cxnChg>
        <pc:cxnChg chg="add del">
          <ac:chgData name="Eilir Owen-griffiths" userId="d360e4a8-cf1e-4542-8524-c6d9389cf2a9" providerId="ADAL" clId="{C032DF5F-BC8A-4D0C-94A9-C5265F7026CB}" dt="2025-05-12T09:09:21.004" v="1915" actId="26606"/>
          <ac:cxnSpMkLst>
            <pc:docMk/>
            <pc:sldMk cId="1738441220" sldId="256"/>
            <ac:cxnSpMk id="75" creationId="{91AFE2CA-5B3A-141B-BA1D-064BC79E6B90}"/>
          </ac:cxnSpMkLst>
        </pc:cxnChg>
        <pc:cxnChg chg="add">
          <ac:chgData name="Eilir Owen-griffiths" userId="d360e4a8-cf1e-4542-8524-c6d9389cf2a9" providerId="ADAL" clId="{C032DF5F-BC8A-4D0C-94A9-C5265F7026CB}" dt="2025-05-12T09:09:21.010" v="1916" actId="26606"/>
          <ac:cxnSpMkLst>
            <pc:docMk/>
            <pc:sldMk cId="1738441220" sldId="256"/>
            <ac:cxnSpMk id="77" creationId="{18D91C2B-BDB9-49BE-9C44-E0CFE597ABFE}"/>
          </ac:cxnSpMkLst>
        </pc:cxnChg>
        <pc:cxnChg chg="add">
          <ac:chgData name="Eilir Owen-griffiths" userId="d360e4a8-cf1e-4542-8524-c6d9389cf2a9" providerId="ADAL" clId="{C032DF5F-BC8A-4D0C-94A9-C5265F7026CB}" dt="2025-05-12T09:09:21.010" v="1916" actId="26606"/>
          <ac:cxnSpMkLst>
            <pc:docMk/>
            <pc:sldMk cId="1738441220" sldId="256"/>
            <ac:cxnSpMk id="79" creationId="{9CA98CE3-81A7-4FFE-A047-9AA65998D877}"/>
          </ac:cxnSpMkLst>
        </pc:cxnChg>
      </pc:sldChg>
      <pc:sldChg chg="del">
        <pc:chgData name="Eilir Owen-griffiths" userId="d360e4a8-cf1e-4542-8524-c6d9389cf2a9" providerId="ADAL" clId="{C032DF5F-BC8A-4D0C-94A9-C5265F7026CB}" dt="2025-05-12T08:07:18.032" v="65" actId="47"/>
        <pc:sldMkLst>
          <pc:docMk/>
          <pc:sldMk cId="3609103471" sldId="257"/>
        </pc:sldMkLst>
      </pc:sldChg>
      <pc:sldChg chg="del">
        <pc:chgData name="Eilir Owen-griffiths" userId="d360e4a8-cf1e-4542-8524-c6d9389cf2a9" providerId="ADAL" clId="{C032DF5F-BC8A-4D0C-94A9-C5265F7026CB}" dt="2025-05-12T08:07:18.736" v="66" actId="47"/>
        <pc:sldMkLst>
          <pc:docMk/>
          <pc:sldMk cId="2579456128" sldId="258"/>
        </pc:sldMkLst>
      </pc:sldChg>
      <pc:sldChg chg="del">
        <pc:chgData name="Eilir Owen-griffiths" userId="d360e4a8-cf1e-4542-8524-c6d9389cf2a9" providerId="ADAL" clId="{C032DF5F-BC8A-4D0C-94A9-C5265F7026CB}" dt="2025-05-12T08:07:19.228" v="67" actId="47"/>
        <pc:sldMkLst>
          <pc:docMk/>
          <pc:sldMk cId="3958303976" sldId="259"/>
        </pc:sldMkLst>
      </pc:sldChg>
      <pc:sldChg chg="del">
        <pc:chgData name="Eilir Owen-griffiths" userId="d360e4a8-cf1e-4542-8524-c6d9389cf2a9" providerId="ADAL" clId="{C032DF5F-BC8A-4D0C-94A9-C5265F7026CB}" dt="2025-05-12T08:07:17.385" v="64" actId="47"/>
        <pc:sldMkLst>
          <pc:docMk/>
          <pc:sldMk cId="3920677115" sldId="260"/>
        </pc:sldMkLst>
      </pc:sldChg>
      <pc:sldChg chg="del">
        <pc:chgData name="Eilir Owen-griffiths" userId="d360e4a8-cf1e-4542-8524-c6d9389cf2a9" providerId="ADAL" clId="{C032DF5F-BC8A-4D0C-94A9-C5265F7026CB}" dt="2025-05-12T08:07:19.695" v="68" actId="47"/>
        <pc:sldMkLst>
          <pc:docMk/>
          <pc:sldMk cId="1393111847" sldId="261"/>
        </pc:sldMkLst>
      </pc:sldChg>
      <pc:sldChg chg="del">
        <pc:chgData name="Eilir Owen-griffiths" userId="d360e4a8-cf1e-4542-8524-c6d9389cf2a9" providerId="ADAL" clId="{C032DF5F-BC8A-4D0C-94A9-C5265F7026CB}" dt="2025-05-12T08:07:20.665" v="70" actId="47"/>
        <pc:sldMkLst>
          <pc:docMk/>
          <pc:sldMk cId="2530313131" sldId="262"/>
        </pc:sldMkLst>
      </pc:sldChg>
      <pc:sldChg chg="del">
        <pc:chgData name="Eilir Owen-griffiths" userId="d360e4a8-cf1e-4542-8524-c6d9389cf2a9" providerId="ADAL" clId="{C032DF5F-BC8A-4D0C-94A9-C5265F7026CB}" dt="2025-05-12T08:07:20.199" v="69" actId="47"/>
        <pc:sldMkLst>
          <pc:docMk/>
          <pc:sldMk cId="1901744084" sldId="263"/>
        </pc:sldMkLst>
      </pc:sldChg>
      <pc:sldChg chg="del">
        <pc:chgData name="Eilir Owen-griffiths" userId="d360e4a8-cf1e-4542-8524-c6d9389cf2a9" providerId="ADAL" clId="{C032DF5F-BC8A-4D0C-94A9-C5265F7026CB}" dt="2025-05-12T08:07:21.131" v="71" actId="47"/>
        <pc:sldMkLst>
          <pc:docMk/>
          <pc:sldMk cId="2414913127" sldId="264"/>
        </pc:sldMkLst>
      </pc:sldChg>
      <pc:sldChg chg="del">
        <pc:chgData name="Eilir Owen-griffiths" userId="d360e4a8-cf1e-4542-8524-c6d9389cf2a9" providerId="ADAL" clId="{C032DF5F-BC8A-4D0C-94A9-C5265F7026CB}" dt="2025-05-12T08:07:21.655" v="72" actId="47"/>
        <pc:sldMkLst>
          <pc:docMk/>
          <pc:sldMk cId="431545993" sldId="265"/>
        </pc:sldMkLst>
      </pc:sldChg>
      <pc:sldChg chg="del">
        <pc:chgData name="Eilir Owen-griffiths" userId="d360e4a8-cf1e-4542-8524-c6d9389cf2a9" providerId="ADAL" clId="{C032DF5F-BC8A-4D0C-94A9-C5265F7026CB}" dt="2025-05-12T08:07:22.125" v="73" actId="47"/>
        <pc:sldMkLst>
          <pc:docMk/>
          <pc:sldMk cId="2864440973" sldId="266"/>
        </pc:sldMkLst>
      </pc:sldChg>
      <pc:sldChg chg="del">
        <pc:chgData name="Eilir Owen-griffiths" userId="d360e4a8-cf1e-4542-8524-c6d9389cf2a9" providerId="ADAL" clId="{C032DF5F-BC8A-4D0C-94A9-C5265F7026CB}" dt="2025-05-12T08:06:52.026" v="61" actId="2696"/>
        <pc:sldMkLst>
          <pc:docMk/>
          <pc:sldMk cId="199725088" sldId="267"/>
        </pc:sldMkLst>
      </pc:sldChg>
      <pc:sldChg chg="add setBg">
        <pc:chgData name="Eilir Owen-griffiths" userId="d360e4a8-cf1e-4542-8524-c6d9389cf2a9" providerId="ADAL" clId="{C032DF5F-BC8A-4D0C-94A9-C5265F7026CB}" dt="2025-05-12T09:08:55.149" v="1912"/>
        <pc:sldMkLst>
          <pc:docMk/>
          <pc:sldMk cId="2399777110" sldId="267"/>
        </pc:sldMkLst>
      </pc:sldChg>
      <pc:sldChg chg="del">
        <pc:chgData name="Eilir Owen-griffiths" userId="d360e4a8-cf1e-4542-8524-c6d9389cf2a9" providerId="ADAL" clId="{C032DF5F-BC8A-4D0C-94A9-C5265F7026CB}" dt="2025-05-12T08:07:22.858" v="74" actId="47"/>
        <pc:sldMkLst>
          <pc:docMk/>
          <pc:sldMk cId="1333214311" sldId="269"/>
        </pc:sldMkLst>
      </pc:sldChg>
      <pc:sldChg chg="add del">
        <pc:chgData name="Eilir Owen-griffiths" userId="d360e4a8-cf1e-4542-8524-c6d9389cf2a9" providerId="ADAL" clId="{C032DF5F-BC8A-4D0C-94A9-C5265F7026CB}" dt="2025-05-12T08:06:50.298" v="60" actId="47"/>
        <pc:sldMkLst>
          <pc:docMk/>
          <pc:sldMk cId="4041153690" sldId="270"/>
        </pc:sldMkLst>
      </pc:sldChg>
      <pc:sldChg chg="modSp new del mod">
        <pc:chgData name="Eilir Owen-griffiths" userId="d360e4a8-cf1e-4542-8524-c6d9389cf2a9" providerId="ADAL" clId="{C032DF5F-BC8A-4D0C-94A9-C5265F7026CB}" dt="2025-05-12T08:06:34.265" v="47" actId="47"/>
        <pc:sldMkLst>
          <pc:docMk/>
          <pc:sldMk cId="267342359" sldId="271"/>
        </pc:sldMkLst>
        <pc:spChg chg="mod">
          <ac:chgData name="Eilir Owen-griffiths" userId="d360e4a8-cf1e-4542-8524-c6d9389cf2a9" providerId="ADAL" clId="{C032DF5F-BC8A-4D0C-94A9-C5265F7026CB}" dt="2025-05-12T08:06:11.093" v="43" actId="27636"/>
          <ac:spMkLst>
            <pc:docMk/>
            <pc:sldMk cId="267342359" sldId="271"/>
            <ac:spMk id="2" creationId="{DF251FDA-9B27-92B3-44B5-5AEC8D47A7C4}"/>
          </ac:spMkLst>
        </pc:spChg>
      </pc:sldChg>
      <pc:sldChg chg="addSp modSp add mod setBg">
        <pc:chgData name="Eilir Owen-griffiths" userId="d360e4a8-cf1e-4542-8524-c6d9389cf2a9" providerId="ADAL" clId="{C032DF5F-BC8A-4D0C-94A9-C5265F7026CB}" dt="2025-05-12T09:34:08.605" v="2117" actId="2711"/>
        <pc:sldMkLst>
          <pc:docMk/>
          <pc:sldMk cId="3899109509" sldId="272"/>
        </pc:sldMkLst>
        <pc:spChg chg="mod">
          <ac:chgData name="Eilir Owen-griffiths" userId="d360e4a8-cf1e-4542-8524-c6d9389cf2a9" providerId="ADAL" clId="{C032DF5F-BC8A-4D0C-94A9-C5265F7026CB}" dt="2025-05-12T09:32:37.263" v="2068" actId="113"/>
          <ac:spMkLst>
            <pc:docMk/>
            <pc:sldMk cId="3899109509" sldId="272"/>
            <ac:spMk id="2" creationId="{7436E220-6763-93BD-B968-ABEC0C4F1CA5}"/>
          </ac:spMkLst>
        </pc:spChg>
        <pc:spChg chg="mod">
          <ac:chgData name="Eilir Owen-griffiths" userId="d360e4a8-cf1e-4542-8524-c6d9389cf2a9" providerId="ADAL" clId="{C032DF5F-BC8A-4D0C-94A9-C5265F7026CB}" dt="2025-05-12T09:34:08.605" v="2117" actId="2711"/>
          <ac:spMkLst>
            <pc:docMk/>
            <pc:sldMk cId="3899109509" sldId="272"/>
            <ac:spMk id="3" creationId="{D46D032A-E0C9-3B39-2ED1-6C384DDB758C}"/>
          </ac:spMkLst>
        </pc:spChg>
        <pc:spChg chg="mod">
          <ac:chgData name="Eilir Owen-griffiths" userId="d360e4a8-cf1e-4542-8524-c6d9389cf2a9" providerId="ADAL" clId="{C032DF5F-BC8A-4D0C-94A9-C5265F7026CB}" dt="2025-05-12T09:34:03.821" v="2116" actId="2711"/>
          <ac:spMkLst>
            <pc:docMk/>
            <pc:sldMk cId="3899109509" sldId="272"/>
            <ac:spMk id="4" creationId="{FE973281-6855-07F0-F0F1-3601291AD6D2}"/>
          </ac:spMkLst>
        </pc:spChg>
        <pc:picChg chg="add">
          <ac:chgData name="Eilir Owen-griffiths" userId="d360e4a8-cf1e-4542-8524-c6d9389cf2a9" providerId="ADAL" clId="{C032DF5F-BC8A-4D0C-94A9-C5265F7026CB}" dt="2025-05-12T08:06:58.890" v="62"/>
          <ac:picMkLst>
            <pc:docMk/>
            <pc:sldMk cId="3899109509" sldId="272"/>
            <ac:picMk id="5" creationId="{84CB1BC7-33C4-71A4-B31D-F1863F164C46}"/>
          </ac:picMkLst>
        </pc:picChg>
      </pc:sldChg>
      <pc:sldChg chg="delSp modSp new mod setBg modClrScheme chgLayout">
        <pc:chgData name="Eilir Owen-griffiths" userId="d360e4a8-cf1e-4542-8524-c6d9389cf2a9" providerId="ADAL" clId="{C032DF5F-BC8A-4D0C-94A9-C5265F7026CB}" dt="2025-05-12T09:20:01.887" v="1980" actId="207"/>
        <pc:sldMkLst>
          <pc:docMk/>
          <pc:sldMk cId="335363546" sldId="273"/>
        </pc:sldMkLst>
        <pc:spChg chg="mod ord">
          <ac:chgData name="Eilir Owen-griffiths" userId="d360e4a8-cf1e-4542-8524-c6d9389cf2a9" providerId="ADAL" clId="{C032DF5F-BC8A-4D0C-94A9-C5265F7026CB}" dt="2025-05-12T09:11:07.186" v="1926" actId="113"/>
          <ac:spMkLst>
            <pc:docMk/>
            <pc:sldMk cId="335363546" sldId="273"/>
            <ac:spMk id="2" creationId="{340C2AC4-8108-B049-AE29-F1D3B1DE4469}"/>
          </ac:spMkLst>
        </pc:spChg>
        <pc:spChg chg="del mod ord">
          <ac:chgData name="Eilir Owen-griffiths" userId="d360e4a8-cf1e-4542-8524-c6d9389cf2a9" providerId="ADAL" clId="{C032DF5F-BC8A-4D0C-94A9-C5265F7026CB}" dt="2025-05-12T09:04:11.163" v="1784" actId="700"/>
          <ac:spMkLst>
            <pc:docMk/>
            <pc:sldMk cId="335363546" sldId="273"/>
            <ac:spMk id="3" creationId="{1EFBC5CF-F0C9-A6AC-A084-52B89A30F942}"/>
          </ac:spMkLst>
        </pc:spChg>
        <pc:spChg chg="mod ord">
          <ac:chgData name="Eilir Owen-griffiths" userId="d360e4a8-cf1e-4542-8524-c6d9389cf2a9" providerId="ADAL" clId="{C032DF5F-BC8A-4D0C-94A9-C5265F7026CB}" dt="2025-05-12T09:20:01.887" v="1980" actId="207"/>
          <ac:spMkLst>
            <pc:docMk/>
            <pc:sldMk cId="335363546" sldId="273"/>
            <ac:spMk id="4" creationId="{C16CB525-5622-903B-57DE-7B69593AD395}"/>
          </ac:spMkLst>
        </pc:spChg>
      </pc:sldChg>
      <pc:sldChg chg="delSp modSp new mod setBg modClrScheme chgLayout">
        <pc:chgData name="Eilir Owen-griffiths" userId="d360e4a8-cf1e-4542-8524-c6d9389cf2a9" providerId="ADAL" clId="{C032DF5F-BC8A-4D0C-94A9-C5265F7026CB}" dt="2025-05-12T09:32:43.788" v="2074" actId="27636"/>
        <pc:sldMkLst>
          <pc:docMk/>
          <pc:sldMk cId="3462115685" sldId="274"/>
        </pc:sldMkLst>
        <pc:spChg chg="mod ord">
          <ac:chgData name="Eilir Owen-griffiths" userId="d360e4a8-cf1e-4542-8524-c6d9389cf2a9" providerId="ADAL" clId="{C032DF5F-BC8A-4D0C-94A9-C5265F7026CB}" dt="2025-05-12T09:32:43.788" v="2074" actId="27636"/>
          <ac:spMkLst>
            <pc:docMk/>
            <pc:sldMk cId="3462115685" sldId="274"/>
            <ac:spMk id="2" creationId="{9AF7A5F4-858C-CA60-8573-40417B083F5E}"/>
          </ac:spMkLst>
        </pc:spChg>
        <pc:spChg chg="del mod ord">
          <ac:chgData name="Eilir Owen-griffiths" userId="d360e4a8-cf1e-4542-8524-c6d9389cf2a9" providerId="ADAL" clId="{C032DF5F-BC8A-4D0C-94A9-C5265F7026CB}" dt="2025-05-12T09:07:59.254" v="1910" actId="700"/>
          <ac:spMkLst>
            <pc:docMk/>
            <pc:sldMk cId="3462115685" sldId="274"/>
            <ac:spMk id="3" creationId="{E5BC2A84-82D2-7FA3-7765-EA00D626AE81}"/>
          </ac:spMkLst>
        </pc:spChg>
        <pc:spChg chg="mod ord">
          <ac:chgData name="Eilir Owen-griffiths" userId="d360e4a8-cf1e-4542-8524-c6d9389cf2a9" providerId="ADAL" clId="{C032DF5F-BC8A-4D0C-94A9-C5265F7026CB}" dt="2025-05-12T09:20:24.389" v="1982" actId="313"/>
          <ac:spMkLst>
            <pc:docMk/>
            <pc:sldMk cId="3462115685" sldId="274"/>
            <ac:spMk id="4" creationId="{8A55D43C-AAC5-71F6-D7AA-325BD59B9263}"/>
          </ac:spMkLst>
        </pc:spChg>
      </pc:sldChg>
      <pc:sldChg chg="delSp modSp new mod setBg modClrScheme chgLayout">
        <pc:chgData name="Eilir Owen-griffiths" userId="d360e4a8-cf1e-4542-8524-c6d9389cf2a9" providerId="ADAL" clId="{C032DF5F-BC8A-4D0C-94A9-C5265F7026CB}" dt="2025-05-12T09:32:32.080" v="2067" actId="113"/>
        <pc:sldMkLst>
          <pc:docMk/>
          <pc:sldMk cId="1226147021" sldId="275"/>
        </pc:sldMkLst>
        <pc:spChg chg="mod ord">
          <ac:chgData name="Eilir Owen-griffiths" userId="d360e4a8-cf1e-4542-8524-c6d9389cf2a9" providerId="ADAL" clId="{C032DF5F-BC8A-4D0C-94A9-C5265F7026CB}" dt="2025-05-12T09:32:32.080" v="2067" actId="113"/>
          <ac:spMkLst>
            <pc:docMk/>
            <pc:sldMk cId="1226147021" sldId="275"/>
            <ac:spMk id="2" creationId="{58812F56-FF7E-1FDD-826C-D83ED26511AC}"/>
          </ac:spMkLst>
        </pc:spChg>
        <pc:spChg chg="del mod ord">
          <ac:chgData name="Eilir Owen-griffiths" userId="d360e4a8-cf1e-4542-8524-c6d9389cf2a9" providerId="ADAL" clId="{C032DF5F-BC8A-4D0C-94A9-C5265F7026CB}" dt="2025-05-12T09:08:36.980" v="1911" actId="700"/>
          <ac:spMkLst>
            <pc:docMk/>
            <pc:sldMk cId="1226147021" sldId="275"/>
            <ac:spMk id="3" creationId="{EDE2D4A7-CD40-C9CD-0CF1-02C7649B4B76}"/>
          </ac:spMkLst>
        </pc:spChg>
        <pc:spChg chg="mod ord">
          <ac:chgData name="Eilir Owen-griffiths" userId="d360e4a8-cf1e-4542-8524-c6d9389cf2a9" providerId="ADAL" clId="{C032DF5F-BC8A-4D0C-94A9-C5265F7026CB}" dt="2025-05-12T09:20:46.033" v="1985" actId="255"/>
          <ac:spMkLst>
            <pc:docMk/>
            <pc:sldMk cId="1226147021" sldId="275"/>
            <ac:spMk id="4" creationId="{2748125C-C7D3-EC97-C4ED-E50464550556}"/>
          </ac:spMkLst>
        </pc:spChg>
      </pc:sldChg>
      <pc:sldChg chg="addSp delSp modSp new mod setBg modClrScheme chgLayout">
        <pc:chgData name="Eilir Owen-griffiths" userId="d360e4a8-cf1e-4542-8524-c6d9389cf2a9" providerId="ADAL" clId="{C032DF5F-BC8A-4D0C-94A9-C5265F7026CB}" dt="2025-05-12T09:20:06.386" v="1981" actId="207"/>
        <pc:sldMkLst>
          <pc:docMk/>
          <pc:sldMk cId="3038536363" sldId="276"/>
        </pc:sldMkLst>
        <pc:spChg chg="mod ord">
          <ac:chgData name="Eilir Owen-griffiths" userId="d360e4a8-cf1e-4542-8524-c6d9389cf2a9" providerId="ADAL" clId="{C032DF5F-BC8A-4D0C-94A9-C5265F7026CB}" dt="2025-05-12T09:11:10.359" v="1927" actId="113"/>
          <ac:spMkLst>
            <pc:docMk/>
            <pc:sldMk cId="3038536363" sldId="276"/>
            <ac:spMk id="2" creationId="{88045BEF-F821-9CEB-076A-A5DC3D9F2441}"/>
          </ac:spMkLst>
        </pc:spChg>
        <pc:spChg chg="del mod ord">
          <ac:chgData name="Eilir Owen-griffiths" userId="d360e4a8-cf1e-4542-8524-c6d9389cf2a9" providerId="ADAL" clId="{C032DF5F-BC8A-4D0C-94A9-C5265F7026CB}" dt="2025-05-12T08:19:33.309" v="403" actId="700"/>
          <ac:spMkLst>
            <pc:docMk/>
            <pc:sldMk cId="3038536363" sldId="276"/>
            <ac:spMk id="3" creationId="{A6C49D5B-66BF-9FB9-D654-AA402C20AB74}"/>
          </ac:spMkLst>
        </pc:spChg>
        <pc:spChg chg="del">
          <ac:chgData name="Eilir Owen-griffiths" userId="d360e4a8-cf1e-4542-8524-c6d9389cf2a9" providerId="ADAL" clId="{C032DF5F-BC8A-4D0C-94A9-C5265F7026CB}" dt="2025-05-12T08:19:33.309" v="403" actId="700"/>
          <ac:spMkLst>
            <pc:docMk/>
            <pc:sldMk cId="3038536363" sldId="276"/>
            <ac:spMk id="4" creationId="{683C2C6A-D499-81BC-AB2D-5E8980387608}"/>
          </ac:spMkLst>
        </pc:spChg>
        <pc:spChg chg="add mod ord">
          <ac:chgData name="Eilir Owen-griffiths" userId="d360e4a8-cf1e-4542-8524-c6d9389cf2a9" providerId="ADAL" clId="{C032DF5F-BC8A-4D0C-94A9-C5265F7026CB}" dt="2025-05-12T09:20:06.386" v="1981" actId="207"/>
          <ac:spMkLst>
            <pc:docMk/>
            <pc:sldMk cId="3038536363" sldId="276"/>
            <ac:spMk id="5" creationId="{7A6DD71A-A050-40B4-5FD3-92DB1265BD2A}"/>
          </ac:spMkLst>
        </pc:spChg>
        <pc:spChg chg="add mod">
          <ac:chgData name="Eilir Owen-griffiths" userId="d360e4a8-cf1e-4542-8524-c6d9389cf2a9" providerId="ADAL" clId="{C032DF5F-BC8A-4D0C-94A9-C5265F7026CB}" dt="2025-05-12T09:04:51.852" v="1790" actId="1076"/>
          <ac:spMkLst>
            <pc:docMk/>
            <pc:sldMk cId="3038536363" sldId="276"/>
            <ac:spMk id="7" creationId="{671654B9-620B-E89B-A4D4-3EFBCF44F76A}"/>
          </ac:spMkLst>
        </pc:spChg>
        <pc:spChg chg="add">
          <ac:chgData name="Eilir Owen-griffiths" userId="d360e4a8-cf1e-4542-8524-c6d9389cf2a9" providerId="ADAL" clId="{C032DF5F-BC8A-4D0C-94A9-C5265F7026CB}" dt="2025-05-12T09:04:22.099" v="1786" actId="26606"/>
          <ac:spMkLst>
            <pc:docMk/>
            <pc:sldMk cId="3038536363" sldId="276"/>
            <ac:spMk id="10" creationId="{5F710FDB-0919-493E-8539-8240C23F1EB2}"/>
          </ac:spMkLst>
        </pc:spChg>
        <pc:cxnChg chg="add">
          <ac:chgData name="Eilir Owen-griffiths" userId="d360e4a8-cf1e-4542-8524-c6d9389cf2a9" providerId="ADAL" clId="{C032DF5F-BC8A-4D0C-94A9-C5265F7026CB}" dt="2025-05-12T09:04:22.099" v="1786" actId="26606"/>
          <ac:cxnSpMkLst>
            <pc:docMk/>
            <pc:sldMk cId="3038536363" sldId="276"/>
            <ac:cxnSpMk id="12" creationId="{22F20000-FD86-48F6-9363-FEC90C932DCD}"/>
          </ac:cxnSpMkLst>
        </pc:cxnChg>
        <pc:cxnChg chg="add">
          <ac:chgData name="Eilir Owen-griffiths" userId="d360e4a8-cf1e-4542-8524-c6d9389cf2a9" providerId="ADAL" clId="{C032DF5F-BC8A-4D0C-94A9-C5265F7026CB}" dt="2025-05-12T09:04:22.099" v="1786" actId="26606"/>
          <ac:cxnSpMkLst>
            <pc:docMk/>
            <pc:sldMk cId="3038536363" sldId="276"/>
            <ac:cxnSpMk id="14" creationId="{872AE332-6ACA-45BE-875F-91A291D4A40D}"/>
          </ac:cxnSpMkLst>
        </pc:cxnChg>
      </pc:sldChg>
      <pc:sldChg chg="addSp delSp modSp new mod setBg modClrScheme setClrOvrMap chgLayout">
        <pc:chgData name="Eilir Owen-griffiths" userId="d360e4a8-cf1e-4542-8524-c6d9389cf2a9" providerId="ADAL" clId="{C032DF5F-BC8A-4D0C-94A9-C5265F7026CB}" dt="2025-05-12T08:30:53.225" v="766" actId="1076"/>
        <pc:sldMkLst>
          <pc:docMk/>
          <pc:sldMk cId="1856466152" sldId="277"/>
        </pc:sldMkLst>
        <pc:spChg chg="add del mod ord">
          <ac:chgData name="Eilir Owen-griffiths" userId="d360e4a8-cf1e-4542-8524-c6d9389cf2a9" providerId="ADAL" clId="{C032DF5F-BC8A-4D0C-94A9-C5265F7026CB}" dt="2025-05-12T08:29:25.690" v="742" actId="700"/>
          <ac:spMkLst>
            <pc:docMk/>
            <pc:sldMk cId="1856466152" sldId="277"/>
            <ac:spMk id="2" creationId="{AD7CE682-85A0-9389-9913-ADE4CC7E4926}"/>
          </ac:spMkLst>
        </pc:spChg>
        <pc:spChg chg="add del mod ord">
          <ac:chgData name="Eilir Owen-griffiths" userId="d360e4a8-cf1e-4542-8524-c6d9389cf2a9" providerId="ADAL" clId="{C032DF5F-BC8A-4D0C-94A9-C5265F7026CB}" dt="2025-05-12T08:29:25.690" v="742" actId="700"/>
          <ac:spMkLst>
            <pc:docMk/>
            <pc:sldMk cId="1856466152" sldId="277"/>
            <ac:spMk id="3" creationId="{DB1E8240-B7B5-6FEA-F9DD-D955E8A4FE92}"/>
          </ac:spMkLst>
        </pc:spChg>
        <pc:spChg chg="add del">
          <ac:chgData name="Eilir Owen-griffiths" userId="d360e4a8-cf1e-4542-8524-c6d9389cf2a9" providerId="ADAL" clId="{C032DF5F-BC8A-4D0C-94A9-C5265F7026CB}" dt="2025-05-12T08:29:25.690" v="742" actId="700"/>
          <ac:spMkLst>
            <pc:docMk/>
            <pc:sldMk cId="1856466152" sldId="277"/>
            <ac:spMk id="4" creationId="{A9FC7C0B-3957-924F-0BF5-BF0119B3161B}"/>
          </ac:spMkLst>
        </pc:spChg>
        <pc:spChg chg="add del mod">
          <ac:chgData name="Eilir Owen-griffiths" userId="d360e4a8-cf1e-4542-8524-c6d9389cf2a9" providerId="ADAL" clId="{C032DF5F-BC8A-4D0C-94A9-C5265F7026CB}" dt="2025-05-12T08:25:24.058" v="716" actId="21"/>
          <ac:spMkLst>
            <pc:docMk/>
            <pc:sldMk cId="1856466152" sldId="277"/>
            <ac:spMk id="6" creationId="{C3AF09C3-E48E-A47A-DDED-90DB43E1E0C0}"/>
          </ac:spMkLst>
        </pc:spChg>
        <pc:spChg chg="add del mod ord">
          <ac:chgData name="Eilir Owen-griffiths" userId="d360e4a8-cf1e-4542-8524-c6d9389cf2a9" providerId="ADAL" clId="{C032DF5F-BC8A-4D0C-94A9-C5265F7026CB}" dt="2025-05-12T08:29:25.690" v="742" actId="700"/>
          <ac:spMkLst>
            <pc:docMk/>
            <pc:sldMk cId="1856466152" sldId="277"/>
            <ac:spMk id="7" creationId="{13F8BF14-D29C-FE45-BAD0-3BFF0CC7323D}"/>
          </ac:spMkLst>
        </pc:spChg>
        <pc:spChg chg="add del mod ord">
          <ac:chgData name="Eilir Owen-griffiths" userId="d360e4a8-cf1e-4542-8524-c6d9389cf2a9" providerId="ADAL" clId="{C032DF5F-BC8A-4D0C-94A9-C5265F7026CB}" dt="2025-05-12T08:29:25.690" v="742" actId="700"/>
          <ac:spMkLst>
            <pc:docMk/>
            <pc:sldMk cId="1856466152" sldId="277"/>
            <ac:spMk id="8" creationId="{9D8997B0-2DB0-2761-8234-05E1B667068E}"/>
          </ac:spMkLst>
        </pc:spChg>
        <pc:spChg chg="add mod">
          <ac:chgData name="Eilir Owen-griffiths" userId="d360e4a8-cf1e-4542-8524-c6d9389cf2a9" providerId="ADAL" clId="{C032DF5F-BC8A-4D0C-94A9-C5265F7026CB}" dt="2025-05-12T08:30:53.225" v="766" actId="1076"/>
          <ac:spMkLst>
            <pc:docMk/>
            <pc:sldMk cId="1856466152" sldId="277"/>
            <ac:spMk id="10" creationId="{1B6252D0-A291-72D6-8CC7-3D3B3966F6CB}"/>
          </ac:spMkLst>
        </pc:spChg>
        <pc:spChg chg="add del">
          <ac:chgData name="Eilir Owen-griffiths" userId="d360e4a8-cf1e-4542-8524-c6d9389cf2a9" providerId="ADAL" clId="{C032DF5F-BC8A-4D0C-94A9-C5265F7026CB}" dt="2025-05-12T08:29:25.311" v="741" actId="26606"/>
          <ac:spMkLst>
            <pc:docMk/>
            <pc:sldMk cId="1856466152" sldId="277"/>
            <ac:spMk id="1033" creationId="{33E93247-6229-44AB-A550-739E971E690B}"/>
          </ac:spMkLst>
        </pc:spChg>
        <pc:spChg chg="add del">
          <ac:chgData name="Eilir Owen-griffiths" userId="d360e4a8-cf1e-4542-8524-c6d9389cf2a9" providerId="ADAL" clId="{C032DF5F-BC8A-4D0C-94A9-C5265F7026CB}" dt="2025-05-12T08:29:25.311" v="741" actId="26606"/>
          <ac:spMkLst>
            <pc:docMk/>
            <pc:sldMk cId="1856466152" sldId="277"/>
            <ac:spMk id="1035" creationId="{6BB6B482-ACCA-4938-8AEA-49D525C17221}"/>
          </ac:spMkLst>
        </pc:spChg>
        <pc:picChg chg="add del">
          <ac:chgData name="Eilir Owen-griffiths" userId="d360e4a8-cf1e-4542-8524-c6d9389cf2a9" providerId="ADAL" clId="{C032DF5F-BC8A-4D0C-94A9-C5265F7026CB}" dt="2025-05-12T08:23:57.289" v="711" actId="478"/>
          <ac:picMkLst>
            <pc:docMk/>
            <pc:sldMk cId="1856466152" sldId="277"/>
            <ac:picMk id="1026" creationId="{3ACA3A5E-9BB4-3606-9089-A852CAB2623D}"/>
          </ac:picMkLst>
        </pc:picChg>
        <pc:picChg chg="add del mod ord">
          <ac:chgData name="Eilir Owen-griffiths" userId="d360e4a8-cf1e-4542-8524-c6d9389cf2a9" providerId="ADAL" clId="{C032DF5F-BC8A-4D0C-94A9-C5265F7026CB}" dt="2025-05-12T08:29:25.311" v="741" actId="26606"/>
          <ac:picMkLst>
            <pc:docMk/>
            <pc:sldMk cId="1856466152" sldId="277"/>
            <ac:picMk id="1028" creationId="{70A4DDB4-B1D3-EBA2-D55C-75820EB4134E}"/>
          </ac:picMkLst>
        </pc:picChg>
        <pc:cxnChg chg="add del">
          <ac:chgData name="Eilir Owen-griffiths" userId="d360e4a8-cf1e-4542-8524-c6d9389cf2a9" providerId="ADAL" clId="{C032DF5F-BC8A-4D0C-94A9-C5265F7026CB}" dt="2025-05-12T08:29:25.311" v="741" actId="26606"/>
          <ac:cxnSpMkLst>
            <pc:docMk/>
            <pc:sldMk cId="1856466152" sldId="277"/>
            <ac:cxnSpMk id="1037" creationId="{EE2E603F-4A95-4FE8-BB06-211DFD75DBEF}"/>
          </ac:cxnSpMkLst>
        </pc:cxnChg>
      </pc:sldChg>
      <pc:sldChg chg="addSp delSp modSp new mod ord setBg modClrScheme setClrOvrMap chgLayout modNotesTx">
        <pc:chgData name="Eilir Owen-griffiths" userId="d360e4a8-cf1e-4542-8524-c6d9389cf2a9" providerId="ADAL" clId="{C032DF5F-BC8A-4D0C-94A9-C5265F7026CB}" dt="2025-05-12T09:10:06.812" v="1920" actId="1076"/>
        <pc:sldMkLst>
          <pc:docMk/>
          <pc:sldMk cId="636931311" sldId="278"/>
        </pc:sldMkLst>
        <pc:spChg chg="add del mod ord">
          <ac:chgData name="Eilir Owen-griffiths" userId="d360e4a8-cf1e-4542-8524-c6d9389cf2a9" providerId="ADAL" clId="{C032DF5F-BC8A-4D0C-94A9-C5265F7026CB}" dt="2025-05-12T08:29:24.849" v="740" actId="700"/>
          <ac:spMkLst>
            <pc:docMk/>
            <pc:sldMk cId="636931311" sldId="278"/>
            <ac:spMk id="2" creationId="{42B8306C-3B0C-029A-4145-79D64760A48F}"/>
          </ac:spMkLst>
        </pc:spChg>
        <pc:spChg chg="add del mod ord">
          <ac:chgData name="Eilir Owen-griffiths" userId="d360e4a8-cf1e-4542-8524-c6d9389cf2a9" providerId="ADAL" clId="{C032DF5F-BC8A-4D0C-94A9-C5265F7026CB}" dt="2025-05-12T08:29:24.849" v="740" actId="700"/>
          <ac:spMkLst>
            <pc:docMk/>
            <pc:sldMk cId="636931311" sldId="278"/>
            <ac:spMk id="3" creationId="{717F694C-3B67-7465-DBD7-306BDBDF2E3F}"/>
          </ac:spMkLst>
        </pc:spChg>
        <pc:spChg chg="add del">
          <ac:chgData name="Eilir Owen-griffiths" userId="d360e4a8-cf1e-4542-8524-c6d9389cf2a9" providerId="ADAL" clId="{C032DF5F-BC8A-4D0C-94A9-C5265F7026CB}" dt="2025-05-12T08:29:24.849" v="740" actId="700"/>
          <ac:spMkLst>
            <pc:docMk/>
            <pc:sldMk cId="636931311" sldId="278"/>
            <ac:spMk id="4" creationId="{3003C3F2-ECE5-84BD-CD7A-FD5D9AA3DF81}"/>
          </ac:spMkLst>
        </pc:spChg>
        <pc:spChg chg="add del mod ord">
          <ac:chgData name="Eilir Owen-griffiths" userId="d360e4a8-cf1e-4542-8524-c6d9389cf2a9" providerId="ADAL" clId="{C032DF5F-BC8A-4D0C-94A9-C5265F7026CB}" dt="2025-05-12T08:29:24.849" v="740" actId="700"/>
          <ac:spMkLst>
            <pc:docMk/>
            <pc:sldMk cId="636931311" sldId="278"/>
            <ac:spMk id="5" creationId="{235FB2EF-52CF-50D4-07C8-AD4049F4B179}"/>
          </ac:spMkLst>
        </pc:spChg>
        <pc:spChg chg="add del mod ord">
          <ac:chgData name="Eilir Owen-griffiths" userId="d360e4a8-cf1e-4542-8524-c6d9389cf2a9" providerId="ADAL" clId="{C032DF5F-BC8A-4D0C-94A9-C5265F7026CB}" dt="2025-05-12T08:29:24.849" v="740" actId="700"/>
          <ac:spMkLst>
            <pc:docMk/>
            <pc:sldMk cId="636931311" sldId="278"/>
            <ac:spMk id="6" creationId="{A32BA450-D19D-F643-CC62-07CCE25E8C70}"/>
          </ac:spMkLst>
        </pc:spChg>
        <pc:spChg chg="add mod">
          <ac:chgData name="Eilir Owen-griffiths" userId="d360e4a8-cf1e-4542-8524-c6d9389cf2a9" providerId="ADAL" clId="{C032DF5F-BC8A-4D0C-94A9-C5265F7026CB}" dt="2025-05-12T09:10:06.812" v="1920" actId="1076"/>
          <ac:spMkLst>
            <pc:docMk/>
            <pc:sldMk cId="636931311" sldId="278"/>
            <ac:spMk id="8" creationId="{06344773-3D0F-2580-B6A5-3961B3AE8075}"/>
          </ac:spMkLst>
        </pc:spChg>
        <pc:spChg chg="add del">
          <ac:chgData name="Eilir Owen-griffiths" userId="d360e4a8-cf1e-4542-8524-c6d9389cf2a9" providerId="ADAL" clId="{C032DF5F-BC8A-4D0C-94A9-C5265F7026CB}" dt="2025-05-12T08:29:06.467" v="739" actId="26606"/>
          <ac:spMkLst>
            <pc:docMk/>
            <pc:sldMk cId="636931311" sldId="278"/>
            <ac:spMk id="2055" creationId="{33E93247-6229-44AB-A550-739E971E690B}"/>
          </ac:spMkLst>
        </pc:spChg>
        <pc:spChg chg="add del">
          <ac:chgData name="Eilir Owen-griffiths" userId="d360e4a8-cf1e-4542-8524-c6d9389cf2a9" providerId="ADAL" clId="{C032DF5F-BC8A-4D0C-94A9-C5265F7026CB}" dt="2025-05-12T08:29:06.467" v="739" actId="26606"/>
          <ac:spMkLst>
            <pc:docMk/>
            <pc:sldMk cId="636931311" sldId="278"/>
            <ac:spMk id="2057" creationId="{6BB6B482-ACCA-4938-8AEA-49D525C17221}"/>
          </ac:spMkLst>
        </pc:spChg>
        <pc:picChg chg="add mod ord">
          <ac:chgData name="Eilir Owen-griffiths" userId="d360e4a8-cf1e-4542-8524-c6d9389cf2a9" providerId="ADAL" clId="{C032DF5F-BC8A-4D0C-94A9-C5265F7026CB}" dt="2025-05-12T09:09:45.214" v="1917" actId="1076"/>
          <ac:picMkLst>
            <pc:docMk/>
            <pc:sldMk cId="636931311" sldId="278"/>
            <ac:picMk id="2050" creationId="{1EBD210A-1B5D-8F13-05AC-7C0311BD3BE0}"/>
          </ac:picMkLst>
        </pc:picChg>
        <pc:cxnChg chg="add del">
          <ac:chgData name="Eilir Owen-griffiths" userId="d360e4a8-cf1e-4542-8524-c6d9389cf2a9" providerId="ADAL" clId="{C032DF5F-BC8A-4D0C-94A9-C5265F7026CB}" dt="2025-05-12T08:29:06.467" v="739" actId="26606"/>
          <ac:cxnSpMkLst>
            <pc:docMk/>
            <pc:sldMk cId="636931311" sldId="278"/>
            <ac:cxnSpMk id="2059" creationId="{EE2E603F-4A95-4FE8-BB06-211DFD75DBEF}"/>
          </ac:cxnSpMkLst>
        </pc:cxnChg>
      </pc:sldChg>
      <pc:sldChg chg="addSp delSp modSp new mod setBg modClrScheme setClrOvrMap chgLayout modNotesTx">
        <pc:chgData name="Eilir Owen-griffiths" userId="d360e4a8-cf1e-4542-8524-c6d9389cf2a9" providerId="ADAL" clId="{C032DF5F-BC8A-4D0C-94A9-C5265F7026CB}" dt="2025-05-12T08:31:28.303" v="768" actId="1076"/>
        <pc:sldMkLst>
          <pc:docMk/>
          <pc:sldMk cId="4270131013" sldId="279"/>
        </pc:sldMkLst>
        <pc:spChg chg="del mod ord">
          <ac:chgData name="Eilir Owen-griffiths" userId="d360e4a8-cf1e-4542-8524-c6d9389cf2a9" providerId="ADAL" clId="{C032DF5F-BC8A-4D0C-94A9-C5265F7026CB}" dt="2025-05-12T08:28:22.845" v="725" actId="700"/>
          <ac:spMkLst>
            <pc:docMk/>
            <pc:sldMk cId="4270131013" sldId="279"/>
            <ac:spMk id="2" creationId="{103CB8FF-6EE1-075E-A7D9-98A5CBD5586F}"/>
          </ac:spMkLst>
        </pc:spChg>
        <pc:spChg chg="del mod ord">
          <ac:chgData name="Eilir Owen-griffiths" userId="d360e4a8-cf1e-4542-8524-c6d9389cf2a9" providerId="ADAL" clId="{C032DF5F-BC8A-4D0C-94A9-C5265F7026CB}" dt="2025-05-12T08:28:22.845" v="725" actId="700"/>
          <ac:spMkLst>
            <pc:docMk/>
            <pc:sldMk cId="4270131013" sldId="279"/>
            <ac:spMk id="3" creationId="{AB3A6A11-FC3D-1C68-7F54-308072E3F658}"/>
          </ac:spMkLst>
        </pc:spChg>
        <pc:spChg chg="del">
          <ac:chgData name="Eilir Owen-griffiths" userId="d360e4a8-cf1e-4542-8524-c6d9389cf2a9" providerId="ADAL" clId="{C032DF5F-BC8A-4D0C-94A9-C5265F7026CB}" dt="2025-05-12T08:28:22.845" v="725" actId="700"/>
          <ac:spMkLst>
            <pc:docMk/>
            <pc:sldMk cId="4270131013" sldId="279"/>
            <ac:spMk id="4" creationId="{408D1AE4-025A-B123-3637-743571097A5C}"/>
          </ac:spMkLst>
        </pc:spChg>
        <pc:spChg chg="add mod ord">
          <ac:chgData name="Eilir Owen-griffiths" userId="d360e4a8-cf1e-4542-8524-c6d9389cf2a9" providerId="ADAL" clId="{C032DF5F-BC8A-4D0C-94A9-C5265F7026CB}" dt="2025-05-12T08:29:26.054" v="743" actId="26606"/>
          <ac:spMkLst>
            <pc:docMk/>
            <pc:sldMk cId="4270131013" sldId="279"/>
            <ac:spMk id="5" creationId="{C2A13E71-5382-4C03-1C30-8FCF95042AE2}"/>
          </ac:spMkLst>
        </pc:spChg>
        <pc:spChg chg="add mod ord">
          <ac:chgData name="Eilir Owen-griffiths" userId="d360e4a8-cf1e-4542-8524-c6d9389cf2a9" providerId="ADAL" clId="{C032DF5F-BC8A-4D0C-94A9-C5265F7026CB}" dt="2025-05-12T08:29:26.054" v="743" actId="26606"/>
          <ac:spMkLst>
            <pc:docMk/>
            <pc:sldMk cId="4270131013" sldId="279"/>
            <ac:spMk id="6" creationId="{3AEF3C3D-1BE2-1BEB-1B01-6286F953E8DC}"/>
          </ac:spMkLst>
        </pc:spChg>
        <pc:spChg chg="add mod">
          <ac:chgData name="Eilir Owen-griffiths" userId="d360e4a8-cf1e-4542-8524-c6d9389cf2a9" providerId="ADAL" clId="{C032DF5F-BC8A-4D0C-94A9-C5265F7026CB}" dt="2025-05-12T08:31:28.303" v="768" actId="1076"/>
          <ac:spMkLst>
            <pc:docMk/>
            <pc:sldMk cId="4270131013" sldId="279"/>
            <ac:spMk id="8" creationId="{A6DC09DC-C53E-6C1A-D16C-229608405587}"/>
          </ac:spMkLst>
        </pc:spChg>
        <pc:spChg chg="add del">
          <ac:chgData name="Eilir Owen-griffiths" userId="d360e4a8-cf1e-4542-8524-c6d9389cf2a9" providerId="ADAL" clId="{C032DF5F-BC8A-4D0C-94A9-C5265F7026CB}" dt="2025-05-12T08:28:28.543" v="727" actId="26606"/>
          <ac:spMkLst>
            <pc:docMk/>
            <pc:sldMk cId="4270131013" sldId="279"/>
            <ac:spMk id="3079" creationId="{33E93247-6229-44AB-A550-739E971E690B}"/>
          </ac:spMkLst>
        </pc:spChg>
        <pc:spChg chg="add del">
          <ac:chgData name="Eilir Owen-griffiths" userId="d360e4a8-cf1e-4542-8524-c6d9389cf2a9" providerId="ADAL" clId="{C032DF5F-BC8A-4D0C-94A9-C5265F7026CB}" dt="2025-05-12T08:28:28.543" v="727" actId="26606"/>
          <ac:spMkLst>
            <pc:docMk/>
            <pc:sldMk cId="4270131013" sldId="279"/>
            <ac:spMk id="3081" creationId="{612349FF-7742-42ED-ADF3-238B5DDD176C}"/>
          </ac:spMkLst>
        </pc:spChg>
        <pc:spChg chg="add del">
          <ac:chgData name="Eilir Owen-griffiths" userId="d360e4a8-cf1e-4542-8524-c6d9389cf2a9" providerId="ADAL" clId="{C032DF5F-BC8A-4D0C-94A9-C5265F7026CB}" dt="2025-05-12T08:29:26.054" v="743" actId="26606"/>
          <ac:spMkLst>
            <pc:docMk/>
            <pc:sldMk cId="4270131013" sldId="279"/>
            <ac:spMk id="3084" creationId="{33E93247-6229-44AB-A550-739E971E690B}"/>
          </ac:spMkLst>
        </pc:spChg>
        <pc:spChg chg="add del">
          <ac:chgData name="Eilir Owen-griffiths" userId="d360e4a8-cf1e-4542-8524-c6d9389cf2a9" providerId="ADAL" clId="{C032DF5F-BC8A-4D0C-94A9-C5265F7026CB}" dt="2025-05-12T08:29:26.054" v="743" actId="26606"/>
          <ac:spMkLst>
            <pc:docMk/>
            <pc:sldMk cId="4270131013" sldId="279"/>
            <ac:spMk id="3085" creationId="{6BB6B482-ACCA-4938-8AEA-49D525C17221}"/>
          </ac:spMkLst>
        </pc:spChg>
        <pc:picChg chg="add del mod ord">
          <ac:chgData name="Eilir Owen-griffiths" userId="d360e4a8-cf1e-4542-8524-c6d9389cf2a9" providerId="ADAL" clId="{C032DF5F-BC8A-4D0C-94A9-C5265F7026CB}" dt="2025-05-12T08:29:26.054" v="743" actId="26606"/>
          <ac:picMkLst>
            <pc:docMk/>
            <pc:sldMk cId="4270131013" sldId="279"/>
            <ac:picMk id="3074" creationId="{854FC592-640A-D4FB-5F60-94CB4BFA99B4}"/>
          </ac:picMkLst>
        </pc:picChg>
        <pc:cxnChg chg="add del">
          <ac:chgData name="Eilir Owen-griffiths" userId="d360e4a8-cf1e-4542-8524-c6d9389cf2a9" providerId="ADAL" clId="{C032DF5F-BC8A-4D0C-94A9-C5265F7026CB}" dt="2025-05-12T08:29:26.054" v="743" actId="26606"/>
          <ac:cxnSpMkLst>
            <pc:docMk/>
            <pc:sldMk cId="4270131013" sldId="279"/>
            <ac:cxnSpMk id="3083" creationId="{EE2E603F-4A95-4FE8-BB06-211DFD75DBEF}"/>
          </ac:cxnSpMkLst>
        </pc:cxnChg>
      </pc:sldChg>
      <pc:sldChg chg="addSp delSp modSp new mod setBg modClrScheme chgLayout">
        <pc:chgData name="Eilir Owen-griffiths" userId="d360e4a8-cf1e-4542-8524-c6d9389cf2a9" providerId="ADAL" clId="{C032DF5F-BC8A-4D0C-94A9-C5265F7026CB}" dt="2025-05-12T09:32:54.305" v="2076" actId="6549"/>
        <pc:sldMkLst>
          <pc:docMk/>
          <pc:sldMk cId="1280684798" sldId="280"/>
        </pc:sldMkLst>
        <pc:spChg chg="mod ord">
          <ac:chgData name="Eilir Owen-griffiths" userId="d360e4a8-cf1e-4542-8524-c6d9389cf2a9" providerId="ADAL" clId="{C032DF5F-BC8A-4D0C-94A9-C5265F7026CB}" dt="2025-05-12T09:32:54.305" v="2076" actId="6549"/>
          <ac:spMkLst>
            <pc:docMk/>
            <pc:sldMk cId="1280684798" sldId="280"/>
            <ac:spMk id="2" creationId="{5186F652-277C-2A05-8FA9-A3947AD2C787}"/>
          </ac:spMkLst>
        </pc:spChg>
        <pc:spChg chg="del mod ord">
          <ac:chgData name="Eilir Owen-griffiths" userId="d360e4a8-cf1e-4542-8524-c6d9389cf2a9" providerId="ADAL" clId="{C032DF5F-BC8A-4D0C-94A9-C5265F7026CB}" dt="2025-05-12T09:01:50.339" v="1747" actId="700"/>
          <ac:spMkLst>
            <pc:docMk/>
            <pc:sldMk cId="1280684798" sldId="280"/>
            <ac:spMk id="3" creationId="{E859E26A-AAEA-08EA-E2DE-F2637DA8137B}"/>
          </ac:spMkLst>
        </pc:spChg>
        <pc:spChg chg="add del mod ord">
          <ac:chgData name="Eilir Owen-griffiths" userId="d360e4a8-cf1e-4542-8524-c6d9389cf2a9" providerId="ADAL" clId="{C032DF5F-BC8A-4D0C-94A9-C5265F7026CB}" dt="2025-05-12T09:02:43.077" v="1771" actId="26606"/>
          <ac:spMkLst>
            <pc:docMk/>
            <pc:sldMk cId="1280684798" sldId="280"/>
            <ac:spMk id="4" creationId="{858721E4-1FB6-A406-3123-FB8BB49A70F5}"/>
          </ac:spMkLst>
        </pc:spChg>
        <pc:spChg chg="add mod">
          <ac:chgData name="Eilir Owen-griffiths" userId="d360e4a8-cf1e-4542-8524-c6d9389cf2a9" providerId="ADAL" clId="{C032DF5F-BC8A-4D0C-94A9-C5265F7026CB}" dt="2025-05-12T09:22:41.721" v="2010"/>
          <ac:spMkLst>
            <pc:docMk/>
            <pc:sldMk cId="1280684798" sldId="280"/>
            <ac:spMk id="5" creationId="{9DC61137-7204-2729-0A05-D72594B6A87C}"/>
          </ac:spMkLst>
        </pc:spChg>
        <pc:spChg chg="add mod">
          <ac:chgData name="Eilir Owen-griffiths" userId="d360e4a8-cf1e-4542-8524-c6d9389cf2a9" providerId="ADAL" clId="{C032DF5F-BC8A-4D0C-94A9-C5265F7026CB}" dt="2025-05-12T09:24:32.726" v="2045" actId="20577"/>
          <ac:spMkLst>
            <pc:docMk/>
            <pc:sldMk cId="1280684798" sldId="280"/>
            <ac:spMk id="7" creationId="{C1BCB53F-5974-6D61-54F8-8DEC0C0B57A3}"/>
          </ac:spMkLst>
        </pc:spChg>
        <pc:spChg chg="add mod">
          <ac:chgData name="Eilir Owen-griffiths" userId="d360e4a8-cf1e-4542-8524-c6d9389cf2a9" providerId="ADAL" clId="{C032DF5F-BC8A-4D0C-94A9-C5265F7026CB}" dt="2025-05-12T09:24:47.845" v="2061" actId="20577"/>
          <ac:spMkLst>
            <pc:docMk/>
            <pc:sldMk cId="1280684798" sldId="280"/>
            <ac:spMk id="9" creationId="{9770F674-794A-6051-CF54-834BA0D874A3}"/>
          </ac:spMkLst>
        </pc:spChg>
        <pc:spChg chg="add del">
          <ac:chgData name="Eilir Owen-griffiths" userId="d360e4a8-cf1e-4542-8524-c6d9389cf2a9" providerId="ADAL" clId="{C032DF5F-BC8A-4D0C-94A9-C5265F7026CB}" dt="2025-05-12T09:02:37.267" v="1768" actId="26606"/>
          <ac:spMkLst>
            <pc:docMk/>
            <pc:sldMk cId="1280684798" sldId="280"/>
            <ac:spMk id="10" creationId="{F68B2C62-7648-4430-90D5-AE0F252AF113}"/>
          </ac:spMkLst>
        </pc:spChg>
        <pc:spChg chg="add del">
          <ac:chgData name="Eilir Owen-griffiths" userId="d360e4a8-cf1e-4542-8524-c6d9389cf2a9" providerId="ADAL" clId="{C032DF5F-BC8A-4D0C-94A9-C5265F7026CB}" dt="2025-05-12T09:02:43.068" v="1770" actId="26606"/>
          <ac:spMkLst>
            <pc:docMk/>
            <pc:sldMk cId="1280684798" sldId="280"/>
            <ac:spMk id="16" creationId="{F68B2C62-7648-4430-90D5-AE0F252AF113}"/>
          </ac:spMkLst>
        </pc:spChg>
        <pc:spChg chg="add">
          <ac:chgData name="Eilir Owen-griffiths" userId="d360e4a8-cf1e-4542-8524-c6d9389cf2a9" providerId="ADAL" clId="{C032DF5F-BC8A-4D0C-94A9-C5265F7026CB}" dt="2025-05-12T09:02:43.077" v="1771" actId="26606"/>
          <ac:spMkLst>
            <pc:docMk/>
            <pc:sldMk cId="1280684798" sldId="280"/>
            <ac:spMk id="20" creationId="{E49D7415-2F11-44C2-B6AA-13A25B6814B9}"/>
          </ac:spMkLst>
        </pc:spChg>
        <pc:spChg chg="add mod">
          <ac:chgData name="Eilir Owen-griffiths" userId="d360e4a8-cf1e-4542-8524-c6d9389cf2a9" providerId="ADAL" clId="{C032DF5F-BC8A-4D0C-94A9-C5265F7026CB}" dt="2025-05-12T09:21:28.346" v="2007" actId="20577"/>
          <ac:spMkLst>
            <pc:docMk/>
            <pc:sldMk cId="1280684798" sldId="280"/>
            <ac:spMk id="22" creationId="{858721E4-1FB6-A406-3123-FB8BB49A70F5}"/>
          </ac:spMkLst>
        </pc:spChg>
        <pc:graphicFrameChg chg="add del">
          <ac:chgData name="Eilir Owen-griffiths" userId="d360e4a8-cf1e-4542-8524-c6d9389cf2a9" providerId="ADAL" clId="{C032DF5F-BC8A-4D0C-94A9-C5265F7026CB}" dt="2025-05-12T09:02:37.267" v="1768" actId="26606"/>
          <ac:graphicFrameMkLst>
            <pc:docMk/>
            <pc:sldMk cId="1280684798" sldId="280"/>
            <ac:graphicFrameMk id="6" creationId="{5DB9FF88-50C1-0ACB-73E9-090E3A0EC69A}"/>
          </ac:graphicFrameMkLst>
        </pc:graphicFrameChg>
        <pc:graphicFrameChg chg="add del">
          <ac:chgData name="Eilir Owen-griffiths" userId="d360e4a8-cf1e-4542-8524-c6d9389cf2a9" providerId="ADAL" clId="{C032DF5F-BC8A-4D0C-94A9-C5265F7026CB}" dt="2025-05-12T09:02:43.068" v="1770" actId="26606"/>
          <ac:graphicFrameMkLst>
            <pc:docMk/>
            <pc:sldMk cId="1280684798" sldId="280"/>
            <ac:graphicFrameMk id="18" creationId="{E385ED7C-6244-9437-9EDF-6E639EFD4C2C}"/>
          </ac:graphicFrameMkLst>
        </pc:graphicFrameChg>
        <pc:picChg chg="add del">
          <ac:chgData name="Eilir Owen-griffiths" userId="d360e4a8-cf1e-4542-8524-c6d9389cf2a9" providerId="ADAL" clId="{C032DF5F-BC8A-4D0C-94A9-C5265F7026CB}" dt="2025-05-12T09:18:37.416" v="1971" actId="478"/>
          <ac:picMkLst>
            <pc:docMk/>
            <pc:sldMk cId="1280684798" sldId="280"/>
            <ac:picMk id="24" creationId="{16463747-D23A-9852-D20C-95F05BEAB538}"/>
          </ac:picMkLst>
        </pc:picChg>
        <pc:picChg chg="add mod">
          <ac:chgData name="Eilir Owen-griffiths" userId="d360e4a8-cf1e-4542-8524-c6d9389cf2a9" providerId="ADAL" clId="{C032DF5F-BC8A-4D0C-94A9-C5265F7026CB}" dt="2025-05-12T08:34:31.555" v="770"/>
          <ac:picMkLst>
            <pc:docMk/>
            <pc:sldMk cId="1280684798" sldId="280"/>
            <ac:picMk id="4098" creationId="{A4946034-ABB8-45B7-8937-FAE686E791B4}"/>
          </ac:picMkLst>
        </pc:picChg>
        <pc:cxnChg chg="add del">
          <ac:chgData name="Eilir Owen-griffiths" userId="d360e4a8-cf1e-4542-8524-c6d9389cf2a9" providerId="ADAL" clId="{C032DF5F-BC8A-4D0C-94A9-C5265F7026CB}" dt="2025-05-12T09:02:37.267" v="1768" actId="26606"/>
          <ac:cxnSpMkLst>
            <pc:docMk/>
            <pc:sldMk cId="1280684798" sldId="280"/>
            <ac:cxnSpMk id="12" creationId="{AAD0195E-7F27-4D06-9427-0C121D721A14}"/>
          </ac:cxnSpMkLst>
        </pc:cxnChg>
        <pc:cxnChg chg="add del">
          <ac:chgData name="Eilir Owen-griffiths" userId="d360e4a8-cf1e-4542-8524-c6d9389cf2a9" providerId="ADAL" clId="{C032DF5F-BC8A-4D0C-94A9-C5265F7026CB}" dt="2025-05-12T09:02:37.267" v="1768" actId="26606"/>
          <ac:cxnSpMkLst>
            <pc:docMk/>
            <pc:sldMk cId="1280684798" sldId="280"/>
            <ac:cxnSpMk id="14" creationId="{9D74C2FC-3228-4FC1-B97B-87AD35508D91}"/>
          </ac:cxnSpMkLst>
        </pc:cxnChg>
        <pc:cxnChg chg="add del">
          <ac:chgData name="Eilir Owen-griffiths" userId="d360e4a8-cf1e-4542-8524-c6d9389cf2a9" providerId="ADAL" clId="{C032DF5F-BC8A-4D0C-94A9-C5265F7026CB}" dt="2025-05-12T09:02:43.068" v="1770" actId="26606"/>
          <ac:cxnSpMkLst>
            <pc:docMk/>
            <pc:sldMk cId="1280684798" sldId="280"/>
            <ac:cxnSpMk id="17" creationId="{4BFD5B9F-5FB6-467D-83D5-DF82F1907354}"/>
          </ac:cxnSpMkLst>
        </pc:cxnChg>
        <pc:cxnChg chg="add">
          <ac:chgData name="Eilir Owen-griffiths" userId="d360e4a8-cf1e-4542-8524-c6d9389cf2a9" providerId="ADAL" clId="{C032DF5F-BC8A-4D0C-94A9-C5265F7026CB}" dt="2025-05-12T09:02:43.077" v="1771" actId="26606"/>
          <ac:cxnSpMkLst>
            <pc:docMk/>
            <pc:sldMk cId="1280684798" sldId="280"/>
            <ac:cxnSpMk id="21" creationId="{D2E57F3D-33BE-4306-87E6-245763719516}"/>
          </ac:cxnSpMkLst>
        </pc:cxnChg>
        <pc:cxnChg chg="add">
          <ac:chgData name="Eilir Owen-griffiths" userId="d360e4a8-cf1e-4542-8524-c6d9389cf2a9" providerId="ADAL" clId="{C032DF5F-BC8A-4D0C-94A9-C5265F7026CB}" dt="2025-05-12T09:02:43.077" v="1771" actId="26606"/>
          <ac:cxnSpMkLst>
            <pc:docMk/>
            <pc:sldMk cId="1280684798" sldId="280"/>
            <ac:cxnSpMk id="23" creationId="{CBA3C59D-8641-484F-A35C-361AD7E1553B}"/>
          </ac:cxnSpMkLst>
        </pc:cxnChg>
      </pc:sldChg>
      <pc:sldChg chg="addSp delSp modSp new mod setBg modClrScheme chgLayout">
        <pc:chgData name="Eilir Owen-griffiths" userId="d360e4a8-cf1e-4542-8524-c6d9389cf2a9" providerId="ADAL" clId="{C032DF5F-BC8A-4D0C-94A9-C5265F7026CB}" dt="2025-05-12T09:10:33.799" v="1921"/>
        <pc:sldMkLst>
          <pc:docMk/>
          <pc:sldMk cId="1429485710" sldId="281"/>
        </pc:sldMkLst>
        <pc:spChg chg="del mod ord">
          <ac:chgData name="Eilir Owen-griffiths" userId="d360e4a8-cf1e-4542-8524-c6d9389cf2a9" providerId="ADAL" clId="{C032DF5F-BC8A-4D0C-94A9-C5265F7026CB}" dt="2025-05-12T08:38:32.912" v="973" actId="700"/>
          <ac:spMkLst>
            <pc:docMk/>
            <pc:sldMk cId="1429485710" sldId="281"/>
            <ac:spMk id="2" creationId="{3ABAAEE0-75C7-4AAE-DC94-E160964E7B2F}"/>
          </ac:spMkLst>
        </pc:spChg>
        <pc:spChg chg="del mod ord">
          <ac:chgData name="Eilir Owen-griffiths" userId="d360e4a8-cf1e-4542-8524-c6d9389cf2a9" providerId="ADAL" clId="{C032DF5F-BC8A-4D0C-94A9-C5265F7026CB}" dt="2025-05-12T08:38:32.912" v="973" actId="700"/>
          <ac:spMkLst>
            <pc:docMk/>
            <pc:sldMk cId="1429485710" sldId="281"/>
            <ac:spMk id="3" creationId="{EB0E25A4-9DC4-EAD4-5E65-CC92BC0D9CE5}"/>
          </ac:spMkLst>
        </pc:spChg>
        <pc:spChg chg="del mod ord">
          <ac:chgData name="Eilir Owen-griffiths" userId="d360e4a8-cf1e-4542-8524-c6d9389cf2a9" providerId="ADAL" clId="{C032DF5F-BC8A-4D0C-94A9-C5265F7026CB}" dt="2025-05-12T08:38:36.406" v="974" actId="26606"/>
          <ac:spMkLst>
            <pc:docMk/>
            <pc:sldMk cId="1429485710" sldId="281"/>
            <ac:spMk id="4" creationId="{AA4302C0-5CFB-B676-7316-34413245164A}"/>
          </ac:spMkLst>
        </pc:spChg>
        <pc:spChg chg="add mod ord">
          <ac:chgData name="Eilir Owen-griffiths" userId="d360e4a8-cf1e-4542-8524-c6d9389cf2a9" providerId="ADAL" clId="{C032DF5F-BC8A-4D0C-94A9-C5265F7026CB}" dt="2025-05-12T08:39:04.964" v="1001" actId="20577"/>
          <ac:spMkLst>
            <pc:docMk/>
            <pc:sldMk cId="1429485710" sldId="281"/>
            <ac:spMk id="5" creationId="{0E938DDE-A8F4-ADC4-C203-047BF300C880}"/>
          </ac:spMkLst>
        </pc:spChg>
        <pc:spChg chg="add">
          <ac:chgData name="Eilir Owen-griffiths" userId="d360e4a8-cf1e-4542-8524-c6d9389cf2a9" providerId="ADAL" clId="{C032DF5F-BC8A-4D0C-94A9-C5265F7026CB}" dt="2025-05-12T08:38:36.406" v="974" actId="26606"/>
          <ac:spMkLst>
            <pc:docMk/>
            <pc:sldMk cId="1429485710" sldId="281"/>
            <ac:spMk id="11" creationId="{F68B2C62-7648-4430-90D5-AE0F252AF113}"/>
          </ac:spMkLst>
        </pc:spChg>
        <pc:graphicFrameChg chg="add">
          <ac:chgData name="Eilir Owen-griffiths" userId="d360e4a8-cf1e-4542-8524-c6d9389cf2a9" providerId="ADAL" clId="{C032DF5F-BC8A-4D0C-94A9-C5265F7026CB}" dt="2025-05-12T08:38:36.406" v="974" actId="26606"/>
          <ac:graphicFrameMkLst>
            <pc:docMk/>
            <pc:sldMk cId="1429485710" sldId="281"/>
            <ac:graphicFrameMk id="7" creationId="{0C7AFE17-F7D7-D3FD-C8CC-A9AB1E23C4AC}"/>
          </ac:graphicFrameMkLst>
        </pc:graphicFrameChg>
        <pc:cxnChg chg="add">
          <ac:chgData name="Eilir Owen-griffiths" userId="d360e4a8-cf1e-4542-8524-c6d9389cf2a9" providerId="ADAL" clId="{C032DF5F-BC8A-4D0C-94A9-C5265F7026CB}" dt="2025-05-12T08:38:36.406" v="974" actId="26606"/>
          <ac:cxnSpMkLst>
            <pc:docMk/>
            <pc:sldMk cId="1429485710" sldId="281"/>
            <ac:cxnSpMk id="13" creationId="{AAD0195E-7F27-4D06-9427-0C121D721A14}"/>
          </ac:cxnSpMkLst>
        </pc:cxnChg>
        <pc:cxnChg chg="add">
          <ac:chgData name="Eilir Owen-griffiths" userId="d360e4a8-cf1e-4542-8524-c6d9389cf2a9" providerId="ADAL" clId="{C032DF5F-BC8A-4D0C-94A9-C5265F7026CB}" dt="2025-05-12T08:38:36.406" v="974" actId="26606"/>
          <ac:cxnSpMkLst>
            <pc:docMk/>
            <pc:sldMk cId="1429485710" sldId="281"/>
            <ac:cxnSpMk id="15" creationId="{9D74C2FC-3228-4FC1-B97B-87AD35508D91}"/>
          </ac:cxnSpMkLst>
        </pc:cxnChg>
      </pc:sldChg>
      <pc:sldChg chg="addSp delSp modSp new mod ord setBg modClrScheme chgLayout">
        <pc:chgData name="Eilir Owen-griffiths" userId="d360e4a8-cf1e-4542-8524-c6d9389cf2a9" providerId="ADAL" clId="{C032DF5F-BC8A-4D0C-94A9-C5265F7026CB}" dt="2025-05-12T09:33:00.624" v="2077" actId="113"/>
        <pc:sldMkLst>
          <pc:docMk/>
          <pc:sldMk cId="2819936231" sldId="282"/>
        </pc:sldMkLst>
        <pc:spChg chg="mod ord">
          <ac:chgData name="Eilir Owen-griffiths" userId="d360e4a8-cf1e-4542-8524-c6d9389cf2a9" providerId="ADAL" clId="{C032DF5F-BC8A-4D0C-94A9-C5265F7026CB}" dt="2025-05-12T09:33:00.624" v="2077" actId="113"/>
          <ac:spMkLst>
            <pc:docMk/>
            <pc:sldMk cId="2819936231" sldId="282"/>
            <ac:spMk id="2" creationId="{7C7B1CBB-D240-788A-693C-B381124894E2}"/>
          </ac:spMkLst>
        </pc:spChg>
        <pc:spChg chg="add del">
          <ac:chgData name="Eilir Owen-griffiths" userId="d360e4a8-cf1e-4542-8524-c6d9389cf2a9" providerId="ADAL" clId="{C032DF5F-BC8A-4D0C-94A9-C5265F7026CB}" dt="2025-05-12T08:51:21.149" v="1192" actId="931"/>
          <ac:spMkLst>
            <pc:docMk/>
            <pc:sldMk cId="2819936231" sldId="282"/>
            <ac:spMk id="3" creationId="{EFBEACBA-7205-3317-57D1-65B08AFD9113}"/>
          </ac:spMkLst>
        </pc:spChg>
        <pc:spChg chg="mod ord">
          <ac:chgData name="Eilir Owen-griffiths" userId="d360e4a8-cf1e-4542-8524-c6d9389cf2a9" providerId="ADAL" clId="{C032DF5F-BC8A-4D0C-94A9-C5265F7026CB}" dt="2025-05-12T09:02:18.189" v="1765" actId="313"/>
          <ac:spMkLst>
            <pc:docMk/>
            <pc:sldMk cId="2819936231" sldId="282"/>
            <ac:spMk id="4" creationId="{B40995B2-E7D4-B9E9-365F-ADFCB5625591}"/>
          </ac:spMkLst>
        </pc:spChg>
        <pc:spChg chg="add del">
          <ac:chgData name="Eilir Owen-griffiths" userId="d360e4a8-cf1e-4542-8524-c6d9389cf2a9" providerId="ADAL" clId="{C032DF5F-BC8A-4D0C-94A9-C5265F7026CB}" dt="2025-05-12T09:01:06.020" v="1717" actId="26606"/>
          <ac:spMkLst>
            <pc:docMk/>
            <pc:sldMk cId="2819936231" sldId="282"/>
            <ac:spMk id="10" creationId="{E49D7415-2F11-44C2-B6AA-13A25B6814B9}"/>
          </ac:spMkLst>
        </pc:spChg>
        <pc:spChg chg="add del">
          <ac:chgData name="Eilir Owen-griffiths" userId="d360e4a8-cf1e-4542-8524-c6d9389cf2a9" providerId="ADAL" clId="{C032DF5F-BC8A-4D0C-94A9-C5265F7026CB}" dt="2025-05-12T08:58:58.328" v="1665" actId="26606"/>
          <ac:spMkLst>
            <pc:docMk/>
            <pc:sldMk cId="2819936231" sldId="282"/>
            <ac:spMk id="13" creationId="{E49D7415-2F11-44C2-B6AA-13A25B6814B9}"/>
          </ac:spMkLst>
        </pc:spChg>
        <pc:spChg chg="add">
          <ac:chgData name="Eilir Owen-griffiths" userId="d360e4a8-cf1e-4542-8524-c6d9389cf2a9" providerId="ADAL" clId="{C032DF5F-BC8A-4D0C-94A9-C5265F7026CB}" dt="2025-05-12T09:02:00.838" v="1751" actId="26606"/>
          <ac:spMkLst>
            <pc:docMk/>
            <pc:sldMk cId="2819936231" sldId="282"/>
            <ac:spMk id="14" creationId="{E49D7415-2F11-44C2-B6AA-13A25B6814B9}"/>
          </ac:spMkLst>
        </pc:spChg>
        <pc:picChg chg="add mod">
          <ac:chgData name="Eilir Owen-griffiths" userId="d360e4a8-cf1e-4542-8524-c6d9389cf2a9" providerId="ADAL" clId="{C032DF5F-BC8A-4D0C-94A9-C5265F7026CB}" dt="2025-05-12T08:50:59.803" v="1191" actId="931"/>
          <ac:picMkLst>
            <pc:docMk/>
            <pc:sldMk cId="2819936231" sldId="282"/>
            <ac:picMk id="6" creationId="{E900EF17-10B1-0330-3523-B955A2C22722}"/>
          </ac:picMkLst>
        </pc:picChg>
        <pc:picChg chg="add mod ord">
          <ac:chgData name="Eilir Owen-griffiths" userId="d360e4a8-cf1e-4542-8524-c6d9389cf2a9" providerId="ADAL" clId="{C032DF5F-BC8A-4D0C-94A9-C5265F7026CB}" dt="2025-05-12T09:02:00.838" v="1751" actId="26606"/>
          <ac:picMkLst>
            <pc:docMk/>
            <pc:sldMk cId="2819936231" sldId="282"/>
            <ac:picMk id="8" creationId="{C88F7600-548E-FB67-CB66-051C4D27391A}"/>
          </ac:picMkLst>
        </pc:picChg>
        <pc:cxnChg chg="add del">
          <ac:chgData name="Eilir Owen-griffiths" userId="d360e4a8-cf1e-4542-8524-c6d9389cf2a9" providerId="ADAL" clId="{C032DF5F-BC8A-4D0C-94A9-C5265F7026CB}" dt="2025-05-12T09:01:06.020" v="1717" actId="26606"/>
          <ac:cxnSpMkLst>
            <pc:docMk/>
            <pc:sldMk cId="2819936231" sldId="282"/>
            <ac:cxnSpMk id="11" creationId="{8E813B4C-6731-0B72-5252-A79AB0E20B58}"/>
          </ac:cxnSpMkLst>
        </pc:cxnChg>
        <pc:cxnChg chg="add del">
          <ac:chgData name="Eilir Owen-griffiths" userId="d360e4a8-cf1e-4542-8524-c6d9389cf2a9" providerId="ADAL" clId="{C032DF5F-BC8A-4D0C-94A9-C5265F7026CB}" dt="2025-05-12T09:01:06.020" v="1717" actId="26606"/>
          <ac:cxnSpMkLst>
            <pc:docMk/>
            <pc:sldMk cId="2819936231" sldId="282"/>
            <ac:cxnSpMk id="12" creationId="{6E0E8146-6E65-2E6C-0C86-547E3C925406}"/>
          </ac:cxnSpMkLst>
        </pc:cxnChg>
        <pc:cxnChg chg="add del">
          <ac:chgData name="Eilir Owen-griffiths" userId="d360e4a8-cf1e-4542-8524-c6d9389cf2a9" providerId="ADAL" clId="{C032DF5F-BC8A-4D0C-94A9-C5265F7026CB}" dt="2025-05-12T08:58:58.328" v="1665" actId="26606"/>
          <ac:cxnSpMkLst>
            <pc:docMk/>
            <pc:sldMk cId="2819936231" sldId="282"/>
            <ac:cxnSpMk id="15" creationId="{8E813B4C-6731-0B72-5252-A79AB0E20B58}"/>
          </ac:cxnSpMkLst>
        </pc:cxnChg>
        <pc:cxnChg chg="add">
          <ac:chgData name="Eilir Owen-griffiths" userId="d360e4a8-cf1e-4542-8524-c6d9389cf2a9" providerId="ADAL" clId="{C032DF5F-BC8A-4D0C-94A9-C5265F7026CB}" dt="2025-05-12T09:02:00.838" v="1751" actId="26606"/>
          <ac:cxnSpMkLst>
            <pc:docMk/>
            <pc:sldMk cId="2819936231" sldId="282"/>
            <ac:cxnSpMk id="16" creationId="{8E813B4C-6731-0B72-5252-A79AB0E20B58}"/>
          </ac:cxnSpMkLst>
        </pc:cxnChg>
        <pc:cxnChg chg="add del">
          <ac:chgData name="Eilir Owen-griffiths" userId="d360e4a8-cf1e-4542-8524-c6d9389cf2a9" providerId="ADAL" clId="{C032DF5F-BC8A-4D0C-94A9-C5265F7026CB}" dt="2025-05-12T08:58:58.328" v="1665" actId="26606"/>
          <ac:cxnSpMkLst>
            <pc:docMk/>
            <pc:sldMk cId="2819936231" sldId="282"/>
            <ac:cxnSpMk id="17" creationId="{6E0E8146-6E65-2E6C-0C86-547E3C925406}"/>
          </ac:cxnSpMkLst>
        </pc:cxnChg>
        <pc:cxnChg chg="add">
          <ac:chgData name="Eilir Owen-griffiths" userId="d360e4a8-cf1e-4542-8524-c6d9389cf2a9" providerId="ADAL" clId="{C032DF5F-BC8A-4D0C-94A9-C5265F7026CB}" dt="2025-05-12T09:02:00.838" v="1751" actId="26606"/>
          <ac:cxnSpMkLst>
            <pc:docMk/>
            <pc:sldMk cId="2819936231" sldId="282"/>
            <ac:cxnSpMk id="18" creationId="{6E0E8146-6E65-2E6C-0C86-547E3C925406}"/>
          </ac:cxnSpMkLst>
        </pc:cxnChg>
      </pc:sldChg>
      <pc:sldChg chg="addSp delSp modSp new mod setBg modClrScheme chgLayout">
        <pc:chgData name="Eilir Owen-griffiths" userId="d360e4a8-cf1e-4542-8524-c6d9389cf2a9" providerId="ADAL" clId="{C032DF5F-BC8A-4D0C-94A9-C5265F7026CB}" dt="2025-05-12T09:10:33.799" v="1921"/>
        <pc:sldMkLst>
          <pc:docMk/>
          <pc:sldMk cId="2058243699" sldId="283"/>
        </pc:sldMkLst>
        <pc:spChg chg="del mod ord">
          <ac:chgData name="Eilir Owen-griffiths" userId="d360e4a8-cf1e-4542-8524-c6d9389cf2a9" providerId="ADAL" clId="{C032DF5F-BC8A-4D0C-94A9-C5265F7026CB}" dt="2025-05-12T09:01:53.997" v="1748" actId="700"/>
          <ac:spMkLst>
            <pc:docMk/>
            <pc:sldMk cId="2058243699" sldId="283"/>
            <ac:spMk id="2" creationId="{B0B9AFDA-BD30-03B7-1FF4-D5286826D13E}"/>
          </ac:spMkLst>
        </pc:spChg>
        <pc:spChg chg="del mod ord">
          <ac:chgData name="Eilir Owen-griffiths" userId="d360e4a8-cf1e-4542-8524-c6d9389cf2a9" providerId="ADAL" clId="{C032DF5F-BC8A-4D0C-94A9-C5265F7026CB}" dt="2025-05-12T09:01:53.997" v="1748" actId="700"/>
          <ac:spMkLst>
            <pc:docMk/>
            <pc:sldMk cId="2058243699" sldId="283"/>
            <ac:spMk id="3" creationId="{7A3D24B6-2413-9DB0-FD17-46E85BAA2E64}"/>
          </ac:spMkLst>
        </pc:spChg>
        <pc:spChg chg="mod ord">
          <ac:chgData name="Eilir Owen-griffiths" userId="d360e4a8-cf1e-4542-8524-c6d9389cf2a9" providerId="ADAL" clId="{C032DF5F-BC8A-4D0C-94A9-C5265F7026CB}" dt="2025-05-12T09:02:25.900" v="1766" actId="26606"/>
          <ac:spMkLst>
            <pc:docMk/>
            <pc:sldMk cId="2058243699" sldId="283"/>
            <ac:spMk id="4" creationId="{35F2A3EC-357E-774F-735F-139345DDD259}"/>
          </ac:spMkLst>
        </pc:spChg>
        <pc:spChg chg="add mod ord">
          <ac:chgData name="Eilir Owen-griffiths" userId="d360e4a8-cf1e-4542-8524-c6d9389cf2a9" providerId="ADAL" clId="{C032DF5F-BC8A-4D0C-94A9-C5265F7026CB}" dt="2025-05-12T09:02:25.900" v="1766" actId="26606"/>
          <ac:spMkLst>
            <pc:docMk/>
            <pc:sldMk cId="2058243699" sldId="283"/>
            <ac:spMk id="5" creationId="{83B4F2D1-0EA8-7730-D2DF-D3C914079657}"/>
          </ac:spMkLst>
        </pc:spChg>
        <pc:spChg chg="add">
          <ac:chgData name="Eilir Owen-griffiths" userId="d360e4a8-cf1e-4542-8524-c6d9389cf2a9" providerId="ADAL" clId="{C032DF5F-BC8A-4D0C-94A9-C5265F7026CB}" dt="2025-05-12T09:02:25.900" v="1766" actId="26606"/>
          <ac:spMkLst>
            <pc:docMk/>
            <pc:sldMk cId="2058243699" sldId="283"/>
            <ac:spMk id="12" creationId="{E49D7415-2F11-44C2-B6AA-13A25B6814B9}"/>
          </ac:spMkLst>
        </pc:spChg>
        <pc:picChg chg="add">
          <ac:chgData name="Eilir Owen-griffiths" userId="d360e4a8-cf1e-4542-8524-c6d9389cf2a9" providerId="ADAL" clId="{C032DF5F-BC8A-4D0C-94A9-C5265F7026CB}" dt="2025-05-12T09:02:25.900" v="1766" actId="26606"/>
          <ac:picMkLst>
            <pc:docMk/>
            <pc:sldMk cId="2058243699" sldId="283"/>
            <ac:picMk id="9" creationId="{D18413FA-9B22-E8EC-DD17-97AFBBEA7061}"/>
          </ac:picMkLst>
        </pc:picChg>
        <pc:cxnChg chg="add">
          <ac:chgData name="Eilir Owen-griffiths" userId="d360e4a8-cf1e-4542-8524-c6d9389cf2a9" providerId="ADAL" clId="{C032DF5F-BC8A-4D0C-94A9-C5265F7026CB}" dt="2025-05-12T09:02:25.900" v="1766" actId="26606"/>
          <ac:cxnSpMkLst>
            <pc:docMk/>
            <pc:sldMk cId="2058243699" sldId="283"/>
            <ac:cxnSpMk id="14" creationId="{8E813B4C-6731-0B72-5252-A79AB0E20B58}"/>
          </ac:cxnSpMkLst>
        </pc:cxnChg>
        <pc:cxnChg chg="add">
          <ac:chgData name="Eilir Owen-griffiths" userId="d360e4a8-cf1e-4542-8524-c6d9389cf2a9" providerId="ADAL" clId="{C032DF5F-BC8A-4D0C-94A9-C5265F7026CB}" dt="2025-05-12T09:02:25.900" v="1766" actId="26606"/>
          <ac:cxnSpMkLst>
            <pc:docMk/>
            <pc:sldMk cId="2058243699" sldId="283"/>
            <ac:cxnSpMk id="16" creationId="{6E0E8146-6E65-2E6C-0C86-547E3C925406}"/>
          </ac:cxnSpMkLst>
        </pc:cxnChg>
      </pc:sldChg>
      <pc:sldChg chg="modSp new mod setBg">
        <pc:chgData name="Eilir Owen-griffiths" userId="d360e4a8-cf1e-4542-8524-c6d9389cf2a9" providerId="ADAL" clId="{C032DF5F-BC8A-4D0C-94A9-C5265F7026CB}" dt="2025-05-12T09:33:03.754" v="2078" actId="113"/>
        <pc:sldMkLst>
          <pc:docMk/>
          <pc:sldMk cId="3228480741" sldId="284"/>
        </pc:sldMkLst>
        <pc:spChg chg="mod">
          <ac:chgData name="Eilir Owen-griffiths" userId="d360e4a8-cf1e-4542-8524-c6d9389cf2a9" providerId="ADAL" clId="{C032DF5F-BC8A-4D0C-94A9-C5265F7026CB}" dt="2025-05-12T09:33:03.754" v="2078" actId="113"/>
          <ac:spMkLst>
            <pc:docMk/>
            <pc:sldMk cId="3228480741" sldId="284"/>
            <ac:spMk id="2" creationId="{462C31F2-D40A-5AB8-9571-AC641C27AF56}"/>
          </ac:spMkLst>
        </pc:spChg>
        <pc:spChg chg="mod">
          <ac:chgData name="Eilir Owen-griffiths" userId="d360e4a8-cf1e-4542-8524-c6d9389cf2a9" providerId="ADAL" clId="{C032DF5F-BC8A-4D0C-94A9-C5265F7026CB}" dt="2025-05-12T09:06:14.267" v="1893" actId="20577"/>
          <ac:spMkLst>
            <pc:docMk/>
            <pc:sldMk cId="3228480741" sldId="284"/>
            <ac:spMk id="3" creationId="{022B8B9C-1744-717C-173C-71B6E72221D2}"/>
          </ac:spMkLst>
        </pc:spChg>
      </pc:sldChg>
      <pc:sldChg chg="modSp new del mod">
        <pc:chgData name="Eilir Owen-griffiths" userId="d360e4a8-cf1e-4542-8524-c6d9389cf2a9" providerId="ADAL" clId="{C032DF5F-BC8A-4D0C-94A9-C5265F7026CB}" dt="2025-05-12T09:01:04.286" v="1706" actId="680"/>
        <pc:sldMkLst>
          <pc:docMk/>
          <pc:sldMk cId="3242729431" sldId="284"/>
        </pc:sldMkLst>
        <pc:spChg chg="mod">
          <ac:chgData name="Eilir Owen-griffiths" userId="d360e4a8-cf1e-4542-8524-c6d9389cf2a9" providerId="ADAL" clId="{C032DF5F-BC8A-4D0C-94A9-C5265F7026CB}" dt="2025-05-12T09:01:03.854" v="1703"/>
          <ac:spMkLst>
            <pc:docMk/>
            <pc:sldMk cId="3242729431" sldId="284"/>
            <ac:spMk id="2" creationId="{68D8B7F1-7B0B-4575-6A1E-B5ADA6F2D44A}"/>
          </ac:spMkLst>
        </pc:spChg>
        <pc:spChg chg="mod">
          <ac:chgData name="Eilir Owen-griffiths" userId="d360e4a8-cf1e-4542-8524-c6d9389cf2a9" providerId="ADAL" clId="{C032DF5F-BC8A-4D0C-94A9-C5265F7026CB}" dt="2025-05-12T09:01:04.135" v="1705"/>
          <ac:spMkLst>
            <pc:docMk/>
            <pc:sldMk cId="3242729431" sldId="284"/>
            <ac:spMk id="3" creationId="{9F1066AB-3AD2-FA02-523B-31DDB70B7CB7}"/>
          </ac:spMkLst>
        </pc:spChg>
      </pc:sldChg>
      <pc:sldChg chg="modSp new mod">
        <pc:chgData name="Eilir Owen-griffiths" userId="d360e4a8-cf1e-4542-8524-c6d9389cf2a9" providerId="ADAL" clId="{C032DF5F-BC8A-4D0C-94A9-C5265F7026CB}" dt="2025-05-12T09:33:23.673" v="2113" actId="5793"/>
        <pc:sldMkLst>
          <pc:docMk/>
          <pc:sldMk cId="988978017" sldId="285"/>
        </pc:sldMkLst>
        <pc:spChg chg="mod">
          <ac:chgData name="Eilir Owen-griffiths" userId="d360e4a8-cf1e-4542-8524-c6d9389cf2a9" providerId="ADAL" clId="{C032DF5F-BC8A-4D0C-94A9-C5265F7026CB}" dt="2025-05-12T09:33:23.673" v="2113" actId="5793"/>
          <ac:spMkLst>
            <pc:docMk/>
            <pc:sldMk cId="988978017" sldId="285"/>
            <ac:spMk id="2" creationId="{278D14BB-07E7-2401-D1E7-10D5D13888DC}"/>
          </ac:spMkLst>
        </pc:spChg>
        <pc:spChg chg="mod">
          <ac:chgData name="Eilir Owen-griffiths" userId="d360e4a8-cf1e-4542-8524-c6d9389cf2a9" providerId="ADAL" clId="{C032DF5F-BC8A-4D0C-94A9-C5265F7026CB}" dt="2025-05-12T09:12:12.717" v="1969"/>
          <ac:spMkLst>
            <pc:docMk/>
            <pc:sldMk cId="988978017" sldId="285"/>
            <ac:spMk id="3" creationId="{AA5E5891-03B9-916B-AB80-DDA424B4083D}"/>
          </ac:spMkLst>
        </pc:spChg>
      </pc:sldChg>
      <pc:sldChg chg="new del">
        <pc:chgData name="Eilir Owen-griffiths" userId="d360e4a8-cf1e-4542-8524-c6d9389cf2a9" providerId="ADAL" clId="{C032DF5F-BC8A-4D0C-94A9-C5265F7026CB}" dt="2025-05-12T09:31:20.958" v="2063" actId="47"/>
        <pc:sldMkLst>
          <pc:docMk/>
          <pc:sldMk cId="3938675592" sldId="286"/>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hyperlink" Target="https://www.caseyerinclark.com/" TargetMode="External"/><Relationship Id="rId2" Type="http://schemas.openxmlformats.org/officeDocument/2006/relationships/hyperlink" Target="https://www.whoisjakenovak.com/" TargetMode="External"/><Relationship Id="rId1" Type="http://schemas.openxmlformats.org/officeDocument/2006/relationships/hyperlink" Target="https://www.adamfontana.com/about-me"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caseyerinclark.com/" TargetMode="External"/><Relationship Id="rId2" Type="http://schemas.openxmlformats.org/officeDocument/2006/relationships/hyperlink" Target="https://www.whoisjakenovak.com/" TargetMode="External"/><Relationship Id="rId1" Type="http://schemas.openxmlformats.org/officeDocument/2006/relationships/hyperlink" Target="https://www.adamfontana.com/about-me"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549C93-67DC-4FA6-9E33-66FA5199A5A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F5DC546-80DC-422F-BFC6-287BD081A5FB}">
      <dgm:prSet/>
      <dgm:spPr/>
      <dgm:t>
        <a:bodyPr/>
        <a:lstStyle/>
        <a:p>
          <a:r>
            <a:rPr lang="en-GB">
              <a:hlinkClick xmlns:r="http://schemas.openxmlformats.org/officeDocument/2006/relationships" r:id="rId1"/>
            </a:rPr>
            <a:t>About Me | Adam Fontana</a:t>
          </a:r>
          <a:endParaRPr lang="en-US"/>
        </a:p>
      </dgm:t>
    </dgm:pt>
    <dgm:pt modelId="{5F243AEF-865B-44CD-B1CA-09FF9245018B}" type="parTrans" cxnId="{8CF72600-49D1-49C8-B18D-093BB8CFD4F7}">
      <dgm:prSet/>
      <dgm:spPr/>
      <dgm:t>
        <a:bodyPr/>
        <a:lstStyle/>
        <a:p>
          <a:endParaRPr lang="en-US"/>
        </a:p>
      </dgm:t>
    </dgm:pt>
    <dgm:pt modelId="{005B9673-DAD1-47CF-8DF8-634034C4DAE1}" type="sibTrans" cxnId="{8CF72600-49D1-49C8-B18D-093BB8CFD4F7}">
      <dgm:prSet/>
      <dgm:spPr/>
      <dgm:t>
        <a:bodyPr/>
        <a:lstStyle/>
        <a:p>
          <a:endParaRPr lang="en-US"/>
        </a:p>
      </dgm:t>
    </dgm:pt>
    <dgm:pt modelId="{0143D886-4F11-40C2-B019-CFDCCF38BC3E}">
      <dgm:prSet/>
      <dgm:spPr/>
      <dgm:t>
        <a:bodyPr/>
        <a:lstStyle/>
        <a:p>
          <a:r>
            <a:rPr lang="en-GB">
              <a:hlinkClick xmlns:r="http://schemas.openxmlformats.org/officeDocument/2006/relationships" r:id="rId2"/>
            </a:rPr>
            <a:t>Jake Novak.</a:t>
          </a:r>
          <a:endParaRPr lang="en-US"/>
        </a:p>
      </dgm:t>
    </dgm:pt>
    <dgm:pt modelId="{840F6CA2-50DA-4C98-9C67-A87DCE85569B}" type="parTrans" cxnId="{7A2E128E-E3C8-4147-B1C2-2C685C6483A3}">
      <dgm:prSet/>
      <dgm:spPr/>
      <dgm:t>
        <a:bodyPr/>
        <a:lstStyle/>
        <a:p>
          <a:endParaRPr lang="en-US"/>
        </a:p>
      </dgm:t>
    </dgm:pt>
    <dgm:pt modelId="{D79DF869-18BB-49D7-8A1E-81ABE7F1FBB9}" type="sibTrans" cxnId="{7A2E128E-E3C8-4147-B1C2-2C685C6483A3}">
      <dgm:prSet/>
      <dgm:spPr/>
      <dgm:t>
        <a:bodyPr/>
        <a:lstStyle/>
        <a:p>
          <a:endParaRPr lang="en-US"/>
        </a:p>
      </dgm:t>
    </dgm:pt>
    <dgm:pt modelId="{4A3E8C60-AD12-4B1F-ABA5-D52FE6D55D3F}">
      <dgm:prSet/>
      <dgm:spPr/>
      <dgm:t>
        <a:bodyPr/>
        <a:lstStyle/>
        <a:p>
          <a:r>
            <a:rPr lang="en-GB">
              <a:hlinkClick xmlns:r="http://schemas.openxmlformats.org/officeDocument/2006/relationships" r:id="rId3"/>
            </a:rPr>
            <a:t>Casey Erin Clark</a:t>
          </a:r>
          <a:endParaRPr lang="en-US"/>
        </a:p>
      </dgm:t>
    </dgm:pt>
    <dgm:pt modelId="{7687AAFE-CD71-4F8A-9D39-29D3E1997166}" type="parTrans" cxnId="{648800BF-BF5D-4F42-8251-C6F926AB97B5}">
      <dgm:prSet/>
      <dgm:spPr/>
      <dgm:t>
        <a:bodyPr/>
        <a:lstStyle/>
        <a:p>
          <a:endParaRPr lang="en-US"/>
        </a:p>
      </dgm:t>
    </dgm:pt>
    <dgm:pt modelId="{C0626D0B-A065-4D72-9098-D0C0065A840E}" type="sibTrans" cxnId="{648800BF-BF5D-4F42-8251-C6F926AB97B5}">
      <dgm:prSet/>
      <dgm:spPr/>
      <dgm:t>
        <a:bodyPr/>
        <a:lstStyle/>
        <a:p>
          <a:endParaRPr lang="en-US"/>
        </a:p>
      </dgm:t>
    </dgm:pt>
    <dgm:pt modelId="{813CE2CC-5E3C-42D6-A609-417370D63A22}" type="pres">
      <dgm:prSet presAssocID="{19549C93-67DC-4FA6-9E33-66FA5199A5AF}" presName="hierChild1" presStyleCnt="0">
        <dgm:presLayoutVars>
          <dgm:chPref val="1"/>
          <dgm:dir/>
          <dgm:animOne val="branch"/>
          <dgm:animLvl val="lvl"/>
          <dgm:resizeHandles/>
        </dgm:presLayoutVars>
      </dgm:prSet>
      <dgm:spPr/>
    </dgm:pt>
    <dgm:pt modelId="{C243C7DE-3314-45EE-9530-B7A4D9CAD87D}" type="pres">
      <dgm:prSet presAssocID="{3F5DC546-80DC-422F-BFC6-287BD081A5FB}" presName="hierRoot1" presStyleCnt="0"/>
      <dgm:spPr/>
    </dgm:pt>
    <dgm:pt modelId="{E9FD34E0-653A-46B7-94B3-83CB78C22D64}" type="pres">
      <dgm:prSet presAssocID="{3F5DC546-80DC-422F-BFC6-287BD081A5FB}" presName="composite" presStyleCnt="0"/>
      <dgm:spPr/>
    </dgm:pt>
    <dgm:pt modelId="{10CDA5C2-AA3F-4DE3-A8D0-9C52102DE58B}" type="pres">
      <dgm:prSet presAssocID="{3F5DC546-80DC-422F-BFC6-287BD081A5FB}" presName="background" presStyleLbl="node0" presStyleIdx="0" presStyleCnt="3"/>
      <dgm:spPr/>
    </dgm:pt>
    <dgm:pt modelId="{29322A3F-1C21-4FBA-8168-1182BC7DE6B4}" type="pres">
      <dgm:prSet presAssocID="{3F5DC546-80DC-422F-BFC6-287BD081A5FB}" presName="text" presStyleLbl="fgAcc0" presStyleIdx="0" presStyleCnt="3">
        <dgm:presLayoutVars>
          <dgm:chPref val="3"/>
        </dgm:presLayoutVars>
      </dgm:prSet>
      <dgm:spPr/>
    </dgm:pt>
    <dgm:pt modelId="{82A305E0-8613-4BE1-86BB-3E60AFE82CD4}" type="pres">
      <dgm:prSet presAssocID="{3F5DC546-80DC-422F-BFC6-287BD081A5FB}" presName="hierChild2" presStyleCnt="0"/>
      <dgm:spPr/>
    </dgm:pt>
    <dgm:pt modelId="{376226A4-EE94-4E69-9440-5DFE8BD11FD6}" type="pres">
      <dgm:prSet presAssocID="{0143D886-4F11-40C2-B019-CFDCCF38BC3E}" presName="hierRoot1" presStyleCnt="0"/>
      <dgm:spPr/>
    </dgm:pt>
    <dgm:pt modelId="{D4FB4270-3DEF-4BE1-A4AD-CAAA660D9887}" type="pres">
      <dgm:prSet presAssocID="{0143D886-4F11-40C2-B019-CFDCCF38BC3E}" presName="composite" presStyleCnt="0"/>
      <dgm:spPr/>
    </dgm:pt>
    <dgm:pt modelId="{3AEF98C8-854D-4B1F-A552-7F3DFB01BA00}" type="pres">
      <dgm:prSet presAssocID="{0143D886-4F11-40C2-B019-CFDCCF38BC3E}" presName="background" presStyleLbl="node0" presStyleIdx="1" presStyleCnt="3"/>
      <dgm:spPr/>
    </dgm:pt>
    <dgm:pt modelId="{FF3F17FA-7BF5-497F-83C5-EFCC54358B71}" type="pres">
      <dgm:prSet presAssocID="{0143D886-4F11-40C2-B019-CFDCCF38BC3E}" presName="text" presStyleLbl="fgAcc0" presStyleIdx="1" presStyleCnt="3">
        <dgm:presLayoutVars>
          <dgm:chPref val="3"/>
        </dgm:presLayoutVars>
      </dgm:prSet>
      <dgm:spPr/>
    </dgm:pt>
    <dgm:pt modelId="{EC8F6832-396B-44E3-9B03-60C616428EBA}" type="pres">
      <dgm:prSet presAssocID="{0143D886-4F11-40C2-B019-CFDCCF38BC3E}" presName="hierChild2" presStyleCnt="0"/>
      <dgm:spPr/>
    </dgm:pt>
    <dgm:pt modelId="{CBD2C177-20AB-460A-BEB0-A9834600653A}" type="pres">
      <dgm:prSet presAssocID="{4A3E8C60-AD12-4B1F-ABA5-D52FE6D55D3F}" presName="hierRoot1" presStyleCnt="0"/>
      <dgm:spPr/>
    </dgm:pt>
    <dgm:pt modelId="{712D41E9-9689-439F-BA96-3E120F675422}" type="pres">
      <dgm:prSet presAssocID="{4A3E8C60-AD12-4B1F-ABA5-D52FE6D55D3F}" presName="composite" presStyleCnt="0"/>
      <dgm:spPr/>
    </dgm:pt>
    <dgm:pt modelId="{9B514C2E-1914-4EF9-9A46-3B1064684497}" type="pres">
      <dgm:prSet presAssocID="{4A3E8C60-AD12-4B1F-ABA5-D52FE6D55D3F}" presName="background" presStyleLbl="node0" presStyleIdx="2" presStyleCnt="3"/>
      <dgm:spPr/>
    </dgm:pt>
    <dgm:pt modelId="{22F50B91-03DF-4B44-A9B3-597106A9CE6F}" type="pres">
      <dgm:prSet presAssocID="{4A3E8C60-AD12-4B1F-ABA5-D52FE6D55D3F}" presName="text" presStyleLbl="fgAcc0" presStyleIdx="2" presStyleCnt="3">
        <dgm:presLayoutVars>
          <dgm:chPref val="3"/>
        </dgm:presLayoutVars>
      </dgm:prSet>
      <dgm:spPr/>
    </dgm:pt>
    <dgm:pt modelId="{31DBCDCB-E413-44F2-A6D3-2E05FE0ED8CE}" type="pres">
      <dgm:prSet presAssocID="{4A3E8C60-AD12-4B1F-ABA5-D52FE6D55D3F}" presName="hierChild2" presStyleCnt="0"/>
      <dgm:spPr/>
    </dgm:pt>
  </dgm:ptLst>
  <dgm:cxnLst>
    <dgm:cxn modelId="{8CF72600-49D1-49C8-B18D-093BB8CFD4F7}" srcId="{19549C93-67DC-4FA6-9E33-66FA5199A5AF}" destId="{3F5DC546-80DC-422F-BFC6-287BD081A5FB}" srcOrd="0" destOrd="0" parTransId="{5F243AEF-865B-44CD-B1CA-09FF9245018B}" sibTransId="{005B9673-DAD1-47CF-8DF8-634034C4DAE1}"/>
    <dgm:cxn modelId="{6EF72925-44E4-429B-BB98-D0818043E1F8}" type="presOf" srcId="{4A3E8C60-AD12-4B1F-ABA5-D52FE6D55D3F}" destId="{22F50B91-03DF-4B44-A9B3-597106A9CE6F}" srcOrd="0" destOrd="0" presId="urn:microsoft.com/office/officeart/2005/8/layout/hierarchy1"/>
    <dgm:cxn modelId="{BF51DE3B-9BEA-47EF-99EF-5299B257433F}" type="presOf" srcId="{19549C93-67DC-4FA6-9E33-66FA5199A5AF}" destId="{813CE2CC-5E3C-42D6-A609-417370D63A22}" srcOrd="0" destOrd="0" presId="urn:microsoft.com/office/officeart/2005/8/layout/hierarchy1"/>
    <dgm:cxn modelId="{4515DE8B-A197-4322-B369-45617F1AB1E5}" type="presOf" srcId="{3F5DC546-80DC-422F-BFC6-287BD081A5FB}" destId="{29322A3F-1C21-4FBA-8168-1182BC7DE6B4}" srcOrd="0" destOrd="0" presId="urn:microsoft.com/office/officeart/2005/8/layout/hierarchy1"/>
    <dgm:cxn modelId="{7A2E128E-E3C8-4147-B1C2-2C685C6483A3}" srcId="{19549C93-67DC-4FA6-9E33-66FA5199A5AF}" destId="{0143D886-4F11-40C2-B019-CFDCCF38BC3E}" srcOrd="1" destOrd="0" parTransId="{840F6CA2-50DA-4C98-9C67-A87DCE85569B}" sibTransId="{D79DF869-18BB-49D7-8A1E-81ABE7F1FBB9}"/>
    <dgm:cxn modelId="{648800BF-BF5D-4F42-8251-C6F926AB97B5}" srcId="{19549C93-67DC-4FA6-9E33-66FA5199A5AF}" destId="{4A3E8C60-AD12-4B1F-ABA5-D52FE6D55D3F}" srcOrd="2" destOrd="0" parTransId="{7687AAFE-CD71-4F8A-9D39-29D3E1997166}" sibTransId="{C0626D0B-A065-4D72-9098-D0C0065A840E}"/>
    <dgm:cxn modelId="{DA0AA2E0-F576-430E-8C34-EA820131BE56}" type="presOf" srcId="{0143D886-4F11-40C2-B019-CFDCCF38BC3E}" destId="{FF3F17FA-7BF5-497F-83C5-EFCC54358B71}" srcOrd="0" destOrd="0" presId="urn:microsoft.com/office/officeart/2005/8/layout/hierarchy1"/>
    <dgm:cxn modelId="{D03CA2C9-889E-4CAF-A50D-B6E2598D575C}" type="presParOf" srcId="{813CE2CC-5E3C-42D6-A609-417370D63A22}" destId="{C243C7DE-3314-45EE-9530-B7A4D9CAD87D}" srcOrd="0" destOrd="0" presId="urn:microsoft.com/office/officeart/2005/8/layout/hierarchy1"/>
    <dgm:cxn modelId="{C309E6AA-5FE5-42C9-9928-0A27B980D4B8}" type="presParOf" srcId="{C243C7DE-3314-45EE-9530-B7A4D9CAD87D}" destId="{E9FD34E0-653A-46B7-94B3-83CB78C22D64}" srcOrd="0" destOrd="0" presId="urn:microsoft.com/office/officeart/2005/8/layout/hierarchy1"/>
    <dgm:cxn modelId="{0C10EE77-01FD-4EB7-9EC0-9422D86B64CF}" type="presParOf" srcId="{E9FD34E0-653A-46B7-94B3-83CB78C22D64}" destId="{10CDA5C2-AA3F-4DE3-A8D0-9C52102DE58B}" srcOrd="0" destOrd="0" presId="urn:microsoft.com/office/officeart/2005/8/layout/hierarchy1"/>
    <dgm:cxn modelId="{34BD6B05-F83F-4316-BAA4-F5C8D17C46F2}" type="presParOf" srcId="{E9FD34E0-653A-46B7-94B3-83CB78C22D64}" destId="{29322A3F-1C21-4FBA-8168-1182BC7DE6B4}" srcOrd="1" destOrd="0" presId="urn:microsoft.com/office/officeart/2005/8/layout/hierarchy1"/>
    <dgm:cxn modelId="{162C559F-4ECE-4B41-A4AA-725EA19ACAC3}" type="presParOf" srcId="{C243C7DE-3314-45EE-9530-B7A4D9CAD87D}" destId="{82A305E0-8613-4BE1-86BB-3E60AFE82CD4}" srcOrd="1" destOrd="0" presId="urn:microsoft.com/office/officeart/2005/8/layout/hierarchy1"/>
    <dgm:cxn modelId="{589D30B4-01DC-4435-8041-A541C4345F79}" type="presParOf" srcId="{813CE2CC-5E3C-42D6-A609-417370D63A22}" destId="{376226A4-EE94-4E69-9440-5DFE8BD11FD6}" srcOrd="1" destOrd="0" presId="urn:microsoft.com/office/officeart/2005/8/layout/hierarchy1"/>
    <dgm:cxn modelId="{BCF7ADA2-EFA8-4080-95F3-19DFCDA227CE}" type="presParOf" srcId="{376226A4-EE94-4E69-9440-5DFE8BD11FD6}" destId="{D4FB4270-3DEF-4BE1-A4AD-CAAA660D9887}" srcOrd="0" destOrd="0" presId="urn:microsoft.com/office/officeart/2005/8/layout/hierarchy1"/>
    <dgm:cxn modelId="{DDDD1C41-3648-4B8F-83FA-39DE19D5341A}" type="presParOf" srcId="{D4FB4270-3DEF-4BE1-A4AD-CAAA660D9887}" destId="{3AEF98C8-854D-4B1F-A552-7F3DFB01BA00}" srcOrd="0" destOrd="0" presId="urn:microsoft.com/office/officeart/2005/8/layout/hierarchy1"/>
    <dgm:cxn modelId="{68F31B2F-7874-4667-8E3F-FBF0C92F304D}" type="presParOf" srcId="{D4FB4270-3DEF-4BE1-A4AD-CAAA660D9887}" destId="{FF3F17FA-7BF5-497F-83C5-EFCC54358B71}" srcOrd="1" destOrd="0" presId="urn:microsoft.com/office/officeart/2005/8/layout/hierarchy1"/>
    <dgm:cxn modelId="{06F38FFB-FCE9-4259-B8AE-8B2946025F52}" type="presParOf" srcId="{376226A4-EE94-4E69-9440-5DFE8BD11FD6}" destId="{EC8F6832-396B-44E3-9B03-60C616428EBA}" srcOrd="1" destOrd="0" presId="urn:microsoft.com/office/officeart/2005/8/layout/hierarchy1"/>
    <dgm:cxn modelId="{0E7DC576-8F63-4AEC-9A7E-ADC3FF4655D3}" type="presParOf" srcId="{813CE2CC-5E3C-42D6-A609-417370D63A22}" destId="{CBD2C177-20AB-460A-BEB0-A9834600653A}" srcOrd="2" destOrd="0" presId="urn:microsoft.com/office/officeart/2005/8/layout/hierarchy1"/>
    <dgm:cxn modelId="{52F23430-25CF-4083-BAE8-5D8019A455D2}" type="presParOf" srcId="{CBD2C177-20AB-460A-BEB0-A9834600653A}" destId="{712D41E9-9689-439F-BA96-3E120F675422}" srcOrd="0" destOrd="0" presId="urn:microsoft.com/office/officeart/2005/8/layout/hierarchy1"/>
    <dgm:cxn modelId="{0E980F05-F3DD-4970-B2CF-97928D8BDEC1}" type="presParOf" srcId="{712D41E9-9689-439F-BA96-3E120F675422}" destId="{9B514C2E-1914-4EF9-9A46-3B1064684497}" srcOrd="0" destOrd="0" presId="urn:microsoft.com/office/officeart/2005/8/layout/hierarchy1"/>
    <dgm:cxn modelId="{9622223E-2D92-4C1E-9BE3-CB7E4D90D794}" type="presParOf" srcId="{712D41E9-9689-439F-BA96-3E120F675422}" destId="{22F50B91-03DF-4B44-A9B3-597106A9CE6F}" srcOrd="1" destOrd="0" presId="urn:microsoft.com/office/officeart/2005/8/layout/hierarchy1"/>
    <dgm:cxn modelId="{985C0551-A287-4B5C-A3EB-86380611EF2D}" type="presParOf" srcId="{CBD2C177-20AB-460A-BEB0-A9834600653A}" destId="{31DBCDCB-E413-44F2-A6D3-2E05FE0ED8C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DA5C2-AA3F-4DE3-A8D0-9C52102DE58B}">
      <dsp:nvSpPr>
        <dsp:cNvPr id="0" name=""/>
        <dsp:cNvSpPr/>
      </dsp:nvSpPr>
      <dsp:spPr>
        <a:xfrm>
          <a:off x="0" y="756623"/>
          <a:ext cx="3007072" cy="1909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322A3F-1C21-4FBA-8168-1182BC7DE6B4}">
      <dsp:nvSpPr>
        <dsp:cNvPr id="0" name=""/>
        <dsp:cNvSpPr/>
      </dsp:nvSpPr>
      <dsp:spPr>
        <a:xfrm>
          <a:off x="334119" y="1074036"/>
          <a:ext cx="3007072" cy="1909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hlinkClick xmlns:r="http://schemas.openxmlformats.org/officeDocument/2006/relationships" r:id="rId1"/>
            </a:rPr>
            <a:t>About Me | Adam Fontana</a:t>
          </a:r>
          <a:endParaRPr lang="en-US" sz="3800" kern="1200"/>
        </a:p>
      </dsp:txBody>
      <dsp:txXfrm>
        <a:off x="390046" y="1129963"/>
        <a:ext cx="2895218" cy="1797636"/>
      </dsp:txXfrm>
    </dsp:sp>
    <dsp:sp modelId="{3AEF98C8-854D-4B1F-A552-7F3DFB01BA00}">
      <dsp:nvSpPr>
        <dsp:cNvPr id="0" name=""/>
        <dsp:cNvSpPr/>
      </dsp:nvSpPr>
      <dsp:spPr>
        <a:xfrm>
          <a:off x="3675310" y="756623"/>
          <a:ext cx="3007072" cy="1909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3F17FA-7BF5-497F-83C5-EFCC54358B71}">
      <dsp:nvSpPr>
        <dsp:cNvPr id="0" name=""/>
        <dsp:cNvSpPr/>
      </dsp:nvSpPr>
      <dsp:spPr>
        <a:xfrm>
          <a:off x="4009429" y="1074036"/>
          <a:ext cx="3007072" cy="1909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hlinkClick xmlns:r="http://schemas.openxmlformats.org/officeDocument/2006/relationships" r:id="rId2"/>
            </a:rPr>
            <a:t>Jake Novak.</a:t>
          </a:r>
          <a:endParaRPr lang="en-US" sz="3800" kern="1200"/>
        </a:p>
      </dsp:txBody>
      <dsp:txXfrm>
        <a:off x="4065356" y="1129963"/>
        <a:ext cx="2895218" cy="1797636"/>
      </dsp:txXfrm>
    </dsp:sp>
    <dsp:sp modelId="{9B514C2E-1914-4EF9-9A46-3B1064684497}">
      <dsp:nvSpPr>
        <dsp:cNvPr id="0" name=""/>
        <dsp:cNvSpPr/>
      </dsp:nvSpPr>
      <dsp:spPr>
        <a:xfrm>
          <a:off x="7350620" y="756623"/>
          <a:ext cx="3007072" cy="1909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F50B91-03DF-4B44-A9B3-597106A9CE6F}">
      <dsp:nvSpPr>
        <dsp:cNvPr id="0" name=""/>
        <dsp:cNvSpPr/>
      </dsp:nvSpPr>
      <dsp:spPr>
        <a:xfrm>
          <a:off x="7684739" y="1074036"/>
          <a:ext cx="3007072" cy="1909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hlinkClick xmlns:r="http://schemas.openxmlformats.org/officeDocument/2006/relationships" r:id="rId3"/>
            </a:rPr>
            <a:t>Casey Erin Clark</a:t>
          </a:r>
          <a:endParaRPr lang="en-US" sz="3800" kern="1200"/>
        </a:p>
      </dsp:txBody>
      <dsp:txXfrm>
        <a:off x="7740666" y="1129963"/>
        <a:ext cx="2895218" cy="179763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F8DB72-B518-41B0-B4C8-47F3D6073B8B}" type="datetimeFigureOut">
              <a:rPr lang="en-GB" smtClean="0"/>
              <a:t>12/05/2025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9E73EE-09E7-430E-973F-691CD259A11D}" type="slidenum">
              <a:rPr lang="en-GB" smtClean="0"/>
              <a:t>‹#›</a:t>
            </a:fld>
            <a:endParaRPr lang="en-GB"/>
          </a:p>
        </p:txBody>
      </p:sp>
    </p:spTree>
    <p:extLst>
      <p:ext uri="{BB962C8B-B14F-4D97-AF65-F5344CB8AC3E}">
        <p14:creationId xmlns:p14="http://schemas.microsoft.com/office/powerpoint/2010/main" val="738324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similarweb.com/platform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None/>
            </a:pPr>
            <a:r>
              <a:rPr lang="en-GB" b="0" i="0" dirty="0">
                <a:solidFill>
                  <a:srgbClr val="26282B"/>
                </a:solidFill>
                <a:effectLst/>
                <a:latin typeface="system-ui"/>
              </a:rPr>
              <a:t>What I like the most about Samatha’s website is its simplicity. It is designed using a mobile-first approach, so it features a more narrow layout that looks pixel-perfect on small devices, which </a:t>
            </a:r>
            <a:r>
              <a:rPr lang="en-GB" b="0" i="0" dirty="0">
                <a:solidFill>
                  <a:srgbClr val="1A73E8"/>
                </a:solidFill>
                <a:effectLst/>
                <a:latin typeface="system-ui"/>
                <a:hlinkClick r:id="rId3"/>
              </a:rPr>
              <a:t>most people use to browse the Internet these days</a:t>
            </a:r>
            <a:r>
              <a:rPr lang="en-GB" b="0" i="0" dirty="0">
                <a:solidFill>
                  <a:srgbClr val="26282B"/>
                </a:solidFill>
                <a:effectLst/>
                <a:latin typeface="system-ui"/>
              </a:rPr>
              <a:t>(</a:t>
            </a:r>
            <a:r>
              <a:rPr lang="en-GB" b="0" i="0" dirty="0" err="1">
                <a:solidFill>
                  <a:srgbClr val="26282B"/>
                </a:solidFill>
                <a:effectLst/>
                <a:latin typeface="system-ui"/>
              </a:rPr>
              <a:t>Similarweb</a:t>
            </a:r>
            <a:r>
              <a:rPr lang="en-GB" b="0" i="0" dirty="0">
                <a:solidFill>
                  <a:srgbClr val="26282B"/>
                </a:solidFill>
                <a:effectLst/>
                <a:latin typeface="system-ui"/>
              </a:rPr>
              <a:t> data).</a:t>
            </a:r>
          </a:p>
          <a:p>
            <a:pPr algn="l" fontAlgn="base"/>
            <a:r>
              <a:rPr lang="en-GB" b="0" i="0" dirty="0">
                <a:solidFill>
                  <a:srgbClr val="26282B"/>
                </a:solidFill>
                <a:effectLst/>
                <a:latin typeface="system-ui"/>
              </a:rPr>
              <a:t>The website has all the right ingredients and features for an actor’s website, like her previous work, headshots, contact information, and, most importantly – a link to her IMDb profile. If you are an actor and don’t have an IMDb profile prominently on your website, I think you might be doing something wrong.</a:t>
            </a:r>
          </a:p>
          <a:p>
            <a:endParaRPr lang="en-GB" dirty="0"/>
          </a:p>
        </p:txBody>
      </p:sp>
      <p:sp>
        <p:nvSpPr>
          <p:cNvPr id="4" name="Slide Number Placeholder 3"/>
          <p:cNvSpPr>
            <a:spLocks noGrp="1"/>
          </p:cNvSpPr>
          <p:nvPr>
            <p:ph type="sldNum" sz="quarter" idx="5"/>
          </p:nvPr>
        </p:nvSpPr>
        <p:spPr/>
        <p:txBody>
          <a:bodyPr/>
          <a:lstStyle/>
          <a:p>
            <a:fld id="{199E73EE-09E7-430E-973F-691CD259A11D}" type="slidenum">
              <a:rPr lang="en-GB" smtClean="0"/>
              <a:t>9</a:t>
            </a:fld>
            <a:endParaRPr lang="en-GB"/>
          </a:p>
        </p:txBody>
      </p:sp>
    </p:spTree>
    <p:extLst>
      <p:ext uri="{BB962C8B-B14F-4D97-AF65-F5344CB8AC3E}">
        <p14:creationId xmlns:p14="http://schemas.microsoft.com/office/powerpoint/2010/main" val="1485396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6282B"/>
                </a:solidFill>
                <a:effectLst/>
                <a:latin typeface="system-ui"/>
              </a:rPr>
              <a:t>Melissa </a:t>
            </a:r>
            <a:r>
              <a:rPr lang="en-GB" b="0" i="0" dirty="0" err="1">
                <a:solidFill>
                  <a:srgbClr val="26282B"/>
                </a:solidFill>
                <a:effectLst/>
                <a:latin typeface="system-ui"/>
              </a:rPr>
              <a:t>Mahney</a:t>
            </a:r>
            <a:r>
              <a:rPr lang="en-GB" b="0" i="0" dirty="0">
                <a:solidFill>
                  <a:srgbClr val="26282B"/>
                </a:solidFill>
                <a:effectLst/>
                <a:latin typeface="system-ui"/>
              </a:rPr>
              <a:t> built her website using Squarespace, a user-friendly website builder. She uses vibrant </a:t>
            </a:r>
            <a:r>
              <a:rPr lang="en-GB" b="0" i="0" dirty="0" err="1">
                <a:solidFill>
                  <a:srgbClr val="26282B"/>
                </a:solidFill>
                <a:effectLst/>
                <a:latin typeface="system-ui"/>
              </a:rPr>
              <a:t>colors</a:t>
            </a:r>
            <a:r>
              <a:rPr lang="en-GB" b="0" i="0" dirty="0">
                <a:solidFill>
                  <a:srgbClr val="26282B"/>
                </a:solidFill>
                <a:effectLst/>
                <a:latin typeface="system-ui"/>
              </a:rPr>
              <a:t> that match her personality. Her website has only seven pages, including her biography, resume, photos, press section, teaching section, and contacts. The one thing displayed most prominently is her social profiles, which are always visible in the footer of her website. This shows how important social media is for actresses because that’s where most gigs come from.</a:t>
            </a:r>
            <a:endParaRPr lang="en-GB" dirty="0"/>
          </a:p>
        </p:txBody>
      </p:sp>
      <p:sp>
        <p:nvSpPr>
          <p:cNvPr id="4" name="Slide Number Placeholder 3"/>
          <p:cNvSpPr>
            <a:spLocks noGrp="1"/>
          </p:cNvSpPr>
          <p:nvPr>
            <p:ph type="sldNum" sz="quarter" idx="5"/>
          </p:nvPr>
        </p:nvSpPr>
        <p:spPr/>
        <p:txBody>
          <a:bodyPr/>
          <a:lstStyle/>
          <a:p>
            <a:fld id="{199E73EE-09E7-430E-973F-691CD259A11D}" type="slidenum">
              <a:rPr lang="en-GB" smtClean="0"/>
              <a:t>10</a:t>
            </a:fld>
            <a:endParaRPr lang="en-GB"/>
          </a:p>
        </p:txBody>
      </p:sp>
    </p:spTree>
    <p:extLst>
      <p:ext uri="{BB962C8B-B14F-4D97-AF65-F5344CB8AC3E}">
        <p14:creationId xmlns:p14="http://schemas.microsoft.com/office/powerpoint/2010/main" val="39014020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5/12/2025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986274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5/12/2025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37661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5/12/2025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61214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5/12/2025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12311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5/12/2025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69798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5/12/2025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31143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5/12/2025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49180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5/12/2025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668664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5/12/2025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06460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5/12/2025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07293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5/12/2025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88072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5/12/2025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1805514"/>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69" r:id="rId6"/>
    <p:sldLayoutId id="2147483765" r:id="rId7"/>
    <p:sldLayoutId id="2147483766" r:id="rId8"/>
    <p:sldLayoutId id="2147483767" r:id="rId9"/>
    <p:sldLayoutId id="2147483768" r:id="rId10"/>
    <p:sldLayoutId id="2147483770"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ackstage.com/magazine/article/imdb-account-for-actors-guide-75282/" TargetMode="External"/><Relationship Id="rId7" Type="http://schemas.openxmlformats.org/officeDocument/2006/relationships/hyperlink" Target="https://www.marketing4actors.com/" TargetMode="External"/><Relationship Id="rId2" Type="http://schemas.openxmlformats.org/officeDocument/2006/relationships/hyperlink" Target="https://www.backstage.com/magazine/article/social-media-actor-need-3993/" TargetMode="External"/><Relationship Id="rId1" Type="http://schemas.openxmlformats.org/officeDocument/2006/relationships/slideLayout" Target="../slideLayouts/slideLayout2.xml"/><Relationship Id="rId6" Type="http://schemas.openxmlformats.org/officeDocument/2006/relationships/hyperlink" Target="https://www.backstage.com/magazine/article/headshots-everything-need-know-5052/" TargetMode="External"/><Relationship Id="rId5" Type="http://schemas.openxmlformats.org/officeDocument/2006/relationships/hyperlink" Target="https://www.backstage.com/magazine/article/create-demo-reel-1-4847/" TargetMode="External"/><Relationship Id="rId4" Type="http://schemas.openxmlformats.org/officeDocument/2006/relationships/hyperlink" Target="https://www.backstage.com/magazine/article/acting-resume-basics-advice-7796/"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devoe-fluid-demo.squarespace.com/" TargetMode="External"/><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samantha-evans.com/"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www.melissamahoney.m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adamfontana.com/about-me" TargetMode="External"/><Relationship Id="rId2" Type="http://schemas.openxmlformats.org/officeDocument/2006/relationships/hyperlink" Target="https://www.jessicarobinsonsoprano.co.u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marketing4actors.com/learn" TargetMode="External"/><Relationship Id="rId3" Type="http://schemas.openxmlformats.org/officeDocument/2006/relationships/hyperlink" Target="https://www.helenmirren.com/" TargetMode="External"/><Relationship Id="rId7" Type="http://schemas.openxmlformats.org/officeDocument/2006/relationships/hyperlink" Target="https://www.backstage.com/magazine/article/steps-writing-great-bio-13225/" TargetMode="External"/><Relationship Id="rId2" Type="http://schemas.openxmlformats.org/officeDocument/2006/relationships/hyperlink" Target="https://www.melissamahoney.me/" TargetMode="External"/><Relationship Id="rId1" Type="http://schemas.openxmlformats.org/officeDocument/2006/relationships/slideLayout" Target="../slideLayouts/slideLayout2.xml"/><Relationship Id="rId6" Type="http://schemas.openxmlformats.org/officeDocument/2006/relationships/hyperlink" Target="https://www.adamfontana.com/about-me" TargetMode="External"/><Relationship Id="rId5" Type="http://schemas.openxmlformats.org/officeDocument/2006/relationships/hyperlink" Target="https://www.spotlight.com/news-and-advice/the-industry/create-an-acting-website-tips/#:~:text=What%20to%20Include%20on%20Your%20Website&amp;text=A%20simple%20page%20for%20your,start%20off%E2%80%8B%20with%E2%80%8B." TargetMode="External"/><Relationship Id="rId4" Type="http://schemas.openxmlformats.org/officeDocument/2006/relationships/hyperlink" Target="https://www.whoisjakenovak.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70E7F-33DE-08D1-358E-642D2EE106B6}"/>
              </a:ext>
            </a:extLst>
          </p:cNvPr>
          <p:cNvSpPr>
            <a:spLocks noGrp="1"/>
          </p:cNvSpPr>
          <p:nvPr>
            <p:ph type="ctrTitle"/>
          </p:nvPr>
        </p:nvSpPr>
        <p:spPr>
          <a:xfrm>
            <a:off x="695324" y="871758"/>
            <a:ext cx="10283452" cy="3871143"/>
          </a:xfrm>
        </p:spPr>
        <p:txBody>
          <a:bodyPr>
            <a:normAutofit/>
          </a:bodyPr>
          <a:lstStyle/>
          <a:p>
            <a:r>
              <a:rPr lang="en-GB" sz="6600"/>
              <a:t>Amdanaf i</a:t>
            </a:r>
            <a:br>
              <a:rPr lang="en-GB" sz="6600"/>
            </a:br>
            <a:r>
              <a:rPr lang="en-GB" sz="6600"/>
              <a:t>about me</a:t>
            </a:r>
          </a:p>
        </p:txBody>
      </p:sp>
      <p:sp>
        <p:nvSpPr>
          <p:cNvPr id="3" name="Subtitle 2">
            <a:extLst>
              <a:ext uri="{FF2B5EF4-FFF2-40B4-BE49-F238E27FC236}">
                <a16:creationId xmlns:a16="http://schemas.microsoft.com/office/drawing/2014/main" id="{4BB1D8B4-858F-6EB5-8E10-886586497FB4}"/>
              </a:ext>
            </a:extLst>
          </p:cNvPr>
          <p:cNvSpPr>
            <a:spLocks noGrp="1"/>
          </p:cNvSpPr>
          <p:nvPr>
            <p:ph type="subTitle" idx="1"/>
          </p:nvPr>
        </p:nvSpPr>
        <p:spPr>
          <a:xfrm>
            <a:off x="678426" y="4742900"/>
            <a:ext cx="6991776" cy="1048299"/>
          </a:xfrm>
        </p:spPr>
        <p:txBody>
          <a:bodyPr>
            <a:normAutofit/>
          </a:bodyPr>
          <a:lstStyle/>
          <a:p>
            <a:pPr>
              <a:lnSpc>
                <a:spcPct val="100000"/>
              </a:lnSpc>
            </a:pPr>
            <a:r>
              <a:rPr lang="en-GB" sz="1500"/>
              <a:t>MR OG</a:t>
            </a:r>
          </a:p>
          <a:p>
            <a:pPr>
              <a:lnSpc>
                <a:spcPct val="100000"/>
              </a:lnSpc>
            </a:pPr>
            <a:r>
              <a:rPr lang="en-GB" sz="1500"/>
              <a:t>Ebrill / April 2025</a:t>
            </a:r>
          </a:p>
          <a:p>
            <a:pPr>
              <a:lnSpc>
                <a:spcPct val="100000"/>
              </a:lnSpc>
            </a:pPr>
            <a:r>
              <a:rPr lang="en-GB" sz="1500"/>
              <a:t>Ysgogwyr Newid / Changemakers</a:t>
            </a:r>
          </a:p>
        </p:txBody>
      </p:sp>
      <p:cxnSp>
        <p:nvCxnSpPr>
          <p:cNvPr id="79" name="Straight Connector 78">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84412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a:extLst>
            <a:ext uri="{FF2B5EF4-FFF2-40B4-BE49-F238E27FC236}">
              <a16:creationId xmlns:a16="http://schemas.microsoft.com/office/drawing/2014/main" id="{05B24401-C44A-671A-DE88-8E399511C4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36E220-6763-93BD-B968-ABEC0C4F1CA5}"/>
              </a:ext>
            </a:extLst>
          </p:cNvPr>
          <p:cNvSpPr>
            <a:spLocks noGrp="1"/>
          </p:cNvSpPr>
          <p:nvPr>
            <p:ph type="title"/>
          </p:nvPr>
        </p:nvSpPr>
        <p:spPr/>
        <p:txBody>
          <a:bodyPr>
            <a:normAutofit fontScale="90000"/>
          </a:bodyPr>
          <a:lstStyle/>
          <a:p>
            <a:r>
              <a:rPr lang="en-GB" b="1" dirty="0"/>
              <a:t>Recap</a:t>
            </a:r>
            <a:br>
              <a:rPr lang="en-GB" b="1" dirty="0"/>
            </a:br>
            <a:r>
              <a:rPr lang="en-GB" b="1" dirty="0"/>
              <a:t>TASG / TASK</a:t>
            </a:r>
          </a:p>
        </p:txBody>
      </p:sp>
      <p:sp>
        <p:nvSpPr>
          <p:cNvPr id="3" name="Content Placeholder 2">
            <a:extLst>
              <a:ext uri="{FF2B5EF4-FFF2-40B4-BE49-F238E27FC236}">
                <a16:creationId xmlns:a16="http://schemas.microsoft.com/office/drawing/2014/main" id="{D46D032A-E0C9-3B39-2ED1-6C384DDB758C}"/>
              </a:ext>
            </a:extLst>
          </p:cNvPr>
          <p:cNvSpPr>
            <a:spLocks noGrp="1"/>
          </p:cNvSpPr>
          <p:nvPr>
            <p:ph sz="half" idx="1"/>
          </p:nvPr>
        </p:nvSpPr>
        <p:spPr/>
        <p:txBody>
          <a:bodyPr>
            <a:normAutofit/>
          </a:bodyPr>
          <a:lstStyle/>
          <a:p>
            <a:r>
              <a:rPr lang="en-GB" sz="3600" dirty="0" err="1">
                <a:latin typeface="Arial" panose="020B0604020202020204" pitchFamily="34" charset="0"/>
                <a:cs typeface="Arial" panose="020B0604020202020204" pitchFamily="34" charset="0"/>
              </a:rPr>
              <a:t>Ysgrifennwch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Biog</a:t>
            </a:r>
            <a:r>
              <a:rPr lang="en-GB" sz="3600" dirty="0">
                <a:latin typeface="Arial" panose="020B0604020202020204" pitchFamily="34" charset="0"/>
                <a:cs typeface="Arial" panose="020B0604020202020204" pitchFamily="34" charset="0"/>
              </a:rPr>
              <a:t> 250 gair </a:t>
            </a:r>
            <a:r>
              <a:rPr lang="en-GB" sz="3600" dirty="0" err="1">
                <a:latin typeface="Arial" panose="020B0604020202020204" pitchFamily="34" charset="0"/>
                <a:cs typeface="Arial" panose="020B0604020202020204" pitchFamily="34" charset="0"/>
              </a:rPr>
              <a:t>erbyn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Dydd</a:t>
            </a:r>
            <a:r>
              <a:rPr lang="en-GB" sz="3600" dirty="0">
                <a:latin typeface="Arial" panose="020B0604020202020204" pitchFamily="34" charset="0"/>
                <a:cs typeface="Arial" panose="020B0604020202020204" pitchFamily="34" charset="0"/>
              </a:rPr>
              <a:t> Mercher </a:t>
            </a:r>
            <a:r>
              <a:rPr lang="en-GB" sz="3600" dirty="0" err="1">
                <a:latin typeface="Arial" panose="020B0604020202020204" pitchFamily="34" charset="0"/>
                <a:cs typeface="Arial" panose="020B0604020202020204" pitchFamily="34" charset="0"/>
              </a:rPr>
              <a:t>nesaf</a:t>
            </a:r>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r>
              <a:rPr lang="en-GB" sz="3600" dirty="0" err="1">
                <a:latin typeface="Arial" panose="020B0604020202020204" pitchFamily="34" charset="0"/>
                <a:cs typeface="Arial" panose="020B0604020202020204" pitchFamily="34" charset="0"/>
              </a:rPr>
              <a:t>Cyflwyno</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ar</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turnitin</a:t>
            </a:r>
            <a:endParaRPr lang="en-GB" sz="36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E973281-6855-07F0-F0F1-3601291AD6D2}"/>
              </a:ext>
            </a:extLst>
          </p:cNvPr>
          <p:cNvSpPr>
            <a:spLocks noGrp="1"/>
          </p:cNvSpPr>
          <p:nvPr>
            <p:ph sz="half" idx="2"/>
          </p:nvPr>
        </p:nvSpPr>
        <p:spPr/>
        <p:txBody>
          <a:bodyPr>
            <a:normAutofit/>
          </a:bodyPr>
          <a:lstStyle/>
          <a:p>
            <a:r>
              <a:rPr lang="en-GB" sz="3600" dirty="0">
                <a:latin typeface="Arial" panose="020B0604020202020204" pitchFamily="34" charset="0"/>
                <a:cs typeface="Arial" panose="020B0604020202020204" pitchFamily="34" charset="0"/>
              </a:rPr>
              <a:t>Write a 250 </a:t>
            </a:r>
            <a:r>
              <a:rPr lang="en-GB" sz="3600" dirty="0" err="1">
                <a:latin typeface="Arial" panose="020B0604020202020204" pitchFamily="34" charset="0"/>
                <a:cs typeface="Arial" panose="020B0604020202020204" pitchFamily="34" charset="0"/>
              </a:rPr>
              <a:t>biog</a:t>
            </a:r>
            <a:r>
              <a:rPr lang="en-GB" sz="3600" dirty="0">
                <a:latin typeface="Arial" panose="020B0604020202020204" pitchFamily="34" charset="0"/>
                <a:cs typeface="Arial" panose="020B0604020202020204" pitchFamily="34" charset="0"/>
              </a:rPr>
              <a:t> by next Wednesday</a:t>
            </a: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Submit on </a:t>
            </a:r>
            <a:r>
              <a:rPr lang="en-GB" sz="3600" dirty="0" err="1">
                <a:latin typeface="Arial" panose="020B0604020202020204" pitchFamily="34" charset="0"/>
                <a:cs typeface="Arial" panose="020B0604020202020204" pitchFamily="34" charset="0"/>
              </a:rPr>
              <a:t>turnitin</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9109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2620F-3F36-CD21-F671-49B8C04F5635}"/>
              </a:ext>
            </a:extLst>
          </p:cNvPr>
          <p:cNvSpPr>
            <a:spLocks noGrp="1"/>
          </p:cNvSpPr>
          <p:nvPr>
            <p:ph type="title"/>
          </p:nvPr>
        </p:nvSpPr>
        <p:spPr/>
        <p:txBody>
          <a:bodyPr/>
          <a:lstStyle/>
          <a:p>
            <a:r>
              <a:rPr lang="en-GB" dirty="0"/>
              <a:t>TOP TIPS</a:t>
            </a:r>
          </a:p>
        </p:txBody>
      </p:sp>
      <p:sp>
        <p:nvSpPr>
          <p:cNvPr id="3" name="Content Placeholder 2">
            <a:extLst>
              <a:ext uri="{FF2B5EF4-FFF2-40B4-BE49-F238E27FC236}">
                <a16:creationId xmlns:a16="http://schemas.microsoft.com/office/drawing/2014/main" id="{51F8D75C-6C64-0AF4-38E5-C67282821EF2}"/>
              </a:ext>
            </a:extLst>
          </p:cNvPr>
          <p:cNvSpPr>
            <a:spLocks noGrp="1"/>
          </p:cNvSpPr>
          <p:nvPr>
            <p:ph sz="half" idx="1"/>
          </p:nvPr>
        </p:nvSpPr>
        <p:spPr/>
        <p:txBody>
          <a:bodyPr>
            <a:normAutofit fontScale="85000" lnSpcReduction="10000"/>
          </a:bodyPr>
          <a:lstStyle/>
          <a:p>
            <a:r>
              <a:rPr lang="en-GB" dirty="0" err="1">
                <a:latin typeface="Google Sans"/>
              </a:rPr>
              <a:t>Cadwch</a:t>
            </a:r>
            <a:r>
              <a:rPr lang="en-GB" dirty="0">
                <a:latin typeface="Google Sans"/>
              </a:rPr>
              <a:t> </a:t>
            </a:r>
            <a:r>
              <a:rPr lang="en-GB" dirty="0" err="1">
                <a:latin typeface="Google Sans"/>
              </a:rPr>
              <a:t>hi'n</a:t>
            </a:r>
            <a:r>
              <a:rPr lang="en-GB" dirty="0">
                <a:latin typeface="Google Sans"/>
              </a:rPr>
              <a:t> </a:t>
            </a:r>
            <a:r>
              <a:rPr lang="en-GB" dirty="0" err="1">
                <a:latin typeface="Google Sans"/>
              </a:rPr>
              <a:t>gryno</a:t>
            </a:r>
            <a:r>
              <a:rPr lang="en-GB" dirty="0">
                <a:latin typeface="Google Sans"/>
              </a:rPr>
              <a:t>: Anela at 250 o </a:t>
            </a:r>
            <a:r>
              <a:rPr lang="en-GB" dirty="0" err="1">
                <a:latin typeface="Google Sans"/>
              </a:rPr>
              <a:t>eiriau</a:t>
            </a:r>
            <a:r>
              <a:rPr lang="en-GB" dirty="0">
                <a:latin typeface="Google Sans"/>
              </a:rPr>
              <a:t> neu lai. </a:t>
            </a:r>
          </a:p>
          <a:p>
            <a:r>
              <a:rPr lang="en-GB" dirty="0" err="1">
                <a:latin typeface="Google Sans"/>
              </a:rPr>
              <a:t>Ysgrifennwch</a:t>
            </a:r>
            <a:r>
              <a:rPr lang="en-GB" dirty="0">
                <a:latin typeface="Google Sans"/>
              </a:rPr>
              <a:t> </a:t>
            </a:r>
            <a:r>
              <a:rPr lang="en-GB" dirty="0" err="1">
                <a:latin typeface="Google Sans"/>
              </a:rPr>
              <a:t>yn</a:t>
            </a:r>
            <a:r>
              <a:rPr lang="en-GB" dirty="0">
                <a:latin typeface="Google Sans"/>
              </a:rPr>
              <a:t> y </a:t>
            </a:r>
            <a:r>
              <a:rPr lang="en-GB" dirty="0" err="1">
                <a:latin typeface="Google Sans"/>
              </a:rPr>
              <a:t>trydydd</a:t>
            </a:r>
            <a:r>
              <a:rPr lang="en-GB" dirty="0">
                <a:latin typeface="Google Sans"/>
              </a:rPr>
              <a:t> person.</a:t>
            </a:r>
          </a:p>
          <a:p>
            <a:r>
              <a:rPr lang="en-GB" dirty="0">
                <a:latin typeface="Google Sans"/>
              </a:rPr>
              <a:t>Dim </a:t>
            </a:r>
            <a:r>
              <a:rPr lang="en-GB" dirty="0" err="1">
                <a:latin typeface="Google Sans"/>
              </a:rPr>
              <a:t>dweud</a:t>
            </a:r>
            <a:r>
              <a:rPr lang="en-GB" dirty="0">
                <a:latin typeface="Google Sans"/>
              </a:rPr>
              <a:t> </a:t>
            </a:r>
            <a:r>
              <a:rPr lang="en-GB" dirty="0" err="1">
                <a:latin typeface="Google Sans"/>
              </a:rPr>
              <a:t>celwyddau</a:t>
            </a:r>
            <a:r>
              <a:rPr lang="en-GB" dirty="0">
                <a:latin typeface="Google Sans"/>
              </a:rPr>
              <a:t> </a:t>
            </a:r>
            <a:r>
              <a:rPr lang="en-GB" dirty="0" err="1">
                <a:latin typeface="Google Sans"/>
              </a:rPr>
              <a:t>na</a:t>
            </a:r>
            <a:r>
              <a:rPr lang="en-GB" dirty="0">
                <a:latin typeface="Google Sans"/>
              </a:rPr>
              <a:t> </a:t>
            </a:r>
            <a:r>
              <a:rPr lang="en-GB" i="1" dirty="0" err="1">
                <a:latin typeface="Google Sans"/>
              </a:rPr>
              <a:t>boastio</a:t>
            </a:r>
            <a:endParaRPr lang="en-GB" i="1" dirty="0">
              <a:latin typeface="Google Sans"/>
            </a:endParaRPr>
          </a:p>
          <a:p>
            <a:r>
              <a:rPr lang="en-GB" dirty="0" err="1">
                <a:latin typeface="Google Sans"/>
              </a:rPr>
              <a:t>Amlygwch</a:t>
            </a:r>
            <a:r>
              <a:rPr lang="en-GB" dirty="0">
                <a:latin typeface="Google Sans"/>
              </a:rPr>
              <a:t> </a:t>
            </a:r>
            <a:r>
              <a:rPr lang="en-GB" dirty="0" err="1">
                <a:latin typeface="Google Sans"/>
              </a:rPr>
              <a:t>eich</a:t>
            </a:r>
            <a:r>
              <a:rPr lang="en-GB" dirty="0">
                <a:latin typeface="Google Sans"/>
              </a:rPr>
              <a:t> </a:t>
            </a:r>
            <a:r>
              <a:rPr lang="en-GB" dirty="0" err="1">
                <a:latin typeface="Google Sans"/>
              </a:rPr>
              <a:t>credydau</a:t>
            </a:r>
            <a:r>
              <a:rPr lang="en-GB" dirty="0">
                <a:latin typeface="Google Sans"/>
              </a:rPr>
              <a:t> </a:t>
            </a:r>
            <a:r>
              <a:rPr lang="en-GB" dirty="0" err="1">
                <a:latin typeface="Google Sans"/>
              </a:rPr>
              <a:t>cryfaf</a:t>
            </a:r>
            <a:r>
              <a:rPr lang="en-GB" dirty="0">
                <a:latin typeface="Google Sans"/>
              </a:rPr>
              <a:t>: </a:t>
            </a:r>
            <a:r>
              <a:rPr lang="en-GB" dirty="0" err="1">
                <a:latin typeface="Google Sans"/>
              </a:rPr>
              <a:t>Dewiswch</a:t>
            </a:r>
            <a:r>
              <a:rPr lang="en-GB" dirty="0">
                <a:latin typeface="Google Sans"/>
              </a:rPr>
              <a:t> </a:t>
            </a:r>
            <a:r>
              <a:rPr lang="en-GB" dirty="0" err="1">
                <a:latin typeface="Google Sans"/>
              </a:rPr>
              <a:t>rolau</a:t>
            </a:r>
            <a:r>
              <a:rPr lang="en-GB" dirty="0">
                <a:latin typeface="Google Sans"/>
              </a:rPr>
              <a:t> a </a:t>
            </a:r>
            <a:r>
              <a:rPr lang="en-GB" dirty="0" err="1">
                <a:latin typeface="Google Sans"/>
              </a:rPr>
              <a:t>chynyrchiadau</a:t>
            </a:r>
            <a:r>
              <a:rPr lang="en-GB" dirty="0">
                <a:latin typeface="Google Sans"/>
              </a:rPr>
              <a:t> </a:t>
            </a:r>
            <a:r>
              <a:rPr lang="en-GB" dirty="0" err="1">
                <a:latin typeface="Google Sans"/>
              </a:rPr>
              <a:t>sy'n</a:t>
            </a:r>
            <a:r>
              <a:rPr lang="en-GB" dirty="0">
                <a:latin typeface="Google Sans"/>
              </a:rPr>
              <a:t> </a:t>
            </a:r>
            <a:r>
              <a:rPr lang="en-GB" dirty="0" err="1">
                <a:latin typeface="Google Sans"/>
              </a:rPr>
              <a:t>gwneud</a:t>
            </a:r>
            <a:r>
              <a:rPr lang="en-GB" dirty="0">
                <a:latin typeface="Google Sans"/>
              </a:rPr>
              <a:t> </a:t>
            </a:r>
            <a:r>
              <a:rPr lang="en-GB" dirty="0" err="1">
                <a:latin typeface="Google Sans"/>
              </a:rPr>
              <a:t>argraff</a:t>
            </a:r>
            <a:r>
              <a:rPr lang="en-GB" dirty="0">
                <a:latin typeface="Google Sans"/>
              </a:rPr>
              <a:t> </a:t>
            </a:r>
            <a:r>
              <a:rPr lang="en-GB" dirty="0" err="1">
                <a:latin typeface="Google Sans"/>
              </a:rPr>
              <a:t>gref</a:t>
            </a:r>
            <a:r>
              <a:rPr lang="en-GB" dirty="0">
                <a:latin typeface="Google Sans"/>
              </a:rPr>
              <a:t>. </a:t>
            </a:r>
            <a:r>
              <a:rPr lang="en-GB" dirty="0" err="1">
                <a:latin typeface="Google Sans"/>
              </a:rPr>
              <a:t>Prawfddarllenwch</a:t>
            </a:r>
            <a:r>
              <a:rPr lang="en-GB" dirty="0">
                <a:latin typeface="Google Sans"/>
              </a:rPr>
              <a:t> </a:t>
            </a:r>
            <a:r>
              <a:rPr lang="en-GB" dirty="0" err="1">
                <a:latin typeface="Google Sans"/>
              </a:rPr>
              <a:t>yn</a:t>
            </a:r>
            <a:r>
              <a:rPr lang="en-GB" dirty="0">
                <a:latin typeface="Google Sans"/>
              </a:rPr>
              <a:t> </a:t>
            </a:r>
            <a:r>
              <a:rPr lang="en-GB" dirty="0" err="1">
                <a:latin typeface="Google Sans"/>
              </a:rPr>
              <a:t>ofalus</a:t>
            </a:r>
            <a:endParaRPr lang="en-GB" dirty="0">
              <a:latin typeface="Google Sans"/>
            </a:endParaRPr>
          </a:p>
          <a:p>
            <a:r>
              <a:rPr lang="en-GB" dirty="0">
                <a:latin typeface="Google Sans"/>
              </a:rPr>
              <a:t> </a:t>
            </a:r>
            <a:r>
              <a:rPr lang="en-GB" dirty="0" err="1">
                <a:latin typeface="Google Sans"/>
              </a:rPr>
              <a:t>Gwnewch</a:t>
            </a:r>
            <a:r>
              <a:rPr lang="en-GB" dirty="0">
                <a:latin typeface="Google Sans"/>
              </a:rPr>
              <a:t> </a:t>
            </a:r>
            <a:r>
              <a:rPr lang="en-GB" dirty="0" err="1">
                <a:latin typeface="Google Sans"/>
              </a:rPr>
              <a:t>yn</a:t>
            </a:r>
            <a:r>
              <a:rPr lang="en-GB" dirty="0">
                <a:latin typeface="Google Sans"/>
              </a:rPr>
              <a:t> </a:t>
            </a:r>
            <a:r>
              <a:rPr lang="en-GB" dirty="0" err="1">
                <a:latin typeface="Google Sans"/>
              </a:rPr>
              <a:t>siŵr</a:t>
            </a:r>
            <a:r>
              <a:rPr lang="en-GB" dirty="0">
                <a:latin typeface="Google Sans"/>
              </a:rPr>
              <a:t> bod </a:t>
            </a:r>
            <a:r>
              <a:rPr lang="en-GB" dirty="0" err="1">
                <a:latin typeface="Google Sans"/>
              </a:rPr>
              <a:t>eich</a:t>
            </a:r>
            <a:r>
              <a:rPr lang="en-GB" dirty="0">
                <a:latin typeface="Google Sans"/>
              </a:rPr>
              <a:t> bio </a:t>
            </a:r>
            <a:r>
              <a:rPr lang="en-GB" dirty="0" err="1">
                <a:latin typeface="Google Sans"/>
              </a:rPr>
              <a:t>yn</a:t>
            </a:r>
            <a:r>
              <a:rPr lang="en-GB" dirty="0">
                <a:latin typeface="Google Sans"/>
              </a:rPr>
              <a:t> </a:t>
            </a:r>
            <a:r>
              <a:rPr lang="en-GB" dirty="0" err="1">
                <a:latin typeface="Google Sans"/>
              </a:rPr>
              <a:t>rhydd</a:t>
            </a:r>
            <a:r>
              <a:rPr lang="en-GB" dirty="0">
                <a:latin typeface="Google Sans"/>
              </a:rPr>
              <a:t> o </a:t>
            </a:r>
            <a:r>
              <a:rPr lang="en-GB" dirty="0" err="1">
                <a:latin typeface="Google Sans"/>
              </a:rPr>
              <a:t>wallau</a:t>
            </a:r>
            <a:r>
              <a:rPr lang="en-GB" dirty="0">
                <a:latin typeface="Google Sans"/>
              </a:rPr>
              <a:t>. </a:t>
            </a:r>
          </a:p>
          <a:p>
            <a:r>
              <a:rPr lang="en-GB" dirty="0" err="1">
                <a:latin typeface="Google Sans"/>
              </a:rPr>
              <a:t>Ychwanegwch</a:t>
            </a:r>
            <a:r>
              <a:rPr lang="en-GB" dirty="0">
                <a:latin typeface="Google Sans"/>
              </a:rPr>
              <a:t> </a:t>
            </a:r>
            <a:r>
              <a:rPr lang="en-GB" dirty="0" err="1">
                <a:latin typeface="Google Sans"/>
              </a:rPr>
              <a:t>gyffyrddiad</a:t>
            </a:r>
            <a:r>
              <a:rPr lang="en-GB" dirty="0">
                <a:latin typeface="Google Sans"/>
              </a:rPr>
              <a:t> </a:t>
            </a:r>
            <a:r>
              <a:rPr lang="en-GB" dirty="0" err="1">
                <a:latin typeface="Google Sans"/>
              </a:rPr>
              <a:t>personol</a:t>
            </a:r>
            <a:r>
              <a:rPr lang="en-GB" dirty="0">
                <a:latin typeface="Google Sans"/>
              </a:rPr>
              <a:t> </a:t>
            </a:r>
            <a:r>
              <a:rPr lang="en-GB" dirty="0" err="1">
                <a:latin typeface="Google Sans"/>
              </a:rPr>
              <a:t>sy'n</a:t>
            </a:r>
            <a:r>
              <a:rPr lang="en-GB" dirty="0">
                <a:latin typeface="Google Sans"/>
              </a:rPr>
              <a:t> </a:t>
            </a:r>
            <a:r>
              <a:rPr lang="en-GB" dirty="0" err="1">
                <a:latin typeface="Google Sans"/>
              </a:rPr>
              <a:t>adlewyrchu</a:t>
            </a:r>
            <a:r>
              <a:rPr lang="en-GB" dirty="0">
                <a:latin typeface="Google Sans"/>
              </a:rPr>
              <a:t> </a:t>
            </a:r>
            <a:r>
              <a:rPr lang="en-GB" dirty="0" err="1">
                <a:latin typeface="Google Sans"/>
              </a:rPr>
              <a:t>eich</a:t>
            </a:r>
            <a:r>
              <a:rPr lang="en-GB" dirty="0">
                <a:latin typeface="Google Sans"/>
              </a:rPr>
              <a:t> </a:t>
            </a:r>
            <a:r>
              <a:rPr lang="en-GB" dirty="0" err="1">
                <a:latin typeface="Google Sans"/>
              </a:rPr>
              <a:t>talentau</a:t>
            </a:r>
            <a:r>
              <a:rPr lang="en-GB" dirty="0">
                <a:latin typeface="Google Sans"/>
              </a:rPr>
              <a:t> </a:t>
            </a:r>
            <a:r>
              <a:rPr lang="en-GB" dirty="0" err="1">
                <a:latin typeface="Google Sans"/>
              </a:rPr>
              <a:t>a'ch</a:t>
            </a:r>
            <a:r>
              <a:rPr lang="en-GB" dirty="0">
                <a:latin typeface="Google Sans"/>
              </a:rPr>
              <a:t> </a:t>
            </a:r>
            <a:r>
              <a:rPr lang="en-GB" dirty="0" err="1">
                <a:latin typeface="Google Sans"/>
              </a:rPr>
              <a:t>diddordebau</a:t>
            </a:r>
            <a:r>
              <a:rPr lang="en-GB" dirty="0">
                <a:latin typeface="Google Sans"/>
              </a:rPr>
              <a:t> </a:t>
            </a:r>
            <a:r>
              <a:rPr lang="en-GB" dirty="0" err="1">
                <a:latin typeface="Google Sans"/>
              </a:rPr>
              <a:t>unigryw</a:t>
            </a:r>
            <a:r>
              <a:rPr lang="en-GB" dirty="0">
                <a:latin typeface="Google Sans"/>
              </a:rPr>
              <a:t>.</a:t>
            </a:r>
          </a:p>
          <a:p>
            <a:r>
              <a:rPr lang="en-GB" dirty="0" err="1">
                <a:latin typeface="Google Sans"/>
              </a:rPr>
              <a:t>Diweddaru</a:t>
            </a:r>
            <a:r>
              <a:rPr lang="en-GB" dirty="0">
                <a:latin typeface="Google Sans"/>
              </a:rPr>
              <a:t> </a:t>
            </a:r>
            <a:r>
              <a:rPr lang="en-GB" dirty="0" err="1">
                <a:latin typeface="Google Sans"/>
              </a:rPr>
              <a:t>yn</a:t>
            </a:r>
            <a:r>
              <a:rPr lang="en-GB" dirty="0">
                <a:latin typeface="Google Sans"/>
              </a:rPr>
              <a:t> </a:t>
            </a:r>
            <a:r>
              <a:rPr lang="en-GB" dirty="0" err="1">
                <a:latin typeface="Google Sans"/>
              </a:rPr>
              <a:t>rheolaidd</a:t>
            </a:r>
            <a:endParaRPr lang="en-GB" dirty="0">
              <a:latin typeface="Google Sans"/>
            </a:endParaRPr>
          </a:p>
        </p:txBody>
      </p:sp>
      <p:sp>
        <p:nvSpPr>
          <p:cNvPr id="4" name="Content Placeholder 3">
            <a:extLst>
              <a:ext uri="{FF2B5EF4-FFF2-40B4-BE49-F238E27FC236}">
                <a16:creationId xmlns:a16="http://schemas.microsoft.com/office/drawing/2014/main" id="{2AB58956-7E34-6D3D-D2BD-EEDA58BD22A1}"/>
              </a:ext>
            </a:extLst>
          </p:cNvPr>
          <p:cNvSpPr>
            <a:spLocks noGrp="1"/>
          </p:cNvSpPr>
          <p:nvPr>
            <p:ph sz="half" idx="2"/>
          </p:nvPr>
        </p:nvSpPr>
        <p:spPr/>
        <p:txBody>
          <a:bodyPr>
            <a:normAutofit fontScale="85000" lnSpcReduction="10000"/>
          </a:bodyPr>
          <a:lstStyle/>
          <a:p>
            <a:r>
              <a:rPr lang="en-GB" dirty="0">
                <a:latin typeface="Google Sans"/>
              </a:rPr>
              <a:t>Keep it concise: Aim for 250 words or less. </a:t>
            </a:r>
          </a:p>
          <a:p>
            <a:r>
              <a:rPr lang="en-GB" dirty="0">
                <a:latin typeface="Google Sans"/>
              </a:rPr>
              <a:t>Write in third person</a:t>
            </a:r>
          </a:p>
          <a:p>
            <a:r>
              <a:rPr lang="en-GB" dirty="0">
                <a:latin typeface="Google Sans"/>
              </a:rPr>
              <a:t>Don’t lie or boast.</a:t>
            </a:r>
          </a:p>
          <a:p>
            <a:r>
              <a:rPr lang="en-GB" dirty="0">
                <a:latin typeface="Google Sans"/>
              </a:rPr>
              <a:t>Highlight your strongest credits: Choose roles and productions that make a strong impression. </a:t>
            </a:r>
          </a:p>
          <a:p>
            <a:r>
              <a:rPr lang="en-GB" dirty="0">
                <a:latin typeface="Google Sans"/>
              </a:rPr>
              <a:t>Proofread carefully: Ensure your bio is free of errors. </a:t>
            </a:r>
          </a:p>
          <a:p>
            <a:r>
              <a:rPr lang="en-GB" dirty="0">
                <a:latin typeface="Google Sans"/>
              </a:rPr>
              <a:t>Add a personal touch that reflects your unique talents and interests. </a:t>
            </a:r>
          </a:p>
          <a:p>
            <a:r>
              <a:rPr lang="en-GB" dirty="0">
                <a:latin typeface="Google Sans"/>
              </a:rPr>
              <a:t>Update regularly </a:t>
            </a:r>
          </a:p>
        </p:txBody>
      </p:sp>
    </p:spTree>
    <p:extLst>
      <p:ext uri="{BB962C8B-B14F-4D97-AF65-F5344CB8AC3E}">
        <p14:creationId xmlns:p14="http://schemas.microsoft.com/office/powerpoint/2010/main" val="2399777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C2AC4-8108-B049-AE29-F1D3B1DE4469}"/>
              </a:ext>
            </a:extLst>
          </p:cNvPr>
          <p:cNvSpPr>
            <a:spLocks noGrp="1"/>
          </p:cNvSpPr>
          <p:nvPr>
            <p:ph type="title"/>
          </p:nvPr>
        </p:nvSpPr>
        <p:spPr/>
        <p:txBody>
          <a:bodyPr>
            <a:normAutofit/>
          </a:bodyPr>
          <a:lstStyle/>
          <a:p>
            <a:r>
              <a:rPr lang="en-GB" b="1" dirty="0"/>
              <a:t>ACTORS WEBSITE</a:t>
            </a:r>
          </a:p>
        </p:txBody>
      </p:sp>
      <p:sp>
        <p:nvSpPr>
          <p:cNvPr id="4" name="Content Placeholder 3">
            <a:extLst>
              <a:ext uri="{FF2B5EF4-FFF2-40B4-BE49-F238E27FC236}">
                <a16:creationId xmlns:a16="http://schemas.microsoft.com/office/drawing/2014/main" id="{C16CB525-5622-903B-57DE-7B69593AD395}"/>
              </a:ext>
            </a:extLst>
          </p:cNvPr>
          <p:cNvSpPr>
            <a:spLocks noGrp="1"/>
          </p:cNvSpPr>
          <p:nvPr>
            <p:ph idx="1"/>
          </p:nvPr>
        </p:nvSpPr>
        <p:spPr/>
        <p:txBody>
          <a:bodyPr>
            <a:normAutofit/>
          </a:bodyPr>
          <a:lstStyle/>
          <a:p>
            <a:pPr marL="0" indent="0">
              <a:buNone/>
            </a:pPr>
            <a:r>
              <a:rPr lang="en-GB" b="1" i="0" dirty="0">
                <a:effectLst/>
                <a:latin typeface="Arial" panose="020B0604020202020204" pitchFamily="34" charset="0"/>
                <a:cs typeface="Arial" panose="020B0604020202020204" pitchFamily="34" charset="0"/>
              </a:rPr>
              <a:t>To create a successful actor's website:</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Clean, modern design, </a:t>
            </a:r>
            <a:r>
              <a:rPr lang="en-GB" b="1" dirty="0">
                <a:latin typeface="Arial" panose="020B0604020202020204" pitchFamily="34" charset="0"/>
                <a:cs typeface="Arial" panose="020B0604020202020204" pitchFamily="34" charset="0"/>
              </a:rPr>
              <a:t>user-friendly navigation</a:t>
            </a:r>
            <a:r>
              <a:rPr lang="en-GB" dirty="0">
                <a:latin typeface="Arial" panose="020B0604020202020204" pitchFamily="34" charset="0"/>
                <a:cs typeface="Arial" panose="020B0604020202020204" pitchFamily="34" charset="0"/>
              </a:rPr>
              <a:t>, and compelling content that showcases your skills and experience</a:t>
            </a:r>
            <a:r>
              <a:rPr lang="en-GB" b="0" i="0" dirty="0">
                <a:effectLst/>
                <a:latin typeface="Arial" panose="020B0604020202020204" pitchFamily="34" charset="0"/>
                <a:cs typeface="Arial" panose="020B0604020202020204" pitchFamily="34" charset="0"/>
              </a:rPr>
              <a:t>.</a:t>
            </a:r>
            <a:endParaRPr lang="en-GB" b="1" i="0" dirty="0">
              <a:effectLst/>
              <a:latin typeface="Arial" panose="020B0604020202020204" pitchFamily="34" charset="0"/>
              <a:cs typeface="Arial" panose="020B0604020202020204" pitchFamily="34" charset="0"/>
            </a:endParaRPr>
          </a:p>
          <a:p>
            <a:r>
              <a:rPr lang="en-GB" b="0" i="0" dirty="0">
                <a:effectLst/>
                <a:latin typeface="Arial" panose="020B0604020202020204" pitchFamily="34" charset="0"/>
                <a:cs typeface="Arial" panose="020B0604020202020204" pitchFamily="34" charset="0"/>
              </a:rPr>
              <a:t>A strong website should include: </a:t>
            </a:r>
          </a:p>
          <a:p>
            <a:pPr lvl="1"/>
            <a:r>
              <a:rPr lang="en-GB" b="0" i="0" dirty="0">
                <a:effectLst/>
                <a:latin typeface="Arial" panose="020B0604020202020204" pitchFamily="34" charset="0"/>
                <a:cs typeface="Arial" panose="020B0604020202020204" pitchFamily="34" charset="0"/>
              </a:rPr>
              <a:t>a professional headshot, </a:t>
            </a:r>
          </a:p>
          <a:p>
            <a:pPr lvl="1"/>
            <a:r>
              <a:rPr lang="en-GB" b="0" i="0" dirty="0">
                <a:effectLst/>
                <a:latin typeface="Arial" panose="020B0604020202020204" pitchFamily="34" charset="0"/>
                <a:cs typeface="Arial" panose="020B0604020202020204" pitchFamily="34" charset="0"/>
              </a:rPr>
              <a:t>a concise bio, </a:t>
            </a:r>
          </a:p>
          <a:p>
            <a:pPr lvl="1"/>
            <a:r>
              <a:rPr lang="en-GB" b="0" i="0" dirty="0">
                <a:effectLst/>
                <a:latin typeface="Arial" panose="020B0604020202020204" pitchFamily="34" charset="0"/>
                <a:cs typeface="Arial" panose="020B0604020202020204" pitchFamily="34" charset="0"/>
              </a:rPr>
              <a:t>your CV, </a:t>
            </a:r>
            <a:endParaRPr lang="en-GB" dirty="0">
              <a:latin typeface="Arial" panose="020B0604020202020204" pitchFamily="34" charset="0"/>
              <a:cs typeface="Arial" panose="020B0604020202020204" pitchFamily="34" charset="0"/>
            </a:endParaRPr>
          </a:p>
          <a:p>
            <a:pPr lvl="1"/>
            <a:r>
              <a:rPr lang="en-GB" b="0" i="0" dirty="0">
                <a:effectLst/>
                <a:latin typeface="Arial" panose="020B0604020202020204" pitchFamily="34" charset="0"/>
                <a:cs typeface="Arial" panose="020B0604020202020204" pitchFamily="34" charset="0"/>
              </a:rPr>
              <a:t>a gallery of your work.</a:t>
            </a:r>
          </a:p>
          <a:p>
            <a:pPr lvl="1"/>
            <a:r>
              <a:rPr lang="en-GB" dirty="0">
                <a:latin typeface="Arial" panose="020B0604020202020204" pitchFamily="34" charset="0"/>
                <a:cs typeface="Arial" panose="020B0604020202020204" pitchFamily="34" charset="0"/>
              </a:rPr>
              <a:t>a </a:t>
            </a:r>
            <a:r>
              <a:rPr lang="en-GB" b="0" i="0" dirty="0">
                <a:effectLst/>
                <a:latin typeface="Arial" panose="020B0604020202020204" pitchFamily="34" charset="0"/>
                <a:cs typeface="Arial" panose="020B0604020202020204" pitchFamily="34" charset="0"/>
              </a:rPr>
              <a:t>clear way for casting directors and agents to contact you. </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363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2" name="Straight Connector 11">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8045BEF-F821-9CEB-076A-A5DC3D9F2441}"/>
              </a:ext>
            </a:extLst>
          </p:cNvPr>
          <p:cNvSpPr>
            <a:spLocks noGrp="1"/>
          </p:cNvSpPr>
          <p:nvPr>
            <p:ph type="title"/>
          </p:nvPr>
        </p:nvSpPr>
        <p:spPr>
          <a:xfrm>
            <a:off x="702129" y="914760"/>
            <a:ext cx="2806615" cy="3543764"/>
          </a:xfrm>
        </p:spPr>
        <p:txBody>
          <a:bodyPr>
            <a:normAutofit/>
          </a:bodyPr>
          <a:lstStyle/>
          <a:p>
            <a:pPr>
              <a:lnSpc>
                <a:spcPct val="90000"/>
              </a:lnSpc>
            </a:pPr>
            <a:r>
              <a:rPr lang="en-GB" sz="2500" b="1" dirty="0"/>
              <a:t>Here are the main reasons an actor should invest in a website, according to social media expert Heidi Dean: </a:t>
            </a:r>
          </a:p>
        </p:txBody>
      </p:sp>
      <p:sp>
        <p:nvSpPr>
          <p:cNvPr id="5" name="Content Placeholder 4">
            <a:extLst>
              <a:ext uri="{FF2B5EF4-FFF2-40B4-BE49-F238E27FC236}">
                <a16:creationId xmlns:a16="http://schemas.microsoft.com/office/drawing/2014/main" id="{7A6DD71A-A050-40B4-5FD3-92DB1265BD2A}"/>
              </a:ext>
            </a:extLst>
          </p:cNvPr>
          <p:cNvSpPr>
            <a:spLocks noGrp="1"/>
          </p:cNvSpPr>
          <p:nvPr>
            <p:ph idx="1"/>
          </p:nvPr>
        </p:nvSpPr>
        <p:spPr>
          <a:xfrm>
            <a:off x="3902149" y="978558"/>
            <a:ext cx="7591859" cy="5091495"/>
          </a:xfrm>
        </p:spPr>
        <p:txBody>
          <a:bodyPr>
            <a:normAutofit/>
          </a:bodyPr>
          <a:lstStyle/>
          <a:p>
            <a:pPr>
              <a:lnSpc>
                <a:spcPct val="100000"/>
              </a:lnSpc>
              <a:spcAft>
                <a:spcPts val="375"/>
              </a:spcAft>
              <a:buFont typeface="Arial" panose="020B0604020202020204" pitchFamily="34" charset="0"/>
              <a:buChar char="•"/>
            </a:pPr>
            <a:r>
              <a:rPr lang="en-GB" sz="1600" b="0" i="0" dirty="0">
                <a:effectLst/>
                <a:latin typeface="Matter-SemiBold"/>
              </a:rPr>
              <a:t>It’s a hub for your marketing</a:t>
            </a:r>
            <a:r>
              <a:rPr lang="en-GB" sz="1600" b="0" i="0" dirty="0">
                <a:effectLst/>
                <a:latin typeface="Matter-Regular"/>
              </a:rPr>
              <a:t>. A professional working actor’s website is home to all of their marketing materials: links to your </a:t>
            </a:r>
            <a:r>
              <a:rPr lang="en-GB" sz="1600" b="0" i="0" u="none" strike="noStrike" dirty="0">
                <a:effectLst/>
                <a:latin typeface="Matter-Regular"/>
                <a:hlinkClick r:id="rId2">
                  <a:extLst>
                    <a:ext uri="{A12FA001-AC4F-418D-AE19-62706E023703}">
                      <ahyp:hlinkClr xmlns:ahyp="http://schemas.microsoft.com/office/drawing/2018/hyperlinkcolor" val="tx"/>
                    </a:ext>
                  </a:extLst>
                </a:hlinkClick>
              </a:rPr>
              <a:t>social media accounts</a:t>
            </a:r>
            <a:r>
              <a:rPr lang="en-GB" sz="1600" b="0" i="0" dirty="0">
                <a:effectLst/>
                <a:latin typeface="Matter-Regular"/>
              </a:rPr>
              <a:t> and </a:t>
            </a:r>
            <a:r>
              <a:rPr lang="en-GB" sz="1600" b="0" i="0" u="none" strike="noStrike" dirty="0">
                <a:effectLst/>
                <a:latin typeface="Matter-Regular"/>
                <a:hlinkClick r:id="rId3">
                  <a:extLst>
                    <a:ext uri="{A12FA001-AC4F-418D-AE19-62706E023703}">
                      <ahyp:hlinkClr xmlns:ahyp="http://schemas.microsoft.com/office/drawing/2018/hyperlinkcolor" val="tx"/>
                    </a:ext>
                  </a:extLst>
                </a:hlinkClick>
              </a:rPr>
              <a:t>IMDb page</a:t>
            </a:r>
            <a:r>
              <a:rPr lang="en-GB" sz="1600" b="0" i="0" dirty="0">
                <a:effectLst/>
                <a:latin typeface="Matter-Regular"/>
              </a:rPr>
              <a:t>, casting profiles, and your </a:t>
            </a:r>
            <a:r>
              <a:rPr lang="en-GB" sz="1600" b="0" i="0" u="none" strike="noStrike" dirty="0">
                <a:effectLst/>
                <a:latin typeface="Matter-Regular"/>
                <a:hlinkClick r:id="rId4">
                  <a:extLst>
                    <a:ext uri="{A12FA001-AC4F-418D-AE19-62706E023703}">
                      <ahyp:hlinkClr xmlns:ahyp="http://schemas.microsoft.com/office/drawing/2018/hyperlinkcolor" val="tx"/>
                    </a:ext>
                  </a:extLst>
                </a:hlinkClick>
              </a:rPr>
              <a:t>résumé</a:t>
            </a:r>
            <a:r>
              <a:rPr lang="en-GB" sz="1600" b="0" i="0" dirty="0">
                <a:effectLst/>
                <a:latin typeface="Matter-Regular"/>
              </a:rPr>
              <a:t>, </a:t>
            </a:r>
            <a:r>
              <a:rPr lang="en-GB" sz="1600" b="0" i="0" u="none" strike="noStrike" dirty="0">
                <a:effectLst/>
                <a:latin typeface="Matter-Regular"/>
                <a:hlinkClick r:id="rId5">
                  <a:extLst>
                    <a:ext uri="{A12FA001-AC4F-418D-AE19-62706E023703}">
                      <ahyp:hlinkClr xmlns:ahyp="http://schemas.microsoft.com/office/drawing/2018/hyperlinkcolor" val="tx"/>
                    </a:ext>
                  </a:extLst>
                </a:hlinkClick>
              </a:rPr>
              <a:t>reel</a:t>
            </a:r>
            <a:r>
              <a:rPr lang="en-GB" sz="1600" b="0" i="0" dirty="0">
                <a:effectLst/>
                <a:latin typeface="Matter-Regular"/>
              </a:rPr>
              <a:t>, and </a:t>
            </a:r>
            <a:r>
              <a:rPr lang="en-GB" sz="1600" b="0" i="0" u="none" strike="noStrike" dirty="0">
                <a:effectLst/>
                <a:latin typeface="Matter-Regular"/>
                <a:hlinkClick r:id="rId6">
                  <a:extLst>
                    <a:ext uri="{A12FA001-AC4F-418D-AE19-62706E023703}">
                      <ahyp:hlinkClr xmlns:ahyp="http://schemas.microsoft.com/office/drawing/2018/hyperlinkcolor" val="tx"/>
                    </a:ext>
                  </a:extLst>
                </a:hlinkClick>
              </a:rPr>
              <a:t>headshots</a:t>
            </a:r>
            <a:r>
              <a:rPr lang="en-GB" sz="1600" b="0" i="0" dirty="0">
                <a:effectLst/>
                <a:latin typeface="Matter-Regular"/>
              </a:rPr>
              <a:t>. </a:t>
            </a:r>
          </a:p>
          <a:p>
            <a:pPr>
              <a:lnSpc>
                <a:spcPct val="100000"/>
              </a:lnSpc>
              <a:spcAft>
                <a:spcPts val="375"/>
              </a:spcAft>
              <a:buFont typeface="Arial" panose="020B0604020202020204" pitchFamily="34" charset="0"/>
              <a:buChar char="•"/>
            </a:pPr>
            <a:r>
              <a:rPr lang="en-GB" sz="1600" b="0" i="0" dirty="0">
                <a:effectLst/>
                <a:latin typeface="Matter-SemiBold"/>
              </a:rPr>
              <a:t>A website is a place to show off all your talents in one place</a:t>
            </a:r>
            <a:r>
              <a:rPr lang="en-GB" sz="1600" b="0" i="0" dirty="0">
                <a:effectLst/>
                <a:latin typeface="Matter-Regular"/>
              </a:rPr>
              <a:t>. You can share media on your YouTube channel, but the platform will suggest other creators’ work for viewers to watch after your reel. On your website, that won’t happen. </a:t>
            </a:r>
          </a:p>
          <a:p>
            <a:pPr>
              <a:lnSpc>
                <a:spcPct val="100000"/>
              </a:lnSpc>
              <a:spcAft>
                <a:spcPts val="375"/>
              </a:spcAft>
              <a:buFont typeface="Arial" panose="020B0604020202020204" pitchFamily="34" charset="0"/>
              <a:buChar char="•"/>
            </a:pPr>
            <a:r>
              <a:rPr lang="en-GB" sz="1600" b="0" i="0" dirty="0">
                <a:effectLst/>
                <a:latin typeface="Matter-SemiBold"/>
              </a:rPr>
              <a:t>Having a website makes referrals easy</a:t>
            </a:r>
            <a:r>
              <a:rPr lang="en-GB" sz="1600" b="0" i="0" dirty="0">
                <a:effectLst/>
                <a:latin typeface="Matter-Regular"/>
              </a:rPr>
              <a:t>. If you want to work as an actor, make it easy for people to find you! Someone casting for a specific type of actor will often ask friends and colleagues for suggestions. If they get four actors’ names and only one website comes up in their search, who do you think will be more likely to book the job? You must be searchable on the web. </a:t>
            </a:r>
          </a:p>
          <a:p>
            <a:pPr>
              <a:lnSpc>
                <a:spcPct val="100000"/>
              </a:lnSpc>
              <a:spcAft>
                <a:spcPts val="375"/>
              </a:spcAft>
              <a:buFont typeface="Arial" panose="020B0604020202020204" pitchFamily="34" charset="0"/>
              <a:buChar char="•"/>
            </a:pPr>
            <a:r>
              <a:rPr lang="en-GB" sz="1600" b="0" i="0" dirty="0">
                <a:effectLst/>
                <a:latin typeface="Matter-SemiBold"/>
              </a:rPr>
              <a:t>You control your website</a:t>
            </a:r>
            <a:r>
              <a:rPr lang="en-GB" sz="1600" b="0" i="0" dirty="0">
                <a:effectLst/>
                <a:latin typeface="Matter-Regular"/>
              </a:rPr>
              <a:t>. Social media platforms aren’t like websites. Facebook is always changing, and pages can be hacked and deleted (it happens). No one knows what Instagram or Twitter will look like in a few years. On the other hand, you will always control what people see on your website</a:t>
            </a:r>
          </a:p>
          <a:p>
            <a:pPr>
              <a:lnSpc>
                <a:spcPct val="100000"/>
              </a:lnSpc>
            </a:pPr>
            <a:endParaRPr lang="en-GB" sz="1400" dirty="0"/>
          </a:p>
        </p:txBody>
      </p:sp>
      <p:sp>
        <p:nvSpPr>
          <p:cNvPr id="7" name="TextBox 6">
            <a:extLst>
              <a:ext uri="{FF2B5EF4-FFF2-40B4-BE49-F238E27FC236}">
                <a16:creationId xmlns:a16="http://schemas.microsoft.com/office/drawing/2014/main" id="{671654B9-620B-E89B-A4D4-3EFBCF44F76A}"/>
              </a:ext>
            </a:extLst>
          </p:cNvPr>
          <p:cNvSpPr txBox="1"/>
          <p:nvPr/>
        </p:nvSpPr>
        <p:spPr>
          <a:xfrm>
            <a:off x="697992" y="5694776"/>
            <a:ext cx="6096000" cy="369332"/>
          </a:xfrm>
          <a:prstGeom prst="rect">
            <a:avLst/>
          </a:prstGeom>
          <a:noFill/>
        </p:spPr>
        <p:txBody>
          <a:bodyPr wrap="square">
            <a:spAutoFit/>
          </a:bodyPr>
          <a:lstStyle/>
          <a:p>
            <a:r>
              <a:rPr lang="en-GB" dirty="0">
                <a:hlinkClick r:id="rId7"/>
              </a:rPr>
              <a:t>Marketing4Actors</a:t>
            </a:r>
            <a:endParaRPr lang="en-GB" dirty="0"/>
          </a:p>
        </p:txBody>
      </p:sp>
    </p:spTree>
    <p:extLst>
      <p:ext uri="{BB962C8B-B14F-4D97-AF65-F5344CB8AC3E}">
        <p14:creationId xmlns:p14="http://schemas.microsoft.com/office/powerpoint/2010/main" val="3038536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7A5F4-858C-CA60-8573-40417B083F5E}"/>
              </a:ext>
            </a:extLst>
          </p:cNvPr>
          <p:cNvSpPr>
            <a:spLocks noGrp="1"/>
          </p:cNvSpPr>
          <p:nvPr>
            <p:ph type="title"/>
          </p:nvPr>
        </p:nvSpPr>
        <p:spPr/>
        <p:txBody>
          <a:bodyPr>
            <a:normAutofit/>
          </a:bodyPr>
          <a:lstStyle/>
          <a:p>
            <a:r>
              <a:rPr lang="en-GB" b="1" dirty="0" err="1"/>
              <a:t>Cynnwys</a:t>
            </a:r>
            <a:r>
              <a:rPr lang="en-GB" b="1" dirty="0"/>
              <a:t> / Content</a:t>
            </a:r>
          </a:p>
        </p:txBody>
      </p:sp>
      <p:sp>
        <p:nvSpPr>
          <p:cNvPr id="4" name="Content Placeholder 3">
            <a:extLst>
              <a:ext uri="{FF2B5EF4-FFF2-40B4-BE49-F238E27FC236}">
                <a16:creationId xmlns:a16="http://schemas.microsoft.com/office/drawing/2014/main" id="{8A55D43C-AAC5-71F6-D7AA-325BD59B9263}"/>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Homepage</a:t>
            </a:r>
          </a:p>
          <a:p>
            <a:r>
              <a:rPr lang="en-GB" dirty="0">
                <a:latin typeface="Arial" panose="020B0604020202020204" pitchFamily="34" charset="0"/>
                <a:cs typeface="Arial" panose="020B0604020202020204" pitchFamily="34" charset="0"/>
              </a:rPr>
              <a:t>About Me</a:t>
            </a:r>
          </a:p>
          <a:p>
            <a:r>
              <a:rPr lang="en-GB" dirty="0">
                <a:latin typeface="Arial" panose="020B0604020202020204" pitchFamily="34" charset="0"/>
                <a:cs typeface="Arial" panose="020B0604020202020204" pitchFamily="34" charset="0"/>
              </a:rPr>
              <a:t>CV</a:t>
            </a:r>
          </a:p>
          <a:p>
            <a:r>
              <a:rPr lang="en-GB" dirty="0">
                <a:latin typeface="Arial" panose="020B0604020202020204" pitchFamily="34" charset="0"/>
                <a:cs typeface="Arial" panose="020B0604020202020204" pitchFamily="34" charset="0"/>
              </a:rPr>
              <a:t>Photo Gallery </a:t>
            </a:r>
            <a:r>
              <a:rPr lang="en-GB" i="1" dirty="0">
                <a:latin typeface="Arial" panose="020B0604020202020204" pitchFamily="34" charset="0"/>
                <a:cs typeface="Arial" panose="020B0604020202020204" pitchFamily="34" charset="0"/>
              </a:rPr>
              <a:t>(With Showreel)</a:t>
            </a:r>
          </a:p>
          <a:p>
            <a:r>
              <a:rPr lang="en-GB" dirty="0">
                <a:latin typeface="Arial" panose="020B0604020202020204" pitchFamily="34" charset="0"/>
                <a:cs typeface="Arial" panose="020B0604020202020204" pitchFamily="34" charset="0"/>
              </a:rPr>
              <a:t>Contact</a:t>
            </a:r>
          </a:p>
          <a:p>
            <a:r>
              <a:rPr lang="en-GB" dirty="0">
                <a:latin typeface="Arial" panose="020B0604020202020204" pitchFamily="34" charset="0"/>
                <a:cs typeface="Arial" panose="020B0604020202020204" pitchFamily="34" charset="0"/>
              </a:rPr>
              <a:t>News/Blog</a:t>
            </a:r>
          </a:p>
          <a:p>
            <a:pPr marL="0" indent="0">
              <a:buNone/>
            </a:pPr>
            <a:r>
              <a:rPr lang="en-GB" dirty="0">
                <a:latin typeface="Arial" panose="020B0604020202020204" pitchFamily="34" charset="0"/>
                <a:cs typeface="Arial" panose="020B0604020202020204" pitchFamily="34" charset="0"/>
              </a:rPr>
              <a:t>Optional: Embed your social media feed</a:t>
            </a:r>
          </a:p>
        </p:txBody>
      </p:sp>
    </p:spTree>
    <p:extLst>
      <p:ext uri="{BB962C8B-B14F-4D97-AF65-F5344CB8AC3E}">
        <p14:creationId xmlns:p14="http://schemas.microsoft.com/office/powerpoint/2010/main" val="3462115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12F56-FF7E-1FDD-826C-D83ED26511AC}"/>
              </a:ext>
            </a:extLst>
          </p:cNvPr>
          <p:cNvSpPr>
            <a:spLocks noGrp="1"/>
          </p:cNvSpPr>
          <p:nvPr>
            <p:ph type="title"/>
          </p:nvPr>
        </p:nvSpPr>
        <p:spPr/>
        <p:txBody>
          <a:bodyPr>
            <a:normAutofit/>
          </a:bodyPr>
          <a:lstStyle/>
          <a:p>
            <a:r>
              <a:rPr lang="en-GB" b="1" dirty="0"/>
              <a:t>“Home Page”</a:t>
            </a:r>
          </a:p>
        </p:txBody>
      </p:sp>
      <p:sp>
        <p:nvSpPr>
          <p:cNvPr id="4" name="Content Placeholder 3">
            <a:extLst>
              <a:ext uri="{FF2B5EF4-FFF2-40B4-BE49-F238E27FC236}">
                <a16:creationId xmlns:a16="http://schemas.microsoft.com/office/drawing/2014/main" id="{2748125C-C7D3-EC97-C4ED-E50464550556}"/>
              </a:ext>
            </a:extLst>
          </p:cNvPr>
          <p:cNvSpPr>
            <a:spLocks noGrp="1"/>
          </p:cNvSpPr>
          <p:nvPr>
            <p:ph idx="1"/>
          </p:nvPr>
        </p:nvSpPr>
        <p:spPr/>
        <p:txBody>
          <a:bodyPr/>
          <a:lstStyle/>
          <a:p>
            <a:r>
              <a:rPr lang="en-GB" sz="2800" dirty="0">
                <a:latin typeface="Arial" panose="020B0604020202020204" pitchFamily="34" charset="0"/>
                <a:cs typeface="Arial" panose="020B0604020202020204" pitchFamily="34" charset="0"/>
              </a:rPr>
              <a:t>This gives the first impression of you as an artist. </a:t>
            </a:r>
          </a:p>
          <a:p>
            <a:r>
              <a:rPr lang="en-GB" sz="2800" dirty="0">
                <a:latin typeface="Arial" panose="020B0604020202020204" pitchFamily="34" charset="0"/>
                <a:cs typeface="Arial" panose="020B0604020202020204" pitchFamily="34" charset="0"/>
              </a:rPr>
              <a:t>Good headshot</a:t>
            </a:r>
          </a:p>
          <a:p>
            <a:r>
              <a:rPr lang="en-GB" sz="2800" dirty="0">
                <a:latin typeface="Arial" panose="020B0604020202020204" pitchFamily="34" charset="0"/>
                <a:cs typeface="Arial" panose="020B0604020202020204" pitchFamily="34" charset="0"/>
              </a:rPr>
              <a:t>Short Bio</a:t>
            </a:r>
          </a:p>
          <a:p>
            <a:pPr lvl="1"/>
            <a:r>
              <a:rPr lang="en-GB" sz="2800" dirty="0">
                <a:latin typeface="Arial" panose="020B0604020202020204" pitchFamily="34" charset="0"/>
                <a:cs typeface="Arial" panose="020B0604020202020204" pitchFamily="34" charset="0"/>
              </a:rPr>
              <a:t>Optional: A review or a quote that someone has said about your work. </a:t>
            </a:r>
          </a:p>
          <a:p>
            <a:endParaRPr lang="en-GB" dirty="0"/>
          </a:p>
        </p:txBody>
      </p:sp>
    </p:spTree>
    <p:extLst>
      <p:ext uri="{BB962C8B-B14F-4D97-AF65-F5344CB8AC3E}">
        <p14:creationId xmlns:p14="http://schemas.microsoft.com/office/powerpoint/2010/main" val="1226147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CE682-85A0-9389-9913-ADE4CC7E492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B1E8240-B7B5-6FEA-F9DD-D955E8A4FE92}"/>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A9FC7C0B-3957-924F-0BF5-BF0119B3161B}"/>
              </a:ext>
            </a:extLst>
          </p:cNvPr>
          <p:cNvSpPr>
            <a:spLocks noGrp="1"/>
          </p:cNvSpPr>
          <p:nvPr>
            <p:ph sz="half" idx="2"/>
          </p:nvPr>
        </p:nvSpPr>
        <p:spPr/>
        <p:txBody>
          <a:bodyPr/>
          <a:lstStyle/>
          <a:p>
            <a:endParaRPr lang="en-GB"/>
          </a:p>
        </p:txBody>
      </p:sp>
      <p:pic>
        <p:nvPicPr>
          <p:cNvPr id="1028" name="Picture 4" descr="Devoe - one page actor website example">
            <a:extLst>
              <a:ext uri="{FF2B5EF4-FFF2-40B4-BE49-F238E27FC236}">
                <a16:creationId xmlns:a16="http://schemas.microsoft.com/office/drawing/2014/main" id="{70A4DDB4-B1D3-EBA2-D55C-75820EB413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0488" y="0"/>
            <a:ext cx="9469437"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B6252D0-A291-72D6-8CC7-3D3B3966F6CB}"/>
              </a:ext>
            </a:extLst>
          </p:cNvPr>
          <p:cNvSpPr txBox="1"/>
          <p:nvPr/>
        </p:nvSpPr>
        <p:spPr>
          <a:xfrm>
            <a:off x="8564880" y="6488668"/>
            <a:ext cx="6096000" cy="369332"/>
          </a:xfrm>
          <a:prstGeom prst="rect">
            <a:avLst/>
          </a:prstGeom>
          <a:noFill/>
        </p:spPr>
        <p:txBody>
          <a:bodyPr wrap="square">
            <a:spAutoFit/>
          </a:bodyPr>
          <a:lstStyle/>
          <a:p>
            <a:r>
              <a:rPr lang="en-GB" dirty="0">
                <a:hlinkClick r:id="rId3"/>
              </a:rPr>
              <a:t>Amia Devoe</a:t>
            </a:r>
            <a:endParaRPr lang="en-GB" dirty="0"/>
          </a:p>
        </p:txBody>
      </p:sp>
    </p:spTree>
    <p:extLst>
      <p:ext uri="{BB962C8B-B14F-4D97-AF65-F5344CB8AC3E}">
        <p14:creationId xmlns:p14="http://schemas.microsoft.com/office/powerpoint/2010/main" val="1856466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2A13E71-5382-4C03-1C30-8FCF95042AE2}"/>
              </a:ext>
            </a:extLst>
          </p:cNvPr>
          <p:cNvSpPr>
            <a:spLocks noGrp="1"/>
          </p:cNvSpPr>
          <p:nvPr>
            <p:ph type="ctrTitle"/>
          </p:nvPr>
        </p:nvSpPr>
        <p:spPr/>
        <p:txBody>
          <a:bodyPr/>
          <a:lstStyle/>
          <a:p>
            <a:endParaRPr lang="en-GB"/>
          </a:p>
        </p:txBody>
      </p:sp>
      <p:sp>
        <p:nvSpPr>
          <p:cNvPr id="6" name="Subtitle 5">
            <a:extLst>
              <a:ext uri="{FF2B5EF4-FFF2-40B4-BE49-F238E27FC236}">
                <a16:creationId xmlns:a16="http://schemas.microsoft.com/office/drawing/2014/main" id="{3AEF3C3D-1BE2-1BEB-1B01-6286F953E8DC}"/>
              </a:ext>
            </a:extLst>
          </p:cNvPr>
          <p:cNvSpPr>
            <a:spLocks noGrp="1"/>
          </p:cNvSpPr>
          <p:nvPr>
            <p:ph type="subTitle" idx="1"/>
          </p:nvPr>
        </p:nvSpPr>
        <p:spPr/>
        <p:txBody>
          <a:bodyPr/>
          <a:lstStyle/>
          <a:p>
            <a:endParaRPr lang="en-GB"/>
          </a:p>
        </p:txBody>
      </p:sp>
      <p:pic>
        <p:nvPicPr>
          <p:cNvPr id="3074" name="Picture 2" descr="Samantha Evans - mobile first actress website created with a website builder">
            <a:extLst>
              <a:ext uri="{FF2B5EF4-FFF2-40B4-BE49-F238E27FC236}">
                <a16:creationId xmlns:a16="http://schemas.microsoft.com/office/drawing/2014/main" id="{854FC592-640A-D4FB-5F60-94CB4BFA99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8950" y="0"/>
            <a:ext cx="8672513"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6DC09DC-C53E-6C1A-D16C-229608405587}"/>
              </a:ext>
            </a:extLst>
          </p:cNvPr>
          <p:cNvSpPr txBox="1"/>
          <p:nvPr/>
        </p:nvSpPr>
        <p:spPr>
          <a:xfrm>
            <a:off x="243840" y="6393934"/>
            <a:ext cx="6096000" cy="369332"/>
          </a:xfrm>
          <a:prstGeom prst="rect">
            <a:avLst/>
          </a:prstGeom>
          <a:noFill/>
        </p:spPr>
        <p:txBody>
          <a:bodyPr wrap="square">
            <a:spAutoFit/>
          </a:bodyPr>
          <a:lstStyle/>
          <a:p>
            <a:r>
              <a:rPr lang="en-GB" dirty="0">
                <a:hlinkClick r:id="rId4"/>
              </a:rPr>
              <a:t>Samantha Evans</a:t>
            </a:r>
            <a:endParaRPr lang="en-GB" dirty="0"/>
          </a:p>
        </p:txBody>
      </p:sp>
    </p:spTree>
    <p:extLst>
      <p:ext uri="{BB962C8B-B14F-4D97-AF65-F5344CB8AC3E}">
        <p14:creationId xmlns:p14="http://schemas.microsoft.com/office/powerpoint/2010/main" val="4270131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8306C-3B0C-029A-4145-79D64760A4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7F694C-3B67-7465-DBD7-306BDBDF2E3F}"/>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3003C3F2-ECE5-84BD-CD7A-FD5D9AA3DF81}"/>
              </a:ext>
            </a:extLst>
          </p:cNvPr>
          <p:cNvSpPr>
            <a:spLocks noGrp="1"/>
          </p:cNvSpPr>
          <p:nvPr>
            <p:ph sz="half" idx="2"/>
          </p:nvPr>
        </p:nvSpPr>
        <p:spPr/>
        <p:txBody>
          <a:bodyPr/>
          <a:lstStyle/>
          <a:p>
            <a:endParaRPr lang="en-GB" dirty="0"/>
          </a:p>
        </p:txBody>
      </p:sp>
      <p:pic>
        <p:nvPicPr>
          <p:cNvPr id="2050" name="Picture 2" descr="Melissa Mahoney - fullscreen actress website using Squarespace website builder">
            <a:extLst>
              <a:ext uri="{FF2B5EF4-FFF2-40B4-BE49-F238E27FC236}">
                <a16:creationId xmlns:a16="http://schemas.microsoft.com/office/drawing/2014/main" id="{1EBD210A-1B5D-8F13-05AC-7C0311BD3B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9583" y="0"/>
            <a:ext cx="8672513"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6344773-3D0F-2580-B6A5-3961B3AE8075}"/>
              </a:ext>
            </a:extLst>
          </p:cNvPr>
          <p:cNvSpPr txBox="1"/>
          <p:nvPr/>
        </p:nvSpPr>
        <p:spPr>
          <a:xfrm>
            <a:off x="9142863" y="3136392"/>
            <a:ext cx="3607937" cy="369332"/>
          </a:xfrm>
          <a:prstGeom prst="rect">
            <a:avLst/>
          </a:prstGeom>
          <a:noFill/>
        </p:spPr>
        <p:txBody>
          <a:bodyPr wrap="square">
            <a:spAutoFit/>
          </a:bodyPr>
          <a:lstStyle/>
          <a:p>
            <a:r>
              <a:rPr lang="en-GB" dirty="0">
                <a:hlinkClick r:id="rId4"/>
              </a:rPr>
              <a:t>melissa </a:t>
            </a:r>
            <a:r>
              <a:rPr lang="en-GB" dirty="0" err="1">
                <a:hlinkClick r:id="rId4"/>
              </a:rPr>
              <a:t>mahoney</a:t>
            </a:r>
            <a:endParaRPr lang="en-GB" dirty="0"/>
          </a:p>
        </p:txBody>
      </p:sp>
    </p:spTree>
    <p:extLst>
      <p:ext uri="{BB962C8B-B14F-4D97-AF65-F5344CB8AC3E}">
        <p14:creationId xmlns:p14="http://schemas.microsoft.com/office/powerpoint/2010/main" val="636931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86F652-277C-2A05-8FA9-A3947AD2C787}"/>
              </a:ext>
            </a:extLst>
          </p:cNvPr>
          <p:cNvSpPr>
            <a:spLocks noGrp="1"/>
          </p:cNvSpPr>
          <p:nvPr>
            <p:ph type="title"/>
          </p:nvPr>
        </p:nvSpPr>
        <p:spPr>
          <a:xfrm>
            <a:off x="704088" y="914401"/>
            <a:ext cx="6766560" cy="1307592"/>
          </a:xfrm>
        </p:spPr>
        <p:txBody>
          <a:bodyPr>
            <a:normAutofit/>
          </a:bodyPr>
          <a:lstStyle/>
          <a:p>
            <a:pPr>
              <a:lnSpc>
                <a:spcPct val="90000"/>
              </a:lnSpc>
            </a:pPr>
            <a:r>
              <a:rPr lang="en-GB" b="1" dirty="0"/>
              <a:t>ABOUT ME</a:t>
            </a:r>
          </a:p>
        </p:txBody>
      </p:sp>
      <p:cxnSp>
        <p:nvCxnSpPr>
          <p:cNvPr id="21" name="Straight Connector 2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8368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Content Placeholder 3">
            <a:extLst>
              <a:ext uri="{FF2B5EF4-FFF2-40B4-BE49-F238E27FC236}">
                <a16:creationId xmlns:a16="http://schemas.microsoft.com/office/drawing/2014/main" id="{858721E4-1FB6-A406-3123-FB8BB49A70F5}"/>
              </a:ext>
            </a:extLst>
          </p:cNvPr>
          <p:cNvSpPr>
            <a:spLocks noGrp="1"/>
          </p:cNvSpPr>
          <p:nvPr>
            <p:ph idx="1"/>
          </p:nvPr>
        </p:nvSpPr>
        <p:spPr>
          <a:xfrm>
            <a:off x="704088" y="2221994"/>
            <a:ext cx="6766560" cy="3739896"/>
          </a:xfrm>
        </p:spPr>
        <p:txBody>
          <a:bodyPr>
            <a:normAutofit/>
          </a:bodyPr>
          <a:lstStyle/>
          <a:p>
            <a:r>
              <a:rPr lang="en-GB" dirty="0">
                <a:latin typeface="Arial" panose="020B0604020202020204" pitchFamily="34" charset="0"/>
                <a:cs typeface="Arial" panose="020B0604020202020204" pitchFamily="34" charset="0"/>
              </a:rPr>
              <a:t>Needs to stand out</a:t>
            </a:r>
          </a:p>
          <a:p>
            <a:r>
              <a:rPr lang="en-GB" dirty="0">
                <a:latin typeface="Arial" panose="020B0604020202020204" pitchFamily="34" charset="0"/>
                <a:cs typeface="Arial" panose="020B0604020202020204" pitchFamily="34" charset="0"/>
              </a:rPr>
              <a:t>Take time to consider how you want to come across</a:t>
            </a:r>
          </a:p>
          <a:p>
            <a:r>
              <a:rPr lang="en-GB" dirty="0">
                <a:latin typeface="Arial" panose="020B0604020202020204" pitchFamily="34" charset="0"/>
                <a:cs typeface="Arial" panose="020B0604020202020204" pitchFamily="34" charset="0"/>
              </a:rPr>
              <a:t>Third person works for a formal approach</a:t>
            </a:r>
          </a:p>
          <a:p>
            <a:r>
              <a:rPr lang="en-GB" dirty="0">
                <a:latin typeface="Arial" panose="020B0604020202020204" pitchFamily="34" charset="0"/>
                <a:cs typeface="Arial" panose="020B0604020202020204" pitchFamily="34" charset="0"/>
              </a:rPr>
              <a:t>To make it more personable than the Short Bio, you can make it conversational and in the first person. </a:t>
            </a:r>
          </a:p>
          <a:p>
            <a:r>
              <a:rPr lang="en-GB" dirty="0">
                <a:latin typeface="Arial" panose="020B0604020202020204" pitchFamily="34" charset="0"/>
                <a:cs typeface="Arial" panose="020B0604020202020204" pitchFamily="34" charset="0"/>
              </a:rPr>
              <a:t>Don’t be silly</a:t>
            </a:r>
          </a:p>
          <a:p>
            <a:endParaRPr lang="en-GB" dirty="0"/>
          </a:p>
        </p:txBody>
      </p:sp>
      <p:cxnSp>
        <p:nvCxnSpPr>
          <p:cNvPr id="23" name="Straight Connector 2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4768"/>
            <a:ext cx="65836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1BCB53F-5974-6D61-54F8-8DEC0C0B57A3}"/>
              </a:ext>
            </a:extLst>
          </p:cNvPr>
          <p:cNvSpPr txBox="1"/>
          <p:nvPr/>
        </p:nvSpPr>
        <p:spPr>
          <a:xfrm>
            <a:off x="8293100" y="1249665"/>
            <a:ext cx="2438232" cy="923330"/>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Third Person:</a:t>
            </a:r>
          </a:p>
          <a:p>
            <a:endParaRPr lang="en-GB" dirty="0">
              <a:hlinkClick r:id="rId2"/>
            </a:endParaRPr>
          </a:p>
          <a:p>
            <a:r>
              <a:rPr lang="en-GB" dirty="0">
                <a:hlinkClick r:id="rId2"/>
              </a:rPr>
              <a:t>JESSICA ROBINSON</a:t>
            </a:r>
            <a:endParaRPr lang="en-GB" dirty="0"/>
          </a:p>
        </p:txBody>
      </p:sp>
      <p:sp>
        <p:nvSpPr>
          <p:cNvPr id="9" name="TextBox 8">
            <a:extLst>
              <a:ext uri="{FF2B5EF4-FFF2-40B4-BE49-F238E27FC236}">
                <a16:creationId xmlns:a16="http://schemas.microsoft.com/office/drawing/2014/main" id="{9770F674-794A-6051-CF54-834BA0D874A3}"/>
              </a:ext>
            </a:extLst>
          </p:cNvPr>
          <p:cNvSpPr txBox="1"/>
          <p:nvPr/>
        </p:nvSpPr>
        <p:spPr>
          <a:xfrm>
            <a:off x="8174736" y="3237994"/>
            <a:ext cx="3911600" cy="923330"/>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1st Person:</a:t>
            </a:r>
          </a:p>
          <a:p>
            <a:endParaRPr lang="en-GB" dirty="0">
              <a:hlinkClick r:id="rId3"/>
            </a:endParaRPr>
          </a:p>
          <a:p>
            <a:r>
              <a:rPr lang="en-GB" dirty="0">
                <a:hlinkClick r:id="rId3"/>
              </a:rPr>
              <a:t>About Me | Adam Fontana</a:t>
            </a:r>
            <a:endParaRPr lang="en-GB" dirty="0"/>
          </a:p>
        </p:txBody>
      </p:sp>
    </p:spTree>
    <p:extLst>
      <p:ext uri="{BB962C8B-B14F-4D97-AF65-F5344CB8AC3E}">
        <p14:creationId xmlns:p14="http://schemas.microsoft.com/office/powerpoint/2010/main" val="1280684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83B4F2D1-0EA8-7730-D2DF-D3C914079657}"/>
              </a:ext>
            </a:extLst>
          </p:cNvPr>
          <p:cNvSpPr>
            <a:spLocks noGrp="1"/>
          </p:cNvSpPr>
          <p:nvPr>
            <p:ph type="title"/>
          </p:nvPr>
        </p:nvSpPr>
        <p:spPr>
          <a:xfrm>
            <a:off x="700088" y="909637"/>
            <a:ext cx="6400800" cy="1307592"/>
          </a:xfrm>
        </p:spPr>
        <p:txBody>
          <a:bodyPr>
            <a:normAutofit/>
          </a:bodyPr>
          <a:lstStyle/>
          <a:p>
            <a:endParaRPr lang="en-GB"/>
          </a:p>
        </p:txBody>
      </p:sp>
      <p:cxnSp>
        <p:nvCxnSpPr>
          <p:cNvPr id="14" name="Straight Connector 13">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35F2A3EC-357E-774F-735F-139345DDD259}"/>
              </a:ext>
            </a:extLst>
          </p:cNvPr>
          <p:cNvSpPr>
            <a:spLocks noGrp="1"/>
          </p:cNvSpPr>
          <p:nvPr>
            <p:ph idx="1"/>
          </p:nvPr>
        </p:nvSpPr>
        <p:spPr>
          <a:xfrm>
            <a:off x="700088" y="2221992"/>
            <a:ext cx="6400800" cy="3739896"/>
          </a:xfrm>
        </p:spPr>
        <p:txBody>
          <a:bodyPr>
            <a:normAutofit/>
          </a:bodyPr>
          <a:lstStyle/>
          <a:p>
            <a:pPr>
              <a:lnSpc>
                <a:spcPct val="100000"/>
              </a:lnSpc>
            </a:pPr>
            <a:r>
              <a:rPr lang="en-GB" dirty="0">
                <a:latin typeface="Arial" panose="020B0604020202020204" pitchFamily="34" charset="0"/>
                <a:cs typeface="Arial" panose="020B0604020202020204" pitchFamily="34" charset="0"/>
              </a:rPr>
              <a:t>If you have a skill or credit you’re particularly proud of, use ‘About Me’ to highlight and elaborate on it. </a:t>
            </a:r>
            <a:endParaRPr lang="en-GB">
              <a:latin typeface="Arial" panose="020B0604020202020204" pitchFamily="34" charset="0"/>
              <a:cs typeface="Arial" panose="020B0604020202020204" pitchFamily="34" charset="0"/>
            </a:endParaRPr>
          </a:p>
          <a:p>
            <a:pPr>
              <a:lnSpc>
                <a:spcPct val="100000"/>
              </a:lnSpc>
            </a:pPr>
            <a:r>
              <a:rPr lang="en-GB" dirty="0">
                <a:latin typeface="Arial" panose="020B0604020202020204" pitchFamily="34" charset="0"/>
                <a:cs typeface="Arial" panose="020B0604020202020204" pitchFamily="34" charset="0"/>
              </a:rPr>
              <a:t>Maybe you’re the master of a niche skill, or you’ve worked with a high-profile director or on a big production? </a:t>
            </a:r>
            <a:endParaRPr lang="en-GB">
              <a:latin typeface="Arial" panose="020B0604020202020204" pitchFamily="34" charset="0"/>
              <a:cs typeface="Arial" panose="020B0604020202020204" pitchFamily="34" charset="0"/>
            </a:endParaRPr>
          </a:p>
          <a:p>
            <a:pPr>
              <a:lnSpc>
                <a:spcPct val="100000"/>
              </a:lnSpc>
            </a:pPr>
            <a:r>
              <a:rPr lang="en-GB" dirty="0">
                <a:latin typeface="Arial" panose="020B0604020202020204" pitchFamily="34" charset="0"/>
                <a:cs typeface="Arial" panose="020B0604020202020204" pitchFamily="34" charset="0"/>
              </a:rPr>
              <a:t>You could also draw attention to information like speaking a second language, stage combat qualification, horse rider….. Anything you think would be a unique selling point for yourself.</a:t>
            </a:r>
            <a:endParaRPr lang="en-GB">
              <a:latin typeface="Arial" panose="020B0604020202020204" pitchFamily="34" charset="0"/>
              <a:cs typeface="Arial" panose="020B0604020202020204" pitchFamily="34" charset="0"/>
            </a:endParaRPr>
          </a:p>
          <a:p>
            <a:pPr>
              <a:lnSpc>
                <a:spcPct val="100000"/>
              </a:lnSpc>
            </a:pPr>
            <a:r>
              <a:rPr lang="en-GB" dirty="0">
                <a:latin typeface="Arial" panose="020B0604020202020204" pitchFamily="34" charset="0"/>
                <a:cs typeface="Arial" panose="020B0604020202020204" pitchFamily="34" charset="0"/>
              </a:rPr>
              <a:t>Keep it up to date…..</a:t>
            </a:r>
            <a:endParaRPr lang="en-GB">
              <a:latin typeface="Arial" panose="020B0604020202020204" pitchFamily="34" charset="0"/>
              <a:cs typeface="Arial" panose="020B0604020202020204" pitchFamily="34" charset="0"/>
            </a:endParaRPr>
          </a:p>
          <a:p>
            <a:pPr>
              <a:lnSpc>
                <a:spcPct val="100000"/>
              </a:lnSpc>
            </a:pPr>
            <a:endParaRPr lang="en-GB"/>
          </a:p>
        </p:txBody>
      </p:sp>
      <p:pic>
        <p:nvPicPr>
          <p:cNvPr id="9" name="Graphic 8" descr="Error">
            <a:extLst>
              <a:ext uri="{FF2B5EF4-FFF2-40B4-BE49-F238E27FC236}">
                <a16:creationId xmlns:a16="http://schemas.microsoft.com/office/drawing/2014/main" id="{D18413FA-9B22-E8EC-DD17-97AFBBEA706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87920" y="2102261"/>
            <a:ext cx="3903980" cy="3903980"/>
          </a:xfrm>
          <a:prstGeom prst="rect">
            <a:avLst/>
          </a:prstGeom>
        </p:spPr>
      </p:pic>
      <p:cxnSp>
        <p:nvCxnSpPr>
          <p:cNvPr id="16" name="Straight Connector 15">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8243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7B1CBB-D240-788A-693C-B381124894E2}"/>
              </a:ext>
            </a:extLst>
          </p:cNvPr>
          <p:cNvSpPr>
            <a:spLocks noGrp="1"/>
          </p:cNvSpPr>
          <p:nvPr>
            <p:ph type="title"/>
          </p:nvPr>
        </p:nvSpPr>
        <p:spPr>
          <a:xfrm>
            <a:off x="700088" y="909637"/>
            <a:ext cx="6400800" cy="1307592"/>
          </a:xfrm>
        </p:spPr>
        <p:txBody>
          <a:bodyPr>
            <a:normAutofit/>
          </a:bodyPr>
          <a:lstStyle/>
          <a:p>
            <a:r>
              <a:rPr lang="en-GB" b="1" dirty="0"/>
              <a:t>Top tips</a:t>
            </a:r>
          </a:p>
        </p:txBody>
      </p:sp>
      <p:cxnSp>
        <p:nvCxnSpPr>
          <p:cNvPr id="16" name="Straight Connector 15">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B40995B2-E7D4-B9E9-365F-ADFCB5625591}"/>
              </a:ext>
            </a:extLst>
          </p:cNvPr>
          <p:cNvSpPr>
            <a:spLocks noGrp="1"/>
          </p:cNvSpPr>
          <p:nvPr>
            <p:ph sz="half" idx="4294967295"/>
          </p:nvPr>
        </p:nvSpPr>
        <p:spPr>
          <a:xfrm>
            <a:off x="700088" y="2221992"/>
            <a:ext cx="6400800" cy="3739896"/>
          </a:xfrm>
        </p:spPr>
        <p:txBody>
          <a:bodyPr>
            <a:normAutofit/>
          </a:bodyPr>
          <a:lstStyle/>
          <a:p>
            <a:r>
              <a:rPr lang="en-GB" dirty="0"/>
              <a:t>Don’t Make lists</a:t>
            </a:r>
          </a:p>
          <a:p>
            <a:r>
              <a:rPr lang="en-GB" dirty="0"/>
              <a:t>Write in a pyramid style </a:t>
            </a:r>
          </a:p>
          <a:p>
            <a:pPr lvl="1"/>
            <a:r>
              <a:rPr lang="en-GB" dirty="0"/>
              <a:t>Most important at the top</a:t>
            </a:r>
          </a:p>
          <a:p>
            <a:pPr marL="0" indent="0">
              <a:buNone/>
            </a:pPr>
            <a:r>
              <a:rPr lang="en-GB" dirty="0"/>
              <a:t>Key Content</a:t>
            </a:r>
          </a:p>
          <a:p>
            <a:pPr marL="457200" indent="-457200">
              <a:buAutoNum type="arabicPeriod"/>
            </a:pPr>
            <a:r>
              <a:rPr lang="en-GB" dirty="0"/>
              <a:t>What are you doing now (recent roles/credits)</a:t>
            </a:r>
          </a:p>
          <a:p>
            <a:pPr marL="457200" indent="-457200">
              <a:buAutoNum type="arabicPeriod"/>
            </a:pPr>
            <a:r>
              <a:rPr lang="en-GB" dirty="0"/>
              <a:t>Training </a:t>
            </a:r>
          </a:p>
          <a:p>
            <a:pPr marL="457200" indent="-457200">
              <a:buAutoNum type="arabicPeriod"/>
            </a:pPr>
            <a:r>
              <a:rPr lang="en-GB" dirty="0"/>
              <a:t>Personal life/Background/Interests</a:t>
            </a:r>
          </a:p>
          <a:p>
            <a:pPr marL="457200" indent="-457200">
              <a:buAutoNum type="arabicPeriod"/>
            </a:pPr>
            <a:endParaRPr lang="en-GB" dirty="0"/>
          </a:p>
          <a:p>
            <a:pPr lvl="1"/>
            <a:endParaRPr lang="en-GB" dirty="0"/>
          </a:p>
          <a:p>
            <a:endParaRPr lang="en-GB" dirty="0"/>
          </a:p>
        </p:txBody>
      </p:sp>
      <p:pic>
        <p:nvPicPr>
          <p:cNvPr id="8" name="Content Placeholder 7" descr="Pyramid with levels outline">
            <a:extLst>
              <a:ext uri="{FF2B5EF4-FFF2-40B4-BE49-F238E27FC236}">
                <a16:creationId xmlns:a16="http://schemas.microsoft.com/office/drawing/2014/main" id="{C88F7600-548E-FB67-CB66-051C4D27391A}"/>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7487920" y="2102261"/>
            <a:ext cx="3903980" cy="3903980"/>
          </a:xfrm>
          <a:prstGeom prst="rect">
            <a:avLst/>
          </a:prstGeom>
        </p:spPr>
      </p:pic>
      <p:cxnSp>
        <p:nvCxnSpPr>
          <p:cNvPr id="18" name="Straight Connector 17">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9936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E938DDE-A8F4-ADC4-C203-047BF300C880}"/>
              </a:ext>
            </a:extLst>
          </p:cNvPr>
          <p:cNvSpPr>
            <a:spLocks noGrp="1"/>
          </p:cNvSpPr>
          <p:nvPr>
            <p:ph type="title"/>
          </p:nvPr>
        </p:nvSpPr>
        <p:spPr>
          <a:xfrm>
            <a:off x="700087" y="909638"/>
            <a:ext cx="10691813" cy="1155618"/>
          </a:xfrm>
        </p:spPr>
        <p:txBody>
          <a:bodyPr>
            <a:normAutofit/>
          </a:bodyPr>
          <a:lstStyle/>
          <a:p>
            <a:r>
              <a:rPr lang="cy-GB" dirty="0"/>
              <a:t>Enghreifftiau /</a:t>
            </a:r>
            <a:r>
              <a:rPr lang="en-GB" dirty="0"/>
              <a:t> Examples</a:t>
            </a:r>
          </a:p>
        </p:txBody>
      </p:sp>
      <p:cxnSp>
        <p:nvCxnSpPr>
          <p:cNvPr id="13" name="Straight Connector 12">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3">
            <a:extLst>
              <a:ext uri="{FF2B5EF4-FFF2-40B4-BE49-F238E27FC236}">
                <a16:creationId xmlns:a16="http://schemas.microsoft.com/office/drawing/2014/main" id="{0C7AFE17-F7D7-D3FD-C8CC-A9AB1E23C4AC}"/>
              </a:ext>
            </a:extLst>
          </p:cNvPr>
          <p:cNvGraphicFramePr>
            <a:graphicFrameLocks noGrp="1"/>
          </p:cNvGraphicFramePr>
          <p:nvPr>
            <p:ph idx="1"/>
            <p:extLst>
              <p:ext uri="{D42A27DB-BD31-4B8C-83A1-F6EECF244321}">
                <p14:modId xmlns:p14="http://schemas.microsoft.com/office/powerpoint/2010/main" val="673338057"/>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9485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C31F2-D40A-5AB8-9571-AC641C27AF56}"/>
              </a:ext>
            </a:extLst>
          </p:cNvPr>
          <p:cNvSpPr>
            <a:spLocks noGrp="1"/>
          </p:cNvSpPr>
          <p:nvPr>
            <p:ph type="title"/>
          </p:nvPr>
        </p:nvSpPr>
        <p:spPr/>
        <p:txBody>
          <a:bodyPr/>
          <a:lstStyle/>
          <a:p>
            <a:r>
              <a:rPr lang="en-GB" b="1" dirty="0" err="1"/>
              <a:t>Tasg</a:t>
            </a:r>
            <a:r>
              <a:rPr lang="en-GB" b="1" dirty="0"/>
              <a:t> / Task</a:t>
            </a:r>
          </a:p>
        </p:txBody>
      </p:sp>
      <p:sp>
        <p:nvSpPr>
          <p:cNvPr id="3" name="Content Placeholder 2">
            <a:extLst>
              <a:ext uri="{FF2B5EF4-FFF2-40B4-BE49-F238E27FC236}">
                <a16:creationId xmlns:a16="http://schemas.microsoft.com/office/drawing/2014/main" id="{022B8B9C-1744-717C-173C-71B6E72221D2}"/>
              </a:ext>
            </a:extLst>
          </p:cNvPr>
          <p:cNvSpPr>
            <a:spLocks noGrp="1"/>
          </p:cNvSpPr>
          <p:nvPr>
            <p:ph idx="1"/>
          </p:nvPr>
        </p:nvSpPr>
        <p:spPr/>
        <p:txBody>
          <a:bodyPr/>
          <a:lstStyle/>
          <a:p>
            <a:r>
              <a:rPr lang="en-GB" dirty="0"/>
              <a:t>Write a “About me” Section for your website</a:t>
            </a:r>
          </a:p>
          <a:p>
            <a:endParaRPr lang="en-GB" dirty="0"/>
          </a:p>
          <a:p>
            <a:r>
              <a:rPr lang="en-GB" dirty="0"/>
              <a:t>Submit Sunday Evening on Turnitin</a:t>
            </a:r>
          </a:p>
          <a:p>
            <a:endParaRPr lang="en-GB" dirty="0"/>
          </a:p>
          <a:p>
            <a:endParaRPr lang="en-GB" dirty="0"/>
          </a:p>
        </p:txBody>
      </p:sp>
    </p:spTree>
    <p:extLst>
      <p:ext uri="{BB962C8B-B14F-4D97-AF65-F5344CB8AC3E}">
        <p14:creationId xmlns:p14="http://schemas.microsoft.com/office/powerpoint/2010/main" val="32284807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D14BB-07E7-2401-D1E7-10D5D13888DC}"/>
              </a:ext>
            </a:extLst>
          </p:cNvPr>
          <p:cNvSpPr>
            <a:spLocks noGrp="1"/>
          </p:cNvSpPr>
          <p:nvPr>
            <p:ph type="title"/>
          </p:nvPr>
        </p:nvSpPr>
        <p:spPr/>
        <p:txBody>
          <a:bodyPr/>
          <a:lstStyle/>
          <a:p>
            <a:r>
              <a:rPr lang="en-GB" b="1" dirty="0"/>
              <a:t>Useful links from presentation </a:t>
            </a:r>
          </a:p>
        </p:txBody>
      </p:sp>
      <p:sp>
        <p:nvSpPr>
          <p:cNvPr id="3" name="Content Placeholder 2">
            <a:extLst>
              <a:ext uri="{FF2B5EF4-FFF2-40B4-BE49-F238E27FC236}">
                <a16:creationId xmlns:a16="http://schemas.microsoft.com/office/drawing/2014/main" id="{AA5E5891-03B9-916B-AB80-DDA424B4083D}"/>
              </a:ext>
            </a:extLst>
          </p:cNvPr>
          <p:cNvSpPr>
            <a:spLocks noGrp="1"/>
          </p:cNvSpPr>
          <p:nvPr>
            <p:ph idx="1"/>
          </p:nvPr>
        </p:nvSpPr>
        <p:spPr/>
        <p:txBody>
          <a:bodyPr/>
          <a:lstStyle/>
          <a:p>
            <a:r>
              <a:rPr lang="en-GB" dirty="0">
                <a:hlinkClick r:id="rId2"/>
              </a:rPr>
              <a:t>melissa Mahoney</a:t>
            </a:r>
            <a:endParaRPr lang="en-GB" dirty="0"/>
          </a:p>
          <a:p>
            <a:r>
              <a:rPr lang="en-GB" dirty="0">
                <a:hlinkClick r:id="rId3"/>
              </a:rPr>
              <a:t>Home/Recent News – Helen Mirren's Official Site</a:t>
            </a:r>
            <a:endParaRPr lang="en-GB" dirty="0"/>
          </a:p>
          <a:p>
            <a:r>
              <a:rPr lang="en-GB" dirty="0">
                <a:hlinkClick r:id="rId4"/>
              </a:rPr>
              <a:t>Jake Novak.</a:t>
            </a:r>
            <a:endParaRPr lang="en-GB" dirty="0"/>
          </a:p>
          <a:p>
            <a:r>
              <a:rPr lang="en-GB" dirty="0">
                <a:hlinkClick r:id="rId5"/>
              </a:rPr>
              <a:t>Top Tips for Creating a Professional Acting Website | Spotlight</a:t>
            </a:r>
            <a:endParaRPr lang="en-GB" dirty="0"/>
          </a:p>
          <a:p>
            <a:r>
              <a:rPr lang="en-GB" dirty="0">
                <a:hlinkClick r:id="rId6"/>
              </a:rPr>
              <a:t>About Me | Adam Fontana</a:t>
            </a:r>
            <a:endParaRPr lang="en-GB" dirty="0"/>
          </a:p>
          <a:p>
            <a:r>
              <a:rPr lang="en-GB" dirty="0">
                <a:hlinkClick r:id="rId7"/>
              </a:rPr>
              <a:t>How to Write a Bio | Acting Bio Tips and Examples | Backstage</a:t>
            </a:r>
            <a:endParaRPr lang="en-GB" dirty="0"/>
          </a:p>
          <a:p>
            <a:r>
              <a:rPr lang="en-GB" dirty="0">
                <a:hlinkClick r:id="rId8"/>
              </a:rPr>
              <a:t>Learn — Marketing4Actors</a:t>
            </a:r>
            <a:endParaRPr lang="en-GB" dirty="0"/>
          </a:p>
          <a:p>
            <a:endParaRPr lang="en-GB" dirty="0"/>
          </a:p>
        </p:txBody>
      </p:sp>
    </p:spTree>
    <p:extLst>
      <p:ext uri="{BB962C8B-B14F-4D97-AF65-F5344CB8AC3E}">
        <p14:creationId xmlns:p14="http://schemas.microsoft.com/office/powerpoint/2010/main" val="988978017"/>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1003</Words>
  <Application>Microsoft Office PowerPoint</Application>
  <PresentationFormat>Widescreen</PresentationFormat>
  <Paragraphs>103</Paragraphs>
  <Slides>16</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Google Sans</vt:lpstr>
      <vt:lpstr>Matter-Regular</vt:lpstr>
      <vt:lpstr>Matter-SemiBold</vt:lpstr>
      <vt:lpstr>system-ui</vt:lpstr>
      <vt:lpstr>Aptos</vt:lpstr>
      <vt:lpstr>Arial</vt:lpstr>
      <vt:lpstr>Calisto MT</vt:lpstr>
      <vt:lpstr>Univers Condensed</vt:lpstr>
      <vt:lpstr>ChronicleVTI</vt:lpstr>
      <vt:lpstr>Amdanaf i about me</vt:lpstr>
      <vt:lpstr>Recap TASG / TASK</vt:lpstr>
      <vt:lpstr>TOP TIPS</vt:lpstr>
      <vt:lpstr>ACTORS WEBSITE</vt:lpstr>
      <vt:lpstr>Here are the main reasons an actor should invest in a website, according to social media expert Heidi Dean: </vt:lpstr>
      <vt:lpstr>Cynnwys / Content</vt:lpstr>
      <vt:lpstr>“Home Page”</vt:lpstr>
      <vt:lpstr>PowerPoint Presentation</vt:lpstr>
      <vt:lpstr>PowerPoint Presentation</vt:lpstr>
      <vt:lpstr>PowerPoint Presentation</vt:lpstr>
      <vt:lpstr>ABOUT ME</vt:lpstr>
      <vt:lpstr>PowerPoint Presentation</vt:lpstr>
      <vt:lpstr>Top tips</vt:lpstr>
      <vt:lpstr>Enghreifftiau / Examples</vt:lpstr>
      <vt:lpstr>Tasg / Task</vt:lpstr>
      <vt:lpstr>Useful links from presentation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Eilir Owen-griffiths</dc:creator>
  <cp:lastModifiedBy>Eilir Owen-griffiths</cp:lastModifiedBy>
  <cp:revision>2</cp:revision>
  <dcterms:created xsi:type="dcterms:W3CDTF">2025-05-07T06:30:07Z</dcterms:created>
  <dcterms:modified xsi:type="dcterms:W3CDTF">2025-05-12T09:34:13Z</dcterms:modified>
</cp:coreProperties>
</file>