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63" r:id="rId5"/>
    <p:sldId id="269" r:id="rId6"/>
    <p:sldId id="264" r:id="rId7"/>
    <p:sldId id="259" r:id="rId8"/>
    <p:sldId id="271" r:id="rId9"/>
    <p:sldId id="260" r:id="rId10"/>
    <p:sldId id="265" r:id="rId11"/>
    <p:sldId id="270" r:id="rId12"/>
    <p:sldId id="261" r:id="rId13"/>
    <p:sldId id="267" r:id="rId14"/>
    <p:sldId id="266" r:id="rId15"/>
    <p:sldId id="268" r:id="rId16"/>
    <p:sldId id="26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23EF61-163A-40CC-B940-8182A09B6BD9}" v="28" dt="2022-11-18T11:18:11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8353" autoAdjust="0"/>
  </p:normalViewPr>
  <p:slideViewPr>
    <p:cSldViewPr snapToGrid="0">
      <p:cViewPr varScale="1">
        <p:scale>
          <a:sx n="73" d="100"/>
          <a:sy n="73" d="100"/>
        </p:scale>
        <p:origin x="591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F323EF61-163A-40CC-B940-8182A09B6BD9}"/>
    <pc:docChg chg="undo custSel addSld delSld modSld sldOrd">
      <pc:chgData name="Rachel Smith" userId="5f7c83a3-9acd-4e36-a883-765ff390fd1f" providerId="ADAL" clId="{F323EF61-163A-40CC-B940-8182A09B6BD9}" dt="2023-01-09T12:09:18.095" v="2205" actId="20577"/>
      <pc:docMkLst>
        <pc:docMk/>
      </pc:docMkLst>
      <pc:sldChg chg="addSp delSp modSp mod setBg">
        <pc:chgData name="Rachel Smith" userId="5f7c83a3-9acd-4e36-a883-765ff390fd1f" providerId="ADAL" clId="{F323EF61-163A-40CC-B940-8182A09B6BD9}" dt="2022-11-18T11:18:27.423" v="2204" actId="1076"/>
        <pc:sldMkLst>
          <pc:docMk/>
          <pc:sldMk cId="4178930198" sldId="256"/>
        </pc:sldMkLst>
        <pc:spChg chg="mod ord">
          <ac:chgData name="Rachel Smith" userId="5f7c83a3-9acd-4e36-a883-765ff390fd1f" providerId="ADAL" clId="{F323EF61-163A-40CC-B940-8182A09B6BD9}" dt="2022-08-18T12:35:49.665" v="46" actId="20577"/>
          <ac:spMkLst>
            <pc:docMk/>
            <pc:sldMk cId="4178930198" sldId="256"/>
            <ac:spMk id="2" creationId="{D281490F-8087-8522-A07A-02516E937663}"/>
          </ac:spMkLst>
        </pc:spChg>
        <pc:spChg chg="del mod">
          <ac:chgData name="Rachel Smith" userId="5f7c83a3-9acd-4e36-a883-765ff390fd1f" providerId="ADAL" clId="{F323EF61-163A-40CC-B940-8182A09B6BD9}" dt="2022-08-18T12:35:57.155" v="47" actId="478"/>
          <ac:spMkLst>
            <pc:docMk/>
            <pc:sldMk cId="4178930198" sldId="256"/>
            <ac:spMk id="3" creationId="{4292CEF6-A4EC-BE77-8716-02DCD36DF1FB}"/>
          </ac:spMkLst>
        </pc:spChg>
        <pc:spChg chg="add mod">
          <ac:chgData name="Rachel Smith" userId="5f7c83a3-9acd-4e36-a883-765ff390fd1f" providerId="ADAL" clId="{F323EF61-163A-40CC-B940-8182A09B6BD9}" dt="2022-11-18T11:18:27.423" v="2204" actId="1076"/>
          <ac:spMkLst>
            <pc:docMk/>
            <pc:sldMk cId="4178930198" sldId="256"/>
            <ac:spMk id="3" creationId="{C417EAC3-1967-74CF-A505-20CFF53666E8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8" creationId="{88294908-8B00-4F58-BBBA-20F71A40AA9E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10" creationId="{4364C879-1404-4203-8E9D-CC5DE0A621A2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12" creationId="{84617302-4B0D-4351-A6BB-6F0930D943AC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14" creationId="{DA2C7802-C2E0-4218-8F89-8DD7CCD2CD1C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16" creationId="{A6D7111A-21E5-4EE9-8A78-10E5530F0116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18" creationId="{A3969E80-A77B-49FC-9122-D89AFD5EE118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20" creationId="{1849CA57-76BD-4CF2-80BA-D7A46A01B7B1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22" creationId="{35E9085E-E730-4768-83D4-6CB7E9897153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24" creationId="{973272FE-A474-4CAE-8CA2-BCC8B476C3F4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26" creationId="{E07981EA-05A6-437C-88D7-B377B92B031D}"/>
          </ac:spMkLst>
        </pc:spChg>
        <pc:spChg chg="add">
          <ac:chgData name="Rachel Smith" userId="5f7c83a3-9acd-4e36-a883-765ff390fd1f" providerId="ADAL" clId="{F323EF61-163A-40CC-B940-8182A09B6BD9}" dt="2022-08-18T12:34:17.454" v="0" actId="26606"/>
          <ac:spMkLst>
            <pc:docMk/>
            <pc:sldMk cId="4178930198" sldId="256"/>
            <ac:spMk id="28" creationId="{15E3C750-986E-4769-B1AE-49289FBEE757}"/>
          </ac:spMkLst>
        </pc:spChg>
      </pc:sldChg>
      <pc:sldChg chg="addSp delSp modSp mod setBg modNotesTx">
        <pc:chgData name="Rachel Smith" userId="5f7c83a3-9acd-4e36-a883-765ff390fd1f" providerId="ADAL" clId="{F323EF61-163A-40CC-B940-8182A09B6BD9}" dt="2023-01-09T12:09:18.095" v="2205" actId="20577"/>
        <pc:sldMkLst>
          <pc:docMk/>
          <pc:sldMk cId="2309501842" sldId="257"/>
        </pc:sldMkLst>
        <pc:spChg chg="del">
          <ac:chgData name="Rachel Smith" userId="5f7c83a3-9acd-4e36-a883-765ff390fd1f" providerId="ADAL" clId="{F323EF61-163A-40CC-B940-8182A09B6BD9}" dt="2022-08-18T12:36:05.613" v="48" actId="478"/>
          <ac:spMkLst>
            <pc:docMk/>
            <pc:sldMk cId="2309501842" sldId="257"/>
            <ac:spMk id="2" creationId="{115AE24F-BE19-C193-F457-1B6D4484720F}"/>
          </ac:spMkLst>
        </pc:spChg>
        <pc:spChg chg="mod">
          <ac:chgData name="Rachel Smith" userId="5f7c83a3-9acd-4e36-a883-765ff390fd1f" providerId="ADAL" clId="{F323EF61-163A-40CC-B940-8182A09B6BD9}" dt="2022-11-11T14:44:22.722" v="2176" actId="20577"/>
          <ac:spMkLst>
            <pc:docMk/>
            <pc:sldMk cId="2309501842" sldId="257"/>
            <ac:spMk id="3" creationId="{705ABBDE-8C77-6A6B-3F73-58683B77E313}"/>
          </ac:spMkLst>
        </pc:spChg>
        <pc:spChg chg="add">
          <ac:chgData name="Rachel Smith" userId="5f7c83a3-9acd-4e36-a883-765ff390fd1f" providerId="ADAL" clId="{F323EF61-163A-40CC-B940-8182A09B6BD9}" dt="2022-08-18T12:44:18.399" v="192" actId="26606"/>
          <ac:spMkLst>
            <pc:docMk/>
            <pc:sldMk cId="2309501842" sldId="257"/>
            <ac:spMk id="8" creationId="{2B566528-1B12-4246-9431-5C2D7D081168}"/>
          </ac:spMkLst>
        </pc:spChg>
        <pc:spChg chg="add">
          <ac:chgData name="Rachel Smith" userId="5f7c83a3-9acd-4e36-a883-765ff390fd1f" providerId="ADAL" clId="{F323EF61-163A-40CC-B940-8182A09B6BD9}" dt="2022-08-18T12:44:18.399" v="192" actId="26606"/>
          <ac:spMkLst>
            <pc:docMk/>
            <pc:sldMk cId="2309501842" sldId="257"/>
            <ac:spMk id="10" creationId="{2E80C965-DB6D-4F81-9E9E-B027384D0BD6}"/>
          </ac:spMkLst>
        </pc:spChg>
        <pc:spChg chg="add">
          <ac:chgData name="Rachel Smith" userId="5f7c83a3-9acd-4e36-a883-765ff390fd1f" providerId="ADAL" clId="{F323EF61-163A-40CC-B940-8182A09B6BD9}" dt="2022-08-18T12:44:18.399" v="192" actId="26606"/>
          <ac:spMkLst>
            <pc:docMk/>
            <pc:sldMk cId="2309501842" sldId="257"/>
            <ac:spMk id="12" creationId="{A580F890-B085-4E95-96AA-55AEBEC5CE6E}"/>
          </ac:spMkLst>
        </pc:spChg>
        <pc:spChg chg="add">
          <ac:chgData name="Rachel Smith" userId="5f7c83a3-9acd-4e36-a883-765ff390fd1f" providerId="ADAL" clId="{F323EF61-163A-40CC-B940-8182A09B6BD9}" dt="2022-08-18T12:44:18.399" v="192" actId="26606"/>
          <ac:spMkLst>
            <pc:docMk/>
            <pc:sldMk cId="2309501842" sldId="257"/>
            <ac:spMk id="14" creationId="{D3F51FEB-38FB-4F6C-9F7B-2F2AFAB65463}"/>
          </ac:spMkLst>
        </pc:spChg>
        <pc:spChg chg="add">
          <ac:chgData name="Rachel Smith" userId="5f7c83a3-9acd-4e36-a883-765ff390fd1f" providerId="ADAL" clId="{F323EF61-163A-40CC-B940-8182A09B6BD9}" dt="2022-08-18T12:44:18.399" v="192" actId="26606"/>
          <ac:spMkLst>
            <pc:docMk/>
            <pc:sldMk cId="2309501842" sldId="257"/>
            <ac:spMk id="16" creationId="{1E547BA6-BAE0-43BB-A7CA-60F69CE252F0}"/>
          </ac:spMkLst>
        </pc:spChg>
      </pc:sldChg>
      <pc:sldChg chg="addSp delSp modSp new mod setBg modAnim modNotesTx">
        <pc:chgData name="Rachel Smith" userId="5f7c83a3-9acd-4e36-a883-765ff390fd1f" providerId="ADAL" clId="{F323EF61-163A-40CC-B940-8182A09B6BD9}" dt="2022-11-11T14:46:11.064" v="2181"/>
        <pc:sldMkLst>
          <pc:docMk/>
          <pc:sldMk cId="2290786376" sldId="258"/>
        </pc:sldMkLst>
        <pc:spChg chg="mod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2" creationId="{D0CFFB8E-9E12-881E-E4CF-5BA4DE5C7BA9}"/>
          </ac:spMkLst>
        </pc:spChg>
        <pc:spChg chg="mod">
          <ac:chgData name="Rachel Smith" userId="5f7c83a3-9acd-4e36-a883-765ff390fd1f" providerId="ADAL" clId="{F323EF61-163A-40CC-B940-8182A09B6BD9}" dt="2022-11-11T14:45:50.018" v="2180" actId="27636"/>
          <ac:spMkLst>
            <pc:docMk/>
            <pc:sldMk cId="2290786376" sldId="258"/>
            <ac:spMk id="3" creationId="{CFFCF52F-0218-71DA-8172-F3AB74D331CA}"/>
          </ac:spMkLst>
        </pc:spChg>
        <pc:spChg chg="add del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8" creationId="{2B566528-1B12-4246-9431-5C2D7D081168}"/>
          </ac:spMkLst>
        </pc:spChg>
        <pc:spChg chg="add del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10" creationId="{2E80C965-DB6D-4F81-9E9E-B027384D0BD6}"/>
          </ac:spMkLst>
        </pc:spChg>
        <pc:spChg chg="add del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12" creationId="{A580F890-B085-4E95-96AA-55AEBEC5CE6E}"/>
          </ac:spMkLst>
        </pc:spChg>
        <pc:spChg chg="add del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14" creationId="{D3F51FEB-38FB-4F6C-9F7B-2F2AFAB65463}"/>
          </ac:spMkLst>
        </pc:spChg>
        <pc:spChg chg="add del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16" creationId="{1E547BA6-BAE0-43BB-A7CA-60F69CE252F0}"/>
          </ac:spMkLst>
        </pc:spChg>
        <pc:spChg chg="add">
          <ac:chgData name="Rachel Smith" userId="5f7c83a3-9acd-4e36-a883-765ff390fd1f" providerId="ADAL" clId="{F323EF61-163A-40CC-B940-8182A09B6BD9}" dt="2022-11-10T13:22:24.590" v="1426" actId="26606"/>
          <ac:spMkLst>
            <pc:docMk/>
            <pc:sldMk cId="2290786376" sldId="258"/>
            <ac:spMk id="22" creationId="{04812C46-200A-4DEB-A05E-3ED6C68C2387}"/>
          </ac:spMkLst>
        </pc:spChg>
        <pc:picChg chg="add">
          <ac:chgData name="Rachel Smith" userId="5f7c83a3-9acd-4e36-a883-765ff390fd1f" providerId="ADAL" clId="{F323EF61-163A-40CC-B940-8182A09B6BD9}" dt="2022-11-10T13:22:24.590" v="1426" actId="26606"/>
          <ac:picMkLst>
            <pc:docMk/>
            <pc:sldMk cId="2290786376" sldId="258"/>
            <ac:picMk id="18" creationId="{75D0E6AA-31EF-8E00-963E-794A65A90997}"/>
          </ac:picMkLst>
        </pc:picChg>
      </pc:sldChg>
      <pc:sldChg chg="addSp delSp modSp new mod setBg modNotesTx">
        <pc:chgData name="Rachel Smith" userId="5f7c83a3-9acd-4e36-a883-765ff390fd1f" providerId="ADAL" clId="{F323EF61-163A-40CC-B940-8182A09B6BD9}" dt="2022-11-11T14:04:47.917" v="2086" actId="26606"/>
        <pc:sldMkLst>
          <pc:docMk/>
          <pc:sldMk cId="2141570268" sldId="259"/>
        </pc:sldMkLst>
        <pc:spChg chg="mod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2" creationId="{0998FD10-B775-15A6-FC90-F53846A23CFE}"/>
          </ac:spMkLst>
        </pc:spChg>
        <pc:spChg chg="mod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3" creationId="{B42539F7-8140-199A-0E22-AA9CC7F6F675}"/>
          </ac:spMkLst>
        </pc:spChg>
        <pc:spChg chg="add del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8" creationId="{2B566528-1B12-4246-9431-5C2D7D081168}"/>
          </ac:spMkLst>
        </pc:spChg>
        <pc:spChg chg="add del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10" creationId="{2E80C965-DB6D-4F81-9E9E-B027384D0BD6}"/>
          </ac:spMkLst>
        </pc:spChg>
        <pc:spChg chg="add del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12" creationId="{A580F890-B085-4E95-96AA-55AEBEC5CE6E}"/>
          </ac:spMkLst>
        </pc:spChg>
        <pc:spChg chg="add del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14" creationId="{D3F51FEB-38FB-4F6C-9F7B-2F2AFAB65463}"/>
          </ac:spMkLst>
        </pc:spChg>
        <pc:spChg chg="add del">
          <ac:chgData name="Rachel Smith" userId="5f7c83a3-9acd-4e36-a883-765ff390fd1f" providerId="ADAL" clId="{F323EF61-163A-40CC-B940-8182A09B6BD9}" dt="2022-11-11T14:04:47.917" v="2086" actId="26606"/>
          <ac:spMkLst>
            <pc:docMk/>
            <pc:sldMk cId="2141570268" sldId="259"/>
            <ac:spMk id="16" creationId="{1E547BA6-BAE0-43BB-A7CA-60F69CE252F0}"/>
          </ac:spMkLst>
        </pc:spChg>
        <pc:picChg chg="add">
          <ac:chgData name="Rachel Smith" userId="5f7c83a3-9acd-4e36-a883-765ff390fd1f" providerId="ADAL" clId="{F323EF61-163A-40CC-B940-8182A09B6BD9}" dt="2022-11-11T14:04:47.917" v="2086" actId="26606"/>
          <ac:picMkLst>
            <pc:docMk/>
            <pc:sldMk cId="2141570268" sldId="259"/>
            <ac:picMk id="18" creationId="{C37B3A81-040D-5621-278A-4AC398DB843C}"/>
          </ac:picMkLst>
        </pc:picChg>
        <pc:cxnChg chg="add">
          <ac:chgData name="Rachel Smith" userId="5f7c83a3-9acd-4e36-a883-765ff390fd1f" providerId="ADAL" clId="{F323EF61-163A-40CC-B940-8182A09B6BD9}" dt="2022-11-11T14:04:47.917" v="2086" actId="26606"/>
          <ac:cxnSpMkLst>
            <pc:docMk/>
            <pc:sldMk cId="2141570268" sldId="259"/>
            <ac:cxnSpMk id="22" creationId="{A7F400EE-A8A5-48AF-B4D6-291B52C6F0B0}"/>
          </ac:cxnSpMkLst>
        </pc:cxnChg>
      </pc:sldChg>
      <pc:sldChg chg="addSp modSp new mod setBg modNotesTx">
        <pc:chgData name="Rachel Smith" userId="5f7c83a3-9acd-4e36-a883-765ff390fd1f" providerId="ADAL" clId="{F323EF61-163A-40CC-B940-8182A09B6BD9}" dt="2022-11-10T12:52:52.491" v="848" actId="1076"/>
        <pc:sldMkLst>
          <pc:docMk/>
          <pc:sldMk cId="3865869136" sldId="260"/>
        </pc:sldMkLst>
        <pc:spChg chg="mod">
          <ac:chgData name="Rachel Smith" userId="5f7c83a3-9acd-4e36-a883-765ff390fd1f" providerId="ADAL" clId="{F323EF61-163A-40CC-B940-8182A09B6BD9}" dt="2022-08-18T12:44:33.612" v="195" actId="26606"/>
          <ac:spMkLst>
            <pc:docMk/>
            <pc:sldMk cId="3865869136" sldId="260"/>
            <ac:spMk id="2" creationId="{F02B401D-FAF8-B691-E488-681115118526}"/>
          </ac:spMkLst>
        </pc:spChg>
        <pc:spChg chg="mod">
          <ac:chgData name="Rachel Smith" userId="5f7c83a3-9acd-4e36-a883-765ff390fd1f" providerId="ADAL" clId="{F323EF61-163A-40CC-B940-8182A09B6BD9}" dt="2022-11-10T12:52:52.491" v="848" actId="1076"/>
          <ac:spMkLst>
            <pc:docMk/>
            <pc:sldMk cId="3865869136" sldId="260"/>
            <ac:spMk id="3" creationId="{9330EDE7-1AA3-4232-651A-1FAAF31504F4}"/>
          </ac:spMkLst>
        </pc:spChg>
        <pc:spChg chg="add">
          <ac:chgData name="Rachel Smith" userId="5f7c83a3-9acd-4e36-a883-765ff390fd1f" providerId="ADAL" clId="{F323EF61-163A-40CC-B940-8182A09B6BD9}" dt="2022-08-18T12:44:33.612" v="195" actId="26606"/>
          <ac:spMkLst>
            <pc:docMk/>
            <pc:sldMk cId="3865869136" sldId="260"/>
            <ac:spMk id="8" creationId="{2B566528-1B12-4246-9431-5C2D7D081168}"/>
          </ac:spMkLst>
        </pc:spChg>
        <pc:spChg chg="add">
          <ac:chgData name="Rachel Smith" userId="5f7c83a3-9acd-4e36-a883-765ff390fd1f" providerId="ADAL" clId="{F323EF61-163A-40CC-B940-8182A09B6BD9}" dt="2022-08-18T12:44:33.612" v="195" actId="26606"/>
          <ac:spMkLst>
            <pc:docMk/>
            <pc:sldMk cId="3865869136" sldId="260"/>
            <ac:spMk id="10" creationId="{2E80C965-DB6D-4F81-9E9E-B027384D0BD6}"/>
          </ac:spMkLst>
        </pc:spChg>
        <pc:spChg chg="add">
          <ac:chgData name="Rachel Smith" userId="5f7c83a3-9acd-4e36-a883-765ff390fd1f" providerId="ADAL" clId="{F323EF61-163A-40CC-B940-8182A09B6BD9}" dt="2022-08-18T12:44:33.612" v="195" actId="26606"/>
          <ac:spMkLst>
            <pc:docMk/>
            <pc:sldMk cId="3865869136" sldId="260"/>
            <ac:spMk id="12" creationId="{A580F890-B085-4E95-96AA-55AEBEC5CE6E}"/>
          </ac:spMkLst>
        </pc:spChg>
        <pc:spChg chg="add">
          <ac:chgData name="Rachel Smith" userId="5f7c83a3-9acd-4e36-a883-765ff390fd1f" providerId="ADAL" clId="{F323EF61-163A-40CC-B940-8182A09B6BD9}" dt="2022-08-18T12:44:33.612" v="195" actId="26606"/>
          <ac:spMkLst>
            <pc:docMk/>
            <pc:sldMk cId="3865869136" sldId="260"/>
            <ac:spMk id="14" creationId="{D3F51FEB-38FB-4F6C-9F7B-2F2AFAB65463}"/>
          </ac:spMkLst>
        </pc:spChg>
        <pc:spChg chg="add">
          <ac:chgData name="Rachel Smith" userId="5f7c83a3-9acd-4e36-a883-765ff390fd1f" providerId="ADAL" clId="{F323EF61-163A-40CC-B940-8182A09B6BD9}" dt="2022-08-18T12:44:33.612" v="195" actId="26606"/>
          <ac:spMkLst>
            <pc:docMk/>
            <pc:sldMk cId="3865869136" sldId="260"/>
            <ac:spMk id="16" creationId="{1E547BA6-BAE0-43BB-A7CA-60F69CE252F0}"/>
          </ac:spMkLst>
        </pc:spChg>
      </pc:sldChg>
      <pc:sldChg chg="addSp delSp modSp new mod setBg">
        <pc:chgData name="Rachel Smith" userId="5f7c83a3-9acd-4e36-a883-765ff390fd1f" providerId="ADAL" clId="{F323EF61-163A-40CC-B940-8182A09B6BD9}" dt="2022-11-10T13:34:46.018" v="1544" actId="20577"/>
        <pc:sldMkLst>
          <pc:docMk/>
          <pc:sldMk cId="145145354" sldId="261"/>
        </pc:sldMkLst>
        <pc:spChg chg="mod">
          <ac:chgData name="Rachel Smith" userId="5f7c83a3-9acd-4e36-a883-765ff390fd1f" providerId="ADAL" clId="{F323EF61-163A-40CC-B940-8182A09B6BD9}" dt="2022-11-10T13:34:46.018" v="1544" actId="20577"/>
          <ac:spMkLst>
            <pc:docMk/>
            <pc:sldMk cId="145145354" sldId="261"/>
            <ac:spMk id="2" creationId="{82A13C2D-64C1-E203-CED0-4361E79C78B1}"/>
          </ac:spMkLst>
        </pc:spChg>
        <pc:spChg chg="del mod">
          <ac:chgData name="Rachel Smith" userId="5f7c83a3-9acd-4e36-a883-765ff390fd1f" providerId="ADAL" clId="{F323EF61-163A-40CC-B940-8182A09B6BD9}" dt="2022-11-10T13:34:04.110" v="1504" actId="478"/>
          <ac:spMkLst>
            <pc:docMk/>
            <pc:sldMk cId="145145354" sldId="261"/>
            <ac:spMk id="3" creationId="{D313C677-6722-2004-3CB8-4AB603DA9B8F}"/>
          </ac:spMkLst>
        </pc:spChg>
        <pc:spChg chg="add del mod">
          <ac:chgData name="Rachel Smith" userId="5f7c83a3-9acd-4e36-a883-765ff390fd1f" providerId="ADAL" clId="{F323EF61-163A-40CC-B940-8182A09B6BD9}" dt="2022-11-10T13:34:06.056" v="1505" actId="478"/>
          <ac:spMkLst>
            <pc:docMk/>
            <pc:sldMk cId="145145354" sldId="261"/>
            <ac:spMk id="5" creationId="{536546F1-AF5D-0DDC-C387-3DB4CDE6D7AA}"/>
          </ac:spMkLst>
        </pc:spChg>
        <pc:spChg chg="add del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8" creationId="{2B566528-1B12-4246-9431-5C2D7D081168}"/>
          </ac:spMkLst>
        </pc:spChg>
        <pc:spChg chg="add del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10" creationId="{2E80C965-DB6D-4F81-9E9E-B027384D0BD6}"/>
          </ac:spMkLst>
        </pc:spChg>
        <pc:spChg chg="add del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12" creationId="{A580F890-B085-4E95-96AA-55AEBEC5CE6E}"/>
          </ac:spMkLst>
        </pc:spChg>
        <pc:spChg chg="add del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14" creationId="{D3F51FEB-38FB-4F6C-9F7B-2F2AFAB65463}"/>
          </ac:spMkLst>
        </pc:spChg>
        <pc:spChg chg="add del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16" creationId="{1E547BA6-BAE0-43BB-A7CA-60F69CE252F0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21" creationId="{88294908-8B00-4F58-BBBA-20F71A40AA9E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23" creationId="{4364C879-1404-4203-8E9D-CC5DE0A621A2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25" creationId="{84617302-4B0D-4351-A6BB-6F0930D943AC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27" creationId="{DA2C7802-C2E0-4218-8F89-8DD7CCD2CD1C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29" creationId="{A6D7111A-21E5-4EE9-8A78-10E5530F0116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31" creationId="{A3969E80-A77B-49FC-9122-D89AFD5EE118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33" creationId="{1849CA57-76BD-4CF2-80BA-D7A46A01B7B1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35" creationId="{35E9085E-E730-4768-83D4-6CB7E9897153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37" creationId="{973272FE-A474-4CAE-8CA2-BCC8B476C3F4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39" creationId="{E07981EA-05A6-437C-88D7-B377B92B031D}"/>
          </ac:spMkLst>
        </pc:spChg>
        <pc:spChg chg="add">
          <ac:chgData name="Rachel Smith" userId="5f7c83a3-9acd-4e36-a883-765ff390fd1f" providerId="ADAL" clId="{F323EF61-163A-40CC-B940-8182A09B6BD9}" dt="2022-11-10T13:34:40.487" v="1531" actId="26606"/>
          <ac:spMkLst>
            <pc:docMk/>
            <pc:sldMk cId="145145354" sldId="261"/>
            <ac:spMk id="41" creationId="{15E3C750-986E-4769-B1AE-49289FBEE757}"/>
          </ac:spMkLst>
        </pc:spChg>
      </pc:sldChg>
      <pc:sldChg chg="addSp delSp modSp new mod setBg">
        <pc:chgData name="Rachel Smith" userId="5f7c83a3-9acd-4e36-a883-765ff390fd1f" providerId="ADAL" clId="{F323EF61-163A-40CC-B940-8182A09B6BD9}" dt="2022-11-10T13:27:40.190" v="1472" actId="255"/>
        <pc:sldMkLst>
          <pc:docMk/>
          <pc:sldMk cId="2654187704" sldId="262"/>
        </pc:sldMkLst>
        <pc:spChg chg="del mod">
          <ac:chgData name="Rachel Smith" userId="5f7c83a3-9acd-4e36-a883-765ff390fd1f" providerId="ADAL" clId="{F323EF61-163A-40CC-B940-8182A09B6BD9}" dt="2022-11-10T13:27:00.344" v="1430" actId="478"/>
          <ac:spMkLst>
            <pc:docMk/>
            <pc:sldMk cId="2654187704" sldId="262"/>
            <ac:spMk id="2" creationId="{33F9E11D-0DF5-6741-5CF5-C8EB46BB4E13}"/>
          </ac:spMkLst>
        </pc:spChg>
        <pc:spChg chg="mod">
          <ac:chgData name="Rachel Smith" userId="5f7c83a3-9acd-4e36-a883-765ff390fd1f" providerId="ADAL" clId="{F323EF61-163A-40CC-B940-8182A09B6BD9}" dt="2022-11-10T13:27:40.190" v="1472" actId="255"/>
          <ac:spMkLst>
            <pc:docMk/>
            <pc:sldMk cId="2654187704" sldId="262"/>
            <ac:spMk id="3" creationId="{90D8E269-9B57-BE47-6363-AEFE66B4687D}"/>
          </ac:spMkLst>
        </pc:spChg>
        <pc:spChg chg="add del">
          <ac:chgData name="Rachel Smith" userId="5f7c83a3-9acd-4e36-a883-765ff390fd1f" providerId="ADAL" clId="{F323EF61-163A-40CC-B940-8182A09B6BD9}" dt="2022-11-10T13:27:34.863" v="1471" actId="26606"/>
          <ac:spMkLst>
            <pc:docMk/>
            <pc:sldMk cId="2654187704" sldId="262"/>
            <ac:spMk id="8" creationId="{2B566528-1B12-4246-9431-5C2D7D081168}"/>
          </ac:spMkLst>
        </pc:spChg>
        <pc:spChg chg="add del">
          <ac:chgData name="Rachel Smith" userId="5f7c83a3-9acd-4e36-a883-765ff390fd1f" providerId="ADAL" clId="{F323EF61-163A-40CC-B940-8182A09B6BD9}" dt="2022-11-10T13:27:34.863" v="1471" actId="26606"/>
          <ac:spMkLst>
            <pc:docMk/>
            <pc:sldMk cId="2654187704" sldId="262"/>
            <ac:spMk id="10" creationId="{2E80C965-DB6D-4F81-9E9E-B027384D0BD6}"/>
          </ac:spMkLst>
        </pc:spChg>
        <pc:spChg chg="add del">
          <ac:chgData name="Rachel Smith" userId="5f7c83a3-9acd-4e36-a883-765ff390fd1f" providerId="ADAL" clId="{F323EF61-163A-40CC-B940-8182A09B6BD9}" dt="2022-11-10T13:27:34.863" v="1471" actId="26606"/>
          <ac:spMkLst>
            <pc:docMk/>
            <pc:sldMk cId="2654187704" sldId="262"/>
            <ac:spMk id="12" creationId="{A580F890-B085-4E95-96AA-55AEBEC5CE6E}"/>
          </ac:spMkLst>
        </pc:spChg>
        <pc:spChg chg="add del">
          <ac:chgData name="Rachel Smith" userId="5f7c83a3-9acd-4e36-a883-765ff390fd1f" providerId="ADAL" clId="{F323EF61-163A-40CC-B940-8182A09B6BD9}" dt="2022-11-10T13:27:34.863" v="1471" actId="26606"/>
          <ac:spMkLst>
            <pc:docMk/>
            <pc:sldMk cId="2654187704" sldId="262"/>
            <ac:spMk id="14" creationId="{D3F51FEB-38FB-4F6C-9F7B-2F2AFAB65463}"/>
          </ac:spMkLst>
        </pc:spChg>
        <pc:spChg chg="add del">
          <ac:chgData name="Rachel Smith" userId="5f7c83a3-9acd-4e36-a883-765ff390fd1f" providerId="ADAL" clId="{F323EF61-163A-40CC-B940-8182A09B6BD9}" dt="2022-11-10T13:27:34.863" v="1471" actId="26606"/>
          <ac:spMkLst>
            <pc:docMk/>
            <pc:sldMk cId="2654187704" sldId="262"/>
            <ac:spMk id="16" creationId="{1E547BA6-BAE0-43BB-A7CA-60F69CE252F0}"/>
          </ac:spMkLst>
        </pc:spChg>
        <pc:spChg chg="add del">
          <ac:chgData name="Rachel Smith" userId="5f7c83a3-9acd-4e36-a883-765ff390fd1f" providerId="ADAL" clId="{F323EF61-163A-40CC-B940-8182A09B6BD9}" dt="2022-11-10T13:27:34.844" v="1470" actId="26606"/>
          <ac:spMkLst>
            <pc:docMk/>
            <pc:sldMk cId="2654187704" sldId="262"/>
            <ac:spMk id="22" creationId="{FB9B907B-F9A2-45A5-BDBA-C371127CA60B}"/>
          </ac:spMkLst>
        </pc:spChg>
        <pc:spChg chg="add del">
          <ac:chgData name="Rachel Smith" userId="5f7c83a3-9acd-4e36-a883-765ff390fd1f" providerId="ADAL" clId="{F323EF61-163A-40CC-B940-8182A09B6BD9}" dt="2022-11-10T13:27:34.844" v="1470" actId="26606"/>
          <ac:spMkLst>
            <pc:docMk/>
            <pc:sldMk cId="2654187704" sldId="262"/>
            <ac:spMk id="24" creationId="{FC72A6E7-EEB3-4011-AFDE-5D01CF93E6C8}"/>
          </ac:spMkLst>
        </pc:spChg>
        <pc:spChg chg="add del">
          <ac:chgData name="Rachel Smith" userId="5f7c83a3-9acd-4e36-a883-765ff390fd1f" providerId="ADAL" clId="{F323EF61-163A-40CC-B940-8182A09B6BD9}" dt="2022-11-10T13:27:34.844" v="1470" actId="26606"/>
          <ac:spMkLst>
            <pc:docMk/>
            <pc:sldMk cId="2654187704" sldId="262"/>
            <ac:spMk id="26" creationId="{8CD93300-52E3-4A04-AB11-4E86A29BE276}"/>
          </ac:spMkLst>
        </pc:spChg>
        <pc:spChg chg="add">
          <ac:chgData name="Rachel Smith" userId="5f7c83a3-9acd-4e36-a883-765ff390fd1f" providerId="ADAL" clId="{F323EF61-163A-40CC-B940-8182A09B6BD9}" dt="2022-11-10T13:27:34.863" v="1471" actId="26606"/>
          <ac:spMkLst>
            <pc:docMk/>
            <pc:sldMk cId="2654187704" sldId="262"/>
            <ac:spMk id="28" creationId="{04812C46-200A-4DEB-A05E-3ED6C68C2387}"/>
          </ac:spMkLst>
        </pc:spChg>
        <pc:picChg chg="add del">
          <ac:chgData name="Rachel Smith" userId="5f7c83a3-9acd-4e36-a883-765ff390fd1f" providerId="ADAL" clId="{F323EF61-163A-40CC-B940-8182A09B6BD9}" dt="2022-11-10T13:27:34.844" v="1470" actId="26606"/>
          <ac:picMkLst>
            <pc:docMk/>
            <pc:sldMk cId="2654187704" sldId="262"/>
            <ac:picMk id="18" creationId="{5C9672FE-A1F5-F997-D439-F3C33754E279}"/>
          </ac:picMkLst>
        </pc:picChg>
        <pc:picChg chg="add">
          <ac:chgData name="Rachel Smith" userId="5f7c83a3-9acd-4e36-a883-765ff390fd1f" providerId="ADAL" clId="{F323EF61-163A-40CC-B940-8182A09B6BD9}" dt="2022-11-10T13:27:34.863" v="1471" actId="26606"/>
          <ac:picMkLst>
            <pc:docMk/>
            <pc:sldMk cId="2654187704" sldId="262"/>
            <ac:picMk id="29" creationId="{21382917-9E50-D61F-7811-B70C5F24C290}"/>
          </ac:picMkLst>
        </pc:picChg>
      </pc:sldChg>
      <pc:sldChg chg="addSp modSp new mod ord setBg">
        <pc:chgData name="Rachel Smith" userId="5f7c83a3-9acd-4e36-a883-765ff390fd1f" providerId="ADAL" clId="{F323EF61-163A-40CC-B940-8182A09B6BD9}" dt="2022-11-10T13:22:13.907" v="1425" actId="26606"/>
        <pc:sldMkLst>
          <pc:docMk/>
          <pc:sldMk cId="3516180400" sldId="263"/>
        </pc:sldMkLst>
        <pc:spChg chg="mod">
          <ac:chgData name="Rachel Smith" userId="5f7c83a3-9acd-4e36-a883-765ff390fd1f" providerId="ADAL" clId="{F323EF61-163A-40CC-B940-8182A09B6BD9}" dt="2022-11-10T13:22:13.907" v="1425" actId="26606"/>
          <ac:spMkLst>
            <pc:docMk/>
            <pc:sldMk cId="3516180400" sldId="263"/>
            <ac:spMk id="2" creationId="{9B0D9832-4A1E-6471-AC9B-12495EBD0E85}"/>
          </ac:spMkLst>
        </pc:spChg>
        <pc:spChg chg="mod">
          <ac:chgData name="Rachel Smith" userId="5f7c83a3-9acd-4e36-a883-765ff390fd1f" providerId="ADAL" clId="{F323EF61-163A-40CC-B940-8182A09B6BD9}" dt="2022-11-10T13:22:13.907" v="1425" actId="26606"/>
          <ac:spMkLst>
            <pc:docMk/>
            <pc:sldMk cId="3516180400" sldId="263"/>
            <ac:spMk id="3" creationId="{710F4B40-84FC-F6A8-4611-77318B13BBCC}"/>
          </ac:spMkLst>
        </pc:spChg>
        <pc:spChg chg="add">
          <ac:chgData name="Rachel Smith" userId="5f7c83a3-9acd-4e36-a883-765ff390fd1f" providerId="ADAL" clId="{F323EF61-163A-40CC-B940-8182A09B6BD9}" dt="2022-11-10T13:22:13.907" v="1425" actId="26606"/>
          <ac:spMkLst>
            <pc:docMk/>
            <pc:sldMk cId="3516180400" sldId="263"/>
            <ac:spMk id="9" creationId="{FB9B907B-F9A2-45A5-BDBA-C371127CA60B}"/>
          </ac:spMkLst>
        </pc:spChg>
        <pc:spChg chg="add">
          <ac:chgData name="Rachel Smith" userId="5f7c83a3-9acd-4e36-a883-765ff390fd1f" providerId="ADAL" clId="{F323EF61-163A-40CC-B940-8182A09B6BD9}" dt="2022-11-10T13:22:13.907" v="1425" actId="26606"/>
          <ac:spMkLst>
            <pc:docMk/>
            <pc:sldMk cId="3516180400" sldId="263"/>
            <ac:spMk id="11" creationId="{FC72A6E7-EEB3-4011-AFDE-5D01CF93E6C8}"/>
          </ac:spMkLst>
        </pc:spChg>
        <pc:spChg chg="add">
          <ac:chgData name="Rachel Smith" userId="5f7c83a3-9acd-4e36-a883-765ff390fd1f" providerId="ADAL" clId="{F323EF61-163A-40CC-B940-8182A09B6BD9}" dt="2022-11-10T13:22:13.907" v="1425" actId="26606"/>
          <ac:spMkLst>
            <pc:docMk/>
            <pc:sldMk cId="3516180400" sldId="263"/>
            <ac:spMk id="13" creationId="{8CD93300-52E3-4A04-AB11-4E86A29BE276}"/>
          </ac:spMkLst>
        </pc:spChg>
        <pc:picChg chg="add">
          <ac:chgData name="Rachel Smith" userId="5f7c83a3-9acd-4e36-a883-765ff390fd1f" providerId="ADAL" clId="{F323EF61-163A-40CC-B940-8182A09B6BD9}" dt="2022-11-10T13:22:13.907" v="1425" actId="26606"/>
          <ac:picMkLst>
            <pc:docMk/>
            <pc:sldMk cId="3516180400" sldId="263"/>
            <ac:picMk id="5" creationId="{9F40821A-7A55-B7CB-3761-AA4719F33ACE}"/>
          </ac:picMkLst>
        </pc:picChg>
      </pc:sldChg>
      <pc:sldChg chg="addSp delSp modSp new mod setBg">
        <pc:chgData name="Rachel Smith" userId="5f7c83a3-9acd-4e36-a883-765ff390fd1f" providerId="ADAL" clId="{F323EF61-163A-40CC-B940-8182A09B6BD9}" dt="2022-11-11T14:44:02.068" v="2174" actId="20577"/>
        <pc:sldMkLst>
          <pc:docMk/>
          <pc:sldMk cId="2544624034" sldId="264"/>
        </pc:sldMkLst>
        <pc:spChg chg="mod">
          <ac:chgData name="Rachel Smith" userId="5f7c83a3-9acd-4e36-a883-765ff390fd1f" providerId="ADAL" clId="{F323EF61-163A-40CC-B940-8182A09B6BD9}" dt="2022-11-11T14:42:00.358" v="2151" actId="26606"/>
          <ac:spMkLst>
            <pc:docMk/>
            <pc:sldMk cId="2544624034" sldId="264"/>
            <ac:spMk id="2" creationId="{DAFE7CBD-4100-0761-BA19-CB94D82A9EB5}"/>
          </ac:spMkLst>
        </pc:spChg>
        <pc:spChg chg="mod">
          <ac:chgData name="Rachel Smith" userId="5f7c83a3-9acd-4e36-a883-765ff390fd1f" providerId="ADAL" clId="{F323EF61-163A-40CC-B940-8182A09B6BD9}" dt="2022-11-11T14:44:02.068" v="2174" actId="20577"/>
          <ac:spMkLst>
            <pc:docMk/>
            <pc:sldMk cId="2544624034" sldId="264"/>
            <ac:spMk id="3" creationId="{87F61A01-6CC8-94FD-E7BC-46DFB24411D7}"/>
          </ac:spMkLst>
        </pc:spChg>
        <pc:picChg chg="add del">
          <ac:chgData name="Rachel Smith" userId="5f7c83a3-9acd-4e36-a883-765ff390fd1f" providerId="ADAL" clId="{F323EF61-163A-40CC-B940-8182A09B6BD9}" dt="2022-11-11T14:42:00.347" v="2150" actId="26606"/>
          <ac:picMkLst>
            <pc:docMk/>
            <pc:sldMk cId="2544624034" sldId="264"/>
            <ac:picMk id="5" creationId="{A66DB30E-615D-CFCB-3F2D-5441C81AC8BC}"/>
          </ac:picMkLst>
        </pc:picChg>
        <pc:picChg chg="add">
          <ac:chgData name="Rachel Smith" userId="5f7c83a3-9acd-4e36-a883-765ff390fd1f" providerId="ADAL" clId="{F323EF61-163A-40CC-B940-8182A09B6BD9}" dt="2022-11-11T14:42:00.358" v="2151" actId="26606"/>
          <ac:picMkLst>
            <pc:docMk/>
            <pc:sldMk cId="2544624034" sldId="264"/>
            <ac:picMk id="11" creationId="{1B573876-16CD-7024-3F2D-2C71CD7D5BAC}"/>
          </ac:picMkLst>
        </pc:picChg>
        <pc:cxnChg chg="add del">
          <ac:chgData name="Rachel Smith" userId="5f7c83a3-9acd-4e36-a883-765ff390fd1f" providerId="ADAL" clId="{F323EF61-163A-40CC-B940-8182A09B6BD9}" dt="2022-11-11T14:42:00.347" v="2150" actId="26606"/>
          <ac:cxnSpMkLst>
            <pc:docMk/>
            <pc:sldMk cId="2544624034" sldId="264"/>
            <ac:cxnSpMk id="9" creationId="{A7F400EE-A8A5-48AF-B4D6-291B52C6F0B0}"/>
          </ac:cxnSpMkLst>
        </pc:cxnChg>
        <pc:cxnChg chg="add">
          <ac:chgData name="Rachel Smith" userId="5f7c83a3-9acd-4e36-a883-765ff390fd1f" providerId="ADAL" clId="{F323EF61-163A-40CC-B940-8182A09B6BD9}" dt="2022-11-11T14:42:00.358" v="2151" actId="26606"/>
          <ac:cxnSpMkLst>
            <pc:docMk/>
            <pc:sldMk cId="2544624034" sldId="264"/>
            <ac:cxnSpMk id="12" creationId="{A7F400EE-A8A5-48AF-B4D6-291B52C6F0B0}"/>
          </ac:cxnSpMkLst>
        </pc:cxnChg>
      </pc:sldChg>
      <pc:sldChg chg="addSp modSp new mod setBg addAnim modNotesTx">
        <pc:chgData name="Rachel Smith" userId="5f7c83a3-9acd-4e36-a883-765ff390fd1f" providerId="ADAL" clId="{F323EF61-163A-40CC-B940-8182A09B6BD9}" dt="2022-11-10T12:59:37.173" v="856" actId="255"/>
        <pc:sldMkLst>
          <pc:docMk/>
          <pc:sldMk cId="3354726297" sldId="265"/>
        </pc:sldMkLst>
        <pc:spChg chg="mod">
          <ac:chgData name="Rachel Smith" userId="5f7c83a3-9acd-4e36-a883-765ff390fd1f" providerId="ADAL" clId="{F323EF61-163A-40CC-B940-8182A09B6BD9}" dt="2022-11-10T12:58:51.435" v="853" actId="26606"/>
          <ac:spMkLst>
            <pc:docMk/>
            <pc:sldMk cId="3354726297" sldId="265"/>
            <ac:spMk id="2" creationId="{E799DF4F-F5F9-C751-D6A7-B72F6AEB89E4}"/>
          </ac:spMkLst>
        </pc:spChg>
        <pc:spChg chg="mod">
          <ac:chgData name="Rachel Smith" userId="5f7c83a3-9acd-4e36-a883-765ff390fd1f" providerId="ADAL" clId="{F323EF61-163A-40CC-B940-8182A09B6BD9}" dt="2022-11-10T12:59:37.173" v="856" actId="255"/>
          <ac:spMkLst>
            <pc:docMk/>
            <pc:sldMk cId="3354726297" sldId="265"/>
            <ac:spMk id="3" creationId="{22E0CE57-A01F-5A81-AB9B-7E701240EFA8}"/>
          </ac:spMkLst>
        </pc:spChg>
        <pc:picChg chg="add">
          <ac:chgData name="Rachel Smith" userId="5f7c83a3-9acd-4e36-a883-765ff390fd1f" providerId="ADAL" clId="{F323EF61-163A-40CC-B940-8182A09B6BD9}" dt="2022-11-10T12:58:51.435" v="853" actId="26606"/>
          <ac:picMkLst>
            <pc:docMk/>
            <pc:sldMk cId="3354726297" sldId="265"/>
            <ac:picMk id="5" creationId="{C38A4720-945A-FC87-9BD2-3218E046D2F4}"/>
          </ac:picMkLst>
        </pc:picChg>
        <pc:cxnChg chg="add">
          <ac:chgData name="Rachel Smith" userId="5f7c83a3-9acd-4e36-a883-765ff390fd1f" providerId="ADAL" clId="{F323EF61-163A-40CC-B940-8182A09B6BD9}" dt="2022-11-10T12:58:51.435" v="853" actId="26606"/>
          <ac:cxnSpMkLst>
            <pc:docMk/>
            <pc:sldMk cId="3354726297" sldId="265"/>
            <ac:cxnSpMk id="9" creationId="{A7F400EE-A8A5-48AF-B4D6-291B52C6F0B0}"/>
          </ac:cxnSpMkLst>
        </pc:cxnChg>
      </pc:sldChg>
      <pc:sldChg chg="addSp modSp new mod ord setBg">
        <pc:chgData name="Rachel Smith" userId="5f7c83a3-9acd-4e36-a883-765ff390fd1f" providerId="ADAL" clId="{F323EF61-163A-40CC-B940-8182A09B6BD9}" dt="2022-11-10T13:41:29.330" v="1605"/>
        <pc:sldMkLst>
          <pc:docMk/>
          <pc:sldMk cId="2905926428" sldId="266"/>
        </pc:sldMkLst>
        <pc:spChg chg="mod">
          <ac:chgData name="Rachel Smith" userId="5f7c83a3-9acd-4e36-a883-765ff390fd1f" providerId="ADAL" clId="{F323EF61-163A-40CC-B940-8182A09B6BD9}" dt="2022-11-10T12:45:27.806" v="681" actId="26606"/>
          <ac:spMkLst>
            <pc:docMk/>
            <pc:sldMk cId="2905926428" sldId="266"/>
            <ac:spMk id="2" creationId="{FD2BB048-6548-1494-CD9F-19C944DD5D16}"/>
          </ac:spMkLst>
        </pc:spChg>
        <pc:spChg chg="mod">
          <ac:chgData name="Rachel Smith" userId="5f7c83a3-9acd-4e36-a883-765ff390fd1f" providerId="ADAL" clId="{F323EF61-163A-40CC-B940-8182A09B6BD9}" dt="2022-11-10T12:45:27.806" v="681" actId="26606"/>
          <ac:spMkLst>
            <pc:docMk/>
            <pc:sldMk cId="2905926428" sldId="266"/>
            <ac:spMk id="3" creationId="{57378699-7B02-214C-B0D0-4DCFC6A0E45B}"/>
          </ac:spMkLst>
        </pc:spChg>
        <pc:spChg chg="add">
          <ac:chgData name="Rachel Smith" userId="5f7c83a3-9acd-4e36-a883-765ff390fd1f" providerId="ADAL" clId="{F323EF61-163A-40CC-B940-8182A09B6BD9}" dt="2022-11-10T12:45:27.806" v="681" actId="26606"/>
          <ac:spMkLst>
            <pc:docMk/>
            <pc:sldMk cId="2905926428" sldId="266"/>
            <ac:spMk id="8" creationId="{081EA652-8C6A-4E69-BEB9-170809474553}"/>
          </ac:spMkLst>
        </pc:spChg>
        <pc:spChg chg="add">
          <ac:chgData name="Rachel Smith" userId="5f7c83a3-9acd-4e36-a883-765ff390fd1f" providerId="ADAL" clId="{F323EF61-163A-40CC-B940-8182A09B6BD9}" dt="2022-11-10T12:45:27.806" v="681" actId="26606"/>
          <ac:spMkLst>
            <pc:docMk/>
            <pc:sldMk cId="2905926428" sldId="266"/>
            <ac:spMk id="10" creationId="{5298780A-33B9-4EA2-8F67-DE68AD62841B}"/>
          </ac:spMkLst>
        </pc:spChg>
        <pc:spChg chg="add">
          <ac:chgData name="Rachel Smith" userId="5f7c83a3-9acd-4e36-a883-765ff390fd1f" providerId="ADAL" clId="{F323EF61-163A-40CC-B940-8182A09B6BD9}" dt="2022-11-10T12:45:27.806" v="681" actId="26606"/>
          <ac:spMkLst>
            <pc:docMk/>
            <pc:sldMk cId="2905926428" sldId="266"/>
            <ac:spMk id="12" creationId="{7F488E8B-4E1E-4402-8935-D4E6C02615C7}"/>
          </ac:spMkLst>
        </pc:spChg>
        <pc:cxnChg chg="add">
          <ac:chgData name="Rachel Smith" userId="5f7c83a3-9acd-4e36-a883-765ff390fd1f" providerId="ADAL" clId="{F323EF61-163A-40CC-B940-8182A09B6BD9}" dt="2022-11-10T12:45:27.806" v="681" actId="26606"/>
          <ac:cxnSpMkLst>
            <pc:docMk/>
            <pc:sldMk cId="2905926428" sldId="266"/>
            <ac:cxnSpMk id="14" creationId="{23AAC9B5-8015-485C-ACF9-A750390E9A56}"/>
          </ac:cxnSpMkLst>
        </pc:cxnChg>
      </pc:sldChg>
      <pc:sldChg chg="addSp modSp new mod ord setBg">
        <pc:chgData name="Rachel Smith" userId="5f7c83a3-9acd-4e36-a883-765ff390fd1f" providerId="ADAL" clId="{F323EF61-163A-40CC-B940-8182A09B6BD9}" dt="2022-11-10T13:41:21.934" v="1603"/>
        <pc:sldMkLst>
          <pc:docMk/>
          <pc:sldMk cId="2683022759" sldId="267"/>
        </pc:sldMkLst>
        <pc:spChg chg="mod">
          <ac:chgData name="Rachel Smith" userId="5f7c83a3-9acd-4e36-a883-765ff390fd1f" providerId="ADAL" clId="{F323EF61-163A-40CC-B940-8182A09B6BD9}" dt="2022-11-10T12:46:40.943" v="823" actId="26606"/>
          <ac:spMkLst>
            <pc:docMk/>
            <pc:sldMk cId="2683022759" sldId="267"/>
            <ac:spMk id="2" creationId="{DB0A43F9-8882-C98D-71CE-641B369A9ECD}"/>
          </ac:spMkLst>
        </pc:spChg>
        <pc:spChg chg="mod">
          <ac:chgData name="Rachel Smith" userId="5f7c83a3-9acd-4e36-a883-765ff390fd1f" providerId="ADAL" clId="{F323EF61-163A-40CC-B940-8182A09B6BD9}" dt="2022-11-10T12:46:40.943" v="823" actId="26606"/>
          <ac:spMkLst>
            <pc:docMk/>
            <pc:sldMk cId="2683022759" sldId="267"/>
            <ac:spMk id="3" creationId="{CC8ED59C-E937-0396-499E-167278C6F417}"/>
          </ac:spMkLst>
        </pc:spChg>
        <pc:spChg chg="add">
          <ac:chgData name="Rachel Smith" userId="5f7c83a3-9acd-4e36-a883-765ff390fd1f" providerId="ADAL" clId="{F323EF61-163A-40CC-B940-8182A09B6BD9}" dt="2022-11-10T12:46:40.943" v="823" actId="26606"/>
          <ac:spMkLst>
            <pc:docMk/>
            <pc:sldMk cId="2683022759" sldId="267"/>
            <ac:spMk id="8" creationId="{081EA652-8C6A-4E69-BEB9-170809474553}"/>
          </ac:spMkLst>
        </pc:spChg>
        <pc:spChg chg="add">
          <ac:chgData name="Rachel Smith" userId="5f7c83a3-9acd-4e36-a883-765ff390fd1f" providerId="ADAL" clId="{F323EF61-163A-40CC-B940-8182A09B6BD9}" dt="2022-11-10T12:46:40.943" v="823" actId="26606"/>
          <ac:spMkLst>
            <pc:docMk/>
            <pc:sldMk cId="2683022759" sldId="267"/>
            <ac:spMk id="10" creationId="{5298780A-33B9-4EA2-8F67-DE68AD62841B}"/>
          </ac:spMkLst>
        </pc:spChg>
        <pc:spChg chg="add">
          <ac:chgData name="Rachel Smith" userId="5f7c83a3-9acd-4e36-a883-765ff390fd1f" providerId="ADAL" clId="{F323EF61-163A-40CC-B940-8182A09B6BD9}" dt="2022-11-10T12:46:40.943" v="823" actId="26606"/>
          <ac:spMkLst>
            <pc:docMk/>
            <pc:sldMk cId="2683022759" sldId="267"/>
            <ac:spMk id="12" creationId="{7F488E8B-4E1E-4402-8935-D4E6C02615C7}"/>
          </ac:spMkLst>
        </pc:spChg>
        <pc:cxnChg chg="add">
          <ac:chgData name="Rachel Smith" userId="5f7c83a3-9acd-4e36-a883-765ff390fd1f" providerId="ADAL" clId="{F323EF61-163A-40CC-B940-8182A09B6BD9}" dt="2022-11-10T12:46:40.943" v="823" actId="26606"/>
          <ac:cxnSpMkLst>
            <pc:docMk/>
            <pc:sldMk cId="2683022759" sldId="267"/>
            <ac:cxnSpMk id="14" creationId="{23AAC9B5-8015-485C-ACF9-A750390E9A56}"/>
          </ac:cxnSpMkLst>
        </pc:cxnChg>
      </pc:sldChg>
      <pc:sldChg chg="addSp delSp modSp new mod setBg setClrOvrMap">
        <pc:chgData name="Rachel Smith" userId="5f7c83a3-9acd-4e36-a883-765ff390fd1f" providerId="ADAL" clId="{F323EF61-163A-40CC-B940-8182A09B6BD9}" dt="2022-11-10T13:35:56.484" v="1576" actId="26606"/>
        <pc:sldMkLst>
          <pc:docMk/>
          <pc:sldMk cId="3170978722" sldId="268"/>
        </pc:sldMkLst>
        <pc:spChg chg="mod">
          <ac:chgData name="Rachel Smith" userId="5f7c83a3-9acd-4e36-a883-765ff390fd1f" providerId="ADAL" clId="{F323EF61-163A-40CC-B940-8182A09B6BD9}" dt="2022-11-10T13:35:56.484" v="1576" actId="26606"/>
          <ac:spMkLst>
            <pc:docMk/>
            <pc:sldMk cId="3170978722" sldId="268"/>
            <ac:spMk id="2" creationId="{0D1DC872-AD0E-E405-56C9-794F4CBB7A8F}"/>
          </ac:spMkLst>
        </pc:spChg>
        <pc:spChg chg="del mod">
          <ac:chgData name="Rachel Smith" userId="5f7c83a3-9acd-4e36-a883-765ff390fd1f" providerId="ADAL" clId="{F323EF61-163A-40CC-B940-8182A09B6BD9}" dt="2022-11-10T13:35:56.484" v="1576" actId="26606"/>
          <ac:spMkLst>
            <pc:docMk/>
            <pc:sldMk cId="3170978722" sldId="268"/>
            <ac:spMk id="3" creationId="{35357CCD-C37B-9FC0-0A1F-38C02F49E7BD}"/>
          </ac:spMkLst>
        </pc:spChg>
        <pc:spChg chg="add">
          <ac:chgData name="Rachel Smith" userId="5f7c83a3-9acd-4e36-a883-765ff390fd1f" providerId="ADAL" clId="{F323EF61-163A-40CC-B940-8182A09B6BD9}" dt="2022-11-10T13:35:56.484" v="1576" actId="26606"/>
          <ac:spMkLst>
            <pc:docMk/>
            <pc:sldMk cId="3170978722" sldId="268"/>
            <ac:spMk id="10" creationId="{C5E6CFF1-2F42-4E10-9A97-F116F46F53FE}"/>
          </ac:spMkLst>
        </pc:spChg>
        <pc:graphicFrameChg chg="add">
          <ac:chgData name="Rachel Smith" userId="5f7c83a3-9acd-4e36-a883-765ff390fd1f" providerId="ADAL" clId="{F323EF61-163A-40CC-B940-8182A09B6BD9}" dt="2022-11-10T13:35:56.484" v="1576" actId="26606"/>
          <ac:graphicFrameMkLst>
            <pc:docMk/>
            <pc:sldMk cId="3170978722" sldId="268"/>
            <ac:graphicFrameMk id="5" creationId="{486C6BE4-1976-6A49-C77B-E4C86967F8E3}"/>
          </ac:graphicFrameMkLst>
        </pc:graphicFrameChg>
        <pc:picChg chg="add">
          <ac:chgData name="Rachel Smith" userId="5f7c83a3-9acd-4e36-a883-765ff390fd1f" providerId="ADAL" clId="{F323EF61-163A-40CC-B940-8182A09B6BD9}" dt="2022-11-10T13:35:56.484" v="1576" actId="26606"/>
          <ac:picMkLst>
            <pc:docMk/>
            <pc:sldMk cId="3170978722" sldId="268"/>
            <ac:picMk id="6" creationId="{D5386F3D-DEF0-AD78-EB54-45DDA124605B}"/>
          </ac:picMkLst>
        </pc:picChg>
        <pc:cxnChg chg="add">
          <ac:chgData name="Rachel Smith" userId="5f7c83a3-9acd-4e36-a883-765ff390fd1f" providerId="ADAL" clId="{F323EF61-163A-40CC-B940-8182A09B6BD9}" dt="2022-11-10T13:35:56.484" v="1576" actId="26606"/>
          <ac:cxnSpMkLst>
            <pc:docMk/>
            <pc:sldMk cId="3170978722" sldId="268"/>
            <ac:cxnSpMk id="12" creationId="{67182200-4859-4C8D-BCBB-55B245C28BA3}"/>
          </ac:cxnSpMkLst>
        </pc:cxnChg>
      </pc:sldChg>
      <pc:sldChg chg="new del">
        <pc:chgData name="Rachel Smith" userId="5f7c83a3-9acd-4e36-a883-765ff390fd1f" providerId="ADAL" clId="{F323EF61-163A-40CC-B940-8182A09B6BD9}" dt="2022-11-10T13:23:15.340" v="1428" actId="2696"/>
        <pc:sldMkLst>
          <pc:docMk/>
          <pc:sldMk cId="3494385137" sldId="268"/>
        </pc:sldMkLst>
      </pc:sldChg>
      <pc:sldChg chg="addSp delSp modSp new mod setBg addAnim">
        <pc:chgData name="Rachel Smith" userId="5f7c83a3-9acd-4e36-a883-765ff390fd1f" providerId="ADAL" clId="{F323EF61-163A-40CC-B940-8182A09B6BD9}" dt="2022-11-10T13:37:13.343" v="1589"/>
        <pc:sldMkLst>
          <pc:docMk/>
          <pc:sldMk cId="4014720332" sldId="269"/>
        </pc:sldMkLst>
        <pc:spChg chg="mo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2" creationId="{E88E0813-C5E0-C543-DDD9-9FB1A582B54A}"/>
          </ac:spMkLst>
        </pc:spChg>
        <pc:spChg chg="del">
          <ac:chgData name="Rachel Smith" userId="5f7c83a3-9acd-4e36-a883-765ff390fd1f" providerId="ADAL" clId="{F323EF61-163A-40CC-B940-8182A09B6BD9}" dt="2022-11-10T13:37:05.517" v="1587" actId="478"/>
          <ac:spMkLst>
            <pc:docMk/>
            <pc:sldMk cId="4014720332" sldId="269"/>
            <ac:spMk id="3" creationId="{240FBFF9-6099-820B-61FC-888F75079D3D}"/>
          </ac:spMkLst>
        </pc:spChg>
        <pc:spChg chg="ad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7" creationId="{D278ADA9-6383-4BDD-80D2-8899A402687B}"/>
          </ac:spMkLst>
        </pc:spChg>
        <pc:spChg chg="ad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9" creationId="{484B7147-B0F6-40ED-B5A2-FF72BC8198B6}"/>
          </ac:spMkLst>
        </pc:spChg>
        <pc:spChg chg="ad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11" creationId="{B36D2DE0-0628-4A9A-A59D-7BA8B5EB3022}"/>
          </ac:spMkLst>
        </pc:spChg>
        <pc:spChg chg="ad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13" creationId="{48E405C9-94BE-41DA-928C-DEC9A8550E9F}"/>
          </ac:spMkLst>
        </pc:spChg>
        <pc:spChg chg="ad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15" creationId="{D2091A72-D5BB-42AC-8FD3-F7747D90861E}"/>
          </ac:spMkLst>
        </pc:spChg>
        <pc:spChg chg="add">
          <ac:chgData name="Rachel Smith" userId="5f7c83a3-9acd-4e36-a883-765ff390fd1f" providerId="ADAL" clId="{F323EF61-163A-40CC-B940-8182A09B6BD9}" dt="2022-11-10T13:37:13.342" v="1588" actId="26606"/>
          <ac:spMkLst>
            <pc:docMk/>
            <pc:sldMk cId="4014720332" sldId="269"/>
            <ac:spMk id="17" creationId="{6ED12BFC-A737-46AF-8411-481112D54B0C}"/>
          </ac:spMkLst>
        </pc:spChg>
      </pc:sldChg>
      <pc:sldChg chg="addSp delSp modSp new mod setBg">
        <pc:chgData name="Rachel Smith" userId="5f7c83a3-9acd-4e36-a883-765ff390fd1f" providerId="ADAL" clId="{F323EF61-163A-40CC-B940-8182A09B6BD9}" dt="2022-11-10T13:37:35.215" v="1600" actId="26606"/>
        <pc:sldMkLst>
          <pc:docMk/>
          <pc:sldMk cId="1560266529" sldId="270"/>
        </pc:sldMkLst>
        <pc:spChg chg="mo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2" creationId="{4D61AE58-9864-2972-683D-4DDB0CF4AD67}"/>
          </ac:spMkLst>
        </pc:spChg>
        <pc:spChg chg="del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3" creationId="{75FAEE9E-78C1-E4C0-D925-16F837807E35}"/>
          </ac:spMkLst>
        </pc:spChg>
        <pc:spChg chg="ad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8" creationId="{D278ADA9-6383-4BDD-80D2-8899A402687B}"/>
          </ac:spMkLst>
        </pc:spChg>
        <pc:spChg chg="ad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10" creationId="{484B7147-B0F6-40ED-B5A2-FF72BC8198B6}"/>
          </ac:spMkLst>
        </pc:spChg>
        <pc:spChg chg="ad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12" creationId="{B36D2DE0-0628-4A9A-A59D-7BA8B5EB3022}"/>
          </ac:spMkLst>
        </pc:spChg>
        <pc:spChg chg="ad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14" creationId="{48E405C9-94BE-41DA-928C-DEC9A8550E9F}"/>
          </ac:spMkLst>
        </pc:spChg>
        <pc:spChg chg="ad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16" creationId="{D2091A72-D5BB-42AC-8FD3-F7747D90861E}"/>
          </ac:spMkLst>
        </pc:spChg>
        <pc:spChg chg="add">
          <ac:chgData name="Rachel Smith" userId="5f7c83a3-9acd-4e36-a883-765ff390fd1f" providerId="ADAL" clId="{F323EF61-163A-40CC-B940-8182A09B6BD9}" dt="2022-11-10T13:37:35.215" v="1600" actId="26606"/>
          <ac:spMkLst>
            <pc:docMk/>
            <pc:sldMk cId="1560266529" sldId="270"/>
            <ac:spMk id="18" creationId="{6ED12BFC-A737-46AF-8411-481112D54B0C}"/>
          </ac:spMkLst>
        </pc:spChg>
      </pc:sldChg>
      <pc:sldChg chg="addSp modSp new mod modTransition setBg modAnim modNotesTx">
        <pc:chgData name="Rachel Smith" userId="5f7c83a3-9acd-4e36-a883-765ff390fd1f" providerId="ADAL" clId="{F323EF61-163A-40CC-B940-8182A09B6BD9}" dt="2022-11-11T14:09:36.567" v="2102" actId="20577"/>
        <pc:sldMkLst>
          <pc:docMk/>
          <pc:sldMk cId="14475185" sldId="271"/>
        </pc:sldMkLst>
        <pc:spChg chg="mod">
          <ac:chgData name="Rachel Smith" userId="5f7c83a3-9acd-4e36-a883-765ff390fd1f" providerId="ADAL" clId="{F323EF61-163A-40CC-B940-8182A09B6BD9}" dt="2022-11-11T14:09:36.567" v="2102" actId="20577"/>
          <ac:spMkLst>
            <pc:docMk/>
            <pc:sldMk cId="14475185" sldId="271"/>
            <ac:spMk id="2" creationId="{F668CA6E-4205-FD26-F706-01E3DE52B134}"/>
          </ac:spMkLst>
        </pc:spChg>
        <pc:spChg chg="mod">
          <ac:chgData name="Rachel Smith" userId="5f7c83a3-9acd-4e36-a883-765ff390fd1f" providerId="ADAL" clId="{F323EF61-163A-40CC-B940-8182A09B6BD9}" dt="2022-11-11T14:04:31.721" v="2085" actId="255"/>
          <ac:spMkLst>
            <pc:docMk/>
            <pc:sldMk cId="14475185" sldId="271"/>
            <ac:spMk id="3" creationId="{125AAE18-2845-4ADE-6A61-24F9090ABAC6}"/>
          </ac:spMkLst>
        </pc:spChg>
        <pc:spChg chg="add">
          <ac:chgData name="Rachel Smith" userId="5f7c83a3-9acd-4e36-a883-765ff390fd1f" providerId="ADAL" clId="{F323EF61-163A-40CC-B940-8182A09B6BD9}" dt="2022-11-11T14:04:20.647" v="2084" actId="26606"/>
          <ac:spMkLst>
            <pc:docMk/>
            <pc:sldMk cId="14475185" sldId="271"/>
            <ac:spMk id="8" creationId="{327D73B4-9F5C-4A64-A179-51B9500CB8B5}"/>
          </ac:spMkLst>
        </pc:spChg>
        <pc:spChg chg="add">
          <ac:chgData name="Rachel Smith" userId="5f7c83a3-9acd-4e36-a883-765ff390fd1f" providerId="ADAL" clId="{F323EF61-163A-40CC-B940-8182A09B6BD9}" dt="2022-11-11T14:04:20.647" v="2084" actId="26606"/>
          <ac:spMkLst>
            <pc:docMk/>
            <pc:sldMk cId="14475185" sldId="271"/>
            <ac:spMk id="10" creationId="{C1F06963-6374-4B48-844F-071A9BAAAE02}"/>
          </ac:spMkLst>
        </pc:spChg>
        <pc:spChg chg="add">
          <ac:chgData name="Rachel Smith" userId="5f7c83a3-9acd-4e36-a883-765ff390fd1f" providerId="ADAL" clId="{F323EF61-163A-40CC-B940-8182A09B6BD9}" dt="2022-11-11T14:04:20.647" v="2084" actId="26606"/>
          <ac:spMkLst>
            <pc:docMk/>
            <pc:sldMk cId="14475185" sldId="271"/>
            <ac:spMk id="12" creationId="{6CB927A4-E432-4310-9CD5-E89FF5063179}"/>
          </ac:spMkLst>
        </pc:spChg>
        <pc:spChg chg="add">
          <ac:chgData name="Rachel Smith" userId="5f7c83a3-9acd-4e36-a883-765ff390fd1f" providerId="ADAL" clId="{F323EF61-163A-40CC-B940-8182A09B6BD9}" dt="2022-11-11T14:04:20.647" v="2084" actId="26606"/>
          <ac:spMkLst>
            <pc:docMk/>
            <pc:sldMk cId="14475185" sldId="271"/>
            <ac:spMk id="14" creationId="{1453BF6C-B012-48B7-B4E8-6D7AC7C27D02}"/>
          </ac:spMkLst>
        </pc:spChg>
        <pc:spChg chg="add">
          <ac:chgData name="Rachel Smith" userId="5f7c83a3-9acd-4e36-a883-765ff390fd1f" providerId="ADAL" clId="{F323EF61-163A-40CC-B940-8182A09B6BD9}" dt="2022-11-11T14:04:20.647" v="2084" actId="26606"/>
          <ac:spMkLst>
            <pc:docMk/>
            <pc:sldMk cId="14475185" sldId="271"/>
            <ac:spMk id="16" creationId="{E3020543-B24B-4EC4-8FFC-8DD88EEA91A8}"/>
          </ac:spMkLst>
        </pc:spChg>
        <pc:cxnChg chg="add">
          <ac:chgData name="Rachel Smith" userId="5f7c83a3-9acd-4e36-a883-765ff390fd1f" providerId="ADAL" clId="{F323EF61-163A-40CC-B940-8182A09B6BD9}" dt="2022-11-11T14:04:20.647" v="2084" actId="26606"/>
          <ac:cxnSpMkLst>
            <pc:docMk/>
            <pc:sldMk cId="14475185" sldId="271"/>
            <ac:cxnSpMk id="18" creationId="{C49DA8F6-BCC1-4447-B54C-57856834B94B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E9A8C2-87F9-4C6F-8990-8749389981B4}" type="doc">
      <dgm:prSet loTypeId="urn:microsoft.com/office/officeart/2005/8/layout/cycle6" loCatId="cycle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9CDF25-68A0-4439-9666-353F547697E7}">
      <dgm:prSet/>
      <dgm:spPr/>
      <dgm:t>
        <a:bodyPr/>
        <a:lstStyle/>
        <a:p>
          <a:r>
            <a:rPr lang="en-GB"/>
            <a:t>Investigation</a:t>
          </a:r>
          <a:endParaRPr lang="en-US"/>
        </a:p>
      </dgm:t>
    </dgm:pt>
    <dgm:pt modelId="{E9E5F937-F405-4285-8B65-321479D00D9B}" type="parTrans" cxnId="{398ABEA2-749B-4346-98A4-F334B0755247}">
      <dgm:prSet/>
      <dgm:spPr/>
      <dgm:t>
        <a:bodyPr/>
        <a:lstStyle/>
        <a:p>
          <a:endParaRPr lang="en-US"/>
        </a:p>
      </dgm:t>
    </dgm:pt>
    <dgm:pt modelId="{CA9DE3DE-4B74-47FB-BA39-2709C691CD99}" type="sibTrans" cxnId="{398ABEA2-749B-4346-98A4-F334B0755247}">
      <dgm:prSet/>
      <dgm:spPr/>
      <dgm:t>
        <a:bodyPr/>
        <a:lstStyle/>
        <a:p>
          <a:endParaRPr lang="en-US"/>
        </a:p>
      </dgm:t>
    </dgm:pt>
    <dgm:pt modelId="{B74ED19E-793C-4ECB-87FF-DD1F930E874D}">
      <dgm:prSet/>
      <dgm:spPr/>
      <dgm:t>
        <a:bodyPr/>
        <a:lstStyle/>
        <a:p>
          <a:r>
            <a:rPr lang="en-GB"/>
            <a:t>Enforcement </a:t>
          </a:r>
          <a:endParaRPr lang="en-US"/>
        </a:p>
      </dgm:t>
    </dgm:pt>
    <dgm:pt modelId="{CA2957FF-D5BE-46A9-88C6-2DA4CC010191}" type="parTrans" cxnId="{E5FEB326-01DF-4299-A9D0-217318FD7C4A}">
      <dgm:prSet/>
      <dgm:spPr/>
      <dgm:t>
        <a:bodyPr/>
        <a:lstStyle/>
        <a:p>
          <a:endParaRPr lang="en-US"/>
        </a:p>
      </dgm:t>
    </dgm:pt>
    <dgm:pt modelId="{C6EC3EBE-DDCB-4DC9-B8BD-47B9187025D5}" type="sibTrans" cxnId="{E5FEB326-01DF-4299-A9D0-217318FD7C4A}">
      <dgm:prSet/>
      <dgm:spPr/>
      <dgm:t>
        <a:bodyPr/>
        <a:lstStyle/>
        <a:p>
          <a:endParaRPr lang="en-US"/>
        </a:p>
      </dgm:t>
    </dgm:pt>
    <dgm:pt modelId="{E9902675-D837-453D-8633-B706D3836AB9}" type="pres">
      <dgm:prSet presAssocID="{43E9A8C2-87F9-4C6F-8990-8749389981B4}" presName="cycle" presStyleCnt="0">
        <dgm:presLayoutVars>
          <dgm:dir/>
          <dgm:resizeHandles val="exact"/>
        </dgm:presLayoutVars>
      </dgm:prSet>
      <dgm:spPr/>
    </dgm:pt>
    <dgm:pt modelId="{5992B41B-E615-4C2C-884D-57637D2714F5}" type="pres">
      <dgm:prSet presAssocID="{D29CDF25-68A0-4439-9666-353F547697E7}" presName="node" presStyleLbl="node1" presStyleIdx="0" presStyleCnt="2">
        <dgm:presLayoutVars>
          <dgm:bulletEnabled val="1"/>
        </dgm:presLayoutVars>
      </dgm:prSet>
      <dgm:spPr/>
    </dgm:pt>
    <dgm:pt modelId="{E47A8392-7F76-4D89-90D8-DE774ACA33CC}" type="pres">
      <dgm:prSet presAssocID="{D29CDF25-68A0-4439-9666-353F547697E7}" presName="spNode" presStyleCnt="0"/>
      <dgm:spPr/>
    </dgm:pt>
    <dgm:pt modelId="{8528E82B-E3FE-4EF4-BD3B-F96BC286F93C}" type="pres">
      <dgm:prSet presAssocID="{CA9DE3DE-4B74-47FB-BA39-2709C691CD99}" presName="sibTrans" presStyleLbl="sibTrans1D1" presStyleIdx="0" presStyleCnt="2"/>
      <dgm:spPr/>
    </dgm:pt>
    <dgm:pt modelId="{3469803A-7A06-468A-8CCA-A90488AFF445}" type="pres">
      <dgm:prSet presAssocID="{B74ED19E-793C-4ECB-87FF-DD1F930E874D}" presName="node" presStyleLbl="node1" presStyleIdx="1" presStyleCnt="2">
        <dgm:presLayoutVars>
          <dgm:bulletEnabled val="1"/>
        </dgm:presLayoutVars>
      </dgm:prSet>
      <dgm:spPr/>
    </dgm:pt>
    <dgm:pt modelId="{DD00E4E2-50AC-4CF9-8719-234B25C7E043}" type="pres">
      <dgm:prSet presAssocID="{B74ED19E-793C-4ECB-87FF-DD1F930E874D}" presName="spNode" presStyleCnt="0"/>
      <dgm:spPr/>
    </dgm:pt>
    <dgm:pt modelId="{067A3DA5-0AEF-45C6-A8E4-6DF29879A27E}" type="pres">
      <dgm:prSet presAssocID="{C6EC3EBE-DDCB-4DC9-B8BD-47B9187025D5}" presName="sibTrans" presStyleLbl="sibTrans1D1" presStyleIdx="1" presStyleCnt="2"/>
      <dgm:spPr/>
    </dgm:pt>
  </dgm:ptLst>
  <dgm:cxnLst>
    <dgm:cxn modelId="{E5FEB326-01DF-4299-A9D0-217318FD7C4A}" srcId="{43E9A8C2-87F9-4C6F-8990-8749389981B4}" destId="{B74ED19E-793C-4ECB-87FF-DD1F930E874D}" srcOrd="1" destOrd="0" parTransId="{CA2957FF-D5BE-46A9-88C6-2DA4CC010191}" sibTransId="{C6EC3EBE-DDCB-4DC9-B8BD-47B9187025D5}"/>
    <dgm:cxn modelId="{E1575B5C-AE00-48A0-93E8-78C26FE458E2}" type="presOf" srcId="{C6EC3EBE-DDCB-4DC9-B8BD-47B9187025D5}" destId="{067A3DA5-0AEF-45C6-A8E4-6DF29879A27E}" srcOrd="0" destOrd="0" presId="urn:microsoft.com/office/officeart/2005/8/layout/cycle6"/>
    <dgm:cxn modelId="{7B399346-E03A-456D-AA9D-BD6EEF686725}" type="presOf" srcId="{43E9A8C2-87F9-4C6F-8990-8749389981B4}" destId="{E9902675-D837-453D-8633-B706D3836AB9}" srcOrd="0" destOrd="0" presId="urn:microsoft.com/office/officeart/2005/8/layout/cycle6"/>
    <dgm:cxn modelId="{7BF2C68C-0535-4F68-8659-3DEE2235762A}" type="presOf" srcId="{D29CDF25-68A0-4439-9666-353F547697E7}" destId="{5992B41B-E615-4C2C-884D-57637D2714F5}" srcOrd="0" destOrd="0" presId="urn:microsoft.com/office/officeart/2005/8/layout/cycle6"/>
    <dgm:cxn modelId="{398ABEA2-749B-4346-98A4-F334B0755247}" srcId="{43E9A8C2-87F9-4C6F-8990-8749389981B4}" destId="{D29CDF25-68A0-4439-9666-353F547697E7}" srcOrd="0" destOrd="0" parTransId="{E9E5F937-F405-4285-8B65-321479D00D9B}" sibTransId="{CA9DE3DE-4B74-47FB-BA39-2709C691CD99}"/>
    <dgm:cxn modelId="{2A9795D8-7BAB-44E1-87BC-3D86F1521735}" type="presOf" srcId="{B74ED19E-793C-4ECB-87FF-DD1F930E874D}" destId="{3469803A-7A06-468A-8CCA-A90488AFF445}" srcOrd="0" destOrd="0" presId="urn:microsoft.com/office/officeart/2005/8/layout/cycle6"/>
    <dgm:cxn modelId="{11F48AE6-F1BD-4AED-B17B-8DC216CC4B05}" type="presOf" srcId="{CA9DE3DE-4B74-47FB-BA39-2709C691CD99}" destId="{8528E82B-E3FE-4EF4-BD3B-F96BC286F93C}" srcOrd="0" destOrd="0" presId="urn:microsoft.com/office/officeart/2005/8/layout/cycle6"/>
    <dgm:cxn modelId="{E76F15C6-AC0A-47EC-B045-1CBE209401D6}" type="presParOf" srcId="{E9902675-D837-453D-8633-B706D3836AB9}" destId="{5992B41B-E615-4C2C-884D-57637D2714F5}" srcOrd="0" destOrd="0" presId="urn:microsoft.com/office/officeart/2005/8/layout/cycle6"/>
    <dgm:cxn modelId="{B4764D65-1979-4722-A9D8-E9E7D4A4BDCE}" type="presParOf" srcId="{E9902675-D837-453D-8633-B706D3836AB9}" destId="{E47A8392-7F76-4D89-90D8-DE774ACA33CC}" srcOrd="1" destOrd="0" presId="urn:microsoft.com/office/officeart/2005/8/layout/cycle6"/>
    <dgm:cxn modelId="{9F5B5864-9465-4555-A326-629F7F96DFDF}" type="presParOf" srcId="{E9902675-D837-453D-8633-B706D3836AB9}" destId="{8528E82B-E3FE-4EF4-BD3B-F96BC286F93C}" srcOrd="2" destOrd="0" presId="urn:microsoft.com/office/officeart/2005/8/layout/cycle6"/>
    <dgm:cxn modelId="{CAEC2A95-8E59-4DF4-A721-9D458B7F5801}" type="presParOf" srcId="{E9902675-D837-453D-8633-B706D3836AB9}" destId="{3469803A-7A06-468A-8CCA-A90488AFF445}" srcOrd="3" destOrd="0" presId="urn:microsoft.com/office/officeart/2005/8/layout/cycle6"/>
    <dgm:cxn modelId="{C2475FD8-60F9-46C5-99A5-422A2B172198}" type="presParOf" srcId="{E9902675-D837-453D-8633-B706D3836AB9}" destId="{DD00E4E2-50AC-4CF9-8719-234B25C7E043}" srcOrd="4" destOrd="0" presId="urn:microsoft.com/office/officeart/2005/8/layout/cycle6"/>
    <dgm:cxn modelId="{4F2E8838-B79F-431B-ABCA-5B7A1D90FE90}" type="presParOf" srcId="{E9902675-D837-453D-8633-B706D3836AB9}" destId="{067A3DA5-0AEF-45C6-A8E4-6DF29879A27E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2B41B-E615-4C2C-884D-57637D2714F5}">
      <dsp:nvSpPr>
        <dsp:cNvPr id="0" name=""/>
        <dsp:cNvSpPr/>
      </dsp:nvSpPr>
      <dsp:spPr>
        <a:xfrm>
          <a:off x="558" y="1475208"/>
          <a:ext cx="2732091" cy="17758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Investigation</a:t>
          </a:r>
          <a:endParaRPr lang="en-US" sz="3400" kern="1200"/>
        </a:p>
      </dsp:txBody>
      <dsp:txXfrm>
        <a:off x="87248" y="1561898"/>
        <a:ext cx="2558711" cy="1602479"/>
      </dsp:txXfrm>
    </dsp:sp>
    <dsp:sp modelId="{8528E82B-E3FE-4EF4-BD3B-F96BC286F93C}">
      <dsp:nvSpPr>
        <dsp:cNvPr id="0" name=""/>
        <dsp:cNvSpPr/>
      </dsp:nvSpPr>
      <dsp:spPr>
        <a:xfrm>
          <a:off x="1366604" y="857399"/>
          <a:ext cx="3011476" cy="3011476"/>
        </a:xfrm>
        <a:custGeom>
          <a:avLst/>
          <a:gdLst/>
          <a:ahLst/>
          <a:cxnLst/>
          <a:rect l="0" t="0" r="0" b="0"/>
          <a:pathLst>
            <a:path>
              <a:moveTo>
                <a:pt x="304167" y="598282"/>
              </a:moveTo>
              <a:arcTo wR="1505738" hR="1505738" stAng="13023660" swAng="6352680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69803A-7A06-468A-8CCA-A90488AFF445}">
      <dsp:nvSpPr>
        <dsp:cNvPr id="0" name=""/>
        <dsp:cNvSpPr/>
      </dsp:nvSpPr>
      <dsp:spPr>
        <a:xfrm>
          <a:off x="3012035" y="1475208"/>
          <a:ext cx="2732091" cy="1775859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Enforcement </a:t>
          </a:r>
          <a:endParaRPr lang="en-US" sz="3400" kern="1200"/>
        </a:p>
      </dsp:txBody>
      <dsp:txXfrm>
        <a:off x="3098725" y="1561898"/>
        <a:ext cx="2558711" cy="1602479"/>
      </dsp:txXfrm>
    </dsp:sp>
    <dsp:sp modelId="{067A3DA5-0AEF-45C6-A8E4-6DF29879A27E}">
      <dsp:nvSpPr>
        <dsp:cNvPr id="0" name=""/>
        <dsp:cNvSpPr/>
      </dsp:nvSpPr>
      <dsp:spPr>
        <a:xfrm>
          <a:off x="1366604" y="857399"/>
          <a:ext cx="3011476" cy="3011476"/>
        </a:xfrm>
        <a:custGeom>
          <a:avLst/>
          <a:gdLst/>
          <a:ahLst/>
          <a:cxnLst/>
          <a:rect l="0" t="0" r="0" b="0"/>
          <a:pathLst>
            <a:path>
              <a:moveTo>
                <a:pt x="2707308" y="2413193"/>
              </a:moveTo>
              <a:arcTo wR="1505738" hR="1505738" stAng="2223660" swAng="6352680"/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972146-F9F1-49DD-B7B9-FEF5920F379C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0EBB-FED2-4B14-BAB7-470064B5C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180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risk/risk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fiona+pilkington&amp;&amp;view=detail&amp;mid=624C15644F42234E7DA4624C15644F42234E7DA4&amp;&amp;FORM=VRDGAR&amp;ru=%2Fvideos%2Fsearch%3Fq%3Dfiona%2Bpilkington%26FORM%3DHDRSC4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scZgmmDDjI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66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Several definitions of ASB; Police, Housing etc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2538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Risk | College of Policing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9474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Threat</a:t>
            </a:r>
            <a:r>
              <a:rPr lang="en-GB" dirty="0"/>
              <a:t> – a threat is a communicated or perceived intent to inflict harm or loss against another person</a:t>
            </a:r>
          </a:p>
          <a:p>
            <a:r>
              <a:rPr lang="en-GB" b="1" dirty="0"/>
              <a:t>Harm</a:t>
            </a:r>
            <a:r>
              <a:rPr lang="en-GB" dirty="0"/>
              <a:t> - harm is to do or to cause harm. E.g. to injure, damage, hurt – physical or psychological</a:t>
            </a:r>
          </a:p>
          <a:p>
            <a:r>
              <a:rPr lang="en-GB" b="1" dirty="0"/>
              <a:t>Risk</a:t>
            </a:r>
            <a:r>
              <a:rPr lang="en-GB" dirty="0"/>
              <a:t> – risk is the likelihood of the event occurring</a:t>
            </a:r>
          </a:p>
          <a:p>
            <a:r>
              <a:rPr lang="en-GB" b="1" dirty="0"/>
              <a:t>Investigation</a:t>
            </a:r>
            <a:r>
              <a:rPr lang="en-GB" dirty="0"/>
              <a:t> – investigation is the act or process of examining a crime, problem or situation and considering what action is required </a:t>
            </a:r>
          </a:p>
          <a:p>
            <a:r>
              <a:rPr lang="en-GB" b="1" dirty="0"/>
              <a:t>Vulnerability</a:t>
            </a:r>
            <a:r>
              <a:rPr lang="en-GB" dirty="0"/>
              <a:t> – vulnerability is defined for the purposes of incident management as “a person is vulnerable if as a result of their situation or circumstances, they are unable to take care or protect themselves, or others, from harm or exploitation”.</a:t>
            </a:r>
          </a:p>
          <a:p>
            <a:r>
              <a:rPr lang="en-GB" b="1" dirty="0"/>
              <a:t>Engagement</a:t>
            </a:r>
            <a:r>
              <a:rPr lang="en-GB" dirty="0"/>
              <a:t> - engagement is where organisations and individuals build a positive relationship for the benefit of all parties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591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Fiona Pilkington Anti social Behaviour - Bing video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474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are Signal Crimes?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636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489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470EBB-FED2-4B14-BAB7-470064B5C7A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653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CD0B4-444A-C3BD-57F4-526700A6F1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2C6DE-357E-C0F3-B72A-B94D139F6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59ACA-E89F-A8A1-61C2-87F8A56BA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8DE624-B544-C0C6-397D-8F01C0A85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87ABB-F661-D3F5-3F24-2453A5A4D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677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B6CA0-1AB2-1770-BE92-75FF73E5F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2F209-EC87-DFCF-BF98-FD4A10B4D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6B9AA-F2C1-B22A-A34C-3A26F2BE5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0E010D-AF07-B62C-A439-C30E59B56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A2B76-D4E0-3792-DCAF-1D3F1CBCC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2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F8A4C-C58B-2F84-807A-7EA3E0A65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92F124-72B3-B82A-FFDF-CD9BCB75FE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9F268-368E-1958-8535-CAB11463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81F93-BC05-F281-2A27-6B419B3F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F9DE3-FDB9-AEF3-94C7-A82C7BFEB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669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26BC3-6193-36D0-10DA-F499FA6E6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9310D-148D-1875-9673-053D775679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62D03-492C-5AEC-1E9C-BA52A57AB3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AB6A9-8C40-2DFE-A80D-687CEF098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2A827-5449-233A-C528-1AFABAE7E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88BD6B-E376-5E7A-DBA4-EDCCF5846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66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17BA0-B288-D8CA-8B17-C9ACAB34C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06BD91-35D7-D525-B77F-66973FF14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20C1AC-B3EF-816A-6FFC-BC1A8EC78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FA033D-B077-7F03-44C1-D27E16F91E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8BBE6B-57B5-75DE-BFBF-80DFA906D8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D422BF-6AB7-9342-A505-9E30FE623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910EA8-DDAD-F573-9DAC-0FA709767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5AB331-0DC6-C31A-E0F2-FF579196C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11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52655-C9E8-0A0B-971B-E85AAB816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BE30D3-61B1-4CF1-1A66-D47DB8B7C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3446E8-23F9-36CA-E4BF-F2984F5A3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85B258-F597-22D2-5F6F-3C0A122C1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37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A2D4E4-1B03-FC82-463E-C93067FA8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582CC3-9D8F-FFA9-F7FF-F1EAD80E4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FF67B9-4D66-BCF3-2AE1-B21B902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430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46C77-00DB-A18D-16B4-1E2145929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86737-AFEB-4A74-092F-DC36A5CE5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C89467-457E-601D-6698-837728DDEC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22C9F9-B9BA-A0BB-DAE1-09C7E0949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C95F21-90C7-DA25-A56D-67BE5DC39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34368D-B72D-2D3E-BF3E-C4BBA14F6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382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12726-2A41-042C-000B-87DAFB433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00F7AA-8495-6481-2CF7-3753B43CD9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2DC49B-F194-6365-2761-DA2DFA4720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F72D2-69D0-5BC6-EEAF-781984F79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DAF82-120F-2F78-4BC8-CE1CDFE91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19835E-4F9E-2264-746B-0637DE9DA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722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6CDE2-82BB-0EFA-4DC4-F4B00EA2B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48FF7D-59B7-2ED0-E27B-7F2F360ED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F7DC0-8844-211B-3E79-98A22EAF8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D70E7-0809-4E5B-FE33-274BEDA71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DFE4F-8583-CAAE-6541-A275CA5EF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232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45AF31-1EE2-B464-BDD9-B8943D8485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D7F042-6711-9E37-895A-13865C81BA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978198-1A07-742C-2D72-7B6FDCB6E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28CDF-48D0-5EDB-F0C7-3FEC076B5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FCC4C-86E0-C642-FF64-C99CBB0D2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71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3338F-82D5-8603-25BC-572FEDBC3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315C0-FA92-B3EE-AA89-34F77E9245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5AEDB-123D-CC21-EEE9-37602995A0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16648-0DE8-401E-B3E8-0F81A012BBB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95EFE-BEC4-87D2-E318-C9749B60FF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47A63-6786-1CE4-3CFF-F6F8D43ED8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D3687-2DDD-41E8-A580-FF1FAC6517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32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risk/ris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fiona+pilkington&amp;&amp;view=detail&amp;mid=624C15644F42234E7DA4624C15644F42234E7DA4&amp;&amp;FORM=VRDGAR&amp;ru=%2Fvideos%2Fsearch%3Fq%3Dfiona%2Bpilkington%26FORM%3DHDRSC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scZgmmDDj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1490F-8087-8522-A07A-02516E9376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</a:rPr>
              <a:t>Crime and anti-social behaviour in communities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17EAC3-1967-74CF-A505-20CFF53666E8}"/>
              </a:ext>
            </a:extLst>
          </p:cNvPr>
          <p:cNvSpPr txBox="1"/>
          <p:nvPr/>
        </p:nvSpPr>
        <p:spPr>
          <a:xfrm>
            <a:off x="4973089" y="4186646"/>
            <a:ext cx="3517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Rachel Smith, MA Ed</a:t>
            </a:r>
          </a:p>
        </p:txBody>
      </p:sp>
    </p:spTree>
    <p:extLst>
      <p:ext uri="{BB962C8B-B14F-4D97-AF65-F5344CB8AC3E}">
        <p14:creationId xmlns:p14="http://schemas.microsoft.com/office/powerpoint/2010/main" val="4178930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ABBDE-8C77-6A6B-3F73-58683B77E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267" y="995236"/>
            <a:ext cx="10905066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Evaluate how crime and anti-social behaviour affects local communities and what constitutes effective and appropriate police action.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Crime and anti-social behaviour (ASB) in communities: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endParaRPr kumimoji="0" lang="en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ASB and vulnerability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Impact of crime and ASB on victims and communities: 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endParaRPr lang="en-GB" sz="16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Preventing and responding to crime and ASB in communities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</a:t>
            </a:r>
            <a:endParaRPr lang="en-GB" sz="1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01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FFB8E-9E12-881E-E4CF-5BA4DE5C7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kumimoji="0" lang="en-GB" sz="3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Crime and anti-social behaviour (ASB) in communities</a:t>
            </a:r>
            <a:endParaRPr lang="en-GB" sz="3400"/>
          </a:p>
        </p:txBody>
      </p:sp>
      <p:pic>
        <p:nvPicPr>
          <p:cNvPr id="18" name="Picture 17" descr="Figures of houses in different position and sizes">
            <a:extLst>
              <a:ext uri="{FF2B5EF4-FFF2-40B4-BE49-F238E27FC236}">
                <a16:creationId xmlns:a16="http://schemas.microsoft.com/office/drawing/2014/main" id="{75D0E6AA-31EF-8E00-963E-794A65A909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32" r="30726"/>
          <a:stretch/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CF52F-0218-71DA-8172-F3AB74D33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794190" cy="3597457"/>
          </a:xfrm>
        </p:spPr>
        <p:txBody>
          <a:bodyPr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700" dirty="0">
                <a:latin typeface="Arial" panose="020B0604020202020204" pitchFamily="34" charset="0"/>
                <a:ea typeface="DengXian" panose="02010600030101010101" pitchFamily="2" charset="-122"/>
              </a:rPr>
              <a:t>Definition of Anti-social Behaviour (ASB)? 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7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7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700" b="0" i="0" dirty="0">
                <a:effectLst/>
                <a:latin typeface="arial" panose="020B0604020202020204" pitchFamily="34" charset="0"/>
              </a:rPr>
              <a:t>(a) conduct that has caused, or is likely to cause, harassment, alarm or distress to any person,</a:t>
            </a:r>
          </a:p>
          <a:p>
            <a:r>
              <a:rPr lang="en-GB" sz="1700" b="0" i="0" dirty="0">
                <a:effectLst/>
                <a:latin typeface="arial" panose="020B0604020202020204" pitchFamily="34" charset="0"/>
              </a:rPr>
              <a:t>(b) conduct capable of causing nuisance or annoyance to a person in relation to that person’s occupation of residential premises, or</a:t>
            </a:r>
          </a:p>
          <a:p>
            <a:r>
              <a:rPr lang="en-GB" sz="1700" b="0" i="0" dirty="0">
                <a:effectLst/>
                <a:latin typeface="arial" panose="020B0604020202020204" pitchFamily="34" charset="0"/>
              </a:rPr>
              <a:t>(c) conduct capable of causing housing-related nuisance or annoyance to any person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arial" panose="020B0604020202020204" pitchFamily="34" charset="0"/>
              </a:rPr>
              <a:t>(Anti-social Behaviour, Crime and Policing Act 2014)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DengXian" panose="02010600030101010101" pitchFamily="2" charset="-122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9078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9B907B-F9A2-45A5-BDBA-C371127CA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D9832-4A1E-6471-AC9B-12495EBD0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251" y="662400"/>
            <a:ext cx="6614814" cy="1492132"/>
          </a:xfrm>
        </p:spPr>
        <p:txBody>
          <a:bodyPr anchor="t">
            <a:normAutofit/>
          </a:bodyPr>
          <a:lstStyle/>
          <a:p>
            <a:r>
              <a:rPr lang="en-GB" dirty="0"/>
              <a:t>Patterns in crime and Anti-social Behaviour</a:t>
            </a: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9F40821A-7A55-B7CB-3761-AA4719F33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50" r="42707"/>
          <a:stretch/>
        </p:blipFill>
        <p:spPr>
          <a:xfrm>
            <a:off x="688434" y="-9525"/>
            <a:ext cx="3584766" cy="6867525"/>
          </a:xfrm>
          <a:prstGeom prst="rect">
            <a:avLst/>
          </a:prstGeom>
        </p:spPr>
      </p:pic>
      <p:sp>
        <p:nvSpPr>
          <p:cNvPr id="11" name="Freeform 6">
            <a:extLst>
              <a:ext uri="{FF2B5EF4-FFF2-40B4-BE49-F238E27FC236}">
                <a16:creationId xmlns:a16="http://schemas.microsoft.com/office/drawing/2014/main" id="{FC72A6E7-EEB3-4011-AFDE-5D01CF93E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CD93300-52E3-4A04-AB11-4E86A29BE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F4B40-84FC-F6A8-4611-77318B13B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251" y="2286000"/>
            <a:ext cx="6614814" cy="3844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Group work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In groups research and discuss the following: 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Group 1: Long term Issues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Group 2: Hotspots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Group 3: Repeat Victimisation </a:t>
            </a:r>
          </a:p>
        </p:txBody>
      </p:sp>
    </p:spTree>
    <p:extLst>
      <p:ext uri="{BB962C8B-B14F-4D97-AF65-F5344CB8AC3E}">
        <p14:creationId xmlns:p14="http://schemas.microsoft.com/office/powerpoint/2010/main" val="3516180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E0813-C5E0-C543-DDD9-9FB1A582B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2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7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E7CBD-4100-0761-BA19-CB94D82A9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Risk factors and causes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61A01-6CC8-94FD-E7BC-46DFB2441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What could be a risk factor?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What could be a cause?</a:t>
            </a:r>
          </a:p>
          <a:p>
            <a:endParaRPr lang="en-GB" sz="3000" dirty="0"/>
          </a:p>
          <a:p>
            <a:pPr marL="0" indent="0">
              <a:buNone/>
            </a:pPr>
            <a:r>
              <a:rPr lang="en-GB" sz="3000" dirty="0"/>
              <a:t>Discuss </a:t>
            </a:r>
          </a:p>
        </p:txBody>
      </p:sp>
      <p:pic>
        <p:nvPicPr>
          <p:cNvPr id="11" name="Picture 4" descr="Sticky notes with question marks">
            <a:extLst>
              <a:ext uri="{FF2B5EF4-FFF2-40B4-BE49-F238E27FC236}">
                <a16:creationId xmlns:a16="http://schemas.microsoft.com/office/drawing/2014/main" id="{1B573876-16CD-7024-3F2D-2C71CD7D5B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662" r="26219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CF40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4624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8FD10-B775-15A6-FC90-F53846A23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4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Risk Principles</a:t>
            </a:r>
            <a:br>
              <a:rPr kumimoji="0" lang="en-GB" sz="4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DengXian" panose="02010600030101010101" pitchFamily="2" charset="-122"/>
                <a:cs typeface="+mn-cs"/>
              </a:rPr>
            </a:b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539F7-8140-199A-0E22-AA9CC7F6F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 groups research the following: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Group 1: Risk Principles 1-3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Group 2: Risk Principles 4-6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Group 3: Risk Principles 7-9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>
                <a:hlinkClick r:id="rId3"/>
              </a:rPr>
              <a:t>Risk | College of Policing</a:t>
            </a:r>
            <a:r>
              <a:rPr lang="en-GB" sz="2000"/>
              <a:t>)</a:t>
            </a:r>
            <a:endParaRPr lang="en-GB" sz="2000" dirty="0"/>
          </a:p>
        </p:txBody>
      </p:sp>
      <p:pic>
        <p:nvPicPr>
          <p:cNvPr id="18" name="Picture 17" descr="Different coloured question marks">
            <a:extLst>
              <a:ext uri="{FF2B5EF4-FFF2-40B4-BE49-F238E27FC236}">
                <a16:creationId xmlns:a16="http://schemas.microsoft.com/office/drawing/2014/main" id="{C37B3A81-040D-5621-278A-4AC398DB84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296" r="3268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7B6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1570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8CA6E-4205-FD26-F706-01E3DE52B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200" dirty="0">
                <a:solidFill>
                  <a:srgbClr val="FFFFFF"/>
                </a:solidFill>
              </a:rPr>
              <a:t>ASB and Vulnerability</a:t>
            </a:r>
            <a:br>
              <a:rPr lang="en-GB" sz="5200" dirty="0">
                <a:solidFill>
                  <a:srgbClr val="FFFFFF"/>
                </a:solidFill>
              </a:rPr>
            </a:br>
            <a:br>
              <a:rPr lang="en-GB" sz="5200" dirty="0">
                <a:solidFill>
                  <a:srgbClr val="FFFFFF"/>
                </a:solidFill>
              </a:rPr>
            </a:br>
            <a:r>
              <a:rPr lang="en-GB" sz="5200" dirty="0">
                <a:solidFill>
                  <a:srgbClr val="FFFFFF"/>
                </a:solidFill>
              </a:rPr>
              <a:t>THRIVE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AAE18-2845-4ADE-6A61-24F9090AB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chemeClr val="tx1">
                    <a:alpha val="80000"/>
                  </a:schemeClr>
                </a:solidFill>
              </a:rPr>
              <a:t>T</a:t>
            </a:r>
            <a:r>
              <a:rPr lang="en-GB" sz="3000" dirty="0">
                <a:solidFill>
                  <a:schemeClr val="tx1">
                    <a:alpha val="80000"/>
                  </a:schemeClr>
                </a:solidFill>
              </a:rPr>
              <a:t> - threat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tx1">
                    <a:alpha val="80000"/>
                  </a:schemeClr>
                </a:solidFill>
              </a:rPr>
              <a:t>H </a:t>
            </a:r>
            <a:r>
              <a:rPr lang="en-GB" sz="3000" dirty="0">
                <a:solidFill>
                  <a:schemeClr val="tx1">
                    <a:alpha val="80000"/>
                  </a:schemeClr>
                </a:solidFill>
              </a:rPr>
              <a:t>- harm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tx1">
                    <a:alpha val="80000"/>
                  </a:schemeClr>
                </a:solidFill>
              </a:rPr>
              <a:t>R </a:t>
            </a:r>
            <a:r>
              <a:rPr lang="en-GB" sz="3000" dirty="0">
                <a:solidFill>
                  <a:schemeClr val="tx1">
                    <a:alpha val="80000"/>
                  </a:schemeClr>
                </a:solidFill>
              </a:rPr>
              <a:t>- risk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en-GB" sz="3000" dirty="0">
                <a:solidFill>
                  <a:schemeClr val="tx1">
                    <a:alpha val="80000"/>
                  </a:schemeClr>
                </a:solidFill>
              </a:rPr>
              <a:t> - investigation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tx1">
                    <a:alpha val="80000"/>
                  </a:schemeClr>
                </a:solidFill>
              </a:rPr>
              <a:t>V</a:t>
            </a:r>
            <a:r>
              <a:rPr lang="en-GB" sz="3000" dirty="0">
                <a:solidFill>
                  <a:schemeClr val="tx1">
                    <a:alpha val="80000"/>
                  </a:schemeClr>
                </a:solidFill>
              </a:rPr>
              <a:t> - vulnerability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tx1">
                    <a:alpha val="80000"/>
                  </a:schemeClr>
                </a:solidFill>
              </a:rPr>
              <a:t>E </a:t>
            </a:r>
            <a:r>
              <a:rPr lang="en-GB" sz="3000" dirty="0">
                <a:solidFill>
                  <a:schemeClr val="tx1">
                    <a:alpha val="80000"/>
                  </a:schemeClr>
                </a:solidFill>
              </a:rPr>
              <a:t>– engagement 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7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B401D-FAF8-B691-E488-681115118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Impact of crime and ASB on victims and communities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0EDE7-1AA3-4232-651A-1FAAF3150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9592" y="2225095"/>
            <a:ext cx="10905066" cy="4393982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 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pPr marL="0" indent="0">
              <a:buNone/>
            </a:pPr>
            <a:r>
              <a:rPr lang="en-GB" sz="4000" dirty="0">
                <a:hlinkClick r:id="rId3"/>
              </a:rPr>
              <a:t>Fiona Pilkington </a:t>
            </a:r>
            <a:endParaRPr lang="en-GB" sz="4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69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9DF4F-F5F9-C751-D6A7-B72F6AEB8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Signal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0CE57-A01F-5A81-AB9B-7E701240E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1831" y="3705225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What are Signal Crimes?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8A4720-945A-FC87-9BD2-3218E046D2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336" r="2464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AF17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72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1AE58-9864-2972-683D-4DDB0CF4A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3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66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13C2D-64C1-E203-CED0-4361E79C7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How do Police prevent and respond to crime and ASB in communities?</a:t>
            </a:r>
            <a:b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en-US" sz="3600" dirty="0">
                <a:solidFill>
                  <a:srgbClr val="080808"/>
                </a:solidFill>
              </a:rPr>
              <a:t>Discuss </a:t>
            </a:r>
            <a:endParaRPr lang="en-US" sz="3600" kern="1200" dirty="0">
              <a:solidFill>
                <a:srgbClr val="080808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45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A43F9-8882-C98D-71CE-641B369A9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Prevention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ED59C-E937-0396-499E-167278C6F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In two groups, research and discuss the following: 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Group 1: Early intervention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Group 2: Long term intervention </a:t>
            </a:r>
          </a:p>
        </p:txBody>
      </p:sp>
    </p:spTree>
    <p:extLst>
      <p:ext uri="{BB962C8B-B14F-4D97-AF65-F5344CB8AC3E}">
        <p14:creationId xmlns:p14="http://schemas.microsoft.com/office/powerpoint/2010/main" val="2683022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BB048-6548-1494-CD9F-19C944DD5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Partnership Working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78699-7B02-214C-B0D0-4DCFC6A0E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In groups, discuss the following: 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What organisations could the police potentially partnership work with?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How does partnership working benefit communities?</a:t>
            </a:r>
          </a:p>
        </p:txBody>
      </p:sp>
    </p:spTree>
    <p:extLst>
      <p:ext uri="{BB962C8B-B14F-4D97-AF65-F5344CB8AC3E}">
        <p14:creationId xmlns:p14="http://schemas.microsoft.com/office/powerpoint/2010/main" val="2905926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386F3D-DEF0-AD78-EB54-45DDA124605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9916" b="1057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1DC872-AD0E-E405-56C9-794F4CBB7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Responding to crime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6C6BE4-1976-6A49-C77B-E4C86967F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416497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70978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17" descr="3D black question marks with one yellow question mark">
            <a:extLst>
              <a:ext uri="{FF2B5EF4-FFF2-40B4-BE49-F238E27FC236}">
                <a16:creationId xmlns:a16="http://schemas.microsoft.com/office/drawing/2014/main" id="{21382917-9E50-D61F-7811-B70C5F24C2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51" r="20384" b="1"/>
          <a:stretch/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8E269-9B57-BE47-6363-AEFE66B46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589491" cy="3332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54187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Microsoft Office PowerPoint</Application>
  <PresentationFormat>Widescreen</PresentationFormat>
  <Paragraphs>95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Arial</vt:lpstr>
      <vt:lpstr>Calibri</vt:lpstr>
      <vt:lpstr>Calibri Light</vt:lpstr>
      <vt:lpstr>Office Theme</vt:lpstr>
      <vt:lpstr>Crime and anti-social behaviour in communities</vt:lpstr>
      <vt:lpstr>PowerPoint Presentation</vt:lpstr>
      <vt:lpstr>Crime and anti-social behaviour (ASB) in communities</vt:lpstr>
      <vt:lpstr>Patterns in crime and Anti-social Behaviour</vt:lpstr>
      <vt:lpstr>Session 2</vt:lpstr>
      <vt:lpstr>Risk factors and causes </vt:lpstr>
      <vt:lpstr>Risk Principles </vt:lpstr>
      <vt:lpstr>ASB and Vulnerability  THRIVE </vt:lpstr>
      <vt:lpstr>Impact of crime and ASB on victims and communities</vt:lpstr>
      <vt:lpstr>Signal Crime</vt:lpstr>
      <vt:lpstr>Session 3</vt:lpstr>
      <vt:lpstr>How do Police prevent and respond to crime and ASB in communities?  Discuss </vt:lpstr>
      <vt:lpstr>Prevention</vt:lpstr>
      <vt:lpstr>Partnership Working </vt:lpstr>
      <vt:lpstr>Responding to crime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1</cp:revision>
  <dcterms:created xsi:type="dcterms:W3CDTF">2022-08-18T12:11:14Z</dcterms:created>
  <dcterms:modified xsi:type="dcterms:W3CDTF">2023-01-09T12:09:21Z</dcterms:modified>
</cp:coreProperties>
</file>