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1303559-973D-4500-ABBF-A04E1D0F0DFE}" v="1" dt="2019-09-26T14:36:23.00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3" d="100"/>
          <a:sy n="63" d="100"/>
        </p:scale>
        <p:origin x="780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eorgia Theodoulou" userId="c2832da162c0b6e1" providerId="LiveId" clId="{C1303559-973D-4500-ABBF-A04E1D0F0DFE}"/>
    <pc:docChg chg="custSel modSld">
      <pc:chgData name="Georgia Theodoulou" userId="c2832da162c0b6e1" providerId="LiveId" clId="{C1303559-973D-4500-ABBF-A04E1D0F0DFE}" dt="2019-09-26T14:57:02.743" v="729" actId="20577"/>
      <pc:docMkLst>
        <pc:docMk/>
      </pc:docMkLst>
      <pc:sldChg chg="addSp modSp">
        <pc:chgData name="Georgia Theodoulou" userId="c2832da162c0b6e1" providerId="LiveId" clId="{C1303559-973D-4500-ABBF-A04E1D0F0DFE}" dt="2019-09-26T14:57:02.743" v="729" actId="20577"/>
        <pc:sldMkLst>
          <pc:docMk/>
          <pc:sldMk cId="1084158819" sldId="256"/>
        </pc:sldMkLst>
        <pc:spChg chg="mod">
          <ac:chgData name="Georgia Theodoulou" userId="c2832da162c0b6e1" providerId="LiveId" clId="{C1303559-973D-4500-ABBF-A04E1D0F0DFE}" dt="2019-09-26T14:39:53.093" v="248" actId="1036"/>
          <ac:spMkLst>
            <pc:docMk/>
            <pc:sldMk cId="1084158819" sldId="256"/>
            <ac:spMk id="20" creationId="{5204EBEB-4E79-443B-AB82-8EFD884E32C5}"/>
          </ac:spMkLst>
        </pc:spChg>
        <pc:spChg chg="mod">
          <ac:chgData name="Georgia Theodoulou" userId="c2832da162c0b6e1" providerId="LiveId" clId="{C1303559-973D-4500-ABBF-A04E1D0F0DFE}" dt="2019-09-26T14:56:44.872" v="723" actId="2"/>
          <ac:spMkLst>
            <pc:docMk/>
            <pc:sldMk cId="1084158819" sldId="256"/>
            <ac:spMk id="21" creationId="{DC771D86-6842-4144-B7C4-4336EFD70876}"/>
          </ac:spMkLst>
        </pc:spChg>
        <pc:spChg chg="mod">
          <ac:chgData name="Georgia Theodoulou" userId="c2832da162c0b6e1" providerId="LiveId" clId="{C1303559-973D-4500-ABBF-A04E1D0F0DFE}" dt="2019-09-26T14:57:02.743" v="729" actId="20577"/>
          <ac:spMkLst>
            <pc:docMk/>
            <pc:sldMk cId="1084158819" sldId="256"/>
            <ac:spMk id="24" creationId="{DC883CD3-C83C-4023-86A9-8EB1A4090D56}"/>
          </ac:spMkLst>
        </pc:spChg>
        <pc:spChg chg="mod">
          <ac:chgData name="Georgia Theodoulou" userId="c2832da162c0b6e1" providerId="LiveId" clId="{C1303559-973D-4500-ABBF-A04E1D0F0DFE}" dt="2019-09-26T14:37:52.334" v="243" actId="20577"/>
          <ac:spMkLst>
            <pc:docMk/>
            <pc:sldMk cId="1084158819" sldId="256"/>
            <ac:spMk id="28" creationId="{790B48A9-DCB0-4E73-BD5B-5F3E3E50BE70}"/>
          </ac:spMkLst>
        </pc:spChg>
        <pc:spChg chg="mod">
          <ac:chgData name="Georgia Theodoulou" userId="c2832da162c0b6e1" providerId="LiveId" clId="{C1303559-973D-4500-ABBF-A04E1D0F0DFE}" dt="2019-09-26T14:53:46.379" v="718" actId="20577"/>
          <ac:spMkLst>
            <pc:docMk/>
            <pc:sldMk cId="1084158819" sldId="256"/>
            <ac:spMk id="30" creationId="{9B5B33C0-C8D5-40A4-8E7B-A15741A16A2F}"/>
          </ac:spMkLst>
        </pc:spChg>
        <pc:spChg chg="mod">
          <ac:chgData name="Georgia Theodoulou" userId="c2832da162c0b6e1" providerId="LiveId" clId="{C1303559-973D-4500-ABBF-A04E1D0F0DFE}" dt="2019-09-26T14:32:14.731" v="8" actId="20577"/>
          <ac:spMkLst>
            <pc:docMk/>
            <pc:sldMk cId="1084158819" sldId="256"/>
            <ac:spMk id="32" creationId="{64B893A5-04B7-4831-9F75-23466AF3DA69}"/>
          </ac:spMkLst>
        </pc:spChg>
        <pc:picChg chg="add mod">
          <ac:chgData name="Georgia Theodoulou" userId="c2832da162c0b6e1" providerId="LiveId" clId="{C1303559-973D-4500-ABBF-A04E1D0F0DFE}" dt="2019-09-26T14:37:17.083" v="159" actId="1076"/>
          <ac:picMkLst>
            <pc:docMk/>
            <pc:sldMk cId="1084158819" sldId="256"/>
            <ac:picMk id="3" creationId="{80D01807-48B6-42A4-B715-FF03653ABE08}"/>
          </ac:picMkLst>
        </pc:picChg>
        <pc:picChg chg="mod">
          <ac:chgData name="Georgia Theodoulou" userId="c2832da162c0b6e1" providerId="LiveId" clId="{C1303559-973D-4500-ABBF-A04E1D0F0DFE}" dt="2019-09-26T14:40:01.060" v="261" actId="1037"/>
          <ac:picMkLst>
            <pc:docMk/>
            <pc:sldMk cId="1084158819" sldId="256"/>
            <ac:picMk id="27" creationId="{FD98C07E-5EED-4E2B-BAD8-85196D45378F}"/>
          </ac:picMkLst>
        </pc:picChg>
        <pc:picChg chg="mod">
          <ac:chgData name="Georgia Theodoulou" userId="c2832da162c0b6e1" providerId="LiveId" clId="{C1303559-973D-4500-ABBF-A04E1D0F0DFE}" dt="2019-09-26T14:40:18.332" v="277" actId="1037"/>
          <ac:picMkLst>
            <pc:docMk/>
            <pc:sldMk cId="1084158819" sldId="256"/>
            <ac:picMk id="29" creationId="{D918A36B-7853-4111-8D3B-8CD1DAA16AF6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9/26/2019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9/26/2019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9/26/2019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9/26/2019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9/26/2019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9/26/2019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9/26/2019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9/26/2019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9/26/2019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5204EBEB-4E79-443B-AB82-8EFD884E32C5}"/>
              </a:ext>
            </a:extLst>
          </p:cNvPr>
          <p:cNvSpPr/>
          <p:nvPr/>
        </p:nvSpPr>
        <p:spPr>
          <a:xfrm>
            <a:off x="4493108" y="50800"/>
            <a:ext cx="3488787" cy="34606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4493107" y="0"/>
            <a:ext cx="3488787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/>
              <a:t>Amdana </a:t>
            </a:r>
            <a:r>
              <a:rPr lang="en-GB" sz="1400" b="1" u="sng" dirty="0" err="1"/>
              <a:t>i</a:t>
            </a:r>
            <a:endParaRPr lang="en-GB" sz="1400" b="1" u="sng" dirty="0"/>
          </a:p>
          <a:p>
            <a:r>
              <a:rPr lang="en-GB" sz="1400" b="1" u="sng" dirty="0"/>
              <a:t>About Me</a:t>
            </a:r>
          </a:p>
          <a:p>
            <a:endParaRPr lang="en-GB" sz="1400" b="1" u="sng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Georgia Theodoulou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PGCE Secondary English student teacher with a passion for language, a good book and anything chocolatey. 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276" y="665180"/>
            <a:ext cx="3505504" cy="3127039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168993" y="665180"/>
            <a:ext cx="3488787" cy="35086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Profiad</a:t>
            </a:r>
            <a:r>
              <a:rPr lang="en-GB" sz="1200" b="1" u="sng" dirty="0"/>
              <a:t> </a:t>
            </a:r>
            <a:r>
              <a:rPr lang="en-GB" sz="1200" b="1" u="sng" dirty="0" err="1"/>
              <a:t>addysgu</a:t>
            </a:r>
            <a:r>
              <a:rPr lang="en-GB" sz="1200" b="1" u="sng" dirty="0"/>
              <a:t> </a:t>
            </a:r>
            <a:r>
              <a:rPr lang="en-GB" sz="1200" b="1" u="sng" dirty="0" err="1"/>
              <a:t>blaenorol</a:t>
            </a:r>
            <a:endParaRPr lang="en-GB" sz="1200" b="1" u="sng" dirty="0"/>
          </a:p>
          <a:p>
            <a:r>
              <a:rPr lang="en-GB" sz="1200" b="1" u="sng" dirty="0"/>
              <a:t>Previous teaching experiences </a:t>
            </a:r>
          </a:p>
          <a:p>
            <a:endParaRPr lang="en-GB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From 2016-2018, I worked on a small-scale alternative curriculum provision throughout Carmarthenshire for KS4.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From 2018-2019, this provision became a full time, KS4 independent school, where I worked as a teacher, senior support officer and examinations officer until August 2019. I wrote, delivered and assessed a range of </a:t>
            </a:r>
            <a:r>
              <a:rPr lang="en-GB" sz="1200" dirty="0" err="1"/>
              <a:t>Agored</a:t>
            </a:r>
            <a:r>
              <a:rPr lang="en-GB" sz="1200" dirty="0"/>
              <a:t> Cymru units under PSE, WRE, and ESFWL. I worked heavily in the pastoral element of the school and prepared my students for their English Language GCSE.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/>
          </a:p>
          <a:p>
            <a:endParaRPr lang="en-GB" dirty="0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98321" y="3635359"/>
            <a:ext cx="5607495" cy="3070242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4057009" y="3686924"/>
            <a:ext cx="5354277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Rhesymau</a:t>
            </a:r>
            <a:r>
              <a:rPr lang="en-GB" sz="1400" b="1" u="sng" dirty="0"/>
              <a:t> </a:t>
            </a:r>
            <a:r>
              <a:rPr lang="en-GB" sz="1400" b="1" u="sng" dirty="0" err="1"/>
              <a:t>dros</a:t>
            </a:r>
            <a:r>
              <a:rPr lang="en-GB" sz="1400" b="1" u="sng" dirty="0"/>
              <a:t> </a:t>
            </a:r>
            <a:r>
              <a:rPr lang="en-GB" sz="1400" b="1" u="sng" dirty="0" err="1"/>
              <a:t>ddewis</a:t>
            </a:r>
            <a:r>
              <a:rPr lang="en-GB" sz="1400" b="1" u="sng" dirty="0"/>
              <a:t> </a:t>
            </a:r>
            <a:r>
              <a:rPr lang="en-GB" sz="1400" b="1" u="sng" dirty="0" err="1"/>
              <a:t>addysgu</a:t>
            </a:r>
            <a:r>
              <a:rPr lang="en-GB" sz="1400" b="1" u="sng" dirty="0"/>
              <a:t> </a:t>
            </a:r>
            <a:r>
              <a:rPr lang="en-GB" sz="1400" b="1" u="sng" dirty="0" err="1"/>
              <a:t>fel</a:t>
            </a:r>
            <a:r>
              <a:rPr lang="en-GB" sz="1400" b="1" u="sng" dirty="0"/>
              <a:t> </a:t>
            </a:r>
            <a:r>
              <a:rPr lang="en-GB" sz="1400" b="1" u="sng" dirty="0" err="1"/>
              <a:t>proffesiwn</a:t>
            </a:r>
            <a:endParaRPr lang="en-GB" sz="1400" b="1" u="sng" dirty="0"/>
          </a:p>
          <a:p>
            <a:r>
              <a:rPr lang="en-GB" sz="1400" b="1" u="sng" dirty="0"/>
              <a:t>Reasons for entering the teaching profession</a:t>
            </a:r>
          </a:p>
          <a:p>
            <a:endParaRPr lang="en-GB" sz="1400" b="1" u="sng" dirty="0"/>
          </a:p>
          <a:p>
            <a:r>
              <a:rPr lang="en-GB" sz="1400" dirty="0"/>
              <a:t>During my time working in alternative education, I discovered a passion for engaging and inspiring students, particularly those who are possibly the harder to engage students. </a:t>
            </a:r>
          </a:p>
          <a:p>
            <a:r>
              <a:rPr lang="en-GB" sz="1400" dirty="0"/>
              <a:t>I developed a love for achieving this through language, communication and literature, and I realised the role that an excellent teacher can play in a child’s life. </a:t>
            </a:r>
          </a:p>
          <a:p>
            <a:endParaRPr lang="en-GB" sz="1100" dirty="0"/>
          </a:p>
          <a:p>
            <a:pPr marL="228600" indent="-228600">
              <a:buAutoNum type="arabicParenR"/>
            </a:pPr>
            <a:endParaRPr lang="en-GB" sz="1100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12810" y="1408171"/>
            <a:ext cx="3716630" cy="2153222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8546169" y="1438639"/>
            <a:ext cx="3505502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/>
              <a:t>Y math o </a:t>
            </a:r>
            <a:r>
              <a:rPr lang="en-GB" sz="1200" b="1" u="sng" dirty="0" err="1"/>
              <a:t>athro</a:t>
            </a:r>
            <a:r>
              <a:rPr lang="en-GB" sz="1200" b="1" u="sng" dirty="0"/>
              <a:t> </a:t>
            </a:r>
            <a:r>
              <a:rPr lang="en-GB" sz="1200" b="1" u="sng" dirty="0" err="1"/>
              <a:t>hoffaf</a:t>
            </a:r>
            <a:r>
              <a:rPr lang="en-GB" sz="1200" b="1" u="sng" dirty="0"/>
              <a:t> bod</a:t>
            </a:r>
          </a:p>
          <a:p>
            <a:r>
              <a:rPr lang="en-GB" sz="1200" b="1" u="sng" dirty="0"/>
              <a:t>The kind of teacher I aspire to be</a:t>
            </a:r>
          </a:p>
          <a:p>
            <a:endParaRPr lang="en-GB" sz="1200" b="1" u="sng" dirty="0"/>
          </a:p>
          <a:p>
            <a:r>
              <a:rPr lang="en-GB" sz="1200" dirty="0"/>
              <a:t>I want my students to look forward to coming to my lessons. I want them to leave my class feeling inspired and like that was an hour of valuable learning time. I want to be the type of teacher who comes across as a human being, and who helps her students become the best versions of themselves, emotionally and academically. </a:t>
            </a: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0253" y="3680748"/>
            <a:ext cx="2451418" cy="2153222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9664504" y="3792219"/>
            <a:ext cx="222920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Meysydd</a:t>
            </a:r>
            <a:r>
              <a:rPr lang="en-GB" sz="1200" b="1" u="sng" dirty="0"/>
              <a:t> / </a:t>
            </a:r>
            <a:r>
              <a:rPr lang="en-GB" sz="1200" b="1" u="sng" dirty="0" err="1"/>
              <a:t>pynciau</a:t>
            </a:r>
            <a:r>
              <a:rPr lang="en-GB" sz="1200" b="1" u="sng" dirty="0"/>
              <a:t> </a:t>
            </a:r>
            <a:r>
              <a:rPr lang="en-GB" sz="1200" b="1" u="sng" dirty="0" err="1"/>
              <a:t>medraf</a:t>
            </a:r>
            <a:r>
              <a:rPr lang="en-GB" sz="1200" b="1" u="sng" dirty="0"/>
              <a:t> </a:t>
            </a:r>
            <a:r>
              <a:rPr lang="en-GB" sz="1200" b="1" u="sng" dirty="0" err="1"/>
              <a:t>eu</a:t>
            </a:r>
            <a:r>
              <a:rPr lang="en-GB" sz="1200" b="1" u="sng" dirty="0"/>
              <a:t> </a:t>
            </a:r>
            <a:r>
              <a:rPr lang="en-GB" sz="1200" b="1" u="sng" dirty="0" err="1"/>
              <a:t>haddysgu</a:t>
            </a:r>
            <a:endParaRPr lang="en-GB" sz="1200" b="1" u="sng" dirty="0"/>
          </a:p>
          <a:p>
            <a:r>
              <a:rPr lang="en-GB" sz="1200" b="1" u="sng" dirty="0"/>
              <a:t>Areas / subjects I could teach</a:t>
            </a:r>
          </a:p>
          <a:p>
            <a:endParaRPr lang="en-GB" sz="1200" b="1" u="sng" dirty="0"/>
          </a:p>
          <a:p>
            <a:r>
              <a:rPr lang="en-GB" sz="1200" dirty="0"/>
              <a:t>English</a:t>
            </a:r>
          </a:p>
          <a:p>
            <a:r>
              <a:rPr lang="en-GB" sz="1200" dirty="0"/>
              <a:t>Drama</a:t>
            </a:r>
          </a:p>
          <a:p>
            <a:r>
              <a:rPr lang="en-GB" sz="1200" dirty="0"/>
              <a:t>Basic Spanish </a:t>
            </a:r>
          </a:p>
          <a:p>
            <a:endParaRPr lang="en-GB" sz="1200" dirty="0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6529" y="4024141"/>
            <a:ext cx="3505504" cy="1891750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264424" y="4160452"/>
            <a:ext cx="348878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Cefndir</a:t>
            </a:r>
            <a:r>
              <a:rPr lang="en-GB" sz="1200" b="1" u="sng" dirty="0"/>
              <a:t> </a:t>
            </a:r>
            <a:r>
              <a:rPr lang="en-GB" sz="1200" b="1" u="sng" dirty="0" err="1"/>
              <a:t>academaidd</a:t>
            </a:r>
            <a:endParaRPr lang="en-GB" sz="1200" b="1" u="sng" dirty="0"/>
          </a:p>
          <a:p>
            <a:r>
              <a:rPr lang="en-GB" sz="1200" b="1" u="sng" dirty="0"/>
              <a:t>Academic history</a:t>
            </a:r>
          </a:p>
          <a:p>
            <a:endParaRPr lang="en-GB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BA Hons Acting (2:1)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A Levels: English Literature &amp; Language, Drama and Theatre Studies, Spanish (B’s)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AS Level: French (B)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GCSE’s: 11 A*-C</a:t>
            </a:r>
          </a:p>
        </p:txBody>
      </p:sp>
      <p:pic>
        <p:nvPicPr>
          <p:cNvPr id="3" name="Picture 2" descr="A person in a striped shirt and smiling at the camera&#10;&#10;Description automatically generated">
            <a:extLst>
              <a:ext uri="{FF2B5EF4-FFF2-40B4-BE49-F238E27FC236}">
                <a16:creationId xmlns:a16="http://schemas.microsoft.com/office/drawing/2014/main" id="{80D01807-48B6-42A4-B715-FF03653ABE0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8200" y="1860437"/>
            <a:ext cx="1498600" cy="149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101</TotalTime>
  <Words>323</Words>
  <Application>Microsoft Office PowerPoint</Application>
  <PresentationFormat>Widescreen</PresentationFormat>
  <Paragraphs>32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Century Gothic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Georgia Theodoulou</cp:lastModifiedBy>
  <cp:revision>8</cp:revision>
  <dcterms:created xsi:type="dcterms:W3CDTF">2019-09-05T20:58:34Z</dcterms:created>
  <dcterms:modified xsi:type="dcterms:W3CDTF">2019-09-26T14:57:10Z</dcterms:modified>
</cp:coreProperties>
</file>