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643"/>
    <p:restoredTop sz="94600"/>
  </p:normalViewPr>
  <p:slideViewPr>
    <p:cSldViewPr snapToGrid="0" snapToObjects="1">
      <p:cViewPr varScale="1">
        <p:scale>
          <a:sx n="44" d="100"/>
          <a:sy n="44" d="100"/>
        </p:scale>
        <p:origin x="208" y="11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12E29-FABE-8F4C-90D5-FA781ECB34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525A55-4C18-2349-8B5D-94DEF0D849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A68C9B-731D-2C4D-A4E6-0E365ABD34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B5CFB-7BDD-A346-AC6B-C78E599EF6C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965F0D-DD77-834A-A9CD-2F3217FF28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E05269-401A-5248-B4B8-AFF8AA9CA2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9AA7B-1BCB-364D-9070-0DCC7DF62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642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29724-3796-D843-8DE1-8D0A7FEDE8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540E05-8313-7642-8A05-557DCCB0EE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AFB549-D2E0-8540-BAC4-2CE5B1E005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B5CFB-7BDD-A346-AC6B-C78E599EF6C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50699A-43E7-E84F-ACC8-6DAFBDB6E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44A7FF-FD99-AA4E-9E02-2DE776DFE1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9AA7B-1BCB-364D-9070-0DCC7DF62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6942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0CC5B4-1F68-494C-9234-FE52DA6A4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3CFCFA-CA07-D847-9B4E-89EBB11339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A5EACC-D53C-C34B-B241-34FB3DA20A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B5CFB-7BDD-A346-AC6B-C78E599EF6C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F197C-6EA6-7047-8168-9AF17EA208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F92C2C-83AE-DB47-B7CB-63ACA1C426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9AA7B-1BCB-364D-9070-0DCC7DF62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1117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3ECB88-CFD6-4842-9528-50E29F967D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4A9FA6-5E8B-9345-84F4-80812F5E05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DE960D-547F-FA4C-9E8E-7200EC9EB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33A7A2-2960-B747-9F0C-593BD12BBF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B5CFB-7BDD-A346-AC6B-C78E599EF6C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11E955-3A31-7C4F-9867-943408B5C7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F7B8E5-779A-D246-BF5C-BC47964465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9AA7B-1BCB-364D-9070-0DCC7DF62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685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63EAF-3C00-6248-A1C5-04FF46874E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44F42B-2A8F-5B49-8608-BD0B5478D3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6F3240-E56B-944D-AB64-4B5C6003B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675817-B102-2843-B76F-9C043DFFE2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F17038-1984-E348-83A6-E86C8A53A76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B790B1-7249-4547-8091-BC87AA3CAD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B5CFB-7BDD-A346-AC6B-C78E599EF6C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0AE42FD-9B92-054F-B416-7DFB321C3F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9AB0D89-651F-D442-8658-78E74677E4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9AA7B-1BCB-364D-9070-0DCC7DF62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8961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010E2-91D6-F141-BE74-A13AACD2A2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64AB93-C3B7-5140-A516-A639F72DAF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B5CFB-7BDD-A346-AC6B-C78E599EF6C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F2BE1D-4708-9C4F-B8DD-CD86C04742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CF4B2A-D2BD-6F42-B567-43FE7615A0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9AA7B-1BCB-364D-9070-0DCC7DF62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82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DA0567C-724E-154B-93AA-3569AD8D1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B5CFB-7BDD-A346-AC6B-C78E599EF6C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AAE5A0-09FC-F147-A243-EE93364C8C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C1C65E-FC94-AF44-A449-8022520245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9AA7B-1BCB-364D-9070-0DCC7DF62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249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106E8D-0B90-7F4E-A66E-79B6597534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A855CD-9D73-0C46-9BC6-F8ED5220B0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064655-3F8B-B34D-8777-A8C48C145F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519E1C-74FC-954F-BFCE-FDAA66B6CB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B5CFB-7BDD-A346-AC6B-C78E599EF6C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9CBABE-A04B-0D4A-9DAF-4E9385FA3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29AF65-779A-DD46-B720-C6CF07D7A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9AA7B-1BCB-364D-9070-0DCC7DF62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7930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934B8-CE27-8A4D-A935-4F195690C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361172-7494-194A-8FAE-6AE19EA9B5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7CF01C-0C40-494D-9E6C-1E97E89635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3F1000-374F-0943-B9D4-6B4F778552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B5CFB-7BDD-A346-AC6B-C78E599EF6C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6C6F8D-2BAD-4444-A6E6-F6DD912738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930CDC-084B-2F4B-AE41-B7106A14FE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9AA7B-1BCB-364D-9070-0DCC7DF62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2820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78EE0-4C48-2B41-915D-902245C47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D3A329-BC2F-8746-AE3F-DC74B9C1BE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5EFAAB-A007-6B42-8946-B3B29E7064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B5CFB-7BDD-A346-AC6B-C78E599EF6C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6D4DC5-5656-F642-A399-2D4CC790B2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6DD193-B4DE-3341-9515-4E08A78E1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9AA7B-1BCB-364D-9070-0DCC7DF62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121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7C6DF5D-86C7-7842-BDE7-E6DDC8F6087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8EB7E8-0EC8-6549-BDA5-915C914A48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36B67D-0A40-3A41-93E9-F499D5E986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B5CFB-7BDD-A346-AC6B-C78E599EF6C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81905A-5D8B-AB4E-B089-87DFA954DE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81C00D-8CA3-F247-BBC2-D0FA5A1D7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9AA7B-1BCB-364D-9070-0DCC7DF62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1885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3372CEB-47F4-C344-94CB-35D0F063B3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8A6B48-415D-F747-8067-D0972B8B6C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7E9504-E34E-174B-A582-80E1AB80384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EB5CFB-7BDD-A346-AC6B-C78E599EF6C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90D6B8-9998-B94C-BE23-AE461DB4F9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678003-8F4A-8444-9E39-65DECF13AB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C9AA7B-1BCB-364D-9070-0DCC7DF62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212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501ED-CD8F-994A-A940-7B3598C2780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Alex Haycock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AD415D-F97C-204D-998E-DD41FD3859C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ADPA4001 C1T2</a:t>
            </a:r>
          </a:p>
          <a:p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91325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FDA3C-C32C-FB45-9E1B-E7BCC5412B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3F40584-0C60-6F4F-8CBD-80B7E01ECF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14930" y="1825625"/>
            <a:ext cx="6962140" cy="4351338"/>
          </a:xfrm>
        </p:spPr>
      </p:pic>
    </p:spTree>
    <p:extLst>
      <p:ext uri="{BB962C8B-B14F-4D97-AF65-F5344CB8AC3E}">
        <p14:creationId xmlns:p14="http://schemas.microsoft.com/office/powerpoint/2010/main" val="42272904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4</Words>
  <Application>Microsoft Macintosh PowerPoint</Application>
  <PresentationFormat>Widescreen</PresentationFormat>
  <Paragraphs>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Alex Haycock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Alex Haycock</dc:title>
  <dc:creator>Jonathan Pugh</dc:creator>
  <cp:lastModifiedBy>Jonathan Pugh</cp:lastModifiedBy>
  <cp:revision>1</cp:revision>
  <dcterms:created xsi:type="dcterms:W3CDTF">2022-11-24T10:39:55Z</dcterms:created>
  <dcterms:modified xsi:type="dcterms:W3CDTF">2022-11-24T10:41:02Z</dcterms:modified>
</cp:coreProperties>
</file>