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5"/>
  </p:notesMasterIdLst>
  <p:sldIdLst>
    <p:sldId id="256" r:id="rId2"/>
    <p:sldId id="267" r:id="rId3"/>
    <p:sldId id="260" r:id="rId4"/>
    <p:sldId id="261" r:id="rId5"/>
    <p:sldId id="268" r:id="rId6"/>
    <p:sldId id="265" r:id="rId7"/>
    <p:sldId id="264" r:id="rId8"/>
    <p:sldId id="262" r:id="rId9"/>
    <p:sldId id="266" r:id="rId10"/>
    <p:sldId id="270" r:id="rId11"/>
    <p:sldId id="263" r:id="rId12"/>
    <p:sldId id="259"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5ED6D7-8F96-4C2B-96AD-E0B176FB43D4}" v="88" dt="2021-03-23T17:43:54.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94249" autoAdjust="0"/>
  </p:normalViewPr>
  <p:slideViewPr>
    <p:cSldViewPr snapToGrid="0">
      <p:cViewPr varScale="1">
        <p:scale>
          <a:sx n="80" d="100"/>
          <a:sy n="80" d="100"/>
        </p:scale>
        <p:origin x="378" y="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tte Evans" userId="4c7834847881a8bb" providerId="LiveId" clId="{0E5ED6D7-8F96-4C2B-96AD-E0B176FB43D4}"/>
    <pc:docChg chg="undo redo custSel addSld delSld modSld sldOrd">
      <pc:chgData name="Annette Evans" userId="4c7834847881a8bb" providerId="LiveId" clId="{0E5ED6D7-8F96-4C2B-96AD-E0B176FB43D4}" dt="2021-03-23T17:49:53.682" v="5797" actId="1076"/>
      <pc:docMkLst>
        <pc:docMk/>
      </pc:docMkLst>
      <pc:sldChg chg="modSp mod modNotesTx">
        <pc:chgData name="Annette Evans" userId="4c7834847881a8bb" providerId="LiveId" clId="{0E5ED6D7-8F96-4C2B-96AD-E0B176FB43D4}" dt="2021-03-05T12:04:14.049" v="956"/>
        <pc:sldMkLst>
          <pc:docMk/>
          <pc:sldMk cId="3934672874" sldId="256"/>
        </pc:sldMkLst>
        <pc:spChg chg="mod">
          <ac:chgData name="Annette Evans" userId="4c7834847881a8bb" providerId="LiveId" clId="{0E5ED6D7-8F96-4C2B-96AD-E0B176FB43D4}" dt="2021-03-04T20:05:00.873" v="818" actId="255"/>
          <ac:spMkLst>
            <pc:docMk/>
            <pc:sldMk cId="3934672874" sldId="256"/>
            <ac:spMk id="2" creationId="{1EA42A2E-22F2-421C-8A20-5D146C18D175}"/>
          </ac:spMkLst>
        </pc:spChg>
        <pc:spChg chg="mod">
          <ac:chgData name="Annette Evans" userId="4c7834847881a8bb" providerId="LiveId" clId="{0E5ED6D7-8F96-4C2B-96AD-E0B176FB43D4}" dt="2021-03-04T21:55:06.564" v="927" actId="20577"/>
          <ac:spMkLst>
            <pc:docMk/>
            <pc:sldMk cId="3934672874" sldId="256"/>
            <ac:spMk id="8" creationId="{82E20068-44A4-4FB7-B1F2-4746EEBA2032}"/>
          </ac:spMkLst>
        </pc:spChg>
        <pc:spChg chg="mod">
          <ac:chgData name="Annette Evans" userId="4c7834847881a8bb" providerId="LiveId" clId="{0E5ED6D7-8F96-4C2B-96AD-E0B176FB43D4}" dt="2021-03-04T20:04:30.799" v="817" actId="2711"/>
          <ac:spMkLst>
            <pc:docMk/>
            <pc:sldMk cId="3934672874" sldId="256"/>
            <ac:spMk id="9" creationId="{AFD3FE09-16BA-4CDF-8C30-44BC84B8F65D}"/>
          </ac:spMkLst>
        </pc:spChg>
      </pc:sldChg>
      <pc:sldChg chg="addSp modSp del mod">
        <pc:chgData name="Annette Evans" userId="4c7834847881a8bb" providerId="LiveId" clId="{0E5ED6D7-8F96-4C2B-96AD-E0B176FB43D4}" dt="2021-03-23T17:23:44.173" v="5713" actId="2696"/>
        <pc:sldMkLst>
          <pc:docMk/>
          <pc:sldMk cId="3070873085" sldId="257"/>
        </pc:sldMkLst>
        <pc:spChg chg="mod">
          <ac:chgData name="Annette Evans" userId="4c7834847881a8bb" providerId="LiveId" clId="{0E5ED6D7-8F96-4C2B-96AD-E0B176FB43D4}" dt="2021-03-23T17:21:52.813" v="5711" actId="27636"/>
          <ac:spMkLst>
            <pc:docMk/>
            <pc:sldMk cId="3070873085" sldId="257"/>
            <ac:spMk id="2" creationId="{1EA42A2E-22F2-421C-8A20-5D146C18D175}"/>
          </ac:spMkLst>
        </pc:spChg>
        <pc:spChg chg="add mod">
          <ac:chgData name="Annette Evans" userId="4c7834847881a8bb" providerId="LiveId" clId="{0E5ED6D7-8F96-4C2B-96AD-E0B176FB43D4}" dt="2021-03-23T07:50:35.326" v="4235" actId="1076"/>
          <ac:spMkLst>
            <pc:docMk/>
            <pc:sldMk cId="3070873085" sldId="257"/>
            <ac:spMk id="3" creationId="{438A0D5C-C96C-4965-A7CF-DC35DCD1ECC0}"/>
          </ac:spMkLst>
        </pc:spChg>
      </pc:sldChg>
      <pc:sldChg chg="addSp delSp modSp mod ord">
        <pc:chgData name="Annette Evans" userId="4c7834847881a8bb" providerId="LiveId" clId="{0E5ED6D7-8F96-4C2B-96AD-E0B176FB43D4}" dt="2021-03-23T16:25:05.111" v="5709" actId="20577"/>
        <pc:sldMkLst>
          <pc:docMk/>
          <pc:sldMk cId="2851934756" sldId="259"/>
        </pc:sldMkLst>
        <pc:spChg chg="mod">
          <ac:chgData name="Annette Evans" userId="4c7834847881a8bb" providerId="LiveId" clId="{0E5ED6D7-8F96-4C2B-96AD-E0B176FB43D4}" dt="2021-03-23T16:25:05.111" v="5709" actId="20577"/>
          <ac:spMkLst>
            <pc:docMk/>
            <pc:sldMk cId="2851934756" sldId="259"/>
            <ac:spMk id="2" creationId="{1EA42A2E-22F2-421C-8A20-5D146C18D175}"/>
          </ac:spMkLst>
        </pc:spChg>
        <pc:spChg chg="add mod">
          <ac:chgData name="Annette Evans" userId="4c7834847881a8bb" providerId="LiveId" clId="{0E5ED6D7-8F96-4C2B-96AD-E0B176FB43D4}" dt="2021-03-23T07:48:09.171" v="4201" actId="20577"/>
          <ac:spMkLst>
            <pc:docMk/>
            <pc:sldMk cId="2851934756" sldId="259"/>
            <ac:spMk id="3" creationId="{5428E3A9-278E-47AF-B7B0-B5014A366ACD}"/>
          </ac:spMkLst>
        </pc:spChg>
        <pc:spChg chg="add del mod">
          <ac:chgData name="Annette Evans" userId="4c7834847881a8bb" providerId="LiveId" clId="{0E5ED6D7-8F96-4C2B-96AD-E0B176FB43D4}" dt="2021-03-23T07:49:33.945" v="4220"/>
          <ac:spMkLst>
            <pc:docMk/>
            <pc:sldMk cId="2851934756" sldId="259"/>
            <ac:spMk id="4" creationId="{D5893BAF-4381-4CE8-B1D9-9B117CB8C3D6}"/>
          </ac:spMkLst>
        </pc:spChg>
        <pc:spChg chg="add mod">
          <ac:chgData name="Annette Evans" userId="4c7834847881a8bb" providerId="LiveId" clId="{0E5ED6D7-8F96-4C2B-96AD-E0B176FB43D4}" dt="2021-03-23T07:49:32.588" v="4218" actId="1076"/>
          <ac:spMkLst>
            <pc:docMk/>
            <pc:sldMk cId="2851934756" sldId="259"/>
            <ac:spMk id="5" creationId="{56C2FD1A-E170-471C-A444-5CCA424D0FC0}"/>
          </ac:spMkLst>
        </pc:spChg>
        <pc:spChg chg="del mod">
          <ac:chgData name="Annette Evans" userId="4c7834847881a8bb" providerId="LiveId" clId="{0E5ED6D7-8F96-4C2B-96AD-E0B176FB43D4}" dt="2021-03-04T11:49:44.701" v="268" actId="478"/>
          <ac:spMkLst>
            <pc:docMk/>
            <pc:sldMk cId="2851934756" sldId="259"/>
            <ac:spMk id="6" creationId="{574CD270-D619-4352-A95F-D6EB71921348}"/>
          </ac:spMkLst>
        </pc:spChg>
        <pc:picChg chg="del mod">
          <ac:chgData name="Annette Evans" userId="4c7834847881a8bb" providerId="LiveId" clId="{0E5ED6D7-8F96-4C2B-96AD-E0B176FB43D4}" dt="2021-03-04T11:47:09.409" v="241" actId="21"/>
          <ac:picMkLst>
            <pc:docMk/>
            <pc:sldMk cId="2851934756" sldId="259"/>
            <ac:picMk id="5" creationId="{4B8B537D-9580-42EC-B012-D54C4BF11890}"/>
          </ac:picMkLst>
        </pc:picChg>
      </pc:sldChg>
      <pc:sldChg chg="addSp delSp modSp mod ord modNotesTx">
        <pc:chgData name="Annette Evans" userId="4c7834847881a8bb" providerId="LiveId" clId="{0E5ED6D7-8F96-4C2B-96AD-E0B176FB43D4}" dt="2021-03-23T13:31:46.989" v="5616" actId="2711"/>
        <pc:sldMkLst>
          <pc:docMk/>
          <pc:sldMk cId="3941605855" sldId="260"/>
        </pc:sldMkLst>
        <pc:spChg chg="add mod">
          <ac:chgData name="Annette Evans" userId="4c7834847881a8bb" providerId="LiveId" clId="{0E5ED6D7-8F96-4C2B-96AD-E0B176FB43D4}" dt="2021-03-23T13:31:46.989" v="5616" actId="2711"/>
          <ac:spMkLst>
            <pc:docMk/>
            <pc:sldMk cId="3941605855" sldId="260"/>
            <ac:spMk id="2" creationId="{F1D3F885-72F5-4F36-BBA3-F76B0555010A}"/>
          </ac:spMkLst>
        </pc:spChg>
        <pc:spChg chg="add mod">
          <ac:chgData name="Annette Evans" userId="4c7834847881a8bb" providerId="LiveId" clId="{0E5ED6D7-8F96-4C2B-96AD-E0B176FB43D4}" dt="2021-03-23T13:31:35.506" v="5615" actId="1076"/>
          <ac:spMkLst>
            <pc:docMk/>
            <pc:sldMk cId="3941605855" sldId="260"/>
            <ac:spMk id="4" creationId="{57799751-6B5C-4250-8A2F-40702EC10791}"/>
          </ac:spMkLst>
        </pc:spChg>
        <pc:spChg chg="add mod">
          <ac:chgData name="Annette Evans" userId="4c7834847881a8bb" providerId="LiveId" clId="{0E5ED6D7-8F96-4C2B-96AD-E0B176FB43D4}" dt="2021-03-05T19:48:39.651" v="2412" actId="20577"/>
          <ac:spMkLst>
            <pc:docMk/>
            <pc:sldMk cId="3941605855" sldId="260"/>
            <ac:spMk id="5" creationId="{A7B31A6B-CCE1-4175-AE54-FF66676EC729}"/>
          </ac:spMkLst>
        </pc:spChg>
        <pc:spChg chg="add mod">
          <ac:chgData name="Annette Evans" userId="4c7834847881a8bb" providerId="LiveId" clId="{0E5ED6D7-8F96-4C2B-96AD-E0B176FB43D4}" dt="2021-03-23T07:43:40.079" v="4136" actId="255"/>
          <ac:spMkLst>
            <pc:docMk/>
            <pc:sldMk cId="3941605855" sldId="260"/>
            <ac:spMk id="8" creationId="{CB046C78-F151-4768-8E4D-8943C30E53FF}"/>
          </ac:spMkLst>
        </pc:spChg>
        <pc:picChg chg="add del mod">
          <ac:chgData name="Annette Evans" userId="4c7834847881a8bb" providerId="LiveId" clId="{0E5ED6D7-8F96-4C2B-96AD-E0B176FB43D4}" dt="2021-03-04T21:42:04.275" v="820" actId="21"/>
          <ac:picMkLst>
            <pc:docMk/>
            <pc:sldMk cId="3941605855" sldId="260"/>
            <ac:picMk id="7" creationId="{F25DE21F-03EC-4387-A2EF-0D57C84B8F51}"/>
          </ac:picMkLst>
        </pc:picChg>
        <pc:picChg chg="add mod">
          <ac:chgData name="Annette Evans" userId="4c7834847881a8bb" providerId="LiveId" clId="{0E5ED6D7-8F96-4C2B-96AD-E0B176FB43D4}" dt="2021-03-05T19:48:58.132" v="2420" actId="14100"/>
          <ac:picMkLst>
            <pc:docMk/>
            <pc:sldMk cId="3941605855" sldId="260"/>
            <ac:picMk id="10" creationId="{93A4D8F9-E8EA-49A5-B7D2-EC4547191741}"/>
          </ac:picMkLst>
        </pc:picChg>
      </pc:sldChg>
      <pc:sldChg chg="addSp delSp modSp mod ord modNotesTx">
        <pc:chgData name="Annette Evans" userId="4c7834847881a8bb" providerId="LiveId" clId="{0E5ED6D7-8F96-4C2B-96AD-E0B176FB43D4}" dt="2021-03-23T13:32:14.175" v="5618" actId="20577"/>
        <pc:sldMkLst>
          <pc:docMk/>
          <pc:sldMk cId="2953375340" sldId="261"/>
        </pc:sldMkLst>
        <pc:spChg chg="mod">
          <ac:chgData name="Annette Evans" userId="4c7834847881a8bb" providerId="LiveId" clId="{0E5ED6D7-8F96-4C2B-96AD-E0B176FB43D4}" dt="2021-03-04T11:01:02.444" v="84" actId="14100"/>
          <ac:spMkLst>
            <pc:docMk/>
            <pc:sldMk cId="2953375340" sldId="261"/>
            <ac:spMk id="2" creationId="{1EA42A2E-22F2-421C-8A20-5D146C18D175}"/>
          </ac:spMkLst>
        </pc:spChg>
        <pc:spChg chg="add mod">
          <ac:chgData name="Annette Evans" userId="4c7834847881a8bb" providerId="LiveId" clId="{0E5ED6D7-8F96-4C2B-96AD-E0B176FB43D4}" dt="2021-03-04T11:02:28.053" v="97" actId="767"/>
          <ac:spMkLst>
            <pc:docMk/>
            <pc:sldMk cId="2953375340" sldId="261"/>
            <ac:spMk id="3" creationId="{FB31C562-A53C-44A2-8C8D-E37230A82AF4}"/>
          </ac:spMkLst>
        </pc:spChg>
        <pc:spChg chg="add mod">
          <ac:chgData name="Annette Evans" userId="4c7834847881a8bb" providerId="LiveId" clId="{0E5ED6D7-8F96-4C2B-96AD-E0B176FB43D4}" dt="2021-03-23T07:44:53.293" v="4151" actId="207"/>
          <ac:spMkLst>
            <pc:docMk/>
            <pc:sldMk cId="2953375340" sldId="261"/>
            <ac:spMk id="5" creationId="{725DE28C-E814-450B-9CCD-5D686287E6F6}"/>
          </ac:spMkLst>
        </pc:spChg>
        <pc:spChg chg="add del mod">
          <ac:chgData name="Annette Evans" userId="4c7834847881a8bb" providerId="LiveId" clId="{0E5ED6D7-8F96-4C2B-96AD-E0B176FB43D4}" dt="2021-03-08T08:57:55.164" v="3707"/>
          <ac:spMkLst>
            <pc:docMk/>
            <pc:sldMk cId="2953375340" sldId="261"/>
            <ac:spMk id="5" creationId="{BA5A3AD3-E1B9-40DB-B6F4-FFF7D5265B81}"/>
          </ac:spMkLst>
        </pc:spChg>
        <pc:spChg chg="add mod">
          <ac:chgData name="Annette Evans" userId="4c7834847881a8bb" providerId="LiveId" clId="{0E5ED6D7-8F96-4C2B-96AD-E0B176FB43D4}" dt="2021-03-23T13:32:14.175" v="5618" actId="20577"/>
          <ac:spMkLst>
            <pc:docMk/>
            <pc:sldMk cId="2953375340" sldId="261"/>
            <ac:spMk id="6" creationId="{CA76F74D-81B9-44EE-AE77-1447B14D3BF9}"/>
          </ac:spMkLst>
        </pc:spChg>
        <pc:spChg chg="add del mod">
          <ac:chgData name="Annette Evans" userId="4c7834847881a8bb" providerId="LiveId" clId="{0E5ED6D7-8F96-4C2B-96AD-E0B176FB43D4}" dt="2021-03-07T17:33:30.872" v="2612"/>
          <ac:spMkLst>
            <pc:docMk/>
            <pc:sldMk cId="2953375340" sldId="261"/>
            <ac:spMk id="7" creationId="{8FBCD777-8D5F-49DF-8493-96CE35360B46}"/>
          </ac:spMkLst>
        </pc:spChg>
        <pc:picChg chg="mod">
          <ac:chgData name="Annette Evans" userId="4c7834847881a8bb" providerId="LiveId" clId="{0E5ED6D7-8F96-4C2B-96AD-E0B176FB43D4}" dt="2021-03-23T07:44:10.925" v="4138" actId="1076"/>
          <ac:picMkLst>
            <pc:docMk/>
            <pc:sldMk cId="2953375340" sldId="261"/>
            <ac:picMk id="4" creationId="{D7488D89-D154-4EF3-8CD6-1BC8997BFEC1}"/>
          </ac:picMkLst>
        </pc:picChg>
      </pc:sldChg>
      <pc:sldChg chg="addSp delSp modSp mod">
        <pc:chgData name="Annette Evans" userId="4c7834847881a8bb" providerId="LiveId" clId="{0E5ED6D7-8F96-4C2B-96AD-E0B176FB43D4}" dt="2021-03-23T13:56:04.119" v="5669" actId="20577"/>
        <pc:sldMkLst>
          <pc:docMk/>
          <pc:sldMk cId="311222301" sldId="262"/>
        </pc:sldMkLst>
        <pc:spChg chg="mod">
          <ac:chgData name="Annette Evans" userId="4c7834847881a8bb" providerId="LiveId" clId="{0E5ED6D7-8F96-4C2B-96AD-E0B176FB43D4}" dt="2021-03-23T12:57:39.236" v="5220" actId="20577"/>
          <ac:spMkLst>
            <pc:docMk/>
            <pc:sldMk cId="311222301" sldId="262"/>
            <ac:spMk id="2" creationId="{1EA42A2E-22F2-421C-8A20-5D146C18D175}"/>
          </ac:spMkLst>
        </pc:spChg>
        <pc:spChg chg="add mod">
          <ac:chgData name="Annette Evans" userId="4c7834847881a8bb" providerId="LiveId" clId="{0E5ED6D7-8F96-4C2B-96AD-E0B176FB43D4}" dt="2021-03-23T07:46:11.773" v="4175" actId="1076"/>
          <ac:spMkLst>
            <pc:docMk/>
            <pc:sldMk cId="311222301" sldId="262"/>
            <ac:spMk id="3" creationId="{1DC6F6AF-0550-44FF-9369-E64C0E414724}"/>
          </ac:spMkLst>
        </pc:spChg>
        <pc:spChg chg="add del mod">
          <ac:chgData name="Annette Evans" userId="4c7834847881a8bb" providerId="LiveId" clId="{0E5ED6D7-8F96-4C2B-96AD-E0B176FB43D4}" dt="2021-03-04T11:24:29.475" v="202"/>
          <ac:spMkLst>
            <pc:docMk/>
            <pc:sldMk cId="311222301" sldId="262"/>
            <ac:spMk id="3" creationId="{F57989B6-3581-40AA-965F-EF41098BC879}"/>
          </ac:spMkLst>
        </pc:spChg>
        <pc:spChg chg="add del mod">
          <ac:chgData name="Annette Evans" userId="4c7834847881a8bb" providerId="LiveId" clId="{0E5ED6D7-8F96-4C2B-96AD-E0B176FB43D4}" dt="2021-03-23T12:59:21.572" v="5238"/>
          <ac:spMkLst>
            <pc:docMk/>
            <pc:sldMk cId="311222301" sldId="262"/>
            <ac:spMk id="6" creationId="{77AC4FB3-0C8F-4F40-9E8C-0B5B03839ABE}"/>
          </ac:spMkLst>
        </pc:spChg>
        <pc:spChg chg="del mod">
          <ac:chgData name="Annette Evans" userId="4c7834847881a8bb" providerId="LiveId" clId="{0E5ED6D7-8F96-4C2B-96AD-E0B176FB43D4}" dt="2021-03-23T12:57:33.166" v="5218" actId="478"/>
          <ac:spMkLst>
            <pc:docMk/>
            <pc:sldMk cId="311222301" sldId="262"/>
            <ac:spMk id="8" creationId="{E349F8FA-25DC-4105-BBA6-57179C7B8892}"/>
          </ac:spMkLst>
        </pc:spChg>
        <pc:spChg chg="add mod">
          <ac:chgData name="Annette Evans" userId="4c7834847881a8bb" providerId="LiveId" clId="{0E5ED6D7-8F96-4C2B-96AD-E0B176FB43D4}" dt="2021-03-23T13:35:51.950" v="5650" actId="2711"/>
          <ac:spMkLst>
            <pc:docMk/>
            <pc:sldMk cId="311222301" sldId="262"/>
            <ac:spMk id="10" creationId="{FF1F2A7D-0ED0-4D2E-9316-F679DCDAD241}"/>
          </ac:spMkLst>
        </pc:spChg>
        <pc:spChg chg="add mod">
          <ac:chgData name="Annette Evans" userId="4c7834847881a8bb" providerId="LiveId" clId="{0E5ED6D7-8F96-4C2B-96AD-E0B176FB43D4}" dt="2021-03-23T13:56:04.119" v="5669" actId="20577"/>
          <ac:spMkLst>
            <pc:docMk/>
            <pc:sldMk cId="311222301" sldId="262"/>
            <ac:spMk id="12" creationId="{396D80B4-A5A8-45B0-80AC-BEAF341FCB9A}"/>
          </ac:spMkLst>
        </pc:spChg>
        <pc:picChg chg="mod">
          <ac:chgData name="Annette Evans" userId="4c7834847881a8bb" providerId="LiveId" clId="{0E5ED6D7-8F96-4C2B-96AD-E0B176FB43D4}" dt="2021-03-04T11:15:02.627" v="159" actId="14100"/>
          <ac:picMkLst>
            <pc:docMk/>
            <pc:sldMk cId="311222301" sldId="262"/>
            <ac:picMk id="4" creationId="{F7076CC9-0810-4297-B9EF-791BB165329C}"/>
          </ac:picMkLst>
        </pc:picChg>
        <pc:picChg chg="del mod">
          <ac:chgData name="Annette Evans" userId="4c7834847881a8bb" providerId="LiveId" clId="{0E5ED6D7-8F96-4C2B-96AD-E0B176FB43D4}" dt="2021-03-23T12:59:21.559" v="5236" actId="21"/>
          <ac:picMkLst>
            <pc:docMk/>
            <pc:sldMk cId="311222301" sldId="262"/>
            <ac:picMk id="7" creationId="{C0E1D841-719A-4D6E-B725-342568FDAA4D}"/>
          </ac:picMkLst>
        </pc:picChg>
        <pc:picChg chg="mod">
          <ac:chgData name="Annette Evans" userId="4c7834847881a8bb" providerId="LiveId" clId="{0E5ED6D7-8F96-4C2B-96AD-E0B176FB43D4}" dt="2021-03-04T11:15:46.635" v="164" actId="1076"/>
          <ac:picMkLst>
            <pc:docMk/>
            <pc:sldMk cId="311222301" sldId="262"/>
            <ac:picMk id="11" creationId="{57E2CDA8-B925-4D5A-AFB6-100BD40FD1F6}"/>
          </ac:picMkLst>
        </pc:picChg>
      </pc:sldChg>
      <pc:sldChg chg="addSp modSp mod ord">
        <pc:chgData name="Annette Evans" userId="4c7834847881a8bb" providerId="LiveId" clId="{0E5ED6D7-8F96-4C2B-96AD-E0B176FB43D4}" dt="2021-03-23T13:19:15.049" v="5362"/>
        <pc:sldMkLst>
          <pc:docMk/>
          <pc:sldMk cId="785413197" sldId="263"/>
        </pc:sldMkLst>
        <pc:spChg chg="mod">
          <ac:chgData name="Annette Evans" userId="4c7834847881a8bb" providerId="LiveId" clId="{0E5ED6D7-8F96-4C2B-96AD-E0B176FB43D4}" dt="2021-03-23T13:17:16.974" v="5337" actId="27636"/>
          <ac:spMkLst>
            <pc:docMk/>
            <pc:sldMk cId="785413197" sldId="263"/>
            <ac:spMk id="2" creationId="{1EA42A2E-22F2-421C-8A20-5D146C18D175}"/>
          </ac:spMkLst>
        </pc:spChg>
        <pc:spChg chg="add mod">
          <ac:chgData name="Annette Evans" userId="4c7834847881a8bb" providerId="LiveId" clId="{0E5ED6D7-8F96-4C2B-96AD-E0B176FB43D4}" dt="2021-03-23T13:18:09.964" v="5352" actId="1076"/>
          <ac:spMkLst>
            <pc:docMk/>
            <pc:sldMk cId="785413197" sldId="263"/>
            <ac:spMk id="3" creationId="{6C37AF51-B126-4515-AE63-1271255A29BD}"/>
          </ac:spMkLst>
        </pc:spChg>
        <pc:spChg chg="add mod">
          <ac:chgData name="Annette Evans" userId="4c7834847881a8bb" providerId="LiveId" clId="{0E5ED6D7-8F96-4C2B-96AD-E0B176FB43D4}" dt="2021-03-23T13:19:03.885" v="5360" actId="20577"/>
          <ac:spMkLst>
            <pc:docMk/>
            <pc:sldMk cId="785413197" sldId="263"/>
            <ac:spMk id="6" creationId="{29AD723A-29F2-4561-881B-FE26210A3EF8}"/>
          </ac:spMkLst>
        </pc:spChg>
        <pc:picChg chg="mod">
          <ac:chgData name="Annette Evans" userId="4c7834847881a8bb" providerId="LiveId" clId="{0E5ED6D7-8F96-4C2B-96AD-E0B176FB43D4}" dt="2021-03-23T13:17:28.431" v="5339" actId="14100"/>
          <ac:picMkLst>
            <pc:docMk/>
            <pc:sldMk cId="785413197" sldId="263"/>
            <ac:picMk id="4" creationId="{D7488D89-D154-4EF3-8CD6-1BC8997BFEC1}"/>
          </ac:picMkLst>
        </pc:picChg>
      </pc:sldChg>
      <pc:sldChg chg="addSp modSp add mod ord setBg modNotesTx">
        <pc:chgData name="Annette Evans" userId="4c7834847881a8bb" providerId="LiveId" clId="{0E5ED6D7-8F96-4C2B-96AD-E0B176FB43D4}" dt="2021-03-23T13:35:27.961" v="5649" actId="20577"/>
        <pc:sldMkLst>
          <pc:docMk/>
          <pc:sldMk cId="744556009" sldId="264"/>
        </pc:sldMkLst>
        <pc:spChg chg="mod ord">
          <ac:chgData name="Annette Evans" userId="4c7834847881a8bb" providerId="LiveId" clId="{0E5ED6D7-8F96-4C2B-96AD-E0B176FB43D4}" dt="2021-03-23T13:35:27.961" v="5649" actId="20577"/>
          <ac:spMkLst>
            <pc:docMk/>
            <pc:sldMk cId="744556009" sldId="264"/>
            <ac:spMk id="2" creationId="{1EA42A2E-22F2-421C-8A20-5D146C18D175}"/>
          </ac:spMkLst>
        </pc:spChg>
        <pc:spChg chg="add mod">
          <ac:chgData name="Annette Evans" userId="4c7834847881a8bb" providerId="LiveId" clId="{0E5ED6D7-8F96-4C2B-96AD-E0B176FB43D4}" dt="2021-03-23T09:00:47.534" v="4317" actId="1076"/>
          <ac:spMkLst>
            <pc:docMk/>
            <pc:sldMk cId="744556009" sldId="264"/>
            <ac:spMk id="4" creationId="{F4E3A39C-2088-41E5-BBCF-D70D79E29524}"/>
          </ac:spMkLst>
        </pc:spChg>
        <pc:spChg chg="add mod">
          <ac:chgData name="Annette Evans" userId="4c7834847881a8bb" providerId="LiveId" clId="{0E5ED6D7-8F96-4C2B-96AD-E0B176FB43D4}" dt="2021-03-23T07:45:36.756" v="4163" actId="1076"/>
          <ac:spMkLst>
            <pc:docMk/>
            <pc:sldMk cId="744556009" sldId="264"/>
            <ac:spMk id="5" creationId="{FA2649DE-951F-4A64-AA76-46C29EDF8448}"/>
          </ac:spMkLst>
        </pc:spChg>
        <pc:picChg chg="add mod">
          <ac:chgData name="Annette Evans" userId="4c7834847881a8bb" providerId="LiveId" clId="{0E5ED6D7-8F96-4C2B-96AD-E0B176FB43D4}" dt="2021-03-23T09:03:27.840" v="4336" actId="1076"/>
          <ac:picMkLst>
            <pc:docMk/>
            <pc:sldMk cId="744556009" sldId="264"/>
            <ac:picMk id="3" creationId="{45CA7D69-97A7-4942-B92A-A111872769AB}"/>
          </ac:picMkLst>
        </pc:picChg>
      </pc:sldChg>
      <pc:sldChg chg="addSp delSp modSp add mod ord modNotesTx">
        <pc:chgData name="Annette Evans" userId="4c7834847881a8bb" providerId="LiveId" clId="{0E5ED6D7-8F96-4C2B-96AD-E0B176FB43D4}" dt="2021-03-23T13:33:36.542" v="5625" actId="1076"/>
        <pc:sldMkLst>
          <pc:docMk/>
          <pc:sldMk cId="4095079497" sldId="265"/>
        </pc:sldMkLst>
        <pc:spChg chg="add mod">
          <ac:chgData name="Annette Evans" userId="4c7834847881a8bb" providerId="LiveId" clId="{0E5ED6D7-8F96-4C2B-96AD-E0B176FB43D4}" dt="2021-03-23T13:33:36.542" v="5625" actId="1076"/>
          <ac:spMkLst>
            <pc:docMk/>
            <pc:sldMk cId="4095079497" sldId="265"/>
            <ac:spMk id="2" creationId="{7549292D-F0BD-402A-B195-A4F9271AA40A}"/>
          </ac:spMkLst>
        </pc:spChg>
        <pc:spChg chg="del">
          <ac:chgData name="Annette Evans" userId="4c7834847881a8bb" providerId="LiveId" clId="{0E5ED6D7-8F96-4C2B-96AD-E0B176FB43D4}" dt="2021-03-04T22:01:26.184" v="935" actId="478"/>
          <ac:spMkLst>
            <pc:docMk/>
            <pc:sldMk cId="4095079497" sldId="265"/>
            <ac:spMk id="2" creationId="{F1D3F885-72F5-4F36-BBA3-F76B0555010A}"/>
          </ac:spMkLst>
        </pc:spChg>
        <pc:spChg chg="del">
          <ac:chgData name="Annette Evans" userId="4c7834847881a8bb" providerId="LiveId" clId="{0E5ED6D7-8F96-4C2B-96AD-E0B176FB43D4}" dt="2021-03-08T09:14:18.753" v="3819" actId="478"/>
          <ac:spMkLst>
            <pc:docMk/>
            <pc:sldMk cId="4095079497" sldId="265"/>
            <ac:spMk id="3" creationId="{65CC83E3-49CB-4D26-8AE2-DC0423023D16}"/>
          </ac:spMkLst>
        </pc:spChg>
        <pc:spChg chg="del mod">
          <ac:chgData name="Annette Evans" userId="4c7834847881a8bb" providerId="LiveId" clId="{0E5ED6D7-8F96-4C2B-96AD-E0B176FB43D4}" dt="2021-03-05T00:03:24.795" v="949" actId="478"/>
          <ac:spMkLst>
            <pc:docMk/>
            <pc:sldMk cId="4095079497" sldId="265"/>
            <ac:spMk id="4" creationId="{57799751-6B5C-4250-8A2F-40702EC10791}"/>
          </ac:spMkLst>
        </pc:spChg>
        <pc:spChg chg="mod">
          <ac:chgData name="Annette Evans" userId="4c7834847881a8bb" providerId="LiveId" clId="{0E5ED6D7-8F96-4C2B-96AD-E0B176FB43D4}" dt="2021-03-04T22:01:44.634" v="937" actId="20577"/>
          <ac:spMkLst>
            <pc:docMk/>
            <pc:sldMk cId="4095079497" sldId="265"/>
            <ac:spMk id="5" creationId="{A7B31A6B-CCE1-4175-AE54-FF66676EC729}"/>
          </ac:spMkLst>
        </pc:spChg>
        <pc:spChg chg="add mod">
          <ac:chgData name="Annette Evans" userId="4c7834847881a8bb" providerId="LiveId" clId="{0E5ED6D7-8F96-4C2B-96AD-E0B176FB43D4}" dt="2021-03-05T00:03:53.644" v="950" actId="21"/>
          <ac:spMkLst>
            <pc:docMk/>
            <pc:sldMk cId="4095079497" sldId="265"/>
            <ac:spMk id="6" creationId="{32467933-F0D1-4842-84B7-538B89325971}"/>
          </ac:spMkLst>
        </pc:spChg>
        <pc:spChg chg="add del mod">
          <ac:chgData name="Annette Evans" userId="4c7834847881a8bb" providerId="LiveId" clId="{0E5ED6D7-8F96-4C2B-96AD-E0B176FB43D4}" dt="2021-03-08T08:57:43.702" v="3704"/>
          <ac:spMkLst>
            <pc:docMk/>
            <pc:sldMk cId="4095079497" sldId="265"/>
            <ac:spMk id="7" creationId="{09162E00-14ED-446F-9561-C5D5283D23F7}"/>
          </ac:spMkLst>
        </pc:spChg>
        <pc:spChg chg="mod">
          <ac:chgData name="Annette Evans" userId="4c7834847881a8bb" providerId="LiveId" clId="{0E5ED6D7-8F96-4C2B-96AD-E0B176FB43D4}" dt="2021-03-04T22:01:55.364" v="938" actId="255"/>
          <ac:spMkLst>
            <pc:docMk/>
            <pc:sldMk cId="4095079497" sldId="265"/>
            <ac:spMk id="8" creationId="{CB046C78-F151-4768-8E4D-8943C30E53FF}"/>
          </ac:spMkLst>
        </pc:spChg>
        <pc:spChg chg="add mod">
          <ac:chgData name="Annette Evans" userId="4c7834847881a8bb" providerId="LiveId" clId="{0E5ED6D7-8F96-4C2B-96AD-E0B176FB43D4}" dt="2021-03-05T14:38:42.762" v="1284" actId="20577"/>
          <ac:spMkLst>
            <pc:docMk/>
            <pc:sldMk cId="4095079497" sldId="265"/>
            <ac:spMk id="9" creationId="{DC43E1AB-3922-498F-B27F-303B32071CD7}"/>
          </ac:spMkLst>
        </pc:spChg>
        <pc:spChg chg="add mod">
          <ac:chgData name="Annette Evans" userId="4c7834847881a8bb" providerId="LiveId" clId="{0E5ED6D7-8F96-4C2B-96AD-E0B176FB43D4}" dt="2021-03-21T18:00:44.804" v="4082" actId="20577"/>
          <ac:spMkLst>
            <pc:docMk/>
            <pc:sldMk cId="4095079497" sldId="265"/>
            <ac:spMk id="11" creationId="{466EACE5-0ED4-4799-ADB7-D59368EC2C4C}"/>
          </ac:spMkLst>
        </pc:spChg>
        <pc:spChg chg="add del mod">
          <ac:chgData name="Annette Evans" userId="4c7834847881a8bb" providerId="LiveId" clId="{0E5ED6D7-8F96-4C2B-96AD-E0B176FB43D4}" dt="2021-03-08T09:14:38.708" v="3821" actId="478"/>
          <ac:spMkLst>
            <pc:docMk/>
            <pc:sldMk cId="4095079497" sldId="265"/>
            <ac:spMk id="13" creationId="{3900A6A3-E10C-458B-BB03-5CFC3F068256}"/>
          </ac:spMkLst>
        </pc:spChg>
        <pc:picChg chg="del">
          <ac:chgData name="Annette Evans" userId="4c7834847881a8bb" providerId="LiveId" clId="{0E5ED6D7-8F96-4C2B-96AD-E0B176FB43D4}" dt="2021-03-04T22:01:31.624" v="936" actId="21"/>
          <ac:picMkLst>
            <pc:docMk/>
            <pc:sldMk cId="4095079497" sldId="265"/>
            <ac:picMk id="10" creationId="{93A4D8F9-E8EA-49A5-B7D2-EC4547191741}"/>
          </ac:picMkLst>
        </pc:picChg>
      </pc:sldChg>
      <pc:sldChg chg="addSp delSp modSp add mod setBg setClrOvrMap">
        <pc:chgData name="Annette Evans" userId="4c7834847881a8bb" providerId="LiveId" clId="{0E5ED6D7-8F96-4C2B-96AD-E0B176FB43D4}" dt="2021-03-23T13:01:40.059" v="5256" actId="20577"/>
        <pc:sldMkLst>
          <pc:docMk/>
          <pc:sldMk cId="3219588261" sldId="266"/>
        </pc:sldMkLst>
        <pc:spChg chg="mod">
          <ac:chgData name="Annette Evans" userId="4c7834847881a8bb" providerId="LiveId" clId="{0E5ED6D7-8F96-4C2B-96AD-E0B176FB43D4}" dt="2021-03-23T13:01:40.059" v="5256" actId="20577"/>
          <ac:spMkLst>
            <pc:docMk/>
            <pc:sldMk cId="3219588261" sldId="266"/>
            <ac:spMk id="3" creationId="{65CC83E3-49CB-4D26-8AE2-DC0423023D16}"/>
          </ac:spMkLst>
        </pc:spChg>
        <pc:spChg chg="mod">
          <ac:chgData name="Annette Evans" userId="4c7834847881a8bb" providerId="LiveId" clId="{0E5ED6D7-8F96-4C2B-96AD-E0B176FB43D4}" dt="2021-03-23T12:59:51.441" v="5241" actId="26606"/>
          <ac:spMkLst>
            <pc:docMk/>
            <pc:sldMk cId="3219588261" sldId="266"/>
            <ac:spMk id="5" creationId="{A7B31A6B-CCE1-4175-AE54-FF66676EC729}"/>
          </ac:spMkLst>
        </pc:spChg>
        <pc:spChg chg="del mod">
          <ac:chgData name="Annette Evans" userId="4c7834847881a8bb" providerId="LiveId" clId="{0E5ED6D7-8F96-4C2B-96AD-E0B176FB43D4}" dt="2021-03-23T12:57:27.574" v="5215"/>
          <ac:spMkLst>
            <pc:docMk/>
            <pc:sldMk cId="3219588261" sldId="266"/>
            <ac:spMk id="7" creationId="{09162E00-14ED-446F-9561-C5D5283D23F7}"/>
          </ac:spMkLst>
        </pc:spChg>
        <pc:spChg chg="mod">
          <ac:chgData name="Annette Evans" userId="4c7834847881a8bb" providerId="LiveId" clId="{0E5ED6D7-8F96-4C2B-96AD-E0B176FB43D4}" dt="2021-03-23T12:59:51.441" v="5241" actId="26606"/>
          <ac:spMkLst>
            <pc:docMk/>
            <pc:sldMk cId="3219588261" sldId="266"/>
            <ac:spMk id="8" creationId="{CB046C78-F151-4768-8E4D-8943C30E53FF}"/>
          </ac:spMkLst>
        </pc:spChg>
        <pc:spChg chg="add">
          <ac:chgData name="Annette Evans" userId="4c7834847881a8bb" providerId="LiveId" clId="{0E5ED6D7-8F96-4C2B-96AD-E0B176FB43D4}" dt="2021-03-23T12:59:51.441" v="5241" actId="26606"/>
          <ac:spMkLst>
            <pc:docMk/>
            <pc:sldMk cId="3219588261" sldId="266"/>
            <ac:spMk id="15" creationId="{3F47E20B-1205-4238-A82B-90EF577F32D8}"/>
          </ac:spMkLst>
        </pc:spChg>
        <pc:spChg chg="add">
          <ac:chgData name="Annette Evans" userId="4c7834847881a8bb" providerId="LiveId" clId="{0E5ED6D7-8F96-4C2B-96AD-E0B176FB43D4}" dt="2021-03-23T12:59:51.441" v="5241" actId="26606"/>
          <ac:spMkLst>
            <pc:docMk/>
            <pc:sldMk cId="3219588261" sldId="266"/>
            <ac:spMk id="17" creationId="{D13567AC-EB9A-47A9-B6EC-B5BDB73B113C}"/>
          </ac:spMkLst>
        </pc:spChg>
        <pc:picChg chg="add mod ord">
          <ac:chgData name="Annette Evans" userId="4c7834847881a8bb" providerId="LiveId" clId="{0E5ED6D7-8F96-4C2B-96AD-E0B176FB43D4}" dt="2021-03-23T12:59:51.441" v="5241" actId="26606"/>
          <ac:picMkLst>
            <pc:docMk/>
            <pc:sldMk cId="3219588261" sldId="266"/>
            <ac:picMk id="10" creationId="{BDEF02FE-A82D-4045-8EFB-337BB5586329}"/>
          </ac:picMkLst>
        </pc:picChg>
      </pc:sldChg>
      <pc:sldChg chg="addSp delSp modSp add mod setBg setClrOvrMap modNotesTx">
        <pc:chgData name="Annette Evans" userId="4c7834847881a8bb" providerId="LiveId" clId="{0E5ED6D7-8F96-4C2B-96AD-E0B176FB43D4}" dt="2021-03-23T13:30:35.566" v="5612" actId="20577"/>
        <pc:sldMkLst>
          <pc:docMk/>
          <pc:sldMk cId="1921974350" sldId="267"/>
        </pc:sldMkLst>
        <pc:spChg chg="add del mod">
          <ac:chgData name="Annette Evans" userId="4c7834847881a8bb" providerId="LiveId" clId="{0E5ED6D7-8F96-4C2B-96AD-E0B176FB43D4}" dt="2021-03-21T14:01:36.253" v="4010" actId="21"/>
          <ac:spMkLst>
            <pc:docMk/>
            <pc:sldMk cId="1921974350" sldId="267"/>
            <ac:spMk id="2" creationId="{E8B98613-186F-4E88-A3A5-8875FC9FC3BB}"/>
          </ac:spMkLst>
        </pc:spChg>
        <pc:spChg chg="mod">
          <ac:chgData name="Annette Evans" userId="4c7834847881a8bb" providerId="LiveId" clId="{0E5ED6D7-8F96-4C2B-96AD-E0B176FB43D4}" dt="2021-03-21T13:24:14.084" v="3867" actId="26606"/>
          <ac:spMkLst>
            <pc:docMk/>
            <pc:sldMk cId="1921974350" sldId="267"/>
            <ac:spMk id="3" creationId="{65CC83E3-49CB-4D26-8AE2-DC0423023D16}"/>
          </ac:spMkLst>
        </pc:spChg>
        <pc:spChg chg="mod">
          <ac:chgData name="Annette Evans" userId="4c7834847881a8bb" providerId="LiveId" clId="{0E5ED6D7-8F96-4C2B-96AD-E0B176FB43D4}" dt="2021-03-21T13:24:14.084" v="3867" actId="26606"/>
          <ac:spMkLst>
            <pc:docMk/>
            <pc:sldMk cId="1921974350" sldId="267"/>
            <ac:spMk id="5" creationId="{A7B31A6B-CCE1-4175-AE54-FF66676EC729}"/>
          </ac:spMkLst>
        </pc:spChg>
        <pc:spChg chg="del">
          <ac:chgData name="Annette Evans" userId="4c7834847881a8bb" providerId="LiveId" clId="{0E5ED6D7-8F96-4C2B-96AD-E0B176FB43D4}" dt="2021-03-21T13:18:08.101" v="3840" actId="478"/>
          <ac:spMkLst>
            <pc:docMk/>
            <pc:sldMk cId="1921974350" sldId="267"/>
            <ac:spMk id="7" creationId="{09162E00-14ED-446F-9561-C5D5283D23F7}"/>
          </ac:spMkLst>
        </pc:spChg>
        <pc:spChg chg="mod">
          <ac:chgData name="Annette Evans" userId="4c7834847881a8bb" providerId="LiveId" clId="{0E5ED6D7-8F96-4C2B-96AD-E0B176FB43D4}" dt="2021-03-23T07:43:27.111" v="4135" actId="255"/>
          <ac:spMkLst>
            <pc:docMk/>
            <pc:sldMk cId="1921974350" sldId="267"/>
            <ac:spMk id="8" creationId="{CB046C78-F151-4768-8E4D-8943C30E53FF}"/>
          </ac:spMkLst>
        </pc:spChg>
        <pc:spChg chg="add del mod">
          <ac:chgData name="Annette Evans" userId="4c7834847881a8bb" providerId="LiveId" clId="{0E5ED6D7-8F96-4C2B-96AD-E0B176FB43D4}" dt="2021-03-23T13:30:35.566" v="5612" actId="20577"/>
          <ac:spMkLst>
            <pc:docMk/>
            <pc:sldMk cId="1921974350" sldId="267"/>
            <ac:spMk id="9" creationId="{DC43E1AB-3922-498F-B27F-303B32071CD7}"/>
          </ac:spMkLst>
        </pc:spChg>
        <pc:spChg chg="add del mod">
          <ac:chgData name="Annette Evans" userId="4c7834847881a8bb" providerId="LiveId" clId="{0E5ED6D7-8F96-4C2B-96AD-E0B176FB43D4}" dt="2021-03-21T13:24:32.021" v="3887"/>
          <ac:spMkLst>
            <pc:docMk/>
            <pc:sldMk cId="1921974350" sldId="267"/>
            <ac:spMk id="11" creationId="{08FA367C-CD38-49F0-9A9E-E957EE6D7549}"/>
          </ac:spMkLst>
        </pc:spChg>
        <pc:spChg chg="add del mod">
          <ac:chgData name="Annette Evans" userId="4c7834847881a8bb" providerId="LiveId" clId="{0E5ED6D7-8F96-4C2B-96AD-E0B176FB43D4}" dt="2021-03-21T14:01:35.850" v="4009"/>
          <ac:spMkLst>
            <pc:docMk/>
            <pc:sldMk cId="1921974350" sldId="267"/>
            <ac:spMk id="12" creationId="{D9723389-61BC-4465-A4FB-3455B8DDF504}"/>
          </ac:spMkLst>
        </pc:spChg>
        <pc:spChg chg="add del mod">
          <ac:chgData name="Annette Evans" userId="4c7834847881a8bb" providerId="LiveId" clId="{0E5ED6D7-8F96-4C2B-96AD-E0B176FB43D4}" dt="2021-03-21T14:01:34.762" v="4007"/>
          <ac:spMkLst>
            <pc:docMk/>
            <pc:sldMk cId="1921974350" sldId="267"/>
            <ac:spMk id="13" creationId="{4F177C7B-82CC-4C92-9DC2-99B516992DCF}"/>
          </ac:spMkLst>
        </pc:spChg>
        <pc:picChg chg="add mod ord">
          <ac:chgData name="Annette Evans" userId="4c7834847881a8bb" providerId="LiveId" clId="{0E5ED6D7-8F96-4C2B-96AD-E0B176FB43D4}" dt="2021-03-21T13:24:14.084" v="3867" actId="26606"/>
          <ac:picMkLst>
            <pc:docMk/>
            <pc:sldMk cId="1921974350" sldId="267"/>
            <ac:picMk id="10" creationId="{95BA0C04-2D33-4405-A773-5A4CB176C4F6}"/>
          </ac:picMkLst>
        </pc:picChg>
      </pc:sldChg>
      <pc:sldChg chg="addSp modSp add mod modNotesTx">
        <pc:chgData name="Annette Evans" userId="4c7834847881a8bb" providerId="LiveId" clId="{0E5ED6D7-8F96-4C2B-96AD-E0B176FB43D4}" dt="2021-03-23T13:32:58.974" v="5620" actId="20577"/>
        <pc:sldMkLst>
          <pc:docMk/>
          <pc:sldMk cId="3065209995" sldId="268"/>
        </pc:sldMkLst>
        <pc:spChg chg="mod">
          <ac:chgData name="Annette Evans" userId="4c7834847881a8bb" providerId="LiveId" clId="{0E5ED6D7-8F96-4C2B-96AD-E0B176FB43D4}" dt="2021-03-23T08:36:40.115" v="4249" actId="14100"/>
          <ac:spMkLst>
            <pc:docMk/>
            <pc:sldMk cId="3065209995" sldId="268"/>
            <ac:spMk id="2" creationId="{1EA42A2E-22F2-421C-8A20-5D146C18D175}"/>
          </ac:spMkLst>
        </pc:spChg>
        <pc:spChg chg="add mod">
          <ac:chgData name="Annette Evans" userId="4c7834847881a8bb" providerId="LiveId" clId="{0E5ED6D7-8F96-4C2B-96AD-E0B176FB43D4}" dt="2021-03-21T19:13:09.364" v="4095" actId="14100"/>
          <ac:spMkLst>
            <pc:docMk/>
            <pc:sldMk cId="3065209995" sldId="268"/>
            <ac:spMk id="3" creationId="{3AFE0CCD-2903-4492-B14D-C0A589BD36E6}"/>
          </ac:spMkLst>
        </pc:spChg>
        <pc:spChg chg="add mod">
          <ac:chgData name="Annette Evans" userId="4c7834847881a8bb" providerId="LiveId" clId="{0E5ED6D7-8F96-4C2B-96AD-E0B176FB43D4}" dt="2021-03-23T07:47:06.922" v="4190" actId="1076"/>
          <ac:spMkLst>
            <pc:docMk/>
            <pc:sldMk cId="3065209995" sldId="268"/>
            <ac:spMk id="5" creationId="{69EF0686-38BD-487C-B362-DB33E77499AF}"/>
          </ac:spMkLst>
        </pc:spChg>
        <pc:spChg chg="add mod">
          <ac:chgData name="Annette Evans" userId="4c7834847881a8bb" providerId="LiveId" clId="{0E5ED6D7-8F96-4C2B-96AD-E0B176FB43D4}" dt="2021-03-23T13:32:58.974" v="5620" actId="20577"/>
          <ac:spMkLst>
            <pc:docMk/>
            <pc:sldMk cId="3065209995" sldId="268"/>
            <ac:spMk id="6" creationId="{5C8516EF-F961-4C9B-8393-7832B218953E}"/>
          </ac:spMkLst>
        </pc:spChg>
        <pc:picChg chg="mod">
          <ac:chgData name="Annette Evans" userId="4c7834847881a8bb" providerId="LiveId" clId="{0E5ED6D7-8F96-4C2B-96AD-E0B176FB43D4}" dt="2021-03-23T08:36:48.276" v="4250" actId="14100"/>
          <ac:picMkLst>
            <pc:docMk/>
            <pc:sldMk cId="3065209995" sldId="268"/>
            <ac:picMk id="4" creationId="{D7488D89-D154-4EF3-8CD6-1BC8997BFEC1}"/>
          </ac:picMkLst>
        </pc:picChg>
      </pc:sldChg>
      <pc:sldChg chg="modSp add del mod">
        <pc:chgData name="Annette Evans" userId="4c7834847881a8bb" providerId="LiveId" clId="{0E5ED6D7-8F96-4C2B-96AD-E0B176FB43D4}" dt="2021-03-23T17:23:39.072" v="5712" actId="2696"/>
        <pc:sldMkLst>
          <pc:docMk/>
          <pc:sldMk cId="728354524" sldId="269"/>
        </pc:sldMkLst>
        <pc:spChg chg="mod">
          <ac:chgData name="Annette Evans" userId="4c7834847881a8bb" providerId="LiveId" clId="{0E5ED6D7-8F96-4C2B-96AD-E0B176FB43D4}" dt="2021-03-23T12:55:31.044" v="5194" actId="27636"/>
          <ac:spMkLst>
            <pc:docMk/>
            <pc:sldMk cId="728354524" sldId="269"/>
            <ac:spMk id="2" creationId="{1EA42A2E-22F2-421C-8A20-5D146C18D175}"/>
          </ac:spMkLst>
        </pc:spChg>
      </pc:sldChg>
      <pc:sldChg chg="addSp delSp modSp add mod ord">
        <pc:chgData name="Annette Evans" userId="4c7834847881a8bb" providerId="LiveId" clId="{0E5ED6D7-8F96-4C2B-96AD-E0B176FB43D4}" dt="2021-03-23T13:15:17.571" v="5323"/>
        <pc:sldMkLst>
          <pc:docMk/>
          <pc:sldMk cId="805627939" sldId="270"/>
        </pc:sldMkLst>
        <pc:spChg chg="mod">
          <ac:chgData name="Annette Evans" userId="4c7834847881a8bb" providerId="LiveId" clId="{0E5ED6D7-8F96-4C2B-96AD-E0B176FB43D4}" dt="2021-03-23T13:15:00.309" v="5315" actId="20577"/>
          <ac:spMkLst>
            <pc:docMk/>
            <pc:sldMk cId="805627939" sldId="270"/>
            <ac:spMk id="2" creationId="{1EA42A2E-22F2-421C-8A20-5D146C18D175}"/>
          </ac:spMkLst>
        </pc:spChg>
        <pc:spChg chg="add del mod">
          <ac:chgData name="Annette Evans" userId="4c7834847881a8bb" providerId="LiveId" clId="{0E5ED6D7-8F96-4C2B-96AD-E0B176FB43D4}" dt="2021-03-23T13:15:05.822" v="5317"/>
          <ac:spMkLst>
            <pc:docMk/>
            <pc:sldMk cId="805627939" sldId="270"/>
            <ac:spMk id="4" creationId="{C004F30C-45C5-4BCD-BB23-87192D2959A2}"/>
          </ac:spMkLst>
        </pc:spChg>
        <pc:spChg chg="add del mod">
          <ac:chgData name="Annette Evans" userId="4c7834847881a8bb" providerId="LiveId" clId="{0E5ED6D7-8F96-4C2B-96AD-E0B176FB43D4}" dt="2021-03-23T13:15:05.823" v="5319"/>
          <ac:spMkLst>
            <pc:docMk/>
            <pc:sldMk cId="805627939" sldId="270"/>
            <ac:spMk id="6" creationId="{84D9F7B8-E9A3-491C-9113-904419ED90E8}"/>
          </ac:spMkLst>
        </pc:spChg>
        <pc:picChg chg="add mod">
          <ac:chgData name="Annette Evans" userId="4c7834847881a8bb" providerId="LiveId" clId="{0E5ED6D7-8F96-4C2B-96AD-E0B176FB43D4}" dt="2021-03-23T13:14:22.323" v="5312" actId="1076"/>
          <ac:picMkLst>
            <pc:docMk/>
            <pc:sldMk cId="805627939" sldId="270"/>
            <ac:picMk id="8" creationId="{5AC0A6DA-06AF-40A4-82E8-2F0A38301AF9}"/>
          </ac:picMkLst>
        </pc:picChg>
      </pc:sldChg>
      <pc:sldChg chg="addSp delSp modSp add del mod">
        <pc:chgData name="Annette Evans" userId="4c7834847881a8bb" providerId="LiveId" clId="{0E5ED6D7-8F96-4C2B-96AD-E0B176FB43D4}" dt="2021-03-23T17:49:53.682" v="5797" actId="1076"/>
        <pc:sldMkLst>
          <pc:docMk/>
          <pc:sldMk cId="924805310" sldId="271"/>
        </pc:sldMkLst>
        <pc:spChg chg="del mod">
          <ac:chgData name="Annette Evans" userId="4c7834847881a8bb" providerId="LiveId" clId="{0E5ED6D7-8F96-4C2B-96AD-E0B176FB43D4}" dt="2021-03-23T17:44:04.065" v="5763" actId="21"/>
          <ac:spMkLst>
            <pc:docMk/>
            <pc:sldMk cId="924805310" sldId="271"/>
            <ac:spMk id="2" creationId="{1EA42A2E-22F2-421C-8A20-5D146C18D175}"/>
          </ac:spMkLst>
        </pc:spChg>
        <pc:spChg chg="del">
          <ac:chgData name="Annette Evans" userId="4c7834847881a8bb" providerId="LiveId" clId="{0E5ED6D7-8F96-4C2B-96AD-E0B176FB43D4}" dt="2021-03-23T17:44:19.843" v="5764" actId="478"/>
          <ac:spMkLst>
            <pc:docMk/>
            <pc:sldMk cId="924805310" sldId="271"/>
            <ac:spMk id="3" creationId="{5428E3A9-278E-47AF-B7B0-B5014A366ACD}"/>
          </ac:spMkLst>
        </pc:spChg>
        <pc:spChg chg="add del mod">
          <ac:chgData name="Annette Evans" userId="4c7834847881a8bb" providerId="LiveId" clId="{0E5ED6D7-8F96-4C2B-96AD-E0B176FB43D4}" dt="2021-03-23T17:43:54.835" v="5761" actId="767"/>
          <ac:spMkLst>
            <pc:docMk/>
            <pc:sldMk cId="924805310" sldId="271"/>
            <ac:spMk id="4" creationId="{1A7C85CE-6879-4D2D-8B62-B9D7FD993089}"/>
          </ac:spMkLst>
        </pc:spChg>
        <pc:spChg chg="mod">
          <ac:chgData name="Annette Evans" userId="4c7834847881a8bb" providerId="LiveId" clId="{0E5ED6D7-8F96-4C2B-96AD-E0B176FB43D4}" dt="2021-03-23T17:49:53.682" v="5797" actId="1076"/>
          <ac:spMkLst>
            <pc:docMk/>
            <pc:sldMk cId="924805310" sldId="271"/>
            <ac:spMk id="5" creationId="{56C2FD1A-E170-471C-A444-5CCA424D0FC0}"/>
          </ac:spMkLst>
        </pc:spChg>
        <pc:spChg chg="add mod">
          <ac:chgData name="Annette Evans" userId="4c7834847881a8bb" providerId="LiveId" clId="{0E5ED6D7-8F96-4C2B-96AD-E0B176FB43D4}" dt="2021-03-23T17:45:33.033" v="5783" actId="1076"/>
          <ac:spMkLst>
            <pc:docMk/>
            <pc:sldMk cId="924805310" sldId="271"/>
            <ac:spMk id="7" creationId="{DE885FAA-FD58-4936-9542-7858EC6EF4DA}"/>
          </ac:spMkLst>
        </pc:spChg>
        <pc:spChg chg="add mod">
          <ac:chgData name="Annette Evans" userId="4c7834847881a8bb" providerId="LiveId" clId="{0E5ED6D7-8F96-4C2B-96AD-E0B176FB43D4}" dt="2021-03-23T17:49:43.304" v="5796" actId="1076"/>
          <ac:spMkLst>
            <pc:docMk/>
            <pc:sldMk cId="924805310" sldId="271"/>
            <ac:spMk id="9" creationId="{BA48E03C-B238-4FAB-A481-F47B9B19E95D}"/>
          </ac:spMkLst>
        </pc:spChg>
        <pc:graphicFrameChg chg="mod modGraphic">
          <ac:chgData name="Annette Evans" userId="4c7834847881a8bb" providerId="LiveId" clId="{0E5ED6D7-8F96-4C2B-96AD-E0B176FB43D4}" dt="2021-03-23T17:24:46.586" v="5718" actId="14100"/>
          <ac:graphicFrameMkLst>
            <pc:docMk/>
            <pc:sldMk cId="924805310" sldId="271"/>
            <ac:graphicFrameMk id="6" creationId="{0095D743-C8F7-474B-9CDA-4BDD577A1145}"/>
          </ac:graphicFrameMkLst>
        </pc:graphicFrameChg>
        <pc:graphicFrameChg chg="mod modGraphic">
          <ac:chgData name="Annette Evans" userId="4c7834847881a8bb" providerId="LiveId" clId="{0E5ED6D7-8F96-4C2B-96AD-E0B176FB43D4}" dt="2021-03-23T17:40:30.396" v="5725" actId="14100"/>
          <ac:graphicFrameMkLst>
            <pc:docMk/>
            <pc:sldMk cId="924805310" sldId="271"/>
            <ac:graphicFrameMk id="7" creationId="{EE71B926-64AD-4255-93C2-A3C9AEE7D249}"/>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31220C-C6BB-464B-993C-0FDEE253E4BD}" type="datetimeFigureOut">
              <a:rPr lang="en-GB" smtClean="0"/>
              <a:t>15/03/2021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A140AE-E6A2-44EC-B5ED-6FF1D01CEE08}" type="slidenum">
              <a:rPr lang="en-GB" smtClean="0"/>
              <a:t>‹#›</a:t>
            </a:fld>
            <a:endParaRPr lang="en-GB"/>
          </a:p>
        </p:txBody>
      </p:sp>
    </p:spTree>
    <p:extLst>
      <p:ext uri="{BB962C8B-B14F-4D97-AF65-F5344CB8AC3E}">
        <p14:creationId xmlns:p14="http://schemas.microsoft.com/office/powerpoint/2010/main" val="2763959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1</a:t>
            </a:fld>
            <a:endParaRPr lang="en-GB"/>
          </a:p>
        </p:txBody>
      </p:sp>
    </p:spTree>
    <p:extLst>
      <p:ext uri="{BB962C8B-B14F-4D97-AF65-F5344CB8AC3E}">
        <p14:creationId xmlns:p14="http://schemas.microsoft.com/office/powerpoint/2010/main" val="1528535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2</a:t>
            </a:fld>
            <a:endParaRPr lang="en-GB"/>
          </a:p>
        </p:txBody>
      </p:sp>
    </p:spTree>
    <p:extLst>
      <p:ext uri="{BB962C8B-B14F-4D97-AF65-F5344CB8AC3E}">
        <p14:creationId xmlns:p14="http://schemas.microsoft.com/office/powerpoint/2010/main" val="2927244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3</a:t>
            </a:fld>
            <a:endParaRPr lang="en-GB"/>
          </a:p>
        </p:txBody>
      </p:sp>
    </p:spTree>
    <p:extLst>
      <p:ext uri="{BB962C8B-B14F-4D97-AF65-F5344CB8AC3E}">
        <p14:creationId xmlns:p14="http://schemas.microsoft.com/office/powerpoint/2010/main" val="2927244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4</a:t>
            </a:fld>
            <a:endParaRPr lang="en-GB"/>
          </a:p>
        </p:txBody>
      </p:sp>
    </p:spTree>
    <p:extLst>
      <p:ext uri="{BB962C8B-B14F-4D97-AF65-F5344CB8AC3E}">
        <p14:creationId xmlns:p14="http://schemas.microsoft.com/office/powerpoint/2010/main" val="4013972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5</a:t>
            </a:fld>
            <a:endParaRPr lang="en-GB"/>
          </a:p>
        </p:txBody>
      </p:sp>
    </p:spTree>
    <p:extLst>
      <p:ext uri="{BB962C8B-B14F-4D97-AF65-F5344CB8AC3E}">
        <p14:creationId xmlns:p14="http://schemas.microsoft.com/office/powerpoint/2010/main" val="443194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6</a:t>
            </a:fld>
            <a:endParaRPr lang="en-GB"/>
          </a:p>
        </p:txBody>
      </p:sp>
    </p:spTree>
    <p:extLst>
      <p:ext uri="{BB962C8B-B14F-4D97-AF65-F5344CB8AC3E}">
        <p14:creationId xmlns:p14="http://schemas.microsoft.com/office/powerpoint/2010/main" val="2927244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7</a:t>
            </a:fld>
            <a:endParaRPr lang="en-GB"/>
          </a:p>
        </p:txBody>
      </p:sp>
    </p:spTree>
    <p:extLst>
      <p:ext uri="{BB962C8B-B14F-4D97-AF65-F5344CB8AC3E}">
        <p14:creationId xmlns:p14="http://schemas.microsoft.com/office/powerpoint/2010/main" val="20933863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8</a:t>
            </a:fld>
            <a:endParaRPr lang="en-GB"/>
          </a:p>
        </p:txBody>
      </p:sp>
    </p:spTree>
    <p:extLst>
      <p:ext uri="{BB962C8B-B14F-4D97-AF65-F5344CB8AC3E}">
        <p14:creationId xmlns:p14="http://schemas.microsoft.com/office/powerpoint/2010/main" val="2087639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9</a:t>
            </a:fld>
            <a:endParaRPr lang="en-GB"/>
          </a:p>
        </p:txBody>
      </p:sp>
    </p:spTree>
    <p:extLst>
      <p:ext uri="{BB962C8B-B14F-4D97-AF65-F5344CB8AC3E}">
        <p14:creationId xmlns:p14="http://schemas.microsoft.com/office/powerpoint/2010/main" val="2927244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10</a:t>
            </a:fld>
            <a:endParaRPr lang="en-GB"/>
          </a:p>
        </p:txBody>
      </p:sp>
    </p:spTree>
    <p:extLst>
      <p:ext uri="{BB962C8B-B14F-4D97-AF65-F5344CB8AC3E}">
        <p14:creationId xmlns:p14="http://schemas.microsoft.com/office/powerpoint/2010/main" val="3221219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11</a:t>
            </a:fld>
            <a:endParaRPr lang="en-GB"/>
          </a:p>
        </p:txBody>
      </p:sp>
    </p:spTree>
    <p:extLst>
      <p:ext uri="{BB962C8B-B14F-4D97-AF65-F5344CB8AC3E}">
        <p14:creationId xmlns:p14="http://schemas.microsoft.com/office/powerpoint/2010/main" val="443194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12</a:t>
            </a:fld>
            <a:endParaRPr lang="en-GB"/>
          </a:p>
        </p:txBody>
      </p:sp>
    </p:spTree>
    <p:extLst>
      <p:ext uri="{BB962C8B-B14F-4D97-AF65-F5344CB8AC3E}">
        <p14:creationId xmlns:p14="http://schemas.microsoft.com/office/powerpoint/2010/main" val="3221219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A140AE-E6A2-44EC-B5ED-6FF1D01CEE08}" type="slidenum">
              <a:rPr lang="en-GB" smtClean="0"/>
              <a:t>13</a:t>
            </a:fld>
            <a:endParaRPr lang="en-GB"/>
          </a:p>
        </p:txBody>
      </p:sp>
    </p:spTree>
    <p:extLst>
      <p:ext uri="{BB962C8B-B14F-4D97-AF65-F5344CB8AC3E}">
        <p14:creationId xmlns:p14="http://schemas.microsoft.com/office/powerpoint/2010/main" val="3221219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3/15/2021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3/15/2021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3/15/2021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3/15/2021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baatn.org.uk/the-challenge-of-racism-therapeutic-process/#!event-register/2021/5/1/online-training-the-challenge-of-racism-in-therapeutic-practice" TargetMode="External"/><Relationship Id="rId13" Type="http://schemas.openxmlformats.org/officeDocument/2006/relationships/hyperlink" Target="https://www.bacp.co.uk/bacp-journals/therapy-today/2020/october-2020/articles/reactions/" TargetMode="External"/><Relationship Id="rId3" Type="http://schemas.openxmlformats.org/officeDocument/2006/relationships/hyperlink" Target="https://behaviortherapist.com/A-statement-in-response-to-the-victims-of-racist-violence-and-police-brutality/" TargetMode="External"/><Relationship Id="rId7" Type="http://schemas.openxmlformats.org/officeDocument/2006/relationships/hyperlink" Target="https://www.psychotherapynetworker.org/magazine/article/2488/race-and-healing" TargetMode="External"/><Relationship Id="rId12" Type="http://schemas.openxmlformats.org/officeDocument/2006/relationships/hyperlink" Target="https://www.bacp.co.uk/media/3103/bacp-ethical-framework-for-the-counselling-professions-2018.pdf"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bbc.co.uk/newsround/52965984" TargetMode="External"/><Relationship Id="rId11" Type="http://schemas.openxmlformats.org/officeDocument/2006/relationships/hyperlink" Target="https://talkchanges.org.uk/" TargetMode="External"/><Relationship Id="rId5" Type="http://schemas.openxmlformats.org/officeDocument/2006/relationships/hyperlink" Target="https://www.gov.uk/government/statistics/hate-crime-england-and-wales-2019-to-2020/hate-crime-england-and-wales-2019-to-2020" TargetMode="External"/><Relationship Id="rId10" Type="http://schemas.openxmlformats.org/officeDocument/2006/relationships/hyperlink" Target="https://hivelife.com/safe-space/" TargetMode="External"/><Relationship Id="rId4" Type="http://schemas.openxmlformats.org/officeDocument/2006/relationships/hyperlink" Target="https://www.legislation.gov.uk/ukpga/2010/15/section/9" TargetMode="External"/><Relationship Id="rId9" Type="http://schemas.openxmlformats.org/officeDocument/2006/relationships/hyperlink" Target="https://www.markletic.com/blog/how-to-host-a-virtual-roundtable-discussion-that-converts/" TargetMode="External"/><Relationship Id="rId14" Type="http://schemas.openxmlformats.org/officeDocument/2006/relationships/hyperlink" Target="https://www.psychologytoday.com/za/articles/202008/how-talk-about-race-your-therapy-cli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6" name="Picture 5" descr="A group of hands raised&#10;&#10;Description automatically generated with low confidence">
            <a:extLst>
              <a:ext uri="{FF2B5EF4-FFF2-40B4-BE49-F238E27FC236}">
                <a16:creationId xmlns:a16="http://schemas.microsoft.com/office/drawing/2014/main" id="{ED9A3767-6E96-49CD-AAFB-57E28B5EDA42}"/>
              </a:ext>
            </a:extLst>
          </p:cNvPr>
          <p:cNvPicPr>
            <a:picLocks noChangeAspect="1"/>
          </p:cNvPicPr>
          <p:nvPr/>
        </p:nvPicPr>
        <p:blipFill rotWithShape="1">
          <a:blip r:embed="rId3"/>
          <a:srcRect t="21846" b="16287"/>
          <a:stretch/>
        </p:blipFill>
        <p:spPr>
          <a:xfrm>
            <a:off x="20" y="10"/>
            <a:ext cx="12191980" cy="4242806"/>
          </a:xfrm>
          <a:prstGeom prst="rect">
            <a:avLst/>
          </a:prstGeom>
        </p:spPr>
      </p:pic>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a:off x="1361049" y="3439551"/>
            <a:ext cx="8991600" cy="2432224"/>
          </a:xfrm>
        </p:spPr>
        <p:txBody>
          <a:bodyPr>
            <a:normAutofit/>
          </a:bodyPr>
          <a:lstStyle/>
          <a:p>
            <a:r>
              <a:rPr lang="en-GB" sz="2000" b="1" cap="none" dirty="0">
                <a:latin typeface="Times New Roman" panose="02020603050405020304" pitchFamily="18" charset="0"/>
                <a:cs typeface="Times New Roman" panose="02020603050405020304" pitchFamily="18" charset="0"/>
              </a:rPr>
              <a:t>Counselling Specialisms and Populations</a:t>
            </a:r>
            <a:br>
              <a:rPr lang="en-GB" sz="2000" b="1" cap="none" dirty="0">
                <a:latin typeface="Times New Roman" panose="02020603050405020304" pitchFamily="18" charset="0"/>
                <a:cs typeface="Times New Roman" panose="02020603050405020304" pitchFamily="18" charset="0"/>
              </a:rPr>
            </a:br>
            <a:r>
              <a:rPr lang="en-GB" sz="1800" b="1" cap="none" dirty="0">
                <a:latin typeface="Times New Roman" panose="02020603050405020304" pitchFamily="18" charset="0"/>
                <a:cs typeface="Times New Roman" panose="02020603050405020304" pitchFamily="18" charset="0"/>
              </a:rPr>
              <a:t>ECHC6002</a:t>
            </a:r>
            <a:br>
              <a:rPr lang="en-GB" sz="2000" b="1" cap="none" dirty="0">
                <a:latin typeface="Times New Roman" panose="02020603050405020304" pitchFamily="18" charset="0"/>
                <a:cs typeface="Times New Roman" panose="02020603050405020304" pitchFamily="18" charset="0"/>
              </a:rPr>
            </a:br>
            <a:br>
              <a:rPr lang="en-GB" sz="2400" b="1" cap="none" dirty="0">
                <a:latin typeface="Times New Roman" panose="02020603050405020304" pitchFamily="18" charset="0"/>
                <a:cs typeface="Times New Roman" panose="02020603050405020304" pitchFamily="18" charset="0"/>
              </a:rPr>
            </a:br>
            <a:r>
              <a:rPr lang="en-GB" sz="3200" b="1" cap="none" dirty="0">
                <a:latin typeface="Times New Roman" panose="02020603050405020304" pitchFamily="18" charset="0"/>
                <a:cs typeface="Times New Roman" panose="02020603050405020304" pitchFamily="18" charset="0"/>
              </a:rPr>
              <a:t>Racism in the counselling room.</a:t>
            </a:r>
            <a:endParaRPr lang="en-GB" sz="3200" b="1" cap="none" dirty="0"/>
          </a:p>
        </p:txBody>
      </p:sp>
      <p:sp>
        <p:nvSpPr>
          <p:cNvPr id="5" name="TextBox 4">
            <a:extLst>
              <a:ext uri="{FF2B5EF4-FFF2-40B4-BE49-F238E27FC236}">
                <a16:creationId xmlns:a16="http://schemas.microsoft.com/office/drawing/2014/main" id="{714DCA41-264F-473C-A1E6-80F59AAEB45C}"/>
              </a:ext>
            </a:extLst>
          </p:cNvPr>
          <p:cNvSpPr txBox="1"/>
          <p:nvPr/>
        </p:nvSpPr>
        <p:spPr>
          <a:xfrm>
            <a:off x="1205948" y="4041913"/>
            <a:ext cx="1550504"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82E20068-44A4-4FB7-B1F2-4746EEBA2032}"/>
              </a:ext>
            </a:extLst>
          </p:cNvPr>
          <p:cNvSpPr txBox="1"/>
          <p:nvPr/>
        </p:nvSpPr>
        <p:spPr>
          <a:xfrm>
            <a:off x="9420665" y="6422827"/>
            <a:ext cx="2771335"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Annette Evans 1809565</a:t>
            </a:r>
          </a:p>
        </p:txBody>
      </p:sp>
      <p:sp>
        <p:nvSpPr>
          <p:cNvPr id="9" name="TextBox 8">
            <a:extLst>
              <a:ext uri="{FF2B5EF4-FFF2-40B4-BE49-F238E27FC236}">
                <a16:creationId xmlns:a16="http://schemas.microsoft.com/office/drawing/2014/main" id="{AFD3FE09-16BA-4CDF-8C30-44BC84B8F65D}"/>
              </a:ext>
            </a:extLst>
          </p:cNvPr>
          <p:cNvSpPr txBox="1"/>
          <p:nvPr/>
        </p:nvSpPr>
        <p:spPr>
          <a:xfrm>
            <a:off x="10391335" y="4290907"/>
            <a:ext cx="180066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CBT Counselling Centre</a:t>
            </a:r>
          </a:p>
        </p:txBody>
      </p:sp>
    </p:spTree>
    <p:extLst>
      <p:ext uri="{BB962C8B-B14F-4D97-AF65-F5344CB8AC3E}">
        <p14:creationId xmlns:p14="http://schemas.microsoft.com/office/powerpoint/2010/main" val="3934672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group of men holding signs&#10;&#10;Description automatically generated with low confidence">
            <a:extLst>
              <a:ext uri="{FF2B5EF4-FFF2-40B4-BE49-F238E27FC236}">
                <a16:creationId xmlns:a16="http://schemas.microsoft.com/office/drawing/2014/main" id="{95BA0C04-2D33-4405-A773-5A4CB176C4F6}"/>
              </a:ext>
            </a:extLst>
          </p:cNvPr>
          <p:cNvPicPr>
            <a:picLocks noChangeAspect="1"/>
          </p:cNvPicPr>
          <p:nvPr/>
        </p:nvPicPr>
        <p:blipFill rotWithShape="1">
          <a:blip r:embed="rId3">
            <a:alphaModFix amt="40000"/>
          </a:blip>
          <a:srcRect/>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65CC83E3-49CB-4D26-8AE2-DC0423023D16}"/>
              </a:ext>
            </a:extLst>
          </p:cNvPr>
          <p:cNvSpPr>
            <a:spLocks noGrp="1"/>
          </p:cNvSpPr>
          <p:nvPr>
            <p:ph type="subTitle" idx="1"/>
          </p:nvPr>
        </p:nvSpPr>
        <p:spPr>
          <a:xfrm>
            <a:off x="2695194" y="4352544"/>
            <a:ext cx="6801612" cy="1239894"/>
          </a:xfrm>
        </p:spPr>
        <p:txBody>
          <a:bodyPr>
            <a:normAutofit/>
          </a:bodyPr>
          <a:lstStyle/>
          <a:p>
            <a:pPr>
              <a:lnSpc>
                <a:spcPct val="90000"/>
              </a:lnSpc>
            </a:pPr>
            <a:endParaRPr lang="en-GB" sz="1700">
              <a:solidFill>
                <a:schemeClr val="tx1"/>
              </a:solidFill>
              <a:latin typeface="Times New Roman" panose="02020603050405020304" pitchFamily="18" charset="0"/>
              <a:cs typeface="Times New Roman" panose="02020603050405020304" pitchFamily="18" charset="0"/>
            </a:endParaRPr>
          </a:p>
          <a:p>
            <a:pPr>
              <a:lnSpc>
                <a:spcPct val="90000"/>
              </a:lnSpc>
            </a:pPr>
            <a:br>
              <a:rPr lang="en-GB" sz="1700">
                <a:solidFill>
                  <a:schemeClr val="tx1"/>
                </a:solidFill>
              </a:rPr>
            </a:br>
            <a:br>
              <a:rPr lang="en-GB" sz="1700">
                <a:solidFill>
                  <a:schemeClr val="tx1"/>
                </a:solidFill>
              </a:rPr>
            </a:br>
            <a:endParaRPr lang="en-GB" sz="170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7B31A6B-CCE1-4175-AE54-FF66676EC729}"/>
              </a:ext>
            </a:extLst>
          </p:cNvPr>
          <p:cNvSpPr txBox="1"/>
          <p:nvPr/>
        </p:nvSpPr>
        <p:spPr>
          <a:xfrm>
            <a:off x="9408693" y="768186"/>
            <a:ext cx="2671011" cy="3847207"/>
          </a:xfrm>
          <a:prstGeom prst="rect">
            <a:avLst/>
          </a:prstGeom>
          <a:noFill/>
        </p:spPr>
        <p:txBody>
          <a:bodyPr wrap="square" rtlCol="0">
            <a:spAutoFit/>
          </a:bodyPr>
          <a:lstStyle/>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r>
              <a:rPr lang="en-GB" dirty="0"/>
              <a:t>                          </a:t>
            </a:r>
          </a:p>
          <a:p>
            <a:pPr>
              <a:spcAft>
                <a:spcPts val="600"/>
              </a:spcAft>
            </a:pPr>
            <a:r>
              <a:rPr lang="en-GB" dirty="0"/>
              <a:t>                          </a:t>
            </a:r>
          </a:p>
          <a:p>
            <a:pPr>
              <a:spcAft>
                <a:spcPts val="600"/>
              </a:spcAft>
            </a:pPr>
            <a:endParaRPr lang="en-GB" dirty="0"/>
          </a:p>
          <a:p>
            <a:pPr algn="r">
              <a:spcAft>
                <a:spcPts val="600"/>
              </a:spcAft>
            </a:pPr>
            <a:r>
              <a:rPr lang="en-GB" sz="1400" dirty="0">
                <a:latin typeface="Times New Roman" panose="02020603050405020304" pitchFamily="18" charset="0"/>
                <a:cs typeface="Times New Roman" panose="02020603050405020304" pitchFamily="18" charset="0"/>
              </a:rPr>
              <a:t>                                                                         </a:t>
            </a:r>
          </a:p>
        </p:txBody>
      </p:sp>
      <p:sp>
        <p:nvSpPr>
          <p:cNvPr id="8" name="TextBox 7">
            <a:extLst>
              <a:ext uri="{FF2B5EF4-FFF2-40B4-BE49-F238E27FC236}">
                <a16:creationId xmlns:a16="http://schemas.microsoft.com/office/drawing/2014/main" id="{CB046C78-F151-4768-8E4D-8943C30E53FF}"/>
              </a:ext>
            </a:extLst>
          </p:cNvPr>
          <p:cNvSpPr txBox="1"/>
          <p:nvPr/>
        </p:nvSpPr>
        <p:spPr>
          <a:xfrm>
            <a:off x="10503568" y="6376737"/>
            <a:ext cx="1576137" cy="276999"/>
          </a:xfrm>
          <a:prstGeom prst="rect">
            <a:avLst/>
          </a:prstGeom>
          <a:noFill/>
        </p:spPr>
        <p:txBody>
          <a:bodyPr wrap="square" rtlCol="0">
            <a:spAutoFit/>
          </a:bodyPr>
          <a:lstStyle/>
          <a:p>
            <a:pPr>
              <a:spcAft>
                <a:spcPts val="6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1809565</a:t>
            </a:r>
            <a:endParaRPr lang="en-GB" sz="1200" dirty="0"/>
          </a:p>
        </p:txBody>
      </p:sp>
      <p:sp>
        <p:nvSpPr>
          <p:cNvPr id="6" name="TextBox 5">
            <a:extLst>
              <a:ext uri="{FF2B5EF4-FFF2-40B4-BE49-F238E27FC236}">
                <a16:creationId xmlns:a16="http://schemas.microsoft.com/office/drawing/2014/main" id="{32467933-F0D1-4842-84B7-538B89325971}"/>
              </a:ext>
            </a:extLst>
          </p:cNvPr>
          <p:cNvSpPr txBox="1"/>
          <p:nvPr/>
        </p:nvSpPr>
        <p:spPr>
          <a:xfrm>
            <a:off x="1010653" y="718880"/>
            <a:ext cx="10495428" cy="375552"/>
          </a:xfrm>
          <a:prstGeom prst="rect">
            <a:avLst/>
          </a:prstGeom>
          <a:noFill/>
        </p:spPr>
        <p:txBody>
          <a:bodyPr wrap="square" rtlCol="0">
            <a:spAutoFit/>
          </a:bodyPr>
          <a:lstStyle/>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C43E1AB-3922-498F-B27F-303B32071CD7}"/>
              </a:ext>
            </a:extLst>
          </p:cNvPr>
          <p:cNvSpPr txBox="1"/>
          <p:nvPr/>
        </p:nvSpPr>
        <p:spPr>
          <a:xfrm>
            <a:off x="1219141" y="1430062"/>
            <a:ext cx="9753717" cy="4946675"/>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‘race’ is one of the ‘protected characteristics’ under the Equality and Human Rights Act 2010</a:t>
            </a:r>
            <a:r>
              <a:rPr lang="en-GB" sz="2000" dirty="0">
                <a:latin typeface="Georgia Pro Light" panose="02040302050405020303" pitchFamily="18"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‘Nobody is born racist’ according to the (SRTRC), they go onto say ‘things that   influence people to act out or say racist things’, are:</a:t>
            </a:r>
          </a:p>
          <a:p>
            <a:pPr marL="342900" lvl="0" indent="-342900">
              <a:lnSpc>
                <a:spcPct val="107000"/>
              </a:lnSpc>
              <a:buFont typeface="Symbol" panose="05050102010706020507" pitchFamily="18" charset="2"/>
              <a:buChar char=""/>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Their experience in life,</a:t>
            </a:r>
          </a:p>
          <a:p>
            <a:pPr marL="342900" lvl="0" indent="-342900">
              <a:lnSpc>
                <a:spcPct val="107000"/>
              </a:lnSpc>
              <a:buFont typeface="Symbol" panose="05050102010706020507" pitchFamily="18" charset="2"/>
              <a:buChar char=""/>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The people they interact with, or</a:t>
            </a:r>
          </a:p>
          <a:p>
            <a:pPr marL="342900" lvl="0" indent="-342900">
              <a:lnSpc>
                <a:spcPct val="107000"/>
              </a:lnSpc>
              <a:spcAft>
                <a:spcPts val="800"/>
              </a:spcAft>
              <a:buFont typeface="Symbol" panose="05050102010706020507" pitchFamily="18" charset="2"/>
              <a:buChar char=""/>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The society in which they grew up in. </a:t>
            </a:r>
            <a:endParaRPr lang="en-GB" sz="2000" dirty="0">
              <a:latin typeface="Georgia Pro Light" panose="02040302050405020303"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between 2019 – 2020 there were almost 105,090 hate crimes in the United Kingdom. That is 8% more than the year before. </a:t>
            </a:r>
            <a:r>
              <a:rPr lang="en-GB" sz="2000" dirty="0">
                <a:solidFill>
                  <a:srgbClr val="000000"/>
                </a:solidFill>
                <a:effectLst/>
                <a:latin typeface="Georgia Pro Light" panose="02040302050405020303" pitchFamily="18" charset="0"/>
                <a:ea typeface="Calibri" panose="020F0502020204030204" pitchFamily="34" charset="0"/>
                <a:cs typeface="Times New Roman" panose="02020603050405020304" pitchFamily="18" charset="0"/>
              </a:rPr>
              <a:t> </a:t>
            </a:r>
            <a:endParaRPr lang="en-GB" sz="2000" dirty="0">
              <a:effectLst/>
              <a:latin typeface="Georgia Pro Light" panose="02040302050405020303"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E8B98613-186F-4E88-A3A5-8875FC9FC3BB}"/>
              </a:ext>
            </a:extLst>
          </p:cNvPr>
          <p:cNvSpPr txBox="1"/>
          <p:nvPr/>
        </p:nvSpPr>
        <p:spPr>
          <a:xfrm>
            <a:off x="2177716" y="2045368"/>
            <a:ext cx="883117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9219743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5CC83E3-49CB-4D26-8AE2-DC0423023D16}"/>
              </a:ext>
            </a:extLst>
          </p:cNvPr>
          <p:cNvSpPr>
            <a:spLocks noGrp="1"/>
          </p:cNvSpPr>
          <p:nvPr>
            <p:ph type="subTitle" idx="1"/>
          </p:nvPr>
        </p:nvSpPr>
        <p:spPr>
          <a:xfrm>
            <a:off x="2695194" y="3429000"/>
            <a:ext cx="6801612" cy="2438400"/>
          </a:xfrm>
        </p:spPr>
        <p:txBody>
          <a:bodyPr>
            <a:normAutofit fontScale="77500" lnSpcReduction="20000"/>
          </a:bodyPr>
          <a:lstStyle/>
          <a:p>
            <a:endParaRPr lang="en-GB" sz="5400" dirty="0">
              <a:latin typeface="Times New Roman" panose="02020603050405020304" pitchFamily="18" charset="0"/>
              <a:cs typeface="Times New Roman" panose="02020603050405020304" pitchFamily="18" charset="0"/>
            </a:endParaRPr>
          </a:p>
          <a:p>
            <a:br>
              <a:rPr lang="en-GB" sz="5400" dirty="0"/>
            </a:br>
            <a:br>
              <a:rPr lang="en-GB" sz="5400" dirty="0"/>
            </a:br>
            <a:endParaRPr lang="en-GB" sz="54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1D3F885-72F5-4F36-BBA3-F76B0555010A}"/>
              </a:ext>
            </a:extLst>
          </p:cNvPr>
          <p:cNvSpPr txBox="1"/>
          <p:nvPr/>
        </p:nvSpPr>
        <p:spPr>
          <a:xfrm>
            <a:off x="421226" y="1369014"/>
            <a:ext cx="4535785" cy="461665"/>
          </a:xfrm>
          <a:prstGeom prst="rect">
            <a:avLst/>
          </a:prstGeom>
          <a:noFill/>
        </p:spPr>
        <p:txBody>
          <a:bodyPr wrap="square" rtlCol="0">
            <a:spAutoFit/>
          </a:bodyPr>
          <a:lstStyle/>
          <a:p>
            <a:r>
              <a:rPr lang="en-GB" sz="2400" b="1" cap="none" dirty="0">
                <a:latin typeface="Georgia Pro Light" panose="02040302050405020303" pitchFamily="18" charset="0"/>
                <a:cs typeface="Times New Roman" panose="02020603050405020304" pitchFamily="18" charset="0"/>
              </a:rPr>
              <a:t>Ethical Dilemma</a:t>
            </a:r>
            <a:endParaRPr lang="en-GB" sz="2400" dirty="0">
              <a:latin typeface="Georgia Pro Light" panose="02040302050405020303" pitchFamily="18" charset="0"/>
            </a:endParaRPr>
          </a:p>
        </p:txBody>
      </p:sp>
      <p:sp>
        <p:nvSpPr>
          <p:cNvPr id="4" name="TextBox 3">
            <a:extLst>
              <a:ext uri="{FF2B5EF4-FFF2-40B4-BE49-F238E27FC236}">
                <a16:creationId xmlns:a16="http://schemas.microsoft.com/office/drawing/2014/main" id="{57799751-6B5C-4250-8A2F-40702EC10791}"/>
              </a:ext>
            </a:extLst>
          </p:cNvPr>
          <p:cNvSpPr txBox="1"/>
          <p:nvPr/>
        </p:nvSpPr>
        <p:spPr>
          <a:xfrm>
            <a:off x="84340" y="2136986"/>
            <a:ext cx="9324353" cy="4895507"/>
          </a:xfrm>
          <a:prstGeom prst="rect">
            <a:avLst/>
          </a:prstGeom>
          <a:noFill/>
        </p:spPr>
        <p:txBody>
          <a:bodyPr wrap="square" rtlCol="0">
            <a:spAutoFit/>
          </a:bodyPr>
          <a:lstStyle/>
          <a:p>
            <a:pPr>
              <a:lnSpc>
                <a:spcPct val="107000"/>
              </a:lnSpc>
              <a:spcAft>
                <a:spcPts val="800"/>
              </a:spcAft>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Whilst training in placement, the trainee begins counselling a particularly challenging young client who holds significantly racist views, which he talks about in therapy, however, overtime he begins to question these views. In the previous sessions, whilst building a therapeutic relationship the trainee found it a struggle to not only hearing what was being said as well as keeping up the ‘unconditional positive regard’ but also the urge to challenge these views. The trainee’s previous placement had been in groupwork, with domestic violent perpetrators where constructive but direct challenges were an everyday occurrence, but felt he had to hold back from doing </a:t>
            </a:r>
            <a:r>
              <a:rPr lang="en-GB" sz="2000" dirty="0">
                <a:latin typeface="Georgia Pro Light" panose="02040302050405020303" pitchFamily="18" charset="0"/>
                <a:ea typeface="Calibri" panose="020F0502020204030204" pitchFamily="34" charset="0"/>
                <a:cs typeface="Times New Roman" panose="02020603050405020304" pitchFamily="18" charset="0"/>
              </a:rPr>
              <a:t>the same </a:t>
            </a: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with this client, </a:t>
            </a:r>
            <a:r>
              <a:rPr lang="en-GB" sz="2000" dirty="0">
                <a:effectLst/>
                <a:latin typeface="Georgia Pro Light" panose="02040302050405020303" pitchFamily="18" charset="0"/>
                <a:ea typeface="Calibri" panose="020F0502020204030204" pitchFamily="34" charset="0"/>
              </a:rPr>
              <a:t>who was being seen in a counselling setting. This has left him to think about how, in the future, he can hold the balance between challenging racist views and giving unconditional positive regard,’ </a:t>
            </a:r>
            <a:endParaRPr lang="en-GB" sz="2000" dirty="0">
              <a:effectLst/>
              <a:latin typeface="Georgia Pro Light" panose="02040302050405020303"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7B31A6B-CCE1-4175-AE54-FF66676EC729}"/>
              </a:ext>
            </a:extLst>
          </p:cNvPr>
          <p:cNvSpPr txBox="1"/>
          <p:nvPr/>
        </p:nvSpPr>
        <p:spPr>
          <a:xfrm>
            <a:off x="9408693" y="768186"/>
            <a:ext cx="2671011" cy="3508653"/>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r>
              <a:rPr lang="en-GB" dirty="0"/>
              <a:t>                          </a:t>
            </a:r>
          </a:p>
          <a:p>
            <a:endParaRPr lang="en-GB" dirty="0"/>
          </a:p>
          <a:p>
            <a:pPr algn="r"/>
            <a:r>
              <a:rPr lang="en-GB" sz="1400" dirty="0">
                <a:latin typeface="Times New Roman" panose="02020603050405020304" pitchFamily="18" charset="0"/>
                <a:cs typeface="Times New Roman" panose="02020603050405020304" pitchFamily="18" charset="0"/>
              </a:rPr>
              <a:t>                                                                         Psychotherapy</a:t>
            </a:r>
          </a:p>
          <a:p>
            <a:pPr algn="r"/>
            <a:r>
              <a:rPr lang="en-GB" sz="1400" dirty="0">
                <a:latin typeface="Times New Roman" panose="02020603050405020304" pitchFamily="18" charset="0"/>
                <a:cs typeface="Times New Roman" panose="02020603050405020304" pitchFamily="18" charset="0"/>
              </a:rPr>
              <a:t>Networker</a:t>
            </a:r>
          </a:p>
        </p:txBody>
      </p:sp>
      <p:sp>
        <p:nvSpPr>
          <p:cNvPr id="8" name="TextBox 7">
            <a:extLst>
              <a:ext uri="{FF2B5EF4-FFF2-40B4-BE49-F238E27FC236}">
                <a16:creationId xmlns:a16="http://schemas.microsoft.com/office/drawing/2014/main" id="{CB046C78-F151-4768-8E4D-8943C30E53FF}"/>
              </a:ext>
            </a:extLst>
          </p:cNvPr>
          <p:cNvSpPr txBox="1"/>
          <p:nvPr/>
        </p:nvSpPr>
        <p:spPr>
          <a:xfrm>
            <a:off x="10503568" y="6376737"/>
            <a:ext cx="1576137" cy="276999"/>
          </a:xfrm>
          <a:prstGeom prst="rect">
            <a:avLst/>
          </a:prstGeom>
          <a:noFill/>
        </p:spPr>
        <p:txBody>
          <a:bodyPr wrap="square" rtlCol="0">
            <a:spAutoFit/>
          </a:bodyPr>
          <a:lstStyle/>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1809565</a:t>
            </a:r>
            <a:endParaRPr lang="en-GB" sz="1200" dirty="0"/>
          </a:p>
        </p:txBody>
      </p:sp>
      <p:pic>
        <p:nvPicPr>
          <p:cNvPr id="10" name="Picture 9">
            <a:extLst>
              <a:ext uri="{FF2B5EF4-FFF2-40B4-BE49-F238E27FC236}">
                <a16:creationId xmlns:a16="http://schemas.microsoft.com/office/drawing/2014/main" id="{93A4D8F9-E8EA-49A5-B7D2-EC4547191741}"/>
              </a:ext>
            </a:extLst>
          </p:cNvPr>
          <p:cNvPicPr>
            <a:picLocks noChangeAspect="1"/>
          </p:cNvPicPr>
          <p:nvPr/>
        </p:nvPicPr>
        <p:blipFill>
          <a:blip r:embed="rId3"/>
          <a:stretch>
            <a:fillRect/>
          </a:stretch>
        </p:blipFill>
        <p:spPr>
          <a:xfrm>
            <a:off x="9276347" y="1098883"/>
            <a:ext cx="2803357" cy="2438401"/>
          </a:xfrm>
          <a:prstGeom prst="rect">
            <a:avLst/>
          </a:prstGeom>
        </p:spPr>
      </p:pic>
    </p:spTree>
    <p:extLst>
      <p:ext uri="{BB962C8B-B14F-4D97-AF65-F5344CB8AC3E}">
        <p14:creationId xmlns:p14="http://schemas.microsoft.com/office/powerpoint/2010/main" val="3941605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rot="5400000">
            <a:off x="6804639" y="2196424"/>
            <a:ext cx="6472989" cy="2585476"/>
          </a:xfrm>
        </p:spPr>
        <p:txBody>
          <a:bodyPr>
            <a:normAutofit fontScale="90000"/>
          </a:bodyPr>
          <a:lstStyle/>
          <a:p>
            <a:pPr algn="l"/>
            <a:br>
              <a:rPr lang="en-GB" sz="4000"/>
            </a:br>
            <a:br>
              <a:rPr lang="en-GB" sz="4000"/>
            </a:br>
            <a:br>
              <a:rPr lang="en-GB" sz="4000"/>
            </a:br>
            <a:br>
              <a:rPr lang="en-GB"/>
            </a:br>
            <a:endParaRPr lang="en-GB" dirty="0"/>
          </a:p>
        </p:txBody>
      </p:sp>
      <p:pic>
        <p:nvPicPr>
          <p:cNvPr id="4" name="Picture 3" descr="A picture containing text, row, lined, book&#10;&#10;Description automatically generated">
            <a:extLst>
              <a:ext uri="{FF2B5EF4-FFF2-40B4-BE49-F238E27FC236}">
                <a16:creationId xmlns:a16="http://schemas.microsoft.com/office/drawing/2014/main" id="{D7488D89-D154-4EF3-8CD6-1BC8997BFEC1}"/>
              </a:ext>
            </a:extLst>
          </p:cNvPr>
          <p:cNvPicPr>
            <a:picLocks noChangeAspect="1"/>
          </p:cNvPicPr>
          <p:nvPr/>
        </p:nvPicPr>
        <p:blipFill>
          <a:blip r:embed="rId3"/>
          <a:stretch>
            <a:fillRect/>
          </a:stretch>
        </p:blipFill>
        <p:spPr>
          <a:xfrm rot="5400000">
            <a:off x="6744477" y="2196424"/>
            <a:ext cx="6593312" cy="2585477"/>
          </a:xfrm>
          <a:prstGeom prst="rect">
            <a:avLst/>
          </a:prstGeom>
        </p:spPr>
      </p:pic>
      <p:sp>
        <p:nvSpPr>
          <p:cNvPr id="3" name="TextBox 2">
            <a:extLst>
              <a:ext uri="{FF2B5EF4-FFF2-40B4-BE49-F238E27FC236}">
                <a16:creationId xmlns:a16="http://schemas.microsoft.com/office/drawing/2014/main" id="{FB31C562-A53C-44A2-8C8D-E37230A82AF4}"/>
              </a:ext>
            </a:extLst>
          </p:cNvPr>
          <p:cNvSpPr txBox="1"/>
          <p:nvPr/>
        </p:nvSpPr>
        <p:spPr>
          <a:xfrm>
            <a:off x="5636794" y="2971800"/>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CA76F74D-81B9-44EE-AE77-1447B14D3BF9}"/>
              </a:ext>
            </a:extLst>
          </p:cNvPr>
          <p:cNvSpPr txBox="1"/>
          <p:nvPr/>
        </p:nvSpPr>
        <p:spPr>
          <a:xfrm>
            <a:off x="397042" y="906371"/>
            <a:ext cx="7519737" cy="5672579"/>
          </a:xfrm>
          <a:prstGeom prst="rect">
            <a:avLst/>
          </a:prstGeom>
          <a:noFill/>
        </p:spPr>
        <p:txBody>
          <a:bodyPr wrap="square" rtlCol="0">
            <a:spAutoFit/>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Georgia Pro Light" panose="02040302050405020303" pitchFamily="18" charset="0"/>
                <a:ea typeface="Calibri" panose="020F0502020204030204" pitchFamily="34" charset="0"/>
                <a:cs typeface="Times New Roman" panose="02020603050405020304" pitchFamily="18" charset="0"/>
              </a:rPr>
              <a:t>Personal biases:</a:t>
            </a:r>
          </a:p>
          <a:p>
            <a:pPr>
              <a:lnSpc>
                <a:spcPct val="107000"/>
              </a:lnSpc>
              <a:spcAft>
                <a:spcPts val="800"/>
              </a:spcAft>
            </a:pPr>
            <a:endParaRPr lang="en-GB" sz="2400" b="1" dirty="0">
              <a:effectLst/>
              <a:latin typeface="Georgia Pro Light" panose="02040302050405020303" pitchFamily="18" charset="0"/>
              <a:ea typeface="Calibri" panose="020F0502020204030204" pitchFamily="34" charset="0"/>
              <a:cs typeface="Times New Roman" panose="02020603050405020304" pitchFamily="18" charset="0"/>
            </a:endParaRPr>
          </a:p>
          <a:p>
            <a:r>
              <a:rPr lang="en-GB" sz="2400" dirty="0">
                <a:effectLst/>
                <a:latin typeface="Georgia Pro Light" panose="02040302050405020303" pitchFamily="18" charset="0"/>
                <a:ea typeface="Calibri" panose="020F0502020204030204" pitchFamily="34" charset="0"/>
                <a:cs typeface="Times New Roman" panose="02020603050405020304" pitchFamily="18" charset="0"/>
              </a:rPr>
              <a:t>as human beings,  each and every one of us are individually different, including our differences in skin colour or culture, should provide an equal opportunity for everyone, and embrace each other’s experiences, and the importance of having a multicultural awareness. That way our curiosity and ideas do not become stagnant.</a:t>
            </a:r>
          </a:p>
          <a:p>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725DE28C-E814-450B-9CCD-5D686287E6F6}"/>
              </a:ext>
            </a:extLst>
          </p:cNvPr>
          <p:cNvSpPr txBox="1"/>
          <p:nvPr/>
        </p:nvSpPr>
        <p:spPr>
          <a:xfrm>
            <a:off x="397042" y="6557211"/>
            <a:ext cx="2081463" cy="276999"/>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1809565</a:t>
            </a:r>
          </a:p>
        </p:txBody>
      </p:sp>
    </p:spTree>
    <p:extLst>
      <p:ext uri="{BB962C8B-B14F-4D97-AF65-F5344CB8AC3E}">
        <p14:creationId xmlns:p14="http://schemas.microsoft.com/office/powerpoint/2010/main" val="295337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rot="5400000">
            <a:off x="6273017" y="646500"/>
            <a:ext cx="5451477" cy="4834965"/>
          </a:xfrm>
        </p:spPr>
        <p:txBody>
          <a:bodyPr>
            <a:normAutofit/>
          </a:bodyPr>
          <a:lstStyle/>
          <a:p>
            <a:pPr algn="l"/>
            <a:br>
              <a:rPr lang="en-GB" sz="4000"/>
            </a:br>
            <a:br>
              <a:rPr lang="en-GB" sz="4000"/>
            </a:br>
            <a:br>
              <a:rPr lang="en-GB" sz="4000"/>
            </a:br>
            <a:br>
              <a:rPr lang="en-GB"/>
            </a:br>
            <a:endParaRPr lang="en-GB" dirty="0"/>
          </a:p>
        </p:txBody>
      </p:sp>
      <p:pic>
        <p:nvPicPr>
          <p:cNvPr id="4" name="Picture 3" descr="A picture containing text, row, lined, book&#10;&#10;Description automatically generated">
            <a:extLst>
              <a:ext uri="{FF2B5EF4-FFF2-40B4-BE49-F238E27FC236}">
                <a16:creationId xmlns:a16="http://schemas.microsoft.com/office/drawing/2014/main" id="{D7488D89-D154-4EF3-8CD6-1BC8997BFEC1}"/>
              </a:ext>
            </a:extLst>
          </p:cNvPr>
          <p:cNvPicPr>
            <a:picLocks noChangeAspect="1"/>
          </p:cNvPicPr>
          <p:nvPr/>
        </p:nvPicPr>
        <p:blipFill>
          <a:blip r:embed="rId3"/>
          <a:stretch>
            <a:fillRect/>
          </a:stretch>
        </p:blipFill>
        <p:spPr>
          <a:xfrm rot="5400000">
            <a:off x="6495786" y="936831"/>
            <a:ext cx="5002791" cy="4254301"/>
          </a:xfrm>
          <a:prstGeom prst="rect">
            <a:avLst/>
          </a:prstGeom>
        </p:spPr>
      </p:pic>
      <p:sp>
        <p:nvSpPr>
          <p:cNvPr id="3" name="TextBox 2">
            <a:extLst>
              <a:ext uri="{FF2B5EF4-FFF2-40B4-BE49-F238E27FC236}">
                <a16:creationId xmlns:a16="http://schemas.microsoft.com/office/drawing/2014/main" id="{3AFE0CCD-2903-4492-B14D-C0A589BD36E6}"/>
              </a:ext>
            </a:extLst>
          </p:cNvPr>
          <p:cNvSpPr txBox="1"/>
          <p:nvPr/>
        </p:nvSpPr>
        <p:spPr>
          <a:xfrm>
            <a:off x="902368" y="1852863"/>
            <a:ext cx="3705727" cy="369332"/>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69EF0686-38BD-487C-B362-DB33E77499AF}"/>
              </a:ext>
            </a:extLst>
          </p:cNvPr>
          <p:cNvSpPr txBox="1"/>
          <p:nvPr/>
        </p:nvSpPr>
        <p:spPr>
          <a:xfrm>
            <a:off x="10712116" y="6381257"/>
            <a:ext cx="1479884"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1809565</a:t>
            </a:r>
          </a:p>
        </p:txBody>
      </p:sp>
      <p:sp>
        <p:nvSpPr>
          <p:cNvPr id="6" name="TextBox 5">
            <a:extLst>
              <a:ext uri="{FF2B5EF4-FFF2-40B4-BE49-F238E27FC236}">
                <a16:creationId xmlns:a16="http://schemas.microsoft.com/office/drawing/2014/main" id="{5C8516EF-F961-4C9B-8393-7832B218953E}"/>
              </a:ext>
            </a:extLst>
          </p:cNvPr>
          <p:cNvSpPr txBox="1"/>
          <p:nvPr/>
        </p:nvSpPr>
        <p:spPr>
          <a:xfrm>
            <a:off x="336884" y="338244"/>
            <a:ext cx="6039852" cy="6822509"/>
          </a:xfrm>
          <a:prstGeom prst="rect">
            <a:avLst/>
          </a:prstGeom>
          <a:noFill/>
        </p:spPr>
        <p:txBody>
          <a:bodyPr wrap="square" rtlCol="0">
            <a:spAutoFit/>
          </a:bodyPr>
          <a:lstStyle/>
          <a:p>
            <a:pPr>
              <a:lnSpc>
                <a:spcPct val="107000"/>
              </a:lnSpc>
              <a:spcAft>
                <a:spcPts val="800"/>
              </a:spcAft>
            </a:pPr>
            <a:r>
              <a:rPr lang="en-GB" sz="1600" b="1" dirty="0">
                <a:effectLst/>
                <a:latin typeface="Georgia Pro Light" panose="02040302050405020303" pitchFamily="18" charset="0"/>
                <a:ea typeface="Calibri" panose="020F0502020204030204" pitchFamily="34" charset="0"/>
                <a:cs typeface="Times New Roman" panose="02020603050405020304" pitchFamily="18" charset="0"/>
              </a:rPr>
              <a:t>Ethical Issues</a:t>
            </a:r>
          </a:p>
          <a:p>
            <a:pPr>
              <a:lnSpc>
                <a:spcPct val="107000"/>
              </a:lnSpc>
              <a:spcAft>
                <a:spcPts val="800"/>
              </a:spcAft>
            </a:pPr>
            <a:endParaRPr lang="en-GB" sz="1600" dirty="0">
              <a:effectLst/>
              <a:latin typeface="Georgia Pro Light" panose="02040302050405020303"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effectLst/>
                <a:latin typeface="Georgia Pro Light" panose="02040302050405020303" pitchFamily="18" charset="0"/>
                <a:ea typeface="Calibri" panose="020F0502020204030204" pitchFamily="34" charset="0"/>
                <a:cs typeface="Times New Roman" panose="02020603050405020304" pitchFamily="18" charset="0"/>
              </a:rPr>
              <a:t> </a:t>
            </a:r>
            <a:r>
              <a:rPr lang="en-GB" sz="1400" dirty="0">
                <a:effectLst/>
                <a:latin typeface="Georgia Pro Light" panose="02040302050405020303" pitchFamily="18" charset="0"/>
                <a:ea typeface="Calibri" panose="020F0502020204030204" pitchFamily="34" charset="0"/>
                <a:cs typeface="Times New Roman" panose="02020603050405020304" pitchFamily="18" charset="0"/>
              </a:rPr>
              <a:t>How does a counsellor handle prejudice, when a client expresses such strong views, or that their behaviour would be extremely offensive within the counselling practice? </a:t>
            </a:r>
          </a:p>
          <a:p>
            <a:pPr>
              <a:lnSpc>
                <a:spcPct val="107000"/>
              </a:lnSpc>
              <a:spcAft>
                <a:spcPts val="800"/>
              </a:spcAft>
            </a:pPr>
            <a:r>
              <a:rPr lang="en-GB" sz="1400" dirty="0">
                <a:effectLst/>
                <a:latin typeface="Georgia Pro Light" panose="02040302050405020303" pitchFamily="18" charset="0"/>
                <a:ea typeface="Calibri" panose="020F0502020204030204" pitchFamily="34" charset="0"/>
                <a:cs typeface="Times New Roman" panose="02020603050405020304" pitchFamily="18" charset="0"/>
              </a:rPr>
              <a:t> Would it be:</a:t>
            </a:r>
          </a:p>
          <a:p>
            <a:pPr marL="342900" lvl="0" indent="-342900">
              <a:lnSpc>
                <a:spcPct val="107000"/>
              </a:lnSpc>
              <a:buFont typeface="Symbol" panose="05050102010706020507" pitchFamily="18" charset="2"/>
              <a:buChar char=""/>
            </a:pPr>
            <a:r>
              <a:rPr lang="en-GB" sz="1600" dirty="0">
                <a:effectLst/>
                <a:latin typeface="Georgia Pro Light" panose="02040302050405020303" pitchFamily="18" charset="0"/>
                <a:ea typeface="Calibri" panose="020F0502020204030204" pitchFamily="34" charset="0"/>
                <a:cs typeface="Times New Roman" panose="02020603050405020304" pitchFamily="18" charset="0"/>
              </a:rPr>
              <a:t>Explore our prejudices that we have against certain groups of people, and to hold the balance between challenging racist views and giving ‘unconditional positive regard’ whilst continuing to be ‘accepting </a:t>
            </a:r>
          </a:p>
          <a:p>
            <a:pPr marL="342900" lvl="0" indent="-342900">
              <a:lnSpc>
                <a:spcPct val="107000"/>
              </a:lnSpc>
              <a:buFont typeface="Symbol" panose="05050102010706020507" pitchFamily="18" charset="2"/>
              <a:buChar char=""/>
            </a:pPr>
            <a:endParaRPr lang="en-GB" sz="1600" dirty="0">
              <a:effectLst/>
              <a:latin typeface="Georgia Pro Light" panose="02040302050405020303"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600" dirty="0">
                <a:effectLst/>
                <a:latin typeface="Georgia Pro Light" panose="02040302050405020303" pitchFamily="18" charset="0"/>
                <a:ea typeface="Calibri" panose="020F0502020204030204" pitchFamily="34" charset="0"/>
                <a:cs typeface="Times New Roman" panose="02020603050405020304" pitchFamily="18" charset="0"/>
              </a:rPr>
              <a:t>clients with whom we cannot work ethically with, there should be no shame in admitting this, we must find a way to instantly end the work,  making sure that the client has been supported by referring  </a:t>
            </a:r>
          </a:p>
          <a:p>
            <a:pPr marL="457200">
              <a:lnSpc>
                <a:spcPct val="107000"/>
              </a:lnSpc>
            </a:pPr>
            <a:r>
              <a:rPr lang="en-GB" sz="1600" dirty="0">
                <a:effectLst/>
                <a:latin typeface="Georgia Pro Light" panose="02040302050405020303" pitchFamily="18"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600" dirty="0">
                <a:effectLst/>
                <a:latin typeface="Georgia Pro Light" panose="02040302050405020303" pitchFamily="18" charset="0"/>
                <a:ea typeface="Calibri" panose="020F0502020204030204" pitchFamily="34" charset="0"/>
                <a:cs typeface="Times New Roman" panose="02020603050405020304" pitchFamily="18" charset="0"/>
              </a:rPr>
              <a:t>what if I was able to rise to the challenge and continue to engage in therapy, despite expressing very strong held views or behaviour. I need to consider continuing my professional development as to build confidence, understating, knowledge, </a:t>
            </a: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5209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B31A6B-CCE1-4175-AE54-FF66676EC729}"/>
              </a:ext>
            </a:extLst>
          </p:cNvPr>
          <p:cNvSpPr txBox="1"/>
          <p:nvPr/>
        </p:nvSpPr>
        <p:spPr>
          <a:xfrm>
            <a:off x="9408693" y="768186"/>
            <a:ext cx="2671011" cy="3077766"/>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r>
              <a:rPr lang="en-GB" dirty="0"/>
              <a:t>                          </a:t>
            </a:r>
          </a:p>
          <a:p>
            <a:endParaRPr lang="en-GB" dirty="0"/>
          </a:p>
          <a:p>
            <a:pPr algn="r"/>
            <a:r>
              <a:rPr lang="en-GB" sz="1400" dirty="0">
                <a:latin typeface="Times New Roman" panose="02020603050405020304" pitchFamily="18" charset="0"/>
                <a:cs typeface="Times New Roman" panose="02020603050405020304" pitchFamily="18" charset="0"/>
              </a:rPr>
              <a:t>                                                                         </a:t>
            </a:r>
          </a:p>
        </p:txBody>
      </p:sp>
      <p:sp>
        <p:nvSpPr>
          <p:cNvPr id="8" name="TextBox 7">
            <a:extLst>
              <a:ext uri="{FF2B5EF4-FFF2-40B4-BE49-F238E27FC236}">
                <a16:creationId xmlns:a16="http://schemas.microsoft.com/office/drawing/2014/main" id="{CB046C78-F151-4768-8E4D-8943C30E53FF}"/>
              </a:ext>
            </a:extLst>
          </p:cNvPr>
          <p:cNvSpPr txBox="1"/>
          <p:nvPr/>
        </p:nvSpPr>
        <p:spPr>
          <a:xfrm>
            <a:off x="10503568" y="6376737"/>
            <a:ext cx="1576137" cy="307777"/>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1809565</a:t>
            </a:r>
            <a:endParaRPr lang="en-GB" sz="1200" dirty="0"/>
          </a:p>
        </p:txBody>
      </p:sp>
      <p:sp>
        <p:nvSpPr>
          <p:cNvPr id="6" name="TextBox 5">
            <a:extLst>
              <a:ext uri="{FF2B5EF4-FFF2-40B4-BE49-F238E27FC236}">
                <a16:creationId xmlns:a16="http://schemas.microsoft.com/office/drawing/2014/main" id="{32467933-F0D1-4842-84B7-538B89325971}"/>
              </a:ext>
            </a:extLst>
          </p:cNvPr>
          <p:cNvSpPr txBox="1"/>
          <p:nvPr/>
        </p:nvSpPr>
        <p:spPr>
          <a:xfrm>
            <a:off x="1010653" y="718880"/>
            <a:ext cx="10495428" cy="375552"/>
          </a:xfrm>
          <a:prstGeom prst="rect">
            <a:avLst/>
          </a:prstGeom>
          <a:noFill/>
        </p:spPr>
        <p:txBody>
          <a:bodyPr wrap="square" rtlCol="0">
            <a:spAutoFit/>
          </a:bodyPr>
          <a:lstStyle/>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C43E1AB-3922-498F-B27F-303B32071CD7}"/>
              </a:ext>
            </a:extLst>
          </p:cNvPr>
          <p:cNvSpPr txBox="1"/>
          <p:nvPr/>
        </p:nvSpPr>
        <p:spPr>
          <a:xfrm>
            <a:off x="2799288" y="2704805"/>
            <a:ext cx="6918158" cy="373692"/>
          </a:xfrm>
          <a:prstGeom prst="rect">
            <a:avLst/>
          </a:prstGeom>
          <a:noFill/>
        </p:spPr>
        <p:txBody>
          <a:bodyPr wrap="square" rtlCol="0">
            <a:spAutoFit/>
          </a:bodyPr>
          <a:lstStyle/>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466EACE5-0ED4-4799-ADB7-D59368EC2C4C}"/>
              </a:ext>
            </a:extLst>
          </p:cNvPr>
          <p:cNvSpPr txBox="1"/>
          <p:nvPr/>
        </p:nvSpPr>
        <p:spPr>
          <a:xfrm>
            <a:off x="685919" y="1094432"/>
            <a:ext cx="11069053" cy="369332"/>
          </a:xfrm>
          <a:prstGeom prst="rect">
            <a:avLst/>
          </a:prstGeom>
          <a:noFill/>
        </p:spPr>
        <p:txBody>
          <a:bodyPr wrap="square" rtlCol="0">
            <a:spAutoFit/>
          </a:bodyPr>
          <a:lstStyle/>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7549292D-F0BD-402A-B195-A4F9271AA40A}"/>
              </a:ext>
            </a:extLst>
          </p:cNvPr>
          <p:cNvSpPr txBox="1"/>
          <p:nvPr/>
        </p:nvSpPr>
        <p:spPr>
          <a:xfrm>
            <a:off x="691815" y="964999"/>
            <a:ext cx="10599821" cy="5411738"/>
          </a:xfrm>
          <a:prstGeom prst="rect">
            <a:avLst/>
          </a:prstGeom>
          <a:noFill/>
        </p:spPr>
        <p:txBody>
          <a:bodyPr wrap="square" rtlCol="0">
            <a:spAutoFit/>
          </a:bodyPr>
          <a:lstStyle/>
          <a:p>
            <a:r>
              <a:rPr lang="en-GB" sz="2000" cap="none" dirty="0">
                <a:effectLst/>
                <a:latin typeface="Georgia Pro Light" panose="02040302050405020303" pitchFamily="18" charset="0"/>
                <a:ea typeface="Calibri" panose="020F0502020204030204" pitchFamily="34" charset="0"/>
                <a:cs typeface="Times New Roman" panose="02020603050405020304" pitchFamily="18" charset="0"/>
              </a:rPr>
              <a:t>My next thought of questions left me to decide whether to disclose any feelings or a reaction that I may have?  And if I did, who would it be helping and to what purpose? </a:t>
            </a:r>
            <a:br>
              <a:rPr lang="en-GB" sz="20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2000" cap="none" dirty="0">
                <a:effectLst/>
                <a:latin typeface="Georgia Pro Light" panose="02040302050405020303" pitchFamily="18" charset="0"/>
                <a:ea typeface="Calibri" panose="020F0502020204030204" pitchFamily="34" charset="0"/>
                <a:cs typeface="Times New Roman" panose="02020603050405020304" pitchFamily="18" charset="0"/>
              </a:rPr>
              <a:t>Which brings me to the group discussion.</a:t>
            </a:r>
          </a:p>
          <a:p>
            <a:endParaRPr lang="en-GB" sz="2000" dirty="0">
              <a:latin typeface="Georgia Pro Light" panose="02040302050405020303" pitchFamily="18" charset="0"/>
              <a:ea typeface="Calibri" panose="020F0502020204030204" pitchFamily="34" charset="0"/>
              <a:cs typeface="Times New Roman" panose="02020603050405020304" pitchFamily="18" charset="0"/>
            </a:endParaRPr>
          </a:p>
          <a:p>
            <a:endParaRPr lang="en-GB" sz="2000" cap="none" dirty="0">
              <a:effectLst/>
              <a:latin typeface="Georgia Pro Light" panose="02040302050405020303" pitchFamily="18" charset="0"/>
              <a:ea typeface="Calibri" panose="020F0502020204030204" pitchFamily="34" charset="0"/>
              <a:cs typeface="Times New Roman" panose="02020603050405020304" pitchFamily="18" charset="0"/>
            </a:endParaRPr>
          </a:p>
          <a:p>
            <a:endParaRPr lang="en-GB" sz="2000" cap="none" dirty="0">
              <a:effectLst/>
              <a:latin typeface="Georgia Pro Light" panose="02040302050405020303" pitchFamily="18" charset="0"/>
              <a:ea typeface="Calibri" panose="020F0502020204030204" pitchFamily="34" charset="0"/>
              <a:cs typeface="Times New Roman" panose="02020603050405020304" pitchFamily="18" charset="0"/>
            </a:endParaRPr>
          </a:p>
          <a:p>
            <a:endParaRPr lang="en-GB" sz="2000" dirty="0">
              <a:latin typeface="Georgia Pro Light" panose="02040302050405020303" pitchFamily="18" charset="0"/>
              <a:cs typeface="Times New Roman" panose="02020603050405020304" pitchFamily="18" charset="0"/>
            </a:endParaRPr>
          </a:p>
          <a:p>
            <a:pPr>
              <a:lnSpc>
                <a:spcPct val="107000"/>
              </a:lnSpc>
              <a:spcAft>
                <a:spcPts val="800"/>
              </a:spcAft>
            </a:pPr>
            <a:r>
              <a:rPr lang="en-GB" sz="2000" b="1" dirty="0">
                <a:effectLst/>
                <a:latin typeface="Georgia Pro Light" panose="02040302050405020303" pitchFamily="18" charset="0"/>
                <a:ea typeface="Calibri" panose="020F0502020204030204" pitchFamily="34" charset="0"/>
                <a:cs typeface="Times New Roman" panose="02020603050405020304" pitchFamily="18" charset="0"/>
              </a:rPr>
              <a:t>Discussion: </a:t>
            </a:r>
            <a:endParaRPr lang="en-GB" sz="2000" dirty="0">
              <a:effectLst/>
              <a:latin typeface="Georgia Pro Light" panose="02040302050405020303"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The plan that you will all remain in the room divided into three groups. </a:t>
            </a:r>
          </a:p>
          <a:p>
            <a:pPr>
              <a:lnSpc>
                <a:spcPct val="107000"/>
              </a:lnSpc>
              <a:spcAft>
                <a:spcPts val="800"/>
              </a:spcAft>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Each group will be given a set of questions to explore  and discuss </a:t>
            </a:r>
          </a:p>
          <a:p>
            <a:pPr>
              <a:lnSpc>
                <a:spcPct val="107000"/>
              </a:lnSpc>
              <a:spcAft>
                <a:spcPts val="800"/>
              </a:spcAft>
            </a:pP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4 minutes each to discuss the questions, we will then move onto the next group and repeat the same</a:t>
            </a:r>
            <a:r>
              <a:rPr lang="en-GB" sz="2000" b="1" dirty="0">
                <a:effectLst/>
                <a:latin typeface="Georgia Pro Light" panose="02040302050405020303" pitchFamily="18" charset="0"/>
                <a:ea typeface="Calibri" panose="020F0502020204030204" pitchFamily="34" charset="0"/>
                <a:cs typeface="Times New Roman" panose="02020603050405020304" pitchFamily="18" charset="0"/>
              </a:rPr>
              <a:t> </a:t>
            </a:r>
            <a:r>
              <a:rPr lang="en-GB" sz="2000" dirty="0">
                <a:effectLst/>
                <a:latin typeface="Georgia Pro Light" panose="02040302050405020303" pitchFamily="18" charset="0"/>
                <a:ea typeface="Calibri" panose="020F0502020204030204" pitchFamily="34" charset="0"/>
                <a:cs typeface="Times New Roman" panose="02020603050405020304" pitchFamily="18" charset="0"/>
              </a:rPr>
              <a:t>performance and so on.</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95079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45CA7D69-97A7-4942-B92A-A111872769AB}"/>
              </a:ext>
            </a:extLst>
          </p:cNvPr>
          <p:cNvPicPr>
            <a:picLocks noChangeAspect="1"/>
          </p:cNvPicPr>
          <p:nvPr/>
        </p:nvPicPr>
        <p:blipFill rotWithShape="1">
          <a:blip r:embed="rId3"/>
          <a:srcRect t="26886" b="11248"/>
          <a:stretch/>
        </p:blipFill>
        <p:spPr>
          <a:xfrm>
            <a:off x="20" y="10"/>
            <a:ext cx="12191980" cy="4242806"/>
          </a:xfrm>
          <a:prstGeom prst="rect">
            <a:avLst/>
          </a:prstGeom>
        </p:spPr>
      </p:pic>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a:off x="988594" y="3429000"/>
            <a:ext cx="10214811" cy="3305717"/>
          </a:xfrm>
        </p:spPr>
        <p:txBody>
          <a:bodyPr>
            <a:normAutofit fontScale="90000"/>
          </a:bodyPr>
          <a:lstStyle/>
          <a:p>
            <a:pPr algn="l">
              <a:lnSpc>
                <a:spcPct val="107000"/>
              </a:lnSpc>
              <a:spcAft>
                <a:spcPts val="800"/>
              </a:spcAft>
            </a:pP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Group 1-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K</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atie,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S</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usan, Donna, Leigh</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 </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question: </a:t>
            </a: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by not responding, could this imply that I was condoning my client’s </a:t>
            </a:r>
            <a:b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              views, suggest that it is acceptable, and that they are right in behaving in</a:t>
            </a:r>
            <a:b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              this manner?</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 </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Group 2 –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M</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arnie,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M</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andy,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N</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ina</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 </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question: </a:t>
            </a: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do these views affect other people that they are in A relationship with,</a:t>
            </a:r>
            <a:b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              and do they experience similar feeling to the ones brought into the </a:t>
            </a:r>
            <a:b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              therapy room? Is anyone at risk of harm by my client?</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 </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 </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Group 3 – Jane,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S</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imon, </a:t>
            </a:r>
            <a:r>
              <a:rPr lang="en-GB" sz="1200" b="1" cap="none" dirty="0">
                <a:latin typeface="Georgia Pro Light" panose="02040302050405020303" pitchFamily="18" charset="0"/>
                <a:ea typeface="Calibri" panose="020F0502020204030204" pitchFamily="34" charset="0"/>
                <a:cs typeface="Times New Roman" panose="02020603050405020304" pitchFamily="18" charset="0"/>
              </a:rPr>
              <a:t>R</a:t>
            </a: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achel</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 </a:t>
            </a:r>
            <a:b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b="1" cap="none" dirty="0">
                <a:effectLst/>
                <a:latin typeface="Georgia Pro Light" panose="02040302050405020303" pitchFamily="18" charset="0"/>
                <a:ea typeface="Calibri" panose="020F0502020204030204" pitchFamily="34" charset="0"/>
                <a:cs typeface="Times New Roman" panose="02020603050405020304" pitchFamily="18" charset="0"/>
              </a:rPr>
              <a:t>question: </a:t>
            </a: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would I risk losing my client if he sensed what I was thinking, whilst</a:t>
            </a:r>
            <a:b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200" cap="none" dirty="0">
                <a:effectLst/>
                <a:latin typeface="Georgia Pro Light" panose="02040302050405020303" pitchFamily="18" charset="0"/>
                <a:ea typeface="Calibri" panose="020F0502020204030204" pitchFamily="34" charset="0"/>
                <a:cs typeface="Times New Roman" panose="02020603050405020304" pitchFamily="18" charset="0"/>
              </a:rPr>
              <a:t>               challenging his views?</a:t>
            </a:r>
            <a:br>
              <a:rPr lang="en-GB" sz="1800" b="1"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 name="TextBox 3">
            <a:extLst>
              <a:ext uri="{FF2B5EF4-FFF2-40B4-BE49-F238E27FC236}">
                <a16:creationId xmlns:a16="http://schemas.microsoft.com/office/drawing/2014/main" id="{F4E3A39C-2088-41E5-BBCF-D70D79E29524}"/>
              </a:ext>
            </a:extLst>
          </p:cNvPr>
          <p:cNvSpPr txBox="1"/>
          <p:nvPr/>
        </p:nvSpPr>
        <p:spPr>
          <a:xfrm>
            <a:off x="11313695" y="4242816"/>
            <a:ext cx="1223210" cy="276999"/>
          </a:xfrm>
          <a:prstGeom prst="rect">
            <a:avLst/>
          </a:prstGeom>
          <a:noFill/>
        </p:spPr>
        <p:txBody>
          <a:bodyPr wrap="square" rtlCol="0">
            <a:spAutoFit/>
          </a:bodyPr>
          <a:lstStyle/>
          <a:p>
            <a:r>
              <a:rPr lang="en-GB" sz="1200" cap="none"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markletic</a:t>
            </a:r>
            <a:endParaRPr lang="en-GB" sz="1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A2649DE-951F-4A64-AA76-46C29EDF8448}"/>
              </a:ext>
            </a:extLst>
          </p:cNvPr>
          <p:cNvSpPr txBox="1"/>
          <p:nvPr/>
        </p:nvSpPr>
        <p:spPr>
          <a:xfrm>
            <a:off x="11213431" y="6448654"/>
            <a:ext cx="1191126"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1809565</a:t>
            </a:r>
          </a:p>
        </p:txBody>
      </p:sp>
    </p:spTree>
    <p:extLst>
      <p:ext uri="{BB962C8B-B14F-4D97-AF65-F5344CB8AC3E}">
        <p14:creationId xmlns:p14="http://schemas.microsoft.com/office/powerpoint/2010/main" val="744556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a:off x="339449" y="583045"/>
            <a:ext cx="11366695" cy="5691909"/>
          </a:xfrm>
        </p:spPr>
        <p:txBody>
          <a:bodyPr>
            <a:normAutofit/>
          </a:bodyPr>
          <a:lstStyle/>
          <a:p>
            <a:pPr algn="l"/>
            <a:br>
              <a:rPr lang="en-GB" sz="2800" cap="none" dirty="0">
                <a:latin typeface="Times New Roman" panose="02020603050405020304" pitchFamily="18" charset="0"/>
                <a:cs typeface="Times New Roman" panose="02020603050405020304" pitchFamily="18" charset="0"/>
              </a:rPr>
            </a:br>
            <a:br>
              <a:rPr lang="en-GB" sz="2800" cap="none" dirty="0">
                <a:latin typeface="Times New Roman" panose="02020603050405020304" pitchFamily="18" charset="0"/>
                <a:cs typeface="Times New Roman" panose="02020603050405020304" pitchFamily="18" charset="0"/>
              </a:rPr>
            </a:br>
            <a:br>
              <a:rPr lang="en-GB" sz="4000" dirty="0"/>
            </a:br>
            <a:br>
              <a:rPr lang="en-GB" dirty="0"/>
            </a:br>
            <a:endParaRPr lang="en-GB" dirty="0"/>
          </a:p>
        </p:txBody>
      </p:sp>
      <p:pic>
        <p:nvPicPr>
          <p:cNvPr id="4" name="Picture 3" descr="A picture containing logo&#10;&#10;Description automatically generated">
            <a:extLst>
              <a:ext uri="{FF2B5EF4-FFF2-40B4-BE49-F238E27FC236}">
                <a16:creationId xmlns:a16="http://schemas.microsoft.com/office/drawing/2014/main" id="{F7076CC9-0810-4297-B9EF-791BB165329C}"/>
              </a:ext>
            </a:extLst>
          </p:cNvPr>
          <p:cNvPicPr>
            <a:picLocks noChangeAspect="1"/>
          </p:cNvPicPr>
          <p:nvPr/>
        </p:nvPicPr>
        <p:blipFill>
          <a:blip r:embed="rId3"/>
          <a:stretch>
            <a:fillRect/>
          </a:stretch>
        </p:blipFill>
        <p:spPr>
          <a:xfrm>
            <a:off x="534572" y="752623"/>
            <a:ext cx="11113476" cy="2676378"/>
          </a:xfrm>
          <a:prstGeom prst="rect">
            <a:avLst/>
          </a:prstGeom>
        </p:spPr>
      </p:pic>
      <p:sp>
        <p:nvSpPr>
          <p:cNvPr id="5" name="TextBox 4">
            <a:extLst>
              <a:ext uri="{FF2B5EF4-FFF2-40B4-BE49-F238E27FC236}">
                <a16:creationId xmlns:a16="http://schemas.microsoft.com/office/drawing/2014/main" id="{217C854A-A0C9-4D52-BCF5-F7CEB3AB2DD9}"/>
              </a:ext>
            </a:extLst>
          </p:cNvPr>
          <p:cNvSpPr txBox="1"/>
          <p:nvPr/>
        </p:nvSpPr>
        <p:spPr>
          <a:xfrm>
            <a:off x="914400" y="2152357"/>
            <a:ext cx="2489982"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BB62F8AB-81E8-4833-97BC-8F56D5AC8FE2}"/>
              </a:ext>
            </a:extLst>
          </p:cNvPr>
          <p:cNvSpPr txBox="1"/>
          <p:nvPr/>
        </p:nvSpPr>
        <p:spPr>
          <a:xfrm>
            <a:off x="9791111" y="4694328"/>
            <a:ext cx="1364568" cy="468515"/>
          </a:xfrm>
          <a:prstGeom prst="rect">
            <a:avLst/>
          </a:prstGeom>
          <a:noFill/>
        </p:spPr>
        <p:txBody>
          <a:bodyPr wrap="square" rtlCol="0">
            <a:spAutoFit/>
          </a:bodyPr>
          <a:lstStyle/>
          <a:p>
            <a:endParaRPr lang="en-GB" dirty="0"/>
          </a:p>
        </p:txBody>
      </p:sp>
      <p:pic>
        <p:nvPicPr>
          <p:cNvPr id="11" name="Picture 10" descr="A picture containing logo&#10;&#10;Description automatically generated">
            <a:extLst>
              <a:ext uri="{FF2B5EF4-FFF2-40B4-BE49-F238E27FC236}">
                <a16:creationId xmlns:a16="http://schemas.microsoft.com/office/drawing/2014/main" id="{57E2CDA8-B925-4D5A-AFB6-100BD40FD1F6}"/>
              </a:ext>
            </a:extLst>
          </p:cNvPr>
          <p:cNvPicPr>
            <a:picLocks noChangeAspect="1"/>
          </p:cNvPicPr>
          <p:nvPr/>
        </p:nvPicPr>
        <p:blipFill>
          <a:blip r:embed="rId4"/>
          <a:stretch>
            <a:fillRect/>
          </a:stretch>
        </p:blipFill>
        <p:spPr>
          <a:xfrm>
            <a:off x="9947148" y="2685718"/>
            <a:ext cx="1479633" cy="565129"/>
          </a:xfrm>
          <a:prstGeom prst="rect">
            <a:avLst/>
          </a:prstGeom>
        </p:spPr>
      </p:pic>
      <p:sp>
        <p:nvSpPr>
          <p:cNvPr id="3" name="TextBox 2">
            <a:extLst>
              <a:ext uri="{FF2B5EF4-FFF2-40B4-BE49-F238E27FC236}">
                <a16:creationId xmlns:a16="http://schemas.microsoft.com/office/drawing/2014/main" id="{1DC6F6AF-0550-44FF-9369-E64C0E414724}"/>
              </a:ext>
            </a:extLst>
          </p:cNvPr>
          <p:cNvSpPr txBox="1"/>
          <p:nvPr/>
        </p:nvSpPr>
        <p:spPr>
          <a:xfrm>
            <a:off x="11101878" y="6581001"/>
            <a:ext cx="1208531" cy="276999"/>
          </a:xfrm>
          <a:prstGeom prst="rect">
            <a:avLst/>
          </a:prstGeom>
          <a:noFill/>
        </p:spPr>
        <p:txBody>
          <a:bodyPr wrap="square" rtlCol="0">
            <a:spAutoFit/>
          </a:bodyPr>
          <a:lstStyle/>
          <a:p>
            <a:r>
              <a:rPr lang="en-GB" sz="1200" dirty="0">
                <a:solidFill>
                  <a:schemeClr val="bg1"/>
                </a:solidFill>
              </a:rPr>
              <a:t>1809565</a:t>
            </a:r>
          </a:p>
        </p:txBody>
      </p:sp>
      <p:sp>
        <p:nvSpPr>
          <p:cNvPr id="10" name="TextBox 9">
            <a:extLst>
              <a:ext uri="{FF2B5EF4-FFF2-40B4-BE49-F238E27FC236}">
                <a16:creationId xmlns:a16="http://schemas.microsoft.com/office/drawing/2014/main" id="{FF1F2A7D-0ED0-4D2E-9316-F679DCDAD241}"/>
              </a:ext>
            </a:extLst>
          </p:cNvPr>
          <p:cNvSpPr txBox="1"/>
          <p:nvPr/>
        </p:nvSpPr>
        <p:spPr>
          <a:xfrm>
            <a:off x="602006" y="3773763"/>
            <a:ext cx="10841579" cy="2260234"/>
          </a:xfrm>
          <a:prstGeom prst="rect">
            <a:avLst/>
          </a:prstGeom>
          <a:noFill/>
        </p:spPr>
        <p:txBody>
          <a:bodyPr wrap="square" rtlCol="0">
            <a:spAutoFit/>
          </a:bodyPr>
          <a:lstStyle/>
          <a:p>
            <a:pPr>
              <a:lnSpc>
                <a:spcPct val="107000"/>
              </a:lnSpc>
              <a:spcAft>
                <a:spcPts val="800"/>
              </a:spcAft>
            </a:pPr>
            <a:r>
              <a:rPr lang="en-GB" sz="1800" b="1"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Support</a:t>
            </a:r>
            <a:endParaRPr lang="en-GB" sz="18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this situation has matured and a discussion we can take into supervision</a:t>
            </a:r>
          </a:p>
          <a:p>
            <a:pPr marL="285750" indent="-285750">
              <a:lnSpc>
                <a:spcPct val="107000"/>
              </a:lnSpc>
              <a:spcAft>
                <a:spcPts val="800"/>
              </a:spcAft>
              <a:buFont typeface="Arial" panose="020B0604020202020204" pitchFamily="34" charset="0"/>
              <a:buChar char="•"/>
            </a:pPr>
            <a:r>
              <a:rPr lang="en-GB" sz="18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reflect on why my client’s strong views had an impact on me?</a:t>
            </a:r>
          </a:p>
          <a:p>
            <a:pPr marL="285750" indent="-285750">
              <a:lnSpc>
                <a:spcPct val="107000"/>
              </a:lnSpc>
              <a:spcAft>
                <a:spcPts val="800"/>
              </a:spcAft>
              <a:buFont typeface="Arial" panose="020B0604020202020204" pitchFamily="34" charset="0"/>
              <a:buChar char="•"/>
            </a:pPr>
            <a:r>
              <a:rPr lang="en-GB" sz="18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Does it bring up anything from my past that I may not be aware of – possibly a painful experience, </a:t>
            </a:r>
          </a:p>
          <a:p>
            <a:pPr marL="285750" indent="-285750">
              <a:lnSpc>
                <a:spcPct val="107000"/>
              </a:lnSpc>
              <a:spcAft>
                <a:spcPts val="800"/>
              </a:spcAft>
              <a:buFont typeface="Arial" panose="020B0604020202020204" pitchFamily="34" charset="0"/>
              <a:buChar char="•"/>
            </a:pPr>
            <a:r>
              <a:rPr lang="en-GB" sz="18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support is being offered by piers, placement providers, and supervisors when struggling with an ethical dilemma, </a:t>
            </a:r>
          </a:p>
        </p:txBody>
      </p:sp>
      <p:sp>
        <p:nvSpPr>
          <p:cNvPr id="12" name="TextBox 11">
            <a:extLst>
              <a:ext uri="{FF2B5EF4-FFF2-40B4-BE49-F238E27FC236}">
                <a16:creationId xmlns:a16="http://schemas.microsoft.com/office/drawing/2014/main" id="{396D80B4-A5A8-45B0-80AC-BEAF341FCB9A}"/>
              </a:ext>
            </a:extLst>
          </p:cNvPr>
          <p:cNvSpPr txBox="1"/>
          <p:nvPr/>
        </p:nvSpPr>
        <p:spPr>
          <a:xfrm>
            <a:off x="10924090" y="3424846"/>
            <a:ext cx="782053" cy="276999"/>
          </a:xfrm>
          <a:prstGeom prst="rect">
            <a:avLst/>
          </a:prstGeom>
          <a:noFill/>
        </p:spPr>
        <p:txBody>
          <a:bodyPr wrap="square" rtlCol="0">
            <a:spAutoFit/>
          </a:bodyPr>
          <a:lstStyle/>
          <a:p>
            <a:r>
              <a:rPr lang="en-GB" sz="1200" dirty="0" err="1">
                <a:solidFill>
                  <a:schemeClr val="bg1"/>
                </a:solidFill>
                <a:latin typeface="Times New Roman" panose="02020603050405020304" pitchFamily="18" charset="0"/>
                <a:cs typeface="Times New Roman" panose="02020603050405020304" pitchFamily="18" charset="0"/>
              </a:rPr>
              <a:t>hivelife</a:t>
            </a:r>
            <a:endParaRPr lang="en-GB" sz="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222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5CC83E3-49CB-4D26-8AE2-DC0423023D16}"/>
              </a:ext>
            </a:extLst>
          </p:cNvPr>
          <p:cNvSpPr>
            <a:spLocks noGrp="1"/>
          </p:cNvSpPr>
          <p:nvPr>
            <p:ph type="subTitle" idx="1"/>
          </p:nvPr>
        </p:nvSpPr>
        <p:spPr>
          <a:xfrm>
            <a:off x="112295" y="718880"/>
            <a:ext cx="4304959" cy="5657857"/>
          </a:xfrm>
        </p:spPr>
        <p:txBody>
          <a:bodyPr>
            <a:normAutofit fontScale="25000" lnSpcReduction="20000"/>
          </a:bodyPr>
          <a:lstStyle/>
          <a:p>
            <a:pPr algn="l">
              <a:lnSpc>
                <a:spcPct val="90000"/>
              </a:lnSpc>
              <a:spcAft>
                <a:spcPts val="800"/>
              </a:spcAft>
            </a:pPr>
            <a:r>
              <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When we begin to look at Ethical decision-making process, the framework has at twelve-step process and the Good Practice Actions resource from (BACP, 2018), here I have created a list of a few moral qualities that we may find helpful when we are working with such clients, which include:  Courage                    </a:t>
            </a:r>
          </a:p>
          <a:p>
            <a:pPr algn="l">
              <a:lnSpc>
                <a:spcPct val="90000"/>
              </a:lnSpc>
              <a:spcAft>
                <a:spcPts val="800"/>
              </a:spcAft>
            </a:pPr>
            <a:r>
              <a:rPr lang="en-GB" sz="7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Empathy</a:t>
            </a:r>
          </a:p>
          <a:p>
            <a:pPr algn="l">
              <a:lnSpc>
                <a:spcPct val="90000"/>
              </a:lnSpc>
              <a:spcAft>
                <a:spcPts val="800"/>
              </a:spcAft>
            </a:pPr>
            <a:r>
              <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Humility</a:t>
            </a:r>
          </a:p>
          <a:p>
            <a:pPr lvl="0" algn="l">
              <a:lnSpc>
                <a:spcPct val="90000"/>
              </a:lnSpc>
            </a:pPr>
            <a:r>
              <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Integrity</a:t>
            </a:r>
          </a:p>
          <a:p>
            <a:pPr lvl="0" algn="l">
              <a:lnSpc>
                <a:spcPct val="90000"/>
              </a:lnSpc>
            </a:pPr>
            <a:r>
              <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Fairness</a:t>
            </a:r>
          </a:p>
          <a:p>
            <a:pPr lvl="0" algn="l">
              <a:lnSpc>
                <a:spcPct val="90000"/>
              </a:lnSpc>
            </a:pPr>
            <a:endPar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lgn="l">
              <a:lnSpc>
                <a:spcPct val="90000"/>
              </a:lnSpc>
            </a:pPr>
            <a:r>
              <a:rPr lang="en-GB" sz="7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These are a few of the key qualities that are needed when we work with this client group.</a:t>
            </a:r>
          </a:p>
          <a:p>
            <a:pPr>
              <a:lnSpc>
                <a:spcPct val="90000"/>
              </a:lnSpc>
            </a:pPr>
            <a:endParaRPr lang="en-GB" sz="500" dirty="0">
              <a:solidFill>
                <a:schemeClr val="bg1"/>
              </a:solidFill>
              <a:latin typeface="Times New Roman" panose="02020603050405020304" pitchFamily="18" charset="0"/>
              <a:cs typeface="Times New Roman" panose="02020603050405020304" pitchFamily="18" charset="0"/>
            </a:endParaRPr>
          </a:p>
          <a:p>
            <a:pPr>
              <a:lnSpc>
                <a:spcPct val="90000"/>
              </a:lnSpc>
            </a:pPr>
            <a:br>
              <a:rPr lang="en-GB" sz="500" dirty="0">
                <a:solidFill>
                  <a:schemeClr val="bg1"/>
                </a:solidFill>
              </a:rPr>
            </a:br>
            <a:br>
              <a:rPr lang="en-GB" sz="500" dirty="0">
                <a:solidFill>
                  <a:schemeClr val="bg1"/>
                </a:solidFill>
              </a:rPr>
            </a:br>
            <a:endParaRPr lang="en-GB" sz="500" dirty="0">
              <a:solidFill>
                <a:schemeClr val="bg1"/>
              </a:solidFill>
              <a:latin typeface="Times New Roman" panose="02020603050405020304" pitchFamily="18" charset="0"/>
              <a:cs typeface="Times New Roman" panose="02020603050405020304" pitchFamily="18" charset="0"/>
            </a:endParaRPr>
          </a:p>
        </p:txBody>
      </p:sp>
      <p:pic>
        <p:nvPicPr>
          <p:cNvPr id="10" name="Picture 9" descr="Map&#10;&#10;Description automatically generated">
            <a:extLst>
              <a:ext uri="{FF2B5EF4-FFF2-40B4-BE49-F238E27FC236}">
                <a16:creationId xmlns:a16="http://schemas.microsoft.com/office/drawing/2014/main" id="{BDEF02FE-A82D-4045-8EFB-337BB5586329}"/>
              </a:ext>
            </a:extLst>
          </p:cNvPr>
          <p:cNvPicPr>
            <a:picLocks noChangeAspect="1"/>
          </p:cNvPicPr>
          <p:nvPr/>
        </p:nvPicPr>
        <p:blipFill rotWithShape="1">
          <a:blip r:embed="rId3"/>
          <a:srcRect l="18517" r="21033" b="1"/>
          <a:stretch/>
        </p:blipFill>
        <p:spPr>
          <a:xfrm>
            <a:off x="4654297" y="10"/>
            <a:ext cx="7537702" cy="6857989"/>
          </a:xfrm>
          <a:prstGeom prst="rect">
            <a:avLst/>
          </a:prstGeom>
        </p:spPr>
      </p:pic>
      <p:sp>
        <p:nvSpPr>
          <p:cNvPr id="5" name="TextBox 4">
            <a:extLst>
              <a:ext uri="{FF2B5EF4-FFF2-40B4-BE49-F238E27FC236}">
                <a16:creationId xmlns:a16="http://schemas.microsoft.com/office/drawing/2014/main" id="{A7B31A6B-CCE1-4175-AE54-FF66676EC729}"/>
              </a:ext>
            </a:extLst>
          </p:cNvPr>
          <p:cNvSpPr txBox="1"/>
          <p:nvPr/>
        </p:nvSpPr>
        <p:spPr>
          <a:xfrm>
            <a:off x="9408693" y="768186"/>
            <a:ext cx="2671011" cy="3847207"/>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r>
              <a:rPr lang="en-GB" dirty="0"/>
              <a:t>                          </a:t>
            </a:r>
            <a:endParaRPr lang="en-GB"/>
          </a:p>
          <a:p>
            <a:pPr>
              <a:spcAft>
                <a:spcPts val="600"/>
              </a:spcAft>
            </a:pPr>
            <a:r>
              <a:rPr lang="en-GB" dirty="0"/>
              <a:t>                          </a:t>
            </a:r>
            <a:endParaRPr lang="en-GB"/>
          </a:p>
          <a:p>
            <a:pPr>
              <a:spcAft>
                <a:spcPts val="600"/>
              </a:spcAft>
            </a:pPr>
            <a:endParaRPr lang="en-GB"/>
          </a:p>
          <a:p>
            <a:pPr algn="r">
              <a:spcAft>
                <a:spcPts val="600"/>
              </a:spcAft>
            </a:pPr>
            <a:r>
              <a:rPr lang="en-GB" sz="1400" dirty="0">
                <a:latin typeface="Times New Roman" panose="02020603050405020304" pitchFamily="18" charset="0"/>
                <a:cs typeface="Times New Roman" panose="02020603050405020304" pitchFamily="18" charset="0"/>
              </a:rPr>
              <a:t>                                                                         </a:t>
            </a:r>
            <a:endParaRPr lang="en-GB" sz="140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B046C78-F151-4768-8E4D-8943C30E53FF}"/>
              </a:ext>
            </a:extLst>
          </p:cNvPr>
          <p:cNvSpPr txBox="1"/>
          <p:nvPr/>
        </p:nvSpPr>
        <p:spPr>
          <a:xfrm>
            <a:off x="10503568" y="6376737"/>
            <a:ext cx="1576137" cy="307777"/>
          </a:xfrm>
          <a:prstGeom prst="rect">
            <a:avLst/>
          </a:prstGeom>
          <a:noFill/>
        </p:spPr>
        <p:txBody>
          <a:bodyPr wrap="square" rtlCol="0">
            <a:spAutoFit/>
          </a:bodyPr>
          <a:lstStyle/>
          <a:p>
            <a:pPr>
              <a:spcAft>
                <a:spcPts val="600"/>
              </a:spcAft>
            </a:pP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1809565</a:t>
            </a:r>
            <a:endParaRPr lang="en-GB" sz="1200">
              <a:solidFill>
                <a:schemeClr val="bg1"/>
              </a:solidFill>
            </a:endParaRPr>
          </a:p>
        </p:txBody>
      </p:sp>
      <p:sp>
        <p:nvSpPr>
          <p:cNvPr id="6" name="TextBox 5">
            <a:extLst>
              <a:ext uri="{FF2B5EF4-FFF2-40B4-BE49-F238E27FC236}">
                <a16:creationId xmlns:a16="http://schemas.microsoft.com/office/drawing/2014/main" id="{32467933-F0D1-4842-84B7-538B89325971}"/>
              </a:ext>
            </a:extLst>
          </p:cNvPr>
          <p:cNvSpPr txBox="1"/>
          <p:nvPr/>
        </p:nvSpPr>
        <p:spPr>
          <a:xfrm>
            <a:off x="1010653" y="718880"/>
            <a:ext cx="10495428" cy="375552"/>
          </a:xfrm>
          <a:prstGeom prst="rect">
            <a:avLst/>
          </a:prstGeom>
          <a:noFill/>
        </p:spPr>
        <p:txBody>
          <a:bodyPr wrap="square" rtlCol="0">
            <a:spAutoFit/>
          </a:bodyPr>
          <a:lstStyle/>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C43E1AB-3922-498F-B27F-303B32071CD7}"/>
              </a:ext>
            </a:extLst>
          </p:cNvPr>
          <p:cNvSpPr txBox="1"/>
          <p:nvPr/>
        </p:nvSpPr>
        <p:spPr>
          <a:xfrm>
            <a:off x="2799288" y="2704805"/>
            <a:ext cx="6918158" cy="373692"/>
          </a:xfrm>
          <a:prstGeom prst="rect">
            <a:avLst/>
          </a:prstGeom>
          <a:noFill/>
        </p:spPr>
        <p:txBody>
          <a:bodyPr wrap="square" rtlCol="0">
            <a:spAutoFit/>
          </a:bodyPr>
          <a:lstStyle/>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1958826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a:off x="240632" y="490330"/>
            <a:ext cx="11801312" cy="5748692"/>
          </a:xfrm>
        </p:spPr>
        <p:txBody>
          <a:bodyPr>
            <a:normAutofit fontScale="90000"/>
          </a:bodyPr>
          <a:lstStyle/>
          <a:p>
            <a:pPr algn="l">
              <a:lnSpc>
                <a:spcPct val="107000"/>
              </a:lnSpc>
              <a:spcAft>
                <a:spcPts val="800"/>
              </a:spcAft>
            </a:pP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18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b="1" cap="none" dirty="0">
                <a:effectLst/>
                <a:latin typeface="Times New Roman" panose="02020603050405020304" pitchFamily="18" charset="0"/>
                <a:ea typeface="Calibri" panose="020F0502020204030204" pitchFamily="34" charset="0"/>
                <a:cs typeface="Times New Roman" panose="02020603050405020304" pitchFamily="18" charset="0"/>
              </a:rPr>
              <a:t>Responsibilities:</a:t>
            </a:r>
            <a:br>
              <a:rPr lang="en-GB" sz="1800" cap="none"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cap="none" dirty="0">
                <a:effectLst/>
                <a:latin typeface="Times New Roman" panose="02020603050405020304" pitchFamily="18" charset="0"/>
                <a:ea typeface="Calibri" panose="020F0502020204030204" pitchFamily="34" charset="0"/>
                <a:cs typeface="Times New Roman" panose="02020603050405020304" pitchFamily="18" charset="0"/>
              </a:rPr>
              <a:t>when we consider who’s, responsibility is this ethical dilemma, it is we as members of the ‘British associations of counselling and psychotherapy, as well as the government who can implement change, as we heard just last week when they stated that it will become mandatory to teach pupils in schools about racism, where they will explore diverse experiences as part of the new curriculum. The children of tomorrow are our future, and education can help to play a part in combating racism. Each and everyone of us have a responsibility we should also include all organisations that help people, including counsellors, teachers’ supervisors, and many other professional persons.</a:t>
            </a:r>
            <a:br>
              <a:rPr lang="en-GB" sz="1800" cap="none"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cap="none"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800" cap="none" dirty="0">
                <a:effectLst/>
                <a:latin typeface="Times New Roman" panose="02020603050405020304" pitchFamily="18" charset="0"/>
                <a:ea typeface="Calibri" panose="020F0502020204030204" pitchFamily="34"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br>
              <a:rPr lang="en-GB" sz="2000" b="0" i="0" dirty="0">
                <a:solidFill>
                  <a:srgbClr val="444444"/>
                </a:solidFill>
                <a:effectLst/>
                <a:latin typeface="Times New Roman" panose="02020603050405020304" pitchFamily="18" charset="0"/>
                <a:cs typeface="Times New Roman" panose="02020603050405020304" pitchFamily="18" charset="0"/>
              </a:rPr>
            </a:br>
            <a:endParaRPr lang="en-GB" sz="2000" cap="none"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5428E3A9-278E-47AF-B7B0-B5014A366ACD}"/>
              </a:ext>
            </a:extLst>
          </p:cNvPr>
          <p:cNvSpPr txBox="1"/>
          <p:nvPr/>
        </p:nvSpPr>
        <p:spPr>
          <a:xfrm>
            <a:off x="10443411" y="5642810"/>
            <a:ext cx="1299410" cy="369332"/>
          </a:xfrm>
          <a:prstGeom prst="rect">
            <a:avLst/>
          </a:prstGeom>
          <a:noFill/>
        </p:spPr>
        <p:txBody>
          <a:bodyPr wrap="square" rtlCol="0">
            <a:spAutoFit/>
          </a:bodyPr>
          <a:lstStyle/>
          <a:p>
            <a:r>
              <a:rPr lang="en-GB" dirty="0"/>
              <a:t>1809565</a:t>
            </a:r>
          </a:p>
        </p:txBody>
      </p:sp>
      <p:sp>
        <p:nvSpPr>
          <p:cNvPr id="5" name="TextBox 4">
            <a:extLst>
              <a:ext uri="{FF2B5EF4-FFF2-40B4-BE49-F238E27FC236}">
                <a16:creationId xmlns:a16="http://schemas.microsoft.com/office/drawing/2014/main" id="{56C2FD1A-E170-471C-A444-5CCA424D0FC0}"/>
              </a:ext>
            </a:extLst>
          </p:cNvPr>
          <p:cNvSpPr txBox="1"/>
          <p:nvPr/>
        </p:nvSpPr>
        <p:spPr>
          <a:xfrm>
            <a:off x="10726153" y="5564228"/>
            <a:ext cx="1166230" cy="276999"/>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180956</a:t>
            </a:r>
          </a:p>
        </p:txBody>
      </p:sp>
      <p:pic>
        <p:nvPicPr>
          <p:cNvPr id="8" name="Picture 7" descr="A picture containing arrow&#10;&#10;Description automatically generated">
            <a:extLst>
              <a:ext uri="{FF2B5EF4-FFF2-40B4-BE49-F238E27FC236}">
                <a16:creationId xmlns:a16="http://schemas.microsoft.com/office/drawing/2014/main" id="{5AC0A6DA-06AF-40A4-82E8-2F0A38301AF9}"/>
              </a:ext>
            </a:extLst>
          </p:cNvPr>
          <p:cNvPicPr>
            <a:picLocks noChangeAspect="1"/>
          </p:cNvPicPr>
          <p:nvPr/>
        </p:nvPicPr>
        <p:blipFill>
          <a:blip r:embed="rId3"/>
          <a:stretch>
            <a:fillRect/>
          </a:stretch>
        </p:blipFill>
        <p:spPr>
          <a:xfrm>
            <a:off x="5498432" y="708381"/>
            <a:ext cx="6244389" cy="2358189"/>
          </a:xfrm>
          <a:prstGeom prst="rect">
            <a:avLst/>
          </a:prstGeom>
        </p:spPr>
      </p:pic>
    </p:spTree>
    <p:extLst>
      <p:ext uri="{BB962C8B-B14F-4D97-AF65-F5344CB8AC3E}">
        <p14:creationId xmlns:p14="http://schemas.microsoft.com/office/powerpoint/2010/main" val="805627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a:off x="264695" y="3633537"/>
            <a:ext cx="11730789" cy="2743200"/>
          </a:xfrm>
        </p:spPr>
        <p:txBody>
          <a:bodyPr>
            <a:normAutofit fontScale="90000"/>
          </a:bodyPr>
          <a:lstStyle/>
          <a:p>
            <a:pPr algn="l"/>
            <a:br>
              <a:rPr lang="en-GB" sz="4000"/>
            </a:br>
            <a:br>
              <a:rPr lang="en-GB" sz="4000"/>
            </a:br>
            <a:br>
              <a:rPr lang="en-GB" sz="4000"/>
            </a:br>
            <a:br>
              <a:rPr lang="en-GB"/>
            </a:br>
            <a:endParaRPr lang="en-GB" dirty="0"/>
          </a:p>
        </p:txBody>
      </p:sp>
      <p:pic>
        <p:nvPicPr>
          <p:cNvPr id="4" name="Picture 3" descr="A picture containing text, row, lined, book&#10;&#10;Description automatically generated">
            <a:extLst>
              <a:ext uri="{FF2B5EF4-FFF2-40B4-BE49-F238E27FC236}">
                <a16:creationId xmlns:a16="http://schemas.microsoft.com/office/drawing/2014/main" id="{D7488D89-D154-4EF3-8CD6-1BC8997BFEC1}"/>
              </a:ext>
            </a:extLst>
          </p:cNvPr>
          <p:cNvPicPr>
            <a:picLocks noChangeAspect="1"/>
          </p:cNvPicPr>
          <p:nvPr/>
        </p:nvPicPr>
        <p:blipFill>
          <a:blip r:embed="rId3"/>
          <a:stretch>
            <a:fillRect/>
          </a:stretch>
        </p:blipFill>
        <p:spPr>
          <a:xfrm>
            <a:off x="409075" y="3874168"/>
            <a:ext cx="11518230" cy="2350784"/>
          </a:xfrm>
          <a:prstGeom prst="rect">
            <a:avLst/>
          </a:prstGeom>
        </p:spPr>
      </p:pic>
      <p:sp>
        <p:nvSpPr>
          <p:cNvPr id="3" name="TextBox 2">
            <a:extLst>
              <a:ext uri="{FF2B5EF4-FFF2-40B4-BE49-F238E27FC236}">
                <a16:creationId xmlns:a16="http://schemas.microsoft.com/office/drawing/2014/main" id="{6C37AF51-B126-4515-AE63-1271255A29BD}"/>
              </a:ext>
            </a:extLst>
          </p:cNvPr>
          <p:cNvSpPr txBox="1"/>
          <p:nvPr/>
        </p:nvSpPr>
        <p:spPr>
          <a:xfrm>
            <a:off x="11275594" y="6486563"/>
            <a:ext cx="1303421" cy="261610"/>
          </a:xfrm>
          <a:prstGeom prst="rect">
            <a:avLst/>
          </a:prstGeom>
          <a:noFill/>
        </p:spPr>
        <p:txBody>
          <a:bodyPr wrap="square" rtlCol="0">
            <a:spAutoFit/>
          </a:bodyPr>
          <a:lstStyle/>
          <a:p>
            <a:r>
              <a:rPr lang="en-GB" sz="1100" dirty="0">
                <a:solidFill>
                  <a:schemeClr val="bg1"/>
                </a:solidFill>
                <a:latin typeface="Times New Roman" panose="02020603050405020304" pitchFamily="18" charset="0"/>
                <a:cs typeface="Times New Roman" panose="02020603050405020304" pitchFamily="18" charset="0"/>
              </a:rPr>
              <a:t>1809565</a:t>
            </a:r>
          </a:p>
        </p:txBody>
      </p:sp>
      <p:sp>
        <p:nvSpPr>
          <p:cNvPr id="6" name="TextBox 5">
            <a:extLst>
              <a:ext uri="{FF2B5EF4-FFF2-40B4-BE49-F238E27FC236}">
                <a16:creationId xmlns:a16="http://schemas.microsoft.com/office/drawing/2014/main" id="{29AD723A-29F2-4561-881B-FE26210A3EF8}"/>
              </a:ext>
            </a:extLst>
          </p:cNvPr>
          <p:cNvSpPr txBox="1"/>
          <p:nvPr/>
        </p:nvSpPr>
        <p:spPr>
          <a:xfrm>
            <a:off x="795087" y="363794"/>
            <a:ext cx="10601825" cy="2893100"/>
          </a:xfrm>
          <a:prstGeom prst="rect">
            <a:avLst/>
          </a:prstGeom>
          <a:noFill/>
        </p:spPr>
        <p:txBody>
          <a:bodyPr wrap="square">
            <a:spAutoFit/>
          </a:bodyPr>
          <a:lstStyle/>
          <a:p>
            <a:r>
              <a:rPr lang="en-GB" sz="1800" b="1" cap="none" dirty="0">
                <a:effectLst/>
                <a:latin typeface="Times New Roman" panose="02020603050405020304" pitchFamily="18" charset="0"/>
                <a:ea typeface="Calibri" panose="020F0502020204030204" pitchFamily="34" charset="0"/>
                <a:cs typeface="Times New Roman" panose="02020603050405020304" pitchFamily="18" charset="0"/>
              </a:rPr>
              <a:t>Conclusion:</a:t>
            </a:r>
          </a:p>
          <a:p>
            <a:br>
              <a:rPr lang="en-GB" sz="1800" cap="none" dirty="0">
                <a:effectLst/>
                <a:latin typeface="Calibri" panose="020F0502020204030204" pitchFamily="34" charset="0"/>
                <a:ea typeface="Calibri" panose="020F0502020204030204" pitchFamily="34" charset="0"/>
                <a:cs typeface="Times New Roman" panose="02020603050405020304" pitchFamily="18" charset="0"/>
              </a:rPr>
            </a:br>
            <a:r>
              <a:rPr lang="en-GB" sz="1800" cap="none" dirty="0">
                <a:effectLst/>
                <a:latin typeface="Times New Roman" panose="02020603050405020304" pitchFamily="18" charset="0"/>
                <a:ea typeface="Calibri" panose="020F0502020204030204" pitchFamily="34" charset="0"/>
                <a:cs typeface="Times New Roman" panose="02020603050405020304" pitchFamily="18" charset="0"/>
              </a:rPr>
              <a:t>we must never forget that there are two people within this relationship, and that we will bound to affect by some of our clients, as this is the nature of the game in counselling, but it also means that we do not have to express ourselves each time there is a reaction. It is about finding a balance when we are challenged by an ethical principle, by respecting and embracing our own worth and to be grateful for what we have. There has been little information provided on to how to address the biases of client who holds power and privileges in society, especially white clients who express prejudice.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solidFill>
                  <a:srgbClr val="444444"/>
                </a:solidFill>
                <a:latin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785413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2A2E-22F2-421C-8A20-5D146C18D175}"/>
              </a:ext>
            </a:extLst>
          </p:cNvPr>
          <p:cNvSpPr>
            <a:spLocks noGrp="1"/>
          </p:cNvSpPr>
          <p:nvPr>
            <p:ph type="ctrTitle"/>
          </p:nvPr>
        </p:nvSpPr>
        <p:spPr>
          <a:xfrm>
            <a:off x="240632" y="490330"/>
            <a:ext cx="11801312" cy="5748692"/>
          </a:xfrm>
        </p:spPr>
        <p:txBody>
          <a:bodyPr>
            <a:normAutofit/>
          </a:bodyPr>
          <a:lstStyle/>
          <a:p>
            <a:pPr algn="l">
              <a:lnSpc>
                <a:spcPct val="107000"/>
              </a:lnSpc>
              <a:spcAft>
                <a:spcPts val="800"/>
              </a:spcAft>
            </a:pPr>
            <a:r>
              <a:rPr lang="en-GB" sz="2000" b="1" i="0" dirty="0">
                <a:solidFill>
                  <a:srgbClr val="444444"/>
                </a:solidFill>
                <a:effectLst/>
                <a:latin typeface="Georgia Pro Light" panose="020B0604020202020204" pitchFamily="18" charset="0"/>
                <a:cs typeface="Times New Roman" panose="02020603050405020304" pitchFamily="18" charset="0"/>
              </a:rPr>
              <a:t>Resources</a:t>
            </a:r>
            <a:br>
              <a:rPr lang="en-GB" sz="2000" b="1" i="0" dirty="0">
                <a:solidFill>
                  <a:srgbClr val="444444"/>
                </a:solidFill>
                <a:effectLst/>
                <a:latin typeface="Georgia Pro Light" panose="020B0604020202020204" pitchFamily="18" charset="0"/>
                <a:cs typeface="Times New Roman" panose="02020603050405020304" pitchFamily="18" charset="0"/>
              </a:rPr>
            </a:br>
            <a:br>
              <a:rPr lang="en-GB" sz="1400" b="0" i="0" dirty="0">
                <a:solidFill>
                  <a:srgbClr val="444444"/>
                </a:solidFill>
                <a:effectLst/>
                <a:latin typeface="Georgia Pro Light" panose="020B0604020202020204" pitchFamily="18" charset="0"/>
                <a:cs typeface="Times New Roman" panose="02020603050405020304" pitchFamily="18" charset="0"/>
              </a:rPr>
            </a:br>
            <a:r>
              <a:rPr lang="en-GB" sz="1400" b="1" i="0" cap="none" dirty="0">
                <a:solidFill>
                  <a:srgbClr val="444444"/>
                </a:solidFill>
                <a:effectLst/>
                <a:latin typeface="Georgia Pro Light" panose="02040302050405020303" pitchFamily="18" charset="0"/>
                <a:cs typeface="Times New Roman" panose="02020603050405020304" pitchFamily="18" charset="0"/>
              </a:rPr>
              <a:t>044 Fact </a:t>
            </a:r>
            <a:r>
              <a:rPr lang="en-GB" sz="1400" b="1" cap="none" dirty="0">
                <a:solidFill>
                  <a:srgbClr val="444444"/>
                </a:solidFill>
                <a:latin typeface="Georgia Pro Light" panose="02040302050405020303" pitchFamily="18" charset="0"/>
                <a:cs typeface="Times New Roman" panose="02020603050405020304" pitchFamily="18" charset="0"/>
              </a:rPr>
              <a:t>S</a:t>
            </a:r>
            <a:r>
              <a:rPr lang="en-GB" sz="1400" b="1" i="0" cap="none" dirty="0">
                <a:solidFill>
                  <a:srgbClr val="444444"/>
                </a:solidFill>
                <a:effectLst/>
                <a:latin typeface="Georgia Pro Light" panose="02040302050405020303" pitchFamily="18" charset="0"/>
                <a:cs typeface="Times New Roman" panose="02020603050405020304" pitchFamily="18" charset="0"/>
              </a:rPr>
              <a:t>heet: </a:t>
            </a:r>
            <a:r>
              <a:rPr lang="en-GB" sz="1400" b="0" i="0" cap="none" dirty="0">
                <a:solidFill>
                  <a:srgbClr val="444444"/>
                </a:solidFill>
                <a:effectLst/>
                <a:latin typeface="Georgia Pro Light" panose="02040302050405020303" pitchFamily="18" charset="0"/>
                <a:cs typeface="Times New Roman" panose="02020603050405020304" pitchFamily="18" charset="0"/>
              </a:rPr>
              <a:t>ethical decision-making in the counselling professions</a:t>
            </a:r>
            <a:br>
              <a:rPr lang="en-GB" sz="1400" b="0" i="0" cap="none" dirty="0">
                <a:solidFill>
                  <a:srgbClr val="444444"/>
                </a:solidFill>
                <a:effectLst/>
                <a:latin typeface="Georgia Pro Light" panose="02040302050405020303" pitchFamily="18" charset="0"/>
                <a:cs typeface="Times New Roman" panose="02020603050405020304" pitchFamily="18" charset="0"/>
              </a:rPr>
            </a:br>
            <a:br>
              <a:rPr lang="en-GB" sz="1400" b="0" i="0" cap="none" dirty="0">
                <a:solidFill>
                  <a:srgbClr val="444444"/>
                </a:solidFill>
                <a:effectLst/>
                <a:latin typeface="Georgia Pro Light" panose="02040302050405020303" pitchFamily="18" charset="0"/>
                <a:cs typeface="Times New Roman" panose="02020603050405020304" pitchFamily="18" charset="0"/>
              </a:rPr>
            </a:br>
            <a:r>
              <a:rPr lang="en-GB" sz="1400" b="1" i="0" cap="none" dirty="0">
                <a:solidFill>
                  <a:srgbClr val="444444"/>
                </a:solidFill>
                <a:effectLst/>
                <a:latin typeface="Georgia Pro Light" panose="02040302050405020303" pitchFamily="18" charset="0"/>
                <a:cs typeface="Times New Roman" panose="02020603050405020304" pitchFamily="18" charset="0"/>
              </a:rPr>
              <a:t>063 Clinical </a:t>
            </a:r>
            <a:r>
              <a:rPr lang="en-GB" sz="1400" b="1" cap="none" dirty="0">
                <a:solidFill>
                  <a:srgbClr val="444444"/>
                </a:solidFill>
                <a:latin typeface="Georgia Pro Light" panose="02040302050405020303" pitchFamily="18" charset="0"/>
                <a:cs typeface="Times New Roman" panose="02020603050405020304" pitchFamily="18" charset="0"/>
              </a:rPr>
              <a:t>R</a:t>
            </a:r>
            <a:r>
              <a:rPr lang="en-GB" sz="1400" b="1" i="0" cap="none" dirty="0">
                <a:solidFill>
                  <a:srgbClr val="444444"/>
                </a:solidFill>
                <a:effectLst/>
                <a:latin typeface="Georgia Pro Light" panose="02040302050405020303" pitchFamily="18" charset="0"/>
                <a:cs typeface="Times New Roman" panose="02020603050405020304" pitchFamily="18" charset="0"/>
              </a:rPr>
              <a:t>eflections for Practice: </a:t>
            </a:r>
            <a:r>
              <a:rPr lang="en-GB" sz="1400" i="0" cap="none" dirty="0">
                <a:solidFill>
                  <a:srgbClr val="444444"/>
                </a:solidFill>
                <a:effectLst/>
                <a:latin typeface="Georgia Pro Light" panose="02040302050405020303" pitchFamily="18" charset="0"/>
                <a:cs typeface="Times New Roman" panose="02020603050405020304" pitchFamily="18" charset="0"/>
              </a:rPr>
              <a:t>equality, diversity and inclusion within the counselling profession</a:t>
            </a:r>
            <a:br>
              <a:rPr lang="en-GB" sz="1400" i="0" cap="none" dirty="0">
                <a:solidFill>
                  <a:srgbClr val="444444"/>
                </a:solidFill>
                <a:effectLst/>
                <a:latin typeface="Georgia Pro Light" panose="02040302050405020303" pitchFamily="18" charset="0"/>
                <a:cs typeface="Times New Roman" panose="02020603050405020304" pitchFamily="18" charset="0"/>
              </a:rPr>
            </a:br>
            <a:br>
              <a:rPr lang="en-GB" sz="1400" i="0" cap="none" dirty="0">
                <a:solidFill>
                  <a:srgbClr val="444444"/>
                </a:solidFill>
                <a:effectLst/>
                <a:latin typeface="Georgia Pro Light" panose="02040302050405020303" pitchFamily="18" charset="0"/>
                <a:cs typeface="Times New Roman" panose="02020603050405020304" pitchFamily="18" charset="0"/>
              </a:rPr>
            </a:br>
            <a:r>
              <a:rPr lang="en-GB" sz="1400" i="0" cap="none" dirty="0">
                <a:solidFill>
                  <a:srgbClr val="444444"/>
                </a:solidFill>
                <a:latin typeface="Georgia Pro Light" panose="02040302050405020303" pitchFamily="18" charset="0"/>
                <a:cs typeface="Times New Roman" panose="02020603050405020304" pitchFamily="18" charset="0"/>
              </a:rPr>
              <a:t>S</a:t>
            </a: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how </a:t>
            </a:r>
            <a:r>
              <a:rPr lang="en-GB" sz="1400" cap="none" dirty="0">
                <a:latin typeface="Georgia Pro Light" panose="02040302050405020303" pitchFamily="18" charset="0"/>
                <a:ea typeface="Calibri" panose="020F0502020204030204" pitchFamily="34" charset="0"/>
                <a:cs typeface="Times New Roman" panose="02020603050405020304" pitchFamily="18" charset="0"/>
              </a:rPr>
              <a:t>r</a:t>
            </a: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acism the red </a:t>
            </a:r>
            <a:r>
              <a:rPr lang="en-GB" sz="1400" cap="none" dirty="0">
                <a:latin typeface="Georgia Pro Light" panose="02040302050405020303" pitchFamily="18" charset="0"/>
                <a:ea typeface="Calibri" panose="020F0502020204030204" pitchFamily="34" charset="0"/>
                <a:cs typeface="Times New Roman" panose="02020603050405020304" pitchFamily="18" charset="0"/>
              </a:rPr>
              <a:t>c</a:t>
            </a: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ard. Available at: https://www.Theredcard.Org/ (Accessed: 20 </a:t>
            </a:r>
            <a:r>
              <a:rPr lang="en-GB" sz="1400" cap="none" dirty="0">
                <a:latin typeface="Georgia Pro Light" panose="02040302050405020303" pitchFamily="18" charset="0"/>
                <a:ea typeface="Calibri" panose="020F0502020204030204" pitchFamily="34" charset="0"/>
                <a:cs typeface="Times New Roman" panose="02020603050405020304" pitchFamily="18" charset="0"/>
              </a:rPr>
              <a:t>F</a:t>
            </a: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ebruary 2021).</a:t>
            </a:r>
            <a:b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br>
            <a:b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b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Therapy today (2019) ‘dilemmas’; race in counselling contexts, </a:t>
            </a:r>
            <a:r>
              <a:rPr lang="en-GB" sz="1400" cap="none" dirty="0">
                <a:latin typeface="Georgia Pro Light" panose="02040302050405020303" pitchFamily="18" charset="0"/>
                <a:ea typeface="Calibri" panose="020F0502020204030204" pitchFamily="34" charset="0"/>
                <a:cs typeface="Times New Roman" panose="02020603050405020304" pitchFamily="18" charset="0"/>
              </a:rPr>
              <a:t>O</a:t>
            </a: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ctober 2019|vol30| issue 8| pp.44-46. (Accessed: 13 </a:t>
            </a:r>
            <a:r>
              <a:rPr lang="en-GB" sz="1400" cap="none" dirty="0">
                <a:latin typeface="Georgia Pro Light" panose="02040302050405020303" pitchFamily="18" charset="0"/>
                <a:ea typeface="Calibri" panose="020F0502020204030204" pitchFamily="34" charset="0"/>
                <a:cs typeface="Times New Roman" panose="02020603050405020304" pitchFamily="18" charset="0"/>
              </a:rPr>
              <a:t>F</a:t>
            </a:r>
            <a:r>
              <a:rPr lang="en-GB" sz="1400" cap="none" dirty="0">
                <a:effectLst/>
                <a:latin typeface="Georgia Pro Light" panose="02040302050405020303" pitchFamily="18" charset="0"/>
                <a:ea typeface="Calibri" panose="020F0502020204030204" pitchFamily="34" charset="0"/>
                <a:cs typeface="Times New Roman" panose="02020603050405020304" pitchFamily="18" charset="0"/>
              </a:rPr>
              <a:t>ebruary 2021).</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GB" sz="1400" cap="none" dirty="0">
              <a:latin typeface="Georgia Pro Light" panose="020B060402020202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5428E3A9-278E-47AF-B7B0-B5014A366ACD}"/>
              </a:ext>
            </a:extLst>
          </p:cNvPr>
          <p:cNvSpPr txBox="1"/>
          <p:nvPr/>
        </p:nvSpPr>
        <p:spPr>
          <a:xfrm>
            <a:off x="10443411" y="5642810"/>
            <a:ext cx="1299410" cy="369332"/>
          </a:xfrm>
          <a:prstGeom prst="rect">
            <a:avLst/>
          </a:prstGeom>
          <a:noFill/>
        </p:spPr>
        <p:txBody>
          <a:bodyPr wrap="square" rtlCol="0">
            <a:spAutoFit/>
          </a:bodyPr>
          <a:lstStyle/>
          <a:p>
            <a:r>
              <a:rPr lang="en-GB" dirty="0"/>
              <a:t>1809565</a:t>
            </a:r>
          </a:p>
        </p:txBody>
      </p:sp>
      <p:sp>
        <p:nvSpPr>
          <p:cNvPr id="5" name="TextBox 4">
            <a:extLst>
              <a:ext uri="{FF2B5EF4-FFF2-40B4-BE49-F238E27FC236}">
                <a16:creationId xmlns:a16="http://schemas.microsoft.com/office/drawing/2014/main" id="{56C2FD1A-E170-471C-A444-5CCA424D0FC0}"/>
              </a:ext>
            </a:extLst>
          </p:cNvPr>
          <p:cNvSpPr txBox="1"/>
          <p:nvPr/>
        </p:nvSpPr>
        <p:spPr>
          <a:xfrm>
            <a:off x="10726153" y="5564228"/>
            <a:ext cx="1166230" cy="276999"/>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180956</a:t>
            </a:r>
          </a:p>
        </p:txBody>
      </p:sp>
    </p:spTree>
    <p:extLst>
      <p:ext uri="{BB962C8B-B14F-4D97-AF65-F5344CB8AC3E}">
        <p14:creationId xmlns:p14="http://schemas.microsoft.com/office/powerpoint/2010/main" val="2851934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C2FD1A-E170-471C-A444-5CCA424D0FC0}"/>
              </a:ext>
            </a:extLst>
          </p:cNvPr>
          <p:cNvSpPr txBox="1"/>
          <p:nvPr/>
        </p:nvSpPr>
        <p:spPr>
          <a:xfrm>
            <a:off x="11111164" y="6528386"/>
            <a:ext cx="1166230" cy="276999"/>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180956</a:t>
            </a:r>
          </a:p>
        </p:txBody>
      </p:sp>
      <p:sp>
        <p:nvSpPr>
          <p:cNvPr id="7" name="Title 6">
            <a:extLst>
              <a:ext uri="{FF2B5EF4-FFF2-40B4-BE49-F238E27FC236}">
                <a16:creationId xmlns:a16="http://schemas.microsoft.com/office/drawing/2014/main" id="{DE885FAA-FD58-4936-9542-7858EC6EF4DA}"/>
              </a:ext>
            </a:extLst>
          </p:cNvPr>
          <p:cNvSpPr>
            <a:spLocks noGrp="1"/>
          </p:cNvSpPr>
          <p:nvPr>
            <p:ph type="ctrTitle"/>
          </p:nvPr>
        </p:nvSpPr>
        <p:spPr>
          <a:xfrm>
            <a:off x="132348" y="221060"/>
            <a:ext cx="2249905" cy="320361"/>
          </a:xfrm>
        </p:spPr>
        <p:txBody>
          <a:bodyPr>
            <a:noAutofit/>
          </a:bodyPr>
          <a:lstStyle/>
          <a:p>
            <a:r>
              <a:rPr lang="en-GB" sz="1200" dirty="0">
                <a:latin typeface="Georgia Pro Light" panose="02040302050405020303" pitchFamily="18" charset="0"/>
              </a:rPr>
              <a:t>References</a:t>
            </a:r>
          </a:p>
        </p:txBody>
      </p:sp>
      <p:sp>
        <p:nvSpPr>
          <p:cNvPr id="9" name="TextBox 8">
            <a:extLst>
              <a:ext uri="{FF2B5EF4-FFF2-40B4-BE49-F238E27FC236}">
                <a16:creationId xmlns:a16="http://schemas.microsoft.com/office/drawing/2014/main" id="{BA48E03C-B238-4FAB-A481-F47B9B19E95D}"/>
              </a:ext>
            </a:extLst>
          </p:cNvPr>
          <p:cNvSpPr txBox="1"/>
          <p:nvPr/>
        </p:nvSpPr>
        <p:spPr>
          <a:xfrm>
            <a:off x="132348" y="842211"/>
            <a:ext cx="11735972" cy="5385385"/>
          </a:xfrm>
          <a:prstGeom prst="rect">
            <a:avLst/>
          </a:prstGeom>
          <a:noFill/>
        </p:spPr>
        <p:txBody>
          <a:bodyPr wrap="square">
            <a:spAutoFit/>
          </a:bodyPr>
          <a:lstStyle/>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CBT Counselling (2019) ‘A statement in response to the killing of George Floyd, Breonna Taylor, and other victims of racist violence and police brutality’, CBT Counselling [blog]. Available at: </a:t>
            </a:r>
          </a:p>
          <a:p>
            <a:pPr>
              <a:lnSpc>
                <a:spcPct val="107000"/>
              </a:lnSpc>
              <a:spcAft>
                <a:spcPts val="800"/>
              </a:spcAft>
            </a:pP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https://behaviortherapist.com/A-statement-in-response-to-the-victims-of-racist-violence-and-police-brutality/</a:t>
            </a:r>
            <a:endPar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(Accessed: 13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Gov.uk. (2018) Equality Act 2010: [Online]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https://www.legislation.gov.uk/ukpga/2010/15/section/9</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17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Show Racism the Red Card. Available at: https://www.theredcard.org/ (Accessed: 20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Official Statistics (2020) ‘Hate crime, England and Wales, 2019 to 2020: [Online] Available at:</a:t>
            </a:r>
          </a:p>
          <a:p>
            <a:pPr>
              <a:lnSpc>
                <a:spcPct val="107000"/>
              </a:lnSpc>
              <a:spcAft>
                <a:spcPts val="800"/>
              </a:spcAft>
            </a:pP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https://www.gov.uk/government/statistics/hate-crime-england-and-wales-2019-to-2020/hate-crime-england-and-wales-2019-to-2020</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17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CBBC Newsround (2020) ‘What is racism – and what can be done about it’, CBBC Newsround. Available at:</a:t>
            </a:r>
          </a:p>
          <a:p>
            <a:pPr>
              <a:lnSpc>
                <a:spcPct val="107000"/>
              </a:lnSpc>
              <a:spcAft>
                <a:spcPts val="800"/>
              </a:spcAft>
            </a:pP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https://www.bbc.co.uk/newsround/52965984</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February 16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Therapy Today (2019) ‘Dilemmas’; Race in Counselling Contexts, October 2019|Vol30| issue 8| pp.44-46. (Accessed: 13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Psychotherapy Networkers (2020) ‘Race and Healing’.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https://www.psychotherapynetworker.org/magazine/article/2488/race-and-healing</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20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BAATN (2021) The Challenge of Racism in Therapeutic Practice. [Online] Available at :</a:t>
            </a:r>
          </a:p>
          <a:p>
            <a:pPr>
              <a:lnSpc>
                <a:spcPct val="107000"/>
              </a:lnSpc>
              <a:spcAft>
                <a:spcPts val="800"/>
              </a:spcAft>
            </a:pP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https://www.baatn.org.uk/the-challenge-of-racism-therapeutic-process/#!event-register/2021/5/1/online-training-the-challenge-of-racism-in-therapeutic-practice</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(Accessed: 19 February 2021).</a:t>
            </a:r>
          </a:p>
          <a:p>
            <a:pPr>
              <a:lnSpc>
                <a:spcPct val="107000"/>
              </a:lnSpc>
              <a:spcAft>
                <a:spcPts val="800"/>
              </a:spcAft>
            </a:pPr>
            <a:r>
              <a:rPr lang="en-GB" sz="1000" dirty="0" err="1">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Markletic</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(2020) How to Host a Virtual Roundtable Discussion that Converts. [Online]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https://www.markletic.com/blog/how-to-host-a-virtual-roundtable-discussion-that-converts/</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20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Holloway (2020) ‘Safe Space’ The App Breaking Down Barriers to Counselling Singapore.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https://hivelife.com/safe-space/</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19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Talk Changes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https://talkchanges.org.uk/</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19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BACP (2018) ‘Ethical Framework for the Counselling Professions.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https://www.bacp.co.uk/media/3103/bacp-ethical-framework-for-the-counselling-professions-2018.pdf</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13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BACP (2020) ‘Reactions’.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https://www.bacp.co.uk/bacp-journals/therapy-today/2020/october-2020/articles/reactions/</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13 February 2021).</a:t>
            </a:r>
          </a:p>
          <a:p>
            <a:pPr>
              <a:lnSpc>
                <a:spcPct val="107000"/>
              </a:lnSpc>
              <a:spcAft>
                <a:spcPts val="800"/>
              </a:spcAft>
            </a:pP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iStock (2020)’ How to Talk about Race With Your Therapy Clients’ Available at: </a:t>
            </a:r>
            <a:r>
              <a:rPr lang="en-GB" sz="1000" u="sng"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https://www.psychologytoday.com/za/articles/202008/how-talk-about-race-your-therapy-clients</a:t>
            </a:r>
            <a:r>
              <a:rPr lang="en-GB" sz="1000" dirty="0">
                <a:solidFill>
                  <a:schemeClr val="bg1"/>
                </a:solidFill>
                <a:effectLst/>
                <a:latin typeface="Georgia Pro Light" panose="02040302050405020303" pitchFamily="18" charset="0"/>
                <a:ea typeface="Calibri" panose="020F0502020204030204" pitchFamily="34" charset="0"/>
                <a:cs typeface="Times New Roman" panose="02020603050405020304" pitchFamily="18" charset="0"/>
              </a:rPr>
              <a:t> (Accessed: 17 February 2021).</a:t>
            </a:r>
          </a:p>
        </p:txBody>
      </p:sp>
    </p:spTree>
    <p:extLst>
      <p:ext uri="{BB962C8B-B14F-4D97-AF65-F5344CB8AC3E}">
        <p14:creationId xmlns:p14="http://schemas.microsoft.com/office/powerpoint/2010/main" val="92480531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26027</TotalTime>
  <Words>1878</Words>
  <Application>Microsoft Office PowerPoint</Application>
  <PresentationFormat>Widescreen</PresentationFormat>
  <Paragraphs>169</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Georgia Pro Light</vt:lpstr>
      <vt:lpstr>Gill Sans MT</vt:lpstr>
      <vt:lpstr>Symbol</vt:lpstr>
      <vt:lpstr>Times New Roman</vt:lpstr>
      <vt:lpstr>Parcel</vt:lpstr>
      <vt:lpstr>Counselling Specialisms and Populations ECHC6002  Racism in the counselling room.</vt:lpstr>
      <vt:lpstr>PowerPoint Presentation</vt:lpstr>
      <vt:lpstr>PowerPoint Presentation</vt:lpstr>
      <vt:lpstr>    </vt:lpstr>
      <vt:lpstr>    </vt:lpstr>
      <vt:lpstr>PowerPoint Presentation</vt:lpstr>
      <vt:lpstr> Group 1- Katie, Susan, Donna, Leigh   question: by not responding, could this imply that I was condoning my client’s                views, suggest that it is acceptable, and that they are right in behaving in               this manner?   Group 2 – Marnie, Mandy, Nina   question: do these views affect other people that they are in A relationship with,               and do they experience similar feeling to the ones brought into the                therapy room? Is anyone at risk of harm by my client?     Group 3 – Jane, Simon, Rachel   question: would I risk losing my client if he sensed what I was thinking, whilst                challenging his views?  </vt:lpstr>
      <vt:lpstr>    </vt:lpstr>
      <vt:lpstr>PowerPoint Presentation</vt:lpstr>
      <vt:lpstr>                       Responsibilities: when we consider who’s, responsibility is this ethical dilemma, it is we as members of the ‘British associations of counselling and psychotherapy, as well as the government who can implement change, as we heard just last week when they stated that it will become mandatory to teach pupils in schools about racism, where they will explore diverse experiences as part of the new curriculum. The children of tomorrow are our future, and education can help to play a part in combating racism. Each and everyone of us have a responsibility we should also include all organisations that help people, including counsellors, teachers’ supervisors, and many other professional persons.                </vt:lpstr>
      <vt:lpstr>    </vt:lpstr>
      <vt:lpstr>Resources  044 Fact Sheet: ethical decision-making in the counselling professions  063 Clinical Reflections for Practice: equality, diversity and inclusion within the counselling profession  Show racism the red card. Available at: https://www.Theredcard.Org/ (Accessed: 20 February 2021).  Therapy today (2019) ‘dilemmas’; race in counselling contexts, October 2019|vol30| issue 8| pp.44-46. (Accessed: 13 February 2021).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Annette Evans</dc:creator>
  <cp:lastModifiedBy>Annette Evans</cp:lastModifiedBy>
  <cp:revision>3</cp:revision>
  <dcterms:created xsi:type="dcterms:W3CDTF">2021-02-23T21:42:48Z</dcterms:created>
  <dcterms:modified xsi:type="dcterms:W3CDTF">2021-03-23T17:50:03Z</dcterms:modified>
</cp:coreProperties>
</file>