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1" r:id="rId5"/>
    <p:sldId id="262" r:id="rId6"/>
    <p:sldId id="267" r:id="rId7"/>
    <p:sldId id="264" r:id="rId8"/>
    <p:sldId id="268" r:id="rId9"/>
    <p:sldId id="265" r:id="rId10"/>
    <p:sldId id="266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AF490-4772-AE96-8AB1-E2A9741922C2}" v="1409" dt="2025-10-10T22:31:27.750"/>
    <p1510:client id="{77C24673-A5B0-88C8-9F0A-7943B6FEDFD3}" v="542" dt="2025-10-10T13:54:03.411"/>
    <p1510:client id="{7A7595E8-62CA-4ECC-B7E6-14DA82EEB41A}" v="183" dt="2025-10-10T15:01:18.444"/>
    <p1510:client id="{894CC269-4C9F-7D40-E1C2-B1635A2B747D}" v="51" dt="2025-10-10T00:03:13.504"/>
    <p1510:client id="{8C4F33DA-A649-C723-EA04-6423F76FDCE0}" v="31" dt="2025-10-10T12:07:43.402"/>
    <p1510:client id="{96C097D2-1492-11FD-BE86-D4337FCF73E1}" v="65" dt="2025-10-10T12:38:53.619"/>
    <p1510:client id="{9754591B-6CBB-EECD-2DC5-B7C05B2F0F32}" v="847" dt="2025-10-09T21:13:52.414"/>
    <p1510:client id="{9ACFC4D4-74E1-403B-7E5C-13016F94ED1C}" v="142" dt="2025-10-09T23:53:05.714"/>
    <p1510:client id="{B9A41A6E-2306-B95A-7103-F0D9E61F40BA}" v="10" dt="2025-10-09T21:39:17.090"/>
    <p1510:client id="{B9BDDADE-80E2-CCD4-6756-D10132A6FA05}" v="102" dt="2025-10-10T13:21:53.695"/>
    <p1510:client id="{CEE8E6EA-C650-718D-E329-6349F00F99E5}" v="2" dt="2025-10-09T21:50:36.257"/>
    <p1510:client id="{EA2BCE6B-BE35-8128-05A5-51ED49C1276E}" v="11" dt="2025-10-10T14:11:29.885"/>
    <p1510:client id="{F2A11B4F-CCA1-50DF-5CBF-C67D98AFD950}" v="6" dt="2025-10-09T21:53:03.4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niah Nhika (2513215)" userId="S::2513215@student.uwtsd.ac.uk::efd05377-5f07-418e-94c4-1027927427d7" providerId="AD" clId="Web-{4289CA07-ED02-C8EC-43DC-BCAC69696DE5}"/>
    <pc:docChg chg="modSld">
      <pc:chgData name="Eniah Nhika (2513215)" userId="S::2513215@student.uwtsd.ac.uk::efd05377-5f07-418e-94c4-1027927427d7" providerId="AD" clId="Web-{4289CA07-ED02-C8EC-43DC-BCAC69696DE5}" dt="2025-10-08T11:54:01.368" v="156" actId="20577"/>
      <pc:docMkLst>
        <pc:docMk/>
      </pc:docMkLst>
      <pc:sldChg chg="modSp">
        <pc:chgData name="Eniah Nhika (2513215)" userId="S::2513215@student.uwtsd.ac.uk::efd05377-5f07-418e-94c4-1027927427d7" providerId="AD" clId="Web-{4289CA07-ED02-C8EC-43DC-BCAC69696DE5}" dt="2025-10-08T11:54:01.368" v="156" actId="20577"/>
        <pc:sldMkLst>
          <pc:docMk/>
          <pc:sldMk cId="2180775193" sldId="267"/>
        </pc:sldMkLst>
        <pc:spChg chg="mod">
          <ac:chgData name="Eniah Nhika (2513215)" userId="S::2513215@student.uwtsd.ac.uk::efd05377-5f07-418e-94c4-1027927427d7" providerId="AD" clId="Web-{4289CA07-ED02-C8EC-43DC-BCAC69696DE5}" dt="2025-10-08T11:51:53.303" v="29" actId="20577"/>
          <ac:spMkLst>
            <pc:docMk/>
            <pc:sldMk cId="2180775193" sldId="267"/>
            <ac:spMk id="2" creationId="{58FF5A2B-0BF7-0219-6444-B9E0E049BB7A}"/>
          </ac:spMkLst>
        </pc:spChg>
        <pc:spChg chg="mod">
          <ac:chgData name="Eniah Nhika (2513215)" userId="S::2513215@student.uwtsd.ac.uk::efd05377-5f07-418e-94c4-1027927427d7" providerId="AD" clId="Web-{4289CA07-ED02-C8EC-43DC-BCAC69696DE5}" dt="2025-10-08T11:54:01.368" v="156" actId="20577"/>
          <ac:spMkLst>
            <pc:docMk/>
            <pc:sldMk cId="2180775193" sldId="267"/>
            <ac:spMk id="3" creationId="{8DAC3661-851A-D907-252D-5D83B01B3323}"/>
          </ac:spMkLst>
        </pc:spChg>
      </pc:sldChg>
    </pc:docChg>
  </pc:docChgLst>
  <pc:docChgLst>
    <pc:chgData name="Eniah Nhika (2513215)" userId="S::2513215@student.uwtsd.ac.uk::efd05377-5f07-418e-94c4-1027927427d7" providerId="AD" clId="Web-{FEBD4DE2-46FB-303D-5B73-57A40B348568}"/>
    <pc:docChg chg="mod addSld delSld modSld addMainMaster delMainMaster">
      <pc:chgData name="Eniah Nhika (2513215)" userId="S::2513215@student.uwtsd.ac.uk::efd05377-5f07-418e-94c4-1027927427d7" providerId="AD" clId="Web-{FEBD4DE2-46FB-303D-5B73-57A40B348568}" dt="2025-10-08T10:30:59.902" v="260"/>
      <pc:docMkLst>
        <pc:docMk/>
      </pc:docMkLst>
      <pc:sldChg chg="addSp delSp modSp new mod setBg modClrScheme delDesignElem chgLayout">
        <pc:chgData name="Eniah Nhika (2513215)" userId="S::2513215@student.uwtsd.ac.uk::efd05377-5f07-418e-94c4-1027927427d7" providerId="AD" clId="Web-{FEBD4DE2-46FB-303D-5B73-57A40B348568}" dt="2025-10-08T10:30:33.074" v="256"/>
        <pc:sldMkLst>
          <pc:docMk/>
          <pc:sldMk cId="2103314640" sldId="257"/>
        </pc:sldMkLst>
        <pc:spChg chg="add mod ord">
          <ac:chgData name="Eniah Nhika (2513215)" userId="S::2513215@student.uwtsd.ac.uk::efd05377-5f07-418e-94c4-1027927427d7" providerId="AD" clId="Web-{FEBD4DE2-46FB-303D-5B73-57A40B348568}" dt="2025-10-08T10:00:46.247" v="94" actId="20577"/>
          <ac:spMkLst>
            <pc:docMk/>
            <pc:sldMk cId="2103314640" sldId="257"/>
            <ac:spMk id="7" creationId="{E2B987B3-1ACC-CB13-D282-D67071012B64}"/>
          </ac:spMkLst>
        </pc:spChg>
        <pc:picChg chg="add mod">
          <ac:chgData name="Eniah Nhika (2513215)" userId="S::2513215@student.uwtsd.ac.uk::efd05377-5f07-418e-94c4-1027927427d7" providerId="AD" clId="Web-{FEBD4DE2-46FB-303D-5B73-57A40B348568}" dt="2025-10-08T09:57:11.506" v="55"/>
          <ac:picMkLst>
            <pc:docMk/>
            <pc:sldMk cId="2103314640" sldId="257"/>
            <ac:picMk id="3" creationId="{9F93C3E6-5359-FBAF-C5E6-6B7AD2F8AF3C}"/>
          </ac:picMkLst>
        </pc:picChg>
        <pc:inkChg chg="add">
          <ac:chgData name="Eniah Nhika (2513215)" userId="S::2513215@student.uwtsd.ac.uk::efd05377-5f07-418e-94c4-1027927427d7" providerId="AD" clId="Web-{FEBD4DE2-46FB-303D-5B73-57A40B348568}" dt="2025-10-08T10:16:44.330" v="174"/>
          <ac:inkMkLst>
            <pc:docMk/>
            <pc:sldMk cId="2103314640" sldId="257"/>
            <ac:inkMk id="11" creationId="{4CA7F0AF-E22E-D6F9-AEE7-8DFDEF827316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16:45.439" v="175"/>
          <ac:inkMkLst>
            <pc:docMk/>
            <pc:sldMk cId="2103314640" sldId="257"/>
            <ac:inkMk id="13" creationId="{DC7DF602-9B6F-0B8D-AD5F-9B1C52CBE6E5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17:07.752" v="177"/>
          <ac:inkMkLst>
            <pc:docMk/>
            <pc:sldMk cId="2103314640" sldId="257"/>
            <ac:inkMk id="15" creationId="{C17BCE92-B6C3-8B02-AF6B-1693451D07B9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17:08.908" v="178"/>
          <ac:inkMkLst>
            <pc:docMk/>
            <pc:sldMk cId="2103314640" sldId="257"/>
            <ac:inkMk id="16" creationId="{2533A061-31F6-C1F8-B126-BFA07BE3A743}"/>
          </ac:inkMkLst>
        </pc:inkChg>
      </pc:sldChg>
      <pc:sldChg chg="addSp delSp modSp new mod setBg modClrScheme chgLayout">
        <pc:chgData name="Eniah Nhika (2513215)" userId="S::2513215@student.uwtsd.ac.uk::efd05377-5f07-418e-94c4-1027927427d7" providerId="AD" clId="Web-{FEBD4DE2-46FB-303D-5B73-57A40B348568}" dt="2025-10-08T10:30:33.074" v="256"/>
        <pc:sldMkLst>
          <pc:docMk/>
          <pc:sldMk cId="4292456257" sldId="258"/>
        </pc:sldMkLst>
        <pc:spChg chg="mod ord">
          <ac:chgData name="Eniah Nhika (2513215)" userId="S::2513215@student.uwtsd.ac.uk::efd05377-5f07-418e-94c4-1027927427d7" providerId="AD" clId="Web-{FEBD4DE2-46FB-303D-5B73-57A40B348568}" dt="2025-10-08T10:30:33.074" v="256"/>
          <ac:spMkLst>
            <pc:docMk/>
            <pc:sldMk cId="4292456257" sldId="258"/>
            <ac:spMk id="2" creationId="{36E94B39-BF18-834B-9E78-CEC9BE99C9EB}"/>
          </ac:spMkLst>
        </pc:spChg>
        <pc:spChg chg="mod ord">
          <ac:chgData name="Eniah Nhika (2513215)" userId="S::2513215@student.uwtsd.ac.uk::efd05377-5f07-418e-94c4-1027927427d7" providerId="AD" clId="Web-{FEBD4DE2-46FB-303D-5B73-57A40B348568}" dt="2025-10-08T10:30:33.074" v="256"/>
          <ac:spMkLst>
            <pc:docMk/>
            <pc:sldMk cId="4292456257" sldId="258"/>
            <ac:spMk id="3" creationId="{FAA452E0-2899-8C07-64EC-B69B882985F4}"/>
          </ac:spMkLst>
        </pc:spChg>
        <pc:inkChg chg="add">
          <ac:chgData name="Eniah Nhika (2513215)" userId="S::2513215@student.uwtsd.ac.uk::efd05377-5f07-418e-94c4-1027927427d7" providerId="AD" clId="Web-{FEBD4DE2-46FB-303D-5B73-57A40B348568}" dt="2025-10-08T10:19:44.613" v="195"/>
          <ac:inkMkLst>
            <pc:docMk/>
            <pc:sldMk cId="4292456257" sldId="258"/>
            <ac:inkMk id="11" creationId="{BFFB3853-686B-58E4-61D1-7BCC026C0318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19:48.222" v="196"/>
          <ac:inkMkLst>
            <pc:docMk/>
            <pc:sldMk cId="4292456257" sldId="258"/>
            <ac:inkMk id="12" creationId="{5975F79F-3A2C-EC25-17CF-9F599AD5E114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19:49.535" v="197"/>
          <ac:inkMkLst>
            <pc:docMk/>
            <pc:sldMk cId="4292456257" sldId="258"/>
            <ac:inkMk id="13" creationId="{E368BD7F-6133-7135-821F-55077A32620F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19:52.129" v="198"/>
          <ac:inkMkLst>
            <pc:docMk/>
            <pc:sldMk cId="4292456257" sldId="258"/>
            <ac:inkMk id="14" creationId="{F0ED63DC-F648-27A3-3E13-5A8662A06724}"/>
          </ac:inkMkLst>
        </pc:inkChg>
      </pc:sldChg>
      <pc:sldChg chg="addSp delSp modSp new mod modClrScheme chgLayout">
        <pc:chgData name="Eniah Nhika (2513215)" userId="S::2513215@student.uwtsd.ac.uk::efd05377-5f07-418e-94c4-1027927427d7" providerId="AD" clId="Web-{FEBD4DE2-46FB-303D-5B73-57A40B348568}" dt="2025-10-08T10:30:40.964" v="257"/>
        <pc:sldMkLst>
          <pc:docMk/>
          <pc:sldMk cId="3448223642" sldId="259"/>
        </pc:sldMkLst>
        <pc:spChg chg="mod ord">
          <ac:chgData name="Eniah Nhika (2513215)" userId="S::2513215@student.uwtsd.ac.uk::efd05377-5f07-418e-94c4-1027927427d7" providerId="AD" clId="Web-{FEBD4DE2-46FB-303D-5B73-57A40B348568}" dt="2025-10-08T10:30:33.074" v="256"/>
          <ac:spMkLst>
            <pc:docMk/>
            <pc:sldMk cId="3448223642" sldId="259"/>
            <ac:spMk id="2" creationId="{D950DDCC-29BF-123D-36F6-FF2B8EE48F82}"/>
          </ac:spMkLst>
        </pc:spChg>
        <pc:spChg chg="mod ord">
          <ac:chgData name="Eniah Nhika (2513215)" userId="S::2513215@student.uwtsd.ac.uk::efd05377-5f07-418e-94c4-1027927427d7" providerId="AD" clId="Web-{FEBD4DE2-46FB-303D-5B73-57A40B348568}" dt="2025-10-08T10:30:33.074" v="256"/>
          <ac:spMkLst>
            <pc:docMk/>
            <pc:sldMk cId="3448223642" sldId="259"/>
            <ac:spMk id="3" creationId="{36C4FC4B-33C7-9756-15CD-B887F06E0A1F}"/>
          </ac:spMkLst>
        </pc:spChg>
        <pc:inkChg chg="add">
          <ac:chgData name="Eniah Nhika (2513215)" userId="S::2513215@student.uwtsd.ac.uk::efd05377-5f07-418e-94c4-1027927427d7" providerId="AD" clId="Web-{FEBD4DE2-46FB-303D-5B73-57A40B348568}" dt="2025-10-08T10:22:11.193" v="202"/>
          <ac:inkMkLst>
            <pc:docMk/>
            <pc:sldMk cId="3448223642" sldId="259"/>
            <ac:inkMk id="4" creationId="{2C38E585-E214-F9B7-B84F-73AD76606469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2:16.286" v="203"/>
          <ac:inkMkLst>
            <pc:docMk/>
            <pc:sldMk cId="3448223642" sldId="259"/>
            <ac:inkMk id="5" creationId="{5A4A6747-1F3B-3D27-E175-7B919FB75D98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2:24.239" v="204"/>
          <ac:inkMkLst>
            <pc:docMk/>
            <pc:sldMk cId="3448223642" sldId="259"/>
            <ac:inkMk id="6" creationId="{B27F5D33-2728-3339-56A9-AAD21A46C3B3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2:25.130" v="205"/>
          <ac:inkMkLst>
            <pc:docMk/>
            <pc:sldMk cId="3448223642" sldId="259"/>
            <ac:inkMk id="7" creationId="{C8A73FA5-E1B5-7F7D-A889-65563C05FF55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2:26.193" v="206"/>
          <ac:inkMkLst>
            <pc:docMk/>
            <pc:sldMk cId="3448223642" sldId="259"/>
            <ac:inkMk id="8" creationId="{8796C186-4EEB-33A2-5EF2-40A670E2FDB1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4:50.508" v="223"/>
          <ac:inkMkLst>
            <pc:docMk/>
            <pc:sldMk cId="3448223642" sldId="259"/>
            <ac:inkMk id="17" creationId="{2FA6B48C-BA56-08A0-F62B-9AC00823A501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4:51.180" v="224"/>
          <ac:inkMkLst>
            <pc:docMk/>
            <pc:sldMk cId="3448223642" sldId="259"/>
            <ac:inkMk id="18" creationId="{91603B4D-C9DF-64A7-82A5-EB5235030916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6:17.228" v="233"/>
          <ac:inkMkLst>
            <pc:docMk/>
            <pc:sldMk cId="3448223642" sldId="259"/>
            <ac:inkMk id="19" creationId="{E108A952-7AA3-8E63-297F-8F52B54E118D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6:18.149" v="234"/>
          <ac:inkMkLst>
            <pc:docMk/>
            <pc:sldMk cId="3448223642" sldId="259"/>
            <ac:inkMk id="20" creationId="{96F774F9-7FD1-454E-54DC-A5D37FC23649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6:20.259" v="235"/>
          <ac:inkMkLst>
            <pc:docMk/>
            <pc:sldMk cId="3448223642" sldId="259"/>
            <ac:inkMk id="21" creationId="{8DA500E4-ED62-3AF0-9693-A1FDA4917737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08.400" v="236"/>
          <ac:inkMkLst>
            <pc:docMk/>
            <pc:sldMk cId="3448223642" sldId="259"/>
            <ac:inkMk id="22" creationId="{8E27F481-CC39-7BFD-B3E3-4A087B0641AD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08.728" v="237"/>
          <ac:inkMkLst>
            <pc:docMk/>
            <pc:sldMk cId="3448223642" sldId="259"/>
            <ac:inkMk id="23" creationId="{D352BF76-FEF2-4654-6311-CB5D95B5A92C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09.118" v="238"/>
          <ac:inkMkLst>
            <pc:docMk/>
            <pc:sldMk cId="3448223642" sldId="259"/>
            <ac:inkMk id="24" creationId="{624BCBB4-0B14-A197-37F5-8615899504AE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09.743" v="239"/>
          <ac:inkMkLst>
            <pc:docMk/>
            <pc:sldMk cId="3448223642" sldId="259"/>
            <ac:inkMk id="25" creationId="{64768122-9B39-17CE-B8D3-610431805B2B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10.056" v="240"/>
          <ac:inkMkLst>
            <pc:docMk/>
            <pc:sldMk cId="3448223642" sldId="259"/>
            <ac:inkMk id="26" creationId="{1BFD0C4E-499F-F10A-0EBC-14662012D5F4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10.540" v="241"/>
          <ac:inkMkLst>
            <pc:docMk/>
            <pc:sldMk cId="3448223642" sldId="259"/>
            <ac:inkMk id="27" creationId="{F42FBCF6-829F-E646-8405-B91AB2753668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12.181" v="242"/>
          <ac:inkMkLst>
            <pc:docMk/>
            <pc:sldMk cId="3448223642" sldId="259"/>
            <ac:inkMk id="28" creationId="{8C597D82-5F2F-95FB-1FC6-888BA2661D1F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31.353" v="243"/>
          <ac:inkMkLst>
            <pc:docMk/>
            <pc:sldMk cId="3448223642" sldId="259"/>
            <ac:inkMk id="29" creationId="{BC5DF0A1-65ED-4DAC-60CB-C9A2A31241A0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32.744" v="244"/>
          <ac:inkMkLst>
            <pc:docMk/>
            <pc:sldMk cId="3448223642" sldId="259"/>
            <ac:inkMk id="30" creationId="{552689FD-0EC7-EDE6-0C37-BCA01A3B6B7B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33.322" v="245"/>
          <ac:inkMkLst>
            <pc:docMk/>
            <pc:sldMk cId="3448223642" sldId="259"/>
            <ac:inkMk id="31" creationId="{1CC8D488-7677-38BD-34DA-309AF5A7F1FD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7:40.166" v="246"/>
          <ac:inkMkLst>
            <pc:docMk/>
            <pc:sldMk cId="3448223642" sldId="259"/>
            <ac:inkMk id="32" creationId="{DF0D5CEE-13E1-B39D-0445-82EC2E60154F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8:27.838" v="247"/>
          <ac:inkMkLst>
            <pc:docMk/>
            <pc:sldMk cId="3448223642" sldId="259"/>
            <ac:inkMk id="33" creationId="{1681E841-0541-6C54-D92A-02B28738E334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8:32.370" v="248"/>
          <ac:inkMkLst>
            <pc:docMk/>
            <pc:sldMk cId="3448223642" sldId="259"/>
            <ac:inkMk id="34" creationId="{BF6C71CB-927C-3BB2-6CE7-F50107BAEC53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8:33.151" v="249"/>
          <ac:inkMkLst>
            <pc:docMk/>
            <pc:sldMk cId="3448223642" sldId="259"/>
            <ac:inkMk id="35" creationId="{6EA55E89-5C95-411F-705B-A134ADB0F722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8:34.838" v="250"/>
          <ac:inkMkLst>
            <pc:docMk/>
            <pc:sldMk cId="3448223642" sldId="259"/>
            <ac:inkMk id="36" creationId="{48AD99A0-F7B2-6F62-B263-8807FA2E497B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8:38.042" v="251"/>
          <ac:inkMkLst>
            <pc:docMk/>
            <pc:sldMk cId="3448223642" sldId="259"/>
            <ac:inkMk id="37" creationId="{B3FCAC10-2CA9-96FC-A320-52673BCBC81E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8:39.464" v="252"/>
          <ac:inkMkLst>
            <pc:docMk/>
            <pc:sldMk cId="3448223642" sldId="259"/>
            <ac:inkMk id="38" creationId="{0C06FE71-8273-F31E-348E-FEDB2D44E9C6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29:28.589" v="254"/>
          <ac:inkMkLst>
            <pc:docMk/>
            <pc:sldMk cId="3448223642" sldId="259"/>
            <ac:inkMk id="39" creationId="{C5669751-6E92-7321-9567-96103AC03425}"/>
          </ac:inkMkLst>
        </pc:inkChg>
        <pc:inkChg chg="add">
          <ac:chgData name="Eniah Nhika (2513215)" userId="S::2513215@student.uwtsd.ac.uk::efd05377-5f07-418e-94c4-1027927427d7" providerId="AD" clId="Web-{FEBD4DE2-46FB-303D-5B73-57A40B348568}" dt="2025-10-08T10:30:40.964" v="257"/>
          <ac:inkMkLst>
            <pc:docMk/>
            <pc:sldMk cId="3448223642" sldId="259"/>
            <ac:inkMk id="40" creationId="{9BDD6208-6F55-051E-4DED-52A23A64631A}"/>
          </ac:inkMkLst>
        </pc:inkChg>
      </pc:sldChg>
      <pc:sldMasterChg chg="add addSldLayout modSldLayout">
        <pc:chgData name="Eniah Nhika (2513215)" userId="S::2513215@student.uwtsd.ac.uk::efd05377-5f07-418e-94c4-1027927427d7" providerId="AD" clId="Web-{FEBD4DE2-46FB-303D-5B73-57A40B348568}" dt="2025-10-08T10:30:33.074" v="256"/>
        <pc:sldMasterMkLst>
          <pc:docMk/>
          <pc:sldMasterMk cId="4275105155" sldId="2147483696"/>
        </pc:sldMasterMkLst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3587824020" sldId="2147483697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1646178217" sldId="2147483698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3771161639" sldId="2147483699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1329680923" sldId="2147483700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1343582956" sldId="2147483701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2073445798" sldId="2147483702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1591688281" sldId="2147483703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1019132293" sldId="2147483704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571360264" sldId="2147483705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3967656140" sldId="2147483706"/>
          </pc:sldLayoutMkLst>
        </pc:sldLayoutChg>
        <pc:sldLayoutChg chg="add mod replId">
          <pc:chgData name="Eniah Nhika (2513215)" userId="S::2513215@student.uwtsd.ac.uk::efd05377-5f07-418e-94c4-1027927427d7" providerId="AD" clId="Web-{FEBD4DE2-46FB-303D-5B73-57A40B348568}" dt="2025-10-08T10:30:33.074" v="256"/>
          <pc:sldLayoutMkLst>
            <pc:docMk/>
            <pc:sldMasterMk cId="4275105155" sldId="2147483696"/>
            <pc:sldLayoutMk cId="3838713560" sldId="2147483707"/>
          </pc:sldLayoutMkLst>
        </pc:sldLayoutChg>
      </pc:sldMasterChg>
    </pc:docChg>
  </pc:docChgLst>
  <pc:docChgLst>
    <pc:chgData name="Eniah Nhika (2513215)" userId="S::2513215@student.uwtsd.ac.uk::efd05377-5f07-418e-94c4-1027927427d7" providerId="AD" clId="Web-{9A75FB82-6265-1A8B-2BBB-CDB96A8BA5BC}"/>
    <pc:docChg chg="modSld">
      <pc:chgData name="Eniah Nhika (2513215)" userId="S::2513215@student.uwtsd.ac.uk::efd05377-5f07-418e-94c4-1027927427d7" providerId="AD" clId="Web-{9A75FB82-6265-1A8B-2BBB-CDB96A8BA5BC}" dt="2025-10-08T13:57:46.267" v="6" actId="20577"/>
      <pc:docMkLst>
        <pc:docMk/>
      </pc:docMkLst>
      <pc:sldChg chg="modSp">
        <pc:chgData name="Eniah Nhika (2513215)" userId="S::2513215@student.uwtsd.ac.uk::efd05377-5f07-418e-94c4-1027927427d7" providerId="AD" clId="Web-{9A75FB82-6265-1A8B-2BBB-CDB96A8BA5BC}" dt="2025-10-08T13:57:46.267" v="6" actId="20577"/>
        <pc:sldMkLst>
          <pc:docMk/>
          <pc:sldMk cId="772638609" sldId="261"/>
        </pc:sldMkLst>
        <pc:spChg chg="mod">
          <ac:chgData name="Eniah Nhika (2513215)" userId="S::2513215@student.uwtsd.ac.uk::efd05377-5f07-418e-94c4-1027927427d7" providerId="AD" clId="Web-{9A75FB82-6265-1A8B-2BBB-CDB96A8BA5BC}" dt="2025-10-08T13:57:46.267" v="6" actId="20577"/>
          <ac:spMkLst>
            <pc:docMk/>
            <pc:sldMk cId="772638609" sldId="261"/>
            <ac:spMk id="2" creationId="{DA7CF7EC-0CFF-8C76-8E75-CA60614792D3}"/>
          </ac:spMkLst>
        </pc:spChg>
      </pc:sldChg>
    </pc:docChg>
  </pc:docChgLst>
  <pc:docChgLst>
    <pc:chgData name="Eniah Nhika (2513215)" userId="S::2513215@student.uwtsd.ac.uk::efd05377-5f07-418e-94c4-1027927427d7" providerId="AD" clId="Web-{D28487DF-659C-27ED-38BB-0827F8AFC305}"/>
    <pc:docChg chg="addSld delSld modSld">
      <pc:chgData name="Eniah Nhika (2513215)" userId="S::2513215@student.uwtsd.ac.uk::efd05377-5f07-418e-94c4-1027927427d7" providerId="AD" clId="Web-{D28487DF-659C-27ED-38BB-0827F8AFC305}" dt="2025-10-08T11:24:50.529" v="1451" actId="20577"/>
      <pc:docMkLst>
        <pc:docMk/>
      </pc:docMkLst>
      <pc:sldChg chg="modSp">
        <pc:chgData name="Eniah Nhika (2513215)" userId="S::2513215@student.uwtsd.ac.uk::efd05377-5f07-418e-94c4-1027927427d7" providerId="AD" clId="Web-{D28487DF-659C-27ED-38BB-0827F8AFC305}" dt="2025-10-08T11:24:50.529" v="1451" actId="20577"/>
        <pc:sldMkLst>
          <pc:docMk/>
          <pc:sldMk cId="3448223642" sldId="259"/>
        </pc:sldMkLst>
        <pc:spChg chg="mod">
          <ac:chgData name="Eniah Nhika (2513215)" userId="S::2513215@student.uwtsd.ac.uk::efd05377-5f07-418e-94c4-1027927427d7" providerId="AD" clId="Web-{D28487DF-659C-27ED-38BB-0827F8AFC305}" dt="2025-10-08T10:40:15.538" v="18" actId="20577"/>
          <ac:spMkLst>
            <pc:docMk/>
            <pc:sldMk cId="3448223642" sldId="259"/>
            <ac:spMk id="2" creationId="{D950DDCC-29BF-123D-36F6-FF2B8EE48F82}"/>
          </ac:spMkLst>
        </pc:spChg>
        <pc:spChg chg="mod">
          <ac:chgData name="Eniah Nhika (2513215)" userId="S::2513215@student.uwtsd.ac.uk::efd05377-5f07-418e-94c4-1027927427d7" providerId="AD" clId="Web-{D28487DF-659C-27ED-38BB-0827F8AFC305}" dt="2025-10-08T11:24:50.529" v="1451" actId="20577"/>
          <ac:spMkLst>
            <pc:docMk/>
            <pc:sldMk cId="3448223642" sldId="259"/>
            <ac:spMk id="3" creationId="{36C4FC4B-33C7-9756-15CD-B887F06E0A1F}"/>
          </ac:spMkLst>
        </pc:spChg>
      </pc:sldChg>
      <pc:sldChg chg="modSp new">
        <pc:chgData name="Eniah Nhika (2513215)" userId="S::2513215@student.uwtsd.ac.uk::efd05377-5f07-418e-94c4-1027927427d7" providerId="AD" clId="Web-{D28487DF-659C-27ED-38BB-0827F8AFC305}" dt="2025-10-08T10:47:33.352" v="429" actId="20577"/>
        <pc:sldMkLst>
          <pc:docMk/>
          <pc:sldMk cId="772638609" sldId="261"/>
        </pc:sldMkLst>
        <pc:spChg chg="mod">
          <ac:chgData name="Eniah Nhika (2513215)" userId="S::2513215@student.uwtsd.ac.uk::efd05377-5f07-418e-94c4-1027927427d7" providerId="AD" clId="Web-{D28487DF-659C-27ED-38BB-0827F8AFC305}" dt="2025-10-08T10:45:22.516" v="298" actId="20577"/>
          <ac:spMkLst>
            <pc:docMk/>
            <pc:sldMk cId="772638609" sldId="261"/>
            <ac:spMk id="2" creationId="{DA7CF7EC-0CFF-8C76-8E75-CA60614792D3}"/>
          </ac:spMkLst>
        </pc:spChg>
        <pc:spChg chg="mod">
          <ac:chgData name="Eniah Nhika (2513215)" userId="S::2513215@student.uwtsd.ac.uk::efd05377-5f07-418e-94c4-1027927427d7" providerId="AD" clId="Web-{D28487DF-659C-27ED-38BB-0827F8AFC305}" dt="2025-10-08T10:47:33.352" v="429" actId="20577"/>
          <ac:spMkLst>
            <pc:docMk/>
            <pc:sldMk cId="772638609" sldId="261"/>
            <ac:spMk id="3" creationId="{DF1569DF-2374-6F1E-0468-4797F222115F}"/>
          </ac:spMkLst>
        </pc:spChg>
      </pc:sldChg>
      <pc:sldChg chg="modSp new">
        <pc:chgData name="Eniah Nhika (2513215)" userId="S::2513215@student.uwtsd.ac.uk::efd05377-5f07-418e-94c4-1027927427d7" providerId="AD" clId="Web-{D28487DF-659C-27ED-38BB-0827F8AFC305}" dt="2025-10-08T10:53:57.567" v="623" actId="20577"/>
        <pc:sldMkLst>
          <pc:docMk/>
          <pc:sldMk cId="4267184207" sldId="262"/>
        </pc:sldMkLst>
        <pc:spChg chg="mod">
          <ac:chgData name="Eniah Nhika (2513215)" userId="S::2513215@student.uwtsd.ac.uk::efd05377-5f07-418e-94c4-1027927427d7" providerId="AD" clId="Web-{D28487DF-659C-27ED-38BB-0827F8AFC305}" dt="2025-10-08T10:48:31.165" v="466" actId="20577"/>
          <ac:spMkLst>
            <pc:docMk/>
            <pc:sldMk cId="4267184207" sldId="262"/>
            <ac:spMk id="2" creationId="{9C0DA5D4-8CC9-15C8-15E7-3842DAB8B6AA}"/>
          </ac:spMkLst>
        </pc:spChg>
        <pc:spChg chg="mod">
          <ac:chgData name="Eniah Nhika (2513215)" userId="S::2513215@student.uwtsd.ac.uk::efd05377-5f07-418e-94c4-1027927427d7" providerId="AD" clId="Web-{D28487DF-659C-27ED-38BB-0827F8AFC305}" dt="2025-10-08T10:53:57.567" v="623" actId="20577"/>
          <ac:spMkLst>
            <pc:docMk/>
            <pc:sldMk cId="4267184207" sldId="262"/>
            <ac:spMk id="3" creationId="{52133F64-396D-8DDF-A5B5-F32A92A9BAA9}"/>
          </ac:spMkLst>
        </pc:spChg>
      </pc:sldChg>
      <pc:sldChg chg="modSp new">
        <pc:chgData name="Eniah Nhika (2513215)" userId="S::2513215@student.uwtsd.ac.uk::efd05377-5f07-418e-94c4-1027927427d7" providerId="AD" clId="Web-{D28487DF-659C-27ED-38BB-0827F8AFC305}" dt="2025-10-08T11:02:17.614" v="926" actId="20577"/>
        <pc:sldMkLst>
          <pc:docMk/>
          <pc:sldMk cId="3078531668" sldId="264"/>
        </pc:sldMkLst>
        <pc:spChg chg="mod">
          <ac:chgData name="Eniah Nhika (2513215)" userId="S::2513215@student.uwtsd.ac.uk::efd05377-5f07-418e-94c4-1027927427d7" providerId="AD" clId="Web-{D28487DF-659C-27ED-38BB-0827F8AFC305}" dt="2025-10-08T10:57:27.731" v="769" actId="20577"/>
          <ac:spMkLst>
            <pc:docMk/>
            <pc:sldMk cId="3078531668" sldId="264"/>
            <ac:spMk id="2" creationId="{256231F5-57E2-4813-BFCD-305A5960F4FB}"/>
          </ac:spMkLst>
        </pc:spChg>
        <pc:spChg chg="mod">
          <ac:chgData name="Eniah Nhika (2513215)" userId="S::2513215@student.uwtsd.ac.uk::efd05377-5f07-418e-94c4-1027927427d7" providerId="AD" clId="Web-{D28487DF-659C-27ED-38BB-0827F8AFC305}" dt="2025-10-08T11:02:17.614" v="926" actId="20577"/>
          <ac:spMkLst>
            <pc:docMk/>
            <pc:sldMk cId="3078531668" sldId="264"/>
            <ac:spMk id="3" creationId="{B16C2615-527C-5255-296E-A090395064CD}"/>
          </ac:spMkLst>
        </pc:spChg>
      </pc:sldChg>
      <pc:sldChg chg="modSp new">
        <pc:chgData name="Eniah Nhika (2513215)" userId="S::2513215@student.uwtsd.ac.uk::efd05377-5f07-418e-94c4-1027927427d7" providerId="AD" clId="Web-{D28487DF-659C-27ED-38BB-0827F8AFC305}" dt="2025-10-08T11:04:59.279" v="1031" actId="20577"/>
        <pc:sldMkLst>
          <pc:docMk/>
          <pc:sldMk cId="3040367927" sldId="265"/>
        </pc:sldMkLst>
        <pc:spChg chg="mod">
          <ac:chgData name="Eniah Nhika (2513215)" userId="S::2513215@student.uwtsd.ac.uk::efd05377-5f07-418e-94c4-1027927427d7" providerId="AD" clId="Web-{D28487DF-659C-27ED-38BB-0827F8AFC305}" dt="2025-10-08T11:02:38.132" v="933" actId="20577"/>
          <ac:spMkLst>
            <pc:docMk/>
            <pc:sldMk cId="3040367927" sldId="265"/>
            <ac:spMk id="2" creationId="{8E963C08-2ACA-4EC1-5D2A-D05B1A8E4365}"/>
          </ac:spMkLst>
        </pc:spChg>
        <pc:spChg chg="mod">
          <ac:chgData name="Eniah Nhika (2513215)" userId="S::2513215@student.uwtsd.ac.uk::efd05377-5f07-418e-94c4-1027927427d7" providerId="AD" clId="Web-{D28487DF-659C-27ED-38BB-0827F8AFC305}" dt="2025-10-08T11:04:59.279" v="1031" actId="20577"/>
          <ac:spMkLst>
            <pc:docMk/>
            <pc:sldMk cId="3040367927" sldId="265"/>
            <ac:spMk id="3" creationId="{11366D81-183A-CB7D-85EA-DC8155687195}"/>
          </ac:spMkLst>
        </pc:spChg>
      </pc:sldChg>
      <pc:sldChg chg="modSp new">
        <pc:chgData name="Eniah Nhika (2513215)" userId="S::2513215@student.uwtsd.ac.uk::efd05377-5f07-418e-94c4-1027927427d7" providerId="AD" clId="Web-{D28487DF-659C-27ED-38BB-0827F8AFC305}" dt="2025-10-08T11:19:34.019" v="1450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D28487DF-659C-27ED-38BB-0827F8AFC305}" dt="2025-10-08T11:08:13.743" v="1053" actId="20577"/>
          <ac:spMkLst>
            <pc:docMk/>
            <pc:sldMk cId="2816612194" sldId="266"/>
            <ac:spMk id="2" creationId="{5361D84E-081C-8CAF-8C6F-19336A370919}"/>
          </ac:spMkLst>
        </pc:spChg>
        <pc:spChg chg="mod">
          <ac:chgData name="Eniah Nhika (2513215)" userId="S::2513215@student.uwtsd.ac.uk::efd05377-5f07-418e-94c4-1027927427d7" providerId="AD" clId="Web-{D28487DF-659C-27ED-38BB-0827F8AFC305}" dt="2025-10-08T11:19:34.019" v="1450" actId="20577"/>
          <ac:spMkLst>
            <pc:docMk/>
            <pc:sldMk cId="2816612194" sldId="266"/>
            <ac:spMk id="3" creationId="{017E054D-FEFD-A8C7-90F0-227B4B2E6E47}"/>
          </ac:spMkLst>
        </pc:spChg>
      </pc:sldChg>
    </pc:docChg>
  </pc:docChgLst>
  <pc:docChgLst>
    <pc:chgData name="Eniah Nhika (2513215)" userId="S::2513215@student.uwtsd.ac.uk::efd05377-5f07-418e-94c4-1027927427d7" providerId="AD" clId="Web-{894CC269-4C9F-7D40-E1C2-B1635A2B747D}"/>
    <pc:docChg chg="modSld">
      <pc:chgData name="Eniah Nhika (2513215)" userId="S::2513215@student.uwtsd.ac.uk::efd05377-5f07-418e-94c4-1027927427d7" providerId="AD" clId="Web-{894CC269-4C9F-7D40-E1C2-B1635A2B747D}" dt="2025-10-10T00:03:13.504" v="50" actId="20577"/>
      <pc:docMkLst>
        <pc:docMk/>
      </pc:docMkLst>
      <pc:sldChg chg="modSp">
        <pc:chgData name="Eniah Nhika (2513215)" userId="S::2513215@student.uwtsd.ac.uk::efd05377-5f07-418e-94c4-1027927427d7" providerId="AD" clId="Web-{894CC269-4C9F-7D40-E1C2-B1635A2B747D}" dt="2025-10-10T00:03:13.504" v="50" actId="20577"/>
        <pc:sldMkLst>
          <pc:docMk/>
          <pc:sldMk cId="4292456257" sldId="258"/>
        </pc:sldMkLst>
        <pc:spChg chg="mod">
          <ac:chgData name="Eniah Nhika (2513215)" userId="S::2513215@student.uwtsd.ac.uk::efd05377-5f07-418e-94c4-1027927427d7" providerId="AD" clId="Web-{894CC269-4C9F-7D40-E1C2-B1635A2B747D}" dt="2025-10-10T00:03:13.504" v="50" actId="20577"/>
          <ac:spMkLst>
            <pc:docMk/>
            <pc:sldMk cId="4292456257" sldId="258"/>
            <ac:spMk id="3" creationId="{FAA452E0-2899-8C07-64EC-B69B882985F4}"/>
          </ac:spMkLst>
        </pc:spChg>
      </pc:sldChg>
      <pc:sldChg chg="modSp">
        <pc:chgData name="Eniah Nhika (2513215)" userId="S::2513215@student.uwtsd.ac.uk::efd05377-5f07-418e-94c4-1027927427d7" providerId="AD" clId="Web-{894CC269-4C9F-7D40-E1C2-B1635A2B747D}" dt="2025-10-09T23:57:20.056" v="26" actId="20577"/>
        <pc:sldMkLst>
          <pc:docMk/>
          <pc:sldMk cId="3040367927" sldId="265"/>
        </pc:sldMkLst>
        <pc:spChg chg="mod">
          <ac:chgData name="Eniah Nhika (2513215)" userId="S::2513215@student.uwtsd.ac.uk::efd05377-5f07-418e-94c4-1027927427d7" providerId="AD" clId="Web-{894CC269-4C9F-7D40-E1C2-B1635A2B747D}" dt="2025-10-09T23:57:20.056" v="26" actId="20577"/>
          <ac:spMkLst>
            <pc:docMk/>
            <pc:sldMk cId="3040367927" sldId="265"/>
            <ac:spMk id="3" creationId="{11366D81-183A-CB7D-85EA-DC8155687195}"/>
          </ac:spMkLst>
        </pc:spChg>
      </pc:sldChg>
    </pc:docChg>
  </pc:docChgLst>
  <pc:docChgLst>
    <pc:chgData name="Eniah Nhika (2513215)" userId="S::2513215@student.uwtsd.ac.uk::efd05377-5f07-418e-94c4-1027927427d7" providerId="AD" clId="Web-{07AAF490-4772-AE96-8AB1-E2A9741922C2}"/>
    <pc:docChg chg="addSld delSld modSld modMainMaster">
      <pc:chgData name="Eniah Nhika (2513215)" userId="S::2513215@student.uwtsd.ac.uk::efd05377-5f07-418e-94c4-1027927427d7" providerId="AD" clId="Web-{07AAF490-4772-AE96-8AB1-E2A9741922C2}" dt="2025-10-10T22:31:27.750" v="1441"/>
      <pc:docMkLst>
        <pc:docMk/>
      </pc:docMkLst>
      <pc:sldChg chg="delSp modTransition delAnim">
        <pc:chgData name="Eniah Nhika (2513215)" userId="S::2513215@student.uwtsd.ac.uk::efd05377-5f07-418e-94c4-1027927427d7" providerId="AD" clId="Web-{07AAF490-4772-AE96-8AB1-E2A9741922C2}" dt="2025-10-10T22:28:41.107" v="1408"/>
        <pc:sldMkLst>
          <pc:docMk/>
          <pc:sldMk cId="2103314640" sldId="257"/>
        </pc:sldMkLst>
        <pc:inkChg chg="del">
          <ac:chgData name="Eniah Nhika (2513215)" userId="S::2513215@student.uwtsd.ac.uk::efd05377-5f07-418e-94c4-1027927427d7" providerId="AD" clId="Web-{07AAF490-4772-AE96-8AB1-E2A9741922C2}" dt="2025-10-10T22:28:41.107" v="1408"/>
          <ac:inkMkLst>
            <pc:docMk/>
            <pc:sldMk cId="2103314640" sldId="257"/>
            <ac:inkMk id="15" creationId="{C17BCE92-B6C3-8B02-AF6B-1693451D07B9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8:36.513" v="1407"/>
          <ac:inkMkLst>
            <pc:docMk/>
            <pc:sldMk cId="2103314640" sldId="257"/>
            <ac:inkMk id="16" creationId="{2533A061-31F6-C1F8-B126-BFA07BE3A743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8:30.732" v="1406"/>
          <ac:inkMkLst>
            <pc:docMk/>
            <pc:sldMk cId="2103314640" sldId="257"/>
            <ac:inkMk id="17" creationId="{B8067954-1EC3-DF74-7ECD-7BB663FC55C0}"/>
          </ac:inkMkLst>
        </pc:inkChg>
      </pc:sldChg>
      <pc:sldChg chg="delSp modTransition">
        <pc:chgData name="Eniah Nhika (2513215)" userId="S::2513215@student.uwtsd.ac.uk::efd05377-5f07-418e-94c4-1027927427d7" providerId="AD" clId="Web-{07AAF490-4772-AE96-8AB1-E2A9741922C2}" dt="2025-10-10T22:31:27.750" v="1441"/>
        <pc:sldMkLst>
          <pc:docMk/>
          <pc:sldMk cId="4292456257" sldId="258"/>
        </pc:sldMkLst>
        <pc:inkChg chg="del">
          <ac:chgData name="Eniah Nhika (2513215)" userId="S::2513215@student.uwtsd.ac.uk::efd05377-5f07-418e-94c4-1027927427d7" providerId="AD" clId="Web-{07AAF490-4772-AE96-8AB1-E2A9741922C2}" dt="2025-10-10T22:31:17.485" v="1439"/>
          <ac:inkMkLst>
            <pc:docMk/>
            <pc:sldMk cId="4292456257" sldId="258"/>
            <ac:inkMk id="11" creationId="{BFFB3853-686B-58E4-61D1-7BCC026C0318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1:27.750" v="1441"/>
          <ac:inkMkLst>
            <pc:docMk/>
            <pc:sldMk cId="4292456257" sldId="258"/>
            <ac:inkMk id="12" creationId="{5975F79F-3A2C-EC25-17CF-9F599AD5E114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1:22.906" v="1440"/>
          <ac:inkMkLst>
            <pc:docMk/>
            <pc:sldMk cId="4292456257" sldId="258"/>
            <ac:inkMk id="13" creationId="{E368BD7F-6133-7135-821F-55077A32620F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1:12.984" v="1438"/>
          <ac:inkMkLst>
            <pc:docMk/>
            <pc:sldMk cId="4292456257" sldId="258"/>
            <ac:inkMk id="14" creationId="{F0ED63DC-F648-27A3-3E13-5A8662A06724}"/>
          </ac:inkMkLst>
        </pc:inkChg>
      </pc:sldChg>
      <pc:sldChg chg="delSp modTransition">
        <pc:chgData name="Eniah Nhika (2513215)" userId="S::2513215@student.uwtsd.ac.uk::efd05377-5f07-418e-94c4-1027927427d7" providerId="AD" clId="Web-{07AAF490-4772-AE96-8AB1-E2A9741922C2}" dt="2025-10-10T22:31:01.937" v="1437"/>
        <pc:sldMkLst>
          <pc:docMk/>
          <pc:sldMk cId="3448223642" sldId="259"/>
        </pc:sldMkLst>
        <pc:inkChg chg="del">
          <ac:chgData name="Eniah Nhika (2513215)" userId="S::2513215@student.uwtsd.ac.uk::efd05377-5f07-418e-94c4-1027927427d7" providerId="AD" clId="Web-{07AAF490-4772-AE96-8AB1-E2A9741922C2}" dt="2025-10-10T22:29:17.639" v="1415"/>
          <ac:inkMkLst>
            <pc:docMk/>
            <pc:sldMk cId="3448223642" sldId="259"/>
            <ac:inkMk id="4" creationId="{2C38E585-E214-F9B7-B84F-73AD76606469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57.656" v="1436"/>
          <ac:inkMkLst>
            <pc:docMk/>
            <pc:sldMk cId="3448223642" sldId="259"/>
            <ac:inkMk id="5" creationId="{5A4A6747-1F3B-3D27-E175-7B919FB75D98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12.482" v="1414"/>
          <ac:inkMkLst>
            <pc:docMk/>
            <pc:sldMk cId="3448223642" sldId="259"/>
            <ac:inkMk id="6" creationId="{B27F5D33-2728-3339-56A9-AAD21A46C3B3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08.045" v="1413"/>
          <ac:inkMkLst>
            <pc:docMk/>
            <pc:sldMk cId="3448223642" sldId="259"/>
            <ac:inkMk id="7" creationId="{C8A73FA5-E1B5-7F7D-A889-65563C05FF55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03.529" v="1412"/>
          <ac:inkMkLst>
            <pc:docMk/>
            <pc:sldMk cId="3448223642" sldId="259"/>
            <ac:inkMk id="8" creationId="{8796C186-4EEB-33A2-5EF2-40A670E2FDB1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31.249" v="1431"/>
          <ac:inkMkLst>
            <pc:docMk/>
            <pc:sldMk cId="3448223642" sldId="259"/>
            <ac:inkMk id="17" creationId="{2FA6B48C-BA56-08A0-F62B-9AC00823A501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26.531" v="1430"/>
          <ac:inkMkLst>
            <pc:docMk/>
            <pc:sldMk cId="3448223642" sldId="259"/>
            <ac:inkMk id="18" creationId="{91603B4D-C9DF-64A7-82A5-EB5235030916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40.500" v="1433"/>
          <ac:inkMkLst>
            <pc:docMk/>
            <pc:sldMk cId="3448223642" sldId="259"/>
            <ac:inkMk id="19" creationId="{E108A952-7AA3-8E63-297F-8F52B54E118D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35.765" v="1432"/>
          <ac:inkMkLst>
            <pc:docMk/>
            <pc:sldMk cId="3448223642" sldId="259"/>
            <ac:inkMk id="20" creationId="{96F774F9-7FD1-454E-54DC-A5D37FC23649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1:01.937" v="1437"/>
          <ac:inkMkLst>
            <pc:docMk/>
            <pc:sldMk cId="3448223642" sldId="259"/>
            <ac:inkMk id="21" creationId="{8DA500E4-ED62-3AF0-9693-A1FDA4917737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8:58.388" v="1411"/>
          <ac:inkMkLst>
            <pc:docMk/>
            <pc:sldMk cId="3448223642" sldId="259"/>
            <ac:inkMk id="22" creationId="{8E27F481-CC39-7BFD-B3E3-4A087B0641AD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52.858" v="1423"/>
          <ac:inkMkLst>
            <pc:docMk/>
            <pc:sldMk cId="3448223642" sldId="259"/>
            <ac:inkMk id="23" creationId="{D352BF76-FEF2-4654-6311-CB5D95B5A92C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44.952" v="1422"/>
          <ac:inkMkLst>
            <pc:docMk/>
            <pc:sldMk cId="3448223642" sldId="259"/>
            <ac:inkMk id="24" creationId="{624BCBB4-0B14-A197-37F5-8615899504AE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36.389" v="1420"/>
          <ac:inkMkLst>
            <pc:docMk/>
            <pc:sldMk cId="3448223642" sldId="259"/>
            <ac:inkMk id="25" creationId="{64768122-9B39-17CE-B8D3-610431805B2B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32.827" v="1419"/>
          <ac:inkMkLst>
            <pc:docMk/>
            <pc:sldMk cId="3448223642" sldId="259"/>
            <ac:inkMk id="26" creationId="{1BFD0C4E-499F-F10A-0EBC-14662012D5F4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28.967" v="1418"/>
          <ac:inkMkLst>
            <pc:docMk/>
            <pc:sldMk cId="3448223642" sldId="259"/>
            <ac:inkMk id="27" creationId="{F42FBCF6-829F-E646-8405-B91AB2753668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25.405" v="1417"/>
          <ac:inkMkLst>
            <pc:docMk/>
            <pc:sldMk cId="3448223642" sldId="259"/>
            <ac:inkMk id="28" creationId="{8C597D82-5F2F-95FB-1FC6-888BA2661D1F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47.187" v="1434"/>
          <ac:inkMkLst>
            <pc:docMk/>
            <pc:sldMk cId="3448223642" sldId="259"/>
            <ac:inkMk id="29" creationId="{BC5DF0A1-65ED-4DAC-60CB-C9A2A31241A0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53.094" v="1435"/>
          <ac:inkMkLst>
            <pc:docMk/>
            <pc:sldMk cId="3448223642" sldId="259"/>
            <ac:inkMk id="30" creationId="{552689FD-0EC7-EDE6-0C37-BCA01A3B6B7B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40.514" v="1421"/>
          <ac:inkMkLst>
            <pc:docMk/>
            <pc:sldMk cId="3448223642" sldId="259"/>
            <ac:inkMk id="31" creationId="{1CC8D488-7677-38BD-34DA-309AF5A7F1FD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9:21.248" v="1416"/>
          <ac:inkMkLst>
            <pc:docMk/>
            <pc:sldMk cId="3448223642" sldId="259"/>
            <ac:inkMk id="32" creationId="{DF0D5CEE-13E1-B39D-0445-82EC2E60154F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00.952" v="1424"/>
          <ac:inkMkLst>
            <pc:docMk/>
            <pc:sldMk cId="3448223642" sldId="259"/>
            <ac:inkMk id="33" creationId="{1681E841-0541-6C54-D92A-02B28738E334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06.155" v="1425"/>
          <ac:inkMkLst>
            <pc:docMk/>
            <pc:sldMk cId="3448223642" sldId="259"/>
            <ac:inkMk id="34" creationId="{BF6C71CB-927C-3BB2-6CE7-F50107BAEC53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09.718" v="1426"/>
          <ac:inkMkLst>
            <pc:docMk/>
            <pc:sldMk cId="3448223642" sldId="259"/>
            <ac:inkMk id="35" creationId="{6EA55E89-5C95-411F-705B-A134ADB0F722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13.546" v="1427"/>
          <ac:inkMkLst>
            <pc:docMk/>
            <pc:sldMk cId="3448223642" sldId="259"/>
            <ac:inkMk id="36" creationId="{48AD99A0-F7B2-6F62-B263-8807FA2E497B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17.327" v="1428"/>
          <ac:inkMkLst>
            <pc:docMk/>
            <pc:sldMk cId="3448223642" sldId="259"/>
            <ac:inkMk id="37" creationId="{B3FCAC10-2CA9-96FC-A320-52673BCBC81E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30:22.140" v="1429"/>
          <ac:inkMkLst>
            <pc:docMk/>
            <pc:sldMk cId="3448223642" sldId="259"/>
            <ac:inkMk id="38" creationId="{0C06FE71-8273-F31E-348E-FEDB2D44E9C6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8:50.982" v="1409"/>
          <ac:inkMkLst>
            <pc:docMk/>
            <pc:sldMk cId="3448223642" sldId="259"/>
            <ac:inkMk id="39" creationId="{C5669751-6E92-7321-9567-96103AC03425}"/>
          </ac:inkMkLst>
        </pc:inkChg>
        <pc:inkChg chg="del">
          <ac:chgData name="Eniah Nhika (2513215)" userId="S::2513215@student.uwtsd.ac.uk::efd05377-5f07-418e-94c4-1027927427d7" providerId="AD" clId="Web-{07AAF490-4772-AE96-8AB1-E2A9741922C2}" dt="2025-10-10T22:28:54.966" v="1410"/>
          <ac:inkMkLst>
            <pc:docMk/>
            <pc:sldMk cId="3448223642" sldId="259"/>
            <ac:inkMk id="40" creationId="{9BDD6208-6F55-051E-4DED-52A23A64631A}"/>
          </ac:inkMkLst>
        </pc:inkChg>
      </pc:sldChg>
      <pc:sldChg chg="modTransition">
        <pc:chgData name="Eniah Nhika (2513215)" userId="S::2513215@student.uwtsd.ac.uk::efd05377-5f07-418e-94c4-1027927427d7" providerId="AD" clId="Web-{07AAF490-4772-AE96-8AB1-E2A9741922C2}" dt="2025-10-10T20:58:57.390" v="1023"/>
        <pc:sldMkLst>
          <pc:docMk/>
          <pc:sldMk cId="772638609" sldId="261"/>
        </pc:sldMkLst>
      </pc:sldChg>
      <pc:sldChg chg="modSp modTransition">
        <pc:chgData name="Eniah Nhika (2513215)" userId="S::2513215@student.uwtsd.ac.uk::efd05377-5f07-418e-94c4-1027927427d7" providerId="AD" clId="Web-{07AAF490-4772-AE96-8AB1-E2A9741922C2}" dt="2025-10-10T21:05:48.444" v="1033" actId="20577"/>
        <pc:sldMkLst>
          <pc:docMk/>
          <pc:sldMk cId="4267184207" sldId="262"/>
        </pc:sldMkLst>
        <pc:spChg chg="mod">
          <ac:chgData name="Eniah Nhika (2513215)" userId="S::2513215@student.uwtsd.ac.uk::efd05377-5f07-418e-94c4-1027927427d7" providerId="AD" clId="Web-{07AAF490-4772-AE96-8AB1-E2A9741922C2}" dt="2025-10-10T21:05:48.444" v="1033" actId="20577"/>
          <ac:spMkLst>
            <pc:docMk/>
            <pc:sldMk cId="4267184207" sldId="262"/>
            <ac:spMk id="3" creationId="{52133F64-396D-8DDF-A5B5-F32A92A9BAA9}"/>
          </ac:spMkLst>
        </pc:spChg>
      </pc:sldChg>
      <pc:sldChg chg="modTransition">
        <pc:chgData name="Eniah Nhika (2513215)" userId="S::2513215@student.uwtsd.ac.uk::efd05377-5f07-418e-94c4-1027927427d7" providerId="AD" clId="Web-{07AAF490-4772-AE96-8AB1-E2A9741922C2}" dt="2025-10-10T20:58:57.390" v="1023"/>
        <pc:sldMkLst>
          <pc:docMk/>
          <pc:sldMk cId="3078531668" sldId="264"/>
        </pc:sldMkLst>
      </pc:sldChg>
      <pc:sldChg chg="mod modTransition setBg">
        <pc:chgData name="Eniah Nhika (2513215)" userId="S::2513215@student.uwtsd.ac.uk::efd05377-5f07-418e-94c4-1027927427d7" providerId="AD" clId="Web-{07AAF490-4772-AE96-8AB1-E2A9741922C2}" dt="2025-10-10T21:08:37.460" v="1034"/>
        <pc:sldMkLst>
          <pc:docMk/>
          <pc:sldMk cId="3040367927" sldId="265"/>
        </pc:sldMkLst>
      </pc:sldChg>
      <pc:sldChg chg="modSp modTransition">
        <pc:chgData name="Eniah Nhika (2513215)" userId="S::2513215@student.uwtsd.ac.uk::efd05377-5f07-418e-94c4-1027927427d7" providerId="AD" clId="Web-{07AAF490-4772-AE96-8AB1-E2A9741922C2}" dt="2025-10-10T22:20:54.593" v="1405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07AAF490-4772-AE96-8AB1-E2A9741922C2}" dt="2025-10-10T22:20:54.593" v="1405" actId="20577"/>
          <ac:spMkLst>
            <pc:docMk/>
            <pc:sldMk cId="2816612194" sldId="266"/>
            <ac:spMk id="3" creationId="{017E054D-FEFD-A8C7-90F0-227B4B2E6E47}"/>
          </ac:spMkLst>
        </pc:spChg>
      </pc:sldChg>
      <pc:sldChg chg="modTransition">
        <pc:chgData name="Eniah Nhika (2513215)" userId="S::2513215@student.uwtsd.ac.uk::efd05377-5f07-418e-94c4-1027927427d7" providerId="AD" clId="Web-{07AAF490-4772-AE96-8AB1-E2A9741922C2}" dt="2025-10-10T20:58:57.390" v="1023"/>
        <pc:sldMkLst>
          <pc:docMk/>
          <pc:sldMk cId="2180775193" sldId="267"/>
        </pc:sldMkLst>
      </pc:sldChg>
      <pc:sldChg chg="modSp new mod modTransition setBg">
        <pc:chgData name="Eniah Nhika (2513215)" userId="S::2513215@student.uwtsd.ac.uk::efd05377-5f07-418e-94c4-1027927427d7" providerId="AD" clId="Web-{07AAF490-4772-AE96-8AB1-E2A9741922C2}" dt="2025-10-10T20:58:57.390" v="1023"/>
        <pc:sldMkLst>
          <pc:docMk/>
          <pc:sldMk cId="1293608184" sldId="268"/>
        </pc:sldMkLst>
        <pc:spChg chg="mod">
          <ac:chgData name="Eniah Nhika (2513215)" userId="S::2513215@student.uwtsd.ac.uk::efd05377-5f07-418e-94c4-1027927427d7" providerId="AD" clId="Web-{07AAF490-4772-AE96-8AB1-E2A9741922C2}" dt="2025-10-10T20:38:51.865" v="647" actId="20577"/>
          <ac:spMkLst>
            <pc:docMk/>
            <pc:sldMk cId="1293608184" sldId="268"/>
            <ac:spMk id="2" creationId="{9F4DF43D-CA45-9A13-7CD7-7B3A8F08EC7A}"/>
          </ac:spMkLst>
        </pc:spChg>
        <pc:spChg chg="mod">
          <ac:chgData name="Eniah Nhika (2513215)" userId="S::2513215@student.uwtsd.ac.uk::efd05377-5f07-418e-94c4-1027927427d7" providerId="AD" clId="Web-{07AAF490-4772-AE96-8AB1-E2A9741922C2}" dt="2025-10-10T20:50:56.676" v="1008" actId="20577"/>
          <ac:spMkLst>
            <pc:docMk/>
            <pc:sldMk cId="1293608184" sldId="268"/>
            <ac:spMk id="3" creationId="{7654BA84-DA84-975C-A018-4A65312ECB57}"/>
          </ac:spMkLst>
        </pc:spChg>
        <pc:spChg chg="mod">
          <ac:chgData name="Eniah Nhika (2513215)" userId="S::2513215@student.uwtsd.ac.uk::efd05377-5f07-418e-94c4-1027927427d7" providerId="AD" clId="Web-{07AAF490-4772-AE96-8AB1-E2A9741922C2}" dt="2025-10-10T20:52:07.540" v="1014" actId="20577"/>
          <ac:spMkLst>
            <pc:docMk/>
            <pc:sldMk cId="1293608184" sldId="268"/>
            <ac:spMk id="4" creationId="{6B95E6B6-B301-5D2A-7DE2-628339CED504}"/>
          </ac:spMkLst>
        </pc:spChg>
      </pc:sldChg>
      <pc:sldChg chg="modSp del">
        <pc:chgData name="Eniah Nhika (2513215)" userId="S::2513215@student.uwtsd.ac.uk::efd05377-5f07-418e-94c4-1027927427d7" providerId="AD" clId="Web-{07AAF490-4772-AE96-8AB1-E2A9741922C2}" dt="2025-10-10T20:17:31.498" v="478"/>
        <pc:sldMkLst>
          <pc:docMk/>
          <pc:sldMk cId="3640271547" sldId="268"/>
        </pc:sldMkLst>
        <pc:spChg chg="mod">
          <ac:chgData name="Eniah Nhika (2513215)" userId="S::2513215@student.uwtsd.ac.uk::efd05377-5f07-418e-94c4-1027927427d7" providerId="AD" clId="Web-{07AAF490-4772-AE96-8AB1-E2A9741922C2}" dt="2025-10-10T19:29:05.728" v="2" actId="14100"/>
          <ac:spMkLst>
            <pc:docMk/>
            <pc:sldMk cId="3640271547" sldId="268"/>
            <ac:spMk id="2" creationId="{29550B7E-061D-40C6-F86E-515EB4A3B1DE}"/>
          </ac:spMkLst>
        </pc:spChg>
      </pc:sldChg>
      <pc:sldChg chg="addSp delSp modSp new del mod modClrScheme chgLayout">
        <pc:chgData name="Eniah Nhika (2513215)" userId="S::2513215@student.uwtsd.ac.uk::efd05377-5f07-418e-94c4-1027927427d7" providerId="AD" clId="Web-{07AAF490-4772-AE96-8AB1-E2A9741922C2}" dt="2025-10-10T20:36:48.379" v="621"/>
        <pc:sldMkLst>
          <pc:docMk/>
          <pc:sldMk cId="859131445" sldId="269"/>
        </pc:sldMkLst>
        <pc:spChg chg="mod ord">
          <ac:chgData name="Eniah Nhika (2513215)" userId="S::2513215@student.uwtsd.ac.uk::efd05377-5f07-418e-94c4-1027927427d7" providerId="AD" clId="Web-{07AAF490-4772-AE96-8AB1-E2A9741922C2}" dt="2025-10-10T20:35:48.612" v="619"/>
          <ac:spMkLst>
            <pc:docMk/>
            <pc:sldMk cId="859131445" sldId="269"/>
            <ac:spMk id="2" creationId="{70E23312-EE64-6DC0-0A65-A64F68CCBF69}"/>
          </ac:spMkLst>
        </pc:spChg>
        <pc:spChg chg="add del mod ord">
          <ac:chgData name="Eniah Nhika (2513215)" userId="S::2513215@student.uwtsd.ac.uk::efd05377-5f07-418e-94c4-1027927427d7" providerId="AD" clId="Web-{07AAF490-4772-AE96-8AB1-E2A9741922C2}" dt="2025-10-10T20:35:48.612" v="619"/>
          <ac:spMkLst>
            <pc:docMk/>
            <pc:sldMk cId="859131445" sldId="269"/>
            <ac:spMk id="3" creationId="{F1118858-50B3-1DC6-4921-BF2690809BBE}"/>
          </ac:spMkLst>
        </pc:spChg>
        <pc:spChg chg="mod ord">
          <ac:chgData name="Eniah Nhika (2513215)" userId="S::2513215@student.uwtsd.ac.uk::efd05377-5f07-418e-94c4-1027927427d7" providerId="AD" clId="Web-{07AAF490-4772-AE96-8AB1-E2A9741922C2}" dt="2025-10-10T20:35:48.612" v="619"/>
          <ac:spMkLst>
            <pc:docMk/>
            <pc:sldMk cId="859131445" sldId="269"/>
            <ac:spMk id="4" creationId="{45134535-1730-3BA7-31E0-12276D7281AC}"/>
          </ac:spMkLst>
        </pc:spChg>
        <pc:spChg chg="mod ord">
          <ac:chgData name="Eniah Nhika (2513215)" userId="S::2513215@student.uwtsd.ac.uk::efd05377-5f07-418e-94c4-1027927427d7" providerId="AD" clId="Web-{07AAF490-4772-AE96-8AB1-E2A9741922C2}" dt="2025-10-10T20:35:48.612" v="619"/>
          <ac:spMkLst>
            <pc:docMk/>
            <pc:sldMk cId="859131445" sldId="269"/>
            <ac:spMk id="5" creationId="{BB110A3A-1E57-754C-64DE-0EC2BDD5F5B6}"/>
          </ac:spMkLst>
        </pc:spChg>
        <pc:spChg chg="mod ord">
          <ac:chgData name="Eniah Nhika (2513215)" userId="S::2513215@student.uwtsd.ac.uk::efd05377-5f07-418e-94c4-1027927427d7" providerId="AD" clId="Web-{07AAF490-4772-AE96-8AB1-E2A9741922C2}" dt="2025-10-10T20:35:48.612" v="619"/>
          <ac:spMkLst>
            <pc:docMk/>
            <pc:sldMk cId="859131445" sldId="269"/>
            <ac:spMk id="6" creationId="{7850FAC4-7A86-6720-5EE0-ECA32C003535}"/>
          </ac:spMkLst>
        </pc:spChg>
        <pc:spChg chg="add del mod">
          <ac:chgData name="Eniah Nhika (2513215)" userId="S::2513215@student.uwtsd.ac.uk::efd05377-5f07-418e-94c4-1027927427d7" providerId="AD" clId="Web-{07AAF490-4772-AE96-8AB1-E2A9741922C2}" dt="2025-10-10T19:59:27.445" v="433"/>
          <ac:spMkLst>
            <pc:docMk/>
            <pc:sldMk cId="859131445" sldId="269"/>
            <ac:spMk id="8" creationId="{E5036CA3-CD37-EFA4-D972-CB0CFBAE8455}"/>
          </ac:spMkLst>
        </pc:spChg>
        <pc:spChg chg="add del mod">
          <ac:chgData name="Eniah Nhika (2513215)" userId="S::2513215@student.uwtsd.ac.uk::efd05377-5f07-418e-94c4-1027927427d7" providerId="AD" clId="Web-{07AAF490-4772-AE96-8AB1-E2A9741922C2}" dt="2025-10-10T20:00:49.727" v="439"/>
          <ac:spMkLst>
            <pc:docMk/>
            <pc:sldMk cId="859131445" sldId="269"/>
            <ac:spMk id="10" creationId="{A57E7F8A-EC27-9258-55DE-7CE1B676BAC3}"/>
          </ac:spMkLst>
        </pc:spChg>
        <pc:spChg chg="add del mod ord">
          <ac:chgData name="Eniah Nhika (2513215)" userId="S::2513215@student.uwtsd.ac.uk::efd05377-5f07-418e-94c4-1027927427d7" providerId="AD" clId="Web-{07AAF490-4772-AE96-8AB1-E2A9741922C2}" dt="2025-10-10T20:36:20.363" v="620"/>
          <ac:spMkLst>
            <pc:docMk/>
            <pc:sldMk cId="859131445" sldId="269"/>
            <ac:spMk id="11" creationId="{AE5E1EDC-2CAC-0AB8-A867-36465590C435}"/>
          </ac:spMkLst>
        </pc:spChg>
      </pc:sldChg>
      <pc:sldMasterChg chg="modTransition modSldLayout">
        <pc:chgData name="Eniah Nhika (2513215)" userId="S::2513215@student.uwtsd.ac.uk::efd05377-5f07-418e-94c4-1027927427d7" providerId="AD" clId="Web-{07AAF490-4772-AE96-8AB1-E2A9741922C2}" dt="2025-10-10T20:58:57.390" v="1023"/>
        <pc:sldMasterMkLst>
          <pc:docMk/>
          <pc:sldMasterMk cId="4275105155" sldId="2147483696"/>
        </pc:sldMasterMkLst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3587824020" sldId="2147483697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1646178217" sldId="2147483698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3771161639" sldId="2147483699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1329680923" sldId="2147483700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1343582956" sldId="2147483701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2073445798" sldId="2147483702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1591688281" sldId="2147483703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1019132293" sldId="2147483704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571360264" sldId="2147483705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3967656140" sldId="2147483706"/>
          </pc:sldLayoutMkLst>
        </pc:sldLayoutChg>
        <pc:sldLayoutChg chg="modTransition">
          <pc:chgData name="Eniah Nhika (2513215)" userId="S::2513215@student.uwtsd.ac.uk::efd05377-5f07-418e-94c4-1027927427d7" providerId="AD" clId="Web-{07AAF490-4772-AE96-8AB1-E2A9741922C2}" dt="2025-10-10T20:58:57.390" v="1023"/>
          <pc:sldLayoutMkLst>
            <pc:docMk/>
            <pc:sldMasterMk cId="4275105155" sldId="2147483696"/>
            <pc:sldLayoutMk cId="3838713560" sldId="2147483707"/>
          </pc:sldLayoutMkLst>
        </pc:sldLayoutChg>
      </pc:sldMasterChg>
    </pc:docChg>
  </pc:docChgLst>
  <pc:docChgLst>
    <pc:chgData name="Eniah Nhika (2513215)" userId="S::2513215@student.uwtsd.ac.uk::efd05377-5f07-418e-94c4-1027927427d7" providerId="AD" clId="Web-{9ACFC4D4-74E1-403B-7E5C-13016F94ED1C}"/>
    <pc:docChg chg="modSld">
      <pc:chgData name="Eniah Nhika (2513215)" userId="S::2513215@student.uwtsd.ac.uk::efd05377-5f07-418e-94c4-1027927427d7" providerId="AD" clId="Web-{9ACFC4D4-74E1-403B-7E5C-13016F94ED1C}" dt="2025-10-09T23:53:05.589" v="141" actId="20577"/>
      <pc:docMkLst>
        <pc:docMk/>
      </pc:docMkLst>
      <pc:sldChg chg="modSp addAnim modAnim">
        <pc:chgData name="Eniah Nhika (2513215)" userId="S::2513215@student.uwtsd.ac.uk::efd05377-5f07-418e-94c4-1027927427d7" providerId="AD" clId="Web-{9ACFC4D4-74E1-403B-7E5C-13016F94ED1C}" dt="2025-10-09T23:53:05.589" v="141" actId="20577"/>
        <pc:sldMkLst>
          <pc:docMk/>
          <pc:sldMk cId="2103314640" sldId="257"/>
        </pc:sldMkLst>
        <pc:spChg chg="mod">
          <ac:chgData name="Eniah Nhika (2513215)" userId="S::2513215@student.uwtsd.ac.uk::efd05377-5f07-418e-94c4-1027927427d7" providerId="AD" clId="Web-{9ACFC4D4-74E1-403B-7E5C-13016F94ED1C}" dt="2025-10-09T23:53:05.589" v="141" actId="20577"/>
          <ac:spMkLst>
            <pc:docMk/>
            <pc:sldMk cId="2103314640" sldId="257"/>
            <ac:spMk id="7" creationId="{E2B987B3-1ACC-CB13-D282-D67071012B64}"/>
          </ac:spMkLst>
        </pc:spChg>
      </pc:sldChg>
      <pc:sldChg chg="addSp modSp">
        <pc:chgData name="Eniah Nhika (2513215)" userId="S::2513215@student.uwtsd.ac.uk::efd05377-5f07-418e-94c4-1027927427d7" providerId="AD" clId="Web-{9ACFC4D4-74E1-403B-7E5C-13016F94ED1C}" dt="2025-10-09T23:49:47.066" v="134" actId="14100"/>
        <pc:sldMkLst>
          <pc:docMk/>
          <pc:sldMk cId="772638609" sldId="261"/>
        </pc:sldMkLst>
        <pc:spChg chg="mod">
          <ac:chgData name="Eniah Nhika (2513215)" userId="S::2513215@student.uwtsd.ac.uk::efd05377-5f07-418e-94c4-1027927427d7" providerId="AD" clId="Web-{9ACFC4D4-74E1-403B-7E5C-13016F94ED1C}" dt="2025-10-09T23:49:24.034" v="132" actId="20577"/>
          <ac:spMkLst>
            <pc:docMk/>
            <pc:sldMk cId="772638609" sldId="261"/>
            <ac:spMk id="3" creationId="{DF1569DF-2374-6F1E-0468-4797F222115F}"/>
          </ac:spMkLst>
        </pc:spChg>
        <pc:spChg chg="add mod">
          <ac:chgData name="Eniah Nhika (2513215)" userId="S::2513215@student.uwtsd.ac.uk::efd05377-5f07-418e-94c4-1027927427d7" providerId="AD" clId="Web-{9ACFC4D4-74E1-403B-7E5C-13016F94ED1C}" dt="2025-10-09T23:49:47.066" v="134" actId="14100"/>
          <ac:spMkLst>
            <pc:docMk/>
            <pc:sldMk cId="772638609" sldId="261"/>
            <ac:spMk id="7" creationId="{A42BA069-A1FD-EA1E-4254-E72B804E5CB7}"/>
          </ac:spMkLst>
        </pc:spChg>
      </pc:sldChg>
      <pc:sldChg chg="modSp">
        <pc:chgData name="Eniah Nhika (2513215)" userId="S::2513215@student.uwtsd.ac.uk::efd05377-5f07-418e-94c4-1027927427d7" providerId="AD" clId="Web-{9ACFC4D4-74E1-403B-7E5C-13016F94ED1C}" dt="2025-10-09T23:48:16.252" v="126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9ACFC4D4-74E1-403B-7E5C-13016F94ED1C}" dt="2025-10-09T23:48:16.252" v="126" actId="20577"/>
          <ac:spMkLst>
            <pc:docMk/>
            <pc:sldMk cId="2816612194" sldId="266"/>
            <ac:spMk id="3" creationId="{017E054D-FEFD-A8C7-90F0-227B4B2E6E47}"/>
          </ac:spMkLst>
        </pc:spChg>
      </pc:sldChg>
    </pc:docChg>
  </pc:docChgLst>
  <pc:docChgLst>
    <pc:chgData name="Eniah Nhika (2513215)" userId="S::2513215@student.uwtsd.ac.uk::efd05377-5f07-418e-94c4-1027927427d7" providerId="AD" clId="Web-{EA2BCE6B-BE35-8128-05A5-51ED49C1276E}"/>
    <pc:docChg chg="modSld">
      <pc:chgData name="Eniah Nhika (2513215)" userId="S::2513215@student.uwtsd.ac.uk::efd05377-5f07-418e-94c4-1027927427d7" providerId="AD" clId="Web-{EA2BCE6B-BE35-8128-05A5-51ED49C1276E}" dt="2025-10-10T14:11:29.885" v="10" actId="20577"/>
      <pc:docMkLst>
        <pc:docMk/>
      </pc:docMkLst>
      <pc:sldChg chg="modSp">
        <pc:chgData name="Eniah Nhika (2513215)" userId="S::2513215@student.uwtsd.ac.uk::efd05377-5f07-418e-94c4-1027927427d7" providerId="AD" clId="Web-{EA2BCE6B-BE35-8128-05A5-51ED49C1276E}" dt="2025-10-10T14:11:29.885" v="10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EA2BCE6B-BE35-8128-05A5-51ED49C1276E}" dt="2025-10-10T14:11:29.885" v="10" actId="20577"/>
          <ac:spMkLst>
            <pc:docMk/>
            <pc:sldMk cId="2816612194" sldId="266"/>
            <ac:spMk id="3" creationId="{017E054D-FEFD-A8C7-90F0-227B4B2E6E47}"/>
          </ac:spMkLst>
        </pc:spChg>
      </pc:sldChg>
    </pc:docChg>
  </pc:docChgLst>
  <pc:docChgLst>
    <pc:chgData name="Eniah Nhika (2513215)" userId="S::2513215@student.uwtsd.ac.uk::efd05377-5f07-418e-94c4-1027927427d7" providerId="AD" clId="Web-{5C580AB4-69EB-2169-4F08-9919663B2E9E}"/>
    <pc:docChg chg="delSld modSld">
      <pc:chgData name="Eniah Nhika (2513215)" userId="S::2513215@student.uwtsd.ac.uk::efd05377-5f07-418e-94c4-1027927427d7" providerId="AD" clId="Web-{5C580AB4-69EB-2169-4F08-9919663B2E9E}" dt="2025-10-08T13:42:20.849" v="7" actId="20577"/>
      <pc:docMkLst>
        <pc:docMk/>
      </pc:docMkLst>
      <pc:sldChg chg="addSp delSp modSp">
        <pc:chgData name="Eniah Nhika (2513215)" userId="S::2513215@student.uwtsd.ac.uk::efd05377-5f07-418e-94c4-1027927427d7" providerId="AD" clId="Web-{5C580AB4-69EB-2169-4F08-9919663B2E9E}" dt="2025-10-08T13:42:20.849" v="7" actId="20577"/>
        <pc:sldMkLst>
          <pc:docMk/>
          <pc:sldMk cId="2180775193" sldId="267"/>
        </pc:sldMkLst>
        <pc:spChg chg="mod">
          <ac:chgData name="Eniah Nhika (2513215)" userId="S::2513215@student.uwtsd.ac.uk::efd05377-5f07-418e-94c4-1027927427d7" providerId="AD" clId="Web-{5C580AB4-69EB-2169-4F08-9919663B2E9E}" dt="2025-10-08T13:42:20.849" v="7" actId="20577"/>
          <ac:spMkLst>
            <pc:docMk/>
            <pc:sldMk cId="2180775193" sldId="267"/>
            <ac:spMk id="2" creationId="{58FF5A2B-0BF7-0219-6444-B9E0E049BB7A}"/>
          </ac:spMkLst>
        </pc:spChg>
        <pc:picChg chg="add mod ord">
          <ac:chgData name="Eniah Nhika (2513215)" userId="S::2513215@student.uwtsd.ac.uk::efd05377-5f07-418e-94c4-1027927427d7" providerId="AD" clId="Web-{5C580AB4-69EB-2169-4F08-9919663B2E9E}" dt="2025-10-08T13:34:13.728" v="0"/>
          <ac:picMkLst>
            <pc:docMk/>
            <pc:sldMk cId="2180775193" sldId="267"/>
            <ac:picMk id="8" creationId="{3E406A6D-F181-FCD2-C7CC-A0411019F0AE}"/>
          </ac:picMkLst>
        </pc:picChg>
        <pc:picChg chg="add mod">
          <ac:chgData name="Eniah Nhika (2513215)" userId="S::2513215@student.uwtsd.ac.uk::efd05377-5f07-418e-94c4-1027927427d7" providerId="AD" clId="Web-{5C580AB4-69EB-2169-4F08-9919663B2E9E}" dt="2025-10-08T13:34:46.916" v="4" actId="14100"/>
          <ac:picMkLst>
            <pc:docMk/>
            <pc:sldMk cId="2180775193" sldId="267"/>
            <ac:picMk id="9" creationId="{7BCD8063-22A8-4827-9DC8-6856AEF8301C}"/>
          </ac:picMkLst>
        </pc:picChg>
      </pc:sldChg>
    </pc:docChg>
  </pc:docChgLst>
  <pc:docChgLst>
    <pc:chgData clId="Web-{F2A11B4F-CCA1-50DF-5CBF-C67D98AFD950}"/>
    <pc:docChg chg="modSld">
      <pc:chgData name="" userId="" providerId="" clId="Web-{F2A11B4F-CCA1-50DF-5CBF-C67D98AFD950}" dt="2025-10-09T21:53:03.490" v="5" actId="20577"/>
      <pc:docMkLst>
        <pc:docMk/>
      </pc:docMkLst>
      <pc:sldChg chg="modSp">
        <pc:chgData name="" userId="" providerId="" clId="Web-{F2A11B4F-CCA1-50DF-5CBF-C67D98AFD950}" dt="2025-10-09T21:53:03.490" v="5" actId="20577"/>
        <pc:sldMkLst>
          <pc:docMk/>
          <pc:sldMk cId="772638609" sldId="261"/>
        </pc:sldMkLst>
        <pc:spChg chg="mod">
          <ac:chgData name="" userId="" providerId="" clId="Web-{F2A11B4F-CCA1-50DF-5CBF-C67D98AFD950}" dt="2025-10-09T21:53:03.490" v="5" actId="20577"/>
          <ac:spMkLst>
            <pc:docMk/>
            <pc:sldMk cId="772638609" sldId="261"/>
            <ac:spMk id="2" creationId="{DA7CF7EC-0CFF-8C76-8E75-CA60614792D3}"/>
          </ac:spMkLst>
        </pc:spChg>
      </pc:sldChg>
    </pc:docChg>
  </pc:docChgLst>
  <pc:docChgLst>
    <pc:chgData name="Eniah Nhika (2513215)" userId="S::2513215@student.uwtsd.ac.uk::efd05377-5f07-418e-94c4-1027927427d7" providerId="AD" clId="Web-{77C24673-A5B0-88C8-9F0A-7943B6FEDFD3}"/>
    <pc:docChg chg="modSld">
      <pc:chgData name="Eniah Nhika (2513215)" userId="S::2513215@student.uwtsd.ac.uk::efd05377-5f07-418e-94c4-1027927427d7" providerId="AD" clId="Web-{77C24673-A5B0-88C8-9F0A-7943B6FEDFD3}" dt="2025-10-10T13:54:03.411" v="540"/>
      <pc:docMkLst>
        <pc:docMk/>
      </pc:docMkLst>
      <pc:sldChg chg="addSp delSp modSp">
        <pc:chgData name="Eniah Nhika (2513215)" userId="S::2513215@student.uwtsd.ac.uk::efd05377-5f07-418e-94c4-1027927427d7" providerId="AD" clId="Web-{77C24673-A5B0-88C8-9F0A-7943B6FEDFD3}" dt="2025-10-10T13:54:03.411" v="540"/>
        <pc:sldMkLst>
          <pc:docMk/>
          <pc:sldMk cId="3640271547" sldId="268"/>
        </pc:sldMkLst>
        <pc:spChg chg="add del mod">
          <ac:chgData name="Eniah Nhika (2513215)" userId="S::2513215@student.uwtsd.ac.uk::efd05377-5f07-418e-94c4-1027927427d7" providerId="AD" clId="Web-{77C24673-A5B0-88C8-9F0A-7943B6FEDFD3}" dt="2025-10-10T13:54:03.411" v="540"/>
          <ac:spMkLst>
            <pc:docMk/>
            <pc:sldMk cId="3640271547" sldId="268"/>
            <ac:spMk id="2" creationId="{29550B7E-061D-40C6-F86E-515EB4A3B1DE}"/>
          </ac:spMkLst>
        </pc:spChg>
        <pc:spChg chg="add del mod">
          <ac:chgData name="Eniah Nhika (2513215)" userId="S::2513215@student.uwtsd.ac.uk::efd05377-5f07-418e-94c4-1027927427d7" providerId="AD" clId="Web-{77C24673-A5B0-88C8-9F0A-7943B6FEDFD3}" dt="2025-10-10T13:46:23.664" v="449"/>
          <ac:spMkLst>
            <pc:docMk/>
            <pc:sldMk cId="3640271547" sldId="268"/>
            <ac:spMk id="8" creationId="{1446BEC6-B9FE-8D2D-C49F-5BFD3085B2E1}"/>
          </ac:spMkLst>
        </pc:spChg>
        <pc:spChg chg="add del mod">
          <ac:chgData name="Eniah Nhika (2513215)" userId="S::2513215@student.uwtsd.ac.uk::efd05377-5f07-418e-94c4-1027927427d7" providerId="AD" clId="Web-{77C24673-A5B0-88C8-9F0A-7943B6FEDFD3}" dt="2025-10-10T13:54:03.411" v="540"/>
          <ac:spMkLst>
            <pc:docMk/>
            <pc:sldMk cId="3640271547" sldId="268"/>
            <ac:spMk id="10" creationId="{D7713D88-0D28-38DC-833C-F8A642CE6185}"/>
          </ac:spMkLst>
        </pc:spChg>
      </pc:sldChg>
    </pc:docChg>
  </pc:docChgLst>
  <pc:docChgLst>
    <pc:chgData name="Eniah Nhika (2513215)" userId="S::2513215@student.uwtsd.ac.uk::efd05377-5f07-418e-94c4-1027927427d7" providerId="AD" clId="Web-{3DBBF4C1-4EF1-C7C6-F019-DDE7B905BE72}"/>
    <pc:docChg chg="addSld">
      <pc:chgData name="Eniah Nhika (2513215)" userId="S::2513215@student.uwtsd.ac.uk::efd05377-5f07-418e-94c4-1027927427d7" providerId="AD" clId="Web-{3DBBF4C1-4EF1-C7C6-F019-DDE7B905BE72}" dt="2025-10-08T11:33:34.811" v="0"/>
      <pc:docMkLst>
        <pc:docMk/>
      </pc:docMkLst>
      <pc:sldChg chg="new">
        <pc:chgData name="Eniah Nhika (2513215)" userId="S::2513215@student.uwtsd.ac.uk::efd05377-5f07-418e-94c4-1027927427d7" providerId="AD" clId="Web-{3DBBF4C1-4EF1-C7C6-F019-DDE7B905BE72}" dt="2025-10-08T11:33:34.811" v="0"/>
        <pc:sldMkLst>
          <pc:docMk/>
          <pc:sldMk cId="2180775193" sldId="267"/>
        </pc:sldMkLst>
      </pc:sldChg>
    </pc:docChg>
  </pc:docChgLst>
  <pc:docChgLst>
    <pc:chgData name="Eniah Nhika (2513215)" userId="S::2513215@student.uwtsd.ac.uk::efd05377-5f07-418e-94c4-1027927427d7" providerId="AD" clId="Web-{B9A41A6E-2306-B95A-7103-F0D9E61F40BA}"/>
    <pc:docChg chg="modSld">
      <pc:chgData name="Eniah Nhika (2513215)" userId="S::2513215@student.uwtsd.ac.uk::efd05377-5f07-418e-94c4-1027927427d7" providerId="AD" clId="Web-{B9A41A6E-2306-B95A-7103-F0D9E61F40BA}" dt="2025-10-09T21:39:17.090" v="11" actId="20577"/>
      <pc:docMkLst>
        <pc:docMk/>
      </pc:docMkLst>
      <pc:sldChg chg="modSp">
        <pc:chgData name="Eniah Nhika (2513215)" userId="S::2513215@student.uwtsd.ac.uk::efd05377-5f07-418e-94c4-1027927427d7" providerId="AD" clId="Web-{B9A41A6E-2306-B95A-7103-F0D9E61F40BA}" dt="2025-10-09T21:39:17.090" v="11" actId="20577"/>
        <pc:sldMkLst>
          <pc:docMk/>
          <pc:sldMk cId="2180775193" sldId="267"/>
        </pc:sldMkLst>
        <pc:spChg chg="mod">
          <ac:chgData name="Eniah Nhika (2513215)" userId="S::2513215@student.uwtsd.ac.uk::efd05377-5f07-418e-94c4-1027927427d7" providerId="AD" clId="Web-{B9A41A6E-2306-B95A-7103-F0D9E61F40BA}" dt="2025-10-09T21:39:17.090" v="11" actId="20577"/>
          <ac:spMkLst>
            <pc:docMk/>
            <pc:sldMk cId="2180775193" sldId="267"/>
            <ac:spMk id="2" creationId="{58FF5A2B-0BF7-0219-6444-B9E0E049BB7A}"/>
          </ac:spMkLst>
        </pc:spChg>
      </pc:sldChg>
    </pc:docChg>
  </pc:docChgLst>
  <pc:docChgLst>
    <pc:chgData name="Eniah Nhika (2513215)" userId="S::2513215@student.uwtsd.ac.uk::efd05377-5f07-418e-94c4-1027927427d7" providerId="AD" clId="Web-{CEE8E6EA-C650-718D-E329-6349F00F99E5}"/>
    <pc:docChg chg="modSld">
      <pc:chgData name="Eniah Nhika (2513215)" userId="S::2513215@student.uwtsd.ac.uk::efd05377-5f07-418e-94c4-1027927427d7" providerId="AD" clId="Web-{CEE8E6EA-C650-718D-E329-6349F00F99E5}" dt="2025-10-09T21:50:36.257" v="1" actId="20577"/>
      <pc:docMkLst>
        <pc:docMk/>
      </pc:docMkLst>
      <pc:sldChg chg="modSp">
        <pc:chgData name="Eniah Nhika (2513215)" userId="S::2513215@student.uwtsd.ac.uk::efd05377-5f07-418e-94c4-1027927427d7" providerId="AD" clId="Web-{CEE8E6EA-C650-718D-E329-6349F00F99E5}" dt="2025-10-09T21:50:36.257" v="1" actId="20577"/>
        <pc:sldMkLst>
          <pc:docMk/>
          <pc:sldMk cId="772638609" sldId="261"/>
        </pc:sldMkLst>
        <pc:spChg chg="mod">
          <ac:chgData name="Eniah Nhika (2513215)" userId="S::2513215@student.uwtsd.ac.uk::efd05377-5f07-418e-94c4-1027927427d7" providerId="AD" clId="Web-{CEE8E6EA-C650-718D-E329-6349F00F99E5}" dt="2025-10-09T21:50:36.257" v="1" actId="20577"/>
          <ac:spMkLst>
            <pc:docMk/>
            <pc:sldMk cId="772638609" sldId="261"/>
            <ac:spMk id="2" creationId="{DA7CF7EC-0CFF-8C76-8E75-CA60614792D3}"/>
          </ac:spMkLst>
        </pc:spChg>
      </pc:sldChg>
    </pc:docChg>
  </pc:docChgLst>
  <pc:docChgLst>
    <pc:chgData name="Eniah Nhika (2513215)" userId="S::2513215@student.uwtsd.ac.uk::efd05377-5f07-418e-94c4-1027927427d7" providerId="AD" clId="Web-{96C097D2-1492-11FD-BE86-D4337FCF73E1}"/>
    <pc:docChg chg="modSld">
      <pc:chgData name="Eniah Nhika (2513215)" userId="S::2513215@student.uwtsd.ac.uk::efd05377-5f07-418e-94c4-1027927427d7" providerId="AD" clId="Web-{96C097D2-1492-11FD-BE86-D4337FCF73E1}" dt="2025-10-10T12:38:53.619" v="63" actId="20577"/>
      <pc:docMkLst>
        <pc:docMk/>
      </pc:docMkLst>
      <pc:sldChg chg="modSp">
        <pc:chgData name="Eniah Nhika (2513215)" userId="S::2513215@student.uwtsd.ac.uk::efd05377-5f07-418e-94c4-1027927427d7" providerId="AD" clId="Web-{96C097D2-1492-11FD-BE86-D4337FCF73E1}" dt="2025-10-10T12:38:53.619" v="63" actId="20577"/>
        <pc:sldMkLst>
          <pc:docMk/>
          <pc:sldMk cId="4267184207" sldId="262"/>
        </pc:sldMkLst>
        <pc:spChg chg="mod">
          <ac:chgData name="Eniah Nhika (2513215)" userId="S::2513215@student.uwtsd.ac.uk::efd05377-5f07-418e-94c4-1027927427d7" providerId="AD" clId="Web-{96C097D2-1492-11FD-BE86-D4337FCF73E1}" dt="2025-10-10T12:38:53.619" v="63" actId="20577"/>
          <ac:spMkLst>
            <pc:docMk/>
            <pc:sldMk cId="4267184207" sldId="262"/>
            <ac:spMk id="3" creationId="{52133F64-396D-8DDF-A5B5-F32A92A9BAA9}"/>
          </ac:spMkLst>
        </pc:spChg>
      </pc:sldChg>
      <pc:sldChg chg="modSp">
        <pc:chgData name="Eniah Nhika (2513215)" userId="S::2513215@student.uwtsd.ac.uk::efd05377-5f07-418e-94c4-1027927427d7" providerId="AD" clId="Web-{96C097D2-1492-11FD-BE86-D4337FCF73E1}" dt="2025-10-10T12:34:49.566" v="52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96C097D2-1492-11FD-BE86-D4337FCF73E1}" dt="2025-10-10T12:34:49.566" v="52" actId="20577"/>
          <ac:spMkLst>
            <pc:docMk/>
            <pc:sldMk cId="2816612194" sldId="266"/>
            <ac:spMk id="3" creationId="{017E054D-FEFD-A8C7-90F0-227B4B2E6E47}"/>
          </ac:spMkLst>
        </pc:spChg>
      </pc:sldChg>
    </pc:docChg>
  </pc:docChgLst>
  <pc:docChgLst>
    <pc:chgData name="Eniah Nhika (2513215)" userId="S::2513215@student.uwtsd.ac.uk::efd05377-5f07-418e-94c4-1027927427d7" providerId="AD" clId="Web-{8C4F33DA-A649-C723-EA04-6423F76FDCE0}"/>
    <pc:docChg chg="modSld">
      <pc:chgData name="Eniah Nhika (2513215)" userId="S::2513215@student.uwtsd.ac.uk::efd05377-5f07-418e-94c4-1027927427d7" providerId="AD" clId="Web-{8C4F33DA-A649-C723-EA04-6423F76FDCE0}" dt="2025-10-10T12:07:43.402" v="30" actId="1076"/>
      <pc:docMkLst>
        <pc:docMk/>
      </pc:docMkLst>
      <pc:sldChg chg="addSp delSp modSp mod setBg">
        <pc:chgData name="Eniah Nhika (2513215)" userId="S::2513215@student.uwtsd.ac.uk::efd05377-5f07-418e-94c4-1027927427d7" providerId="AD" clId="Web-{8C4F33DA-A649-C723-EA04-6423F76FDCE0}" dt="2025-10-10T12:07:43.402" v="30" actId="1076"/>
        <pc:sldMkLst>
          <pc:docMk/>
          <pc:sldMk cId="2103314640" sldId="257"/>
        </pc:sldMkLst>
        <pc:picChg chg="add del mod">
          <ac:chgData name="Eniah Nhika (2513215)" userId="S::2513215@student.uwtsd.ac.uk::efd05377-5f07-418e-94c4-1027927427d7" providerId="AD" clId="Web-{8C4F33DA-A649-C723-EA04-6423F76FDCE0}" dt="2025-10-10T12:01:29.600" v="21"/>
          <ac:picMkLst>
            <pc:docMk/>
            <pc:sldMk cId="2103314640" sldId="257"/>
            <ac:picMk id="2" creationId="{2957BC68-2F9C-D3DF-C961-438F3D49DEC2}"/>
          </ac:picMkLst>
        </pc:picChg>
        <pc:picChg chg="add del mod">
          <ac:chgData name="Eniah Nhika (2513215)" userId="S::2513215@student.uwtsd.ac.uk::efd05377-5f07-418e-94c4-1027927427d7" providerId="AD" clId="Web-{8C4F33DA-A649-C723-EA04-6423F76FDCE0}" dt="2025-10-10T12:01:52.038" v="23"/>
          <ac:picMkLst>
            <pc:docMk/>
            <pc:sldMk cId="2103314640" sldId="257"/>
            <ac:picMk id="4" creationId="{A25866FA-B5A6-6A5D-22A6-811F92749543}"/>
          </ac:picMkLst>
        </pc:picChg>
        <pc:picChg chg="add mod">
          <ac:chgData name="Eniah Nhika (2513215)" userId="S::2513215@student.uwtsd.ac.uk::efd05377-5f07-418e-94c4-1027927427d7" providerId="AD" clId="Web-{8C4F33DA-A649-C723-EA04-6423F76FDCE0}" dt="2025-10-10T12:07:43.402" v="30" actId="1076"/>
          <ac:picMkLst>
            <pc:docMk/>
            <pc:sldMk cId="2103314640" sldId="257"/>
            <ac:picMk id="5" creationId="{D3C70869-B08C-4A18-608A-DB9FBDB1AEEB}"/>
          </ac:picMkLst>
        </pc:picChg>
      </pc:sldChg>
      <pc:sldChg chg="modSp">
        <pc:chgData name="Eniah Nhika (2513215)" userId="S::2513215@student.uwtsd.ac.uk::efd05377-5f07-418e-94c4-1027927427d7" providerId="AD" clId="Web-{8C4F33DA-A649-C723-EA04-6423F76FDCE0}" dt="2025-10-10T11:55:56.467" v="9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8C4F33DA-A649-C723-EA04-6423F76FDCE0}" dt="2025-10-10T11:55:56.467" v="9" actId="20577"/>
          <ac:spMkLst>
            <pc:docMk/>
            <pc:sldMk cId="2816612194" sldId="266"/>
            <ac:spMk id="3" creationId="{017E054D-FEFD-A8C7-90F0-227B4B2E6E47}"/>
          </ac:spMkLst>
        </pc:spChg>
      </pc:sldChg>
    </pc:docChg>
  </pc:docChgLst>
  <pc:docChgLst>
    <pc:chgData name="Eniah Nhika (2513215)" userId="S::2513215@student.uwtsd.ac.uk::efd05377-5f07-418e-94c4-1027927427d7" providerId="AD" clId="Web-{9754591B-6CBB-EECD-2DC5-B7C05B2F0F32}"/>
    <pc:docChg chg="addSld delSld modSld">
      <pc:chgData name="Eniah Nhika (2513215)" userId="S::2513215@student.uwtsd.ac.uk::efd05377-5f07-418e-94c4-1027927427d7" providerId="AD" clId="Web-{9754591B-6CBB-EECD-2DC5-B7C05B2F0F32}" dt="2025-10-09T21:13:52.414" v="851" actId="20577"/>
      <pc:docMkLst>
        <pc:docMk/>
      </pc:docMkLst>
      <pc:sldChg chg="modSp">
        <pc:chgData name="Eniah Nhika (2513215)" userId="S::2513215@student.uwtsd.ac.uk::efd05377-5f07-418e-94c4-1027927427d7" providerId="AD" clId="Web-{9754591B-6CBB-EECD-2DC5-B7C05B2F0F32}" dt="2025-10-09T20:08:32.893" v="149" actId="20577"/>
        <pc:sldMkLst>
          <pc:docMk/>
          <pc:sldMk cId="4292456257" sldId="258"/>
        </pc:sldMkLst>
        <pc:spChg chg="mod">
          <ac:chgData name="Eniah Nhika (2513215)" userId="S::2513215@student.uwtsd.ac.uk::efd05377-5f07-418e-94c4-1027927427d7" providerId="AD" clId="Web-{9754591B-6CBB-EECD-2DC5-B7C05B2F0F32}" dt="2025-10-09T20:08:32.893" v="149" actId="20577"/>
          <ac:spMkLst>
            <pc:docMk/>
            <pc:sldMk cId="4292456257" sldId="258"/>
            <ac:spMk id="3" creationId="{FAA452E0-2899-8C07-64EC-B69B882985F4}"/>
          </ac:spMkLst>
        </pc:spChg>
      </pc:sldChg>
      <pc:sldChg chg="modSp mod setBg">
        <pc:chgData name="Eniah Nhika (2513215)" userId="S::2513215@student.uwtsd.ac.uk::efd05377-5f07-418e-94c4-1027927427d7" providerId="AD" clId="Web-{9754591B-6CBB-EECD-2DC5-B7C05B2F0F32}" dt="2025-10-09T20:30:25.404" v="402"/>
        <pc:sldMkLst>
          <pc:docMk/>
          <pc:sldMk cId="3448223642" sldId="259"/>
        </pc:sldMkLst>
        <pc:spChg chg="mod">
          <ac:chgData name="Eniah Nhika (2513215)" userId="S::2513215@student.uwtsd.ac.uk::efd05377-5f07-418e-94c4-1027927427d7" providerId="AD" clId="Web-{9754591B-6CBB-EECD-2DC5-B7C05B2F0F32}" dt="2025-10-09T20:15:22.541" v="278" actId="20577"/>
          <ac:spMkLst>
            <pc:docMk/>
            <pc:sldMk cId="3448223642" sldId="259"/>
            <ac:spMk id="3" creationId="{36C4FC4B-33C7-9756-15CD-B887F06E0A1F}"/>
          </ac:spMkLst>
        </pc:spChg>
      </pc:sldChg>
      <pc:sldChg chg="modSp mod setBg">
        <pc:chgData name="Eniah Nhika (2513215)" userId="S::2513215@student.uwtsd.ac.uk::efd05377-5f07-418e-94c4-1027927427d7" providerId="AD" clId="Web-{9754591B-6CBB-EECD-2DC5-B7C05B2F0F32}" dt="2025-10-09T21:13:52.414" v="851" actId="20577"/>
        <pc:sldMkLst>
          <pc:docMk/>
          <pc:sldMk cId="772638609" sldId="261"/>
        </pc:sldMkLst>
        <pc:spChg chg="mod">
          <ac:chgData name="Eniah Nhika (2513215)" userId="S::2513215@student.uwtsd.ac.uk::efd05377-5f07-418e-94c4-1027927427d7" providerId="AD" clId="Web-{9754591B-6CBB-EECD-2DC5-B7C05B2F0F32}" dt="2025-10-09T21:13:52.414" v="851" actId="20577"/>
          <ac:spMkLst>
            <pc:docMk/>
            <pc:sldMk cId="772638609" sldId="261"/>
            <ac:spMk id="2" creationId="{DA7CF7EC-0CFF-8C76-8E75-CA60614792D3}"/>
          </ac:spMkLst>
        </pc:spChg>
        <pc:spChg chg="mod">
          <ac:chgData name="Eniah Nhika (2513215)" userId="S::2513215@student.uwtsd.ac.uk::efd05377-5f07-418e-94c4-1027927427d7" providerId="AD" clId="Web-{9754591B-6CBB-EECD-2DC5-B7C05B2F0F32}" dt="2025-10-09T20:26:24.291" v="395" actId="20577"/>
          <ac:spMkLst>
            <pc:docMk/>
            <pc:sldMk cId="772638609" sldId="261"/>
            <ac:spMk id="3" creationId="{DF1569DF-2374-6F1E-0468-4797F222115F}"/>
          </ac:spMkLst>
        </pc:spChg>
      </pc:sldChg>
      <pc:sldChg chg="modSp mod setBg">
        <pc:chgData name="Eniah Nhika (2513215)" userId="S::2513215@student.uwtsd.ac.uk::efd05377-5f07-418e-94c4-1027927427d7" providerId="AD" clId="Web-{9754591B-6CBB-EECD-2DC5-B7C05B2F0F32}" dt="2025-10-09T20:40:04.021" v="482"/>
        <pc:sldMkLst>
          <pc:docMk/>
          <pc:sldMk cId="4267184207" sldId="262"/>
        </pc:sldMkLst>
        <pc:spChg chg="mod">
          <ac:chgData name="Eniah Nhika (2513215)" userId="S::2513215@student.uwtsd.ac.uk::efd05377-5f07-418e-94c4-1027927427d7" providerId="AD" clId="Web-{9754591B-6CBB-EECD-2DC5-B7C05B2F0F32}" dt="2025-10-09T20:33:39.454" v="461" actId="20577"/>
          <ac:spMkLst>
            <pc:docMk/>
            <pc:sldMk cId="4267184207" sldId="262"/>
            <ac:spMk id="3" creationId="{52133F64-396D-8DDF-A5B5-F32A92A9BAA9}"/>
          </ac:spMkLst>
        </pc:spChg>
      </pc:sldChg>
      <pc:sldChg chg="modSp mod setBg">
        <pc:chgData name="Eniah Nhika (2513215)" userId="S::2513215@student.uwtsd.ac.uk::efd05377-5f07-418e-94c4-1027927427d7" providerId="AD" clId="Web-{9754591B-6CBB-EECD-2DC5-B7C05B2F0F32}" dt="2025-10-09T20:51:59.109" v="611"/>
        <pc:sldMkLst>
          <pc:docMk/>
          <pc:sldMk cId="3078531668" sldId="264"/>
        </pc:sldMkLst>
        <pc:spChg chg="mod">
          <ac:chgData name="Eniah Nhika (2513215)" userId="S::2513215@student.uwtsd.ac.uk::efd05377-5f07-418e-94c4-1027927427d7" providerId="AD" clId="Web-{9754591B-6CBB-EECD-2DC5-B7C05B2F0F32}" dt="2025-10-09T20:44:41.247" v="543" actId="20577"/>
          <ac:spMkLst>
            <pc:docMk/>
            <pc:sldMk cId="3078531668" sldId="264"/>
            <ac:spMk id="3" creationId="{B16C2615-527C-5255-296E-A090395064CD}"/>
          </ac:spMkLst>
        </pc:spChg>
      </pc:sldChg>
      <pc:sldChg chg="modSp mod setBg">
        <pc:chgData name="Eniah Nhika (2513215)" userId="S::2513215@student.uwtsd.ac.uk::efd05377-5f07-418e-94c4-1027927427d7" providerId="AD" clId="Web-{9754591B-6CBB-EECD-2DC5-B7C05B2F0F32}" dt="2025-10-09T20:51:22.905" v="610"/>
        <pc:sldMkLst>
          <pc:docMk/>
          <pc:sldMk cId="3040367927" sldId="265"/>
        </pc:sldMkLst>
        <pc:spChg chg="mod">
          <ac:chgData name="Eniah Nhika (2513215)" userId="S::2513215@student.uwtsd.ac.uk::efd05377-5f07-418e-94c4-1027927427d7" providerId="AD" clId="Web-{9754591B-6CBB-EECD-2DC5-B7C05B2F0F32}" dt="2025-10-09T20:51:22.764" v="609" actId="20577"/>
          <ac:spMkLst>
            <pc:docMk/>
            <pc:sldMk cId="3040367927" sldId="265"/>
            <ac:spMk id="3" creationId="{11366D81-183A-CB7D-85EA-DC8155687195}"/>
          </ac:spMkLst>
        </pc:spChg>
      </pc:sldChg>
      <pc:sldChg chg="modSp">
        <pc:chgData name="Eniah Nhika (2513215)" userId="S::2513215@student.uwtsd.ac.uk::efd05377-5f07-418e-94c4-1027927427d7" providerId="AD" clId="Web-{9754591B-6CBB-EECD-2DC5-B7C05B2F0F32}" dt="2025-10-09T21:08:29.293" v="843" actId="20577"/>
        <pc:sldMkLst>
          <pc:docMk/>
          <pc:sldMk cId="2816612194" sldId="266"/>
        </pc:sldMkLst>
        <pc:spChg chg="mod">
          <ac:chgData name="Eniah Nhika (2513215)" userId="S::2513215@student.uwtsd.ac.uk::efd05377-5f07-418e-94c4-1027927427d7" providerId="AD" clId="Web-{9754591B-6CBB-EECD-2DC5-B7C05B2F0F32}" dt="2025-10-09T21:08:29.293" v="843" actId="20577"/>
          <ac:spMkLst>
            <pc:docMk/>
            <pc:sldMk cId="2816612194" sldId="266"/>
            <ac:spMk id="3" creationId="{017E054D-FEFD-A8C7-90F0-227B4B2E6E47}"/>
          </ac:spMkLst>
        </pc:spChg>
      </pc:sldChg>
      <pc:sldChg chg="modSp mod setBg">
        <pc:chgData name="Eniah Nhika (2513215)" userId="S::2513215@student.uwtsd.ac.uk::efd05377-5f07-418e-94c4-1027927427d7" providerId="AD" clId="Web-{9754591B-6CBB-EECD-2DC5-B7C05B2F0F32}" dt="2025-10-09T20:39:05.080" v="481"/>
        <pc:sldMkLst>
          <pc:docMk/>
          <pc:sldMk cId="2180775193" sldId="267"/>
        </pc:sldMkLst>
        <pc:spChg chg="mod">
          <ac:chgData name="Eniah Nhika (2513215)" userId="S::2513215@student.uwtsd.ac.uk::efd05377-5f07-418e-94c4-1027927427d7" providerId="AD" clId="Web-{9754591B-6CBB-EECD-2DC5-B7C05B2F0F32}" dt="2025-10-09T20:39:00.517" v="480" actId="20577"/>
          <ac:spMkLst>
            <pc:docMk/>
            <pc:sldMk cId="2180775193" sldId="267"/>
            <ac:spMk id="3" creationId="{8DAC3661-851A-D907-252D-5D83B01B3323}"/>
          </ac:spMkLst>
        </pc:spChg>
      </pc:sldChg>
      <pc:sldChg chg="new del">
        <pc:chgData name="Eniah Nhika (2513215)" userId="S::2513215@student.uwtsd.ac.uk::efd05377-5f07-418e-94c4-1027927427d7" providerId="AD" clId="Web-{9754591B-6CBB-EECD-2DC5-B7C05B2F0F32}" dt="2025-10-09T20:08:36.362" v="150"/>
        <pc:sldMkLst>
          <pc:docMk/>
          <pc:sldMk cId="2810711588" sldId="268"/>
        </pc:sldMkLst>
      </pc:sldChg>
    </pc:docChg>
  </pc:docChgLst>
  <pc:docChgLst>
    <pc:chgData name="Eniah Nhika (2513215)" userId="efd05377-5f07-418e-94c4-1027927427d7" providerId="ADAL" clId="{43A2ACA2-88BA-4E2E-A5AD-4544D171DB70}"/>
    <pc:docChg chg="modSld modMainMaster">
      <pc:chgData name="Eniah Nhika (2513215)" userId="efd05377-5f07-418e-94c4-1027927427d7" providerId="ADAL" clId="{43A2ACA2-88BA-4E2E-A5AD-4544D171DB70}" dt="2025-10-10T15:01:18.444" v="5" actId="20578"/>
      <pc:docMkLst>
        <pc:docMk/>
      </pc:docMkLst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2103314640" sldId="257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4292456257" sldId="258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3448223642" sldId="259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772638609" sldId="261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4267184207" sldId="262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3078531668" sldId="264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3040367927" sldId="265"/>
        </pc:sldMkLst>
      </pc:sldChg>
      <pc:sldChg chg="modSp modTransition">
        <pc:chgData name="Eniah Nhika (2513215)" userId="efd05377-5f07-418e-94c4-1027927427d7" providerId="ADAL" clId="{43A2ACA2-88BA-4E2E-A5AD-4544D171DB70}" dt="2025-10-10T15:01:18.444" v="5" actId="20578"/>
        <pc:sldMkLst>
          <pc:docMk/>
          <pc:sldMk cId="2816612194" sldId="266"/>
        </pc:sldMkLst>
        <pc:spChg chg="mod">
          <ac:chgData name="Eniah Nhika (2513215)" userId="efd05377-5f07-418e-94c4-1027927427d7" providerId="ADAL" clId="{43A2ACA2-88BA-4E2E-A5AD-4544D171DB70}" dt="2025-10-10T15:01:18.444" v="5" actId="20578"/>
          <ac:spMkLst>
            <pc:docMk/>
            <pc:sldMk cId="2816612194" sldId="266"/>
            <ac:spMk id="3" creationId="{017E054D-FEFD-A8C7-90F0-227B4B2E6E47}"/>
          </ac:spMkLst>
        </pc:spChg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2180775193" sldId="267"/>
        </pc:sldMkLst>
      </pc:sldChg>
      <pc:sldChg chg="modTransition">
        <pc:chgData name="Eniah Nhika (2513215)" userId="efd05377-5f07-418e-94c4-1027927427d7" providerId="ADAL" clId="{43A2ACA2-88BA-4E2E-A5AD-4544D171DB70}" dt="2025-10-10T14:19:29.651" v="4"/>
        <pc:sldMkLst>
          <pc:docMk/>
          <pc:sldMk cId="3640271547" sldId="268"/>
        </pc:sldMkLst>
      </pc:sldChg>
      <pc:sldMasterChg chg="modTransition modSldLayout">
        <pc:chgData name="Eniah Nhika (2513215)" userId="efd05377-5f07-418e-94c4-1027927427d7" providerId="ADAL" clId="{43A2ACA2-88BA-4E2E-A5AD-4544D171DB70}" dt="2025-10-10T14:19:29.651" v="4"/>
        <pc:sldMasterMkLst>
          <pc:docMk/>
          <pc:sldMasterMk cId="4275105155" sldId="2147483696"/>
        </pc:sldMasterMkLst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3587824020" sldId="2147483697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1646178217" sldId="2147483698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3771161639" sldId="2147483699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1329680923" sldId="2147483700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1343582956" sldId="2147483701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2073445798" sldId="2147483702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1591688281" sldId="2147483703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1019132293" sldId="2147483704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571360264" sldId="2147483705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3967656140" sldId="2147483706"/>
          </pc:sldLayoutMkLst>
        </pc:sldLayoutChg>
        <pc:sldLayoutChg chg="modTransition">
          <pc:chgData name="Eniah Nhika (2513215)" userId="efd05377-5f07-418e-94c4-1027927427d7" providerId="ADAL" clId="{43A2ACA2-88BA-4E2E-A5AD-4544D171DB70}" dt="2025-10-10T14:19:29.651" v="4"/>
          <pc:sldLayoutMkLst>
            <pc:docMk/>
            <pc:sldMasterMk cId="4275105155" sldId="2147483696"/>
            <pc:sldLayoutMk cId="3838713560" sldId="2147483707"/>
          </pc:sldLayoutMkLst>
        </pc:sldLayoutChg>
      </pc:sldMasterChg>
    </pc:docChg>
  </pc:docChgLst>
  <pc:docChgLst>
    <pc:chgData name="Eniah Nhika (2513215)" userId="S::2513215@student.uwtsd.ac.uk::efd05377-5f07-418e-94c4-1027927427d7" providerId="AD" clId="Web-{B9BDDADE-80E2-CCD4-6756-D10132A6FA05}"/>
    <pc:docChg chg="addSld modSld">
      <pc:chgData name="Eniah Nhika (2513215)" userId="S::2513215@student.uwtsd.ac.uk::efd05377-5f07-418e-94c4-1027927427d7" providerId="AD" clId="Web-{B9BDDADE-80E2-CCD4-6756-D10132A6FA05}" dt="2025-10-10T13:21:53.695" v="102" actId="20577"/>
      <pc:docMkLst>
        <pc:docMk/>
      </pc:docMkLst>
      <pc:sldChg chg="modSp new">
        <pc:chgData name="Eniah Nhika (2513215)" userId="S::2513215@student.uwtsd.ac.uk::efd05377-5f07-418e-94c4-1027927427d7" providerId="AD" clId="Web-{B9BDDADE-80E2-CCD4-6756-D10132A6FA05}" dt="2025-10-10T13:21:53.695" v="102" actId="20577"/>
        <pc:sldMkLst>
          <pc:docMk/>
          <pc:sldMk cId="3640271547" sldId="268"/>
        </pc:sldMkLst>
        <pc:spChg chg="mod">
          <ac:chgData name="Eniah Nhika (2513215)" userId="S::2513215@student.uwtsd.ac.uk::efd05377-5f07-418e-94c4-1027927427d7" providerId="AD" clId="Web-{B9BDDADE-80E2-CCD4-6756-D10132A6FA05}" dt="2025-10-10T13:21:53.695" v="102" actId="20577"/>
          <ac:spMkLst>
            <pc:docMk/>
            <pc:sldMk cId="3640271547" sldId="268"/>
            <ac:spMk id="2" creationId="{29550B7E-061D-40C6-F86E-515EB4A3B1DE}"/>
          </ac:spMkLst>
        </pc:spChg>
        <pc:spChg chg="mod">
          <ac:chgData name="Eniah Nhika (2513215)" userId="S::2513215@student.uwtsd.ac.uk::efd05377-5f07-418e-94c4-1027927427d7" providerId="AD" clId="Web-{B9BDDADE-80E2-CCD4-6756-D10132A6FA05}" dt="2025-10-10T13:19:52.785" v="75" actId="20577"/>
          <ac:spMkLst>
            <pc:docMk/>
            <pc:sldMk cId="3640271547" sldId="268"/>
            <ac:spMk id="3" creationId="{2088D4C9-BDE5-AC9E-FF6E-23AAD544B52B}"/>
          </ac:spMkLst>
        </pc:spChg>
      </pc:sldChg>
    </pc:docChg>
  </pc:docChgLst>
  <pc:docChgLst>
    <pc:chgData name="Eniah Nhika (2513215)" userId="S::2513215@student.uwtsd.ac.uk::efd05377-5f07-418e-94c4-1027927427d7" providerId="AD" clId="Web-{F7286A1E-45F6-9379-DDB8-2EF4E62E3C17}"/>
    <pc:docChg chg="modSld">
      <pc:chgData name="Eniah Nhika (2513215)" userId="S::2513215@student.uwtsd.ac.uk::efd05377-5f07-418e-94c4-1027927427d7" providerId="AD" clId="Web-{F7286A1E-45F6-9379-DDB8-2EF4E62E3C17}" dt="2025-10-08T13:42:28.313" v="6" actId="20577"/>
      <pc:docMkLst>
        <pc:docMk/>
      </pc:docMkLst>
      <pc:sldChg chg="modSp">
        <pc:chgData name="Eniah Nhika (2513215)" userId="S::2513215@student.uwtsd.ac.uk::efd05377-5f07-418e-94c4-1027927427d7" providerId="AD" clId="Web-{F7286A1E-45F6-9379-DDB8-2EF4E62E3C17}" dt="2025-10-08T13:42:28.313" v="6" actId="20577"/>
        <pc:sldMkLst>
          <pc:docMk/>
          <pc:sldMk cId="2180775193" sldId="267"/>
        </pc:sldMkLst>
        <pc:spChg chg="mod">
          <ac:chgData name="Eniah Nhika (2513215)" userId="S::2513215@student.uwtsd.ac.uk::efd05377-5f07-418e-94c4-1027927427d7" providerId="AD" clId="Web-{F7286A1E-45F6-9379-DDB8-2EF4E62E3C17}" dt="2025-10-08T13:42:28.313" v="6" actId="20577"/>
          <ac:spMkLst>
            <pc:docMk/>
            <pc:sldMk cId="2180775193" sldId="267"/>
            <ac:spMk id="2" creationId="{58FF5A2B-0BF7-0219-6444-B9E0E049BB7A}"/>
          </ac:spMkLst>
        </pc:spChg>
      </pc:sldChg>
    </pc:docChg>
  </pc:docChgLst>
  <pc:docChgLst>
    <pc:chgData name="Eniah Nhika (2513215)" userId="S::2513215@student.uwtsd.ac.uk::efd05377-5f07-418e-94c4-1027927427d7" providerId="AD" clId="Web-{DFA5CD49-C51C-1954-DAF2-1D17CE774FCC}"/>
    <pc:docChg chg="modSld">
      <pc:chgData name="Eniah Nhika (2513215)" userId="S::2513215@student.uwtsd.ac.uk::efd05377-5f07-418e-94c4-1027927427d7" providerId="AD" clId="Web-{DFA5CD49-C51C-1954-DAF2-1D17CE774FCC}" dt="2025-10-08T13:54:56.049" v="1" actId="20577"/>
      <pc:docMkLst>
        <pc:docMk/>
      </pc:docMkLst>
      <pc:sldChg chg="modSp">
        <pc:chgData name="Eniah Nhika (2513215)" userId="S::2513215@student.uwtsd.ac.uk::efd05377-5f07-418e-94c4-1027927427d7" providerId="AD" clId="Web-{DFA5CD49-C51C-1954-DAF2-1D17CE774FCC}" dt="2025-10-08T13:54:56.049" v="1" actId="20577"/>
        <pc:sldMkLst>
          <pc:docMk/>
          <pc:sldMk cId="772638609" sldId="261"/>
        </pc:sldMkLst>
        <pc:spChg chg="mod">
          <ac:chgData name="Eniah Nhika (2513215)" userId="S::2513215@student.uwtsd.ac.uk::efd05377-5f07-418e-94c4-1027927427d7" providerId="AD" clId="Web-{DFA5CD49-C51C-1954-DAF2-1D17CE774FCC}" dt="2025-10-08T13:54:56.049" v="1" actId="20577"/>
          <ac:spMkLst>
            <pc:docMk/>
            <pc:sldMk cId="772638609" sldId="261"/>
            <ac:spMk id="2" creationId="{DA7CF7EC-0CFF-8C76-8E75-CA60614792D3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0-08T10:39:16.07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3012 7155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0-08T10:39:16.0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3012 7155 16383 0 0,'0'0'0'0'0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5099-B3AD-44D7-919B-BCB6DC3E7F21}" type="datetimeFigureOut">
              <a:rPr lang="en-US" dirty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82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BF121-2723-4D35-ADA9-215CD054C4BC}" type="datetimeFigureOut">
              <a:rPr lang="en-US" dirty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17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F54BA-4BC6-480F-839C-951A49B248A9}" type="datetimeFigureOut">
              <a:rPr lang="en-US" dirty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6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D0EA-4726-4440-BF9D-E88296FC3068}" type="datetimeFigureOut">
              <a:rPr lang="en-US" dirty="0"/>
              <a:t>10/10/2025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8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AD10D-99D1-46B2-A85A-C16850FCF8CF}" type="datetimeFigureOut">
              <a:rPr lang="en-US" dirty="0"/>
              <a:t>10/10/2025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58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7E51-34D6-4E3D-8F41-CC63EA446EDD}" type="datetimeFigureOut">
              <a:rPr lang="en-US" dirty="0"/>
              <a:t>10/10/2025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44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9E550-CE3F-497F-B953-7DE0932F91C0}" type="datetimeFigureOut">
              <a:rPr lang="en-US" dirty="0"/>
              <a:t>10/10/2025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68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0BF4-BAA0-4539-95F2-9C4277F97478}" type="datetimeFigureOut">
              <a:rPr lang="en-US" dirty="0"/>
              <a:t>10/10/2025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1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9884E-D945-496C-84BE-49C61F78F9EC}" type="datetimeFigureOut">
              <a:rPr lang="en-US" dirty="0"/>
              <a:t>10/10/2025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36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15DA-6CBC-4AEF-A85F-371C66916CF8}" type="datetimeFigureOut">
              <a:rPr lang="en-US" dirty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65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007E4-95E8-4ABC-B20B-51235318A487}" type="datetimeFigureOut">
              <a:rPr lang="en-US" dirty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713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CD438618-DEE5-47CF-A8B2-A9E090D503CD}" type="datetimeFigureOut">
              <a:rPr lang="en-US" dirty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E30AF5A0-43BB-4336-8627-9123B9144D80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510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672">
          <p15:clr>
            <a:srgbClr val="F26B43"/>
          </p15:clr>
        </p15:guide>
        <p15:guide id="4" orient="horz" pos="912">
          <p15:clr>
            <a:srgbClr val="F26B43"/>
          </p15:clr>
        </p15:guide>
        <p15:guide id="5" pos="7176">
          <p15:clr>
            <a:srgbClr val="F26B43"/>
          </p15:clr>
        </p15:guide>
        <p15:guide id="6" pos="504">
          <p15:clr>
            <a:srgbClr val="F26B43"/>
          </p15:clr>
        </p15:guide>
        <p15:guide id="7" orient="horz" pos="3864">
          <p15:clr>
            <a:srgbClr val="F26B43"/>
          </p15:clr>
        </p15:guide>
        <p15:guide id="8" orient="horz" pos="4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customXml" Target="../ink/ink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digital.nhs.uk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.transformation.hee.nhs.uk/digital-skills-assessment-tool" TargetMode="External"/><Relationship Id="rId2" Type="http://schemas.openxmlformats.org/officeDocument/2006/relationships/hyperlink" Target="https://beta.digitisingsocialcare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uk/guidance/meet-the-requirements-of-data-privacy-regulations" TargetMode="External"/><Relationship Id="rId4" Type="http://schemas.openxmlformats.org/officeDocument/2006/relationships/hyperlink" Target="https://this.nhs.uk/insights/article/micosoft-office-benefi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hugging each other&#10;&#10;AI-generated content may be incorrect.">
            <a:extLst>
              <a:ext uri="{FF2B5EF4-FFF2-40B4-BE49-F238E27FC236}">
                <a16:creationId xmlns:a16="http://schemas.microsoft.com/office/drawing/2014/main" id="{9F93C3E6-5359-FBAF-C5E6-6B7AD2F8AF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992" r="30742" b="-1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B987B3-1ACC-CB13-D282-D67071012B64}"/>
              </a:ext>
            </a:extLst>
          </p:cNvPr>
          <p:cNvSpPr txBox="1"/>
          <p:nvPr/>
        </p:nvSpPr>
        <p:spPr>
          <a:xfrm>
            <a:off x="761801" y="1116514"/>
            <a:ext cx="4659756" cy="514255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200" b="1" dirty="0">
                <a:latin typeface="Modern No. 20"/>
              </a:rPr>
              <a:t>Sunrise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4800" b="1" dirty="0">
              <a:latin typeface="Modern No. 2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200" b="1" dirty="0">
                <a:latin typeface="Modern No. 20"/>
              </a:rPr>
              <a:t>Care Home</a:t>
            </a:r>
            <a:endParaRPr lang="en-US" sz="7200" dirty="0">
              <a:latin typeface="Modern No. 2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4CA7F0AF-E22E-D6F9-AEE7-8DFDEF827316}"/>
                  </a:ext>
                </a:extLst>
              </p14:cNvPr>
              <p14:cNvContentPartPr/>
              <p14:nvPr/>
            </p14:nvContentPartPr>
            <p14:xfrm>
              <a:off x="2023479" y="4633327"/>
              <a:ext cx="24720" cy="247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4CA7F0AF-E22E-D6F9-AEE7-8DFDEF82731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684521" y="-2782673"/>
                <a:ext cx="7416000" cy="1483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C7DF602-9B6F-0B8D-AD5F-9B1C52CBE6E5}"/>
                  </a:ext>
                </a:extLst>
              </p14:cNvPr>
              <p14:cNvContentPartPr/>
              <p14:nvPr/>
            </p14:nvContentPartPr>
            <p14:xfrm>
              <a:off x="2023479" y="4633327"/>
              <a:ext cx="24720" cy="247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C7DF602-9B6F-0B8D-AD5F-9B1C52CBE6E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684521" y="-2782673"/>
                <a:ext cx="7416000" cy="14832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 descr="Free photo: Birds, Arara, Macaws, Piriquitos - Free Image on Pixabay ...">
            <a:extLst>
              <a:ext uri="{FF2B5EF4-FFF2-40B4-BE49-F238E27FC236}">
                <a16:creationId xmlns:a16="http://schemas.microsoft.com/office/drawing/2014/main" id="{D3C70869-B08C-4A18-608A-DB9FBDB1AE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076" y="3816199"/>
            <a:ext cx="5262115" cy="303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14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94B39-BF18-834B-9E78-CEC9BE99C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Digital Technology at Sunrise Care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452E0-2899-8C07-64EC-B69B882985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732410"/>
            <a:ext cx="10691265" cy="419680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Using Microsoft 365 to Improve Efficiency at Sunrise Care Home</a:t>
            </a:r>
          </a:p>
          <a:p>
            <a:endParaRPr lang="en-GB"/>
          </a:p>
          <a:p>
            <a:r>
              <a:rPr lang="en-GB"/>
              <a:t>Microsoft Excel and Teams</a:t>
            </a:r>
          </a:p>
          <a:p>
            <a:r>
              <a:rPr lang="en-GB"/>
              <a:t>Supporting staff and improving care</a:t>
            </a:r>
          </a:p>
          <a:p>
            <a:r>
              <a:rPr lang="en-GB"/>
              <a:t>Presented by Group 8   </a:t>
            </a:r>
            <a:r>
              <a:rPr lang="en-GB" b="1"/>
              <a:t>- Adama Bangura 2508235</a:t>
            </a:r>
          </a:p>
          <a:p>
            <a:pPr lvl="6">
              <a:buFont typeface="Calibri" panose="020B0604020202020204" pitchFamily="34" charset="0"/>
              <a:buChar char="-"/>
            </a:pPr>
            <a:r>
              <a:rPr lang="en-GB" sz="2000" b="1"/>
              <a:t>Ishrat Nasar 2508113</a:t>
            </a:r>
          </a:p>
          <a:p>
            <a:pPr lvl="6">
              <a:buFont typeface="Calibri" panose="020B0604020202020204" pitchFamily="34" charset="0"/>
              <a:buChar char="-"/>
            </a:pPr>
            <a:r>
              <a:rPr lang="en-GB" sz="2000" b="1"/>
              <a:t>Eniah </a:t>
            </a:r>
            <a:r>
              <a:rPr lang="en-GB" sz="2000" b="1" err="1"/>
              <a:t>Nhika</a:t>
            </a:r>
            <a:r>
              <a:rPr lang="en-GB" sz="2000" b="1"/>
              <a:t> 2513215</a:t>
            </a:r>
          </a:p>
        </p:txBody>
      </p:sp>
    </p:spTree>
    <p:extLst>
      <p:ext uri="{BB962C8B-B14F-4D97-AF65-F5344CB8AC3E}">
        <p14:creationId xmlns:p14="http://schemas.microsoft.com/office/powerpoint/2010/main" val="429245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50DDCC-29BF-123D-36F6-FF2B8EE48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4FC4B-33C7-9756-15CD-B887F06E0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r>
              <a:rPr lang="en-GB"/>
              <a:t>Sunrise Care Home supports older residents</a:t>
            </a:r>
          </a:p>
          <a:p>
            <a:r>
              <a:rPr lang="en-GB"/>
              <a:t>Digital tools improve daily work</a:t>
            </a:r>
          </a:p>
          <a:p>
            <a:r>
              <a:rPr lang="en-GB"/>
              <a:t>Microsoft 365 helps with organisation and communication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22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F7EC-0CFF-8C76-8E75-CA6061479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Microsoft Excel – How it is used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569DF-2374-6F1E-0468-4797F2221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 Records staff rotas and medication lists</a:t>
            </a:r>
            <a:endParaRPr lang="en-US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Stores care notes and updates quickly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Helps reduce mistakes and saves time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GB"/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GB"/>
          </a:p>
          <a:p>
            <a:pPr marL="0" indent="0">
              <a:spcBef>
                <a:spcPts val="100"/>
              </a:spcBef>
              <a:spcAft>
                <a:spcPts val="100"/>
              </a:spcAft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7F260-6CF1-36AA-2629-6F11C242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6A217-4624-4DC4-BC2E-FE8E09A33F2C}" type="datetime1">
              <a:rPr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529DE-5B25-9991-AF52-5A4558525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CB7535-8C75-6597-54CA-A271D1360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4</a:t>
            </a:fld>
            <a:endParaRPr lang="en-US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A42BA069-A1FD-EA1E-4254-E72B804E5CB7}"/>
              </a:ext>
            </a:extLst>
          </p:cNvPr>
          <p:cNvSpPr/>
          <p:nvPr/>
        </p:nvSpPr>
        <p:spPr>
          <a:xfrm>
            <a:off x="4483244" y="3913883"/>
            <a:ext cx="1174745" cy="17260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3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DA5D4-8CC9-15C8-15E7-3842DAB8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Microsoft Excel – Benefits and limits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33F64-396D-8DDF-A5B5-F32A92A9B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u="sng" dirty="0"/>
              <a:t>Benefits</a:t>
            </a:r>
            <a:endParaRPr lang="en-US" u="sng" dirty="0"/>
          </a:p>
          <a:p>
            <a:r>
              <a:rPr lang="en-GB" dirty="0"/>
              <a:t>Organises data clearly</a:t>
            </a:r>
          </a:p>
          <a:p>
            <a:r>
              <a:rPr lang="en-GB" dirty="0"/>
              <a:t>Reduces errors with formulas</a:t>
            </a:r>
          </a:p>
          <a:p>
            <a:r>
              <a:rPr lang="en-GB" dirty="0"/>
              <a:t>Easy to share and print</a:t>
            </a:r>
          </a:p>
          <a:p>
            <a:pPr marL="0" indent="0">
              <a:buNone/>
            </a:pPr>
            <a:r>
              <a:rPr lang="en-GB" u="sng" dirty="0"/>
              <a:t>Limits </a:t>
            </a:r>
          </a:p>
          <a:p>
            <a:r>
              <a:rPr lang="en-GB" dirty="0"/>
              <a:t>Some staff need training</a:t>
            </a:r>
          </a:p>
          <a:p>
            <a:r>
              <a:rPr lang="en-GB" dirty="0"/>
              <a:t>Data entry mistakes can happen </a:t>
            </a:r>
          </a:p>
          <a:p>
            <a:r>
              <a:rPr lang="en-GB" dirty="0"/>
              <a:t>Data must be protected (GDPR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6B76A-7730-4EF8-CC33-0FC7E8D34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A4FC-5138-4242-9B86-29D0BBA8C6B8}" type="datetime1">
              <a:rPr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5BA924-C81E-9E11-5D84-F66A34064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C49BD-AB59-A490-9E0F-B71FF9CCB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18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F5A2B-0BF7-0219-6444-B9E0E049B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Microsoft  </a:t>
            </a:r>
            <a:r>
              <a:rPr lang="en-GB" dirty="0">
                <a:hlinkClick r:id="rId2"/>
              </a:rPr>
              <a:t>teams</a:t>
            </a:r>
            <a:r>
              <a:rPr lang="en-GB" dirty="0"/>
              <a:t> – How it is used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C3661-851A-D907-252D-5D83B01B33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 Staff can send message or call each other  easily </a:t>
            </a:r>
            <a:endParaRPr lang="en-US"/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Share documents and care plans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Video calls for doctors or families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r>
              <a:rPr lang="en-GB"/>
              <a:t>Helps staff stay connected</a:t>
            </a:r>
          </a:p>
          <a:p>
            <a:endParaRPr lang="en-GB"/>
          </a:p>
        </p:txBody>
      </p:sp>
      <p:pic>
        <p:nvPicPr>
          <p:cNvPr id="8" name="Content Placeholder 7" descr="A person working on a transparent screen&#10;&#10;AI-generated content may be incorrect.">
            <a:extLst>
              <a:ext uri="{FF2B5EF4-FFF2-40B4-BE49-F238E27FC236}">
                <a16:creationId xmlns:a16="http://schemas.microsoft.com/office/drawing/2014/main" id="{3E406A6D-F181-FCD2-C7CC-A0411019F0A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310141"/>
            <a:ext cx="5219700" cy="3481499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BC3A20-EDB3-F9F1-09E1-38B162837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2847A-C183-4F1D-A2D6-3A0C46841499}" type="datetime1">
              <a:rPr/>
              <a:t>10/10/2025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E5B7A-F822-5000-E9C2-F77A53E8D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77052C-C8A8-7D4E-F101-3F6750257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6</a:t>
            </a:fld>
            <a:endParaRPr lang="en-US"/>
          </a:p>
        </p:txBody>
      </p:sp>
      <p:pic>
        <p:nvPicPr>
          <p:cNvPr id="9" name="Picture 8" descr="A person typing on a computer&#10;&#10;AI-generated content may be incorrect.">
            <a:extLst>
              <a:ext uri="{FF2B5EF4-FFF2-40B4-BE49-F238E27FC236}">
                <a16:creationId xmlns:a16="http://schemas.microsoft.com/office/drawing/2014/main" id="{7BCD8063-22A8-4827-9DC8-6856AEF830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679" y="1709468"/>
            <a:ext cx="5909095" cy="408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77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231F5-57E2-4813-BFCD-305A5960F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Microsoft  Teams – Benefits and limits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C2615-527C-5255-296E-A09039506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ts val="100"/>
              </a:spcBef>
              <a:spcAft>
                <a:spcPts val="100"/>
              </a:spcAft>
              <a:buNone/>
            </a:pPr>
            <a:r>
              <a:rPr lang="en-GB"/>
              <a:t>Benefits:</a:t>
            </a:r>
            <a:endParaRPr lang="en-US"/>
          </a:p>
          <a:p>
            <a:pPr indent="0">
              <a:spcBef>
                <a:spcPts val="100"/>
              </a:spcBef>
              <a:spcAft>
                <a:spcPts val="100"/>
              </a:spcAft>
            </a:pPr>
            <a:r>
              <a:rPr lang="en-GB"/>
              <a:t>Improve teamwork and communication</a:t>
            </a:r>
          </a:p>
          <a:p>
            <a:pPr indent="0">
              <a:spcBef>
                <a:spcPts val="100"/>
              </a:spcBef>
              <a:spcAft>
                <a:spcPts val="100"/>
              </a:spcAft>
            </a:pPr>
            <a:r>
              <a:rPr lang="en-GB"/>
              <a:t>Allows remote meetings with staff and families</a:t>
            </a:r>
          </a:p>
          <a:p>
            <a:pPr indent="0">
              <a:spcBef>
                <a:spcPts val="100"/>
              </a:spcBef>
              <a:spcAft>
                <a:spcPts val="100"/>
              </a:spcAft>
            </a:pPr>
            <a:r>
              <a:rPr lang="en-GB"/>
              <a:t>Keeps staff updated</a:t>
            </a:r>
          </a:p>
          <a:p>
            <a:pPr marL="0" indent="0">
              <a:spcBef>
                <a:spcPts val="100"/>
              </a:spcBef>
              <a:spcAft>
                <a:spcPts val="100"/>
              </a:spcAft>
              <a:buNone/>
            </a:pPr>
            <a:endParaRPr lang="en-GB"/>
          </a:p>
          <a:p>
            <a:pPr marL="0" indent="0">
              <a:spcBef>
                <a:spcPts val="100"/>
              </a:spcBef>
              <a:spcAft>
                <a:spcPts val="100"/>
              </a:spcAft>
              <a:buNone/>
            </a:pPr>
            <a:r>
              <a:rPr lang="en-GB"/>
              <a:t>Limits:</a:t>
            </a:r>
          </a:p>
          <a:p>
            <a:pPr indent="0">
              <a:spcBef>
                <a:spcPts val="100"/>
              </a:spcBef>
              <a:spcAft>
                <a:spcPts val="100"/>
              </a:spcAft>
            </a:pPr>
            <a:r>
              <a:rPr lang="en-GB"/>
              <a:t>Some staff may not be confident with technology</a:t>
            </a:r>
          </a:p>
          <a:p>
            <a:pPr indent="0">
              <a:spcBef>
                <a:spcPts val="100"/>
              </a:spcBef>
              <a:spcAft>
                <a:spcPts val="100"/>
              </a:spcAft>
            </a:pPr>
            <a:r>
              <a:rPr lang="en-GB"/>
              <a:t>Needs strong internet connection </a:t>
            </a:r>
          </a:p>
          <a:p>
            <a:pPr indent="0">
              <a:spcBef>
                <a:spcPts val="100"/>
              </a:spcBef>
              <a:spcAft>
                <a:spcPts val="100"/>
              </a:spcAft>
            </a:pPr>
            <a:r>
              <a:rPr lang="en-GB"/>
              <a:t>Can be distracting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2C168-A78B-01AE-C6ED-FDCABAB56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60307-1118-42F0-92F3-E4B0E362838B}" type="datetime1">
              <a:rPr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9BFD0-0AD1-3957-AC0A-101D3BB06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1FBA1-D230-1435-A93C-263B3F46C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53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DF43D-CA45-9A13-7CD7-7B3A8F08E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Checklist for digital safety practices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4BA84-DA84-975C-A018-4A65312ECB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1711742"/>
            <a:ext cx="5318794" cy="426135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Secure Logins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Use strong passwords with a mix of letters, numbers, and symbols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Never share login details with others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Always sign out after using shared devices</a:t>
            </a:r>
          </a:p>
          <a:p>
            <a:pPr marL="0" indent="0">
              <a:buNone/>
            </a:pPr>
            <a:r>
              <a:rPr lang="en-GB" b="1" dirty="0"/>
              <a:t>Email Safety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Check the senders' name and email address before opening messages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Don’t click links or open attachments of unknown sources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5E6B6-B301-5D2A-7DE2-628339CED5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14691" y="1711741"/>
            <a:ext cx="5277209" cy="426135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Safe Document Storage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Save files on OneDrive  (secure storage)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Use password-protected folders for private information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Report suspicious emails to supervisor</a:t>
            </a:r>
          </a:p>
          <a:p>
            <a:pPr marL="0" indent="0">
              <a:buNone/>
            </a:pPr>
            <a:r>
              <a:rPr lang="en-GB" b="1" dirty="0"/>
              <a:t>Maintain Patient Confidentiality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Never discuss residents' information in public areas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Keep digital records only to relevant staff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dirty="0"/>
              <a:t>Follow date protection policies (GDPR)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368C2-111D-B0F3-FCB5-C30CEF4B7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BE31-0A5F-4065-9484-A14CD0537C73}" type="datetime1">
              <a:t>10/10/2025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F9F300-5455-5321-C45D-76547EEB0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E085BD-CD4C-770E-5C58-B7C7D845E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60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63C08-2ACA-4EC1-5D2A-D05B1A8E4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66D81-183A-CB7D-85EA-DC8155687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Excel and Teams improve efficiency</a:t>
            </a:r>
          </a:p>
          <a:p>
            <a:r>
              <a:rPr lang="en-GB"/>
              <a:t>Booth tools save time and reduce mistakes</a:t>
            </a:r>
          </a:p>
          <a:p>
            <a:r>
              <a:rPr lang="en-GB"/>
              <a:t>Staff training and support are essential</a:t>
            </a:r>
          </a:p>
          <a:p>
            <a:endParaRPr lang="en-GB"/>
          </a:p>
          <a:p>
            <a:endParaRPr lang="en-GB"/>
          </a:p>
          <a:p>
            <a:pPr marL="0" indent="0">
              <a:buNone/>
            </a:pPr>
            <a:r>
              <a:rPr lang="en-GB" sz="2800" b="1" i="1"/>
              <a:t>THANK YOU FOR LISTENING</a:t>
            </a:r>
          </a:p>
          <a:p>
            <a:pPr marL="0" indent="0">
              <a:buNone/>
            </a:pPr>
            <a:r>
              <a:rPr lang="en-GB" sz="2800" b="1" i="1"/>
              <a:t>ANY QUESTIONS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8EEE7-24EA-9055-DC03-970F25AE3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C8B4-DB9C-4CBD-8685-4053A20A367E}" type="datetime1">
              <a:rPr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9BB5B-D18F-35C7-ACC7-850F91C54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CA13CC-5939-9301-7CCA-601B0173F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36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1D84E-081C-8CAF-8C6F-19336A370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– Havard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E054D-FEFD-A8C7-90F0-227B4B2E6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012" y="2293126"/>
            <a:ext cx="10691265" cy="363608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None/>
            </a:pPr>
            <a:r>
              <a:rPr lang="en-GB" dirty="0"/>
              <a:t>D</a:t>
            </a:r>
            <a:r>
              <a:rPr lang="en-GB" sz="1600" dirty="0"/>
              <a:t>epartment of Health &amp; Social Care and National Health Service(2024) </a:t>
            </a:r>
            <a:r>
              <a:rPr lang="en-GB" sz="1600" i="1" dirty="0"/>
              <a:t>Digitising Social Care</a:t>
            </a:r>
            <a:r>
              <a:rPr lang="en-GB" sz="1600" dirty="0"/>
              <a:t>. Available at: </a:t>
            </a:r>
            <a:r>
              <a:rPr lang="en-GB" sz="1600" dirty="0">
                <a:hlinkClick r:id="rId2"/>
              </a:rPr>
              <a:t>https://beta.digitisingsocialcare.co.uk/</a:t>
            </a:r>
            <a:r>
              <a:rPr lang="en-GB" sz="1600" dirty="0"/>
              <a:t> (Accessed 10 October 2025)</a:t>
            </a:r>
          </a:p>
          <a:p>
            <a:pPr marL="0" indent="0">
              <a:buNone/>
            </a:pPr>
            <a:r>
              <a:rPr lang="en-GB" sz="1600" dirty="0"/>
              <a:t>National Health Service Digital Academy(2025)</a:t>
            </a:r>
            <a:r>
              <a:rPr lang="en-GB" sz="1600" i="1" dirty="0"/>
              <a:t>Digital Skills Assessment Tool (DSAT) f</a:t>
            </a:r>
            <a:r>
              <a:rPr lang="en-GB" sz="1600" dirty="0"/>
              <a:t>or health and </a:t>
            </a:r>
            <a:r>
              <a:rPr lang="en-GB" sz="1600" i="1" dirty="0"/>
              <a:t>social care workers. </a:t>
            </a:r>
            <a:r>
              <a:rPr lang="en-GB" sz="1600" dirty="0"/>
              <a:t> Available at</a:t>
            </a:r>
            <a:r>
              <a:rPr lang="en-GB" sz="1600" i="1" dirty="0"/>
              <a:t>:</a:t>
            </a:r>
            <a:r>
              <a:rPr lang="en-GB" sz="1600" dirty="0"/>
              <a:t> </a:t>
            </a:r>
            <a:r>
              <a:rPr lang="en-GB" sz="1600" dirty="0">
                <a:hlinkClick r:id="rId3"/>
              </a:rPr>
              <a:t>https://digital.transformation.hee.nhs.uk/digital-skills-assessment-tool</a:t>
            </a:r>
            <a:r>
              <a:rPr lang="en-GB" sz="1600" dirty="0"/>
              <a:t> Accessed: 10 October 2025).</a:t>
            </a:r>
          </a:p>
          <a:p>
            <a:pPr marL="0" indent="0">
              <a:buNone/>
            </a:pPr>
            <a:r>
              <a:rPr lang="en-GB" sz="1600" dirty="0"/>
              <a:t>National Health Service (2022) Microsoft Office 365: Enhancing Collaboration in Healthcare.  Available at: </a:t>
            </a:r>
            <a:r>
              <a:rPr lang="en-GB" sz="1600" dirty="0">
                <a:hlinkClick r:id="rId4"/>
              </a:rPr>
              <a:t>https://this.nhs.uk/insights/article/micosoft-office-benefits</a:t>
            </a:r>
            <a:r>
              <a:rPr lang="en-GB" sz="1600" dirty="0"/>
              <a:t> (Accessed10 October 2025) </a:t>
            </a:r>
            <a:endParaRPr lang="en-GB" sz="1600"/>
          </a:p>
          <a:p>
            <a:pPr marL="0" indent="0">
              <a:buNone/>
            </a:pPr>
            <a:r>
              <a:rPr lang="en-GB" sz="1700" dirty="0"/>
              <a:t>UK Government (2024) Data protection and the General Protection Regulation (GDPR). Accessed at </a:t>
            </a:r>
            <a:r>
              <a:rPr lang="en-GB" sz="1700" dirty="0">
                <a:hlinkClick r:id="rId5"/>
              </a:rPr>
              <a:t>https://www.gov.uk/guidance/meet-the-requirements-of-data-privacy-regulations</a:t>
            </a:r>
            <a:r>
              <a:rPr lang="en-GB" sz="1700" dirty="0"/>
              <a:t> Available at: https://www.gov.uk/data-protection Accessed: 10 October 2025).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b="1" dirty="0"/>
              <a:t>These are the refences we used for our research which include professional organisations like Microsoft and NHS and some academic articles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2268-7960-3E0A-9276-561898AD8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E0D4-E470-473B-949A-0A43CA7F4127}" type="datetime1">
              <a:rPr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6825D-1BA8-B009-9996-98BC9DD16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821EA-4664-08DF-54E9-60BEED83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61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ronicleVTI">
  <a:themeElements>
    <a:clrScheme name="ChronicleVTI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hronicleVTI">
      <a:majorFont>
        <a:latin typeface="Univers Condensed"/>
        <a:ea typeface=""/>
        <a:cs typeface=""/>
      </a:majorFont>
      <a:minorFont>
        <a:latin typeface="Calisto MT" panose="02040603050505030304"/>
        <a:ea typeface=""/>
        <a:cs typeface=""/>
      </a:minorFont>
    </a:fontScheme>
    <a:fmtScheme name="Chronicl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34FD3B1-53CD-4A5C-943C-C44DFF248C3E}" vid="{19A790DA-2E4D-4134-98A6-7DECB1A1B8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549</Words>
  <Application>Microsoft Office PowerPoint</Application>
  <PresentationFormat>Widescreen</PresentationFormat>
  <Paragraphs>97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ChronicleVTI</vt:lpstr>
      <vt:lpstr>PowerPoint Presentation</vt:lpstr>
      <vt:lpstr>Digital Technology at Sunrise Care Home</vt:lpstr>
      <vt:lpstr>introduction</vt:lpstr>
      <vt:lpstr>Microsoft Excel – How it is used</vt:lpstr>
      <vt:lpstr>Microsoft Excel – Benefits and limits</vt:lpstr>
      <vt:lpstr>Microsoft  teams – How it is used</vt:lpstr>
      <vt:lpstr>Microsoft  Teams – Benefits and limits</vt:lpstr>
      <vt:lpstr>Checklist for digital safety practices</vt:lpstr>
      <vt:lpstr>Conclusion</vt:lpstr>
      <vt:lpstr>References – Havard style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Eniah Nhika (2513215)</cp:lastModifiedBy>
  <cp:revision>490</cp:revision>
  <dcterms:created xsi:type="dcterms:W3CDTF">2013-07-15T20:26:40Z</dcterms:created>
  <dcterms:modified xsi:type="dcterms:W3CDTF">2025-10-10T22:31:30Z</dcterms:modified>
</cp:coreProperties>
</file>