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257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612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776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76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44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253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279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680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258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9817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107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212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624591"/>
            <a:ext cx="9144000" cy="2840038"/>
          </a:xfrm>
        </p:spPr>
        <p:txBody>
          <a:bodyPr>
            <a:normAutofit/>
          </a:bodyPr>
          <a:lstStyle/>
          <a:p>
            <a:r>
              <a:rPr lang="en-GB" sz="5000" dirty="0" smtClean="0">
                <a:latin typeface="+mn-lt"/>
              </a:rPr>
              <a:t>Step-by-Step</a:t>
            </a:r>
            <a:endParaRPr lang="en-GB" sz="50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448934"/>
            <a:ext cx="9144000" cy="1655762"/>
          </a:xfrm>
        </p:spPr>
        <p:txBody>
          <a:bodyPr>
            <a:noAutofit/>
          </a:bodyPr>
          <a:lstStyle/>
          <a:p>
            <a:r>
              <a:rPr lang="en-GB" sz="5000" dirty="0" smtClean="0"/>
              <a:t>Seminar </a:t>
            </a:r>
          </a:p>
          <a:p>
            <a:endParaRPr lang="en-GB" sz="5000" dirty="0"/>
          </a:p>
          <a:p>
            <a:r>
              <a:rPr lang="en-GB" sz="5000" dirty="0" smtClean="0"/>
              <a:t>Relationship Identification Stages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863311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809" y="1401619"/>
            <a:ext cx="8839199" cy="520403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49570" y="293298"/>
            <a:ext cx="91785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</a:t>
            </a: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079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570" y="1405925"/>
            <a:ext cx="8124825" cy="46672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45057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1</a:t>
            </a:r>
            <a:endParaRPr lang="en-GB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8977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0" y="1076325"/>
            <a:ext cx="8001000" cy="47053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2</a:t>
            </a:r>
            <a:endParaRPr lang="en-GB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87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262" y="1038225"/>
            <a:ext cx="7991475" cy="47815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3</a:t>
            </a:r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17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1485900"/>
            <a:ext cx="8077200" cy="3886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4</a:t>
            </a:r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195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443037"/>
            <a:ext cx="7924800" cy="39719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5</a:t>
            </a:r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413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637" y="1476375"/>
            <a:ext cx="8086725" cy="39052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6</a:t>
            </a:r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3438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1509712"/>
            <a:ext cx="7867650" cy="38385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7</a:t>
            </a:r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6543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737" y="1457325"/>
            <a:ext cx="8010525" cy="39433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9661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Step 8</a:t>
            </a:r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42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937" y="1457325"/>
            <a:ext cx="7858125" cy="39433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732" y="327804"/>
            <a:ext cx="10299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Scenario with relationships identified – all Steps</a:t>
            </a:r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817525" y="6538823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©</a:t>
            </a:r>
            <a:r>
              <a:rPr lang="en-GB" dirty="0" err="1" smtClean="0"/>
              <a:t>NAlechina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4305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4513" y="1155940"/>
            <a:ext cx="94718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What ER stages did you undertake?</a:t>
            </a:r>
          </a:p>
          <a:p>
            <a:endParaRPr lang="en-GB" sz="3200" b="1" dirty="0"/>
          </a:p>
          <a:p>
            <a:r>
              <a:rPr lang="en-GB" sz="3200" b="1" dirty="0" smtClean="0"/>
              <a:t>Identify the attributes associated with the entities?</a:t>
            </a:r>
          </a:p>
          <a:p>
            <a:endParaRPr lang="en-GB" sz="3200" b="1" dirty="0"/>
          </a:p>
          <a:p>
            <a:r>
              <a:rPr lang="en-GB" sz="3200" b="1" dirty="0" smtClean="0"/>
              <a:t>Resolve the M : M relationships?</a:t>
            </a:r>
          </a:p>
          <a:p>
            <a:endParaRPr lang="en-GB" sz="3200" b="1" dirty="0"/>
          </a:p>
          <a:p>
            <a:r>
              <a:rPr lang="en-GB" sz="3200" b="1" dirty="0" smtClean="0"/>
              <a:t>What other entities are associated with the University?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1731317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115</Words>
  <Application>Microsoft Office PowerPoint</Application>
  <PresentationFormat>Widescreen</PresentationFormat>
  <Paragraphs>31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Step-by-Step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L0237_User</dc:creator>
  <cp:lastModifiedBy>L0237_User</cp:lastModifiedBy>
  <cp:revision>8</cp:revision>
  <dcterms:created xsi:type="dcterms:W3CDTF">2017-10-07T16:16:56Z</dcterms:created>
  <dcterms:modified xsi:type="dcterms:W3CDTF">2020-01-07T13:53:05Z</dcterms:modified>
</cp:coreProperties>
</file>