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8" r:id="rId5"/>
    <p:sldId id="258" r:id="rId6"/>
    <p:sldId id="281" r:id="rId7"/>
    <p:sldId id="261" r:id="rId8"/>
    <p:sldId id="273" r:id="rId9"/>
    <p:sldId id="282" r:id="rId10"/>
    <p:sldId id="260" r:id="rId11"/>
    <p:sldId id="276" r:id="rId12"/>
    <p:sldId id="269" r:id="rId13"/>
    <p:sldId id="267" r:id="rId14"/>
    <p:sldId id="272" r:id="rId15"/>
    <p:sldId id="262" r:id="rId16"/>
    <p:sldId id="263" r:id="rId17"/>
    <p:sldId id="264" r:id="rId18"/>
    <p:sldId id="27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60B74C-FAA1-A1E8-C459-29563B3BE4CC}" v="26" dt="2026-07-11T20:41:45.519"/>
    <p1510:client id="{59C4B156-E90F-43A4-92DE-6E8A214CBC50}" v="55" dt="2026-07-11T22:21:29.8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a Razzaq Bi (2525170)" userId="b5d547ae-2f84-4b22-8a1c-b3ee9ed32d02" providerId="ADAL" clId="{413F0B35-B765-4386-8BC1-E0BF01564457}"/>
    <pc:docChg chg="undo custSel addSld delSld modSld sldOrd">
      <pc:chgData name="Aliya Razzaq Bi (2525170)" userId="b5d547ae-2f84-4b22-8a1c-b3ee9ed32d02" providerId="ADAL" clId="{413F0B35-B765-4386-8BC1-E0BF01564457}" dt="2026-07-11T22:42:32.664" v="2345" actId="2711"/>
      <pc:docMkLst>
        <pc:docMk/>
      </pc:docMkLst>
      <pc:sldChg chg="modSp add mod modTransition">
        <pc:chgData name="Aliya Razzaq Bi (2525170)" userId="b5d547ae-2f84-4b22-8a1c-b3ee9ed32d02" providerId="ADAL" clId="{413F0B35-B765-4386-8BC1-E0BF01564457}" dt="2026-07-11T22:40:55.044" v="2344" actId="27636"/>
        <pc:sldMkLst>
          <pc:docMk/>
          <pc:sldMk cId="692415438" sldId="258"/>
        </pc:sldMkLst>
        <pc:spChg chg="mod">
          <ac:chgData name="Aliya Razzaq Bi (2525170)" userId="b5d547ae-2f84-4b22-8a1c-b3ee9ed32d02" providerId="ADAL" clId="{413F0B35-B765-4386-8BC1-E0BF01564457}" dt="2026-07-11T22:40:55.044" v="2344" actId="27636"/>
          <ac:spMkLst>
            <pc:docMk/>
            <pc:sldMk cId="692415438" sldId="258"/>
            <ac:spMk id="2" creationId="{04EAB2AC-581B-E482-7B3E-F37ADD738267}"/>
          </ac:spMkLst>
        </pc:spChg>
      </pc:sldChg>
      <pc:sldChg chg="modSp add mod ord modTransition">
        <pc:chgData name="Aliya Razzaq Bi (2525170)" userId="b5d547ae-2f84-4b22-8a1c-b3ee9ed32d02" providerId="ADAL" clId="{413F0B35-B765-4386-8BC1-E0BF01564457}" dt="2026-07-11T22:40:20.161" v="2339" actId="20577"/>
        <pc:sldMkLst>
          <pc:docMk/>
          <pc:sldMk cId="824663175" sldId="260"/>
        </pc:sldMkLst>
        <pc:spChg chg="mod">
          <ac:chgData name="Aliya Razzaq Bi (2525170)" userId="b5d547ae-2f84-4b22-8a1c-b3ee9ed32d02" providerId="ADAL" clId="{413F0B35-B765-4386-8BC1-E0BF01564457}" dt="2026-07-11T22:40:20.161" v="2339" actId="20577"/>
          <ac:spMkLst>
            <pc:docMk/>
            <pc:sldMk cId="824663175" sldId="260"/>
            <ac:spMk id="2" creationId="{4AD64835-AF87-1806-CA8D-7E43128E531B}"/>
          </ac:spMkLst>
        </pc:spChg>
      </pc:sldChg>
      <pc:sldChg chg="addSp delSp modSp add mod modTransition">
        <pc:chgData name="Aliya Razzaq Bi (2525170)" userId="b5d547ae-2f84-4b22-8a1c-b3ee9ed32d02" providerId="ADAL" clId="{413F0B35-B765-4386-8BC1-E0BF01564457}" dt="2026-07-11T22:40:36.964" v="2341" actId="20577"/>
        <pc:sldMkLst>
          <pc:docMk/>
          <pc:sldMk cId="826774482" sldId="261"/>
        </pc:sldMkLst>
        <pc:spChg chg="mod">
          <ac:chgData name="Aliya Razzaq Bi (2525170)" userId="b5d547ae-2f84-4b22-8a1c-b3ee9ed32d02" providerId="ADAL" clId="{413F0B35-B765-4386-8BC1-E0BF01564457}" dt="2026-07-11T22:40:36.964" v="2341" actId="20577"/>
          <ac:spMkLst>
            <pc:docMk/>
            <pc:sldMk cId="826774482" sldId="261"/>
            <ac:spMk id="2" creationId="{EDEECCD0-FD63-F672-44E9-77C417CCB897}"/>
          </ac:spMkLst>
        </pc:spChg>
        <pc:spChg chg="add mod">
          <ac:chgData name="Aliya Razzaq Bi (2525170)" userId="b5d547ae-2f84-4b22-8a1c-b3ee9ed32d02" providerId="ADAL" clId="{413F0B35-B765-4386-8BC1-E0BF01564457}" dt="2026-07-11T21:35:51.209" v="785" actId="20577"/>
          <ac:spMkLst>
            <pc:docMk/>
            <pc:sldMk cId="826774482" sldId="261"/>
            <ac:spMk id="6" creationId="{7E5BF5C5-D8EB-67DC-99E9-1B0F71B0C544}"/>
          </ac:spMkLst>
        </pc:spChg>
      </pc:sldChg>
      <pc:sldChg chg="modSp add mod modTransition">
        <pc:chgData name="Aliya Razzaq Bi (2525170)" userId="b5d547ae-2f84-4b22-8a1c-b3ee9ed32d02" providerId="ADAL" clId="{413F0B35-B765-4386-8BC1-E0BF01564457}" dt="2026-07-11T22:38:31.691" v="2328" actId="20577"/>
        <pc:sldMkLst>
          <pc:docMk/>
          <pc:sldMk cId="2825528847" sldId="262"/>
        </pc:sldMkLst>
        <pc:spChg chg="mod">
          <ac:chgData name="Aliya Razzaq Bi (2525170)" userId="b5d547ae-2f84-4b22-8a1c-b3ee9ed32d02" providerId="ADAL" clId="{413F0B35-B765-4386-8BC1-E0BF01564457}" dt="2026-07-11T22:38:31.691" v="2328" actId="20577"/>
          <ac:spMkLst>
            <pc:docMk/>
            <pc:sldMk cId="2825528847" sldId="262"/>
            <ac:spMk id="2" creationId="{747E0ECD-56BA-67B6-385F-E7FD3F79C482}"/>
          </ac:spMkLst>
        </pc:spChg>
      </pc:sldChg>
      <pc:sldChg chg="modSp add mod modTransition">
        <pc:chgData name="Aliya Razzaq Bi (2525170)" userId="b5d547ae-2f84-4b22-8a1c-b3ee9ed32d02" providerId="ADAL" clId="{413F0B35-B765-4386-8BC1-E0BF01564457}" dt="2026-07-11T22:38:24.191" v="2327" actId="20577"/>
        <pc:sldMkLst>
          <pc:docMk/>
          <pc:sldMk cId="1182682504" sldId="263"/>
        </pc:sldMkLst>
        <pc:spChg chg="mod">
          <ac:chgData name="Aliya Razzaq Bi (2525170)" userId="b5d547ae-2f84-4b22-8a1c-b3ee9ed32d02" providerId="ADAL" clId="{413F0B35-B765-4386-8BC1-E0BF01564457}" dt="2026-07-11T22:38:24.191" v="2327" actId="20577"/>
          <ac:spMkLst>
            <pc:docMk/>
            <pc:sldMk cId="1182682504" sldId="263"/>
            <ac:spMk id="2" creationId="{5C6EEE88-3B2C-67A8-8341-3D8F96A5503F}"/>
          </ac:spMkLst>
        </pc:spChg>
        <pc:spChg chg="mod">
          <ac:chgData name="Aliya Razzaq Bi (2525170)" userId="b5d547ae-2f84-4b22-8a1c-b3ee9ed32d02" providerId="ADAL" clId="{413F0B35-B765-4386-8BC1-E0BF01564457}" dt="2026-07-11T22:33:29.493" v="2320" actId="1076"/>
          <ac:spMkLst>
            <pc:docMk/>
            <pc:sldMk cId="1182682504" sldId="263"/>
            <ac:spMk id="17" creationId="{BA779D36-B05E-8170-8541-D84BDDF414ED}"/>
          </ac:spMkLst>
        </pc:spChg>
      </pc:sldChg>
      <pc:sldChg chg="modSp add mod modTransition">
        <pc:chgData name="Aliya Razzaq Bi (2525170)" userId="b5d547ae-2f84-4b22-8a1c-b3ee9ed32d02" providerId="ADAL" clId="{413F0B35-B765-4386-8BC1-E0BF01564457}" dt="2026-07-11T22:38:16.594" v="2326" actId="20577"/>
        <pc:sldMkLst>
          <pc:docMk/>
          <pc:sldMk cId="560219058" sldId="264"/>
        </pc:sldMkLst>
        <pc:spChg chg="mod">
          <ac:chgData name="Aliya Razzaq Bi (2525170)" userId="b5d547ae-2f84-4b22-8a1c-b3ee9ed32d02" providerId="ADAL" clId="{413F0B35-B765-4386-8BC1-E0BF01564457}" dt="2026-07-11T22:38:16.594" v="2326" actId="20577"/>
          <ac:spMkLst>
            <pc:docMk/>
            <pc:sldMk cId="560219058" sldId="264"/>
            <ac:spMk id="2" creationId="{F216DB57-2F46-3FBF-BC54-160B6536C983}"/>
          </ac:spMkLst>
        </pc:spChg>
      </pc:sldChg>
      <pc:sldChg chg="addSp modSp mod modTransition">
        <pc:chgData name="Aliya Razzaq Bi (2525170)" userId="b5d547ae-2f84-4b22-8a1c-b3ee9ed32d02" providerId="ADAL" clId="{413F0B35-B765-4386-8BC1-E0BF01564457}" dt="2026-07-11T22:39:31.551" v="2334" actId="20577"/>
        <pc:sldMkLst>
          <pc:docMk/>
          <pc:sldMk cId="3932535535" sldId="267"/>
        </pc:sldMkLst>
        <pc:spChg chg="mod">
          <ac:chgData name="Aliya Razzaq Bi (2525170)" userId="b5d547ae-2f84-4b22-8a1c-b3ee9ed32d02" providerId="ADAL" clId="{413F0B35-B765-4386-8BC1-E0BF01564457}" dt="2026-07-11T22:39:05.997" v="2331" actId="20577"/>
          <ac:spMkLst>
            <pc:docMk/>
            <pc:sldMk cId="3932535535" sldId="267"/>
            <ac:spMk id="2" creationId="{E3342046-ADB1-E3C5-1271-FD77705A4114}"/>
          </ac:spMkLst>
        </pc:spChg>
        <pc:spChg chg="add mod">
          <ac:chgData name="Aliya Razzaq Bi (2525170)" userId="b5d547ae-2f84-4b22-8a1c-b3ee9ed32d02" providerId="ADAL" clId="{413F0B35-B765-4386-8BC1-E0BF01564457}" dt="2026-07-11T21:32:45.055" v="773" actId="14100"/>
          <ac:spMkLst>
            <pc:docMk/>
            <pc:sldMk cId="3932535535" sldId="267"/>
            <ac:spMk id="4" creationId="{3D2256DB-A1CC-CC28-2483-5818B20D6E4E}"/>
          </ac:spMkLst>
        </pc:spChg>
        <pc:spChg chg="mod">
          <ac:chgData name="Aliya Razzaq Bi (2525170)" userId="b5d547ae-2f84-4b22-8a1c-b3ee9ed32d02" providerId="ADAL" clId="{413F0B35-B765-4386-8BC1-E0BF01564457}" dt="2026-07-11T22:39:31.551" v="2334" actId="20577"/>
          <ac:spMkLst>
            <pc:docMk/>
            <pc:sldMk cId="3932535535" sldId="267"/>
            <ac:spMk id="11" creationId="{511618DF-41C3-B1E0-8ED3-AC86B7B2F31D}"/>
          </ac:spMkLst>
        </pc:spChg>
        <pc:picChg chg="mod">
          <ac:chgData name="Aliya Razzaq Bi (2525170)" userId="b5d547ae-2f84-4b22-8a1c-b3ee9ed32d02" providerId="ADAL" clId="{413F0B35-B765-4386-8BC1-E0BF01564457}" dt="2026-07-11T22:39:23.270" v="2333" actId="1076"/>
          <ac:picMkLst>
            <pc:docMk/>
            <pc:sldMk cId="3932535535" sldId="267"/>
            <ac:picMk id="15" creationId="{4B8FD57F-D7E0-0882-0ACE-38371D963337}"/>
          </ac:picMkLst>
        </pc:picChg>
      </pc:sldChg>
      <pc:sldChg chg="addSp modSp mod modTransition">
        <pc:chgData name="Aliya Razzaq Bi (2525170)" userId="b5d547ae-2f84-4b22-8a1c-b3ee9ed32d02" providerId="ADAL" clId="{413F0B35-B765-4386-8BC1-E0BF01564457}" dt="2026-07-11T22:39:54.624" v="2336" actId="20577"/>
        <pc:sldMkLst>
          <pc:docMk/>
          <pc:sldMk cId="1831933940" sldId="269"/>
        </pc:sldMkLst>
        <pc:spChg chg="mod">
          <ac:chgData name="Aliya Razzaq Bi (2525170)" userId="b5d547ae-2f84-4b22-8a1c-b3ee9ed32d02" providerId="ADAL" clId="{413F0B35-B765-4386-8BC1-E0BF01564457}" dt="2026-07-11T22:39:40.654" v="2335" actId="20577"/>
          <ac:spMkLst>
            <pc:docMk/>
            <pc:sldMk cId="1831933940" sldId="269"/>
            <ac:spMk id="2" creationId="{D43A1ECD-388D-5878-66CA-BCE6AB0A0A57}"/>
          </ac:spMkLst>
        </pc:spChg>
        <pc:spChg chg="mod">
          <ac:chgData name="Aliya Razzaq Bi (2525170)" userId="b5d547ae-2f84-4b22-8a1c-b3ee9ed32d02" providerId="ADAL" clId="{413F0B35-B765-4386-8BC1-E0BF01564457}" dt="2026-07-11T22:39:54.624" v="2336" actId="20577"/>
          <ac:spMkLst>
            <pc:docMk/>
            <pc:sldMk cId="1831933940" sldId="269"/>
            <ac:spMk id="5" creationId="{EBBD5F37-4AFD-3FB3-4747-928D708CAF1B}"/>
          </ac:spMkLst>
        </pc:spChg>
        <pc:spChg chg="mod">
          <ac:chgData name="Aliya Razzaq Bi (2525170)" userId="b5d547ae-2f84-4b22-8a1c-b3ee9ed32d02" providerId="ADAL" clId="{413F0B35-B765-4386-8BC1-E0BF01564457}" dt="2026-07-11T21:38:29.830" v="797" actId="313"/>
          <ac:spMkLst>
            <pc:docMk/>
            <pc:sldMk cId="1831933940" sldId="269"/>
            <ac:spMk id="7" creationId="{F350EDA9-756C-9D7A-580E-A503B30B6678}"/>
          </ac:spMkLst>
        </pc:spChg>
        <pc:spChg chg="add mod">
          <ac:chgData name="Aliya Razzaq Bi (2525170)" userId="b5d547ae-2f84-4b22-8a1c-b3ee9ed32d02" providerId="ADAL" clId="{413F0B35-B765-4386-8BC1-E0BF01564457}" dt="2026-07-11T21:50:14.013" v="822" actId="255"/>
          <ac:spMkLst>
            <pc:docMk/>
            <pc:sldMk cId="1831933940" sldId="269"/>
            <ac:spMk id="9" creationId="{A9D75B4A-4EC6-9998-0D20-C7597B526B09}"/>
          </ac:spMkLst>
        </pc:spChg>
        <pc:spChg chg="add mod">
          <ac:chgData name="Aliya Razzaq Bi (2525170)" userId="b5d547ae-2f84-4b22-8a1c-b3ee9ed32d02" providerId="ADAL" clId="{413F0B35-B765-4386-8BC1-E0BF01564457}" dt="2026-07-11T21:52:39.910" v="830" actId="14100"/>
          <ac:spMkLst>
            <pc:docMk/>
            <pc:sldMk cId="1831933940" sldId="269"/>
            <ac:spMk id="13" creationId="{E4D5E7E8-9033-72C3-2C23-ACF7CA0512AB}"/>
          </ac:spMkLst>
        </pc:spChg>
        <pc:graphicFrameChg chg="mod">
          <ac:chgData name="Aliya Razzaq Bi (2525170)" userId="b5d547ae-2f84-4b22-8a1c-b3ee9ed32d02" providerId="ADAL" clId="{413F0B35-B765-4386-8BC1-E0BF01564457}" dt="2026-07-11T21:38:11.381" v="792" actId="313"/>
          <ac:graphicFrameMkLst>
            <pc:docMk/>
            <pc:sldMk cId="1831933940" sldId="269"/>
            <ac:graphicFrameMk id="20" creationId="{544329BD-56A3-3A7E-0DEB-34010B1ED0FD}"/>
          </ac:graphicFrameMkLst>
        </pc:graphicFrameChg>
        <pc:picChg chg="add mod">
          <ac:chgData name="Aliya Razzaq Bi (2525170)" userId="b5d547ae-2f84-4b22-8a1c-b3ee9ed32d02" providerId="ADAL" clId="{413F0B35-B765-4386-8BC1-E0BF01564457}" dt="2026-07-11T21:52:52.150" v="832" actId="14100"/>
          <ac:picMkLst>
            <pc:docMk/>
            <pc:sldMk cId="1831933940" sldId="269"/>
            <ac:picMk id="4" creationId="{B34F29BD-4FC8-B58B-3EA1-AE2FBBF39CE9}"/>
          </ac:picMkLst>
        </pc:picChg>
      </pc:sldChg>
      <pc:sldChg chg="modSp mod modTransition">
        <pc:chgData name="Aliya Razzaq Bi (2525170)" userId="b5d547ae-2f84-4b22-8a1c-b3ee9ed32d02" providerId="ADAL" clId="{413F0B35-B765-4386-8BC1-E0BF01564457}" dt="2026-07-11T22:38:48.231" v="2329" actId="20577"/>
        <pc:sldMkLst>
          <pc:docMk/>
          <pc:sldMk cId="4138167333" sldId="272"/>
        </pc:sldMkLst>
        <pc:spChg chg="mod">
          <ac:chgData name="Aliya Razzaq Bi (2525170)" userId="b5d547ae-2f84-4b22-8a1c-b3ee9ed32d02" providerId="ADAL" clId="{413F0B35-B765-4386-8BC1-E0BF01564457}" dt="2026-07-11T22:38:48.231" v="2329" actId="20577"/>
          <ac:spMkLst>
            <pc:docMk/>
            <pc:sldMk cId="4138167333" sldId="272"/>
            <ac:spMk id="2" creationId="{8F301CBB-A643-20A1-C47F-CB0063262FDB}"/>
          </ac:spMkLst>
        </pc:spChg>
      </pc:sldChg>
      <pc:sldChg chg="modSp mod modTransition">
        <pc:chgData name="Aliya Razzaq Bi (2525170)" userId="b5d547ae-2f84-4b22-8a1c-b3ee9ed32d02" providerId="ADAL" clId="{413F0B35-B765-4386-8BC1-E0BF01564457}" dt="2026-07-11T22:40:28.267" v="2340" actId="20577"/>
        <pc:sldMkLst>
          <pc:docMk/>
          <pc:sldMk cId="620707298" sldId="273"/>
        </pc:sldMkLst>
        <pc:spChg chg="mod">
          <ac:chgData name="Aliya Razzaq Bi (2525170)" userId="b5d547ae-2f84-4b22-8a1c-b3ee9ed32d02" providerId="ADAL" clId="{413F0B35-B765-4386-8BC1-E0BF01564457}" dt="2026-07-11T22:40:28.267" v="2340" actId="20577"/>
          <ac:spMkLst>
            <pc:docMk/>
            <pc:sldMk cId="620707298" sldId="273"/>
            <ac:spMk id="2" creationId="{FC5E717F-C88A-C572-0AFE-9DAA368926E8}"/>
          </ac:spMkLst>
        </pc:spChg>
      </pc:sldChg>
      <pc:sldChg chg="addSp delSp modSp add del mod">
        <pc:chgData name="Aliya Razzaq Bi (2525170)" userId="b5d547ae-2f84-4b22-8a1c-b3ee9ed32d02" providerId="ADAL" clId="{413F0B35-B765-4386-8BC1-E0BF01564457}" dt="2026-07-11T21:09:43.585" v="572" actId="47"/>
        <pc:sldMkLst>
          <pc:docMk/>
          <pc:sldMk cId="2821718341" sldId="275"/>
        </pc:sldMkLst>
        <pc:spChg chg="mod">
          <ac:chgData name="Aliya Razzaq Bi (2525170)" userId="b5d547ae-2f84-4b22-8a1c-b3ee9ed32d02" providerId="ADAL" clId="{413F0B35-B765-4386-8BC1-E0BF01564457}" dt="2026-07-11T21:09:30.026" v="571" actId="20577"/>
          <ac:spMkLst>
            <pc:docMk/>
            <pc:sldMk cId="2821718341" sldId="275"/>
            <ac:spMk id="2" creationId="{CA5DEE48-5738-E3F6-26F2-25338F824255}"/>
          </ac:spMkLst>
        </pc:spChg>
        <pc:spChg chg="del mod">
          <ac:chgData name="Aliya Razzaq Bi (2525170)" userId="b5d547ae-2f84-4b22-8a1c-b3ee9ed32d02" providerId="ADAL" clId="{413F0B35-B765-4386-8BC1-E0BF01564457}" dt="2026-07-11T21:05:08.041" v="552" actId="478"/>
          <ac:spMkLst>
            <pc:docMk/>
            <pc:sldMk cId="2821718341" sldId="275"/>
            <ac:spMk id="3" creationId="{F6A24DF5-EBE7-6EA8-E4DE-5CF529CC9E34}"/>
          </ac:spMkLst>
        </pc:spChg>
        <pc:spChg chg="add del mod">
          <ac:chgData name="Aliya Razzaq Bi (2525170)" userId="b5d547ae-2f84-4b22-8a1c-b3ee9ed32d02" providerId="ADAL" clId="{413F0B35-B765-4386-8BC1-E0BF01564457}" dt="2026-07-11T21:05:12.459" v="554" actId="478"/>
          <ac:spMkLst>
            <pc:docMk/>
            <pc:sldMk cId="2821718341" sldId="275"/>
            <ac:spMk id="12" creationId="{90543F8B-8C63-316B-75FD-03C163AF9B6F}"/>
          </ac:spMkLst>
        </pc:spChg>
        <pc:spChg chg="add mod">
          <ac:chgData name="Aliya Razzaq Bi (2525170)" userId="b5d547ae-2f84-4b22-8a1c-b3ee9ed32d02" providerId="ADAL" clId="{413F0B35-B765-4386-8BC1-E0BF01564457}" dt="2026-07-11T21:06:43.309" v="563" actId="1076"/>
          <ac:spMkLst>
            <pc:docMk/>
            <pc:sldMk cId="2821718341" sldId="275"/>
            <ac:spMk id="14" creationId="{AC466084-DD87-5618-CCAF-50612933A598}"/>
          </ac:spMkLst>
        </pc:spChg>
        <pc:graphicFrameChg chg="del mod modGraphic">
          <ac:chgData name="Aliya Razzaq Bi (2525170)" userId="b5d547ae-2f84-4b22-8a1c-b3ee9ed32d02" providerId="ADAL" clId="{413F0B35-B765-4386-8BC1-E0BF01564457}" dt="2026-07-11T21:02:56.639" v="528" actId="478"/>
          <ac:graphicFrameMkLst>
            <pc:docMk/>
            <pc:sldMk cId="2821718341" sldId="275"/>
            <ac:graphicFrameMk id="4" creationId="{28C92A16-D004-E3AC-B4EC-0C5B166F8A73}"/>
          </ac:graphicFrameMkLst>
        </pc:graphicFrameChg>
        <pc:picChg chg="del">
          <ac:chgData name="Aliya Razzaq Bi (2525170)" userId="b5d547ae-2f84-4b22-8a1c-b3ee9ed32d02" providerId="ADAL" clId="{413F0B35-B765-4386-8BC1-E0BF01564457}" dt="2026-07-11T21:05:16.427" v="556" actId="478"/>
          <ac:picMkLst>
            <pc:docMk/>
            <pc:sldMk cId="2821718341" sldId="275"/>
            <ac:picMk id="5" creationId="{9F1B5BE4-8C94-80EC-63BB-806B8679AB87}"/>
          </ac:picMkLst>
        </pc:picChg>
        <pc:picChg chg="del">
          <ac:chgData name="Aliya Razzaq Bi (2525170)" userId="b5d547ae-2f84-4b22-8a1c-b3ee9ed32d02" providerId="ADAL" clId="{413F0B35-B765-4386-8BC1-E0BF01564457}" dt="2026-07-11T21:05:14.622" v="555" actId="478"/>
          <ac:picMkLst>
            <pc:docMk/>
            <pc:sldMk cId="2821718341" sldId="275"/>
            <ac:picMk id="6" creationId="{01F847B1-9AF0-6AFE-9EC9-6C46D9E1EA52}"/>
          </ac:picMkLst>
        </pc:picChg>
        <pc:picChg chg="del">
          <ac:chgData name="Aliya Razzaq Bi (2525170)" userId="b5d547ae-2f84-4b22-8a1c-b3ee9ed32d02" providerId="ADAL" clId="{413F0B35-B765-4386-8BC1-E0BF01564457}" dt="2026-07-11T21:05:18.344" v="557" actId="478"/>
          <ac:picMkLst>
            <pc:docMk/>
            <pc:sldMk cId="2821718341" sldId="275"/>
            <ac:picMk id="7" creationId="{99518477-CB55-1B82-A182-ECC1378914C4}"/>
          </ac:picMkLst>
        </pc:picChg>
        <pc:picChg chg="del">
          <ac:chgData name="Aliya Razzaq Bi (2525170)" userId="b5d547ae-2f84-4b22-8a1c-b3ee9ed32d02" providerId="ADAL" clId="{413F0B35-B765-4386-8BC1-E0BF01564457}" dt="2026-07-11T21:05:20.849" v="558" actId="478"/>
          <ac:picMkLst>
            <pc:docMk/>
            <pc:sldMk cId="2821718341" sldId="275"/>
            <ac:picMk id="8" creationId="{1786C813-10CF-10A3-8BBF-D069EA02A9C9}"/>
          </ac:picMkLst>
        </pc:picChg>
        <pc:picChg chg="del">
          <ac:chgData name="Aliya Razzaq Bi (2525170)" userId="b5d547ae-2f84-4b22-8a1c-b3ee9ed32d02" providerId="ADAL" clId="{413F0B35-B765-4386-8BC1-E0BF01564457}" dt="2026-07-11T21:05:23.097" v="559" actId="478"/>
          <ac:picMkLst>
            <pc:docMk/>
            <pc:sldMk cId="2821718341" sldId="275"/>
            <ac:picMk id="9" creationId="{744DEB14-79E9-54E1-4890-01877A4AAFEA}"/>
          </ac:picMkLst>
        </pc:picChg>
      </pc:sldChg>
      <pc:sldChg chg="modSp mod modTransition">
        <pc:chgData name="Aliya Razzaq Bi (2525170)" userId="b5d547ae-2f84-4b22-8a1c-b3ee9ed32d02" providerId="ADAL" clId="{413F0B35-B765-4386-8BC1-E0BF01564457}" dt="2026-07-11T22:40:10.046" v="2338" actId="20577"/>
        <pc:sldMkLst>
          <pc:docMk/>
          <pc:sldMk cId="2995195657" sldId="276"/>
        </pc:sldMkLst>
        <pc:spChg chg="mod">
          <ac:chgData name="Aliya Razzaq Bi (2525170)" userId="b5d547ae-2f84-4b22-8a1c-b3ee9ed32d02" providerId="ADAL" clId="{413F0B35-B765-4386-8BC1-E0BF01564457}" dt="2026-07-11T22:40:10.046" v="2338" actId="20577"/>
          <ac:spMkLst>
            <pc:docMk/>
            <pc:sldMk cId="2995195657" sldId="276"/>
            <ac:spMk id="2" creationId="{AD0BB941-39BB-005D-29DF-66D1B05D1567}"/>
          </ac:spMkLst>
        </pc:spChg>
        <pc:spChg chg="mod">
          <ac:chgData name="Aliya Razzaq Bi (2525170)" userId="b5d547ae-2f84-4b22-8a1c-b3ee9ed32d02" providerId="ADAL" clId="{413F0B35-B765-4386-8BC1-E0BF01564457}" dt="2026-07-11T22:40:04.589" v="2337" actId="20577"/>
          <ac:spMkLst>
            <pc:docMk/>
            <pc:sldMk cId="2995195657" sldId="276"/>
            <ac:spMk id="4" creationId="{55C70B27-58AE-486E-6E74-D722DF816E30}"/>
          </ac:spMkLst>
        </pc:spChg>
      </pc:sldChg>
      <pc:sldChg chg="modSp mod modTransition">
        <pc:chgData name="Aliya Razzaq Bi (2525170)" userId="b5d547ae-2f84-4b22-8a1c-b3ee9ed32d02" providerId="ADAL" clId="{413F0B35-B765-4386-8BC1-E0BF01564457}" dt="2026-07-11T22:06:42.557" v="857" actId="313"/>
        <pc:sldMkLst>
          <pc:docMk/>
          <pc:sldMk cId="3401825127" sldId="278"/>
        </pc:sldMkLst>
        <pc:spChg chg="mod">
          <ac:chgData name="Aliya Razzaq Bi (2525170)" userId="b5d547ae-2f84-4b22-8a1c-b3ee9ed32d02" providerId="ADAL" clId="{413F0B35-B765-4386-8BC1-E0BF01564457}" dt="2026-07-11T22:06:42.557" v="857" actId="313"/>
          <ac:spMkLst>
            <pc:docMk/>
            <pc:sldMk cId="3401825127" sldId="278"/>
            <ac:spMk id="4" creationId="{7DD907BD-E4AA-ABC9-48B1-E06BFA1464C8}"/>
          </ac:spMkLst>
        </pc:spChg>
      </pc:sldChg>
      <pc:sldChg chg="modTransition">
        <pc:chgData name="Aliya Razzaq Bi (2525170)" userId="b5d547ae-2f84-4b22-8a1c-b3ee9ed32d02" providerId="ADAL" clId="{413F0B35-B765-4386-8BC1-E0BF01564457}" dt="2026-07-11T21:56:31.857" v="836"/>
        <pc:sldMkLst>
          <pc:docMk/>
          <pc:sldMk cId="4207672601" sldId="279"/>
        </pc:sldMkLst>
      </pc:sldChg>
      <pc:sldChg chg="modSp mod modTransition">
        <pc:chgData name="Aliya Razzaq Bi (2525170)" userId="b5d547ae-2f84-4b22-8a1c-b3ee9ed32d02" providerId="ADAL" clId="{413F0B35-B765-4386-8BC1-E0BF01564457}" dt="2026-07-11T22:40:44.397" v="2342" actId="20577"/>
        <pc:sldMkLst>
          <pc:docMk/>
          <pc:sldMk cId="705622758" sldId="281"/>
        </pc:sldMkLst>
        <pc:spChg chg="mod">
          <ac:chgData name="Aliya Razzaq Bi (2525170)" userId="b5d547ae-2f84-4b22-8a1c-b3ee9ed32d02" providerId="ADAL" clId="{413F0B35-B765-4386-8BC1-E0BF01564457}" dt="2026-07-11T22:40:44.397" v="2342" actId="20577"/>
          <ac:spMkLst>
            <pc:docMk/>
            <pc:sldMk cId="705622758" sldId="281"/>
            <ac:spMk id="6" creationId="{CC66F48D-B99F-121B-29F8-2C99C8C5DC95}"/>
          </ac:spMkLst>
        </pc:spChg>
        <pc:spChg chg="mod">
          <ac:chgData name="Aliya Razzaq Bi (2525170)" userId="b5d547ae-2f84-4b22-8a1c-b3ee9ed32d02" providerId="ADAL" clId="{413F0B35-B765-4386-8BC1-E0BF01564457}" dt="2026-07-11T21:35:59.480" v="787" actId="20577"/>
          <ac:spMkLst>
            <pc:docMk/>
            <pc:sldMk cId="705622758" sldId="281"/>
            <ac:spMk id="19" creationId="{16F52EEC-F75B-F004-8DC0-43FF9139FDF5}"/>
          </ac:spMkLst>
        </pc:spChg>
        <pc:picChg chg="mod">
          <ac:chgData name="Aliya Razzaq Bi (2525170)" userId="b5d547ae-2f84-4b22-8a1c-b3ee9ed32d02" providerId="ADAL" clId="{413F0B35-B765-4386-8BC1-E0BF01564457}" dt="2026-07-11T21:35:36.121" v="783" actId="1076"/>
          <ac:picMkLst>
            <pc:docMk/>
            <pc:sldMk cId="705622758" sldId="281"/>
            <ac:picMk id="24" creationId="{9C85DEF3-EF7F-7D2E-2586-F8C0D5F37475}"/>
          </ac:picMkLst>
        </pc:picChg>
      </pc:sldChg>
      <pc:sldChg chg="addSp delSp new del mod">
        <pc:chgData name="Aliya Razzaq Bi (2525170)" userId="b5d547ae-2f84-4b22-8a1c-b3ee9ed32d02" providerId="ADAL" clId="{413F0B35-B765-4386-8BC1-E0BF01564457}" dt="2026-07-11T21:09:25.372" v="569" actId="680"/>
        <pc:sldMkLst>
          <pc:docMk/>
          <pc:sldMk cId="490834219" sldId="282"/>
        </pc:sldMkLst>
        <pc:picChg chg="add del">
          <ac:chgData name="Aliya Razzaq Bi (2525170)" userId="b5d547ae-2f84-4b22-8a1c-b3ee9ed32d02" providerId="ADAL" clId="{413F0B35-B765-4386-8BC1-E0BF01564457}" dt="2026-07-11T21:09:24.376" v="568" actId="22"/>
          <ac:picMkLst>
            <pc:docMk/>
            <pc:sldMk cId="490834219" sldId="282"/>
            <ac:picMk id="3" creationId="{56FA6072-14E9-669B-E3F1-2417C84EB494}"/>
          </ac:picMkLst>
        </pc:picChg>
      </pc:sldChg>
      <pc:sldChg chg="addSp delSp modSp new mod modTransition setBg">
        <pc:chgData name="Aliya Razzaq Bi (2525170)" userId="b5d547ae-2f84-4b22-8a1c-b3ee9ed32d02" providerId="ADAL" clId="{413F0B35-B765-4386-8BC1-E0BF01564457}" dt="2026-07-11T22:42:32.664" v="2345" actId="2711"/>
        <pc:sldMkLst>
          <pc:docMk/>
          <pc:sldMk cId="3655790372" sldId="282"/>
        </pc:sldMkLst>
        <pc:spChg chg="add del mod">
          <ac:chgData name="Aliya Razzaq Bi (2525170)" userId="b5d547ae-2f84-4b22-8a1c-b3ee9ed32d02" providerId="ADAL" clId="{413F0B35-B765-4386-8BC1-E0BF01564457}" dt="2026-07-11T21:10:40.188" v="630" actId="478"/>
          <ac:spMkLst>
            <pc:docMk/>
            <pc:sldMk cId="3655790372" sldId="282"/>
            <ac:spMk id="3" creationId="{4092BE1F-D3FA-7CCB-0D96-9F53B359433B}"/>
          </ac:spMkLst>
        </pc:spChg>
        <pc:spChg chg="add mod">
          <ac:chgData name="Aliya Razzaq Bi (2525170)" userId="b5d547ae-2f84-4b22-8a1c-b3ee9ed32d02" providerId="ADAL" clId="{413F0B35-B765-4386-8BC1-E0BF01564457}" dt="2026-07-11T22:42:32.664" v="2345" actId="2711"/>
          <ac:spMkLst>
            <pc:docMk/>
            <pc:sldMk cId="3655790372" sldId="282"/>
            <ac:spMk id="5" creationId="{E8ED45D7-4504-90B9-0783-75B9850A752D}"/>
          </ac:spMkLst>
        </pc:spChg>
        <pc:spChg chg="add del mod">
          <ac:chgData name="Aliya Razzaq Bi (2525170)" userId="b5d547ae-2f84-4b22-8a1c-b3ee9ed32d02" providerId="ADAL" clId="{413F0B35-B765-4386-8BC1-E0BF01564457}" dt="2026-07-11T21:23:07.122" v="722" actId="478"/>
          <ac:spMkLst>
            <pc:docMk/>
            <pc:sldMk cId="3655790372" sldId="282"/>
            <ac:spMk id="7" creationId="{CF93FB2B-B7AA-0704-EE4F-B78C01596687}"/>
          </ac:spMkLst>
        </pc:spChg>
        <pc:spChg chg="add">
          <ac:chgData name="Aliya Razzaq Bi (2525170)" userId="b5d547ae-2f84-4b22-8a1c-b3ee9ed32d02" providerId="ADAL" clId="{413F0B35-B765-4386-8BC1-E0BF01564457}" dt="2026-07-11T21:11:16.295" v="637" actId="26606"/>
          <ac:spMkLst>
            <pc:docMk/>
            <pc:sldMk cId="3655790372" sldId="282"/>
            <ac:spMk id="10" creationId="{0E30439A-8A5B-46EC-8283-9B6B031D40D0}"/>
          </ac:spMkLst>
        </pc:spChg>
        <pc:spChg chg="add">
          <ac:chgData name="Aliya Razzaq Bi (2525170)" userId="b5d547ae-2f84-4b22-8a1c-b3ee9ed32d02" providerId="ADAL" clId="{413F0B35-B765-4386-8BC1-E0BF01564457}" dt="2026-07-11T21:11:16.295" v="637" actId="26606"/>
          <ac:spMkLst>
            <pc:docMk/>
            <pc:sldMk cId="3655790372" sldId="282"/>
            <ac:spMk id="12" creationId="{5CEAD642-85CF-4750-8432-7C80C901F001}"/>
          </ac:spMkLst>
        </pc:spChg>
        <pc:spChg chg="add">
          <ac:chgData name="Aliya Razzaq Bi (2525170)" userId="b5d547ae-2f84-4b22-8a1c-b3ee9ed32d02" providerId="ADAL" clId="{413F0B35-B765-4386-8BC1-E0BF01564457}" dt="2026-07-11T21:11:16.295" v="637" actId="26606"/>
          <ac:spMkLst>
            <pc:docMk/>
            <pc:sldMk cId="3655790372" sldId="282"/>
            <ac:spMk id="14" creationId="{FA33EEAE-15D5-4119-8C1E-89D943F911EF}"/>
          </ac:spMkLst>
        </pc:spChg>
        <pc:spChg chg="add">
          <ac:chgData name="Aliya Razzaq Bi (2525170)" userId="b5d547ae-2f84-4b22-8a1c-b3ee9ed32d02" providerId="ADAL" clId="{413F0B35-B765-4386-8BC1-E0BF01564457}" dt="2026-07-11T21:11:16.295" v="637" actId="26606"/>
          <ac:spMkLst>
            <pc:docMk/>
            <pc:sldMk cId="3655790372" sldId="282"/>
            <ac:spMk id="16" creationId="{730D8B3B-9B80-4025-B934-26DC7D7CD231}"/>
          </ac:spMkLst>
        </pc:spChg>
        <pc:spChg chg="add">
          <ac:chgData name="Aliya Razzaq Bi (2525170)" userId="b5d547ae-2f84-4b22-8a1c-b3ee9ed32d02" providerId="ADAL" clId="{413F0B35-B765-4386-8BC1-E0BF01564457}" dt="2026-07-11T21:11:16.295" v="637" actId="26606"/>
          <ac:spMkLst>
            <pc:docMk/>
            <pc:sldMk cId="3655790372" sldId="282"/>
            <ac:spMk id="18" creationId="{B5A1B09C-1565-46F8-B70F-621C5EB48A09}"/>
          </ac:spMkLst>
        </pc:spChg>
        <pc:spChg chg="add">
          <ac:chgData name="Aliya Razzaq Bi (2525170)" userId="b5d547ae-2f84-4b22-8a1c-b3ee9ed32d02" providerId="ADAL" clId="{413F0B35-B765-4386-8BC1-E0BF01564457}" dt="2026-07-11T21:11:16.295" v="637" actId="26606"/>
          <ac:spMkLst>
            <pc:docMk/>
            <pc:sldMk cId="3655790372" sldId="282"/>
            <ac:spMk id="20" creationId="{8C516CC8-80AC-446C-A56E-9F54B7210402}"/>
          </ac:spMkLst>
        </pc:spChg>
        <pc:spChg chg="add">
          <ac:chgData name="Aliya Razzaq Bi (2525170)" userId="b5d547ae-2f84-4b22-8a1c-b3ee9ed32d02" providerId="ADAL" clId="{413F0B35-B765-4386-8BC1-E0BF01564457}" dt="2026-07-11T21:11:16.295" v="637" actId="26606"/>
          <ac:spMkLst>
            <pc:docMk/>
            <pc:sldMk cId="3655790372" sldId="282"/>
            <ac:spMk id="22" creationId="{53947E58-F088-49F1-A3D1-DEA690192E84}"/>
          </ac:spMkLst>
        </pc:spChg>
        <pc:spChg chg="add mod">
          <ac:chgData name="Aliya Razzaq Bi (2525170)" userId="b5d547ae-2f84-4b22-8a1c-b3ee9ed32d02" providerId="ADAL" clId="{413F0B35-B765-4386-8BC1-E0BF01564457}" dt="2026-07-11T21:28:09.055" v="760" actId="5793"/>
          <ac:spMkLst>
            <pc:docMk/>
            <pc:sldMk cId="3655790372" sldId="282"/>
            <ac:spMk id="23" creationId="{B027150D-A1BF-7660-D8E5-43315828FEAB}"/>
          </ac:spMkLst>
        </pc:spChg>
        <pc:graphicFrameChg chg="add del mod modGraphic">
          <ac:chgData name="Aliya Razzaq Bi (2525170)" userId="b5d547ae-2f84-4b22-8a1c-b3ee9ed32d02" providerId="ADAL" clId="{413F0B35-B765-4386-8BC1-E0BF01564457}" dt="2026-07-11T21:18:35.825" v="698" actId="478"/>
          <ac:graphicFrameMkLst>
            <pc:docMk/>
            <pc:sldMk cId="3655790372" sldId="282"/>
            <ac:graphicFrameMk id="17" creationId="{3D9AE325-A2DF-4FB8-8191-04EE8804CB2A}"/>
          </ac:graphicFrameMkLst>
        </pc:graphicFrameChg>
        <pc:graphicFrameChg chg="add mod modGraphic">
          <ac:chgData name="Aliya Razzaq Bi (2525170)" userId="b5d547ae-2f84-4b22-8a1c-b3ee9ed32d02" providerId="ADAL" clId="{413F0B35-B765-4386-8BC1-E0BF01564457}" dt="2026-07-11T21:27:36.001" v="755" actId="255"/>
          <ac:graphicFrameMkLst>
            <pc:docMk/>
            <pc:sldMk cId="3655790372" sldId="282"/>
            <ac:graphicFrameMk id="19" creationId="{D5948337-0070-D26C-8D2D-6540BE292FED}"/>
          </ac:graphicFrameMkLst>
        </pc:graphicFrameChg>
        <pc:picChg chg="del mod">
          <ac:chgData name="Aliya Razzaq Bi (2525170)" userId="b5d547ae-2f84-4b22-8a1c-b3ee9ed32d02" providerId="ADAL" clId="{413F0B35-B765-4386-8BC1-E0BF01564457}" dt="2026-07-11T21:13:07.322" v="655" actId="478"/>
          <ac:picMkLst>
            <pc:docMk/>
            <pc:sldMk cId="3655790372" sldId="282"/>
            <ac:picMk id="8" creationId="{221C5FEA-D791-B3E9-05A5-DD3731E493A8}"/>
          </ac:picMkLst>
        </pc:picChg>
        <pc:picChg chg="del mod">
          <ac:chgData name="Aliya Razzaq Bi (2525170)" userId="b5d547ae-2f84-4b22-8a1c-b3ee9ed32d02" providerId="ADAL" clId="{413F0B35-B765-4386-8BC1-E0BF01564457}" dt="2026-07-11T21:13:04.937" v="654" actId="478"/>
          <ac:picMkLst>
            <pc:docMk/>
            <pc:sldMk cId="3655790372" sldId="282"/>
            <ac:picMk id="9" creationId="{F311B86D-9DAF-D5CD-BC19-15B9832499FC}"/>
          </ac:picMkLst>
        </pc:picChg>
        <pc:picChg chg="del mod">
          <ac:chgData name="Aliya Razzaq Bi (2525170)" userId="b5d547ae-2f84-4b22-8a1c-b3ee9ed32d02" providerId="ADAL" clId="{413F0B35-B765-4386-8BC1-E0BF01564457}" dt="2026-07-11T21:13:09.342" v="656" actId="478"/>
          <ac:picMkLst>
            <pc:docMk/>
            <pc:sldMk cId="3655790372" sldId="282"/>
            <ac:picMk id="11" creationId="{76BE4FC1-86B7-3625-8A21-6428615D7DFC}"/>
          </ac:picMkLst>
        </pc:picChg>
        <pc:picChg chg="del mod">
          <ac:chgData name="Aliya Razzaq Bi (2525170)" userId="b5d547ae-2f84-4b22-8a1c-b3ee9ed32d02" providerId="ADAL" clId="{413F0B35-B765-4386-8BC1-E0BF01564457}" dt="2026-07-11T21:13:02.006" v="653" actId="478"/>
          <ac:picMkLst>
            <pc:docMk/>
            <pc:sldMk cId="3655790372" sldId="282"/>
            <ac:picMk id="13" creationId="{CF0A1A4F-FB69-2FD2-DF9B-7D17FB7764E6}"/>
          </ac:picMkLst>
        </pc:picChg>
        <pc:picChg chg="mod">
          <ac:chgData name="Aliya Razzaq Bi (2525170)" userId="b5d547ae-2f84-4b22-8a1c-b3ee9ed32d02" providerId="ADAL" clId="{413F0B35-B765-4386-8BC1-E0BF01564457}" dt="2026-07-11T21:12:32.253" v="651" actId="1076"/>
          <ac:picMkLst>
            <pc:docMk/>
            <pc:sldMk cId="3655790372" sldId="282"/>
            <ac:picMk id="15" creationId="{AC215596-2A23-09F4-C2FB-D83E3CAEF16B}"/>
          </ac:picMkLst>
        </pc:picChg>
      </pc:sldChg>
    </pc:docChg>
  </pc:docChgLst>
  <pc:docChgLst>
    <pc:chgData name="Amina Darr (2522455)" userId="S::2522455@student.uwtsd.ac.uk::e2fa45b3-b724-415f-be20-395fb159a368" providerId="AD" clId="Web-{89E58ED5-ED89-C636-D4F2-01E8E90E5B41}"/>
    <pc:docChg chg="mod addSld delSld modSld addMainMaster delMainMaster">
      <pc:chgData name="Amina Darr (2522455)" userId="S::2522455@student.uwtsd.ac.uk::e2fa45b3-b724-415f-be20-395fb159a368" providerId="AD" clId="Web-{89E58ED5-ED89-C636-D4F2-01E8E90E5B41}" dt="2026-07-08T12:18:42.056" v="104" actId="1076"/>
      <pc:docMkLst>
        <pc:docMk/>
      </pc:docMkLst>
      <pc:sldChg chg="addSp delSp modSp mod modClrScheme delDesignElem chgLayout">
        <pc:chgData name="Amina Darr (2522455)" userId="S::2522455@student.uwtsd.ac.uk::e2fa45b3-b724-415f-be20-395fb159a368" providerId="AD" clId="Web-{89E58ED5-ED89-C636-D4F2-01E8E90E5B41}" dt="2026-07-08T12:11:23.429" v="82" actId="1076"/>
        <pc:sldMkLst>
          <pc:docMk/>
          <pc:sldMk cId="692415438" sldId="258"/>
        </pc:sldMkLst>
        <pc:spChg chg="mod ord">
          <ac:chgData name="Amina Darr (2522455)" userId="S::2522455@student.uwtsd.ac.uk::e2fa45b3-b724-415f-be20-395fb159a368" providerId="AD" clId="Web-{89E58ED5-ED89-C636-D4F2-01E8E90E5B41}" dt="2026-07-08T12:10:47.833" v="75" actId="1076"/>
          <ac:spMkLst>
            <pc:docMk/>
            <pc:sldMk cId="692415438" sldId="258"/>
            <ac:spMk id="2" creationId="{04EAB2AC-581B-E482-7B3E-F37ADD738267}"/>
          </ac:spMkLst>
        </pc:spChg>
        <pc:spChg chg="mod">
          <ac:chgData name="Amina Darr (2522455)" userId="S::2522455@student.uwtsd.ac.uk::e2fa45b3-b724-415f-be20-395fb159a368" providerId="AD" clId="Web-{89E58ED5-ED89-C636-D4F2-01E8E90E5B41}" dt="2026-07-08T12:11:23.429" v="82" actId="1076"/>
          <ac:spMkLst>
            <pc:docMk/>
            <pc:sldMk cId="692415438" sldId="258"/>
            <ac:spMk id="7" creationId="{9F4F9E9C-B1AA-78DA-EBA7-97855924649B}"/>
          </ac:spMkLst>
        </pc:spChg>
        <pc:spChg chg="add del">
          <ac:chgData name="Amina Darr (2522455)" userId="S::2522455@student.uwtsd.ac.uk::e2fa45b3-b724-415f-be20-395fb159a368" providerId="AD" clId="Web-{89E58ED5-ED89-C636-D4F2-01E8E90E5B41}" dt="2026-07-08T12:10:20.377" v="70"/>
          <ac:spMkLst>
            <pc:docMk/>
            <pc:sldMk cId="692415438" sldId="258"/>
            <ac:spMk id="8"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692415438" sldId="258"/>
            <ac:spMk id="10"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692415438" sldId="258"/>
            <ac:spMk id="12"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692415438" sldId="258"/>
            <ac:spMk id="14"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692415438" sldId="258"/>
            <ac:spMk id="16" creationId="{7D96243B-ECED-4B71-8E06-AE9A285EAD20}"/>
          </ac:spMkLst>
        </pc:spChg>
        <pc:spChg chg="add del">
          <ac:chgData name="Amina Darr (2522455)" userId="S::2522455@student.uwtsd.ac.uk::e2fa45b3-b724-415f-be20-395fb159a368" providerId="AD" clId="Web-{89E58ED5-ED89-C636-D4F2-01E8E90E5B41}" dt="2026-07-08T12:10:20.377" v="70"/>
          <ac:spMkLst>
            <pc:docMk/>
            <pc:sldMk cId="692415438" sldId="258"/>
            <ac:spMk id="18" creationId="{A09989E4-EFDC-4A90-A633-E0525FB4139E}"/>
          </ac:spMkLst>
        </pc:spChg>
      </pc:sldChg>
      <pc:sldChg chg="addSp delSp modSp mod modClrScheme delDesignElem chgLayout">
        <pc:chgData name="Amina Darr (2522455)" userId="S::2522455@student.uwtsd.ac.uk::e2fa45b3-b724-415f-be20-395fb159a368" providerId="AD" clId="Web-{89E58ED5-ED89-C636-D4F2-01E8E90E5B41}" dt="2026-07-08T12:17:32.629" v="101" actId="20577"/>
        <pc:sldMkLst>
          <pc:docMk/>
          <pc:sldMk cId="824663175" sldId="260"/>
        </pc:sldMkLst>
        <pc:spChg chg="mod ord">
          <ac:chgData name="Amina Darr (2522455)" userId="S::2522455@student.uwtsd.ac.uk::e2fa45b3-b724-415f-be20-395fb159a368" providerId="AD" clId="Web-{89E58ED5-ED89-C636-D4F2-01E8E90E5B41}" dt="2026-07-08T12:10:20.377" v="70"/>
          <ac:spMkLst>
            <pc:docMk/>
            <pc:sldMk cId="824663175" sldId="260"/>
            <ac:spMk id="2" creationId="{4AD64835-AF87-1806-CA8D-7E43128E531B}"/>
          </ac:spMkLst>
        </pc:spChg>
        <pc:spChg chg="mod ord">
          <ac:chgData name="Amina Darr (2522455)" userId="S::2522455@student.uwtsd.ac.uk::e2fa45b3-b724-415f-be20-395fb159a368" providerId="AD" clId="Web-{89E58ED5-ED89-C636-D4F2-01E8E90E5B41}" dt="2026-07-08T12:17:32.629" v="101" actId="20577"/>
          <ac:spMkLst>
            <pc:docMk/>
            <pc:sldMk cId="824663175" sldId="260"/>
            <ac:spMk id="3" creationId="{96E2170B-BE5B-339D-B528-005FF9BB465A}"/>
          </ac:spMkLst>
        </pc:spChg>
        <pc:spChg chg="add del">
          <ac:chgData name="Amina Darr (2522455)" userId="S::2522455@student.uwtsd.ac.uk::e2fa45b3-b724-415f-be20-395fb159a368" providerId="AD" clId="Web-{89E58ED5-ED89-C636-D4F2-01E8E90E5B41}" dt="2026-07-08T12:10:20.377" v="70"/>
          <ac:spMkLst>
            <pc:docMk/>
            <pc:sldMk cId="824663175" sldId="260"/>
            <ac:spMk id="8"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824663175" sldId="260"/>
            <ac:spMk id="10"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824663175" sldId="260"/>
            <ac:spMk id="12"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824663175" sldId="260"/>
            <ac:spMk id="14"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824663175" sldId="260"/>
            <ac:spMk id="16" creationId="{7D96243B-ECED-4B71-8E06-AE9A285EAD20}"/>
          </ac:spMkLst>
        </pc:spChg>
        <pc:spChg chg="add del">
          <ac:chgData name="Amina Darr (2522455)" userId="S::2522455@student.uwtsd.ac.uk::e2fa45b3-b724-415f-be20-395fb159a368" providerId="AD" clId="Web-{89E58ED5-ED89-C636-D4F2-01E8E90E5B41}" dt="2026-07-08T12:10:20.377" v="70"/>
          <ac:spMkLst>
            <pc:docMk/>
            <pc:sldMk cId="824663175" sldId="260"/>
            <ac:spMk id="18" creationId="{A09989E4-EFDC-4A90-A633-E0525FB4139E}"/>
          </ac:spMkLst>
        </pc:spChg>
      </pc:sldChg>
      <pc:sldChg chg="addSp delSp modSp mod modClrScheme delDesignElem chgLayout">
        <pc:chgData name="Amina Darr (2522455)" userId="S::2522455@student.uwtsd.ac.uk::e2fa45b3-b724-415f-be20-395fb159a368" providerId="AD" clId="Web-{89E58ED5-ED89-C636-D4F2-01E8E90E5B41}" dt="2026-07-08T12:10:20.377" v="70"/>
        <pc:sldMkLst>
          <pc:docMk/>
          <pc:sldMk cId="826774482" sldId="261"/>
        </pc:sldMkLst>
        <pc:spChg chg="mod ord">
          <ac:chgData name="Amina Darr (2522455)" userId="S::2522455@student.uwtsd.ac.uk::e2fa45b3-b724-415f-be20-395fb159a368" providerId="AD" clId="Web-{89E58ED5-ED89-C636-D4F2-01E8E90E5B41}" dt="2026-07-08T12:10:20.377" v="70"/>
          <ac:spMkLst>
            <pc:docMk/>
            <pc:sldMk cId="826774482" sldId="261"/>
            <ac:spMk id="2" creationId="{EDEECCD0-FD63-F672-44E9-77C417CCB897}"/>
          </ac:spMkLst>
        </pc:spChg>
        <pc:spChg chg="mod ord">
          <ac:chgData name="Amina Darr (2522455)" userId="S::2522455@student.uwtsd.ac.uk::e2fa45b3-b724-415f-be20-395fb159a368" providerId="AD" clId="Web-{89E58ED5-ED89-C636-D4F2-01E8E90E5B41}" dt="2026-07-08T12:10:20.377" v="70"/>
          <ac:spMkLst>
            <pc:docMk/>
            <pc:sldMk cId="826774482" sldId="261"/>
            <ac:spMk id="6" creationId="{7E5BF5C5-D8EB-67DC-99E9-1B0F71B0C544}"/>
          </ac:spMkLst>
        </pc:spChg>
        <pc:spChg chg="add del">
          <ac:chgData name="Amina Darr (2522455)" userId="S::2522455@student.uwtsd.ac.uk::e2fa45b3-b724-415f-be20-395fb159a368" providerId="AD" clId="Web-{89E58ED5-ED89-C636-D4F2-01E8E90E5B41}" dt="2026-07-08T12:10:20.377" v="70"/>
          <ac:spMkLst>
            <pc:docMk/>
            <pc:sldMk cId="826774482" sldId="261"/>
            <ac:spMk id="11"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826774482" sldId="261"/>
            <ac:spMk id="13"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826774482" sldId="261"/>
            <ac:spMk id="15"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826774482" sldId="261"/>
            <ac:spMk id="17"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826774482" sldId="261"/>
            <ac:spMk id="19" creationId="{7D96243B-ECED-4B71-8E06-AE9A285EAD20}"/>
          </ac:spMkLst>
        </pc:spChg>
        <pc:spChg chg="add del">
          <ac:chgData name="Amina Darr (2522455)" userId="S::2522455@student.uwtsd.ac.uk::e2fa45b3-b724-415f-be20-395fb159a368" providerId="AD" clId="Web-{89E58ED5-ED89-C636-D4F2-01E8E90E5B41}" dt="2026-07-08T12:10:20.377" v="70"/>
          <ac:spMkLst>
            <pc:docMk/>
            <pc:sldMk cId="826774482" sldId="261"/>
            <ac:spMk id="21" creationId="{A09989E4-EFDC-4A90-A633-E0525FB4139E}"/>
          </ac:spMkLst>
        </pc:spChg>
      </pc:sldChg>
      <pc:sldChg chg="addSp delSp modSp mod modClrScheme delDesignElem chgLayout">
        <pc:chgData name="Amina Darr (2522455)" userId="S::2522455@student.uwtsd.ac.uk::e2fa45b3-b724-415f-be20-395fb159a368" providerId="AD" clId="Web-{89E58ED5-ED89-C636-D4F2-01E8E90E5B41}" dt="2026-07-08T12:10:20.377" v="70"/>
        <pc:sldMkLst>
          <pc:docMk/>
          <pc:sldMk cId="2825528847" sldId="262"/>
        </pc:sldMkLst>
        <pc:spChg chg="mod ord">
          <ac:chgData name="Amina Darr (2522455)" userId="S::2522455@student.uwtsd.ac.uk::e2fa45b3-b724-415f-be20-395fb159a368" providerId="AD" clId="Web-{89E58ED5-ED89-C636-D4F2-01E8E90E5B41}" dt="2026-07-08T12:10:20.377" v="70"/>
          <ac:spMkLst>
            <pc:docMk/>
            <pc:sldMk cId="2825528847" sldId="262"/>
            <ac:spMk id="2" creationId="{747E0ECD-56BA-67B6-385F-E7FD3F79C482}"/>
          </ac:spMkLst>
        </pc:spChg>
        <pc:spChg chg="mod ord">
          <ac:chgData name="Amina Darr (2522455)" userId="S::2522455@student.uwtsd.ac.uk::e2fa45b3-b724-415f-be20-395fb159a368" providerId="AD" clId="Web-{89E58ED5-ED89-C636-D4F2-01E8E90E5B41}" dt="2026-07-08T12:10:20.377" v="70"/>
          <ac:spMkLst>
            <pc:docMk/>
            <pc:sldMk cId="2825528847" sldId="262"/>
            <ac:spMk id="3" creationId="{28547550-15F9-A61F-4EF6-56245409D8AE}"/>
          </ac:spMkLst>
        </pc:spChg>
        <pc:spChg chg="add del">
          <ac:chgData name="Amina Darr (2522455)" userId="S::2522455@student.uwtsd.ac.uk::e2fa45b3-b724-415f-be20-395fb159a368" providerId="AD" clId="Web-{89E58ED5-ED89-C636-D4F2-01E8E90E5B41}" dt="2026-07-08T12:10:20.377" v="70"/>
          <ac:spMkLst>
            <pc:docMk/>
            <pc:sldMk cId="2825528847" sldId="262"/>
            <ac:spMk id="8"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2825528847" sldId="262"/>
            <ac:spMk id="10"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2825528847" sldId="262"/>
            <ac:spMk id="12"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2825528847" sldId="262"/>
            <ac:spMk id="14"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2825528847" sldId="262"/>
            <ac:spMk id="16" creationId="{7D96243B-ECED-4B71-8E06-AE9A285EAD20}"/>
          </ac:spMkLst>
        </pc:spChg>
        <pc:spChg chg="add del">
          <ac:chgData name="Amina Darr (2522455)" userId="S::2522455@student.uwtsd.ac.uk::e2fa45b3-b724-415f-be20-395fb159a368" providerId="AD" clId="Web-{89E58ED5-ED89-C636-D4F2-01E8E90E5B41}" dt="2026-07-08T12:10:20.377" v="70"/>
          <ac:spMkLst>
            <pc:docMk/>
            <pc:sldMk cId="2825528847" sldId="262"/>
            <ac:spMk id="18" creationId="{A09989E4-EFDC-4A90-A633-E0525FB4139E}"/>
          </ac:spMkLst>
        </pc:spChg>
      </pc:sldChg>
      <pc:sldChg chg="addSp delSp modSp mod modClrScheme delDesignElem chgLayout">
        <pc:chgData name="Amina Darr (2522455)" userId="S::2522455@student.uwtsd.ac.uk::e2fa45b3-b724-415f-be20-395fb159a368" providerId="AD" clId="Web-{89E58ED5-ED89-C636-D4F2-01E8E90E5B41}" dt="2026-07-08T12:10:20.377" v="70"/>
        <pc:sldMkLst>
          <pc:docMk/>
          <pc:sldMk cId="1182682504" sldId="263"/>
        </pc:sldMkLst>
        <pc:spChg chg="mod ord">
          <ac:chgData name="Amina Darr (2522455)" userId="S::2522455@student.uwtsd.ac.uk::e2fa45b3-b724-415f-be20-395fb159a368" providerId="AD" clId="Web-{89E58ED5-ED89-C636-D4F2-01E8E90E5B41}" dt="2026-07-08T12:10:20.377" v="70"/>
          <ac:spMkLst>
            <pc:docMk/>
            <pc:sldMk cId="1182682504" sldId="263"/>
            <ac:spMk id="2" creationId="{5C6EEE88-3B2C-67A8-8341-3D8F96A5503F}"/>
          </ac:spMkLst>
        </pc:spChg>
        <pc:spChg chg="add del">
          <ac:chgData name="Amina Darr (2522455)" userId="S::2522455@student.uwtsd.ac.uk::e2fa45b3-b724-415f-be20-395fb159a368" providerId="AD" clId="Web-{89E58ED5-ED89-C636-D4F2-01E8E90E5B41}" dt="2026-07-08T12:10:20.377" v="70"/>
          <ac:spMkLst>
            <pc:docMk/>
            <pc:sldMk cId="1182682504" sldId="263"/>
            <ac:spMk id="8"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1182682504" sldId="263"/>
            <ac:spMk id="10"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1182682504" sldId="263"/>
            <ac:spMk id="12"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1182682504" sldId="263"/>
            <ac:spMk id="14"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1182682504" sldId="263"/>
            <ac:spMk id="16" creationId="{7D96243B-ECED-4B71-8E06-AE9A285EAD20}"/>
          </ac:spMkLst>
        </pc:spChg>
        <pc:spChg chg="mod ord">
          <ac:chgData name="Amina Darr (2522455)" userId="S::2522455@student.uwtsd.ac.uk::e2fa45b3-b724-415f-be20-395fb159a368" providerId="AD" clId="Web-{89E58ED5-ED89-C636-D4F2-01E8E90E5B41}" dt="2026-07-08T12:10:20.377" v="70"/>
          <ac:spMkLst>
            <pc:docMk/>
            <pc:sldMk cId="1182682504" sldId="263"/>
            <ac:spMk id="17" creationId="{BA779D36-B05E-8170-8541-D84BDDF414ED}"/>
          </ac:spMkLst>
        </pc:spChg>
        <pc:spChg chg="add del">
          <ac:chgData name="Amina Darr (2522455)" userId="S::2522455@student.uwtsd.ac.uk::e2fa45b3-b724-415f-be20-395fb159a368" providerId="AD" clId="Web-{89E58ED5-ED89-C636-D4F2-01E8E90E5B41}" dt="2026-07-08T12:10:20.377" v="70"/>
          <ac:spMkLst>
            <pc:docMk/>
            <pc:sldMk cId="1182682504" sldId="263"/>
            <ac:spMk id="18" creationId="{A09989E4-EFDC-4A90-A633-E0525FB4139E}"/>
          </ac:spMkLst>
        </pc:spChg>
      </pc:sldChg>
      <pc:sldChg chg="addSp delSp modSp mod modClrScheme delDesignElem chgLayout">
        <pc:chgData name="Amina Darr (2522455)" userId="S::2522455@student.uwtsd.ac.uk::e2fa45b3-b724-415f-be20-395fb159a368" providerId="AD" clId="Web-{89E58ED5-ED89-C636-D4F2-01E8E90E5B41}" dt="2026-07-08T12:10:20.377" v="70"/>
        <pc:sldMkLst>
          <pc:docMk/>
          <pc:sldMk cId="560219058" sldId="264"/>
        </pc:sldMkLst>
        <pc:spChg chg="mod ord">
          <ac:chgData name="Amina Darr (2522455)" userId="S::2522455@student.uwtsd.ac.uk::e2fa45b3-b724-415f-be20-395fb159a368" providerId="AD" clId="Web-{89E58ED5-ED89-C636-D4F2-01E8E90E5B41}" dt="2026-07-08T12:10:20.377" v="70"/>
          <ac:spMkLst>
            <pc:docMk/>
            <pc:sldMk cId="560219058" sldId="264"/>
            <ac:spMk id="2" creationId="{F216DB57-2F46-3FBF-BC54-160B6536C983}"/>
          </ac:spMkLst>
        </pc:spChg>
        <pc:spChg chg="mod ord">
          <ac:chgData name="Amina Darr (2522455)" userId="S::2522455@student.uwtsd.ac.uk::e2fa45b3-b724-415f-be20-395fb159a368" providerId="AD" clId="Web-{89E58ED5-ED89-C636-D4F2-01E8E90E5B41}" dt="2026-07-08T12:10:20.377" v="70"/>
          <ac:spMkLst>
            <pc:docMk/>
            <pc:sldMk cId="560219058" sldId="264"/>
            <ac:spMk id="3" creationId="{16BF0E2F-F8CB-81F2-680C-D09598737AEA}"/>
          </ac:spMkLst>
        </pc:spChg>
        <pc:spChg chg="add del">
          <ac:chgData name="Amina Darr (2522455)" userId="S::2522455@student.uwtsd.ac.uk::e2fa45b3-b724-415f-be20-395fb159a368" providerId="AD" clId="Web-{89E58ED5-ED89-C636-D4F2-01E8E90E5B41}" dt="2026-07-08T12:10:20.377" v="70"/>
          <ac:spMkLst>
            <pc:docMk/>
            <pc:sldMk cId="560219058" sldId="264"/>
            <ac:spMk id="23" creationId="{79BB35BC-D5C2-4C8B-A22A-A71E6191913B}"/>
          </ac:spMkLst>
        </pc:spChg>
      </pc:sldChg>
      <pc:sldChg chg="addSp delSp modSp mod modClrScheme delDesignElem chgLayout">
        <pc:chgData name="Amina Darr (2522455)" userId="S::2522455@student.uwtsd.ac.uk::e2fa45b3-b724-415f-be20-395fb159a368" providerId="AD" clId="Web-{89E58ED5-ED89-C636-D4F2-01E8E90E5B41}" dt="2026-07-08T12:10:20.377" v="70"/>
        <pc:sldMkLst>
          <pc:docMk/>
          <pc:sldMk cId="3932535535" sldId="267"/>
        </pc:sldMkLst>
        <pc:spChg chg="mod ord">
          <ac:chgData name="Amina Darr (2522455)" userId="S::2522455@student.uwtsd.ac.uk::e2fa45b3-b724-415f-be20-395fb159a368" providerId="AD" clId="Web-{89E58ED5-ED89-C636-D4F2-01E8E90E5B41}" dt="2026-07-08T12:10:20.377" v="70"/>
          <ac:spMkLst>
            <pc:docMk/>
            <pc:sldMk cId="3932535535" sldId="267"/>
            <ac:spMk id="2" creationId="{E3342046-ADB1-E3C5-1271-FD77705A4114}"/>
          </ac:spMkLst>
        </pc:spChg>
        <pc:spChg chg="add del">
          <ac:chgData name="Amina Darr (2522455)" userId="S::2522455@student.uwtsd.ac.uk::e2fa45b3-b724-415f-be20-395fb159a368" providerId="AD" clId="Web-{89E58ED5-ED89-C636-D4F2-01E8E90E5B41}" dt="2026-07-08T12:10:20.377" v="70"/>
          <ac:spMkLst>
            <pc:docMk/>
            <pc:sldMk cId="3932535535" sldId="267"/>
            <ac:spMk id="8"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3932535535" sldId="267"/>
            <ac:spMk id="10"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3932535535" sldId="267"/>
            <ac:spMk id="12"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3932535535" sldId="267"/>
            <ac:spMk id="14"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3932535535" sldId="267"/>
            <ac:spMk id="16" creationId="{7D96243B-ECED-4B71-8E06-AE9A285EAD20}"/>
          </ac:spMkLst>
        </pc:spChg>
        <pc:spChg chg="add del">
          <ac:chgData name="Amina Darr (2522455)" userId="S::2522455@student.uwtsd.ac.uk::e2fa45b3-b724-415f-be20-395fb159a368" providerId="AD" clId="Web-{89E58ED5-ED89-C636-D4F2-01E8E90E5B41}" dt="2026-07-08T12:10:20.377" v="70"/>
          <ac:spMkLst>
            <pc:docMk/>
            <pc:sldMk cId="3932535535" sldId="267"/>
            <ac:spMk id="18" creationId="{A09989E4-EFDC-4A90-A633-E0525FB4139E}"/>
          </ac:spMkLst>
        </pc:spChg>
      </pc:sldChg>
      <pc:sldChg chg="addSp delSp modSp mod modClrScheme delDesignElem chgLayout">
        <pc:chgData name="Amina Darr (2522455)" userId="S::2522455@student.uwtsd.ac.uk::e2fa45b3-b724-415f-be20-395fb159a368" providerId="AD" clId="Web-{89E58ED5-ED89-C636-D4F2-01E8E90E5B41}" dt="2026-07-08T12:10:20.377" v="70"/>
        <pc:sldMkLst>
          <pc:docMk/>
          <pc:sldMk cId="1831933940" sldId="269"/>
        </pc:sldMkLst>
        <pc:spChg chg="mod ord">
          <ac:chgData name="Amina Darr (2522455)" userId="S::2522455@student.uwtsd.ac.uk::e2fa45b3-b724-415f-be20-395fb159a368" providerId="AD" clId="Web-{89E58ED5-ED89-C636-D4F2-01E8E90E5B41}" dt="2026-07-08T12:10:20.377" v="70"/>
          <ac:spMkLst>
            <pc:docMk/>
            <pc:sldMk cId="1831933940" sldId="269"/>
            <ac:spMk id="2" creationId="{D43A1ECD-388D-5878-66CA-BCE6AB0A0A57}"/>
          </ac:spMkLst>
        </pc:spChg>
        <pc:spChg chg="add del">
          <ac:chgData name="Amina Darr (2522455)" userId="S::2522455@student.uwtsd.ac.uk::e2fa45b3-b724-415f-be20-395fb159a368" providerId="AD" clId="Web-{89E58ED5-ED89-C636-D4F2-01E8E90E5B41}" dt="2026-07-08T12:10:20.377" v="70"/>
          <ac:spMkLst>
            <pc:docMk/>
            <pc:sldMk cId="1831933940" sldId="269"/>
            <ac:spMk id="8"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1831933940" sldId="269"/>
            <ac:spMk id="10"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1831933940" sldId="269"/>
            <ac:spMk id="12"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1831933940" sldId="269"/>
            <ac:spMk id="14"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1831933940" sldId="269"/>
            <ac:spMk id="16" creationId="{7D96243B-ECED-4B71-8E06-AE9A285EAD20}"/>
          </ac:spMkLst>
        </pc:spChg>
        <pc:spChg chg="add del">
          <ac:chgData name="Amina Darr (2522455)" userId="S::2522455@student.uwtsd.ac.uk::e2fa45b3-b724-415f-be20-395fb159a368" providerId="AD" clId="Web-{89E58ED5-ED89-C636-D4F2-01E8E90E5B41}" dt="2026-07-08T12:10:20.377" v="70"/>
          <ac:spMkLst>
            <pc:docMk/>
            <pc:sldMk cId="1831933940" sldId="269"/>
            <ac:spMk id="18" creationId="{A09989E4-EFDC-4A90-A633-E0525FB4139E}"/>
          </ac:spMkLst>
        </pc:spChg>
        <pc:graphicFrameChg chg="mod ord">
          <ac:chgData name="Amina Darr (2522455)" userId="S::2522455@student.uwtsd.ac.uk::e2fa45b3-b724-415f-be20-395fb159a368" providerId="AD" clId="Web-{89E58ED5-ED89-C636-D4F2-01E8E90E5B41}" dt="2026-07-08T12:10:20.377" v="70"/>
          <ac:graphicFrameMkLst>
            <pc:docMk/>
            <pc:sldMk cId="1831933940" sldId="269"/>
            <ac:graphicFrameMk id="20" creationId="{544329BD-56A3-3A7E-0DEB-34010B1ED0FD}"/>
          </ac:graphicFrameMkLst>
        </pc:graphicFrameChg>
      </pc:sldChg>
      <pc:sldChg chg="addSp delSp modSp mod modClrScheme delDesignElem chgLayout">
        <pc:chgData name="Amina Darr (2522455)" userId="S::2522455@student.uwtsd.ac.uk::e2fa45b3-b724-415f-be20-395fb159a368" providerId="AD" clId="Web-{89E58ED5-ED89-C636-D4F2-01E8E90E5B41}" dt="2026-07-08T12:10:20.377" v="70"/>
        <pc:sldMkLst>
          <pc:docMk/>
          <pc:sldMk cId="4138167333" sldId="272"/>
        </pc:sldMkLst>
        <pc:spChg chg="mod ord">
          <ac:chgData name="Amina Darr (2522455)" userId="S::2522455@student.uwtsd.ac.uk::e2fa45b3-b724-415f-be20-395fb159a368" providerId="AD" clId="Web-{89E58ED5-ED89-C636-D4F2-01E8E90E5B41}" dt="2026-07-08T12:10:20.377" v="70"/>
          <ac:spMkLst>
            <pc:docMk/>
            <pc:sldMk cId="4138167333" sldId="272"/>
            <ac:spMk id="2" creationId="{8F301CBB-A643-20A1-C47F-CB0063262FDB}"/>
          </ac:spMkLst>
        </pc:spChg>
        <pc:spChg chg="mod ord">
          <ac:chgData name="Amina Darr (2522455)" userId="S::2522455@student.uwtsd.ac.uk::e2fa45b3-b724-415f-be20-395fb159a368" providerId="AD" clId="Web-{89E58ED5-ED89-C636-D4F2-01E8E90E5B41}" dt="2026-07-08T12:10:20.377" v="70"/>
          <ac:spMkLst>
            <pc:docMk/>
            <pc:sldMk cId="4138167333" sldId="272"/>
            <ac:spMk id="3" creationId="{3FD15CDB-4D07-553C-E537-5A21C6F3E390}"/>
          </ac:spMkLst>
        </pc:spChg>
        <pc:spChg chg="add del">
          <ac:chgData name="Amina Darr (2522455)" userId="S::2522455@student.uwtsd.ac.uk::e2fa45b3-b724-415f-be20-395fb159a368" providerId="AD" clId="Web-{89E58ED5-ED89-C636-D4F2-01E8E90E5B41}" dt="2026-07-08T12:10:20.377" v="70"/>
          <ac:spMkLst>
            <pc:docMk/>
            <pc:sldMk cId="4138167333" sldId="272"/>
            <ac:spMk id="8"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4138167333" sldId="272"/>
            <ac:spMk id="10"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4138167333" sldId="272"/>
            <ac:spMk id="12"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4138167333" sldId="272"/>
            <ac:spMk id="14"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4138167333" sldId="272"/>
            <ac:spMk id="16" creationId="{7D96243B-ECED-4B71-8E06-AE9A285EAD20}"/>
          </ac:spMkLst>
        </pc:spChg>
        <pc:spChg chg="add del">
          <ac:chgData name="Amina Darr (2522455)" userId="S::2522455@student.uwtsd.ac.uk::e2fa45b3-b724-415f-be20-395fb159a368" providerId="AD" clId="Web-{89E58ED5-ED89-C636-D4F2-01E8E90E5B41}" dt="2026-07-08T12:10:20.377" v="70"/>
          <ac:spMkLst>
            <pc:docMk/>
            <pc:sldMk cId="4138167333" sldId="272"/>
            <ac:spMk id="18" creationId="{A09989E4-EFDC-4A90-A633-E0525FB4139E}"/>
          </ac:spMkLst>
        </pc:spChg>
      </pc:sldChg>
      <pc:sldChg chg="addSp delSp modSp mod modClrScheme delDesignElem chgLayout">
        <pc:chgData name="Amina Darr (2522455)" userId="S::2522455@student.uwtsd.ac.uk::e2fa45b3-b724-415f-be20-395fb159a368" providerId="AD" clId="Web-{89E58ED5-ED89-C636-D4F2-01E8E90E5B41}" dt="2026-07-08T12:10:20.377" v="70"/>
        <pc:sldMkLst>
          <pc:docMk/>
          <pc:sldMk cId="620707298" sldId="273"/>
        </pc:sldMkLst>
        <pc:spChg chg="mod ord">
          <ac:chgData name="Amina Darr (2522455)" userId="S::2522455@student.uwtsd.ac.uk::e2fa45b3-b724-415f-be20-395fb159a368" providerId="AD" clId="Web-{89E58ED5-ED89-C636-D4F2-01E8E90E5B41}" dt="2026-07-08T12:10:20.377" v="70"/>
          <ac:spMkLst>
            <pc:docMk/>
            <pc:sldMk cId="620707298" sldId="273"/>
            <ac:spMk id="2" creationId="{FC5E717F-C88A-C572-0AFE-9DAA368926E8}"/>
          </ac:spMkLst>
        </pc:spChg>
      </pc:sldChg>
      <pc:sldChg chg="addSp delSp modSp mod modClrScheme delDesignElem chgLayout">
        <pc:chgData name="Amina Darr (2522455)" userId="S::2522455@student.uwtsd.ac.uk::e2fa45b3-b724-415f-be20-395fb159a368" providerId="AD" clId="Web-{89E58ED5-ED89-C636-D4F2-01E8E90E5B41}" dt="2026-07-08T12:18:42.056" v="104" actId="1076"/>
        <pc:sldMkLst>
          <pc:docMk/>
          <pc:sldMk cId="2995195657" sldId="276"/>
        </pc:sldMkLst>
        <pc:spChg chg="mod ord">
          <ac:chgData name="Amina Darr (2522455)" userId="S::2522455@student.uwtsd.ac.uk::e2fa45b3-b724-415f-be20-395fb159a368" providerId="AD" clId="Web-{89E58ED5-ED89-C636-D4F2-01E8E90E5B41}" dt="2026-07-08T12:10:20.377" v="70"/>
          <ac:spMkLst>
            <pc:docMk/>
            <pc:sldMk cId="2995195657" sldId="276"/>
            <ac:spMk id="2" creationId="{AD0BB941-39BB-005D-29DF-66D1B05D1567}"/>
          </ac:spMkLst>
        </pc:spChg>
        <pc:spChg chg="add del">
          <ac:chgData name="Amina Darr (2522455)" userId="S::2522455@student.uwtsd.ac.uk::e2fa45b3-b724-415f-be20-395fb159a368" providerId="AD" clId="Web-{89E58ED5-ED89-C636-D4F2-01E8E90E5B41}" dt="2026-07-08T12:10:20.377" v="70"/>
          <ac:spMkLst>
            <pc:docMk/>
            <pc:sldMk cId="2995195657" sldId="276"/>
            <ac:spMk id="8"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2995195657" sldId="276"/>
            <ac:spMk id="10"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2995195657" sldId="276"/>
            <ac:spMk id="12"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2995195657" sldId="276"/>
            <ac:spMk id="14"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2995195657" sldId="276"/>
            <ac:spMk id="16" creationId="{7D96243B-ECED-4B71-8E06-AE9A285EAD20}"/>
          </ac:spMkLst>
        </pc:spChg>
        <pc:spChg chg="add del">
          <ac:chgData name="Amina Darr (2522455)" userId="S::2522455@student.uwtsd.ac.uk::e2fa45b3-b724-415f-be20-395fb159a368" providerId="AD" clId="Web-{89E58ED5-ED89-C636-D4F2-01E8E90E5B41}" dt="2026-07-08T12:10:20.377" v="70"/>
          <ac:spMkLst>
            <pc:docMk/>
            <pc:sldMk cId="2995195657" sldId="276"/>
            <ac:spMk id="18" creationId="{A09989E4-EFDC-4A90-A633-E0525FB4139E}"/>
          </ac:spMkLst>
        </pc:spChg>
        <pc:picChg chg="mod">
          <ac:chgData name="Amina Darr (2522455)" userId="S::2522455@student.uwtsd.ac.uk::e2fa45b3-b724-415f-be20-395fb159a368" providerId="AD" clId="Web-{89E58ED5-ED89-C636-D4F2-01E8E90E5B41}" dt="2026-07-08T12:18:32.477" v="102" actId="1076"/>
          <ac:picMkLst>
            <pc:docMk/>
            <pc:sldMk cId="2995195657" sldId="276"/>
            <ac:picMk id="7" creationId="{2824E718-30AC-8E96-2A6C-C5796EF914E8}"/>
          </ac:picMkLst>
        </pc:picChg>
        <pc:picChg chg="mod">
          <ac:chgData name="Amina Darr (2522455)" userId="S::2522455@student.uwtsd.ac.uk::e2fa45b3-b724-415f-be20-395fb159a368" providerId="AD" clId="Web-{89E58ED5-ED89-C636-D4F2-01E8E90E5B41}" dt="2026-07-08T12:18:37.884" v="103" actId="1076"/>
          <ac:picMkLst>
            <pc:docMk/>
            <pc:sldMk cId="2995195657" sldId="276"/>
            <ac:picMk id="13" creationId="{656EBDD6-35DD-C581-F0B6-F72A1C7ED941}"/>
          </ac:picMkLst>
        </pc:picChg>
      </pc:sldChg>
      <pc:sldChg chg="addSp delSp modSp mod modClrScheme delDesignElem chgLayout">
        <pc:chgData name="Amina Darr (2522455)" userId="S::2522455@student.uwtsd.ac.uk::e2fa45b3-b724-415f-be20-395fb159a368" providerId="AD" clId="Web-{89E58ED5-ED89-C636-D4F2-01E8E90E5B41}" dt="2026-07-08T12:10:41.582" v="74"/>
        <pc:sldMkLst>
          <pc:docMk/>
          <pc:sldMk cId="3401825127" sldId="278"/>
        </pc:sldMkLst>
        <pc:spChg chg="mod ord">
          <ac:chgData name="Amina Darr (2522455)" userId="S::2522455@student.uwtsd.ac.uk::e2fa45b3-b724-415f-be20-395fb159a368" providerId="AD" clId="Web-{89E58ED5-ED89-C636-D4F2-01E8E90E5B41}" dt="2026-07-08T12:10:20.377" v="70"/>
          <ac:spMkLst>
            <pc:docMk/>
            <pc:sldMk cId="3401825127" sldId="278"/>
            <ac:spMk id="2" creationId="{28149063-7319-EA32-583E-1A8BD5BE63E5}"/>
          </ac:spMkLst>
        </pc:spChg>
        <pc:spChg chg="add del">
          <ac:chgData name="Amina Darr (2522455)" userId="S::2522455@student.uwtsd.ac.uk::e2fa45b3-b724-415f-be20-395fb159a368" providerId="AD" clId="Web-{89E58ED5-ED89-C636-D4F2-01E8E90E5B41}" dt="2026-07-08T12:10:20.377" v="70"/>
          <ac:spMkLst>
            <pc:docMk/>
            <pc:sldMk cId="3401825127" sldId="278"/>
            <ac:spMk id="25" creationId="{0E30439A-8A5B-46EC-8283-9B6B031D40D0}"/>
          </ac:spMkLst>
        </pc:spChg>
        <pc:spChg chg="add del">
          <ac:chgData name="Amina Darr (2522455)" userId="S::2522455@student.uwtsd.ac.uk::e2fa45b3-b724-415f-be20-395fb159a368" providerId="AD" clId="Web-{89E58ED5-ED89-C636-D4F2-01E8E90E5B41}" dt="2026-07-08T12:10:20.377" v="70"/>
          <ac:spMkLst>
            <pc:docMk/>
            <pc:sldMk cId="3401825127" sldId="278"/>
            <ac:spMk id="27" creationId="{5CEAD642-85CF-4750-8432-7C80C901F001}"/>
          </ac:spMkLst>
        </pc:spChg>
        <pc:spChg chg="add del">
          <ac:chgData name="Amina Darr (2522455)" userId="S::2522455@student.uwtsd.ac.uk::e2fa45b3-b724-415f-be20-395fb159a368" providerId="AD" clId="Web-{89E58ED5-ED89-C636-D4F2-01E8E90E5B41}" dt="2026-07-08T12:10:20.377" v="70"/>
          <ac:spMkLst>
            <pc:docMk/>
            <pc:sldMk cId="3401825127" sldId="278"/>
            <ac:spMk id="29" creationId="{FA33EEAE-15D5-4119-8C1E-89D943F911EF}"/>
          </ac:spMkLst>
        </pc:spChg>
        <pc:spChg chg="add del">
          <ac:chgData name="Amina Darr (2522455)" userId="S::2522455@student.uwtsd.ac.uk::e2fa45b3-b724-415f-be20-395fb159a368" providerId="AD" clId="Web-{89E58ED5-ED89-C636-D4F2-01E8E90E5B41}" dt="2026-07-08T12:10:20.377" v="70"/>
          <ac:spMkLst>
            <pc:docMk/>
            <pc:sldMk cId="3401825127" sldId="278"/>
            <ac:spMk id="31" creationId="{730D8B3B-9B80-4025-B934-26DC7D7CD231}"/>
          </ac:spMkLst>
        </pc:spChg>
        <pc:spChg chg="add del">
          <ac:chgData name="Amina Darr (2522455)" userId="S::2522455@student.uwtsd.ac.uk::e2fa45b3-b724-415f-be20-395fb159a368" providerId="AD" clId="Web-{89E58ED5-ED89-C636-D4F2-01E8E90E5B41}" dt="2026-07-08T12:10:20.377" v="70"/>
          <ac:spMkLst>
            <pc:docMk/>
            <pc:sldMk cId="3401825127" sldId="278"/>
            <ac:spMk id="33" creationId="{B5A1B09C-1565-46F8-B70F-621C5EB48A09}"/>
          </ac:spMkLst>
        </pc:spChg>
        <pc:spChg chg="add del">
          <ac:chgData name="Amina Darr (2522455)" userId="S::2522455@student.uwtsd.ac.uk::e2fa45b3-b724-415f-be20-395fb159a368" providerId="AD" clId="Web-{89E58ED5-ED89-C636-D4F2-01E8E90E5B41}" dt="2026-07-08T12:10:20.377" v="70"/>
          <ac:spMkLst>
            <pc:docMk/>
            <pc:sldMk cId="3401825127" sldId="278"/>
            <ac:spMk id="35" creationId="{8C516CC8-80AC-446C-A56E-9F54B7210402}"/>
          </ac:spMkLst>
        </pc:spChg>
        <pc:spChg chg="add del">
          <ac:chgData name="Amina Darr (2522455)" userId="S::2522455@student.uwtsd.ac.uk::e2fa45b3-b724-415f-be20-395fb159a368" providerId="AD" clId="Web-{89E58ED5-ED89-C636-D4F2-01E8E90E5B41}" dt="2026-07-08T12:10:20.377" v="70"/>
          <ac:spMkLst>
            <pc:docMk/>
            <pc:sldMk cId="3401825127" sldId="278"/>
            <ac:spMk id="37" creationId="{53947E58-F088-49F1-A3D1-DEA690192E84}"/>
          </ac:spMkLst>
        </pc:spChg>
        <pc:picChg chg="mod modCrop">
          <ac:chgData name="Amina Darr (2522455)" userId="S::2522455@student.uwtsd.ac.uk::e2fa45b3-b724-415f-be20-395fb159a368" providerId="AD" clId="Web-{89E58ED5-ED89-C636-D4F2-01E8E90E5B41}" dt="2026-07-08T12:10:41.582" v="74"/>
          <ac:picMkLst>
            <pc:docMk/>
            <pc:sldMk cId="3401825127" sldId="278"/>
            <ac:picMk id="7" creationId="{F9A453D8-1B0F-CD4F-BBEE-885D4FCF4108}"/>
          </ac:picMkLst>
        </pc:picChg>
      </pc:sldChg>
      <pc:sldChg chg="addSp delSp modSp mod modClrScheme delDesignElem chgLayout">
        <pc:chgData name="Amina Darr (2522455)" userId="S::2522455@student.uwtsd.ac.uk::e2fa45b3-b724-415f-be20-395fb159a368" providerId="AD" clId="Web-{89E58ED5-ED89-C636-D4F2-01E8E90E5B41}" dt="2026-07-08T12:10:20.377" v="70"/>
        <pc:sldMkLst>
          <pc:docMk/>
          <pc:sldMk cId="4207672601" sldId="279"/>
        </pc:sldMkLst>
        <pc:spChg chg="mod ord">
          <ac:chgData name="Amina Darr (2522455)" userId="S::2522455@student.uwtsd.ac.uk::e2fa45b3-b724-415f-be20-395fb159a368" providerId="AD" clId="Web-{89E58ED5-ED89-C636-D4F2-01E8E90E5B41}" dt="2026-07-08T12:10:20.377" v="70"/>
          <ac:spMkLst>
            <pc:docMk/>
            <pc:sldMk cId="4207672601" sldId="279"/>
            <ac:spMk id="2" creationId="{043D6FFE-721D-F94D-FD98-BC8B1953FCE3}"/>
          </ac:spMkLst>
        </pc:spChg>
        <pc:spChg chg="add del">
          <ac:chgData name="Amina Darr (2522455)" userId="S::2522455@student.uwtsd.ac.uk::e2fa45b3-b724-415f-be20-395fb159a368" providerId="AD" clId="Web-{89E58ED5-ED89-C636-D4F2-01E8E90E5B41}" dt="2026-07-08T12:10:20.377" v="70"/>
          <ac:spMkLst>
            <pc:docMk/>
            <pc:sldMk cId="4207672601" sldId="279"/>
            <ac:spMk id="22" creationId="{DEE2AD96-B495-4E06-9291-B71706F728CB}"/>
          </ac:spMkLst>
        </pc:spChg>
        <pc:spChg chg="add del">
          <ac:chgData name="Amina Darr (2522455)" userId="S::2522455@student.uwtsd.ac.uk::e2fa45b3-b724-415f-be20-395fb159a368" providerId="AD" clId="Web-{89E58ED5-ED89-C636-D4F2-01E8E90E5B41}" dt="2026-07-08T12:10:20.377" v="70"/>
          <ac:spMkLst>
            <pc:docMk/>
            <pc:sldMk cId="4207672601" sldId="279"/>
            <ac:spMk id="24" creationId="{53CF6D67-C5A8-4ADD-9E8E-1E38CA1D3166}"/>
          </ac:spMkLst>
        </pc:spChg>
        <pc:spChg chg="add del">
          <ac:chgData name="Amina Darr (2522455)" userId="S::2522455@student.uwtsd.ac.uk::e2fa45b3-b724-415f-be20-395fb159a368" providerId="AD" clId="Web-{89E58ED5-ED89-C636-D4F2-01E8E90E5B41}" dt="2026-07-08T12:10:20.377" v="70"/>
          <ac:spMkLst>
            <pc:docMk/>
            <pc:sldMk cId="4207672601" sldId="279"/>
            <ac:spMk id="26" creationId="{86909FA0-B515-4681-B7A8-FA281D133B94}"/>
          </ac:spMkLst>
        </pc:spChg>
        <pc:spChg chg="add del">
          <ac:chgData name="Amina Darr (2522455)" userId="S::2522455@student.uwtsd.ac.uk::e2fa45b3-b724-415f-be20-395fb159a368" providerId="AD" clId="Web-{89E58ED5-ED89-C636-D4F2-01E8E90E5B41}" dt="2026-07-08T12:10:20.377" v="70"/>
          <ac:spMkLst>
            <pc:docMk/>
            <pc:sldMk cId="4207672601" sldId="279"/>
            <ac:spMk id="28" creationId="{21C9FE86-FCC3-4A31-AA1C-C882262B7FE7}"/>
          </ac:spMkLst>
        </pc:spChg>
        <pc:spChg chg="add del">
          <ac:chgData name="Amina Darr (2522455)" userId="S::2522455@student.uwtsd.ac.uk::e2fa45b3-b724-415f-be20-395fb159a368" providerId="AD" clId="Web-{89E58ED5-ED89-C636-D4F2-01E8E90E5B41}" dt="2026-07-08T12:10:20.377" v="70"/>
          <ac:spMkLst>
            <pc:docMk/>
            <pc:sldMk cId="4207672601" sldId="279"/>
            <ac:spMk id="30" creationId="{7D96243B-ECED-4B71-8E06-AE9A285EAD20}"/>
          </ac:spMkLst>
        </pc:spChg>
        <pc:spChg chg="add del">
          <ac:chgData name="Amina Darr (2522455)" userId="S::2522455@student.uwtsd.ac.uk::e2fa45b3-b724-415f-be20-395fb159a368" providerId="AD" clId="Web-{89E58ED5-ED89-C636-D4F2-01E8E90E5B41}" dt="2026-07-08T12:10:20.377" v="70"/>
          <ac:spMkLst>
            <pc:docMk/>
            <pc:sldMk cId="4207672601" sldId="279"/>
            <ac:spMk id="32" creationId="{A09989E4-EFDC-4A90-A633-E0525FB4139E}"/>
          </ac:spMkLst>
        </pc:spChg>
        <pc:picChg chg="mod ord">
          <ac:chgData name="Amina Darr (2522455)" userId="S::2522455@student.uwtsd.ac.uk::e2fa45b3-b724-415f-be20-395fb159a368" providerId="AD" clId="Web-{89E58ED5-ED89-C636-D4F2-01E8E90E5B41}" dt="2026-07-08T12:10:20.377" v="70"/>
          <ac:picMkLst>
            <pc:docMk/>
            <pc:sldMk cId="4207672601" sldId="279"/>
            <ac:picMk id="4" creationId="{1CA6289F-0DEB-D061-7E8E-002540BC64FA}"/>
          </ac:picMkLst>
        </pc:picChg>
      </pc:sldChg>
      <pc:sldChg chg="addSp delSp modSp add mod replId modClrScheme delDesignElem chgLayout">
        <pc:chgData name="Amina Darr (2522455)" userId="S::2522455@student.uwtsd.ac.uk::e2fa45b3-b724-415f-be20-395fb159a368" providerId="AD" clId="Web-{89E58ED5-ED89-C636-D4F2-01E8E90E5B41}" dt="2026-07-08T12:12:10.495" v="83" actId="20577"/>
        <pc:sldMkLst>
          <pc:docMk/>
          <pc:sldMk cId="705622758" sldId="281"/>
        </pc:sldMkLst>
        <pc:spChg chg="add mod">
          <ac:chgData name="Amina Darr (2522455)" userId="S::2522455@student.uwtsd.ac.uk::e2fa45b3-b724-415f-be20-395fb159a368" providerId="AD" clId="Web-{89E58ED5-ED89-C636-D4F2-01E8E90E5B41}" dt="2026-07-08T12:08:56.574" v="49" actId="1076"/>
          <ac:spMkLst>
            <pc:docMk/>
            <pc:sldMk cId="705622758" sldId="281"/>
            <ac:spMk id="6" creationId="{CC66F48D-B99F-121B-29F8-2C99C8C5DC95}"/>
          </ac:spMkLst>
        </pc:spChg>
        <pc:spChg chg="add del">
          <ac:chgData name="Amina Darr (2522455)" userId="S::2522455@student.uwtsd.ac.uk::e2fa45b3-b724-415f-be20-395fb159a368" providerId="AD" clId="Web-{89E58ED5-ED89-C636-D4F2-01E8E90E5B41}" dt="2026-07-08T12:10:20.377" v="70"/>
          <ac:spMkLst>
            <pc:docMk/>
            <pc:sldMk cId="705622758" sldId="281"/>
            <ac:spMk id="8" creationId="{C4BED0A0-87CF-5DD2-35CB-B78ACA0E6585}"/>
          </ac:spMkLst>
        </pc:spChg>
        <pc:spChg chg="add del">
          <ac:chgData name="Amina Darr (2522455)" userId="S::2522455@student.uwtsd.ac.uk::e2fa45b3-b724-415f-be20-395fb159a368" providerId="AD" clId="Web-{89E58ED5-ED89-C636-D4F2-01E8E90E5B41}" dt="2026-07-08T12:10:20.377" v="70"/>
          <ac:spMkLst>
            <pc:docMk/>
            <pc:sldMk cId="705622758" sldId="281"/>
            <ac:spMk id="10" creationId="{4045D99B-0ADC-40D1-AB41-3DBD440BBB4D}"/>
          </ac:spMkLst>
        </pc:spChg>
        <pc:spChg chg="add del">
          <ac:chgData name="Amina Darr (2522455)" userId="S::2522455@student.uwtsd.ac.uk::e2fa45b3-b724-415f-be20-395fb159a368" providerId="AD" clId="Web-{89E58ED5-ED89-C636-D4F2-01E8E90E5B41}" dt="2026-07-08T12:10:20.377" v="70"/>
          <ac:spMkLst>
            <pc:docMk/>
            <pc:sldMk cId="705622758" sldId="281"/>
            <ac:spMk id="12" creationId="{04541DC5-3A48-63CE-8C43-0A7FDB32E974}"/>
          </ac:spMkLst>
        </pc:spChg>
        <pc:spChg chg="add del">
          <ac:chgData name="Amina Darr (2522455)" userId="S::2522455@student.uwtsd.ac.uk::e2fa45b3-b724-415f-be20-395fb159a368" providerId="AD" clId="Web-{89E58ED5-ED89-C636-D4F2-01E8E90E5B41}" dt="2026-07-08T12:10:20.377" v="70"/>
          <ac:spMkLst>
            <pc:docMk/>
            <pc:sldMk cId="705622758" sldId="281"/>
            <ac:spMk id="14" creationId="{7344061A-5CD6-8645-3FB4-8BE2DCAA28CE}"/>
          </ac:spMkLst>
        </pc:spChg>
        <pc:spChg chg="add del">
          <ac:chgData name="Amina Darr (2522455)" userId="S::2522455@student.uwtsd.ac.uk::e2fa45b3-b724-415f-be20-395fb159a368" providerId="AD" clId="Web-{89E58ED5-ED89-C636-D4F2-01E8E90E5B41}" dt="2026-07-08T12:10:20.377" v="70"/>
          <ac:spMkLst>
            <pc:docMk/>
            <pc:sldMk cId="705622758" sldId="281"/>
            <ac:spMk id="16" creationId="{B33F3CC2-67B0-DC46-7DBF-CFAFB3BDFAE6}"/>
          </ac:spMkLst>
        </pc:spChg>
        <pc:spChg chg="add del">
          <ac:chgData name="Amina Darr (2522455)" userId="S::2522455@student.uwtsd.ac.uk::e2fa45b3-b724-415f-be20-395fb159a368" providerId="AD" clId="Web-{89E58ED5-ED89-C636-D4F2-01E8E90E5B41}" dt="2026-07-08T12:10:20.377" v="70"/>
          <ac:spMkLst>
            <pc:docMk/>
            <pc:sldMk cId="705622758" sldId="281"/>
            <ac:spMk id="18" creationId="{99DAD70A-7706-4F12-8D24-225DA636E231}"/>
          </ac:spMkLst>
        </pc:spChg>
        <pc:spChg chg="mod">
          <ac:chgData name="Amina Darr (2522455)" userId="S::2522455@student.uwtsd.ac.uk::e2fa45b3-b724-415f-be20-395fb159a368" providerId="AD" clId="Web-{89E58ED5-ED89-C636-D4F2-01E8E90E5B41}" dt="2026-07-08T12:12:10.495" v="83" actId="20577"/>
          <ac:spMkLst>
            <pc:docMk/>
            <pc:sldMk cId="705622758" sldId="281"/>
            <ac:spMk id="19" creationId="{16F52EEC-F75B-F004-8DC0-43FF9139FDF5}"/>
          </ac:spMkLst>
        </pc:spChg>
        <pc:picChg chg="mod">
          <ac:chgData name="Amina Darr (2522455)" userId="S::2522455@student.uwtsd.ac.uk::e2fa45b3-b724-415f-be20-395fb159a368" providerId="AD" clId="Web-{89E58ED5-ED89-C636-D4F2-01E8E90E5B41}" dt="2026-07-08T12:09:18.076" v="56" actId="1076"/>
          <ac:picMkLst>
            <pc:docMk/>
            <pc:sldMk cId="705622758" sldId="281"/>
            <ac:picMk id="24" creationId="{9C85DEF3-EF7F-7D2E-2586-F8C0D5F37475}"/>
          </ac:picMkLst>
        </pc:picChg>
      </pc:sldChg>
      <pc:sldMasterChg chg="add del addSldLayout delSldLayout">
        <pc:chgData name="Amina Darr (2522455)" userId="S::2522455@student.uwtsd.ac.uk::e2fa45b3-b724-415f-be20-395fb159a368" providerId="AD" clId="Web-{89E58ED5-ED89-C636-D4F2-01E8E90E5B41}" dt="2026-07-08T12:10:20.377" v="70"/>
        <pc:sldMasterMkLst>
          <pc:docMk/>
          <pc:sldMasterMk cId="2401503481" sldId="2147483648"/>
        </pc:sldMasterMkLst>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1513725676" sldId="2147483649"/>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4145663104" sldId="2147483650"/>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2559106949" sldId="2147483651"/>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1832586163" sldId="2147483652"/>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356622028" sldId="2147483653"/>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2385691786" sldId="2147483654"/>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1550656164" sldId="2147483655"/>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4010011521" sldId="2147483656"/>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2253388487" sldId="2147483657"/>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1944177354" sldId="2147483658"/>
          </pc:sldLayoutMkLst>
        </pc:sldLayoutChg>
        <pc:sldLayoutChg chg="add del">
          <pc:chgData name="Amina Darr (2522455)" userId="S::2522455@student.uwtsd.ac.uk::e2fa45b3-b724-415f-be20-395fb159a368" providerId="AD" clId="Web-{89E58ED5-ED89-C636-D4F2-01E8E90E5B41}" dt="2026-07-08T12:10:20.377" v="70"/>
          <pc:sldLayoutMkLst>
            <pc:docMk/>
            <pc:sldMasterMk cId="2401503481" sldId="2147483648"/>
            <pc:sldLayoutMk cId="333171982" sldId="2147483659"/>
          </pc:sldLayoutMkLst>
        </pc:sldLayoutChg>
      </pc:sldMasterChg>
    </pc:docChg>
  </pc:docChgLst>
  <pc:docChgLst>
    <pc:chgData name="Amina Darr (2522455)" userId="S::2522455@student.uwtsd.ac.uk::e2fa45b3-b724-415f-be20-395fb159a368" providerId="AD" clId="Web-{A9986F06-E57E-54C2-29E4-271AF1D1213A}"/>
    <pc:docChg chg="modSld">
      <pc:chgData name="Amina Darr (2522455)" userId="S::2522455@student.uwtsd.ac.uk::e2fa45b3-b724-415f-be20-395fb159a368" providerId="AD" clId="Web-{A9986F06-E57E-54C2-29E4-271AF1D1213A}" dt="2026-07-07T12:57:50.569" v="44" actId="20577"/>
      <pc:docMkLst>
        <pc:docMk/>
      </pc:docMkLst>
      <pc:sldChg chg="modSp">
        <pc:chgData name="Amina Darr (2522455)" userId="S::2522455@student.uwtsd.ac.uk::e2fa45b3-b724-415f-be20-395fb159a368" providerId="AD" clId="Web-{A9986F06-E57E-54C2-29E4-271AF1D1213A}" dt="2026-07-07T12:56:01.044" v="42" actId="20577"/>
        <pc:sldMkLst>
          <pc:docMk/>
          <pc:sldMk cId="560219058" sldId="264"/>
        </pc:sldMkLst>
        <pc:spChg chg="mod">
          <ac:chgData name="Amina Darr (2522455)" userId="S::2522455@student.uwtsd.ac.uk::e2fa45b3-b724-415f-be20-395fb159a368" providerId="AD" clId="Web-{A9986F06-E57E-54C2-29E4-271AF1D1213A}" dt="2026-07-07T12:56:01.044" v="42" actId="20577"/>
          <ac:spMkLst>
            <pc:docMk/>
            <pc:sldMk cId="560219058" sldId="264"/>
            <ac:spMk id="3" creationId="{16BF0E2F-F8CB-81F2-680C-D09598737AEA}"/>
          </ac:spMkLst>
        </pc:spChg>
      </pc:sldChg>
    </pc:docChg>
  </pc:docChgLst>
  <pc:docChgLst>
    <pc:chgData name="Sunnah Syed (2420729)" userId="S::2420729@student.uwtsd.ac.uk::e06699b0-892f-4fb1-b0ba-8f9532edf732" providerId="AD" clId="Web-{227CF6E5-D7E7-595D-EDBD-4E82120663DD}"/>
    <pc:docChg chg="modSld">
      <pc:chgData name="Sunnah Syed (2420729)" userId="S::2420729@student.uwtsd.ac.uk::e06699b0-892f-4fb1-b0ba-8f9532edf732" providerId="AD" clId="Web-{227CF6E5-D7E7-595D-EDBD-4E82120663DD}" dt="2026-07-07T13:53:18.034" v="17" actId="20577"/>
      <pc:docMkLst>
        <pc:docMk/>
      </pc:docMkLst>
      <pc:sldChg chg="modSp">
        <pc:chgData name="Sunnah Syed (2420729)" userId="S::2420729@student.uwtsd.ac.uk::e06699b0-892f-4fb1-b0ba-8f9532edf732" providerId="AD" clId="Web-{227CF6E5-D7E7-595D-EDBD-4E82120663DD}" dt="2026-07-07T13:52:15.778" v="6" actId="20577"/>
        <pc:sldMkLst>
          <pc:docMk/>
          <pc:sldMk cId="2825528847" sldId="262"/>
        </pc:sldMkLst>
        <pc:spChg chg="mod">
          <ac:chgData name="Sunnah Syed (2420729)" userId="S::2420729@student.uwtsd.ac.uk::e06699b0-892f-4fb1-b0ba-8f9532edf732" providerId="AD" clId="Web-{227CF6E5-D7E7-595D-EDBD-4E82120663DD}" dt="2026-07-07T13:52:15.778" v="6" actId="20577"/>
          <ac:spMkLst>
            <pc:docMk/>
            <pc:sldMk cId="2825528847" sldId="262"/>
            <ac:spMk id="3" creationId="{28547550-15F9-A61F-4EF6-56245409D8AE}"/>
          </ac:spMkLst>
        </pc:spChg>
      </pc:sldChg>
    </pc:docChg>
  </pc:docChgLst>
  <pc:docChgLst>
    <pc:chgData name="Aliya Razzaq Bi (2525170)" userId="b5d547ae-2f84-4b22-8a1c-b3ee9ed32d02" providerId="ADAL" clId="{3FA47B1D-CCC1-4A2E-8788-622E30B59CD8}"/>
    <pc:docChg chg="undo redo custSel addSld delSld modSld sldOrd">
      <pc:chgData name="Aliya Razzaq Bi (2525170)" userId="b5d547ae-2f84-4b22-8a1c-b3ee9ed32d02" providerId="ADAL" clId="{3FA47B1D-CCC1-4A2E-8788-622E30B59CD8}" dt="2026-07-12T18:16:27.973" v="5911" actId="20577"/>
      <pc:docMkLst>
        <pc:docMk/>
      </pc:docMkLst>
      <pc:sldChg chg="addSp modSp mod setBg">
        <pc:chgData name="Aliya Razzaq Bi (2525170)" userId="b5d547ae-2f84-4b22-8a1c-b3ee9ed32d02" providerId="ADAL" clId="{3FA47B1D-CCC1-4A2E-8788-622E30B59CD8}" dt="2026-07-04T21:55:23.828" v="5581" actId="12"/>
        <pc:sldMkLst>
          <pc:docMk/>
          <pc:sldMk cId="692415438" sldId="258"/>
        </pc:sldMkLst>
        <pc:spChg chg="mod">
          <ac:chgData name="Aliya Razzaq Bi (2525170)" userId="b5d547ae-2f84-4b22-8a1c-b3ee9ed32d02" providerId="ADAL" clId="{3FA47B1D-CCC1-4A2E-8788-622E30B59CD8}" dt="2026-07-02T18:21:40.906" v="4719" actId="26606"/>
          <ac:spMkLst>
            <pc:docMk/>
            <pc:sldMk cId="692415438" sldId="258"/>
            <ac:spMk id="2" creationId="{04EAB2AC-581B-E482-7B3E-F37ADD738267}"/>
          </ac:spMkLst>
        </pc:spChg>
        <pc:spChg chg="add">
          <ac:chgData name="Aliya Razzaq Bi (2525170)" userId="b5d547ae-2f84-4b22-8a1c-b3ee9ed32d02" providerId="ADAL" clId="{3FA47B1D-CCC1-4A2E-8788-622E30B59CD8}" dt="2026-07-02T18:21:40.906" v="4719" actId="26606"/>
          <ac:spMkLst>
            <pc:docMk/>
            <pc:sldMk cId="692415438" sldId="258"/>
            <ac:spMk id="8" creationId="{DEE2AD96-B495-4E06-9291-B71706F728CB}"/>
          </ac:spMkLst>
        </pc:spChg>
        <pc:spChg chg="add">
          <ac:chgData name="Aliya Razzaq Bi (2525170)" userId="b5d547ae-2f84-4b22-8a1c-b3ee9ed32d02" providerId="ADAL" clId="{3FA47B1D-CCC1-4A2E-8788-622E30B59CD8}" dt="2026-07-02T18:21:40.906" v="4719" actId="26606"/>
          <ac:spMkLst>
            <pc:docMk/>
            <pc:sldMk cId="692415438" sldId="258"/>
            <ac:spMk id="10" creationId="{53CF6D67-C5A8-4ADD-9E8E-1E38CA1D3166}"/>
          </ac:spMkLst>
        </pc:spChg>
        <pc:spChg chg="add">
          <ac:chgData name="Aliya Razzaq Bi (2525170)" userId="b5d547ae-2f84-4b22-8a1c-b3ee9ed32d02" providerId="ADAL" clId="{3FA47B1D-CCC1-4A2E-8788-622E30B59CD8}" dt="2026-07-02T18:21:40.906" v="4719" actId="26606"/>
          <ac:spMkLst>
            <pc:docMk/>
            <pc:sldMk cId="692415438" sldId="258"/>
            <ac:spMk id="12" creationId="{86909FA0-B515-4681-B7A8-FA281D133B94}"/>
          </ac:spMkLst>
        </pc:spChg>
        <pc:spChg chg="add">
          <ac:chgData name="Aliya Razzaq Bi (2525170)" userId="b5d547ae-2f84-4b22-8a1c-b3ee9ed32d02" providerId="ADAL" clId="{3FA47B1D-CCC1-4A2E-8788-622E30B59CD8}" dt="2026-07-02T18:21:40.906" v="4719" actId="26606"/>
          <ac:spMkLst>
            <pc:docMk/>
            <pc:sldMk cId="692415438" sldId="258"/>
            <ac:spMk id="14" creationId="{21C9FE86-FCC3-4A31-AA1C-C882262B7FE7}"/>
          </ac:spMkLst>
        </pc:spChg>
        <pc:spChg chg="add">
          <ac:chgData name="Aliya Razzaq Bi (2525170)" userId="b5d547ae-2f84-4b22-8a1c-b3ee9ed32d02" providerId="ADAL" clId="{3FA47B1D-CCC1-4A2E-8788-622E30B59CD8}" dt="2026-07-02T18:21:40.906" v="4719" actId="26606"/>
          <ac:spMkLst>
            <pc:docMk/>
            <pc:sldMk cId="692415438" sldId="258"/>
            <ac:spMk id="16" creationId="{7D96243B-ECED-4B71-8E06-AE9A285EAD20}"/>
          </ac:spMkLst>
        </pc:spChg>
        <pc:spChg chg="add">
          <ac:chgData name="Aliya Razzaq Bi (2525170)" userId="b5d547ae-2f84-4b22-8a1c-b3ee9ed32d02" providerId="ADAL" clId="{3FA47B1D-CCC1-4A2E-8788-622E30B59CD8}" dt="2026-07-02T18:21:40.906" v="4719" actId="26606"/>
          <ac:spMkLst>
            <pc:docMk/>
            <pc:sldMk cId="692415438" sldId="258"/>
            <ac:spMk id="18" creationId="{A09989E4-EFDC-4A90-A633-E0525FB4139E}"/>
          </ac:spMkLst>
        </pc:spChg>
      </pc:sldChg>
      <pc:sldChg chg="modSp mod">
        <pc:chgData name="Aliya Razzaq Bi (2525170)" userId="b5d547ae-2f84-4b22-8a1c-b3ee9ed32d02" providerId="ADAL" clId="{3FA47B1D-CCC1-4A2E-8788-622E30B59CD8}" dt="2026-07-04T22:00:44.200" v="5638" actId="20577"/>
        <pc:sldMkLst>
          <pc:docMk/>
          <pc:sldMk cId="824663175" sldId="260"/>
        </pc:sldMkLst>
        <pc:spChg chg="mod">
          <ac:chgData name="Aliya Razzaq Bi (2525170)" userId="b5d547ae-2f84-4b22-8a1c-b3ee9ed32d02" providerId="ADAL" clId="{3FA47B1D-CCC1-4A2E-8788-622E30B59CD8}" dt="2026-07-01T08:38:24.148" v="1129" actId="20577"/>
          <ac:spMkLst>
            <pc:docMk/>
            <pc:sldMk cId="824663175" sldId="260"/>
            <ac:spMk id="2" creationId="{4AD64835-AF87-1806-CA8D-7E43128E531B}"/>
          </ac:spMkLst>
        </pc:spChg>
      </pc:sldChg>
      <pc:sldChg chg="addSp delSp modSp mod ord setBg">
        <pc:chgData name="Aliya Razzaq Bi (2525170)" userId="b5d547ae-2f84-4b22-8a1c-b3ee9ed32d02" providerId="ADAL" clId="{3FA47B1D-CCC1-4A2E-8788-622E30B59CD8}" dt="2026-07-12T18:12:51.061" v="5873" actId="14100"/>
        <pc:sldMkLst>
          <pc:docMk/>
          <pc:sldMk cId="826774482" sldId="261"/>
        </pc:sldMkLst>
        <pc:spChg chg="mod">
          <ac:chgData name="Aliya Razzaq Bi (2525170)" userId="b5d547ae-2f84-4b22-8a1c-b3ee9ed32d02" providerId="ADAL" clId="{3FA47B1D-CCC1-4A2E-8788-622E30B59CD8}" dt="2026-07-02T18:21:27.714" v="4717" actId="26606"/>
          <ac:spMkLst>
            <pc:docMk/>
            <pc:sldMk cId="826774482" sldId="261"/>
            <ac:spMk id="2" creationId="{EDEECCD0-FD63-F672-44E9-77C417CCB897}"/>
          </ac:spMkLst>
        </pc:spChg>
        <pc:spChg chg="add del mod">
          <ac:chgData name="Aliya Razzaq Bi (2525170)" userId="b5d547ae-2f84-4b22-8a1c-b3ee9ed32d02" providerId="ADAL" clId="{3FA47B1D-CCC1-4A2E-8788-622E30B59CD8}" dt="2026-07-12T18:12:47.978" v="5872" actId="21"/>
          <ac:spMkLst>
            <pc:docMk/>
            <pc:sldMk cId="826774482" sldId="261"/>
            <ac:spMk id="4" creationId="{CEDFC33C-F285-71D4-8845-E018D9B75EA1}"/>
          </ac:spMkLst>
        </pc:spChg>
        <pc:spChg chg="mod">
          <ac:chgData name="Aliya Razzaq Bi (2525170)" userId="b5d547ae-2f84-4b22-8a1c-b3ee9ed32d02" providerId="ADAL" clId="{3FA47B1D-CCC1-4A2E-8788-622E30B59CD8}" dt="2026-07-12T18:12:51.061" v="5873" actId="14100"/>
          <ac:spMkLst>
            <pc:docMk/>
            <pc:sldMk cId="826774482" sldId="261"/>
            <ac:spMk id="6" creationId="{7E5BF5C5-D8EB-67DC-99E9-1B0F71B0C544}"/>
          </ac:spMkLst>
        </pc:spChg>
        <pc:spChg chg="add mod">
          <ac:chgData name="Aliya Razzaq Bi (2525170)" userId="b5d547ae-2f84-4b22-8a1c-b3ee9ed32d02" providerId="ADAL" clId="{3FA47B1D-CCC1-4A2E-8788-622E30B59CD8}" dt="2026-07-12T18:12:44.245" v="5871" actId="1076"/>
          <ac:spMkLst>
            <pc:docMk/>
            <pc:sldMk cId="826774482" sldId="261"/>
            <ac:spMk id="7" creationId="{5FA35720-58DC-B89C-8023-4E62F55C0DBC}"/>
          </ac:spMkLst>
        </pc:spChg>
        <pc:spChg chg="add">
          <ac:chgData name="Aliya Razzaq Bi (2525170)" userId="b5d547ae-2f84-4b22-8a1c-b3ee9ed32d02" providerId="ADAL" clId="{3FA47B1D-CCC1-4A2E-8788-622E30B59CD8}" dt="2026-07-02T18:21:27.714" v="4717" actId="26606"/>
          <ac:spMkLst>
            <pc:docMk/>
            <pc:sldMk cId="826774482" sldId="261"/>
            <ac:spMk id="11" creationId="{DEE2AD96-B495-4E06-9291-B71706F728CB}"/>
          </ac:spMkLst>
        </pc:spChg>
        <pc:spChg chg="add">
          <ac:chgData name="Aliya Razzaq Bi (2525170)" userId="b5d547ae-2f84-4b22-8a1c-b3ee9ed32d02" providerId="ADAL" clId="{3FA47B1D-CCC1-4A2E-8788-622E30B59CD8}" dt="2026-07-02T18:21:27.714" v="4717" actId="26606"/>
          <ac:spMkLst>
            <pc:docMk/>
            <pc:sldMk cId="826774482" sldId="261"/>
            <ac:spMk id="13" creationId="{53CF6D67-C5A8-4ADD-9E8E-1E38CA1D3166}"/>
          </ac:spMkLst>
        </pc:spChg>
        <pc:spChg chg="add">
          <ac:chgData name="Aliya Razzaq Bi (2525170)" userId="b5d547ae-2f84-4b22-8a1c-b3ee9ed32d02" providerId="ADAL" clId="{3FA47B1D-CCC1-4A2E-8788-622E30B59CD8}" dt="2026-07-02T18:21:27.714" v="4717" actId="26606"/>
          <ac:spMkLst>
            <pc:docMk/>
            <pc:sldMk cId="826774482" sldId="261"/>
            <ac:spMk id="15" creationId="{86909FA0-B515-4681-B7A8-FA281D133B94}"/>
          </ac:spMkLst>
        </pc:spChg>
        <pc:spChg chg="add">
          <ac:chgData name="Aliya Razzaq Bi (2525170)" userId="b5d547ae-2f84-4b22-8a1c-b3ee9ed32d02" providerId="ADAL" clId="{3FA47B1D-CCC1-4A2E-8788-622E30B59CD8}" dt="2026-07-02T18:21:27.714" v="4717" actId="26606"/>
          <ac:spMkLst>
            <pc:docMk/>
            <pc:sldMk cId="826774482" sldId="261"/>
            <ac:spMk id="17" creationId="{21C9FE86-FCC3-4A31-AA1C-C882262B7FE7}"/>
          </ac:spMkLst>
        </pc:spChg>
        <pc:spChg chg="add">
          <ac:chgData name="Aliya Razzaq Bi (2525170)" userId="b5d547ae-2f84-4b22-8a1c-b3ee9ed32d02" providerId="ADAL" clId="{3FA47B1D-CCC1-4A2E-8788-622E30B59CD8}" dt="2026-07-02T18:21:27.714" v="4717" actId="26606"/>
          <ac:spMkLst>
            <pc:docMk/>
            <pc:sldMk cId="826774482" sldId="261"/>
            <ac:spMk id="19" creationId="{7D96243B-ECED-4B71-8E06-AE9A285EAD20}"/>
          </ac:spMkLst>
        </pc:spChg>
        <pc:spChg chg="add">
          <ac:chgData name="Aliya Razzaq Bi (2525170)" userId="b5d547ae-2f84-4b22-8a1c-b3ee9ed32d02" providerId="ADAL" clId="{3FA47B1D-CCC1-4A2E-8788-622E30B59CD8}" dt="2026-07-02T18:21:27.714" v="4717" actId="26606"/>
          <ac:spMkLst>
            <pc:docMk/>
            <pc:sldMk cId="826774482" sldId="261"/>
            <ac:spMk id="21" creationId="{A09989E4-EFDC-4A90-A633-E0525FB4139E}"/>
          </ac:spMkLst>
        </pc:spChg>
      </pc:sldChg>
      <pc:sldChg chg="modSp add del mod">
        <pc:chgData name="Aliya Razzaq Bi (2525170)" userId="b5d547ae-2f84-4b22-8a1c-b3ee9ed32d02" providerId="ADAL" clId="{3FA47B1D-CCC1-4A2E-8788-622E30B59CD8}" dt="2026-07-01T10:29:34.353" v="2143" actId="20577"/>
        <pc:sldMkLst>
          <pc:docMk/>
          <pc:sldMk cId="2825528847" sldId="262"/>
        </pc:sldMkLst>
        <pc:spChg chg="mod">
          <ac:chgData name="Aliya Razzaq Bi (2525170)" userId="b5d547ae-2f84-4b22-8a1c-b3ee9ed32d02" providerId="ADAL" clId="{3FA47B1D-CCC1-4A2E-8788-622E30B59CD8}" dt="2026-07-01T10:29:34.353" v="2143" actId="20577"/>
          <ac:spMkLst>
            <pc:docMk/>
            <pc:sldMk cId="2825528847" sldId="262"/>
            <ac:spMk id="2" creationId="{747E0ECD-56BA-67B6-385F-E7FD3F79C482}"/>
          </ac:spMkLst>
        </pc:spChg>
      </pc:sldChg>
      <pc:sldChg chg="addSp delSp modSp mod setBg">
        <pc:chgData name="Aliya Razzaq Bi (2525170)" userId="b5d547ae-2f84-4b22-8a1c-b3ee9ed32d02" providerId="ADAL" clId="{3FA47B1D-CCC1-4A2E-8788-622E30B59CD8}" dt="2026-07-02T18:22:47.956" v="4741" actId="20577"/>
        <pc:sldMkLst>
          <pc:docMk/>
          <pc:sldMk cId="1182682504" sldId="263"/>
        </pc:sldMkLst>
        <pc:spChg chg="mod">
          <ac:chgData name="Aliya Razzaq Bi (2525170)" userId="b5d547ae-2f84-4b22-8a1c-b3ee9ed32d02" providerId="ADAL" clId="{3FA47B1D-CCC1-4A2E-8788-622E30B59CD8}" dt="2026-07-02T18:22:43.016" v="4725" actId="26606"/>
          <ac:spMkLst>
            <pc:docMk/>
            <pc:sldMk cId="1182682504" sldId="263"/>
            <ac:spMk id="2" creationId="{5C6EEE88-3B2C-67A8-8341-3D8F96A5503F}"/>
          </ac:spMkLst>
        </pc:spChg>
        <pc:spChg chg="add">
          <ac:chgData name="Aliya Razzaq Bi (2525170)" userId="b5d547ae-2f84-4b22-8a1c-b3ee9ed32d02" providerId="ADAL" clId="{3FA47B1D-CCC1-4A2E-8788-622E30B59CD8}" dt="2026-07-02T18:22:43.016" v="4725" actId="26606"/>
          <ac:spMkLst>
            <pc:docMk/>
            <pc:sldMk cId="1182682504" sldId="263"/>
            <ac:spMk id="8" creationId="{DEE2AD96-B495-4E06-9291-B71706F728CB}"/>
          </ac:spMkLst>
        </pc:spChg>
        <pc:spChg chg="add">
          <ac:chgData name="Aliya Razzaq Bi (2525170)" userId="b5d547ae-2f84-4b22-8a1c-b3ee9ed32d02" providerId="ADAL" clId="{3FA47B1D-CCC1-4A2E-8788-622E30B59CD8}" dt="2026-07-02T18:22:43.016" v="4725" actId="26606"/>
          <ac:spMkLst>
            <pc:docMk/>
            <pc:sldMk cId="1182682504" sldId="263"/>
            <ac:spMk id="10" creationId="{53CF6D67-C5A8-4ADD-9E8E-1E38CA1D3166}"/>
          </ac:spMkLst>
        </pc:spChg>
        <pc:spChg chg="add">
          <ac:chgData name="Aliya Razzaq Bi (2525170)" userId="b5d547ae-2f84-4b22-8a1c-b3ee9ed32d02" providerId="ADAL" clId="{3FA47B1D-CCC1-4A2E-8788-622E30B59CD8}" dt="2026-07-02T18:22:43.016" v="4725" actId="26606"/>
          <ac:spMkLst>
            <pc:docMk/>
            <pc:sldMk cId="1182682504" sldId="263"/>
            <ac:spMk id="12" creationId="{86909FA0-B515-4681-B7A8-FA281D133B94}"/>
          </ac:spMkLst>
        </pc:spChg>
        <pc:spChg chg="add">
          <ac:chgData name="Aliya Razzaq Bi (2525170)" userId="b5d547ae-2f84-4b22-8a1c-b3ee9ed32d02" providerId="ADAL" clId="{3FA47B1D-CCC1-4A2E-8788-622E30B59CD8}" dt="2026-07-02T18:22:43.016" v="4725" actId="26606"/>
          <ac:spMkLst>
            <pc:docMk/>
            <pc:sldMk cId="1182682504" sldId="263"/>
            <ac:spMk id="14" creationId="{21C9FE86-FCC3-4A31-AA1C-C882262B7FE7}"/>
          </ac:spMkLst>
        </pc:spChg>
        <pc:spChg chg="add">
          <ac:chgData name="Aliya Razzaq Bi (2525170)" userId="b5d547ae-2f84-4b22-8a1c-b3ee9ed32d02" providerId="ADAL" clId="{3FA47B1D-CCC1-4A2E-8788-622E30B59CD8}" dt="2026-07-02T18:22:43.016" v="4725" actId="26606"/>
          <ac:spMkLst>
            <pc:docMk/>
            <pc:sldMk cId="1182682504" sldId="263"/>
            <ac:spMk id="16" creationId="{7D96243B-ECED-4B71-8E06-AE9A285EAD20}"/>
          </ac:spMkLst>
        </pc:spChg>
        <pc:spChg chg="add mod">
          <ac:chgData name="Aliya Razzaq Bi (2525170)" userId="b5d547ae-2f84-4b22-8a1c-b3ee9ed32d02" providerId="ADAL" clId="{3FA47B1D-CCC1-4A2E-8788-622E30B59CD8}" dt="2026-07-02T18:22:47.956" v="4741" actId="20577"/>
          <ac:spMkLst>
            <pc:docMk/>
            <pc:sldMk cId="1182682504" sldId="263"/>
            <ac:spMk id="17" creationId="{BA779D36-B05E-8170-8541-D84BDDF414ED}"/>
          </ac:spMkLst>
        </pc:spChg>
        <pc:spChg chg="add">
          <ac:chgData name="Aliya Razzaq Bi (2525170)" userId="b5d547ae-2f84-4b22-8a1c-b3ee9ed32d02" providerId="ADAL" clId="{3FA47B1D-CCC1-4A2E-8788-622E30B59CD8}" dt="2026-07-02T18:22:43.016" v="4725" actId="26606"/>
          <ac:spMkLst>
            <pc:docMk/>
            <pc:sldMk cId="1182682504" sldId="263"/>
            <ac:spMk id="18" creationId="{A09989E4-EFDC-4A90-A633-E0525FB4139E}"/>
          </ac:spMkLst>
        </pc:spChg>
      </pc:sldChg>
      <pc:sldChg chg="addSp delSp modSp add del mod setBg">
        <pc:chgData name="Aliya Razzaq Bi (2525170)" userId="b5d547ae-2f84-4b22-8a1c-b3ee9ed32d02" providerId="ADAL" clId="{3FA47B1D-CCC1-4A2E-8788-622E30B59CD8}" dt="2026-07-07T14:07:39.677" v="5833" actId="255"/>
        <pc:sldMkLst>
          <pc:docMk/>
          <pc:sldMk cId="560219058" sldId="264"/>
        </pc:sldMkLst>
        <pc:spChg chg="mod">
          <ac:chgData name="Aliya Razzaq Bi (2525170)" userId="b5d547ae-2f84-4b22-8a1c-b3ee9ed32d02" providerId="ADAL" clId="{3FA47B1D-CCC1-4A2E-8788-622E30B59CD8}" dt="2026-07-02T18:19:58.039" v="4708" actId="26606"/>
          <ac:spMkLst>
            <pc:docMk/>
            <pc:sldMk cId="560219058" sldId="264"/>
            <ac:spMk id="2" creationId="{F216DB57-2F46-3FBF-BC54-160B6536C983}"/>
          </ac:spMkLst>
        </pc:spChg>
        <pc:spChg chg="mod ord">
          <ac:chgData name="Aliya Razzaq Bi (2525170)" userId="b5d547ae-2f84-4b22-8a1c-b3ee9ed32d02" providerId="ADAL" clId="{3FA47B1D-CCC1-4A2E-8788-622E30B59CD8}" dt="2026-07-07T14:07:39.677" v="5833" actId="255"/>
          <ac:spMkLst>
            <pc:docMk/>
            <pc:sldMk cId="560219058" sldId="264"/>
            <ac:spMk id="3" creationId="{16BF0E2F-F8CB-81F2-680C-D09598737AEA}"/>
          </ac:spMkLst>
        </pc:spChg>
        <pc:spChg chg="add">
          <ac:chgData name="Aliya Razzaq Bi (2525170)" userId="b5d547ae-2f84-4b22-8a1c-b3ee9ed32d02" providerId="ADAL" clId="{3FA47B1D-CCC1-4A2E-8788-622E30B59CD8}" dt="2026-07-02T18:19:58.039" v="4708" actId="26606"/>
          <ac:spMkLst>
            <pc:docMk/>
            <pc:sldMk cId="560219058" sldId="264"/>
            <ac:spMk id="23" creationId="{79BB35BC-D5C2-4C8B-A22A-A71E6191913B}"/>
          </ac:spMkLst>
        </pc:spChg>
        <pc:picChg chg="add mod">
          <ac:chgData name="Aliya Razzaq Bi (2525170)" userId="b5d547ae-2f84-4b22-8a1c-b3ee9ed32d02" providerId="ADAL" clId="{3FA47B1D-CCC1-4A2E-8788-622E30B59CD8}" dt="2026-07-02T18:19:58.039" v="4708" actId="26606"/>
          <ac:picMkLst>
            <pc:docMk/>
            <pc:sldMk cId="560219058" sldId="264"/>
            <ac:picMk id="18" creationId="{FDB3994F-7DF5-E821-6721-6EB31710C557}"/>
          </ac:picMkLst>
        </pc:picChg>
      </pc:sldChg>
      <pc:sldChg chg="addSp modSp new mod">
        <pc:chgData name="Aliya Razzaq Bi (2525170)" userId="b5d547ae-2f84-4b22-8a1c-b3ee9ed32d02" providerId="ADAL" clId="{3FA47B1D-CCC1-4A2E-8788-622E30B59CD8}" dt="2026-07-12T18:10:45.547" v="5857" actId="14100"/>
        <pc:sldMkLst>
          <pc:docMk/>
          <pc:sldMk cId="3932535535" sldId="267"/>
        </pc:sldMkLst>
        <pc:spChg chg="mod">
          <ac:chgData name="Aliya Razzaq Bi (2525170)" userId="b5d547ae-2f84-4b22-8a1c-b3ee9ed32d02" providerId="ADAL" clId="{3FA47B1D-CCC1-4A2E-8788-622E30B59CD8}" dt="2026-07-04T22:06:16.485" v="5644" actId="20577"/>
          <ac:spMkLst>
            <pc:docMk/>
            <pc:sldMk cId="3932535535" sldId="267"/>
            <ac:spMk id="2" creationId="{E3342046-ADB1-E3C5-1271-FD77705A4114}"/>
          </ac:spMkLst>
        </pc:spChg>
        <pc:spChg chg="mod">
          <ac:chgData name="Aliya Razzaq Bi (2525170)" userId="b5d547ae-2f84-4b22-8a1c-b3ee9ed32d02" providerId="ADAL" clId="{3FA47B1D-CCC1-4A2E-8788-622E30B59CD8}" dt="2026-07-12T18:09:49.613" v="5849" actId="14100"/>
          <ac:spMkLst>
            <pc:docMk/>
            <pc:sldMk cId="3932535535" sldId="267"/>
            <ac:spMk id="4" creationId="{3D2256DB-A1CC-CC28-2483-5818B20D6E4E}"/>
          </ac:spMkLst>
        </pc:spChg>
        <pc:spChg chg="add mod">
          <ac:chgData name="Aliya Razzaq Bi (2525170)" userId="b5d547ae-2f84-4b22-8a1c-b3ee9ed32d02" providerId="ADAL" clId="{3FA47B1D-CCC1-4A2E-8788-622E30B59CD8}" dt="2026-07-12T18:10:45.547" v="5857" actId="14100"/>
          <ac:spMkLst>
            <pc:docMk/>
            <pc:sldMk cId="3932535535" sldId="267"/>
            <ac:spMk id="6" creationId="{4015C088-FE19-B639-AF61-DE0F29F71BDA}"/>
          </ac:spMkLst>
        </pc:spChg>
      </pc:sldChg>
      <pc:sldChg chg="addSp modSp new mod setBg">
        <pc:chgData name="Aliya Razzaq Bi (2525170)" userId="b5d547ae-2f84-4b22-8a1c-b3ee9ed32d02" providerId="ADAL" clId="{3FA47B1D-CCC1-4A2E-8788-622E30B59CD8}" dt="2026-07-02T18:22:09.615" v="4721" actId="26606"/>
        <pc:sldMkLst>
          <pc:docMk/>
          <pc:sldMk cId="1831933940" sldId="269"/>
        </pc:sldMkLst>
        <pc:spChg chg="mod">
          <ac:chgData name="Aliya Razzaq Bi (2525170)" userId="b5d547ae-2f84-4b22-8a1c-b3ee9ed32d02" providerId="ADAL" clId="{3FA47B1D-CCC1-4A2E-8788-622E30B59CD8}" dt="2026-07-02T18:22:09.615" v="4721" actId="26606"/>
          <ac:spMkLst>
            <pc:docMk/>
            <pc:sldMk cId="1831933940" sldId="269"/>
            <ac:spMk id="2" creationId="{D43A1ECD-388D-5878-66CA-BCE6AB0A0A57}"/>
          </ac:spMkLst>
        </pc:spChg>
        <pc:spChg chg="add">
          <ac:chgData name="Aliya Razzaq Bi (2525170)" userId="b5d547ae-2f84-4b22-8a1c-b3ee9ed32d02" providerId="ADAL" clId="{3FA47B1D-CCC1-4A2E-8788-622E30B59CD8}" dt="2026-07-02T18:22:09.615" v="4721" actId="26606"/>
          <ac:spMkLst>
            <pc:docMk/>
            <pc:sldMk cId="1831933940" sldId="269"/>
            <ac:spMk id="8" creationId="{DEE2AD96-B495-4E06-9291-B71706F728CB}"/>
          </ac:spMkLst>
        </pc:spChg>
        <pc:spChg chg="add">
          <ac:chgData name="Aliya Razzaq Bi (2525170)" userId="b5d547ae-2f84-4b22-8a1c-b3ee9ed32d02" providerId="ADAL" clId="{3FA47B1D-CCC1-4A2E-8788-622E30B59CD8}" dt="2026-07-02T18:22:09.615" v="4721" actId="26606"/>
          <ac:spMkLst>
            <pc:docMk/>
            <pc:sldMk cId="1831933940" sldId="269"/>
            <ac:spMk id="10" creationId="{53CF6D67-C5A8-4ADD-9E8E-1E38CA1D3166}"/>
          </ac:spMkLst>
        </pc:spChg>
        <pc:spChg chg="add">
          <ac:chgData name="Aliya Razzaq Bi (2525170)" userId="b5d547ae-2f84-4b22-8a1c-b3ee9ed32d02" providerId="ADAL" clId="{3FA47B1D-CCC1-4A2E-8788-622E30B59CD8}" dt="2026-07-02T18:22:09.615" v="4721" actId="26606"/>
          <ac:spMkLst>
            <pc:docMk/>
            <pc:sldMk cId="1831933940" sldId="269"/>
            <ac:spMk id="12" creationId="{86909FA0-B515-4681-B7A8-FA281D133B94}"/>
          </ac:spMkLst>
        </pc:spChg>
        <pc:spChg chg="add">
          <ac:chgData name="Aliya Razzaq Bi (2525170)" userId="b5d547ae-2f84-4b22-8a1c-b3ee9ed32d02" providerId="ADAL" clId="{3FA47B1D-CCC1-4A2E-8788-622E30B59CD8}" dt="2026-07-02T18:22:09.615" v="4721" actId="26606"/>
          <ac:spMkLst>
            <pc:docMk/>
            <pc:sldMk cId="1831933940" sldId="269"/>
            <ac:spMk id="14" creationId="{21C9FE86-FCC3-4A31-AA1C-C882262B7FE7}"/>
          </ac:spMkLst>
        </pc:spChg>
        <pc:spChg chg="add">
          <ac:chgData name="Aliya Razzaq Bi (2525170)" userId="b5d547ae-2f84-4b22-8a1c-b3ee9ed32d02" providerId="ADAL" clId="{3FA47B1D-CCC1-4A2E-8788-622E30B59CD8}" dt="2026-07-02T18:22:09.615" v="4721" actId="26606"/>
          <ac:spMkLst>
            <pc:docMk/>
            <pc:sldMk cId="1831933940" sldId="269"/>
            <ac:spMk id="16" creationId="{7D96243B-ECED-4B71-8E06-AE9A285EAD20}"/>
          </ac:spMkLst>
        </pc:spChg>
        <pc:spChg chg="add">
          <ac:chgData name="Aliya Razzaq Bi (2525170)" userId="b5d547ae-2f84-4b22-8a1c-b3ee9ed32d02" providerId="ADAL" clId="{3FA47B1D-CCC1-4A2E-8788-622E30B59CD8}" dt="2026-07-02T18:22:09.615" v="4721" actId="26606"/>
          <ac:spMkLst>
            <pc:docMk/>
            <pc:sldMk cId="1831933940" sldId="269"/>
            <ac:spMk id="18" creationId="{A09989E4-EFDC-4A90-A633-E0525FB4139E}"/>
          </ac:spMkLst>
        </pc:spChg>
      </pc:sldChg>
      <pc:sldChg chg="modSp new mod">
        <pc:chgData name="Aliya Razzaq Bi (2525170)" userId="b5d547ae-2f84-4b22-8a1c-b3ee9ed32d02" providerId="ADAL" clId="{3FA47B1D-CCC1-4A2E-8788-622E30B59CD8}" dt="2026-07-01T08:38:04.902" v="1123" actId="20577"/>
        <pc:sldMkLst>
          <pc:docMk/>
          <pc:sldMk cId="4138167333" sldId="272"/>
        </pc:sldMkLst>
        <pc:spChg chg="mod">
          <ac:chgData name="Aliya Razzaq Bi (2525170)" userId="b5d547ae-2f84-4b22-8a1c-b3ee9ed32d02" providerId="ADAL" clId="{3FA47B1D-CCC1-4A2E-8788-622E30B59CD8}" dt="2026-07-01T08:38:04.902" v="1123" actId="20577"/>
          <ac:spMkLst>
            <pc:docMk/>
            <pc:sldMk cId="4138167333" sldId="272"/>
            <ac:spMk id="2" creationId="{8F301CBB-A643-20A1-C47F-CB0063262FDB}"/>
          </ac:spMkLst>
        </pc:spChg>
      </pc:sldChg>
      <pc:sldChg chg="addSp modSp new add del mod setBg">
        <pc:chgData name="Aliya Razzaq Bi (2525170)" userId="b5d547ae-2f84-4b22-8a1c-b3ee9ed32d02" providerId="ADAL" clId="{3FA47B1D-CCC1-4A2E-8788-622E30B59CD8}" dt="2026-07-04T22:02:20.514" v="5640" actId="21"/>
        <pc:sldMkLst>
          <pc:docMk/>
          <pc:sldMk cId="620707298" sldId="273"/>
        </pc:sldMkLst>
        <pc:spChg chg="mod">
          <ac:chgData name="Aliya Razzaq Bi (2525170)" userId="b5d547ae-2f84-4b22-8a1c-b3ee9ed32d02" providerId="ADAL" clId="{3FA47B1D-CCC1-4A2E-8788-622E30B59CD8}" dt="2026-07-02T18:21:22.104" v="4716" actId="26606"/>
          <ac:spMkLst>
            <pc:docMk/>
            <pc:sldMk cId="620707298" sldId="273"/>
            <ac:spMk id="2" creationId="{FC5E717F-C88A-C572-0AFE-9DAA368926E8}"/>
          </ac:spMkLst>
        </pc:spChg>
      </pc:sldChg>
      <pc:sldChg chg="modSp mod">
        <pc:chgData name="Aliya Razzaq Bi (2525170)" userId="b5d547ae-2f84-4b22-8a1c-b3ee9ed32d02" providerId="ADAL" clId="{3FA47B1D-CCC1-4A2E-8788-622E30B59CD8}" dt="2026-07-12T18:16:27.973" v="5911" actId="20577"/>
        <pc:sldMkLst>
          <pc:docMk/>
          <pc:sldMk cId="3655790372" sldId="282"/>
        </pc:sldMkLst>
        <pc:spChg chg="mod">
          <ac:chgData name="Aliya Razzaq Bi (2525170)" userId="b5d547ae-2f84-4b22-8a1c-b3ee9ed32d02" providerId="ADAL" clId="{3FA47B1D-CCC1-4A2E-8788-622E30B59CD8}" dt="2026-07-12T17:56:15.503" v="5835" actId="20577"/>
          <ac:spMkLst>
            <pc:docMk/>
            <pc:sldMk cId="3655790372" sldId="282"/>
            <ac:spMk id="23" creationId="{B027150D-A1BF-7660-D8E5-43315828FEAB}"/>
          </ac:spMkLst>
        </pc:spChg>
        <pc:graphicFrameChg chg="modGraphic">
          <ac:chgData name="Aliya Razzaq Bi (2525170)" userId="b5d547ae-2f84-4b22-8a1c-b3ee9ed32d02" providerId="ADAL" clId="{3FA47B1D-CCC1-4A2E-8788-622E30B59CD8}" dt="2026-07-12T18:16:27.973" v="5911" actId="20577"/>
          <ac:graphicFrameMkLst>
            <pc:docMk/>
            <pc:sldMk cId="3655790372" sldId="282"/>
            <ac:graphicFrameMk id="19" creationId="{D5948337-0070-D26C-8D2D-6540BE292FED}"/>
          </ac:graphicFrameMkLst>
        </pc:graphicFrameChg>
      </pc:sldChg>
    </pc:docChg>
  </pc:docChgLst>
  <pc:docChgLst>
    <pc:chgData name="Amina Darr (2522455)" userId="S::2522455@student.uwtsd.ac.uk::e2fa45b3-b724-415f-be20-395fb159a368" providerId="AD" clId="Web-{0A4C80D8-893F-6ADD-E5F5-FE6CE1D3B550}"/>
    <pc:docChg chg="modSld">
      <pc:chgData name="Amina Darr (2522455)" userId="S::2522455@student.uwtsd.ac.uk::e2fa45b3-b724-415f-be20-395fb159a368" providerId="AD" clId="Web-{0A4C80D8-893F-6ADD-E5F5-FE6CE1D3B550}" dt="2026-07-01T10:40:14.372" v="88" actId="20577"/>
      <pc:docMkLst>
        <pc:docMk/>
      </pc:docMkLst>
      <pc:sldChg chg="modSp">
        <pc:chgData name="Amina Darr (2522455)" userId="S::2522455@student.uwtsd.ac.uk::e2fa45b3-b724-415f-be20-395fb159a368" providerId="AD" clId="Web-{0A4C80D8-893F-6ADD-E5F5-FE6CE1D3B550}" dt="2026-07-01T10:39:05.354" v="81" actId="20577"/>
        <pc:sldMkLst>
          <pc:docMk/>
          <pc:sldMk cId="692415438" sldId="258"/>
        </pc:sldMkLst>
      </pc:sldChg>
    </pc:docChg>
  </pc:docChgLst>
  <pc:docChgLst>
    <pc:chgData name="Amina Darr (2522455)" userId="S::2522455@student.uwtsd.ac.uk::e2fa45b3-b724-415f-be20-395fb159a368" providerId="AD" clId="Web-{C95AB956-90BD-5A3E-2DEF-E561F99CDD16}"/>
    <pc:docChg chg="addSld delSld">
      <pc:chgData name="Amina Darr (2522455)" userId="S::2522455@student.uwtsd.ac.uk::e2fa45b3-b724-415f-be20-395fb159a368" providerId="AD" clId="Web-{C95AB956-90BD-5A3E-2DEF-E561F99CDD16}" dt="2026-07-08T12:28:54.351" v="10"/>
      <pc:docMkLst>
        <pc:docMk/>
      </pc:docMkLst>
    </pc:docChg>
  </pc:docChgLst>
  <pc:docChgLst>
    <pc:chgData name="Chizoba Onyenege (2520246)" userId="S::2520246@student.uwtsd.ac.uk::0ace9362-7af7-4e00-92c1-9b5682e4f227" providerId="AD" clId="Web-{E00B7CEA-B1F1-9FE7-4D04-6618F6C8CCE1}"/>
    <pc:docChg chg="modSld sldOrd">
      <pc:chgData name="Chizoba Onyenege (2520246)" userId="S::2520246@student.uwtsd.ac.uk::0ace9362-7af7-4e00-92c1-9b5682e4f227" providerId="AD" clId="Web-{E00B7CEA-B1F1-9FE7-4D04-6618F6C8CCE1}" dt="2026-07-08T08:51:46.180" v="11"/>
      <pc:docMkLst>
        <pc:docMk/>
      </pc:docMkLst>
      <pc:sldChg chg="addSp delSp modSp">
        <pc:chgData name="Chizoba Onyenege (2520246)" userId="S::2520246@student.uwtsd.ac.uk::0ace9362-7af7-4e00-92c1-9b5682e4f227" providerId="AD" clId="Web-{E00B7CEA-B1F1-9FE7-4D04-6618F6C8CCE1}" dt="2026-07-08T08:51:46.180" v="11"/>
        <pc:sldMkLst>
          <pc:docMk/>
          <pc:sldMk cId="826774482" sldId="261"/>
        </pc:sldMkLst>
      </pc:sldChg>
    </pc:docChg>
  </pc:docChgLst>
  <pc:docChgLst>
    <pc:chgData name="Chizoba Onyenege (2520246)" userId="0ace9362-7af7-4e00-92c1-9b5682e4f227" providerId="ADAL" clId="{A62C00B7-7CAF-4F1B-8C5B-4FF4F17E49ED}"/>
    <pc:docChg chg="undo custSel addSld delSld modSld sldOrd">
      <pc:chgData name="Chizoba Onyenege (2520246)" userId="0ace9362-7af7-4e00-92c1-9b5682e4f227" providerId="ADAL" clId="{A62C00B7-7CAF-4F1B-8C5B-4FF4F17E49ED}" dt="2026-07-08T10:56:00.495" v="265"/>
      <pc:docMkLst>
        <pc:docMk/>
      </pc:docMkLst>
      <pc:sldChg chg="addSp delSp modSp mod ord">
        <pc:chgData name="Chizoba Onyenege (2520246)" userId="0ace9362-7af7-4e00-92c1-9b5682e4f227" providerId="ADAL" clId="{A62C00B7-7CAF-4F1B-8C5B-4FF4F17E49ED}" dt="2026-07-08T10:20:37.031" v="259" actId="1076"/>
        <pc:sldMkLst>
          <pc:docMk/>
          <pc:sldMk cId="692415438" sldId="258"/>
        </pc:sldMkLst>
        <pc:spChg chg="mod">
          <ac:chgData name="Chizoba Onyenege (2520246)" userId="0ace9362-7af7-4e00-92c1-9b5682e4f227" providerId="ADAL" clId="{A62C00B7-7CAF-4F1B-8C5B-4FF4F17E49ED}" dt="2026-07-08T10:17:42.432" v="231" actId="1076"/>
          <ac:spMkLst>
            <pc:docMk/>
            <pc:sldMk cId="692415438" sldId="258"/>
            <ac:spMk id="2" creationId="{04EAB2AC-581B-E482-7B3E-F37ADD738267}"/>
          </ac:spMkLst>
        </pc:spChg>
        <pc:spChg chg="add mod">
          <ac:chgData name="Chizoba Onyenege (2520246)" userId="0ace9362-7af7-4e00-92c1-9b5682e4f227" providerId="ADAL" clId="{A62C00B7-7CAF-4F1B-8C5B-4FF4F17E49ED}" dt="2026-07-08T10:18:16.043" v="239" actId="1076"/>
          <ac:spMkLst>
            <pc:docMk/>
            <pc:sldMk cId="692415438" sldId="258"/>
            <ac:spMk id="7" creationId="{9F4F9E9C-B1AA-78DA-EBA7-97855924649B}"/>
          </ac:spMkLst>
        </pc:spChg>
        <pc:spChg chg="add del">
          <ac:chgData name="Chizoba Onyenege (2520246)" userId="0ace9362-7af7-4e00-92c1-9b5682e4f227" providerId="ADAL" clId="{A62C00B7-7CAF-4F1B-8C5B-4FF4F17E49ED}" dt="2026-07-08T08:39:36.926" v="11" actId="26606"/>
          <ac:spMkLst>
            <pc:docMk/>
            <pc:sldMk cId="692415438" sldId="258"/>
            <ac:spMk id="8" creationId="{DEE2AD96-B495-4E06-9291-B71706F728CB}"/>
          </ac:spMkLst>
        </pc:spChg>
        <pc:spChg chg="del">
          <ac:chgData name="Chizoba Onyenege (2520246)" userId="0ace9362-7af7-4e00-92c1-9b5682e4f227" providerId="ADAL" clId="{A62C00B7-7CAF-4F1B-8C5B-4FF4F17E49ED}" dt="2026-07-08T08:39:30.444" v="10" actId="26606"/>
          <ac:spMkLst>
            <pc:docMk/>
            <pc:sldMk cId="692415438" sldId="258"/>
            <ac:spMk id="10" creationId="{53CF6D67-C5A8-4ADD-9E8E-1E38CA1D3166}"/>
          </ac:spMkLst>
        </pc:spChg>
        <pc:spChg chg="add del">
          <ac:chgData name="Chizoba Onyenege (2520246)" userId="0ace9362-7af7-4e00-92c1-9b5682e4f227" providerId="ADAL" clId="{A62C00B7-7CAF-4F1B-8C5B-4FF4F17E49ED}" dt="2026-07-08T08:39:36.926" v="11" actId="26606"/>
          <ac:spMkLst>
            <pc:docMk/>
            <pc:sldMk cId="692415438" sldId="258"/>
            <ac:spMk id="12" creationId="{86909FA0-B515-4681-B7A8-FA281D133B94}"/>
          </ac:spMkLst>
        </pc:spChg>
        <pc:spChg chg="add del">
          <ac:chgData name="Chizoba Onyenege (2520246)" userId="0ace9362-7af7-4e00-92c1-9b5682e4f227" providerId="ADAL" clId="{A62C00B7-7CAF-4F1B-8C5B-4FF4F17E49ED}" dt="2026-07-08T08:39:36.926" v="11" actId="26606"/>
          <ac:spMkLst>
            <pc:docMk/>
            <pc:sldMk cId="692415438" sldId="258"/>
            <ac:spMk id="14" creationId="{21C9FE86-FCC3-4A31-AA1C-C882262B7FE7}"/>
          </ac:spMkLst>
        </pc:spChg>
        <pc:spChg chg="add">
          <ac:chgData name="Chizoba Onyenege (2520246)" userId="0ace9362-7af7-4e00-92c1-9b5682e4f227" providerId="ADAL" clId="{A62C00B7-7CAF-4F1B-8C5B-4FF4F17E49ED}" dt="2026-07-08T08:39:36.926" v="11" actId="26606"/>
          <ac:spMkLst>
            <pc:docMk/>
            <pc:sldMk cId="692415438" sldId="258"/>
            <ac:spMk id="16" creationId="{7D96243B-ECED-4B71-8E06-AE9A285EAD20}"/>
          </ac:spMkLst>
        </pc:spChg>
        <pc:spChg chg="add del">
          <ac:chgData name="Chizoba Onyenege (2520246)" userId="0ace9362-7af7-4e00-92c1-9b5682e4f227" providerId="ADAL" clId="{A62C00B7-7CAF-4F1B-8C5B-4FF4F17E49ED}" dt="2026-07-08T08:39:36.926" v="11" actId="26606"/>
          <ac:spMkLst>
            <pc:docMk/>
            <pc:sldMk cId="692415438" sldId="258"/>
            <ac:spMk id="18" creationId="{A09989E4-EFDC-4A90-A633-E0525FB4139E}"/>
          </ac:spMkLst>
        </pc:spChg>
      </pc:sldChg>
      <pc:sldChg chg="addSp delSp modSp mod">
        <pc:chgData name="Chizoba Onyenege (2520246)" userId="0ace9362-7af7-4e00-92c1-9b5682e4f227" providerId="ADAL" clId="{A62C00B7-7CAF-4F1B-8C5B-4FF4F17E49ED}" dt="2026-07-08T09:10:52.690" v="103" actId="14100"/>
        <pc:sldMkLst>
          <pc:docMk/>
          <pc:sldMk cId="826774482" sldId="261"/>
        </pc:sldMkLst>
        <pc:spChg chg="mod">
          <ac:chgData name="Chizoba Onyenege (2520246)" userId="0ace9362-7af7-4e00-92c1-9b5682e4f227" providerId="ADAL" clId="{A62C00B7-7CAF-4F1B-8C5B-4FF4F17E49ED}" dt="2026-07-08T09:06:32.318" v="52" actId="1076"/>
          <ac:spMkLst>
            <pc:docMk/>
            <pc:sldMk cId="826774482" sldId="261"/>
            <ac:spMk id="2" creationId="{EDEECCD0-FD63-F672-44E9-77C417CCB897}"/>
          </ac:spMkLst>
        </pc:spChg>
        <pc:picChg chg="add mod">
          <ac:chgData name="Chizoba Onyenege (2520246)" userId="0ace9362-7af7-4e00-92c1-9b5682e4f227" providerId="ADAL" clId="{A62C00B7-7CAF-4F1B-8C5B-4FF4F17E49ED}" dt="2026-07-08T09:09:40.262" v="76" actId="1076"/>
          <ac:picMkLst>
            <pc:docMk/>
            <pc:sldMk cId="826774482" sldId="261"/>
            <ac:picMk id="9" creationId="{15141AA6-B6FF-9323-0A7C-FFDB64747ABC}"/>
          </ac:picMkLst>
        </pc:picChg>
        <pc:picChg chg="add mod">
          <ac:chgData name="Chizoba Onyenege (2520246)" userId="0ace9362-7af7-4e00-92c1-9b5682e4f227" providerId="ADAL" clId="{A62C00B7-7CAF-4F1B-8C5B-4FF4F17E49ED}" dt="2026-07-08T09:10:01.814" v="84" actId="1076"/>
          <ac:picMkLst>
            <pc:docMk/>
            <pc:sldMk cId="826774482" sldId="261"/>
            <ac:picMk id="12" creationId="{62FF7C35-5557-5619-AE82-BF250749C620}"/>
          </ac:picMkLst>
        </pc:picChg>
        <pc:picChg chg="add mod">
          <ac:chgData name="Chizoba Onyenege (2520246)" userId="0ace9362-7af7-4e00-92c1-9b5682e4f227" providerId="ADAL" clId="{A62C00B7-7CAF-4F1B-8C5B-4FF4F17E49ED}" dt="2026-07-08T09:10:44.256" v="100" actId="14100"/>
          <ac:picMkLst>
            <pc:docMk/>
            <pc:sldMk cId="826774482" sldId="261"/>
            <ac:picMk id="16" creationId="{CA7D6BD2-936D-14A4-2190-01D5327B7680}"/>
          </ac:picMkLst>
        </pc:picChg>
        <pc:picChg chg="add mod">
          <ac:chgData name="Chizoba Onyenege (2520246)" userId="0ace9362-7af7-4e00-92c1-9b5682e4f227" providerId="ADAL" clId="{A62C00B7-7CAF-4F1B-8C5B-4FF4F17E49ED}" dt="2026-07-08T09:10:14.150" v="89" actId="14100"/>
          <ac:picMkLst>
            <pc:docMk/>
            <pc:sldMk cId="826774482" sldId="261"/>
            <ac:picMk id="20" creationId="{3D3CC776-975C-25DC-BBD3-16C88C5F6D8D}"/>
          </ac:picMkLst>
        </pc:picChg>
        <pc:picChg chg="add mod">
          <ac:chgData name="Chizoba Onyenege (2520246)" userId="0ace9362-7af7-4e00-92c1-9b5682e4f227" providerId="ADAL" clId="{A62C00B7-7CAF-4F1B-8C5B-4FF4F17E49ED}" dt="2026-07-08T09:10:16.961" v="90" actId="1076"/>
          <ac:picMkLst>
            <pc:docMk/>
            <pc:sldMk cId="826774482" sldId="261"/>
            <ac:picMk id="23" creationId="{20741654-C1B8-8CB7-060C-0C78451A0E31}"/>
          </ac:picMkLst>
        </pc:picChg>
        <pc:picChg chg="add mod">
          <ac:chgData name="Chizoba Onyenege (2520246)" userId="0ace9362-7af7-4e00-92c1-9b5682e4f227" providerId="ADAL" clId="{A62C00B7-7CAF-4F1B-8C5B-4FF4F17E49ED}" dt="2026-07-08T09:10:30.511" v="96" actId="1076"/>
          <ac:picMkLst>
            <pc:docMk/>
            <pc:sldMk cId="826774482" sldId="261"/>
            <ac:picMk id="25" creationId="{FA390C61-B59A-5D5F-8544-5B12E9A646B8}"/>
          </ac:picMkLst>
        </pc:picChg>
        <pc:picChg chg="add mod">
          <ac:chgData name="Chizoba Onyenege (2520246)" userId="0ace9362-7af7-4e00-92c1-9b5682e4f227" providerId="ADAL" clId="{A62C00B7-7CAF-4F1B-8C5B-4FF4F17E49ED}" dt="2026-07-08T09:10:52.690" v="103" actId="14100"/>
          <ac:picMkLst>
            <pc:docMk/>
            <pc:sldMk cId="826774482" sldId="261"/>
            <ac:picMk id="27" creationId="{DEA11235-027C-58F7-A02C-942CFECA1F6E}"/>
          </ac:picMkLst>
        </pc:picChg>
      </pc:sldChg>
      <pc:sldChg chg="addSp delSp modSp mod ord">
        <pc:chgData name="Chizoba Onyenege (2520246)" userId="0ace9362-7af7-4e00-92c1-9b5682e4f227" providerId="ADAL" clId="{A62C00B7-7CAF-4F1B-8C5B-4FF4F17E49ED}" dt="2026-07-08T10:12:38.293" v="225" actId="1076"/>
        <pc:sldMkLst>
          <pc:docMk/>
          <pc:sldMk cId="3932535535" sldId="267"/>
        </pc:sldMkLst>
        <pc:spChg chg="mod">
          <ac:chgData name="Chizoba Onyenege (2520246)" userId="0ace9362-7af7-4e00-92c1-9b5682e4f227" providerId="ADAL" clId="{A62C00B7-7CAF-4F1B-8C5B-4FF4F17E49ED}" dt="2026-07-08T10:12:38.293" v="225" actId="1076"/>
          <ac:spMkLst>
            <pc:docMk/>
            <pc:sldMk cId="3932535535" sldId="267"/>
            <ac:spMk id="2" creationId="{E3342046-ADB1-E3C5-1271-FD77705A4114}"/>
          </ac:spMkLst>
        </pc:spChg>
        <pc:spChg chg="add mod">
          <ac:chgData name="Chizoba Onyenege (2520246)" userId="0ace9362-7af7-4e00-92c1-9b5682e4f227" providerId="ADAL" clId="{A62C00B7-7CAF-4F1B-8C5B-4FF4F17E49ED}" dt="2026-07-08T10:10:01.662" v="217" actId="20577"/>
          <ac:spMkLst>
            <pc:docMk/>
            <pc:sldMk cId="3932535535" sldId="267"/>
            <ac:spMk id="5" creationId="{67F3BC3F-4C3C-0435-E8A1-97BC35A04B31}"/>
          </ac:spMkLst>
        </pc:spChg>
        <pc:spChg chg="add mod">
          <ac:chgData name="Chizoba Onyenege (2520246)" userId="0ace9362-7af7-4e00-92c1-9b5682e4f227" providerId="ADAL" clId="{A62C00B7-7CAF-4F1B-8C5B-4FF4F17E49ED}" dt="2026-07-08T10:11:13.072" v="220" actId="1076"/>
          <ac:spMkLst>
            <pc:docMk/>
            <pc:sldMk cId="3932535535" sldId="267"/>
            <ac:spMk id="11" creationId="{511618DF-41C3-B1E0-8ED3-AC86B7B2F31D}"/>
          </ac:spMkLst>
        </pc:spChg>
        <pc:picChg chg="add mod">
          <ac:chgData name="Chizoba Onyenege (2520246)" userId="0ace9362-7af7-4e00-92c1-9b5682e4f227" providerId="ADAL" clId="{A62C00B7-7CAF-4F1B-8C5B-4FF4F17E49ED}" dt="2026-07-08T10:11:43.188" v="222" actId="1076"/>
          <ac:picMkLst>
            <pc:docMk/>
            <pc:sldMk cId="3932535535" sldId="267"/>
            <ac:picMk id="15" creationId="{4B8FD57F-D7E0-0882-0ACE-38371D963337}"/>
          </ac:picMkLst>
        </pc:picChg>
      </pc:sldChg>
      <pc:sldChg chg="addSp delSp modSp mod">
        <pc:chgData name="Chizoba Onyenege (2520246)" userId="0ace9362-7af7-4e00-92c1-9b5682e4f227" providerId="ADAL" clId="{A62C00B7-7CAF-4F1B-8C5B-4FF4F17E49ED}" dt="2026-07-08T10:04:49.361" v="179" actId="1076"/>
        <pc:sldMkLst>
          <pc:docMk/>
          <pc:sldMk cId="1831933940" sldId="269"/>
        </pc:sldMkLst>
        <pc:spChg chg="mod">
          <ac:chgData name="Chizoba Onyenege (2520246)" userId="0ace9362-7af7-4e00-92c1-9b5682e4f227" providerId="ADAL" clId="{A62C00B7-7CAF-4F1B-8C5B-4FF4F17E49ED}" dt="2026-07-08T10:02:13.582" v="167" actId="14100"/>
          <ac:spMkLst>
            <pc:docMk/>
            <pc:sldMk cId="1831933940" sldId="269"/>
            <ac:spMk id="2" creationId="{D43A1ECD-388D-5878-66CA-BCE6AB0A0A57}"/>
          </ac:spMkLst>
        </pc:spChg>
        <pc:spChg chg="add mod">
          <ac:chgData name="Chizoba Onyenege (2520246)" userId="0ace9362-7af7-4e00-92c1-9b5682e4f227" providerId="ADAL" clId="{A62C00B7-7CAF-4F1B-8C5B-4FF4F17E49ED}" dt="2026-07-08T10:03:08.058" v="173" actId="1076"/>
          <ac:spMkLst>
            <pc:docMk/>
            <pc:sldMk cId="1831933940" sldId="269"/>
            <ac:spMk id="5" creationId="{EBBD5F37-4AFD-3FB3-4747-928D708CAF1B}"/>
          </ac:spMkLst>
        </pc:spChg>
        <pc:spChg chg="add mod">
          <ac:chgData name="Chizoba Onyenege (2520246)" userId="0ace9362-7af7-4e00-92c1-9b5682e4f227" providerId="ADAL" clId="{A62C00B7-7CAF-4F1B-8C5B-4FF4F17E49ED}" dt="2026-07-08T10:04:49.361" v="179" actId="1076"/>
          <ac:spMkLst>
            <pc:docMk/>
            <pc:sldMk cId="1831933940" sldId="269"/>
            <ac:spMk id="7" creationId="{F350EDA9-756C-9D7A-580E-A503B30B6678}"/>
          </ac:spMkLst>
        </pc:spChg>
        <pc:graphicFrameChg chg="add mod">
          <ac:chgData name="Chizoba Onyenege (2520246)" userId="0ace9362-7af7-4e00-92c1-9b5682e4f227" providerId="ADAL" clId="{A62C00B7-7CAF-4F1B-8C5B-4FF4F17E49ED}" dt="2026-07-08T10:03:14.468" v="174" actId="14100"/>
          <ac:graphicFrameMkLst>
            <pc:docMk/>
            <pc:sldMk cId="1831933940" sldId="269"/>
            <ac:graphicFrameMk id="20" creationId="{544329BD-56A3-3A7E-0DEB-34010B1ED0FD}"/>
          </ac:graphicFrameMkLst>
        </pc:graphicFrameChg>
      </pc:sldChg>
      <pc:sldChg chg="addSp delSp modSp mod ord">
        <pc:chgData name="Chizoba Onyenege (2520246)" userId="0ace9362-7af7-4e00-92c1-9b5682e4f227" providerId="ADAL" clId="{A62C00B7-7CAF-4F1B-8C5B-4FF4F17E49ED}" dt="2026-07-08T10:13:09.332" v="227"/>
        <pc:sldMkLst>
          <pc:docMk/>
          <pc:sldMk cId="4138167333" sldId="272"/>
        </pc:sldMkLst>
        <pc:spChg chg="mod">
          <ac:chgData name="Chizoba Onyenege (2520246)" userId="0ace9362-7af7-4e00-92c1-9b5682e4f227" providerId="ADAL" clId="{A62C00B7-7CAF-4F1B-8C5B-4FF4F17E49ED}" dt="2026-07-08T10:06:26.341" v="185" actId="27636"/>
          <ac:spMkLst>
            <pc:docMk/>
            <pc:sldMk cId="4138167333" sldId="272"/>
            <ac:spMk id="3" creationId="{3FD15CDB-4D07-553C-E537-5A21C6F3E390}"/>
          </ac:spMkLst>
        </pc:spChg>
      </pc:sldChg>
      <pc:sldChg chg="addSp delSp modSp mod">
        <pc:chgData name="Chizoba Onyenege (2520246)" userId="0ace9362-7af7-4e00-92c1-9b5682e4f227" providerId="ADAL" clId="{A62C00B7-7CAF-4F1B-8C5B-4FF4F17E49ED}" dt="2026-07-08T10:01:08.941" v="162" actId="1076"/>
        <pc:sldMkLst>
          <pc:docMk/>
          <pc:sldMk cId="2995195657" sldId="276"/>
        </pc:sldMkLst>
        <pc:spChg chg="mod">
          <ac:chgData name="Chizoba Onyenege (2520246)" userId="0ace9362-7af7-4e00-92c1-9b5682e4f227" providerId="ADAL" clId="{A62C00B7-7CAF-4F1B-8C5B-4FF4F17E49ED}" dt="2026-07-08T09:58:22.269" v="127" actId="1076"/>
          <ac:spMkLst>
            <pc:docMk/>
            <pc:sldMk cId="2995195657" sldId="276"/>
            <ac:spMk id="2" creationId="{AD0BB941-39BB-005D-29DF-66D1B05D1567}"/>
          </ac:spMkLst>
        </pc:spChg>
        <pc:spChg chg="mod">
          <ac:chgData name="Chizoba Onyenege (2520246)" userId="0ace9362-7af7-4e00-92c1-9b5682e4f227" providerId="ADAL" clId="{A62C00B7-7CAF-4F1B-8C5B-4FF4F17E49ED}" dt="2026-07-08T09:59:42.016" v="143" actId="1076"/>
          <ac:spMkLst>
            <pc:docMk/>
            <pc:sldMk cId="2995195657" sldId="276"/>
            <ac:spMk id="5" creationId="{C96FBBEC-29EF-9144-6AD0-7BF5DFE76FDD}"/>
          </ac:spMkLst>
        </pc:spChg>
        <pc:spChg chg="add mod">
          <ac:chgData name="Chizoba Onyenege (2520246)" userId="0ace9362-7af7-4e00-92c1-9b5682e4f227" providerId="ADAL" clId="{A62C00B7-7CAF-4F1B-8C5B-4FF4F17E49ED}" dt="2026-07-08T10:00:47.181" v="157" actId="1076"/>
          <ac:spMkLst>
            <pc:docMk/>
            <pc:sldMk cId="2995195657" sldId="276"/>
            <ac:spMk id="15" creationId="{4773E701-60E1-817D-E5E4-25D0F3835F8D}"/>
          </ac:spMkLst>
        </pc:spChg>
        <pc:picChg chg="mod">
          <ac:chgData name="Chizoba Onyenege (2520246)" userId="0ace9362-7af7-4e00-92c1-9b5682e4f227" providerId="ADAL" clId="{A62C00B7-7CAF-4F1B-8C5B-4FF4F17E49ED}" dt="2026-07-08T09:59:44.508" v="144" actId="1076"/>
          <ac:picMkLst>
            <pc:docMk/>
            <pc:sldMk cId="2995195657" sldId="276"/>
            <ac:picMk id="6" creationId="{7449DE1F-F5A4-6D00-BFA6-CB8B94BA6F1E}"/>
          </ac:picMkLst>
        </pc:picChg>
        <pc:picChg chg="mod">
          <ac:chgData name="Chizoba Onyenege (2520246)" userId="0ace9362-7af7-4e00-92c1-9b5682e4f227" providerId="ADAL" clId="{A62C00B7-7CAF-4F1B-8C5B-4FF4F17E49ED}" dt="2026-07-08T09:59:46.660" v="145" actId="1076"/>
          <ac:picMkLst>
            <pc:docMk/>
            <pc:sldMk cId="2995195657" sldId="276"/>
            <ac:picMk id="7" creationId="{2824E718-30AC-8E96-2A6C-C5796EF914E8}"/>
          </ac:picMkLst>
        </pc:picChg>
        <pc:picChg chg="mod">
          <ac:chgData name="Chizoba Onyenege (2520246)" userId="0ace9362-7af7-4e00-92c1-9b5682e4f227" providerId="ADAL" clId="{A62C00B7-7CAF-4F1B-8C5B-4FF4F17E49ED}" dt="2026-07-08T09:59:50.714" v="146" actId="1076"/>
          <ac:picMkLst>
            <pc:docMk/>
            <pc:sldMk cId="2995195657" sldId="276"/>
            <ac:picMk id="9" creationId="{60C49394-E14F-1CC6-EB53-C574D47EEEC0}"/>
          </ac:picMkLst>
        </pc:picChg>
        <pc:picChg chg="mod">
          <ac:chgData name="Chizoba Onyenege (2520246)" userId="0ace9362-7af7-4e00-92c1-9b5682e4f227" providerId="ADAL" clId="{A62C00B7-7CAF-4F1B-8C5B-4FF4F17E49ED}" dt="2026-07-08T09:59:53.114" v="147" actId="1076"/>
          <ac:picMkLst>
            <pc:docMk/>
            <pc:sldMk cId="2995195657" sldId="276"/>
            <ac:picMk id="11" creationId="{FFBE8457-DA62-4D14-2F3A-8E92A6EDB345}"/>
          </ac:picMkLst>
        </pc:picChg>
        <pc:picChg chg="mod">
          <ac:chgData name="Chizoba Onyenege (2520246)" userId="0ace9362-7af7-4e00-92c1-9b5682e4f227" providerId="ADAL" clId="{A62C00B7-7CAF-4F1B-8C5B-4FF4F17E49ED}" dt="2026-07-08T09:59:58.648" v="150" actId="1076"/>
          <ac:picMkLst>
            <pc:docMk/>
            <pc:sldMk cId="2995195657" sldId="276"/>
            <ac:picMk id="13" creationId="{656EBDD6-35DD-C581-F0B6-F72A1C7ED941}"/>
          </ac:picMkLst>
        </pc:picChg>
      </pc:sldChg>
      <pc:sldChg chg="addSp modSp mod">
        <pc:chgData name="Chizoba Onyenege (2520246)" userId="0ace9362-7af7-4e00-92c1-9b5682e4f227" providerId="ADAL" clId="{A62C00B7-7CAF-4F1B-8C5B-4FF4F17E49ED}" dt="2026-07-08T08:59:52.892" v="42" actId="1076"/>
        <pc:sldMkLst>
          <pc:docMk/>
          <pc:sldMk cId="3401825127" sldId="278"/>
        </pc:sldMkLst>
        <pc:picChg chg="add mod">
          <ac:chgData name="Chizoba Onyenege (2520246)" userId="0ace9362-7af7-4e00-92c1-9b5682e4f227" providerId="ADAL" clId="{A62C00B7-7CAF-4F1B-8C5B-4FF4F17E49ED}" dt="2026-07-08T08:58:26.466" v="33" actId="1076"/>
          <ac:picMkLst>
            <pc:docMk/>
            <pc:sldMk cId="3401825127" sldId="278"/>
            <ac:picMk id="5" creationId="{5B2F85ED-5FC8-6F03-B034-04424F271B4C}"/>
          </ac:picMkLst>
        </pc:picChg>
        <pc:picChg chg="add mod">
          <ac:chgData name="Chizoba Onyenege (2520246)" userId="0ace9362-7af7-4e00-92c1-9b5682e4f227" providerId="ADAL" clId="{A62C00B7-7CAF-4F1B-8C5B-4FF4F17E49ED}" dt="2026-07-08T08:59:52.892" v="42" actId="1076"/>
          <ac:picMkLst>
            <pc:docMk/>
            <pc:sldMk cId="3401825127" sldId="278"/>
            <ac:picMk id="7" creationId="{F9A453D8-1B0F-CD4F-BBEE-885D4FCF4108}"/>
          </ac:picMkLst>
        </pc:picChg>
      </pc:sldChg>
    </pc:docChg>
  </pc:docChgLst>
  <pc:docChgLst>
    <pc:chgData name="Amina Darr (2522455)" userId="e2fa45b3-b724-415f-be20-395fb159a368" providerId="ADAL" clId="{CA203038-D086-4706-9438-B570F1DB485F}"/>
    <pc:docChg chg="undo custSel addSld delSld modSld">
      <pc:chgData name="Amina Darr (2522455)" userId="e2fa45b3-b724-415f-be20-395fb159a368" providerId="ADAL" clId="{CA203038-D086-4706-9438-B570F1DB485F}" dt="2026-07-08T13:01:31.130" v="1590" actId="20577"/>
      <pc:docMkLst>
        <pc:docMk/>
      </pc:docMkLst>
      <pc:sldChg chg="addSp delSp modSp mod">
        <pc:chgData name="Amina Darr (2522455)" userId="e2fa45b3-b724-415f-be20-395fb159a368" providerId="ADAL" clId="{CA203038-D086-4706-9438-B570F1DB485F}" dt="2026-07-08T12:50:32.134" v="1548" actId="1076"/>
        <pc:sldMkLst>
          <pc:docMk/>
          <pc:sldMk cId="692415438" sldId="258"/>
        </pc:sldMkLst>
        <pc:spChg chg="mod">
          <ac:chgData name="Amina Darr (2522455)" userId="e2fa45b3-b724-415f-be20-395fb159a368" providerId="ADAL" clId="{CA203038-D086-4706-9438-B570F1DB485F}" dt="2026-07-07T13:17:54.787" v="283" actId="14100"/>
          <ac:spMkLst>
            <pc:docMk/>
            <pc:sldMk cId="692415438" sldId="258"/>
            <ac:spMk id="2" creationId="{04EAB2AC-581B-E482-7B3E-F37ADD738267}"/>
          </ac:spMkLst>
        </pc:spChg>
        <pc:picChg chg="add mod modCrop">
          <ac:chgData name="Amina Darr (2522455)" userId="e2fa45b3-b724-415f-be20-395fb159a368" providerId="ADAL" clId="{CA203038-D086-4706-9438-B570F1DB485F}" dt="2026-07-08T12:50:32.134" v="1548" actId="1076"/>
          <ac:picMkLst>
            <pc:docMk/>
            <pc:sldMk cId="692415438" sldId="258"/>
            <ac:picMk id="4" creationId="{803B82E4-9279-40EA-B4C6-49923BB2AF4B}"/>
          </ac:picMkLst>
        </pc:picChg>
        <pc:picChg chg="add mod modCrop">
          <ac:chgData name="Amina Darr (2522455)" userId="e2fa45b3-b724-415f-be20-395fb159a368" providerId="ADAL" clId="{CA203038-D086-4706-9438-B570F1DB485F}" dt="2026-07-08T12:50:27.554" v="1547" actId="1076"/>
          <ac:picMkLst>
            <pc:docMk/>
            <pc:sldMk cId="692415438" sldId="258"/>
            <ac:picMk id="9" creationId="{B5933FA2-5BE2-F9E3-2214-AD47680ABA16}"/>
          </ac:picMkLst>
        </pc:picChg>
      </pc:sldChg>
      <pc:sldChg chg="addSp delSp modSp mod setBg">
        <pc:chgData name="Amina Darr (2522455)" userId="e2fa45b3-b724-415f-be20-395fb159a368" providerId="ADAL" clId="{CA203038-D086-4706-9438-B570F1DB485F}" dt="2026-07-08T12:56:29.923" v="1565" actId="20577"/>
        <pc:sldMkLst>
          <pc:docMk/>
          <pc:sldMk cId="824663175" sldId="260"/>
        </pc:sldMkLst>
        <pc:spChg chg="mod">
          <ac:chgData name="Amina Darr (2522455)" userId="e2fa45b3-b724-415f-be20-395fb159a368" providerId="ADAL" clId="{CA203038-D086-4706-9438-B570F1DB485F}" dt="2026-07-07T13:19:15.755" v="294" actId="255"/>
          <ac:spMkLst>
            <pc:docMk/>
            <pc:sldMk cId="824663175" sldId="260"/>
            <ac:spMk id="2" creationId="{4AD64835-AF87-1806-CA8D-7E43128E531B}"/>
          </ac:spMkLst>
        </pc:spChg>
        <pc:spChg chg="add del mod">
          <ac:chgData name="Amina Darr (2522455)" userId="e2fa45b3-b724-415f-be20-395fb159a368" providerId="ADAL" clId="{CA203038-D086-4706-9438-B570F1DB485F}" dt="2026-07-08T12:56:29.923" v="1565" actId="20577"/>
          <ac:spMkLst>
            <pc:docMk/>
            <pc:sldMk cId="824663175" sldId="260"/>
            <ac:spMk id="3" creationId="{96E2170B-BE5B-339D-B528-005FF9BB465A}"/>
          </ac:spMkLst>
        </pc:spChg>
        <pc:spChg chg="add">
          <ac:chgData name="Amina Darr (2522455)" userId="e2fa45b3-b724-415f-be20-395fb159a368" providerId="ADAL" clId="{CA203038-D086-4706-9438-B570F1DB485F}" dt="2026-07-07T12:42:48.019" v="136" actId="26606"/>
          <ac:spMkLst>
            <pc:docMk/>
            <pc:sldMk cId="824663175" sldId="260"/>
            <ac:spMk id="8" creationId="{DEE2AD96-B495-4E06-9291-B71706F728CB}"/>
          </ac:spMkLst>
        </pc:spChg>
        <pc:spChg chg="add">
          <ac:chgData name="Amina Darr (2522455)" userId="e2fa45b3-b724-415f-be20-395fb159a368" providerId="ADAL" clId="{CA203038-D086-4706-9438-B570F1DB485F}" dt="2026-07-07T12:42:48.019" v="136" actId="26606"/>
          <ac:spMkLst>
            <pc:docMk/>
            <pc:sldMk cId="824663175" sldId="260"/>
            <ac:spMk id="10" creationId="{53CF6D67-C5A8-4ADD-9E8E-1E38CA1D3166}"/>
          </ac:spMkLst>
        </pc:spChg>
        <pc:spChg chg="add">
          <ac:chgData name="Amina Darr (2522455)" userId="e2fa45b3-b724-415f-be20-395fb159a368" providerId="ADAL" clId="{CA203038-D086-4706-9438-B570F1DB485F}" dt="2026-07-07T12:42:48.019" v="136" actId="26606"/>
          <ac:spMkLst>
            <pc:docMk/>
            <pc:sldMk cId="824663175" sldId="260"/>
            <ac:spMk id="12" creationId="{86909FA0-B515-4681-B7A8-FA281D133B94}"/>
          </ac:spMkLst>
        </pc:spChg>
        <pc:spChg chg="add">
          <ac:chgData name="Amina Darr (2522455)" userId="e2fa45b3-b724-415f-be20-395fb159a368" providerId="ADAL" clId="{CA203038-D086-4706-9438-B570F1DB485F}" dt="2026-07-07T12:42:48.019" v="136" actId="26606"/>
          <ac:spMkLst>
            <pc:docMk/>
            <pc:sldMk cId="824663175" sldId="260"/>
            <ac:spMk id="14" creationId="{21C9FE86-FCC3-4A31-AA1C-C882262B7FE7}"/>
          </ac:spMkLst>
        </pc:spChg>
        <pc:spChg chg="add">
          <ac:chgData name="Amina Darr (2522455)" userId="e2fa45b3-b724-415f-be20-395fb159a368" providerId="ADAL" clId="{CA203038-D086-4706-9438-B570F1DB485F}" dt="2026-07-07T12:42:48.019" v="136" actId="26606"/>
          <ac:spMkLst>
            <pc:docMk/>
            <pc:sldMk cId="824663175" sldId="260"/>
            <ac:spMk id="16" creationId="{7D96243B-ECED-4B71-8E06-AE9A285EAD20}"/>
          </ac:spMkLst>
        </pc:spChg>
        <pc:spChg chg="add">
          <ac:chgData name="Amina Darr (2522455)" userId="e2fa45b3-b724-415f-be20-395fb159a368" providerId="ADAL" clId="{CA203038-D086-4706-9438-B570F1DB485F}" dt="2026-07-07T12:42:48.019" v="136" actId="26606"/>
          <ac:spMkLst>
            <pc:docMk/>
            <pc:sldMk cId="824663175" sldId="260"/>
            <ac:spMk id="18" creationId="{A09989E4-EFDC-4A90-A633-E0525FB4139E}"/>
          </ac:spMkLst>
        </pc:spChg>
      </pc:sldChg>
      <pc:sldChg chg="addSp delSp modSp mod">
        <pc:chgData name="Amina Darr (2522455)" userId="e2fa45b3-b724-415f-be20-395fb159a368" providerId="ADAL" clId="{CA203038-D086-4706-9438-B570F1DB485F}" dt="2026-07-07T13:18:41.296" v="290" actId="1076"/>
        <pc:sldMkLst>
          <pc:docMk/>
          <pc:sldMk cId="826774482" sldId="261"/>
        </pc:sldMkLst>
        <pc:spChg chg="mod">
          <ac:chgData name="Amina Darr (2522455)" userId="e2fa45b3-b724-415f-be20-395fb159a368" providerId="ADAL" clId="{CA203038-D086-4706-9438-B570F1DB485F}" dt="2026-07-07T13:18:41.296" v="290" actId="1076"/>
          <ac:spMkLst>
            <pc:docMk/>
            <pc:sldMk cId="826774482" sldId="261"/>
            <ac:spMk id="2" creationId="{EDEECCD0-FD63-F672-44E9-77C417CCB897}"/>
          </ac:spMkLst>
        </pc:spChg>
        <pc:spChg chg="mod">
          <ac:chgData name="Amina Darr (2522455)" userId="e2fa45b3-b724-415f-be20-395fb159a368" providerId="ADAL" clId="{CA203038-D086-4706-9438-B570F1DB485F}" dt="2026-07-07T13:16:33.604" v="274" actId="26606"/>
          <ac:spMkLst>
            <pc:docMk/>
            <pc:sldMk cId="826774482" sldId="261"/>
            <ac:spMk id="6" creationId="{7E5BF5C5-D8EB-67DC-99E9-1B0F71B0C544}"/>
          </ac:spMkLst>
        </pc:spChg>
        <pc:spChg chg="add del">
          <ac:chgData name="Amina Darr (2522455)" userId="e2fa45b3-b724-415f-be20-395fb159a368" providerId="ADAL" clId="{CA203038-D086-4706-9438-B570F1DB485F}" dt="2026-07-07T13:16:33.604" v="274" actId="26606"/>
          <ac:spMkLst>
            <pc:docMk/>
            <pc:sldMk cId="826774482" sldId="261"/>
            <ac:spMk id="11" creationId="{DEE2AD96-B495-4E06-9291-B71706F728CB}"/>
          </ac:spMkLst>
        </pc:spChg>
        <pc:spChg chg="add del">
          <ac:chgData name="Amina Darr (2522455)" userId="e2fa45b3-b724-415f-be20-395fb159a368" providerId="ADAL" clId="{CA203038-D086-4706-9438-B570F1DB485F}" dt="2026-07-07T13:16:33.604" v="274" actId="26606"/>
          <ac:spMkLst>
            <pc:docMk/>
            <pc:sldMk cId="826774482" sldId="261"/>
            <ac:spMk id="13" creationId="{53CF6D67-C5A8-4ADD-9E8E-1E38CA1D3166}"/>
          </ac:spMkLst>
        </pc:spChg>
        <pc:spChg chg="add del">
          <ac:chgData name="Amina Darr (2522455)" userId="e2fa45b3-b724-415f-be20-395fb159a368" providerId="ADAL" clId="{CA203038-D086-4706-9438-B570F1DB485F}" dt="2026-07-07T13:16:33.604" v="274" actId="26606"/>
          <ac:spMkLst>
            <pc:docMk/>
            <pc:sldMk cId="826774482" sldId="261"/>
            <ac:spMk id="15" creationId="{86909FA0-B515-4681-B7A8-FA281D133B94}"/>
          </ac:spMkLst>
        </pc:spChg>
        <pc:spChg chg="add del">
          <ac:chgData name="Amina Darr (2522455)" userId="e2fa45b3-b724-415f-be20-395fb159a368" providerId="ADAL" clId="{CA203038-D086-4706-9438-B570F1DB485F}" dt="2026-07-07T13:16:33.604" v="274" actId="26606"/>
          <ac:spMkLst>
            <pc:docMk/>
            <pc:sldMk cId="826774482" sldId="261"/>
            <ac:spMk id="17" creationId="{21C9FE86-FCC3-4A31-AA1C-C882262B7FE7}"/>
          </ac:spMkLst>
        </pc:spChg>
        <pc:spChg chg="add del">
          <ac:chgData name="Amina Darr (2522455)" userId="e2fa45b3-b724-415f-be20-395fb159a368" providerId="ADAL" clId="{CA203038-D086-4706-9438-B570F1DB485F}" dt="2026-07-07T13:16:33.604" v="274" actId="26606"/>
          <ac:spMkLst>
            <pc:docMk/>
            <pc:sldMk cId="826774482" sldId="261"/>
            <ac:spMk id="19" creationId="{7D96243B-ECED-4B71-8E06-AE9A285EAD20}"/>
          </ac:spMkLst>
        </pc:spChg>
      </pc:sldChg>
      <pc:sldChg chg="addSp modSp mod setBg">
        <pc:chgData name="Amina Darr (2522455)" userId="e2fa45b3-b724-415f-be20-395fb159a368" providerId="ADAL" clId="{CA203038-D086-4706-9438-B570F1DB485F}" dt="2026-07-07T13:20:43.787" v="312" actId="122"/>
        <pc:sldMkLst>
          <pc:docMk/>
          <pc:sldMk cId="2825528847" sldId="262"/>
        </pc:sldMkLst>
        <pc:spChg chg="mod">
          <ac:chgData name="Amina Darr (2522455)" userId="e2fa45b3-b724-415f-be20-395fb159a368" providerId="ADAL" clId="{CA203038-D086-4706-9438-B570F1DB485F}" dt="2026-07-07T13:20:43.787" v="312" actId="122"/>
          <ac:spMkLst>
            <pc:docMk/>
            <pc:sldMk cId="2825528847" sldId="262"/>
            <ac:spMk id="2" creationId="{747E0ECD-56BA-67B6-385F-E7FD3F79C482}"/>
          </ac:spMkLst>
        </pc:spChg>
        <pc:spChg chg="mod">
          <ac:chgData name="Amina Darr (2522455)" userId="e2fa45b3-b724-415f-be20-395fb159a368" providerId="ADAL" clId="{CA203038-D086-4706-9438-B570F1DB485F}" dt="2026-07-07T13:20:39.459" v="310" actId="26606"/>
          <ac:spMkLst>
            <pc:docMk/>
            <pc:sldMk cId="2825528847" sldId="262"/>
            <ac:spMk id="3" creationId="{28547550-15F9-A61F-4EF6-56245409D8AE}"/>
          </ac:spMkLst>
        </pc:spChg>
        <pc:spChg chg="add">
          <ac:chgData name="Amina Darr (2522455)" userId="e2fa45b3-b724-415f-be20-395fb159a368" providerId="ADAL" clId="{CA203038-D086-4706-9438-B570F1DB485F}" dt="2026-07-07T13:20:39.459" v="310" actId="26606"/>
          <ac:spMkLst>
            <pc:docMk/>
            <pc:sldMk cId="2825528847" sldId="262"/>
            <ac:spMk id="8" creationId="{DEE2AD96-B495-4E06-9291-B71706F728CB}"/>
          </ac:spMkLst>
        </pc:spChg>
        <pc:spChg chg="add">
          <ac:chgData name="Amina Darr (2522455)" userId="e2fa45b3-b724-415f-be20-395fb159a368" providerId="ADAL" clId="{CA203038-D086-4706-9438-B570F1DB485F}" dt="2026-07-07T13:20:39.459" v="310" actId="26606"/>
          <ac:spMkLst>
            <pc:docMk/>
            <pc:sldMk cId="2825528847" sldId="262"/>
            <ac:spMk id="10" creationId="{53CF6D67-C5A8-4ADD-9E8E-1E38CA1D3166}"/>
          </ac:spMkLst>
        </pc:spChg>
        <pc:spChg chg="add">
          <ac:chgData name="Amina Darr (2522455)" userId="e2fa45b3-b724-415f-be20-395fb159a368" providerId="ADAL" clId="{CA203038-D086-4706-9438-B570F1DB485F}" dt="2026-07-07T13:20:39.459" v="310" actId="26606"/>
          <ac:spMkLst>
            <pc:docMk/>
            <pc:sldMk cId="2825528847" sldId="262"/>
            <ac:spMk id="12" creationId="{86909FA0-B515-4681-B7A8-FA281D133B94}"/>
          </ac:spMkLst>
        </pc:spChg>
        <pc:spChg chg="add">
          <ac:chgData name="Amina Darr (2522455)" userId="e2fa45b3-b724-415f-be20-395fb159a368" providerId="ADAL" clId="{CA203038-D086-4706-9438-B570F1DB485F}" dt="2026-07-07T13:20:39.459" v="310" actId="26606"/>
          <ac:spMkLst>
            <pc:docMk/>
            <pc:sldMk cId="2825528847" sldId="262"/>
            <ac:spMk id="14" creationId="{21C9FE86-FCC3-4A31-AA1C-C882262B7FE7}"/>
          </ac:spMkLst>
        </pc:spChg>
        <pc:spChg chg="add">
          <ac:chgData name="Amina Darr (2522455)" userId="e2fa45b3-b724-415f-be20-395fb159a368" providerId="ADAL" clId="{CA203038-D086-4706-9438-B570F1DB485F}" dt="2026-07-07T13:20:39.459" v="310" actId="26606"/>
          <ac:spMkLst>
            <pc:docMk/>
            <pc:sldMk cId="2825528847" sldId="262"/>
            <ac:spMk id="16" creationId="{7D96243B-ECED-4B71-8E06-AE9A285EAD20}"/>
          </ac:spMkLst>
        </pc:spChg>
        <pc:spChg chg="add">
          <ac:chgData name="Amina Darr (2522455)" userId="e2fa45b3-b724-415f-be20-395fb159a368" providerId="ADAL" clId="{CA203038-D086-4706-9438-B570F1DB485F}" dt="2026-07-07T13:20:39.459" v="310" actId="26606"/>
          <ac:spMkLst>
            <pc:docMk/>
            <pc:sldMk cId="2825528847" sldId="262"/>
            <ac:spMk id="18" creationId="{A09989E4-EFDC-4A90-A633-E0525FB4139E}"/>
          </ac:spMkLst>
        </pc:spChg>
      </pc:sldChg>
      <pc:sldChg chg="modSp mod">
        <pc:chgData name="Amina Darr (2522455)" userId="e2fa45b3-b724-415f-be20-395fb159a368" providerId="ADAL" clId="{CA203038-D086-4706-9438-B570F1DB485F}" dt="2026-07-07T13:20:53.490" v="315" actId="122"/>
        <pc:sldMkLst>
          <pc:docMk/>
          <pc:sldMk cId="1182682504" sldId="263"/>
        </pc:sldMkLst>
        <pc:spChg chg="mod">
          <ac:chgData name="Amina Darr (2522455)" userId="e2fa45b3-b724-415f-be20-395fb159a368" providerId="ADAL" clId="{CA203038-D086-4706-9438-B570F1DB485F}" dt="2026-07-07T13:20:53.490" v="315" actId="122"/>
          <ac:spMkLst>
            <pc:docMk/>
            <pc:sldMk cId="1182682504" sldId="263"/>
            <ac:spMk id="2" creationId="{5C6EEE88-3B2C-67A8-8341-3D8F96A5503F}"/>
          </ac:spMkLst>
        </pc:spChg>
      </pc:sldChg>
      <pc:sldChg chg="modSp mod">
        <pc:chgData name="Amina Darr (2522455)" userId="e2fa45b3-b724-415f-be20-395fb159a368" providerId="ADAL" clId="{CA203038-D086-4706-9438-B570F1DB485F}" dt="2026-07-08T12:57:11.221" v="1569" actId="113"/>
        <pc:sldMkLst>
          <pc:docMk/>
          <pc:sldMk cId="560219058" sldId="264"/>
        </pc:sldMkLst>
        <pc:spChg chg="mod">
          <ac:chgData name="Amina Darr (2522455)" userId="e2fa45b3-b724-415f-be20-395fb159a368" providerId="ADAL" clId="{CA203038-D086-4706-9438-B570F1DB485F}" dt="2026-07-08T12:57:11.221" v="1569" actId="113"/>
          <ac:spMkLst>
            <pc:docMk/>
            <pc:sldMk cId="560219058" sldId="264"/>
            <ac:spMk id="3" creationId="{16BF0E2F-F8CB-81F2-680C-D09598737AEA}"/>
          </ac:spMkLst>
        </pc:spChg>
      </pc:sldChg>
      <pc:sldChg chg="addSp modSp mod setBg">
        <pc:chgData name="Amina Darr (2522455)" userId="e2fa45b3-b724-415f-be20-395fb159a368" providerId="ADAL" clId="{CA203038-D086-4706-9438-B570F1DB485F}" dt="2026-07-07T13:19:36.762" v="297" actId="255"/>
        <pc:sldMkLst>
          <pc:docMk/>
          <pc:sldMk cId="3932535535" sldId="267"/>
        </pc:sldMkLst>
        <pc:spChg chg="mod">
          <ac:chgData name="Amina Darr (2522455)" userId="e2fa45b3-b724-415f-be20-395fb159a368" providerId="ADAL" clId="{CA203038-D086-4706-9438-B570F1DB485F}" dt="2026-07-07T13:19:36.762" v="297" actId="255"/>
          <ac:spMkLst>
            <pc:docMk/>
            <pc:sldMk cId="3932535535" sldId="267"/>
            <ac:spMk id="2" creationId="{E3342046-ADB1-E3C5-1271-FD77705A4114}"/>
          </ac:spMkLst>
        </pc:spChg>
        <pc:spChg chg="add">
          <ac:chgData name="Amina Darr (2522455)" userId="e2fa45b3-b724-415f-be20-395fb159a368" providerId="ADAL" clId="{CA203038-D086-4706-9438-B570F1DB485F}" dt="2026-07-07T13:15:54.033" v="270" actId="26606"/>
          <ac:spMkLst>
            <pc:docMk/>
            <pc:sldMk cId="3932535535" sldId="267"/>
            <ac:spMk id="8" creationId="{DEE2AD96-B495-4E06-9291-B71706F728CB}"/>
          </ac:spMkLst>
        </pc:spChg>
        <pc:spChg chg="add">
          <ac:chgData name="Amina Darr (2522455)" userId="e2fa45b3-b724-415f-be20-395fb159a368" providerId="ADAL" clId="{CA203038-D086-4706-9438-B570F1DB485F}" dt="2026-07-07T13:15:54.033" v="270" actId="26606"/>
          <ac:spMkLst>
            <pc:docMk/>
            <pc:sldMk cId="3932535535" sldId="267"/>
            <ac:spMk id="10" creationId="{53CF6D67-C5A8-4ADD-9E8E-1E38CA1D3166}"/>
          </ac:spMkLst>
        </pc:spChg>
        <pc:spChg chg="add">
          <ac:chgData name="Amina Darr (2522455)" userId="e2fa45b3-b724-415f-be20-395fb159a368" providerId="ADAL" clId="{CA203038-D086-4706-9438-B570F1DB485F}" dt="2026-07-07T13:15:54.033" v="270" actId="26606"/>
          <ac:spMkLst>
            <pc:docMk/>
            <pc:sldMk cId="3932535535" sldId="267"/>
            <ac:spMk id="12" creationId="{86909FA0-B515-4681-B7A8-FA281D133B94}"/>
          </ac:spMkLst>
        </pc:spChg>
        <pc:spChg chg="add">
          <ac:chgData name="Amina Darr (2522455)" userId="e2fa45b3-b724-415f-be20-395fb159a368" providerId="ADAL" clId="{CA203038-D086-4706-9438-B570F1DB485F}" dt="2026-07-07T13:15:54.033" v="270" actId="26606"/>
          <ac:spMkLst>
            <pc:docMk/>
            <pc:sldMk cId="3932535535" sldId="267"/>
            <ac:spMk id="14" creationId="{21C9FE86-FCC3-4A31-AA1C-C882262B7FE7}"/>
          </ac:spMkLst>
        </pc:spChg>
        <pc:spChg chg="add">
          <ac:chgData name="Amina Darr (2522455)" userId="e2fa45b3-b724-415f-be20-395fb159a368" providerId="ADAL" clId="{CA203038-D086-4706-9438-B570F1DB485F}" dt="2026-07-07T13:15:54.033" v="270" actId="26606"/>
          <ac:spMkLst>
            <pc:docMk/>
            <pc:sldMk cId="3932535535" sldId="267"/>
            <ac:spMk id="16" creationId="{7D96243B-ECED-4B71-8E06-AE9A285EAD20}"/>
          </ac:spMkLst>
        </pc:spChg>
        <pc:spChg chg="add">
          <ac:chgData name="Amina Darr (2522455)" userId="e2fa45b3-b724-415f-be20-395fb159a368" providerId="ADAL" clId="{CA203038-D086-4706-9438-B570F1DB485F}" dt="2026-07-07T13:15:54.033" v="270" actId="26606"/>
          <ac:spMkLst>
            <pc:docMk/>
            <pc:sldMk cId="3932535535" sldId="267"/>
            <ac:spMk id="18" creationId="{A09989E4-EFDC-4A90-A633-E0525FB4139E}"/>
          </ac:spMkLst>
        </pc:spChg>
      </pc:sldChg>
      <pc:sldChg chg="modSp mod">
        <pc:chgData name="Amina Darr (2522455)" userId="e2fa45b3-b724-415f-be20-395fb159a368" providerId="ADAL" clId="{CA203038-D086-4706-9438-B570F1DB485F}" dt="2026-07-07T13:19:43.711" v="298" actId="255"/>
        <pc:sldMkLst>
          <pc:docMk/>
          <pc:sldMk cId="1831933940" sldId="269"/>
        </pc:sldMkLst>
        <pc:spChg chg="mod">
          <ac:chgData name="Amina Darr (2522455)" userId="e2fa45b3-b724-415f-be20-395fb159a368" providerId="ADAL" clId="{CA203038-D086-4706-9438-B570F1DB485F}" dt="2026-07-07T13:19:43.711" v="298" actId="255"/>
          <ac:spMkLst>
            <pc:docMk/>
            <pc:sldMk cId="1831933940" sldId="269"/>
            <ac:spMk id="2" creationId="{D43A1ECD-388D-5878-66CA-BCE6AB0A0A57}"/>
          </ac:spMkLst>
        </pc:spChg>
      </pc:sldChg>
      <pc:sldChg chg="addSp modSp mod setBg">
        <pc:chgData name="Amina Darr (2522455)" userId="e2fa45b3-b724-415f-be20-395fb159a368" providerId="ADAL" clId="{CA203038-D086-4706-9438-B570F1DB485F}" dt="2026-07-08T12:35:24.384" v="1372" actId="1076"/>
        <pc:sldMkLst>
          <pc:docMk/>
          <pc:sldMk cId="4138167333" sldId="272"/>
        </pc:sldMkLst>
        <pc:spChg chg="mod">
          <ac:chgData name="Amina Darr (2522455)" userId="e2fa45b3-b724-415f-be20-395fb159a368" providerId="ADAL" clId="{CA203038-D086-4706-9438-B570F1DB485F}" dt="2026-07-07T13:20:30.917" v="309" actId="255"/>
          <ac:spMkLst>
            <pc:docMk/>
            <pc:sldMk cId="4138167333" sldId="272"/>
            <ac:spMk id="2" creationId="{8F301CBB-A643-20A1-C47F-CB0063262FDB}"/>
          </ac:spMkLst>
        </pc:spChg>
        <pc:spChg chg="mod">
          <ac:chgData name="Amina Darr (2522455)" userId="e2fa45b3-b724-415f-be20-395fb159a368" providerId="ADAL" clId="{CA203038-D086-4706-9438-B570F1DB485F}" dt="2026-07-08T12:35:24.384" v="1372" actId="1076"/>
          <ac:spMkLst>
            <pc:docMk/>
            <pc:sldMk cId="4138167333" sldId="272"/>
            <ac:spMk id="3" creationId="{3FD15CDB-4D07-553C-E537-5A21C6F3E390}"/>
          </ac:spMkLst>
        </pc:spChg>
        <pc:spChg chg="add">
          <ac:chgData name="Amina Darr (2522455)" userId="e2fa45b3-b724-415f-be20-395fb159a368" providerId="ADAL" clId="{CA203038-D086-4706-9438-B570F1DB485F}" dt="2026-07-07T12:36:50.253" v="116" actId="26606"/>
          <ac:spMkLst>
            <pc:docMk/>
            <pc:sldMk cId="4138167333" sldId="272"/>
            <ac:spMk id="8" creationId="{DEE2AD96-B495-4E06-9291-B71706F728CB}"/>
          </ac:spMkLst>
        </pc:spChg>
        <pc:spChg chg="add">
          <ac:chgData name="Amina Darr (2522455)" userId="e2fa45b3-b724-415f-be20-395fb159a368" providerId="ADAL" clId="{CA203038-D086-4706-9438-B570F1DB485F}" dt="2026-07-07T12:36:50.253" v="116" actId="26606"/>
          <ac:spMkLst>
            <pc:docMk/>
            <pc:sldMk cId="4138167333" sldId="272"/>
            <ac:spMk id="10" creationId="{53CF6D67-C5A8-4ADD-9E8E-1E38CA1D3166}"/>
          </ac:spMkLst>
        </pc:spChg>
        <pc:spChg chg="add">
          <ac:chgData name="Amina Darr (2522455)" userId="e2fa45b3-b724-415f-be20-395fb159a368" providerId="ADAL" clId="{CA203038-D086-4706-9438-B570F1DB485F}" dt="2026-07-07T12:36:50.253" v="116" actId="26606"/>
          <ac:spMkLst>
            <pc:docMk/>
            <pc:sldMk cId="4138167333" sldId="272"/>
            <ac:spMk id="12" creationId="{86909FA0-B515-4681-B7A8-FA281D133B94}"/>
          </ac:spMkLst>
        </pc:spChg>
        <pc:spChg chg="add">
          <ac:chgData name="Amina Darr (2522455)" userId="e2fa45b3-b724-415f-be20-395fb159a368" providerId="ADAL" clId="{CA203038-D086-4706-9438-B570F1DB485F}" dt="2026-07-07T12:36:50.253" v="116" actId="26606"/>
          <ac:spMkLst>
            <pc:docMk/>
            <pc:sldMk cId="4138167333" sldId="272"/>
            <ac:spMk id="14" creationId="{21C9FE86-FCC3-4A31-AA1C-C882262B7FE7}"/>
          </ac:spMkLst>
        </pc:spChg>
        <pc:spChg chg="add">
          <ac:chgData name="Amina Darr (2522455)" userId="e2fa45b3-b724-415f-be20-395fb159a368" providerId="ADAL" clId="{CA203038-D086-4706-9438-B570F1DB485F}" dt="2026-07-07T12:36:50.253" v="116" actId="26606"/>
          <ac:spMkLst>
            <pc:docMk/>
            <pc:sldMk cId="4138167333" sldId="272"/>
            <ac:spMk id="16" creationId="{7D96243B-ECED-4B71-8E06-AE9A285EAD20}"/>
          </ac:spMkLst>
        </pc:spChg>
        <pc:spChg chg="add">
          <ac:chgData name="Amina Darr (2522455)" userId="e2fa45b3-b724-415f-be20-395fb159a368" providerId="ADAL" clId="{CA203038-D086-4706-9438-B570F1DB485F}" dt="2026-07-07T12:36:50.253" v="116" actId="26606"/>
          <ac:spMkLst>
            <pc:docMk/>
            <pc:sldMk cId="4138167333" sldId="272"/>
            <ac:spMk id="18" creationId="{A09989E4-EFDC-4A90-A633-E0525FB4139E}"/>
          </ac:spMkLst>
        </pc:spChg>
      </pc:sldChg>
      <pc:sldChg chg="modSp mod">
        <pc:chgData name="Amina Darr (2522455)" userId="e2fa45b3-b724-415f-be20-395fb159a368" providerId="ADAL" clId="{CA203038-D086-4706-9438-B570F1DB485F}" dt="2026-07-08T12:38:31.159" v="1379" actId="20577"/>
        <pc:sldMkLst>
          <pc:docMk/>
          <pc:sldMk cId="620707298" sldId="273"/>
        </pc:sldMkLst>
        <pc:spChg chg="mod">
          <ac:chgData name="Amina Darr (2522455)" userId="e2fa45b3-b724-415f-be20-395fb159a368" providerId="ADAL" clId="{CA203038-D086-4706-9438-B570F1DB485F}" dt="2026-07-08T12:38:31.159" v="1379" actId="20577"/>
          <ac:spMkLst>
            <pc:docMk/>
            <pc:sldMk cId="620707298" sldId="273"/>
            <ac:spMk id="2" creationId="{FC5E717F-C88A-C572-0AFE-9DAA368926E8}"/>
          </ac:spMkLst>
        </pc:spChg>
      </pc:sldChg>
      <pc:sldChg chg="addSp delSp modSp new mod setBg">
        <pc:chgData name="Amina Darr (2522455)" userId="e2fa45b3-b724-415f-be20-395fb159a368" providerId="ADAL" clId="{CA203038-D086-4706-9438-B570F1DB485F}" dt="2026-07-08T13:01:31.130" v="1590" actId="20577"/>
        <pc:sldMkLst>
          <pc:docMk/>
          <pc:sldMk cId="2995195657" sldId="276"/>
        </pc:sldMkLst>
        <pc:spChg chg="mod">
          <ac:chgData name="Amina Darr (2522455)" userId="e2fa45b3-b724-415f-be20-395fb159a368" providerId="ADAL" clId="{CA203038-D086-4706-9438-B570F1DB485F}" dt="2026-07-07T13:19:23.351" v="295" actId="255"/>
          <ac:spMkLst>
            <pc:docMk/>
            <pc:sldMk cId="2995195657" sldId="276"/>
            <ac:spMk id="2" creationId="{AD0BB941-39BB-005D-29DF-66D1B05D1567}"/>
          </ac:spMkLst>
        </pc:spChg>
        <pc:spChg chg="add mod">
          <ac:chgData name="Amina Darr (2522455)" userId="e2fa45b3-b724-415f-be20-395fb159a368" providerId="ADAL" clId="{CA203038-D086-4706-9438-B570F1DB485F}" dt="2026-07-08T12:43:48.376" v="1481" actId="1076"/>
          <ac:spMkLst>
            <pc:docMk/>
            <pc:sldMk cId="2995195657" sldId="276"/>
            <ac:spMk id="4" creationId="{55C70B27-58AE-486E-6E74-D722DF816E30}"/>
          </ac:spMkLst>
        </pc:spChg>
        <pc:spChg chg="add mod">
          <ac:chgData name="Amina Darr (2522455)" userId="e2fa45b3-b724-415f-be20-395fb159a368" providerId="ADAL" clId="{CA203038-D086-4706-9438-B570F1DB485F}" dt="2026-07-08T13:01:31.130" v="1590" actId="20577"/>
          <ac:spMkLst>
            <pc:docMk/>
            <pc:sldMk cId="2995195657" sldId="276"/>
            <ac:spMk id="5" creationId="{C96FBBEC-29EF-9144-6AD0-7BF5DFE76FDD}"/>
          </ac:spMkLst>
        </pc:spChg>
        <pc:spChg chg="add">
          <ac:chgData name="Amina Darr (2522455)" userId="e2fa45b3-b724-415f-be20-395fb159a368" providerId="ADAL" clId="{CA203038-D086-4706-9438-B570F1DB485F}" dt="2026-07-07T12:42:52.181" v="137" actId="26606"/>
          <ac:spMkLst>
            <pc:docMk/>
            <pc:sldMk cId="2995195657" sldId="276"/>
            <ac:spMk id="8" creationId="{DEE2AD96-B495-4E06-9291-B71706F728CB}"/>
          </ac:spMkLst>
        </pc:spChg>
        <pc:spChg chg="add">
          <ac:chgData name="Amina Darr (2522455)" userId="e2fa45b3-b724-415f-be20-395fb159a368" providerId="ADAL" clId="{CA203038-D086-4706-9438-B570F1DB485F}" dt="2026-07-07T12:42:52.181" v="137" actId="26606"/>
          <ac:spMkLst>
            <pc:docMk/>
            <pc:sldMk cId="2995195657" sldId="276"/>
            <ac:spMk id="10" creationId="{53CF6D67-C5A8-4ADD-9E8E-1E38CA1D3166}"/>
          </ac:spMkLst>
        </pc:spChg>
        <pc:spChg chg="add">
          <ac:chgData name="Amina Darr (2522455)" userId="e2fa45b3-b724-415f-be20-395fb159a368" providerId="ADAL" clId="{CA203038-D086-4706-9438-B570F1DB485F}" dt="2026-07-07T12:42:52.181" v="137" actId="26606"/>
          <ac:spMkLst>
            <pc:docMk/>
            <pc:sldMk cId="2995195657" sldId="276"/>
            <ac:spMk id="12" creationId="{86909FA0-B515-4681-B7A8-FA281D133B94}"/>
          </ac:spMkLst>
        </pc:spChg>
        <pc:spChg chg="add">
          <ac:chgData name="Amina Darr (2522455)" userId="e2fa45b3-b724-415f-be20-395fb159a368" providerId="ADAL" clId="{CA203038-D086-4706-9438-B570F1DB485F}" dt="2026-07-07T12:42:52.181" v="137" actId="26606"/>
          <ac:spMkLst>
            <pc:docMk/>
            <pc:sldMk cId="2995195657" sldId="276"/>
            <ac:spMk id="14" creationId="{21C9FE86-FCC3-4A31-AA1C-C882262B7FE7}"/>
          </ac:spMkLst>
        </pc:spChg>
        <pc:spChg chg="mod">
          <ac:chgData name="Amina Darr (2522455)" userId="e2fa45b3-b724-415f-be20-395fb159a368" providerId="ADAL" clId="{CA203038-D086-4706-9438-B570F1DB485F}" dt="2026-07-08T12:44:17.599" v="1491" actId="2710"/>
          <ac:spMkLst>
            <pc:docMk/>
            <pc:sldMk cId="2995195657" sldId="276"/>
            <ac:spMk id="15" creationId="{4773E701-60E1-817D-E5E4-25D0F3835F8D}"/>
          </ac:spMkLst>
        </pc:spChg>
        <pc:spChg chg="add">
          <ac:chgData name="Amina Darr (2522455)" userId="e2fa45b3-b724-415f-be20-395fb159a368" providerId="ADAL" clId="{CA203038-D086-4706-9438-B570F1DB485F}" dt="2026-07-07T12:42:52.181" v="137" actId="26606"/>
          <ac:spMkLst>
            <pc:docMk/>
            <pc:sldMk cId="2995195657" sldId="276"/>
            <ac:spMk id="16" creationId="{7D96243B-ECED-4B71-8E06-AE9A285EAD20}"/>
          </ac:spMkLst>
        </pc:spChg>
        <pc:spChg chg="add">
          <ac:chgData name="Amina Darr (2522455)" userId="e2fa45b3-b724-415f-be20-395fb159a368" providerId="ADAL" clId="{CA203038-D086-4706-9438-B570F1DB485F}" dt="2026-07-07T12:42:52.181" v="137" actId="26606"/>
          <ac:spMkLst>
            <pc:docMk/>
            <pc:sldMk cId="2995195657" sldId="276"/>
            <ac:spMk id="18" creationId="{A09989E4-EFDC-4A90-A633-E0525FB4139E}"/>
          </ac:spMkLst>
        </pc:spChg>
        <pc:picChg chg="add mod">
          <ac:chgData name="Amina Darr (2522455)" userId="e2fa45b3-b724-415f-be20-395fb159a368" providerId="ADAL" clId="{CA203038-D086-4706-9438-B570F1DB485F}" dt="2026-07-08T12:41:58.032" v="1417" actId="14100"/>
          <ac:picMkLst>
            <pc:docMk/>
            <pc:sldMk cId="2995195657" sldId="276"/>
            <ac:picMk id="6" creationId="{7449DE1F-F5A4-6D00-BFA6-CB8B94BA6F1E}"/>
          </ac:picMkLst>
        </pc:picChg>
        <pc:picChg chg="add mod">
          <ac:chgData name="Amina Darr (2522455)" userId="e2fa45b3-b724-415f-be20-395fb159a368" providerId="ADAL" clId="{CA203038-D086-4706-9438-B570F1DB485F}" dt="2026-07-08T12:41:55.242" v="1416" actId="1076"/>
          <ac:picMkLst>
            <pc:docMk/>
            <pc:sldMk cId="2995195657" sldId="276"/>
            <ac:picMk id="7" creationId="{2824E718-30AC-8E96-2A6C-C5796EF914E8}"/>
          </ac:picMkLst>
        </pc:picChg>
        <pc:picChg chg="add mod">
          <ac:chgData name="Amina Darr (2522455)" userId="e2fa45b3-b724-415f-be20-395fb159a368" providerId="ADAL" clId="{CA203038-D086-4706-9438-B570F1DB485F}" dt="2026-07-08T12:42:02.397" v="1419" actId="1076"/>
          <ac:picMkLst>
            <pc:docMk/>
            <pc:sldMk cId="2995195657" sldId="276"/>
            <ac:picMk id="9" creationId="{60C49394-E14F-1CC6-EB53-C574D47EEEC0}"/>
          </ac:picMkLst>
        </pc:picChg>
        <pc:picChg chg="add mod modCrop">
          <ac:chgData name="Amina Darr (2522455)" userId="e2fa45b3-b724-415f-be20-395fb159a368" providerId="ADAL" clId="{CA203038-D086-4706-9438-B570F1DB485F}" dt="2026-07-08T12:42:40.280" v="1431" actId="1076"/>
          <ac:picMkLst>
            <pc:docMk/>
            <pc:sldMk cId="2995195657" sldId="276"/>
            <ac:picMk id="11" creationId="{FFBE8457-DA62-4D14-2F3A-8E92A6EDB345}"/>
          </ac:picMkLst>
        </pc:picChg>
        <pc:picChg chg="add mod">
          <ac:chgData name="Amina Darr (2522455)" userId="e2fa45b3-b724-415f-be20-395fb159a368" providerId="ADAL" clId="{CA203038-D086-4706-9438-B570F1DB485F}" dt="2026-07-08T12:42:43.043" v="1432" actId="1076"/>
          <ac:picMkLst>
            <pc:docMk/>
            <pc:sldMk cId="2995195657" sldId="276"/>
            <ac:picMk id="13" creationId="{656EBDD6-35DD-C581-F0B6-F72A1C7ED941}"/>
          </ac:picMkLst>
        </pc:picChg>
      </pc:sldChg>
      <pc:sldChg chg="addSp delSp modSp new mod setBg addAnim">
        <pc:chgData name="Amina Darr (2522455)" userId="e2fa45b3-b724-415f-be20-395fb159a368" providerId="ADAL" clId="{CA203038-D086-4706-9438-B570F1DB485F}" dt="2026-07-07T13:39:18.849" v="642" actId="20577"/>
        <pc:sldMkLst>
          <pc:docMk/>
          <pc:sldMk cId="3401825127" sldId="278"/>
        </pc:sldMkLst>
        <pc:spChg chg="mod">
          <ac:chgData name="Amina Darr (2522455)" userId="e2fa45b3-b724-415f-be20-395fb159a368" providerId="ADAL" clId="{CA203038-D086-4706-9438-B570F1DB485F}" dt="2026-07-07T13:13:47.971" v="250" actId="2711"/>
          <ac:spMkLst>
            <pc:docMk/>
            <pc:sldMk cId="3401825127" sldId="278"/>
            <ac:spMk id="2" creationId="{28149063-7319-EA32-583E-1A8BD5BE63E5}"/>
          </ac:spMkLst>
        </pc:spChg>
        <pc:spChg chg="add mod">
          <ac:chgData name="Amina Darr (2522455)" userId="e2fa45b3-b724-415f-be20-395fb159a368" providerId="ADAL" clId="{CA203038-D086-4706-9438-B570F1DB485F}" dt="2026-07-07T13:39:18.849" v="642" actId="20577"/>
          <ac:spMkLst>
            <pc:docMk/>
            <pc:sldMk cId="3401825127" sldId="278"/>
            <ac:spMk id="4" creationId="{7DD907BD-E4AA-ABC9-48B1-E06BFA1464C8}"/>
          </ac:spMkLst>
        </pc:spChg>
        <pc:spChg chg="add">
          <ac:chgData name="Amina Darr (2522455)" userId="e2fa45b3-b724-415f-be20-395fb159a368" providerId="ADAL" clId="{CA203038-D086-4706-9438-B570F1DB485F}" dt="2026-07-07T13:12:35.602" v="239" actId="26606"/>
          <ac:spMkLst>
            <pc:docMk/>
            <pc:sldMk cId="3401825127" sldId="278"/>
            <ac:spMk id="27" creationId="{5CEAD642-85CF-4750-8432-7C80C901F001}"/>
          </ac:spMkLst>
        </pc:spChg>
        <pc:spChg chg="add">
          <ac:chgData name="Amina Darr (2522455)" userId="e2fa45b3-b724-415f-be20-395fb159a368" providerId="ADAL" clId="{CA203038-D086-4706-9438-B570F1DB485F}" dt="2026-07-07T13:12:35.602" v="239" actId="26606"/>
          <ac:spMkLst>
            <pc:docMk/>
            <pc:sldMk cId="3401825127" sldId="278"/>
            <ac:spMk id="29" creationId="{FA33EEAE-15D5-4119-8C1E-89D943F911EF}"/>
          </ac:spMkLst>
        </pc:spChg>
        <pc:spChg chg="add">
          <ac:chgData name="Amina Darr (2522455)" userId="e2fa45b3-b724-415f-be20-395fb159a368" providerId="ADAL" clId="{CA203038-D086-4706-9438-B570F1DB485F}" dt="2026-07-07T13:12:35.602" v="239" actId="26606"/>
          <ac:spMkLst>
            <pc:docMk/>
            <pc:sldMk cId="3401825127" sldId="278"/>
            <ac:spMk id="31" creationId="{730D8B3B-9B80-4025-B934-26DC7D7CD231}"/>
          </ac:spMkLst>
        </pc:spChg>
        <pc:spChg chg="add">
          <ac:chgData name="Amina Darr (2522455)" userId="e2fa45b3-b724-415f-be20-395fb159a368" providerId="ADAL" clId="{CA203038-D086-4706-9438-B570F1DB485F}" dt="2026-07-07T13:12:35.602" v="239" actId="26606"/>
          <ac:spMkLst>
            <pc:docMk/>
            <pc:sldMk cId="3401825127" sldId="278"/>
            <ac:spMk id="33" creationId="{B5A1B09C-1565-46F8-B70F-621C5EB48A09}"/>
          </ac:spMkLst>
        </pc:spChg>
      </pc:sldChg>
      <pc:sldChg chg="addSp delSp modSp add mod setBg delDesignElem">
        <pc:chgData name="Amina Darr (2522455)" userId="e2fa45b3-b724-415f-be20-395fb159a368" providerId="ADAL" clId="{CA203038-D086-4706-9438-B570F1DB485F}" dt="2026-07-07T13:25:00.382" v="370" actId="255"/>
        <pc:sldMkLst>
          <pc:docMk/>
          <pc:sldMk cId="4207672601" sldId="279"/>
        </pc:sldMkLst>
        <pc:spChg chg="mod">
          <ac:chgData name="Amina Darr (2522455)" userId="e2fa45b3-b724-415f-be20-395fb159a368" providerId="ADAL" clId="{CA203038-D086-4706-9438-B570F1DB485F}" dt="2026-07-07T13:25:00.382" v="370" actId="255"/>
          <ac:spMkLst>
            <pc:docMk/>
            <pc:sldMk cId="4207672601" sldId="279"/>
            <ac:spMk id="2" creationId="{043D6FFE-721D-F94D-FD98-BC8B1953FCE3}"/>
          </ac:spMkLst>
        </pc:spChg>
        <pc:spChg chg="add">
          <ac:chgData name="Amina Darr (2522455)" userId="e2fa45b3-b724-415f-be20-395fb159a368" providerId="ADAL" clId="{CA203038-D086-4706-9438-B570F1DB485F}" dt="2026-07-07T13:21:52.659" v="320" actId="26606"/>
          <ac:spMkLst>
            <pc:docMk/>
            <pc:sldMk cId="4207672601" sldId="279"/>
            <ac:spMk id="22" creationId="{DEE2AD96-B495-4E06-9291-B71706F728CB}"/>
          </ac:spMkLst>
        </pc:spChg>
        <pc:spChg chg="add">
          <ac:chgData name="Amina Darr (2522455)" userId="e2fa45b3-b724-415f-be20-395fb159a368" providerId="ADAL" clId="{CA203038-D086-4706-9438-B570F1DB485F}" dt="2026-07-07T13:21:52.659" v="320" actId="26606"/>
          <ac:spMkLst>
            <pc:docMk/>
            <pc:sldMk cId="4207672601" sldId="279"/>
            <ac:spMk id="24" creationId="{53CF6D67-C5A8-4ADD-9E8E-1E38CA1D3166}"/>
          </ac:spMkLst>
        </pc:spChg>
        <pc:spChg chg="add">
          <ac:chgData name="Amina Darr (2522455)" userId="e2fa45b3-b724-415f-be20-395fb159a368" providerId="ADAL" clId="{CA203038-D086-4706-9438-B570F1DB485F}" dt="2026-07-07T13:21:52.659" v="320" actId="26606"/>
          <ac:spMkLst>
            <pc:docMk/>
            <pc:sldMk cId="4207672601" sldId="279"/>
            <ac:spMk id="26" creationId="{86909FA0-B515-4681-B7A8-FA281D133B94}"/>
          </ac:spMkLst>
        </pc:spChg>
        <pc:spChg chg="add">
          <ac:chgData name="Amina Darr (2522455)" userId="e2fa45b3-b724-415f-be20-395fb159a368" providerId="ADAL" clId="{CA203038-D086-4706-9438-B570F1DB485F}" dt="2026-07-07T13:21:52.659" v="320" actId="26606"/>
          <ac:spMkLst>
            <pc:docMk/>
            <pc:sldMk cId="4207672601" sldId="279"/>
            <ac:spMk id="28" creationId="{21C9FE86-FCC3-4A31-AA1C-C882262B7FE7}"/>
          </ac:spMkLst>
        </pc:spChg>
        <pc:spChg chg="add">
          <ac:chgData name="Amina Darr (2522455)" userId="e2fa45b3-b724-415f-be20-395fb159a368" providerId="ADAL" clId="{CA203038-D086-4706-9438-B570F1DB485F}" dt="2026-07-07T13:21:52.659" v="320" actId="26606"/>
          <ac:spMkLst>
            <pc:docMk/>
            <pc:sldMk cId="4207672601" sldId="279"/>
            <ac:spMk id="30" creationId="{7D96243B-ECED-4B71-8E06-AE9A285EAD20}"/>
          </ac:spMkLst>
        </pc:spChg>
        <pc:spChg chg="add">
          <ac:chgData name="Amina Darr (2522455)" userId="e2fa45b3-b724-415f-be20-395fb159a368" providerId="ADAL" clId="{CA203038-D086-4706-9438-B570F1DB485F}" dt="2026-07-07T13:21:52.659" v="320" actId="26606"/>
          <ac:spMkLst>
            <pc:docMk/>
            <pc:sldMk cId="4207672601" sldId="279"/>
            <ac:spMk id="32" creationId="{A09989E4-EFDC-4A90-A633-E0525FB4139E}"/>
          </ac:spMkLst>
        </pc:spChg>
        <pc:picChg chg="add mod">
          <ac:chgData name="Amina Darr (2522455)" userId="e2fa45b3-b724-415f-be20-395fb159a368" providerId="ADAL" clId="{CA203038-D086-4706-9438-B570F1DB485F}" dt="2026-07-07T13:24:41.342" v="368" actId="1076"/>
          <ac:picMkLst>
            <pc:docMk/>
            <pc:sldMk cId="4207672601" sldId="279"/>
            <ac:picMk id="4" creationId="{1CA6289F-0DEB-D061-7E8E-002540BC64FA}"/>
          </ac:picMkLst>
        </pc:picChg>
      </pc:sldChg>
    </pc:docChg>
  </pc:docChgLst>
  <pc:docChgLst>
    <pc:chgData name="Amina Darr (2522455)" userId="S::2522455@student.uwtsd.ac.uk::e2fa45b3-b724-415f-be20-395fb159a368" providerId="AD" clId="Web-{52637392-22C6-0953-C5B5-7CB3EAA1D1F3}"/>
    <pc:docChg chg="modSld">
      <pc:chgData name="Amina Darr (2522455)" userId="S::2522455@student.uwtsd.ac.uk::e2fa45b3-b724-415f-be20-395fb159a368" providerId="AD" clId="Web-{52637392-22C6-0953-C5B5-7CB3EAA1D1F3}" dt="2026-07-02T17:06:03.991" v="10" actId="20577"/>
      <pc:docMkLst>
        <pc:docMk/>
      </pc:docMkLst>
      <pc:sldChg chg="modSp">
        <pc:chgData name="Amina Darr (2522455)" userId="S::2522455@student.uwtsd.ac.uk::e2fa45b3-b724-415f-be20-395fb159a368" providerId="AD" clId="Web-{52637392-22C6-0953-C5B5-7CB3EAA1D1F3}" dt="2026-07-02T17:06:03.991" v="10" actId="20577"/>
        <pc:sldMkLst>
          <pc:docMk/>
          <pc:sldMk cId="692415438" sldId="258"/>
        </pc:sldMkLst>
      </pc:sldChg>
    </pc:docChg>
  </pc:docChgLst>
  <pc:docChgLst>
    <pc:chgData name="Amina Darr (2522455)" userId="S::2522455@student.uwtsd.ac.uk::e2fa45b3-b724-415f-be20-395fb159a368" providerId="AD" clId="Web-{B23CC115-69C4-38A4-9FB8-7C86A3987275}"/>
    <pc:docChg chg="addSld delSld modSld">
      <pc:chgData name="Amina Darr (2522455)" userId="S::2522455@student.uwtsd.ac.uk::e2fa45b3-b724-415f-be20-395fb159a368" providerId="AD" clId="Web-{B23CC115-69C4-38A4-9FB8-7C86A3987275}" dt="2026-07-08T11:57:23.488" v="3"/>
      <pc:docMkLst>
        <pc:docMk/>
      </pc:docMkLst>
    </pc:docChg>
  </pc:docChgLst>
  <pc:docChgLst>
    <pc:chgData name="Chizoba Onyenege (2520246)" userId="S::2520246@student.uwtsd.ac.uk::0ace9362-7af7-4e00-92c1-9b5682e4f227" providerId="AD" clId="Web-{07212CD0-990B-8D98-568C-B0D76BB5E3A4}"/>
    <pc:docChg chg="modSld">
      <pc:chgData name="Chizoba Onyenege (2520246)" userId="S::2520246@student.uwtsd.ac.uk::0ace9362-7af7-4e00-92c1-9b5682e4f227" providerId="AD" clId="Web-{07212CD0-990B-8D98-568C-B0D76BB5E3A4}" dt="2026-07-09T17:16:27.626" v="41" actId="1076"/>
      <pc:docMkLst>
        <pc:docMk/>
      </pc:docMkLst>
    </pc:docChg>
  </pc:docChgLst>
  <pc:docChgLst>
    <pc:chgData name="Amina Darr (2522455)" userId="S::2522455@student.uwtsd.ac.uk::e2fa45b3-b724-415f-be20-395fb159a368" providerId="AD" clId="Web-{F6FB89CD-7012-A716-FAE0-98C5A9E6A464}"/>
    <pc:docChg chg="modSld">
      <pc:chgData name="Amina Darr (2522455)" userId="S::2522455@student.uwtsd.ac.uk::e2fa45b3-b724-415f-be20-395fb159a368" providerId="AD" clId="Web-{F6FB89CD-7012-A716-FAE0-98C5A9E6A464}" dt="2026-07-08T07:51:23.279" v="9" actId="20577"/>
      <pc:docMkLst>
        <pc:docMk/>
      </pc:docMkLst>
      <pc:sldChg chg="modSp">
        <pc:chgData name="Amina Darr (2522455)" userId="S::2522455@student.uwtsd.ac.uk::e2fa45b3-b724-415f-be20-395fb159a368" providerId="AD" clId="Web-{F6FB89CD-7012-A716-FAE0-98C5A9E6A464}" dt="2026-07-08T07:51:23.279" v="9" actId="20577"/>
        <pc:sldMkLst>
          <pc:docMk/>
          <pc:sldMk cId="4138167333" sldId="272"/>
        </pc:sldMkLst>
        <pc:spChg chg="mod">
          <ac:chgData name="Amina Darr (2522455)" userId="S::2522455@student.uwtsd.ac.uk::e2fa45b3-b724-415f-be20-395fb159a368" providerId="AD" clId="Web-{F6FB89CD-7012-A716-FAE0-98C5A9E6A464}" dt="2026-07-08T07:51:23.279" v="9" actId="20577"/>
          <ac:spMkLst>
            <pc:docMk/>
            <pc:sldMk cId="4138167333" sldId="272"/>
            <ac:spMk id="3" creationId="{3FD15CDB-4D07-553C-E537-5A21C6F3E390}"/>
          </ac:spMkLst>
        </pc:spChg>
      </pc:sldChg>
    </pc:docChg>
  </pc:docChgLst>
  <pc:docChgLst>
    <pc:chgData name="Sunnah Syed (2420729)" userId="S::2420729@student.uwtsd.ac.uk::e06699b0-892f-4fb1-b0ba-8f9532edf732" providerId="AD" clId="Web-{0E60B74C-FAA1-A1E8-C459-29563B3BE4CC}"/>
    <pc:docChg chg="modSld">
      <pc:chgData name="Sunnah Syed (2420729)" userId="S::2420729@student.uwtsd.ac.uk::e06699b0-892f-4fb1-b0ba-8f9532edf732" providerId="AD" clId="Web-{0E60B74C-FAA1-A1E8-C459-29563B3BE4CC}" dt="2026-07-11T20:41:45.519" v="34" actId="1076"/>
      <pc:docMkLst>
        <pc:docMk/>
      </pc:docMkLst>
      <pc:sldChg chg="modSp">
        <pc:chgData name="Sunnah Syed (2420729)" userId="S::2420729@student.uwtsd.ac.uk::e06699b0-892f-4fb1-b0ba-8f9532edf732" providerId="AD" clId="Web-{0E60B74C-FAA1-A1E8-C459-29563B3BE4CC}" dt="2026-07-11T20:41:45.519" v="34" actId="1076"/>
        <pc:sldMkLst>
          <pc:docMk/>
          <pc:sldMk cId="2825528847" sldId="262"/>
        </pc:sldMkLst>
        <pc:spChg chg="mod">
          <ac:chgData name="Sunnah Syed (2420729)" userId="S::2420729@student.uwtsd.ac.uk::e06699b0-892f-4fb1-b0ba-8f9532edf732" providerId="AD" clId="Web-{0E60B74C-FAA1-A1E8-C459-29563B3BE4CC}" dt="2026-07-11T20:41:45.519" v="34" actId="1076"/>
          <ac:spMkLst>
            <pc:docMk/>
            <pc:sldMk cId="2825528847" sldId="262"/>
            <ac:spMk id="3" creationId="{28547550-15F9-A61F-4EF6-56245409D8AE}"/>
          </ac:spMkLst>
        </pc:spChg>
      </pc:sldChg>
      <pc:sldChg chg="addSp delSp modSp">
        <pc:chgData name="Sunnah Syed (2420729)" userId="S::2420729@student.uwtsd.ac.uk::e06699b0-892f-4fb1-b0ba-8f9532edf732" providerId="AD" clId="Web-{0E60B74C-FAA1-A1E8-C459-29563B3BE4CC}" dt="2026-07-11T20:38:40.139" v="17" actId="1076"/>
        <pc:sldMkLst>
          <pc:docMk/>
          <pc:sldMk cId="620707298" sldId="273"/>
        </pc:sldMkLst>
        <pc:spChg chg="mod">
          <ac:chgData name="Sunnah Syed (2420729)" userId="S::2420729@student.uwtsd.ac.uk::e06699b0-892f-4fb1-b0ba-8f9532edf732" providerId="AD" clId="Web-{0E60B74C-FAA1-A1E8-C459-29563B3BE4CC}" dt="2026-07-11T20:37:49.669" v="8"/>
          <ac:spMkLst>
            <pc:docMk/>
            <pc:sldMk cId="620707298" sldId="273"/>
            <ac:spMk id="2" creationId="{FC5E717F-C88A-C572-0AFE-9DAA368926E8}"/>
          </ac:spMkLst>
        </pc:spChg>
        <pc:spChg chg="add del mod">
          <ac:chgData name="Sunnah Syed (2420729)" userId="S::2420729@student.uwtsd.ac.uk::e06699b0-892f-4fb1-b0ba-8f9532edf732" providerId="AD" clId="Web-{0E60B74C-FAA1-A1E8-C459-29563B3BE4CC}" dt="2026-07-11T20:37:49.701" v="9"/>
          <ac:spMkLst>
            <pc:docMk/>
            <pc:sldMk cId="620707298" sldId="273"/>
            <ac:spMk id="3" creationId="{AAFBBE1A-C98E-FA2B-6AE1-C735CC891D1D}"/>
          </ac:spMkLst>
        </pc:spChg>
        <pc:spChg chg="add del">
          <ac:chgData name="Sunnah Syed (2420729)" userId="S::2420729@student.uwtsd.ac.uk::e06699b0-892f-4fb1-b0ba-8f9532edf732" providerId="AD" clId="Web-{0E60B74C-FAA1-A1E8-C459-29563B3BE4CC}" dt="2026-07-11T20:37:40.638" v="4"/>
          <ac:spMkLst>
            <pc:docMk/>
            <pc:sldMk cId="620707298" sldId="273"/>
            <ac:spMk id="8" creationId="{09588DA8-065E-4F6F-8EFD-43104AB2E0CF}"/>
          </ac:spMkLst>
        </pc:spChg>
        <pc:spChg chg="add del">
          <ac:chgData name="Sunnah Syed (2420729)" userId="S::2420729@student.uwtsd.ac.uk::e06699b0-892f-4fb1-b0ba-8f9532edf732" providerId="AD" clId="Web-{0E60B74C-FAA1-A1E8-C459-29563B3BE4CC}" dt="2026-07-11T20:37:49.701" v="9"/>
          <ac:spMkLst>
            <pc:docMk/>
            <pc:sldMk cId="620707298" sldId="273"/>
            <ac:spMk id="12" creationId="{CD9FE4EF-C4D8-49A0-B2FF-81D8DB7D8A24}"/>
          </ac:spMkLst>
        </pc:spChg>
        <pc:spChg chg="add del">
          <ac:chgData name="Sunnah Syed (2420729)" userId="S::2420729@student.uwtsd.ac.uk::e06699b0-892f-4fb1-b0ba-8f9532edf732" providerId="AD" clId="Web-{0E60B74C-FAA1-A1E8-C459-29563B3BE4CC}" dt="2026-07-11T20:37:49.701" v="9"/>
          <ac:spMkLst>
            <pc:docMk/>
            <pc:sldMk cId="620707298" sldId="273"/>
            <ac:spMk id="14" creationId="{4300840D-0A0B-4512-BACA-B439D5B9C57C}"/>
          </ac:spMkLst>
        </pc:spChg>
        <pc:spChg chg="add del">
          <ac:chgData name="Sunnah Syed (2420729)" userId="S::2420729@student.uwtsd.ac.uk::e06699b0-892f-4fb1-b0ba-8f9532edf732" providerId="AD" clId="Web-{0E60B74C-FAA1-A1E8-C459-29563B3BE4CC}" dt="2026-07-11T20:37:49.701" v="9"/>
          <ac:spMkLst>
            <pc:docMk/>
            <pc:sldMk cId="620707298" sldId="273"/>
            <ac:spMk id="16" creationId="{D2B78728-A580-49A7-84F9-6EF6F583ADE0}"/>
          </ac:spMkLst>
        </pc:spChg>
        <pc:spChg chg="add del">
          <ac:chgData name="Sunnah Syed (2420729)" userId="S::2420729@student.uwtsd.ac.uk::e06699b0-892f-4fb1-b0ba-8f9532edf732" providerId="AD" clId="Web-{0E60B74C-FAA1-A1E8-C459-29563B3BE4CC}" dt="2026-07-11T20:37:49.669" v="8"/>
          <ac:spMkLst>
            <pc:docMk/>
            <pc:sldMk cId="620707298" sldId="273"/>
            <ac:spMk id="18" creationId="{38FAA1A1-D861-433F-88FA-1E9D6FD31D11}"/>
          </ac:spMkLst>
        </pc:spChg>
        <pc:spChg chg="add del">
          <ac:chgData name="Sunnah Syed (2420729)" userId="S::2420729@student.uwtsd.ac.uk::e06699b0-892f-4fb1-b0ba-8f9532edf732" providerId="AD" clId="Web-{0E60B74C-FAA1-A1E8-C459-29563B3BE4CC}" dt="2026-07-11T20:37:49.669" v="8"/>
          <ac:spMkLst>
            <pc:docMk/>
            <pc:sldMk cId="620707298" sldId="273"/>
            <ac:spMk id="20" creationId="{8D71EDA1-87BF-4D5D-AB79-F346FD19278A}"/>
          </ac:spMkLst>
        </pc:spChg>
        <pc:spChg chg="add del">
          <ac:chgData name="Sunnah Syed (2420729)" userId="S::2420729@student.uwtsd.ac.uk::e06699b0-892f-4fb1-b0ba-8f9532edf732" providerId="AD" clId="Web-{0E60B74C-FAA1-A1E8-C459-29563B3BE4CC}" dt="2026-07-11T20:37:40.638" v="4"/>
          <ac:spMkLst>
            <pc:docMk/>
            <pc:sldMk cId="620707298" sldId="273"/>
            <ac:spMk id="25" creationId="{DEE2AD96-B495-4E06-9291-B71706F728CB}"/>
          </ac:spMkLst>
        </pc:spChg>
        <pc:spChg chg="add del">
          <ac:chgData name="Sunnah Syed (2420729)" userId="S::2420729@student.uwtsd.ac.uk::e06699b0-892f-4fb1-b0ba-8f9532edf732" providerId="AD" clId="Web-{0E60B74C-FAA1-A1E8-C459-29563B3BE4CC}" dt="2026-07-11T20:37:40.638" v="4"/>
          <ac:spMkLst>
            <pc:docMk/>
            <pc:sldMk cId="620707298" sldId="273"/>
            <ac:spMk id="31" creationId="{21C9FE86-FCC3-4A31-AA1C-C882262B7FE7}"/>
          </ac:spMkLst>
        </pc:spChg>
        <pc:spChg chg="add del">
          <ac:chgData name="Sunnah Syed (2420729)" userId="S::2420729@student.uwtsd.ac.uk::e06699b0-892f-4fb1-b0ba-8f9532edf732" providerId="AD" clId="Web-{0E60B74C-FAA1-A1E8-C459-29563B3BE4CC}" dt="2026-07-11T20:37:40.638" v="4"/>
          <ac:spMkLst>
            <pc:docMk/>
            <pc:sldMk cId="620707298" sldId="273"/>
            <ac:spMk id="35" creationId="{A09989E4-EFDC-4A90-A633-E0525FB4139E}"/>
          </ac:spMkLst>
        </pc:spChg>
        <pc:spChg chg="add del">
          <ac:chgData name="Sunnah Syed (2420729)" userId="S::2420729@student.uwtsd.ac.uk::e06699b0-892f-4fb1-b0ba-8f9532edf732" providerId="AD" clId="Web-{0E60B74C-FAA1-A1E8-C459-29563B3BE4CC}" dt="2026-07-11T20:37:44.638" v="6"/>
          <ac:spMkLst>
            <pc:docMk/>
            <pc:sldMk cId="620707298" sldId="273"/>
            <ac:spMk id="37" creationId="{09588DA8-065E-4F6F-8EFD-43104AB2E0CF}"/>
          </ac:spMkLst>
        </pc:spChg>
        <pc:spChg chg="add del">
          <ac:chgData name="Sunnah Syed (2420729)" userId="S::2420729@student.uwtsd.ac.uk::e06699b0-892f-4fb1-b0ba-8f9532edf732" providerId="AD" clId="Web-{0E60B74C-FAA1-A1E8-C459-29563B3BE4CC}" dt="2026-07-11T20:37:44.638" v="6"/>
          <ac:spMkLst>
            <pc:docMk/>
            <pc:sldMk cId="620707298" sldId="273"/>
            <ac:spMk id="39" creationId="{CD9FE4EF-C4D8-49A0-B2FF-81D8DB7D8A24}"/>
          </ac:spMkLst>
        </pc:spChg>
        <pc:spChg chg="add del">
          <ac:chgData name="Sunnah Syed (2420729)" userId="S::2420729@student.uwtsd.ac.uk::e06699b0-892f-4fb1-b0ba-8f9532edf732" providerId="AD" clId="Web-{0E60B74C-FAA1-A1E8-C459-29563B3BE4CC}" dt="2026-07-11T20:37:44.638" v="6"/>
          <ac:spMkLst>
            <pc:docMk/>
            <pc:sldMk cId="620707298" sldId="273"/>
            <ac:spMk id="40" creationId="{4300840D-0A0B-4512-BACA-B439D5B9C57C}"/>
          </ac:spMkLst>
        </pc:spChg>
        <pc:spChg chg="add del">
          <ac:chgData name="Sunnah Syed (2420729)" userId="S::2420729@student.uwtsd.ac.uk::e06699b0-892f-4fb1-b0ba-8f9532edf732" providerId="AD" clId="Web-{0E60B74C-FAA1-A1E8-C459-29563B3BE4CC}" dt="2026-07-11T20:37:44.638" v="6"/>
          <ac:spMkLst>
            <pc:docMk/>
            <pc:sldMk cId="620707298" sldId="273"/>
            <ac:spMk id="41" creationId="{D2B78728-A580-49A7-84F9-6EF6F583ADE0}"/>
          </ac:spMkLst>
        </pc:spChg>
        <pc:spChg chg="add del">
          <ac:chgData name="Sunnah Syed (2420729)" userId="S::2420729@student.uwtsd.ac.uk::e06699b0-892f-4fb1-b0ba-8f9532edf732" providerId="AD" clId="Web-{0E60B74C-FAA1-A1E8-C459-29563B3BE4CC}" dt="2026-07-11T20:37:44.638" v="6"/>
          <ac:spMkLst>
            <pc:docMk/>
            <pc:sldMk cId="620707298" sldId="273"/>
            <ac:spMk id="42" creationId="{38FAA1A1-D861-433F-88FA-1E9D6FD31D11}"/>
          </ac:spMkLst>
        </pc:spChg>
        <pc:spChg chg="add del">
          <ac:chgData name="Sunnah Syed (2420729)" userId="S::2420729@student.uwtsd.ac.uk::e06699b0-892f-4fb1-b0ba-8f9532edf732" providerId="AD" clId="Web-{0E60B74C-FAA1-A1E8-C459-29563B3BE4CC}" dt="2026-07-11T20:37:44.638" v="6"/>
          <ac:spMkLst>
            <pc:docMk/>
            <pc:sldMk cId="620707298" sldId="273"/>
            <ac:spMk id="43" creationId="{8D71EDA1-87BF-4D5D-AB79-F346FD19278A}"/>
          </ac:spMkLst>
        </pc:spChg>
        <pc:spChg chg="add del">
          <ac:chgData name="Sunnah Syed (2420729)" userId="S::2420729@student.uwtsd.ac.uk::e06699b0-892f-4fb1-b0ba-8f9532edf732" providerId="AD" clId="Web-{0E60B74C-FAA1-A1E8-C459-29563B3BE4CC}" dt="2026-07-11T20:37:49.669" v="8"/>
          <ac:spMkLst>
            <pc:docMk/>
            <pc:sldMk cId="620707298" sldId="273"/>
            <ac:spMk id="45" creationId="{EDDBB197-D710-4A4F-A9CA-FD2177498BE8}"/>
          </ac:spMkLst>
        </pc:spChg>
        <pc:spChg chg="add del">
          <ac:chgData name="Sunnah Syed (2420729)" userId="S::2420729@student.uwtsd.ac.uk::e06699b0-892f-4fb1-b0ba-8f9532edf732" providerId="AD" clId="Web-{0E60B74C-FAA1-A1E8-C459-29563B3BE4CC}" dt="2026-07-11T20:37:49.669" v="8"/>
          <ac:spMkLst>
            <pc:docMk/>
            <pc:sldMk cId="620707298" sldId="273"/>
            <ac:spMk id="46" creationId="{975D1CFA-2CDB-4B64-BD9F-85744E8DA12F}"/>
          </ac:spMkLst>
        </pc:spChg>
        <pc:spChg chg="add del">
          <ac:chgData name="Sunnah Syed (2420729)" userId="S::2420729@student.uwtsd.ac.uk::e06699b0-892f-4fb1-b0ba-8f9532edf732" providerId="AD" clId="Web-{0E60B74C-FAA1-A1E8-C459-29563B3BE4CC}" dt="2026-07-11T20:37:49.669" v="8"/>
          <ac:spMkLst>
            <pc:docMk/>
            <pc:sldMk cId="620707298" sldId="273"/>
            <ac:spMk id="47" creationId="{AAFBBE1A-C98E-FA2B-6AE1-C735CC891D1D}"/>
          </ac:spMkLst>
        </pc:spChg>
        <pc:spChg chg="add">
          <ac:chgData name="Sunnah Syed (2420729)" userId="S::2420729@student.uwtsd.ac.uk::e06699b0-892f-4fb1-b0ba-8f9532edf732" providerId="AD" clId="Web-{0E60B74C-FAA1-A1E8-C459-29563B3BE4CC}" dt="2026-07-11T20:37:49.701" v="9"/>
          <ac:spMkLst>
            <pc:docMk/>
            <pc:sldMk cId="620707298" sldId="273"/>
            <ac:spMk id="52" creationId="{09588DA8-065E-4F6F-8EFD-43104AB2E0CF}"/>
          </ac:spMkLst>
        </pc:spChg>
        <pc:spChg chg="add">
          <ac:chgData name="Sunnah Syed (2420729)" userId="S::2420729@student.uwtsd.ac.uk::e06699b0-892f-4fb1-b0ba-8f9532edf732" providerId="AD" clId="Web-{0E60B74C-FAA1-A1E8-C459-29563B3BE4CC}" dt="2026-07-11T20:37:49.701" v="9"/>
          <ac:spMkLst>
            <pc:docMk/>
            <pc:sldMk cId="620707298" sldId="273"/>
            <ac:spMk id="53" creationId="{C4285719-470E-454C-AF62-8323075F1F5B}"/>
          </ac:spMkLst>
        </pc:spChg>
        <pc:spChg chg="add">
          <ac:chgData name="Sunnah Syed (2420729)" userId="S::2420729@student.uwtsd.ac.uk::e06699b0-892f-4fb1-b0ba-8f9532edf732" providerId="AD" clId="Web-{0E60B74C-FAA1-A1E8-C459-29563B3BE4CC}" dt="2026-07-11T20:37:49.701" v="9"/>
          <ac:spMkLst>
            <pc:docMk/>
            <pc:sldMk cId="620707298" sldId="273"/>
            <ac:spMk id="55" creationId="{4300840D-0A0B-4512-BACA-B439D5B9C57C}"/>
          </ac:spMkLst>
        </pc:spChg>
        <pc:spChg chg="add">
          <ac:chgData name="Sunnah Syed (2420729)" userId="S::2420729@student.uwtsd.ac.uk::e06699b0-892f-4fb1-b0ba-8f9532edf732" providerId="AD" clId="Web-{0E60B74C-FAA1-A1E8-C459-29563B3BE4CC}" dt="2026-07-11T20:37:49.701" v="9"/>
          <ac:spMkLst>
            <pc:docMk/>
            <pc:sldMk cId="620707298" sldId="273"/>
            <ac:spMk id="56" creationId="{D2B78728-A580-49A7-84F9-6EF6F583ADE0}"/>
          </ac:spMkLst>
        </pc:spChg>
        <pc:spChg chg="add">
          <ac:chgData name="Sunnah Syed (2420729)" userId="S::2420729@student.uwtsd.ac.uk::e06699b0-892f-4fb1-b0ba-8f9532edf732" providerId="AD" clId="Web-{0E60B74C-FAA1-A1E8-C459-29563B3BE4CC}" dt="2026-07-11T20:37:49.701" v="9"/>
          <ac:spMkLst>
            <pc:docMk/>
            <pc:sldMk cId="620707298" sldId="273"/>
            <ac:spMk id="57" creationId="{38FAA1A1-D861-433F-88FA-1E9D6FD31D11}"/>
          </ac:spMkLst>
        </pc:spChg>
        <pc:spChg chg="add">
          <ac:chgData name="Sunnah Syed (2420729)" userId="S::2420729@student.uwtsd.ac.uk::e06699b0-892f-4fb1-b0ba-8f9532edf732" providerId="AD" clId="Web-{0E60B74C-FAA1-A1E8-C459-29563B3BE4CC}" dt="2026-07-11T20:37:49.701" v="9"/>
          <ac:spMkLst>
            <pc:docMk/>
            <pc:sldMk cId="620707298" sldId="273"/>
            <ac:spMk id="58" creationId="{8D71EDA1-87BF-4D5D-AB79-F346FD19278A}"/>
          </ac:spMkLst>
        </pc:spChg>
        <pc:spChg chg="add mod">
          <ac:chgData name="Sunnah Syed (2420729)" userId="S::2420729@student.uwtsd.ac.uk::e06699b0-892f-4fb1-b0ba-8f9532edf732" providerId="AD" clId="Web-{0E60B74C-FAA1-A1E8-C459-29563B3BE4CC}" dt="2026-07-11T20:38:40.139" v="17" actId="1076"/>
          <ac:spMkLst>
            <pc:docMk/>
            <pc:sldMk cId="620707298" sldId="273"/>
            <ac:spMk id="77" creationId="{9A7EAE41-CCDE-3057-8D90-AD79A1E06F3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2F9CF1-D4D1-42D1-BBA7-1020B2A761A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DC61A8C-1C0A-4DFF-B32F-3FB697CEB4B6}">
      <dgm:prSet/>
      <dgm:spPr/>
      <dgm:t>
        <a:bodyPr/>
        <a:lstStyle/>
        <a:p>
          <a:pPr>
            <a:lnSpc>
              <a:spcPct val="100000"/>
            </a:lnSpc>
          </a:pPr>
          <a:r>
            <a:rPr lang="en-GB"/>
            <a:t>Shannon and Weaver's Communication Model (1949) explains communication as a linear process involving a sender, message, channel, receiver and noise. Noise is anything that disrupts the message. </a:t>
          </a:r>
          <a:endParaRPr lang="en-US"/>
        </a:p>
      </dgm:t>
    </dgm:pt>
    <dgm:pt modelId="{56B99A52-0450-4466-A609-13F8FA648E74}" type="parTrans" cxnId="{5424918B-3DAC-483C-B9D1-D96B21A85B3A}">
      <dgm:prSet/>
      <dgm:spPr/>
      <dgm:t>
        <a:bodyPr/>
        <a:lstStyle/>
        <a:p>
          <a:endParaRPr lang="en-US"/>
        </a:p>
      </dgm:t>
    </dgm:pt>
    <dgm:pt modelId="{29110E50-06CB-4D0D-B0D6-2A85A7F33D45}" type="sibTrans" cxnId="{5424918B-3DAC-483C-B9D1-D96B21A85B3A}">
      <dgm:prSet/>
      <dgm:spPr/>
      <dgm:t>
        <a:bodyPr/>
        <a:lstStyle/>
        <a:p>
          <a:endParaRPr lang="en-US"/>
        </a:p>
      </dgm:t>
    </dgm:pt>
    <dgm:pt modelId="{46433969-EC75-44B3-A730-9315F3664EC0}">
      <dgm:prSet/>
      <dgm:spPr/>
      <dgm:t>
        <a:bodyPr/>
        <a:lstStyle/>
        <a:p>
          <a:pPr>
            <a:lnSpc>
              <a:spcPct val="100000"/>
            </a:lnSpc>
          </a:pPr>
          <a:r>
            <a:rPr lang="en-GB"/>
            <a:t>In the case study, Gary is the sender, but loud machinery, language differences and a lack of formal training prevent employees from receiving and understanding his instructions correctly. </a:t>
          </a:r>
          <a:endParaRPr lang="en-US"/>
        </a:p>
      </dgm:t>
    </dgm:pt>
    <dgm:pt modelId="{EE444AE2-08A0-4E3F-A544-8126E9EDA3E2}" type="parTrans" cxnId="{EC6F86BE-5A31-43A9-941F-29C4851A7B46}">
      <dgm:prSet/>
      <dgm:spPr/>
      <dgm:t>
        <a:bodyPr/>
        <a:lstStyle/>
        <a:p>
          <a:endParaRPr lang="en-US"/>
        </a:p>
      </dgm:t>
    </dgm:pt>
    <dgm:pt modelId="{1DFCE110-C675-457B-8577-50AEAAB52E19}" type="sibTrans" cxnId="{EC6F86BE-5A31-43A9-941F-29C4851A7B46}">
      <dgm:prSet/>
      <dgm:spPr/>
      <dgm:t>
        <a:bodyPr/>
        <a:lstStyle/>
        <a:p>
          <a:endParaRPr lang="en-US"/>
        </a:p>
      </dgm:t>
    </dgm:pt>
    <dgm:pt modelId="{E5F4083D-81B8-4284-8B81-D21EF5217361}">
      <dgm:prSet/>
      <dgm:spPr/>
      <dgm:t>
        <a:bodyPr/>
        <a:lstStyle/>
        <a:p>
          <a:pPr>
            <a:lnSpc>
              <a:spcPct val="100000"/>
            </a:lnSpc>
          </a:pPr>
          <a:r>
            <a:rPr lang="en-GB"/>
            <a:t>These communication barriers contribute to poor food hygiene practices, contamination, food quality issues and customer complaints. </a:t>
          </a:r>
          <a:endParaRPr lang="en-US"/>
        </a:p>
      </dgm:t>
    </dgm:pt>
    <dgm:pt modelId="{C4647E50-12A7-4139-93C6-EF0D92BA5615}" type="parTrans" cxnId="{9438DD8C-3F0B-46FE-8554-85EB1F3388AE}">
      <dgm:prSet/>
      <dgm:spPr/>
      <dgm:t>
        <a:bodyPr/>
        <a:lstStyle/>
        <a:p>
          <a:endParaRPr lang="en-US"/>
        </a:p>
      </dgm:t>
    </dgm:pt>
    <dgm:pt modelId="{87F7F8E7-8AA1-4A5F-A1B3-67013AA9AC55}" type="sibTrans" cxnId="{9438DD8C-3F0B-46FE-8554-85EB1F3388AE}">
      <dgm:prSet/>
      <dgm:spPr/>
      <dgm:t>
        <a:bodyPr/>
        <a:lstStyle/>
        <a:p>
          <a:endParaRPr lang="en-US"/>
        </a:p>
      </dgm:t>
    </dgm:pt>
    <dgm:pt modelId="{E0E30ABF-F8DE-4640-9EAB-7A2A77DB4B6F}">
      <dgm:prSet/>
      <dgm:spPr/>
      <dgm:t>
        <a:bodyPr/>
        <a:lstStyle/>
        <a:p>
          <a:pPr>
            <a:lnSpc>
              <a:spcPct val="100000"/>
            </a:lnSpc>
          </a:pPr>
          <a:r>
            <a:rPr lang="en-GB"/>
            <a:t>Communication can be improved by providing multilingual instructions, holding briefings away from noisy machinery, and asking employees to repeat instructions to confirm understanding.</a:t>
          </a:r>
          <a:endParaRPr lang="en-US"/>
        </a:p>
      </dgm:t>
    </dgm:pt>
    <dgm:pt modelId="{C43C83E8-4AC6-49E5-8B52-798DC522BA62}" type="parTrans" cxnId="{996B7420-64DD-48CA-81C5-1D9517C1A2B1}">
      <dgm:prSet/>
      <dgm:spPr/>
      <dgm:t>
        <a:bodyPr/>
        <a:lstStyle/>
        <a:p>
          <a:endParaRPr lang="en-US"/>
        </a:p>
      </dgm:t>
    </dgm:pt>
    <dgm:pt modelId="{0CDE0AEC-26B9-448C-9476-2AA5D5B710FA}" type="sibTrans" cxnId="{996B7420-64DD-48CA-81C5-1D9517C1A2B1}">
      <dgm:prSet/>
      <dgm:spPr/>
      <dgm:t>
        <a:bodyPr/>
        <a:lstStyle/>
        <a:p>
          <a:endParaRPr lang="en-US"/>
        </a:p>
      </dgm:t>
    </dgm:pt>
    <dgm:pt modelId="{DFA7890E-BCAD-4AB9-8A3F-0B8D95676A2F}" type="pres">
      <dgm:prSet presAssocID="{CD2F9CF1-D4D1-42D1-BBA7-1020B2A761A8}" presName="root" presStyleCnt="0">
        <dgm:presLayoutVars>
          <dgm:dir/>
          <dgm:resizeHandles val="exact"/>
        </dgm:presLayoutVars>
      </dgm:prSet>
      <dgm:spPr/>
    </dgm:pt>
    <dgm:pt modelId="{4653D893-5CC8-4D8F-9D64-B9201A4F849A}" type="pres">
      <dgm:prSet presAssocID="{2DC61A8C-1C0A-4DFF-B32F-3FB697CEB4B6}" presName="compNode" presStyleCnt="0"/>
      <dgm:spPr/>
    </dgm:pt>
    <dgm:pt modelId="{9CC6722A-3659-47CE-9579-B21009D05F2B}" type="pres">
      <dgm:prSet presAssocID="{2DC61A8C-1C0A-4DFF-B32F-3FB697CEB4B6}" presName="bgRect" presStyleLbl="bgShp" presStyleIdx="0" presStyleCnt="4"/>
      <dgm:spPr/>
    </dgm:pt>
    <dgm:pt modelId="{88ED5C10-36C6-48D6-8E30-30E47957DD77}" type="pres">
      <dgm:prSet presAssocID="{2DC61A8C-1C0A-4DFF-B32F-3FB697CEB4B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ransfer"/>
        </a:ext>
      </dgm:extLst>
    </dgm:pt>
    <dgm:pt modelId="{BA7C5AA3-56D3-4574-8346-771E37F028D8}" type="pres">
      <dgm:prSet presAssocID="{2DC61A8C-1C0A-4DFF-B32F-3FB697CEB4B6}" presName="spaceRect" presStyleCnt="0"/>
      <dgm:spPr/>
    </dgm:pt>
    <dgm:pt modelId="{7EF84A75-EE19-4D08-95A1-3B40B4A441E2}" type="pres">
      <dgm:prSet presAssocID="{2DC61A8C-1C0A-4DFF-B32F-3FB697CEB4B6}" presName="parTx" presStyleLbl="revTx" presStyleIdx="0" presStyleCnt="4">
        <dgm:presLayoutVars>
          <dgm:chMax val="0"/>
          <dgm:chPref val="0"/>
        </dgm:presLayoutVars>
      </dgm:prSet>
      <dgm:spPr/>
    </dgm:pt>
    <dgm:pt modelId="{B8AB9CD6-C3A9-432C-8293-986A1B145019}" type="pres">
      <dgm:prSet presAssocID="{29110E50-06CB-4D0D-B0D6-2A85A7F33D45}" presName="sibTrans" presStyleCnt="0"/>
      <dgm:spPr/>
    </dgm:pt>
    <dgm:pt modelId="{5D409260-9278-4046-A326-C3FE97298F16}" type="pres">
      <dgm:prSet presAssocID="{46433969-EC75-44B3-A730-9315F3664EC0}" presName="compNode" presStyleCnt="0"/>
      <dgm:spPr/>
    </dgm:pt>
    <dgm:pt modelId="{D56F7F19-19B3-4CB4-8132-5A2BC072C48E}" type="pres">
      <dgm:prSet presAssocID="{46433969-EC75-44B3-A730-9315F3664EC0}" presName="bgRect" presStyleLbl="bgShp" presStyleIdx="1" presStyleCnt="4"/>
      <dgm:spPr/>
    </dgm:pt>
    <dgm:pt modelId="{7498D49D-33B5-482D-A02C-D4CAFFEE3A74}" type="pres">
      <dgm:prSet presAssocID="{46433969-EC75-44B3-A730-9315F3664EC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lder"/>
        </a:ext>
      </dgm:extLst>
    </dgm:pt>
    <dgm:pt modelId="{01BA9441-3C49-4EC5-86D2-40C46B4CCD97}" type="pres">
      <dgm:prSet presAssocID="{46433969-EC75-44B3-A730-9315F3664EC0}" presName="spaceRect" presStyleCnt="0"/>
      <dgm:spPr/>
    </dgm:pt>
    <dgm:pt modelId="{B85AA457-DE2F-43D3-BF94-A2FA332D7A9D}" type="pres">
      <dgm:prSet presAssocID="{46433969-EC75-44B3-A730-9315F3664EC0}" presName="parTx" presStyleLbl="revTx" presStyleIdx="1" presStyleCnt="4">
        <dgm:presLayoutVars>
          <dgm:chMax val="0"/>
          <dgm:chPref val="0"/>
        </dgm:presLayoutVars>
      </dgm:prSet>
      <dgm:spPr/>
    </dgm:pt>
    <dgm:pt modelId="{44BDFC9B-D2BB-49B9-A3D5-5C12333A83D1}" type="pres">
      <dgm:prSet presAssocID="{1DFCE110-C675-457B-8577-50AEAAB52E19}" presName="sibTrans" presStyleCnt="0"/>
      <dgm:spPr/>
    </dgm:pt>
    <dgm:pt modelId="{A90B069B-2AC6-4DB0-B252-6F2E2DEB5133}" type="pres">
      <dgm:prSet presAssocID="{E5F4083D-81B8-4284-8B81-D21EF5217361}" presName="compNode" presStyleCnt="0"/>
      <dgm:spPr/>
    </dgm:pt>
    <dgm:pt modelId="{DB624530-A165-4653-86D0-1A9DE201849A}" type="pres">
      <dgm:prSet presAssocID="{E5F4083D-81B8-4284-8B81-D21EF5217361}" presName="bgRect" presStyleLbl="bgShp" presStyleIdx="2" presStyleCnt="4"/>
      <dgm:spPr/>
    </dgm:pt>
    <dgm:pt modelId="{6C1B5C5F-67CC-4066-836C-AE8BF0A9A646}" type="pres">
      <dgm:prSet presAssocID="{E5F4083D-81B8-4284-8B81-D21EF521736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f"/>
        </a:ext>
      </dgm:extLst>
    </dgm:pt>
    <dgm:pt modelId="{B76BDB9C-29A5-434F-A35E-EE3C21EAFCE6}" type="pres">
      <dgm:prSet presAssocID="{E5F4083D-81B8-4284-8B81-D21EF5217361}" presName="spaceRect" presStyleCnt="0"/>
      <dgm:spPr/>
    </dgm:pt>
    <dgm:pt modelId="{24D0D3E0-8AE7-4325-8BE9-26B47CBBCA72}" type="pres">
      <dgm:prSet presAssocID="{E5F4083D-81B8-4284-8B81-D21EF5217361}" presName="parTx" presStyleLbl="revTx" presStyleIdx="2" presStyleCnt="4">
        <dgm:presLayoutVars>
          <dgm:chMax val="0"/>
          <dgm:chPref val="0"/>
        </dgm:presLayoutVars>
      </dgm:prSet>
      <dgm:spPr/>
    </dgm:pt>
    <dgm:pt modelId="{6FD4F2C9-BAFA-4763-93F2-2B51277FD445}" type="pres">
      <dgm:prSet presAssocID="{87F7F8E7-8AA1-4A5F-A1B3-67013AA9AC55}" presName="sibTrans" presStyleCnt="0"/>
      <dgm:spPr/>
    </dgm:pt>
    <dgm:pt modelId="{3B37AB1F-697C-4A6D-9102-621B8DFAA29C}" type="pres">
      <dgm:prSet presAssocID="{E0E30ABF-F8DE-4640-9EAB-7A2A77DB4B6F}" presName="compNode" presStyleCnt="0"/>
      <dgm:spPr/>
    </dgm:pt>
    <dgm:pt modelId="{33D55594-9C5E-4DC2-90E4-A74106C828A8}" type="pres">
      <dgm:prSet presAssocID="{E0E30ABF-F8DE-4640-9EAB-7A2A77DB4B6F}" presName="bgRect" presStyleLbl="bgShp" presStyleIdx="3" presStyleCnt="4"/>
      <dgm:spPr/>
    </dgm:pt>
    <dgm:pt modelId="{6C3D9BB9-5524-4C87-80B8-2C0FBCA00DFC}" type="pres">
      <dgm:prSet presAssocID="{E0E30ABF-F8DE-4640-9EAB-7A2A77DB4B6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7E577C1E-3572-4019-B598-EE867DA0301D}" type="pres">
      <dgm:prSet presAssocID="{E0E30ABF-F8DE-4640-9EAB-7A2A77DB4B6F}" presName="spaceRect" presStyleCnt="0"/>
      <dgm:spPr/>
    </dgm:pt>
    <dgm:pt modelId="{2731CCD5-BAD7-40EC-B6A7-C150D4BD9A71}" type="pres">
      <dgm:prSet presAssocID="{E0E30ABF-F8DE-4640-9EAB-7A2A77DB4B6F}" presName="parTx" presStyleLbl="revTx" presStyleIdx="3" presStyleCnt="4">
        <dgm:presLayoutVars>
          <dgm:chMax val="0"/>
          <dgm:chPref val="0"/>
        </dgm:presLayoutVars>
      </dgm:prSet>
      <dgm:spPr/>
    </dgm:pt>
  </dgm:ptLst>
  <dgm:cxnLst>
    <dgm:cxn modelId="{996B7420-64DD-48CA-81C5-1D9517C1A2B1}" srcId="{CD2F9CF1-D4D1-42D1-BBA7-1020B2A761A8}" destId="{E0E30ABF-F8DE-4640-9EAB-7A2A77DB4B6F}" srcOrd="3" destOrd="0" parTransId="{C43C83E8-4AC6-49E5-8B52-798DC522BA62}" sibTransId="{0CDE0AEC-26B9-448C-9476-2AA5D5B710FA}"/>
    <dgm:cxn modelId="{022A996E-DE02-454C-9049-F07D621E067E}" type="presOf" srcId="{E0E30ABF-F8DE-4640-9EAB-7A2A77DB4B6F}" destId="{2731CCD5-BAD7-40EC-B6A7-C150D4BD9A71}" srcOrd="0" destOrd="0" presId="urn:microsoft.com/office/officeart/2018/2/layout/IconVerticalSolidList"/>
    <dgm:cxn modelId="{535D8478-D2C4-4941-9FC0-84145FF6B80E}" type="presOf" srcId="{2DC61A8C-1C0A-4DFF-B32F-3FB697CEB4B6}" destId="{7EF84A75-EE19-4D08-95A1-3B40B4A441E2}" srcOrd="0" destOrd="0" presId="urn:microsoft.com/office/officeart/2018/2/layout/IconVerticalSolidList"/>
    <dgm:cxn modelId="{5424918B-3DAC-483C-B9D1-D96B21A85B3A}" srcId="{CD2F9CF1-D4D1-42D1-BBA7-1020B2A761A8}" destId="{2DC61A8C-1C0A-4DFF-B32F-3FB697CEB4B6}" srcOrd="0" destOrd="0" parTransId="{56B99A52-0450-4466-A609-13F8FA648E74}" sibTransId="{29110E50-06CB-4D0D-B0D6-2A85A7F33D45}"/>
    <dgm:cxn modelId="{9438DD8C-3F0B-46FE-8554-85EB1F3388AE}" srcId="{CD2F9CF1-D4D1-42D1-BBA7-1020B2A761A8}" destId="{E5F4083D-81B8-4284-8B81-D21EF5217361}" srcOrd="2" destOrd="0" parTransId="{C4647E50-12A7-4139-93C6-EF0D92BA5615}" sibTransId="{87F7F8E7-8AA1-4A5F-A1B3-67013AA9AC55}"/>
    <dgm:cxn modelId="{3FBB4BB5-8C7B-4611-9940-AA66BB3FDCCC}" type="presOf" srcId="{46433969-EC75-44B3-A730-9315F3664EC0}" destId="{B85AA457-DE2F-43D3-BF94-A2FA332D7A9D}" srcOrd="0" destOrd="0" presId="urn:microsoft.com/office/officeart/2018/2/layout/IconVerticalSolidList"/>
    <dgm:cxn modelId="{EC6F86BE-5A31-43A9-941F-29C4851A7B46}" srcId="{CD2F9CF1-D4D1-42D1-BBA7-1020B2A761A8}" destId="{46433969-EC75-44B3-A730-9315F3664EC0}" srcOrd="1" destOrd="0" parTransId="{EE444AE2-08A0-4E3F-A544-8126E9EDA3E2}" sibTransId="{1DFCE110-C675-457B-8577-50AEAAB52E19}"/>
    <dgm:cxn modelId="{A8E7D1CF-BAF6-44DD-9389-1B48C12832AB}" type="presOf" srcId="{CD2F9CF1-D4D1-42D1-BBA7-1020B2A761A8}" destId="{DFA7890E-BCAD-4AB9-8A3F-0B8D95676A2F}" srcOrd="0" destOrd="0" presId="urn:microsoft.com/office/officeart/2018/2/layout/IconVerticalSolidList"/>
    <dgm:cxn modelId="{8ACC9FFA-FFA8-41FF-A1F1-017AE6CDAC65}" type="presOf" srcId="{E5F4083D-81B8-4284-8B81-D21EF5217361}" destId="{24D0D3E0-8AE7-4325-8BE9-26B47CBBCA72}" srcOrd="0" destOrd="0" presId="urn:microsoft.com/office/officeart/2018/2/layout/IconVerticalSolidList"/>
    <dgm:cxn modelId="{F6BF0AD4-1892-4A41-9EE3-E392DCF28F98}" type="presParOf" srcId="{DFA7890E-BCAD-4AB9-8A3F-0B8D95676A2F}" destId="{4653D893-5CC8-4D8F-9D64-B9201A4F849A}" srcOrd="0" destOrd="0" presId="urn:microsoft.com/office/officeart/2018/2/layout/IconVerticalSolidList"/>
    <dgm:cxn modelId="{97F653A6-8E17-4D90-8DC3-3ACFD828681F}" type="presParOf" srcId="{4653D893-5CC8-4D8F-9D64-B9201A4F849A}" destId="{9CC6722A-3659-47CE-9579-B21009D05F2B}" srcOrd="0" destOrd="0" presId="urn:microsoft.com/office/officeart/2018/2/layout/IconVerticalSolidList"/>
    <dgm:cxn modelId="{F496EA85-B3E8-487D-AD3B-3DAF17F92AD0}" type="presParOf" srcId="{4653D893-5CC8-4D8F-9D64-B9201A4F849A}" destId="{88ED5C10-36C6-48D6-8E30-30E47957DD77}" srcOrd="1" destOrd="0" presId="urn:microsoft.com/office/officeart/2018/2/layout/IconVerticalSolidList"/>
    <dgm:cxn modelId="{B5BD27FC-B196-46DD-BB43-CC41ADF6A6C9}" type="presParOf" srcId="{4653D893-5CC8-4D8F-9D64-B9201A4F849A}" destId="{BA7C5AA3-56D3-4574-8346-771E37F028D8}" srcOrd="2" destOrd="0" presId="urn:microsoft.com/office/officeart/2018/2/layout/IconVerticalSolidList"/>
    <dgm:cxn modelId="{9692A284-7983-4785-91A2-441FC2304ED9}" type="presParOf" srcId="{4653D893-5CC8-4D8F-9D64-B9201A4F849A}" destId="{7EF84A75-EE19-4D08-95A1-3B40B4A441E2}" srcOrd="3" destOrd="0" presId="urn:microsoft.com/office/officeart/2018/2/layout/IconVerticalSolidList"/>
    <dgm:cxn modelId="{0BB58596-15C1-45AB-82EE-E3E28B333489}" type="presParOf" srcId="{DFA7890E-BCAD-4AB9-8A3F-0B8D95676A2F}" destId="{B8AB9CD6-C3A9-432C-8293-986A1B145019}" srcOrd="1" destOrd="0" presId="urn:microsoft.com/office/officeart/2018/2/layout/IconVerticalSolidList"/>
    <dgm:cxn modelId="{AE82A684-B400-4E42-801B-89FAF12C9D1F}" type="presParOf" srcId="{DFA7890E-BCAD-4AB9-8A3F-0B8D95676A2F}" destId="{5D409260-9278-4046-A326-C3FE97298F16}" srcOrd="2" destOrd="0" presId="urn:microsoft.com/office/officeart/2018/2/layout/IconVerticalSolidList"/>
    <dgm:cxn modelId="{079CCCB7-8B45-4DB3-809F-1D12858362A5}" type="presParOf" srcId="{5D409260-9278-4046-A326-C3FE97298F16}" destId="{D56F7F19-19B3-4CB4-8132-5A2BC072C48E}" srcOrd="0" destOrd="0" presId="urn:microsoft.com/office/officeart/2018/2/layout/IconVerticalSolidList"/>
    <dgm:cxn modelId="{3E4D0DE4-DDFB-412D-AA47-9F05456A6C45}" type="presParOf" srcId="{5D409260-9278-4046-A326-C3FE97298F16}" destId="{7498D49D-33B5-482D-A02C-D4CAFFEE3A74}" srcOrd="1" destOrd="0" presId="urn:microsoft.com/office/officeart/2018/2/layout/IconVerticalSolidList"/>
    <dgm:cxn modelId="{6F1F8407-8BD2-4A1A-9B8D-AE1B5C8DE394}" type="presParOf" srcId="{5D409260-9278-4046-A326-C3FE97298F16}" destId="{01BA9441-3C49-4EC5-86D2-40C46B4CCD97}" srcOrd="2" destOrd="0" presId="urn:microsoft.com/office/officeart/2018/2/layout/IconVerticalSolidList"/>
    <dgm:cxn modelId="{3B1A8B46-56CD-4D44-9315-0F0636E5B81C}" type="presParOf" srcId="{5D409260-9278-4046-A326-C3FE97298F16}" destId="{B85AA457-DE2F-43D3-BF94-A2FA332D7A9D}" srcOrd="3" destOrd="0" presId="urn:microsoft.com/office/officeart/2018/2/layout/IconVerticalSolidList"/>
    <dgm:cxn modelId="{F104919D-DFDA-49C9-9C85-0B5F311EE368}" type="presParOf" srcId="{DFA7890E-BCAD-4AB9-8A3F-0B8D95676A2F}" destId="{44BDFC9B-D2BB-49B9-A3D5-5C12333A83D1}" srcOrd="3" destOrd="0" presId="urn:microsoft.com/office/officeart/2018/2/layout/IconVerticalSolidList"/>
    <dgm:cxn modelId="{5AC52D40-619C-4919-92B0-FD28122C3B35}" type="presParOf" srcId="{DFA7890E-BCAD-4AB9-8A3F-0B8D95676A2F}" destId="{A90B069B-2AC6-4DB0-B252-6F2E2DEB5133}" srcOrd="4" destOrd="0" presId="urn:microsoft.com/office/officeart/2018/2/layout/IconVerticalSolidList"/>
    <dgm:cxn modelId="{0AEB8319-25F1-4210-AEF3-2DD6E49B29AA}" type="presParOf" srcId="{A90B069B-2AC6-4DB0-B252-6F2E2DEB5133}" destId="{DB624530-A165-4653-86D0-1A9DE201849A}" srcOrd="0" destOrd="0" presId="urn:microsoft.com/office/officeart/2018/2/layout/IconVerticalSolidList"/>
    <dgm:cxn modelId="{7A5D2DF8-F025-4826-975E-9E57A42FE61D}" type="presParOf" srcId="{A90B069B-2AC6-4DB0-B252-6F2E2DEB5133}" destId="{6C1B5C5F-67CC-4066-836C-AE8BF0A9A646}" srcOrd="1" destOrd="0" presId="urn:microsoft.com/office/officeart/2018/2/layout/IconVerticalSolidList"/>
    <dgm:cxn modelId="{7562B34F-094F-48A9-8D0A-4A87BE5E34CF}" type="presParOf" srcId="{A90B069B-2AC6-4DB0-B252-6F2E2DEB5133}" destId="{B76BDB9C-29A5-434F-A35E-EE3C21EAFCE6}" srcOrd="2" destOrd="0" presId="urn:microsoft.com/office/officeart/2018/2/layout/IconVerticalSolidList"/>
    <dgm:cxn modelId="{B929C9F3-C95B-4B6D-BB76-E346A3DCD9B1}" type="presParOf" srcId="{A90B069B-2AC6-4DB0-B252-6F2E2DEB5133}" destId="{24D0D3E0-8AE7-4325-8BE9-26B47CBBCA72}" srcOrd="3" destOrd="0" presId="urn:microsoft.com/office/officeart/2018/2/layout/IconVerticalSolidList"/>
    <dgm:cxn modelId="{87BCC712-DB8E-441A-979C-C94B5279A8A7}" type="presParOf" srcId="{DFA7890E-BCAD-4AB9-8A3F-0B8D95676A2F}" destId="{6FD4F2C9-BAFA-4763-93F2-2B51277FD445}" srcOrd="5" destOrd="0" presId="urn:microsoft.com/office/officeart/2018/2/layout/IconVerticalSolidList"/>
    <dgm:cxn modelId="{F419E9CC-6E97-41E2-88B7-337605617AD2}" type="presParOf" srcId="{DFA7890E-BCAD-4AB9-8A3F-0B8D95676A2F}" destId="{3B37AB1F-697C-4A6D-9102-621B8DFAA29C}" srcOrd="6" destOrd="0" presId="urn:microsoft.com/office/officeart/2018/2/layout/IconVerticalSolidList"/>
    <dgm:cxn modelId="{9444AD7C-20E6-4C77-8326-9DAD6C14D1EB}" type="presParOf" srcId="{3B37AB1F-697C-4A6D-9102-621B8DFAA29C}" destId="{33D55594-9C5E-4DC2-90E4-A74106C828A8}" srcOrd="0" destOrd="0" presId="urn:microsoft.com/office/officeart/2018/2/layout/IconVerticalSolidList"/>
    <dgm:cxn modelId="{CFC6000B-79FD-435A-A406-9FF98EA43231}" type="presParOf" srcId="{3B37AB1F-697C-4A6D-9102-621B8DFAA29C}" destId="{6C3D9BB9-5524-4C87-80B8-2C0FBCA00DFC}" srcOrd="1" destOrd="0" presId="urn:microsoft.com/office/officeart/2018/2/layout/IconVerticalSolidList"/>
    <dgm:cxn modelId="{65860CC2-400F-46E0-ACAF-242AFC751E67}" type="presParOf" srcId="{3B37AB1F-697C-4A6D-9102-621B8DFAA29C}" destId="{7E577C1E-3572-4019-B598-EE867DA0301D}" srcOrd="2" destOrd="0" presId="urn:microsoft.com/office/officeart/2018/2/layout/IconVerticalSolidList"/>
    <dgm:cxn modelId="{C5E4D0E8-5042-4662-90F0-D2C37D0E94EE}" type="presParOf" srcId="{3B37AB1F-697C-4A6D-9102-621B8DFAA29C}" destId="{2731CCD5-BAD7-40EC-B6A7-C150D4BD9A7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ADD78E-BB54-4B24-A84A-9C4F1304AA5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9F44447-1870-47FB-9D94-49A8CBAB09BD}">
      <dgm:prSet/>
      <dgm:spPr/>
      <dgm:t>
        <a:bodyPr/>
        <a:lstStyle/>
        <a:p>
          <a:pPr>
            <a:lnSpc>
              <a:spcPct val="100000"/>
            </a:lnSpc>
          </a:pPr>
          <a:r>
            <a:rPr lang="en-GB"/>
            <a:t>Language: Due to many staff speaking limited English, instruction and safety signs  are in English which may lead to misunderstanding.</a:t>
          </a:r>
          <a:endParaRPr lang="en-US" dirty="0"/>
        </a:p>
      </dgm:t>
    </dgm:pt>
    <dgm:pt modelId="{358B099D-9A04-4B9C-A3E6-47391DE58CAE}" type="parTrans" cxnId="{C1783745-02F9-4B75-A843-0B9B998E4BF5}">
      <dgm:prSet/>
      <dgm:spPr/>
      <dgm:t>
        <a:bodyPr/>
        <a:lstStyle/>
        <a:p>
          <a:endParaRPr lang="en-US"/>
        </a:p>
      </dgm:t>
    </dgm:pt>
    <dgm:pt modelId="{4A21078E-A5DC-4DD4-910E-A7510B631717}" type="sibTrans" cxnId="{C1783745-02F9-4B75-A843-0B9B998E4BF5}">
      <dgm:prSet/>
      <dgm:spPr/>
      <dgm:t>
        <a:bodyPr/>
        <a:lstStyle/>
        <a:p>
          <a:endParaRPr lang="en-US"/>
        </a:p>
      </dgm:t>
    </dgm:pt>
    <dgm:pt modelId="{4B1B10F5-601E-4E80-B4B0-43086CC99011}">
      <dgm:prSet/>
      <dgm:spPr/>
      <dgm:t>
        <a:bodyPr/>
        <a:lstStyle/>
        <a:p>
          <a:pPr>
            <a:lnSpc>
              <a:spcPct val="100000"/>
            </a:lnSpc>
          </a:pPr>
          <a:r>
            <a:rPr lang="en-GB"/>
            <a:t>Communication:having no structured training and translating support,Gary uses informal explanations that fail to reach young workers.</a:t>
          </a:r>
          <a:endParaRPr lang="en-US"/>
        </a:p>
      </dgm:t>
    </dgm:pt>
    <dgm:pt modelId="{A2500C6A-3E20-4177-93F9-7070F2E84A31}" type="parTrans" cxnId="{4F73D7DB-C08D-4918-97E0-A991B668A72C}">
      <dgm:prSet/>
      <dgm:spPr/>
      <dgm:t>
        <a:bodyPr/>
        <a:lstStyle/>
        <a:p>
          <a:endParaRPr lang="en-US"/>
        </a:p>
      </dgm:t>
    </dgm:pt>
    <dgm:pt modelId="{D9D017E6-B8D5-449C-8B2D-63F0EE8F81E8}" type="sibTrans" cxnId="{4F73D7DB-C08D-4918-97E0-A991B668A72C}">
      <dgm:prSet/>
      <dgm:spPr/>
      <dgm:t>
        <a:bodyPr/>
        <a:lstStyle/>
        <a:p>
          <a:endParaRPr lang="en-US"/>
        </a:p>
      </dgm:t>
    </dgm:pt>
    <dgm:pt modelId="{9E292E34-7BF5-4D94-A7CE-5A73B0C1504B}">
      <dgm:prSet/>
      <dgm:spPr/>
      <dgm:t>
        <a:bodyPr/>
        <a:lstStyle/>
        <a:p>
          <a:pPr>
            <a:lnSpc>
              <a:spcPct val="100000"/>
            </a:lnSpc>
          </a:pPr>
          <a:r>
            <a:rPr lang="en-GB"/>
            <a:t>Body language:Gary points and gestures himself in a loud stressful way,this may mislead other cultures by adding confusion.</a:t>
          </a:r>
          <a:endParaRPr lang="en-US"/>
        </a:p>
      </dgm:t>
    </dgm:pt>
    <dgm:pt modelId="{8A3B2A82-7B2E-41B4-9B11-20C0DDDFFF02}" type="parTrans" cxnId="{C1F6B48A-7C80-4A30-A93A-C446D5E53F82}">
      <dgm:prSet/>
      <dgm:spPr/>
      <dgm:t>
        <a:bodyPr/>
        <a:lstStyle/>
        <a:p>
          <a:endParaRPr lang="en-US"/>
        </a:p>
      </dgm:t>
    </dgm:pt>
    <dgm:pt modelId="{4C1F1C6D-CDA5-4E8E-9898-1392FCDD4B11}" type="sibTrans" cxnId="{C1F6B48A-7C80-4A30-A93A-C446D5E53F82}">
      <dgm:prSet/>
      <dgm:spPr/>
      <dgm:t>
        <a:bodyPr/>
        <a:lstStyle/>
        <a:p>
          <a:endParaRPr lang="en-US"/>
        </a:p>
      </dgm:t>
    </dgm:pt>
    <dgm:pt modelId="{68172CA2-DC50-4FBB-8FFC-B71B90343DF3}" type="pres">
      <dgm:prSet presAssocID="{3EADD78E-BB54-4B24-A84A-9C4F1304AA50}" presName="root" presStyleCnt="0">
        <dgm:presLayoutVars>
          <dgm:dir/>
          <dgm:resizeHandles val="exact"/>
        </dgm:presLayoutVars>
      </dgm:prSet>
      <dgm:spPr/>
    </dgm:pt>
    <dgm:pt modelId="{A8FF04EA-59C3-49C9-98CB-D4CD990FBE7C}" type="pres">
      <dgm:prSet presAssocID="{19F44447-1870-47FB-9D94-49A8CBAB09BD}" presName="compNode" presStyleCnt="0"/>
      <dgm:spPr/>
    </dgm:pt>
    <dgm:pt modelId="{695C4241-E76B-4240-8D6A-7B2DE8E1D16E}" type="pres">
      <dgm:prSet presAssocID="{19F44447-1870-47FB-9D94-49A8CBAB09BD}" presName="bgRect" presStyleLbl="bgShp" presStyleIdx="0" presStyleCnt="3"/>
      <dgm:spPr/>
    </dgm:pt>
    <dgm:pt modelId="{CF277DD9-E379-4F85-8C7B-7F960CAFF937}" type="pres">
      <dgm:prSet presAssocID="{19F44447-1870-47FB-9D94-49A8CBAB09B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assroom"/>
        </a:ext>
      </dgm:extLst>
    </dgm:pt>
    <dgm:pt modelId="{9661EED4-DFA4-481E-AE03-F451A2E7C918}" type="pres">
      <dgm:prSet presAssocID="{19F44447-1870-47FB-9D94-49A8CBAB09BD}" presName="spaceRect" presStyleCnt="0"/>
      <dgm:spPr/>
    </dgm:pt>
    <dgm:pt modelId="{67DCF5DC-F521-4A61-9868-2C9A903DB3AB}" type="pres">
      <dgm:prSet presAssocID="{19F44447-1870-47FB-9D94-49A8CBAB09BD}" presName="parTx" presStyleLbl="revTx" presStyleIdx="0" presStyleCnt="3">
        <dgm:presLayoutVars>
          <dgm:chMax val="0"/>
          <dgm:chPref val="0"/>
        </dgm:presLayoutVars>
      </dgm:prSet>
      <dgm:spPr/>
    </dgm:pt>
    <dgm:pt modelId="{923E845A-67D6-49F2-BAA6-DC4DDF9435F1}" type="pres">
      <dgm:prSet presAssocID="{4A21078E-A5DC-4DD4-910E-A7510B631717}" presName="sibTrans" presStyleCnt="0"/>
      <dgm:spPr/>
    </dgm:pt>
    <dgm:pt modelId="{D83BA882-F447-456A-86E9-82805F37A080}" type="pres">
      <dgm:prSet presAssocID="{4B1B10F5-601E-4E80-B4B0-43086CC99011}" presName="compNode" presStyleCnt="0"/>
      <dgm:spPr/>
    </dgm:pt>
    <dgm:pt modelId="{650AD3F7-299E-44F9-BCE6-F68300FE6AF7}" type="pres">
      <dgm:prSet presAssocID="{4B1B10F5-601E-4E80-B4B0-43086CC99011}" presName="bgRect" presStyleLbl="bgShp" presStyleIdx="1" presStyleCnt="3"/>
      <dgm:spPr/>
    </dgm:pt>
    <dgm:pt modelId="{3C8D65FB-FD2B-4113-A7FA-F8435678EE0D}" type="pres">
      <dgm:prSet presAssocID="{4B1B10F5-601E-4E80-B4B0-43086CC9901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Network"/>
        </a:ext>
      </dgm:extLst>
    </dgm:pt>
    <dgm:pt modelId="{0EA99DCD-F2C7-4C53-950E-A47EBEDE7909}" type="pres">
      <dgm:prSet presAssocID="{4B1B10F5-601E-4E80-B4B0-43086CC99011}" presName="spaceRect" presStyleCnt="0"/>
      <dgm:spPr/>
    </dgm:pt>
    <dgm:pt modelId="{B132206F-413B-4542-8CB5-60F2211BD15C}" type="pres">
      <dgm:prSet presAssocID="{4B1B10F5-601E-4E80-B4B0-43086CC99011}" presName="parTx" presStyleLbl="revTx" presStyleIdx="1" presStyleCnt="3">
        <dgm:presLayoutVars>
          <dgm:chMax val="0"/>
          <dgm:chPref val="0"/>
        </dgm:presLayoutVars>
      </dgm:prSet>
      <dgm:spPr/>
    </dgm:pt>
    <dgm:pt modelId="{7CAA6C69-D9D2-4A94-97D9-BA9AB665605B}" type="pres">
      <dgm:prSet presAssocID="{D9D017E6-B8D5-449C-8B2D-63F0EE8F81E8}" presName="sibTrans" presStyleCnt="0"/>
      <dgm:spPr/>
    </dgm:pt>
    <dgm:pt modelId="{37BF857B-7432-48D2-95BE-0E67CF9D0337}" type="pres">
      <dgm:prSet presAssocID="{9E292E34-7BF5-4D94-A7CE-5A73B0C1504B}" presName="compNode" presStyleCnt="0"/>
      <dgm:spPr/>
    </dgm:pt>
    <dgm:pt modelId="{8535150F-C371-428B-83F8-E717FC2191B4}" type="pres">
      <dgm:prSet presAssocID="{9E292E34-7BF5-4D94-A7CE-5A73B0C1504B}" presName="bgRect" presStyleLbl="bgShp" presStyleIdx="2" presStyleCnt="3"/>
      <dgm:spPr/>
    </dgm:pt>
    <dgm:pt modelId="{8ED58462-52F0-4910-B761-E8A962A145D6}" type="pres">
      <dgm:prSet presAssocID="{9E292E34-7BF5-4D94-A7CE-5A73B0C1504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ongue"/>
        </a:ext>
      </dgm:extLst>
    </dgm:pt>
    <dgm:pt modelId="{C4DF2AFE-894D-46F3-BF1F-62FBD4E2603C}" type="pres">
      <dgm:prSet presAssocID="{9E292E34-7BF5-4D94-A7CE-5A73B0C1504B}" presName="spaceRect" presStyleCnt="0"/>
      <dgm:spPr/>
    </dgm:pt>
    <dgm:pt modelId="{C4131B27-5AEB-493C-AAC2-67A1DC1BC41A}" type="pres">
      <dgm:prSet presAssocID="{9E292E34-7BF5-4D94-A7CE-5A73B0C1504B}" presName="parTx" presStyleLbl="revTx" presStyleIdx="2" presStyleCnt="3">
        <dgm:presLayoutVars>
          <dgm:chMax val="0"/>
          <dgm:chPref val="0"/>
        </dgm:presLayoutVars>
      </dgm:prSet>
      <dgm:spPr/>
    </dgm:pt>
  </dgm:ptLst>
  <dgm:cxnLst>
    <dgm:cxn modelId="{11273505-CF9B-4EFE-8598-A685BA174299}" type="presOf" srcId="{4B1B10F5-601E-4E80-B4B0-43086CC99011}" destId="{B132206F-413B-4542-8CB5-60F2211BD15C}" srcOrd="0" destOrd="0" presId="urn:microsoft.com/office/officeart/2018/2/layout/IconVerticalSolidList"/>
    <dgm:cxn modelId="{FC3AF943-4182-456D-A46E-99FCBE0F20A8}" type="presOf" srcId="{9E292E34-7BF5-4D94-A7CE-5A73B0C1504B}" destId="{C4131B27-5AEB-493C-AAC2-67A1DC1BC41A}" srcOrd="0" destOrd="0" presId="urn:microsoft.com/office/officeart/2018/2/layout/IconVerticalSolidList"/>
    <dgm:cxn modelId="{C1783745-02F9-4B75-A843-0B9B998E4BF5}" srcId="{3EADD78E-BB54-4B24-A84A-9C4F1304AA50}" destId="{19F44447-1870-47FB-9D94-49A8CBAB09BD}" srcOrd="0" destOrd="0" parTransId="{358B099D-9A04-4B9C-A3E6-47391DE58CAE}" sibTransId="{4A21078E-A5DC-4DD4-910E-A7510B631717}"/>
    <dgm:cxn modelId="{C1F6B48A-7C80-4A30-A93A-C446D5E53F82}" srcId="{3EADD78E-BB54-4B24-A84A-9C4F1304AA50}" destId="{9E292E34-7BF5-4D94-A7CE-5A73B0C1504B}" srcOrd="2" destOrd="0" parTransId="{8A3B2A82-7B2E-41B4-9B11-20C0DDDFFF02}" sibTransId="{4C1F1C6D-CDA5-4E8E-9898-1392FCDD4B11}"/>
    <dgm:cxn modelId="{FA7EE7A2-C91E-4BE6-AB13-E471721411C3}" type="presOf" srcId="{3EADD78E-BB54-4B24-A84A-9C4F1304AA50}" destId="{68172CA2-DC50-4FBB-8FFC-B71B90343DF3}" srcOrd="0" destOrd="0" presId="urn:microsoft.com/office/officeart/2018/2/layout/IconVerticalSolidList"/>
    <dgm:cxn modelId="{4F73D7DB-C08D-4918-97E0-A991B668A72C}" srcId="{3EADD78E-BB54-4B24-A84A-9C4F1304AA50}" destId="{4B1B10F5-601E-4E80-B4B0-43086CC99011}" srcOrd="1" destOrd="0" parTransId="{A2500C6A-3E20-4177-93F9-7070F2E84A31}" sibTransId="{D9D017E6-B8D5-449C-8B2D-63F0EE8F81E8}"/>
    <dgm:cxn modelId="{A8C8DEFE-6094-483A-8224-45C67EB0366C}" type="presOf" srcId="{19F44447-1870-47FB-9D94-49A8CBAB09BD}" destId="{67DCF5DC-F521-4A61-9868-2C9A903DB3AB}" srcOrd="0" destOrd="0" presId="urn:microsoft.com/office/officeart/2018/2/layout/IconVerticalSolidList"/>
    <dgm:cxn modelId="{B986E516-E096-4551-A20C-B1A43265E226}" type="presParOf" srcId="{68172CA2-DC50-4FBB-8FFC-B71B90343DF3}" destId="{A8FF04EA-59C3-49C9-98CB-D4CD990FBE7C}" srcOrd="0" destOrd="0" presId="urn:microsoft.com/office/officeart/2018/2/layout/IconVerticalSolidList"/>
    <dgm:cxn modelId="{40CAA030-3FA2-4980-9B05-FD805B61A37D}" type="presParOf" srcId="{A8FF04EA-59C3-49C9-98CB-D4CD990FBE7C}" destId="{695C4241-E76B-4240-8D6A-7B2DE8E1D16E}" srcOrd="0" destOrd="0" presId="urn:microsoft.com/office/officeart/2018/2/layout/IconVerticalSolidList"/>
    <dgm:cxn modelId="{EDF8BF0D-6430-417C-988D-F88975FAC23E}" type="presParOf" srcId="{A8FF04EA-59C3-49C9-98CB-D4CD990FBE7C}" destId="{CF277DD9-E379-4F85-8C7B-7F960CAFF937}" srcOrd="1" destOrd="0" presId="urn:microsoft.com/office/officeart/2018/2/layout/IconVerticalSolidList"/>
    <dgm:cxn modelId="{F3DFEAD2-64D0-4394-9EE9-6B26F0F6B4B8}" type="presParOf" srcId="{A8FF04EA-59C3-49C9-98CB-D4CD990FBE7C}" destId="{9661EED4-DFA4-481E-AE03-F451A2E7C918}" srcOrd="2" destOrd="0" presId="urn:microsoft.com/office/officeart/2018/2/layout/IconVerticalSolidList"/>
    <dgm:cxn modelId="{A1F31A39-5878-4926-8C27-744B9498B749}" type="presParOf" srcId="{A8FF04EA-59C3-49C9-98CB-D4CD990FBE7C}" destId="{67DCF5DC-F521-4A61-9868-2C9A903DB3AB}" srcOrd="3" destOrd="0" presId="urn:microsoft.com/office/officeart/2018/2/layout/IconVerticalSolidList"/>
    <dgm:cxn modelId="{96003E26-5A2B-42F6-B603-61B823082E4D}" type="presParOf" srcId="{68172CA2-DC50-4FBB-8FFC-B71B90343DF3}" destId="{923E845A-67D6-49F2-BAA6-DC4DDF9435F1}" srcOrd="1" destOrd="0" presId="urn:microsoft.com/office/officeart/2018/2/layout/IconVerticalSolidList"/>
    <dgm:cxn modelId="{85459200-9CED-4F9F-8A0E-FB2AEF42C1CF}" type="presParOf" srcId="{68172CA2-DC50-4FBB-8FFC-B71B90343DF3}" destId="{D83BA882-F447-456A-86E9-82805F37A080}" srcOrd="2" destOrd="0" presId="urn:microsoft.com/office/officeart/2018/2/layout/IconVerticalSolidList"/>
    <dgm:cxn modelId="{94248B16-BA58-47F3-A295-74685DC1882D}" type="presParOf" srcId="{D83BA882-F447-456A-86E9-82805F37A080}" destId="{650AD3F7-299E-44F9-BCE6-F68300FE6AF7}" srcOrd="0" destOrd="0" presId="urn:microsoft.com/office/officeart/2018/2/layout/IconVerticalSolidList"/>
    <dgm:cxn modelId="{51C6845D-C8F0-44AD-AE73-6C6C83862E21}" type="presParOf" srcId="{D83BA882-F447-456A-86E9-82805F37A080}" destId="{3C8D65FB-FD2B-4113-A7FA-F8435678EE0D}" srcOrd="1" destOrd="0" presId="urn:microsoft.com/office/officeart/2018/2/layout/IconVerticalSolidList"/>
    <dgm:cxn modelId="{53101F59-6E9B-4566-9175-D9915B885F38}" type="presParOf" srcId="{D83BA882-F447-456A-86E9-82805F37A080}" destId="{0EA99DCD-F2C7-4C53-950E-A47EBEDE7909}" srcOrd="2" destOrd="0" presId="urn:microsoft.com/office/officeart/2018/2/layout/IconVerticalSolidList"/>
    <dgm:cxn modelId="{C8ED6EE9-AE11-4074-8F8D-447610418D22}" type="presParOf" srcId="{D83BA882-F447-456A-86E9-82805F37A080}" destId="{B132206F-413B-4542-8CB5-60F2211BD15C}" srcOrd="3" destOrd="0" presId="urn:microsoft.com/office/officeart/2018/2/layout/IconVerticalSolidList"/>
    <dgm:cxn modelId="{09E2DF73-71F5-45BB-A027-DD30C3B32D52}" type="presParOf" srcId="{68172CA2-DC50-4FBB-8FFC-B71B90343DF3}" destId="{7CAA6C69-D9D2-4A94-97D9-BA9AB665605B}" srcOrd="3" destOrd="0" presId="urn:microsoft.com/office/officeart/2018/2/layout/IconVerticalSolidList"/>
    <dgm:cxn modelId="{D60B80E5-6BDC-4239-8C96-73E8110C8541}" type="presParOf" srcId="{68172CA2-DC50-4FBB-8FFC-B71B90343DF3}" destId="{37BF857B-7432-48D2-95BE-0E67CF9D0337}" srcOrd="4" destOrd="0" presId="urn:microsoft.com/office/officeart/2018/2/layout/IconVerticalSolidList"/>
    <dgm:cxn modelId="{2A34E544-5F3D-448E-9921-AD86DBDF7832}" type="presParOf" srcId="{37BF857B-7432-48D2-95BE-0E67CF9D0337}" destId="{8535150F-C371-428B-83F8-E717FC2191B4}" srcOrd="0" destOrd="0" presId="urn:microsoft.com/office/officeart/2018/2/layout/IconVerticalSolidList"/>
    <dgm:cxn modelId="{B72A5475-5535-4355-8129-DEE55BA4460B}" type="presParOf" srcId="{37BF857B-7432-48D2-95BE-0E67CF9D0337}" destId="{8ED58462-52F0-4910-B761-E8A962A145D6}" srcOrd="1" destOrd="0" presId="urn:microsoft.com/office/officeart/2018/2/layout/IconVerticalSolidList"/>
    <dgm:cxn modelId="{026E7ACD-18E2-4D91-A3A8-A3F5044C9BF6}" type="presParOf" srcId="{37BF857B-7432-48D2-95BE-0E67CF9D0337}" destId="{C4DF2AFE-894D-46F3-BF1F-62FBD4E2603C}" srcOrd="2" destOrd="0" presId="urn:microsoft.com/office/officeart/2018/2/layout/IconVerticalSolidList"/>
    <dgm:cxn modelId="{BE46CA56-453E-409C-8708-E3CE9823FBC4}" type="presParOf" srcId="{37BF857B-7432-48D2-95BE-0E67CF9D0337}" destId="{C4131B27-5AEB-493C-AAC2-67A1DC1BC4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6722A-3659-47CE-9579-B21009D05F2B}">
      <dsp:nvSpPr>
        <dsp:cNvPr id="0" name=""/>
        <dsp:cNvSpPr/>
      </dsp:nvSpPr>
      <dsp:spPr>
        <a:xfrm>
          <a:off x="0" y="2301"/>
          <a:ext cx="6555347" cy="11666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ED5C10-36C6-48D6-8E30-30E47957DD77}">
      <dsp:nvSpPr>
        <dsp:cNvPr id="0" name=""/>
        <dsp:cNvSpPr/>
      </dsp:nvSpPr>
      <dsp:spPr>
        <a:xfrm>
          <a:off x="352902" y="264791"/>
          <a:ext cx="641640" cy="6416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F84A75-EE19-4D08-95A1-3B40B4A441E2}">
      <dsp:nvSpPr>
        <dsp:cNvPr id="0" name=""/>
        <dsp:cNvSpPr/>
      </dsp:nvSpPr>
      <dsp:spPr>
        <a:xfrm>
          <a:off x="1347445" y="2301"/>
          <a:ext cx="5207901" cy="1166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467" tIns="123467" rIns="123467" bIns="123467" numCol="1" spcCol="1270" anchor="ctr" anchorCtr="0">
          <a:noAutofit/>
        </a:bodyPr>
        <a:lstStyle/>
        <a:p>
          <a:pPr marL="0" lvl="0" indent="0" algn="l" defTabSz="622300">
            <a:lnSpc>
              <a:spcPct val="100000"/>
            </a:lnSpc>
            <a:spcBef>
              <a:spcPct val="0"/>
            </a:spcBef>
            <a:spcAft>
              <a:spcPct val="35000"/>
            </a:spcAft>
            <a:buNone/>
          </a:pPr>
          <a:r>
            <a:rPr lang="en-GB" sz="1400" kern="1200"/>
            <a:t>Shannon and Weaver's Communication Model (1949) explains communication as a linear process involving a sender, message, channel, receiver and noise. Noise is anything that disrupts the message. </a:t>
          </a:r>
          <a:endParaRPr lang="en-US" sz="1400" kern="1200"/>
        </a:p>
      </dsp:txBody>
      <dsp:txXfrm>
        <a:off x="1347445" y="2301"/>
        <a:ext cx="5207901" cy="1166619"/>
      </dsp:txXfrm>
    </dsp:sp>
    <dsp:sp modelId="{D56F7F19-19B3-4CB4-8132-5A2BC072C48E}">
      <dsp:nvSpPr>
        <dsp:cNvPr id="0" name=""/>
        <dsp:cNvSpPr/>
      </dsp:nvSpPr>
      <dsp:spPr>
        <a:xfrm>
          <a:off x="0" y="1460576"/>
          <a:ext cx="6555347" cy="11666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98D49D-33B5-482D-A02C-D4CAFFEE3A74}">
      <dsp:nvSpPr>
        <dsp:cNvPr id="0" name=""/>
        <dsp:cNvSpPr/>
      </dsp:nvSpPr>
      <dsp:spPr>
        <a:xfrm>
          <a:off x="352902" y="1723065"/>
          <a:ext cx="641640" cy="6416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5AA457-DE2F-43D3-BF94-A2FA332D7A9D}">
      <dsp:nvSpPr>
        <dsp:cNvPr id="0" name=""/>
        <dsp:cNvSpPr/>
      </dsp:nvSpPr>
      <dsp:spPr>
        <a:xfrm>
          <a:off x="1347445" y="1460576"/>
          <a:ext cx="5207901" cy="1166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467" tIns="123467" rIns="123467" bIns="123467" numCol="1" spcCol="1270" anchor="ctr" anchorCtr="0">
          <a:noAutofit/>
        </a:bodyPr>
        <a:lstStyle/>
        <a:p>
          <a:pPr marL="0" lvl="0" indent="0" algn="l" defTabSz="622300">
            <a:lnSpc>
              <a:spcPct val="100000"/>
            </a:lnSpc>
            <a:spcBef>
              <a:spcPct val="0"/>
            </a:spcBef>
            <a:spcAft>
              <a:spcPct val="35000"/>
            </a:spcAft>
            <a:buNone/>
          </a:pPr>
          <a:r>
            <a:rPr lang="en-GB" sz="1400" kern="1200"/>
            <a:t>In the case study, Gary is the sender, but loud machinery, language differences and a lack of formal training prevent employees from receiving and understanding his instructions correctly. </a:t>
          </a:r>
          <a:endParaRPr lang="en-US" sz="1400" kern="1200"/>
        </a:p>
      </dsp:txBody>
      <dsp:txXfrm>
        <a:off x="1347445" y="1460576"/>
        <a:ext cx="5207901" cy="1166619"/>
      </dsp:txXfrm>
    </dsp:sp>
    <dsp:sp modelId="{DB624530-A165-4653-86D0-1A9DE201849A}">
      <dsp:nvSpPr>
        <dsp:cNvPr id="0" name=""/>
        <dsp:cNvSpPr/>
      </dsp:nvSpPr>
      <dsp:spPr>
        <a:xfrm>
          <a:off x="0" y="2918850"/>
          <a:ext cx="6555347" cy="11666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1B5C5F-67CC-4066-836C-AE8BF0A9A646}">
      <dsp:nvSpPr>
        <dsp:cNvPr id="0" name=""/>
        <dsp:cNvSpPr/>
      </dsp:nvSpPr>
      <dsp:spPr>
        <a:xfrm>
          <a:off x="352902" y="3181340"/>
          <a:ext cx="641640" cy="6416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D0D3E0-8AE7-4325-8BE9-26B47CBBCA72}">
      <dsp:nvSpPr>
        <dsp:cNvPr id="0" name=""/>
        <dsp:cNvSpPr/>
      </dsp:nvSpPr>
      <dsp:spPr>
        <a:xfrm>
          <a:off x="1347445" y="2918850"/>
          <a:ext cx="5207901" cy="1166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467" tIns="123467" rIns="123467" bIns="123467" numCol="1" spcCol="1270" anchor="ctr" anchorCtr="0">
          <a:noAutofit/>
        </a:bodyPr>
        <a:lstStyle/>
        <a:p>
          <a:pPr marL="0" lvl="0" indent="0" algn="l" defTabSz="622300">
            <a:lnSpc>
              <a:spcPct val="100000"/>
            </a:lnSpc>
            <a:spcBef>
              <a:spcPct val="0"/>
            </a:spcBef>
            <a:spcAft>
              <a:spcPct val="35000"/>
            </a:spcAft>
            <a:buNone/>
          </a:pPr>
          <a:r>
            <a:rPr lang="en-GB" sz="1400" kern="1200"/>
            <a:t>These communication barriers contribute to poor food hygiene practices, contamination, food quality issues and customer complaints. </a:t>
          </a:r>
          <a:endParaRPr lang="en-US" sz="1400" kern="1200"/>
        </a:p>
      </dsp:txBody>
      <dsp:txXfrm>
        <a:off x="1347445" y="2918850"/>
        <a:ext cx="5207901" cy="1166619"/>
      </dsp:txXfrm>
    </dsp:sp>
    <dsp:sp modelId="{33D55594-9C5E-4DC2-90E4-A74106C828A8}">
      <dsp:nvSpPr>
        <dsp:cNvPr id="0" name=""/>
        <dsp:cNvSpPr/>
      </dsp:nvSpPr>
      <dsp:spPr>
        <a:xfrm>
          <a:off x="0" y="4377125"/>
          <a:ext cx="6555347" cy="11666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D9BB9-5524-4C87-80B8-2C0FBCA00DFC}">
      <dsp:nvSpPr>
        <dsp:cNvPr id="0" name=""/>
        <dsp:cNvSpPr/>
      </dsp:nvSpPr>
      <dsp:spPr>
        <a:xfrm>
          <a:off x="352902" y="4639614"/>
          <a:ext cx="641640" cy="6416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31CCD5-BAD7-40EC-B6A7-C150D4BD9A71}">
      <dsp:nvSpPr>
        <dsp:cNvPr id="0" name=""/>
        <dsp:cNvSpPr/>
      </dsp:nvSpPr>
      <dsp:spPr>
        <a:xfrm>
          <a:off x="1347445" y="4377125"/>
          <a:ext cx="5207901" cy="1166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467" tIns="123467" rIns="123467" bIns="123467" numCol="1" spcCol="1270" anchor="ctr" anchorCtr="0">
          <a:noAutofit/>
        </a:bodyPr>
        <a:lstStyle/>
        <a:p>
          <a:pPr marL="0" lvl="0" indent="0" algn="l" defTabSz="622300">
            <a:lnSpc>
              <a:spcPct val="100000"/>
            </a:lnSpc>
            <a:spcBef>
              <a:spcPct val="0"/>
            </a:spcBef>
            <a:spcAft>
              <a:spcPct val="35000"/>
            </a:spcAft>
            <a:buNone/>
          </a:pPr>
          <a:r>
            <a:rPr lang="en-GB" sz="1400" kern="1200"/>
            <a:t>Communication can be improved by providing multilingual instructions, holding briefings away from noisy machinery, and asking employees to repeat instructions to confirm understanding.</a:t>
          </a:r>
          <a:endParaRPr lang="en-US" sz="1400" kern="1200"/>
        </a:p>
      </dsp:txBody>
      <dsp:txXfrm>
        <a:off x="1347445" y="4377125"/>
        <a:ext cx="5207901" cy="1166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C4241-E76B-4240-8D6A-7B2DE8E1D16E}">
      <dsp:nvSpPr>
        <dsp:cNvPr id="0" name=""/>
        <dsp:cNvSpPr/>
      </dsp:nvSpPr>
      <dsp:spPr>
        <a:xfrm>
          <a:off x="0" y="3645"/>
          <a:ext cx="4557164" cy="12488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277DD9-E379-4F85-8C7B-7F960CAFF937}">
      <dsp:nvSpPr>
        <dsp:cNvPr id="0" name=""/>
        <dsp:cNvSpPr/>
      </dsp:nvSpPr>
      <dsp:spPr>
        <a:xfrm>
          <a:off x="377786" y="284643"/>
          <a:ext cx="687555" cy="6868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CF5DC-F521-4A61-9868-2C9A903DB3AB}">
      <dsp:nvSpPr>
        <dsp:cNvPr id="0" name=""/>
        <dsp:cNvSpPr/>
      </dsp:nvSpPr>
      <dsp:spPr>
        <a:xfrm>
          <a:off x="1443127" y="3645"/>
          <a:ext cx="3038227" cy="1250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02" tIns="132302" rIns="132302" bIns="132302" numCol="1" spcCol="1270" anchor="ctr" anchorCtr="0">
          <a:noAutofit/>
        </a:bodyPr>
        <a:lstStyle/>
        <a:p>
          <a:pPr marL="0" lvl="0" indent="0" algn="l" defTabSz="622300">
            <a:lnSpc>
              <a:spcPct val="100000"/>
            </a:lnSpc>
            <a:spcBef>
              <a:spcPct val="0"/>
            </a:spcBef>
            <a:spcAft>
              <a:spcPct val="35000"/>
            </a:spcAft>
            <a:buNone/>
          </a:pPr>
          <a:r>
            <a:rPr lang="en-GB" sz="1400" kern="1200"/>
            <a:t>Language: Due to many staff speaking limited English, instruction and safety signs  are in English which may lead to misunderstanding.</a:t>
          </a:r>
          <a:endParaRPr lang="en-US" sz="1400" kern="1200" dirty="0"/>
        </a:p>
      </dsp:txBody>
      <dsp:txXfrm>
        <a:off x="1443127" y="3645"/>
        <a:ext cx="3038227" cy="1250100"/>
      </dsp:txXfrm>
    </dsp:sp>
    <dsp:sp modelId="{650AD3F7-299E-44F9-BCE6-F68300FE6AF7}">
      <dsp:nvSpPr>
        <dsp:cNvPr id="0" name=""/>
        <dsp:cNvSpPr/>
      </dsp:nvSpPr>
      <dsp:spPr>
        <a:xfrm>
          <a:off x="0" y="1547887"/>
          <a:ext cx="4557164" cy="12488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8D65FB-FD2B-4113-A7FA-F8435678EE0D}">
      <dsp:nvSpPr>
        <dsp:cNvPr id="0" name=""/>
        <dsp:cNvSpPr/>
      </dsp:nvSpPr>
      <dsp:spPr>
        <a:xfrm>
          <a:off x="377786" y="1828885"/>
          <a:ext cx="687555" cy="6868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32206F-413B-4542-8CB5-60F2211BD15C}">
      <dsp:nvSpPr>
        <dsp:cNvPr id="0" name=""/>
        <dsp:cNvSpPr/>
      </dsp:nvSpPr>
      <dsp:spPr>
        <a:xfrm>
          <a:off x="1443127" y="1547887"/>
          <a:ext cx="3038227" cy="1250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02" tIns="132302" rIns="132302" bIns="132302" numCol="1" spcCol="1270" anchor="ctr" anchorCtr="0">
          <a:noAutofit/>
        </a:bodyPr>
        <a:lstStyle/>
        <a:p>
          <a:pPr marL="0" lvl="0" indent="0" algn="l" defTabSz="622300">
            <a:lnSpc>
              <a:spcPct val="100000"/>
            </a:lnSpc>
            <a:spcBef>
              <a:spcPct val="0"/>
            </a:spcBef>
            <a:spcAft>
              <a:spcPct val="35000"/>
            </a:spcAft>
            <a:buNone/>
          </a:pPr>
          <a:r>
            <a:rPr lang="en-GB" sz="1400" kern="1200"/>
            <a:t>Communication:having no structured training and translating support,Gary uses informal explanations that fail to reach young workers.</a:t>
          </a:r>
          <a:endParaRPr lang="en-US" sz="1400" kern="1200"/>
        </a:p>
      </dsp:txBody>
      <dsp:txXfrm>
        <a:off x="1443127" y="1547887"/>
        <a:ext cx="3038227" cy="1250100"/>
      </dsp:txXfrm>
    </dsp:sp>
    <dsp:sp modelId="{8535150F-C371-428B-83F8-E717FC2191B4}">
      <dsp:nvSpPr>
        <dsp:cNvPr id="0" name=""/>
        <dsp:cNvSpPr/>
      </dsp:nvSpPr>
      <dsp:spPr>
        <a:xfrm>
          <a:off x="0" y="3092129"/>
          <a:ext cx="4557164" cy="12488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D58462-52F0-4910-B761-E8A962A145D6}">
      <dsp:nvSpPr>
        <dsp:cNvPr id="0" name=""/>
        <dsp:cNvSpPr/>
      </dsp:nvSpPr>
      <dsp:spPr>
        <a:xfrm>
          <a:off x="377786" y="3373127"/>
          <a:ext cx="687555" cy="6868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131B27-5AEB-493C-AAC2-67A1DC1BC41A}">
      <dsp:nvSpPr>
        <dsp:cNvPr id="0" name=""/>
        <dsp:cNvSpPr/>
      </dsp:nvSpPr>
      <dsp:spPr>
        <a:xfrm>
          <a:off x="1443127" y="3092129"/>
          <a:ext cx="3038227" cy="1250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02" tIns="132302" rIns="132302" bIns="132302" numCol="1" spcCol="1270" anchor="ctr" anchorCtr="0">
          <a:noAutofit/>
        </a:bodyPr>
        <a:lstStyle/>
        <a:p>
          <a:pPr marL="0" lvl="0" indent="0" algn="l" defTabSz="622300">
            <a:lnSpc>
              <a:spcPct val="100000"/>
            </a:lnSpc>
            <a:spcBef>
              <a:spcPct val="0"/>
            </a:spcBef>
            <a:spcAft>
              <a:spcPct val="35000"/>
            </a:spcAft>
            <a:buNone/>
          </a:pPr>
          <a:r>
            <a:rPr lang="en-GB" sz="1400" kern="1200"/>
            <a:t>Body language:Gary points and gestures himself in a loud stressful way,this may mislead other cultures by adding confusion.</a:t>
          </a:r>
          <a:endParaRPr lang="en-US" sz="1400" kern="1200"/>
        </a:p>
      </dsp:txBody>
      <dsp:txXfrm>
        <a:off x="1443127" y="3092129"/>
        <a:ext cx="3038227" cy="12501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6E14-97EA-C8D1-E54A-302465BC605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02FBE11-5555-85DA-4D01-80B27681EE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C55D69B-83A0-6581-FB4D-52B8B5C65A04}"/>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5" name="Footer Placeholder 4">
            <a:extLst>
              <a:ext uri="{FF2B5EF4-FFF2-40B4-BE49-F238E27FC236}">
                <a16:creationId xmlns:a16="http://schemas.microsoft.com/office/drawing/2014/main" id="{0707E6A3-C763-74A9-EC8A-6F8723BAB0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DD94E9-AFA4-0B65-1EC6-586031D78834}"/>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1513725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D8E1-4768-348F-37BD-2D9AA3BD3E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72DD850-948F-F263-A6DF-92BD893F5A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29AE80-3429-9950-688B-C1A08DB1A50C}"/>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5" name="Footer Placeholder 4">
            <a:extLst>
              <a:ext uri="{FF2B5EF4-FFF2-40B4-BE49-F238E27FC236}">
                <a16:creationId xmlns:a16="http://schemas.microsoft.com/office/drawing/2014/main" id="{FBE73F76-59DE-CF58-8B51-7BD3D1E854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FA06BA-0422-9170-CB1E-0C03BCF1DE48}"/>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4145663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D9D84-128F-B2F5-F839-AB83CC6A9E3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64139CE-8AAF-B828-1F1A-23AFE485F0C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8C3BABC-90CF-69E6-E7E1-CCF38E270406}"/>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5" name="Footer Placeholder 4">
            <a:extLst>
              <a:ext uri="{FF2B5EF4-FFF2-40B4-BE49-F238E27FC236}">
                <a16:creationId xmlns:a16="http://schemas.microsoft.com/office/drawing/2014/main" id="{BB2D0A6D-7CEC-B206-E07C-01FC798A5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988F88-4F75-C172-1B2B-2E593A722CD7}"/>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2559106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36785-E4B6-99FE-6D6D-546289360E5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C463C7E-259D-6385-149B-E231B254CFE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1203670-8C77-AF97-FF93-CCB20A9EC4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9ACC33B-CB22-1C32-C4DB-623E4DADC199}"/>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6" name="Footer Placeholder 5">
            <a:extLst>
              <a:ext uri="{FF2B5EF4-FFF2-40B4-BE49-F238E27FC236}">
                <a16:creationId xmlns:a16="http://schemas.microsoft.com/office/drawing/2014/main" id="{D23CDDF2-1256-61D7-EF50-F186B72D41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42FA2C-927F-B1E0-3FAE-0C499A82F5AD}"/>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1832586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47305-D197-EDC8-7A6E-10040070745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2BCF5D-6481-AD20-BFF6-E88B6DE9E0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420ACEC-2FB0-3D4B-5D35-05C4D4C82B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7E739BB-F3AB-6AAC-2C27-BB6FE94440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A3E7D01-3DB3-FDF6-976A-4877B87463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CBD9209-FE57-575E-EE3B-3198233B6F8B}"/>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8" name="Footer Placeholder 7">
            <a:extLst>
              <a:ext uri="{FF2B5EF4-FFF2-40B4-BE49-F238E27FC236}">
                <a16:creationId xmlns:a16="http://schemas.microsoft.com/office/drawing/2014/main" id="{E8D2B281-04CA-3B4D-250B-2F1ADD9940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8922C7-D47F-DDC1-3EA7-67847C95F027}"/>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356622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6A636-9677-07A6-59C4-D3910CA4F12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F0E438F-BB7F-2BC7-E9D0-7758EB52CA16}"/>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4" name="Footer Placeholder 3">
            <a:extLst>
              <a:ext uri="{FF2B5EF4-FFF2-40B4-BE49-F238E27FC236}">
                <a16:creationId xmlns:a16="http://schemas.microsoft.com/office/drawing/2014/main" id="{26A367A9-CD51-E286-1935-02FF9E87AE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F823CF-CFC2-B425-6029-0EAE891BA75D}"/>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2385691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960D3D-5AC0-D624-0CF9-42FD53BD7550}"/>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3" name="Footer Placeholder 2">
            <a:extLst>
              <a:ext uri="{FF2B5EF4-FFF2-40B4-BE49-F238E27FC236}">
                <a16:creationId xmlns:a16="http://schemas.microsoft.com/office/drawing/2014/main" id="{06B5ADAE-DDE4-1AF3-246E-0868EEFF3D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FF4BC4-E05A-D86B-ED76-97C58C83C235}"/>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1550656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20A69-3BD7-8699-4BBC-91FAA14218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DED7C98-46D4-1EE9-91CE-2C7CEF0F4C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7807425-A805-2FFE-FF23-7EFA3B5328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8363FB-69FA-2921-4F51-4A02754F0108}"/>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6" name="Footer Placeholder 5">
            <a:extLst>
              <a:ext uri="{FF2B5EF4-FFF2-40B4-BE49-F238E27FC236}">
                <a16:creationId xmlns:a16="http://schemas.microsoft.com/office/drawing/2014/main" id="{B9258182-2C1B-C646-47D8-C3DCBA0F75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620DDC-1F1F-5B63-6270-ABC5F927C054}"/>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4010011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38A45-E6E2-B972-E327-29FAA254F1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5871498-2FE4-E81D-45FC-C4DB8DAF5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7AE83A-B712-1E2C-7DF6-7FA48E6A66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2B184D-6BB7-46F6-AFED-C79C52FC9C13}"/>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6" name="Footer Placeholder 5">
            <a:extLst>
              <a:ext uri="{FF2B5EF4-FFF2-40B4-BE49-F238E27FC236}">
                <a16:creationId xmlns:a16="http://schemas.microsoft.com/office/drawing/2014/main" id="{9B623928-8CAD-B96B-E64A-BC38EE5EB1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8ABA7F-802A-FA74-D2C9-BD8A0A7CB86A}"/>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2253388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785DD-D40E-E95C-483F-7F51911935D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2257A12-4F05-822F-00EE-723E039EF73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AE5919-EF7C-10A5-4466-2E2FDF7DBAB8}"/>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5" name="Footer Placeholder 4">
            <a:extLst>
              <a:ext uri="{FF2B5EF4-FFF2-40B4-BE49-F238E27FC236}">
                <a16:creationId xmlns:a16="http://schemas.microsoft.com/office/drawing/2014/main" id="{6BFFB9DF-11B9-9917-72B4-4BA7BF0D9F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F29695-48DA-5D69-6FD0-D7580C83B51E}"/>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1944177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9274A7-91D5-CE25-73D5-500866CAF27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59367B5-D8B1-0465-8E7A-B16E9B3BDB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03C53A-9EF0-8560-881E-0B135ECADC35}"/>
              </a:ext>
            </a:extLst>
          </p:cNvPr>
          <p:cNvSpPr>
            <a:spLocks noGrp="1"/>
          </p:cNvSpPr>
          <p:nvPr>
            <p:ph type="dt" sz="half" idx="10"/>
          </p:nvPr>
        </p:nvSpPr>
        <p:spPr/>
        <p:txBody>
          <a:bodyPr/>
          <a:lstStyle/>
          <a:p>
            <a:fld id="{52CC905C-FBBE-4224-857C-95A107F6A0B2}" type="datetimeFigureOut">
              <a:rPr lang="en-GB" smtClean="0"/>
              <a:t>12/07/2026</a:t>
            </a:fld>
            <a:endParaRPr lang="en-GB"/>
          </a:p>
        </p:txBody>
      </p:sp>
      <p:sp>
        <p:nvSpPr>
          <p:cNvPr id="5" name="Footer Placeholder 4">
            <a:extLst>
              <a:ext uri="{FF2B5EF4-FFF2-40B4-BE49-F238E27FC236}">
                <a16:creationId xmlns:a16="http://schemas.microsoft.com/office/drawing/2014/main" id="{735FC1AA-6829-E314-516F-19EBD90D4F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F6971F-FFB8-3209-1A78-EEA1238D10C0}"/>
              </a:ext>
            </a:extLst>
          </p:cNvPr>
          <p:cNvSpPr>
            <a:spLocks noGrp="1"/>
          </p:cNvSpPr>
          <p:nvPr>
            <p:ph type="sldNum" sz="quarter" idx="12"/>
          </p:nvPr>
        </p:nvSpPr>
        <p:spPr/>
        <p:txBody>
          <a:bodyPr/>
          <a:lstStyle/>
          <a:p>
            <a:fld id="{57660822-8EA2-48EB-A4F0-05226EF0FA52}" type="slidenum">
              <a:rPr lang="en-GB" smtClean="0"/>
              <a:t>‹#›</a:t>
            </a:fld>
            <a:endParaRPr lang="en-GB"/>
          </a:p>
        </p:txBody>
      </p:sp>
    </p:spTree>
    <p:extLst>
      <p:ext uri="{BB962C8B-B14F-4D97-AF65-F5344CB8AC3E}">
        <p14:creationId xmlns:p14="http://schemas.microsoft.com/office/powerpoint/2010/main" val="333171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F7F6CF-3058-0DEF-A245-5BC80AAE76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791F9E9-AE3C-0490-35E5-18A29248EF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778788-2763-2A78-1C1D-CF31A3EB13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2CC905C-FBBE-4224-857C-95A107F6A0B2}" type="datetimeFigureOut">
              <a:rPr lang="en-GB" smtClean="0"/>
              <a:t>12/07/2026</a:t>
            </a:fld>
            <a:endParaRPr lang="en-GB"/>
          </a:p>
        </p:txBody>
      </p:sp>
      <p:sp>
        <p:nvSpPr>
          <p:cNvPr id="5" name="Footer Placeholder 4">
            <a:extLst>
              <a:ext uri="{FF2B5EF4-FFF2-40B4-BE49-F238E27FC236}">
                <a16:creationId xmlns:a16="http://schemas.microsoft.com/office/drawing/2014/main" id="{6D9866D4-9566-107E-476E-3ABD1B98B2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137C46B-6597-C210-D059-0E8AE25B58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660822-8EA2-48EB-A4F0-05226EF0FA52}" type="slidenum">
              <a:rPr lang="en-GB" smtClean="0"/>
              <a:t>‹#›</a:t>
            </a:fld>
            <a:endParaRPr lang="en-GB"/>
          </a:p>
        </p:txBody>
      </p:sp>
    </p:spTree>
    <p:extLst>
      <p:ext uri="{BB962C8B-B14F-4D97-AF65-F5344CB8AC3E}">
        <p14:creationId xmlns:p14="http://schemas.microsoft.com/office/powerpoint/2010/main" val="24015034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ur01.safelinks.protection.outlook.com/?url=https%3A%2F%2Fwww.hse.gov.uk%2Ffood%2F&amp;data=05%7C02%7C2420729%40student.uwtsd.ac.uk%7C9f9d731e8d604d7ff44208dedc2fe436%7C4e0f11f9046e45059cb8db2152311e21%7C0%7C0%7C639190295412238459%7CUnknown%7CTWFpbGZsb3d8eyJFbXB0eU1hcGkiOnRydWUsIlYiOiIwLjAuMDAwMCIsIlAiOiJXaW4zMiIsIkFOIjoiTWFpbCIsIldUIjoyfQ%3D%3D%7C0%7C%7C%7C&amp;sdata=Dl7GXbVCVrywYxZIWhXd0YYa8nMfg2jpGZ5nT7G026U%3D&amp;reserved=0" TargetMode="External"/><Relationship Id="rId2" Type="http://schemas.openxmlformats.org/officeDocument/2006/relationships/hyperlink" Target="https://eur01.safelinks.protection.outlook.com/?url=https%3A%2F%2Fwww.food.gov.uk%2Fbusiness-guidance%2Ffood-hygiene&amp;data=05%7C02%7C2420729%40student.uwtsd.ac.uk%7C9f9d731e8d604d7ff44208dedc2fe436%7C4e0f11f9046e45059cb8db2152311e21%7C0%7C0%7C639190295412223505%7CUnknown%7CTWFpbGZsb3d8eyJFbXB0eU1hcGkiOnRydWUsIlYiOiIwLjAuMDAwMCIsIlAiOiJXaW4zMiIsIkFOIjoiTWFpbCIsIldUIjoyfQ%3D%3D%7C0%7C%7C%7C&amp;sdata=vZMgLvtqc29%2FbXk85MPIkl1IozQEoWdRm%2FTs9sTpovc%3D&amp;reserved=0"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ood.gov.uk/" TargetMode="External"/><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49063-7319-EA32-583E-1A8BD5BE63E5}"/>
              </a:ext>
            </a:extLst>
          </p:cNvPr>
          <p:cNvSpPr>
            <a:spLocks noGrp="1"/>
          </p:cNvSpPr>
          <p:nvPr>
            <p:ph type="title"/>
          </p:nvPr>
        </p:nvSpPr>
        <p:spPr>
          <a:xfrm>
            <a:off x="983743" y="639097"/>
            <a:ext cx="10539664" cy="2212258"/>
          </a:xfrm>
        </p:spPr>
        <p:txBody>
          <a:bodyPr vert="horz" lIns="91440" tIns="45720" rIns="91440" bIns="45720" rtlCol="0" anchor="b">
            <a:normAutofit/>
          </a:bodyPr>
          <a:lstStyle/>
          <a:p>
            <a:pPr algn="ctr"/>
            <a:r>
              <a:rPr lang="en-US" sz="4800" kern="1200">
                <a:solidFill>
                  <a:srgbClr val="FFFFFF"/>
                </a:solidFill>
                <a:latin typeface="Algerian" panose="04020705040A02060702" pitchFamily="82" charset="0"/>
              </a:rPr>
              <a:t>Effective team-working &amp; communication</a:t>
            </a:r>
            <a:br>
              <a:rPr lang="en-US" sz="4800" kern="1200">
                <a:solidFill>
                  <a:srgbClr val="FFFFFF"/>
                </a:solidFill>
                <a:latin typeface="Algerian" panose="04020705040A02060702" pitchFamily="82" charset="0"/>
              </a:rPr>
            </a:br>
            <a:endParaRPr lang="en-US" sz="4800" kern="1200">
              <a:solidFill>
                <a:srgbClr val="FFFFFF"/>
              </a:solidFill>
              <a:latin typeface="Algerian" panose="04020705040A02060702" pitchFamily="82" charset="0"/>
            </a:endParaRPr>
          </a:p>
        </p:txBody>
      </p:sp>
      <p:sp>
        <p:nvSpPr>
          <p:cNvPr id="35" name="Rectangle 34">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DD907BD-E4AA-ABC9-48B1-E06BFA1464C8}"/>
              </a:ext>
            </a:extLst>
          </p:cNvPr>
          <p:cNvSpPr txBox="1"/>
          <p:nvPr/>
        </p:nvSpPr>
        <p:spPr>
          <a:xfrm>
            <a:off x="1866696" y="4549249"/>
            <a:ext cx="8632722" cy="2308324"/>
          </a:xfrm>
          <a:prstGeom prst="rect">
            <a:avLst/>
          </a:prstGeom>
          <a:noFill/>
        </p:spPr>
        <p:txBody>
          <a:bodyPr wrap="square" rtlCol="0">
            <a:spAutoFit/>
          </a:bodyPr>
          <a:lstStyle/>
          <a:p>
            <a:pPr algn="ctr"/>
            <a:r>
              <a:rPr lang="en-GB" b="1">
                <a:solidFill>
                  <a:schemeClr val="bg1"/>
                </a:solidFill>
              </a:rPr>
              <a:t>Case Study: </a:t>
            </a:r>
            <a:r>
              <a:rPr lang="en-GB">
                <a:solidFill>
                  <a:schemeClr val="bg1"/>
                </a:solidFill>
              </a:rPr>
              <a:t>Flight Foods LTD</a:t>
            </a:r>
          </a:p>
          <a:p>
            <a:pPr algn="ctr"/>
            <a:r>
              <a:rPr lang="en-GB" b="1">
                <a:solidFill>
                  <a:schemeClr val="bg1"/>
                </a:solidFill>
              </a:rPr>
              <a:t>Group Names &amp; ID’S:</a:t>
            </a:r>
          </a:p>
          <a:p>
            <a:pPr marL="342900" indent="-342900" algn="ctr">
              <a:buFont typeface="Wingdings" panose="05000000000000000000" pitchFamily="2" charset="2"/>
              <a:buChar char="Ø"/>
            </a:pPr>
            <a:r>
              <a:rPr lang="en-GB">
                <a:solidFill>
                  <a:schemeClr val="bg1"/>
                </a:solidFill>
              </a:rPr>
              <a:t>Amina Darr  2522455</a:t>
            </a:r>
          </a:p>
          <a:p>
            <a:pPr marL="342900" indent="-342900" algn="ctr">
              <a:buFont typeface="Wingdings" panose="05000000000000000000" pitchFamily="2" charset="2"/>
              <a:buChar char="Ø"/>
            </a:pPr>
            <a:r>
              <a:rPr lang="en-GB">
                <a:solidFill>
                  <a:schemeClr val="bg1"/>
                </a:solidFill>
              </a:rPr>
              <a:t>Chizoba </a:t>
            </a:r>
            <a:r>
              <a:rPr lang="en-GB" err="1">
                <a:solidFill>
                  <a:schemeClr val="bg1"/>
                </a:solidFill>
              </a:rPr>
              <a:t>Onyenege</a:t>
            </a:r>
            <a:r>
              <a:rPr lang="en-GB">
                <a:solidFill>
                  <a:schemeClr val="bg1"/>
                </a:solidFill>
              </a:rPr>
              <a:t>  2520246</a:t>
            </a:r>
          </a:p>
          <a:p>
            <a:pPr marL="342900" indent="-342900" algn="ctr">
              <a:buFont typeface="Wingdings" panose="05000000000000000000" pitchFamily="2" charset="2"/>
              <a:buChar char="Ø"/>
            </a:pPr>
            <a:r>
              <a:rPr lang="en-GB">
                <a:solidFill>
                  <a:schemeClr val="bg1"/>
                </a:solidFill>
              </a:rPr>
              <a:t>Aliya Razzaq Bi 2525170</a:t>
            </a:r>
          </a:p>
          <a:p>
            <a:pPr marL="342900" indent="-342900" algn="ctr">
              <a:buFont typeface="Wingdings" panose="05000000000000000000" pitchFamily="2" charset="2"/>
              <a:buChar char="Ø"/>
            </a:pPr>
            <a:r>
              <a:rPr lang="en-GB">
                <a:solidFill>
                  <a:schemeClr val="bg1"/>
                </a:solidFill>
              </a:rPr>
              <a:t>Sunnah Syed 2420729</a:t>
            </a:r>
          </a:p>
          <a:p>
            <a:pPr algn="ctr"/>
            <a:r>
              <a:rPr lang="en-GB" b="1">
                <a:solidFill>
                  <a:schemeClr val="bg1"/>
                </a:solidFill>
              </a:rPr>
              <a:t>Lecturer Name</a:t>
            </a:r>
            <a:r>
              <a:rPr lang="en-GB">
                <a:solidFill>
                  <a:schemeClr val="bg1"/>
                </a:solidFill>
              </a:rPr>
              <a:t>: Fa Wang</a:t>
            </a:r>
          </a:p>
          <a:p>
            <a:endParaRPr lang="en-GB"/>
          </a:p>
        </p:txBody>
      </p:sp>
      <p:pic>
        <p:nvPicPr>
          <p:cNvPr id="5" name="Picture 4">
            <a:extLst>
              <a:ext uri="{FF2B5EF4-FFF2-40B4-BE49-F238E27FC236}">
                <a16:creationId xmlns:a16="http://schemas.microsoft.com/office/drawing/2014/main" id="{5B2F85ED-5FC8-6F03-B034-04424F271B4C}"/>
              </a:ext>
            </a:extLst>
          </p:cNvPr>
          <p:cNvPicPr>
            <a:picLocks noChangeAspect="1"/>
          </p:cNvPicPr>
          <p:nvPr/>
        </p:nvPicPr>
        <p:blipFill>
          <a:blip r:embed="rId2"/>
          <a:stretch>
            <a:fillRect/>
          </a:stretch>
        </p:blipFill>
        <p:spPr>
          <a:xfrm>
            <a:off x="1021612" y="1844864"/>
            <a:ext cx="2500769" cy="2703957"/>
          </a:xfrm>
          <a:prstGeom prst="rect">
            <a:avLst/>
          </a:prstGeom>
        </p:spPr>
      </p:pic>
      <p:pic>
        <p:nvPicPr>
          <p:cNvPr id="7" name="Picture 6">
            <a:extLst>
              <a:ext uri="{FF2B5EF4-FFF2-40B4-BE49-F238E27FC236}">
                <a16:creationId xmlns:a16="http://schemas.microsoft.com/office/drawing/2014/main" id="{F9A453D8-1B0F-CD4F-BBEE-885D4FCF4108}"/>
              </a:ext>
            </a:extLst>
          </p:cNvPr>
          <p:cNvPicPr>
            <a:picLocks noChangeAspect="1"/>
          </p:cNvPicPr>
          <p:nvPr/>
        </p:nvPicPr>
        <p:blipFill>
          <a:blip r:embed="rId3"/>
          <a:srcRect t="9372" r="-88" b="3865"/>
          <a:stretch>
            <a:fillRect/>
          </a:stretch>
        </p:blipFill>
        <p:spPr>
          <a:xfrm>
            <a:off x="8990241" y="1835752"/>
            <a:ext cx="2627496" cy="2710597"/>
          </a:xfrm>
          <a:prstGeom prst="rect">
            <a:avLst/>
          </a:prstGeom>
        </p:spPr>
      </p:pic>
    </p:spTree>
    <p:extLst>
      <p:ext uri="{BB962C8B-B14F-4D97-AF65-F5344CB8AC3E}">
        <p14:creationId xmlns:p14="http://schemas.microsoft.com/office/powerpoint/2010/main" val="340182512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23175C-5888-451E-6AEB-B519B18B9EC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AB2AC-581B-E482-7B3E-F37ADD738267}"/>
              </a:ext>
            </a:extLst>
          </p:cNvPr>
          <p:cNvSpPr>
            <a:spLocks noGrp="1"/>
          </p:cNvSpPr>
          <p:nvPr>
            <p:ph type="title"/>
          </p:nvPr>
        </p:nvSpPr>
        <p:spPr>
          <a:xfrm>
            <a:off x="559520" y="452543"/>
            <a:ext cx="4463359" cy="865239"/>
          </a:xfrm>
        </p:spPr>
        <p:txBody>
          <a:bodyPr anchor="b">
            <a:normAutofit/>
          </a:bodyPr>
          <a:lstStyle/>
          <a:p>
            <a:pPr algn="ctr"/>
            <a:r>
              <a:rPr lang="en-GB" sz="3600">
                <a:solidFill>
                  <a:srgbClr val="FFFFFF"/>
                </a:solidFill>
                <a:latin typeface="Algerian"/>
              </a:rPr>
              <a:t>Introduction</a:t>
            </a:r>
            <a:r>
              <a:rPr lang="en-GB" sz="3600" dirty="0">
                <a:solidFill>
                  <a:srgbClr val="FFFFFF"/>
                </a:solidFill>
                <a:latin typeface="Algerian"/>
                <a:sym typeface="Wingdings" pitchFamily="2" charset="2"/>
              </a:rPr>
              <a:t> </a:t>
            </a:r>
            <a:endParaRPr lang="en-GB" sz="3600" dirty="0">
              <a:solidFill>
                <a:srgbClr val="FFFFFF"/>
              </a:solidFill>
              <a:latin typeface="Algerian"/>
            </a:endParaRPr>
          </a:p>
        </p:txBody>
      </p:sp>
      <p:sp>
        <p:nvSpPr>
          <p:cNvPr id="7" name="TextBox 6">
            <a:extLst>
              <a:ext uri="{FF2B5EF4-FFF2-40B4-BE49-F238E27FC236}">
                <a16:creationId xmlns:a16="http://schemas.microsoft.com/office/drawing/2014/main" id="{9F4F9E9C-B1AA-78DA-EBA7-97855924649B}"/>
              </a:ext>
            </a:extLst>
          </p:cNvPr>
          <p:cNvSpPr txBox="1"/>
          <p:nvPr/>
        </p:nvSpPr>
        <p:spPr>
          <a:xfrm>
            <a:off x="429897" y="1713647"/>
            <a:ext cx="4925802" cy="4154984"/>
          </a:xfrm>
          <a:prstGeom prst="rect">
            <a:avLst/>
          </a:prstGeom>
          <a:noFill/>
        </p:spPr>
        <p:txBody>
          <a:bodyPr wrap="square" lIns="91440" tIns="45720" rIns="91440" bIns="45720" anchor="t">
            <a:spAutoFit/>
          </a:bodyPr>
          <a:lstStyle/>
          <a:p>
            <a:pPr marL="0" indent="0" algn="just">
              <a:buNone/>
            </a:pPr>
            <a:r>
              <a:rPr lang="en-GB" sz="2400" dirty="0">
                <a:solidFill>
                  <a:schemeClr val="bg1"/>
                </a:solidFill>
              </a:rPr>
              <a:t>In this presentation, we will discuss the Flight Foods Ltd case study and the communication issues affecting the company.</a:t>
            </a:r>
          </a:p>
          <a:p>
            <a:pPr marL="0" indent="0">
              <a:lnSpc>
                <a:spcPct val="150000"/>
              </a:lnSpc>
              <a:buNone/>
            </a:pPr>
            <a:r>
              <a:rPr lang="en-GB" sz="2400" dirty="0">
                <a:solidFill>
                  <a:schemeClr val="bg1"/>
                </a:solidFill>
              </a:rPr>
              <a:t>We will cover:</a:t>
            </a:r>
          </a:p>
          <a:p>
            <a:pPr lvl="0">
              <a:lnSpc>
                <a:spcPct val="150000"/>
              </a:lnSpc>
              <a:buFont typeface="Wingdings" panose="05000000000000000000" pitchFamily="2" charset="2"/>
              <a:buChar char="Ø"/>
            </a:pPr>
            <a:r>
              <a:rPr lang="en-GB" sz="2400" dirty="0">
                <a:solidFill>
                  <a:schemeClr val="bg1"/>
                </a:solidFill>
              </a:rPr>
              <a:t>Case Study Summary</a:t>
            </a:r>
          </a:p>
          <a:p>
            <a:pPr lvl="0">
              <a:lnSpc>
                <a:spcPct val="100000"/>
              </a:lnSpc>
              <a:buFont typeface="Wingdings" panose="05000000000000000000" pitchFamily="2" charset="2"/>
              <a:buChar char="Ø"/>
            </a:pPr>
            <a:r>
              <a:rPr lang="en-GB" sz="2400" dirty="0">
                <a:solidFill>
                  <a:schemeClr val="bg1"/>
                </a:solidFill>
              </a:rPr>
              <a:t>Theoretical Framework</a:t>
            </a:r>
          </a:p>
          <a:p>
            <a:pPr lvl="0">
              <a:lnSpc>
                <a:spcPct val="100000"/>
              </a:lnSpc>
              <a:buFont typeface="Wingdings" panose="05000000000000000000" pitchFamily="2" charset="2"/>
              <a:buChar char="Ø"/>
            </a:pPr>
            <a:r>
              <a:rPr lang="en-GB" sz="2400" dirty="0">
                <a:solidFill>
                  <a:schemeClr val="bg1"/>
                </a:solidFill>
              </a:rPr>
              <a:t>Communication Barriers</a:t>
            </a:r>
          </a:p>
          <a:p>
            <a:pPr lvl="0">
              <a:lnSpc>
                <a:spcPct val="100000"/>
              </a:lnSpc>
              <a:buFont typeface="Wingdings" panose="05000000000000000000" pitchFamily="2" charset="2"/>
              <a:buChar char="Ø"/>
            </a:pPr>
            <a:r>
              <a:rPr lang="en-GB" sz="2400" dirty="0">
                <a:solidFill>
                  <a:schemeClr val="bg1"/>
                </a:solidFill>
              </a:rPr>
              <a:t>Ways to Improve Communication</a:t>
            </a:r>
          </a:p>
          <a:p>
            <a:pPr lvl="0">
              <a:lnSpc>
                <a:spcPct val="100000"/>
              </a:lnSpc>
              <a:buFont typeface="Wingdings" panose="05000000000000000000" pitchFamily="2" charset="2"/>
              <a:buChar char="Ø"/>
            </a:pPr>
            <a:r>
              <a:rPr lang="en-GB" sz="2400" dirty="0">
                <a:solidFill>
                  <a:schemeClr val="bg1"/>
                </a:solidFill>
              </a:rPr>
              <a:t>Conclusion</a:t>
            </a:r>
          </a:p>
        </p:txBody>
      </p:sp>
      <p:pic>
        <p:nvPicPr>
          <p:cNvPr id="4" name="Picture 3" descr="Flight Foods LLC - Home">
            <a:extLst>
              <a:ext uri="{FF2B5EF4-FFF2-40B4-BE49-F238E27FC236}">
                <a16:creationId xmlns:a16="http://schemas.microsoft.com/office/drawing/2014/main" id="{803B82E4-9279-40EA-B4C6-49923BB2AF4B}"/>
              </a:ext>
            </a:extLst>
          </p:cNvPr>
          <p:cNvPicPr>
            <a:picLocks noChangeAspect="1"/>
          </p:cNvPicPr>
          <p:nvPr/>
        </p:nvPicPr>
        <p:blipFill>
          <a:blip r:embed="rId2"/>
          <a:srcRect t="38096" b="30615"/>
          <a:stretch>
            <a:fillRect/>
          </a:stretch>
        </p:blipFill>
        <p:spPr>
          <a:xfrm>
            <a:off x="6007232" y="4340727"/>
            <a:ext cx="5926468" cy="788083"/>
          </a:xfrm>
          <a:prstGeom prst="rect">
            <a:avLst/>
          </a:prstGeom>
        </p:spPr>
      </p:pic>
      <p:pic>
        <p:nvPicPr>
          <p:cNvPr id="9" name="Picture 8" descr="airplane logo template, airplane logo elements, airplane logo icon ...">
            <a:extLst>
              <a:ext uri="{FF2B5EF4-FFF2-40B4-BE49-F238E27FC236}">
                <a16:creationId xmlns:a16="http://schemas.microsoft.com/office/drawing/2014/main" id="{B5933FA2-5BE2-F9E3-2214-AD47680ABA16}"/>
              </a:ext>
            </a:extLst>
          </p:cNvPr>
          <p:cNvPicPr>
            <a:picLocks noChangeAspect="1"/>
          </p:cNvPicPr>
          <p:nvPr/>
        </p:nvPicPr>
        <p:blipFill>
          <a:blip r:embed="rId3"/>
          <a:srcRect l="11013" t="26885" r="2260" b="27593"/>
          <a:stretch>
            <a:fillRect/>
          </a:stretch>
        </p:blipFill>
        <p:spPr>
          <a:xfrm>
            <a:off x="6096000" y="288872"/>
            <a:ext cx="5926468" cy="3110749"/>
          </a:xfrm>
          <a:prstGeom prst="rect">
            <a:avLst/>
          </a:prstGeom>
        </p:spPr>
      </p:pic>
    </p:spTree>
    <p:extLst>
      <p:ext uri="{BB962C8B-B14F-4D97-AF65-F5344CB8AC3E}">
        <p14:creationId xmlns:p14="http://schemas.microsoft.com/office/powerpoint/2010/main" val="69241543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6458F7-A767-78E7-F8FD-AF05419197A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BED0A0-87CF-5DD2-35CB-B78ACA0E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045D99B-0ADC-40D1-AB41-3DBD440BB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541DC5-3A48-63CE-8C43-0A7FDB32E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44061A-5CD6-8645-3FB4-8BE2DCAA2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33F3CC2-67B0-DC46-7DBF-CFAFB3BDF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99DAD70A-7706-4F12-8D24-225DA636E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16F52EEC-F75B-F004-8DC0-43FF9139FDF5}"/>
              </a:ext>
            </a:extLst>
          </p:cNvPr>
          <p:cNvSpPr txBox="1"/>
          <p:nvPr/>
        </p:nvSpPr>
        <p:spPr>
          <a:xfrm>
            <a:off x="440786" y="2167459"/>
            <a:ext cx="4703131" cy="2862322"/>
          </a:xfrm>
          <a:prstGeom prst="rect">
            <a:avLst/>
          </a:prstGeom>
          <a:noFill/>
        </p:spPr>
        <p:txBody>
          <a:bodyPr wrap="square" lIns="91440" tIns="45720" rIns="91440" bIns="45720" anchor="t">
            <a:spAutoFit/>
          </a:bodyPr>
          <a:lstStyle/>
          <a:p>
            <a:pPr>
              <a:buFont typeface="Wingdings" pitchFamily="2" charset="2"/>
              <a:buChar char="Ø"/>
            </a:pPr>
            <a:r>
              <a:rPr lang="en-GB" sz="1800" dirty="0">
                <a:solidFill>
                  <a:schemeClr val="bg1"/>
                </a:solidFill>
              </a:rPr>
              <a:t>Flight foods  Ltd  is a company  that. Helps in manufacture and  is determined to sell ready  made meals  to airlines. </a:t>
            </a:r>
          </a:p>
          <a:p>
            <a:pPr>
              <a:buFont typeface="Wingdings" pitchFamily="2" charset="2"/>
              <a:buChar char="Ø"/>
            </a:pPr>
            <a:r>
              <a:rPr lang="en-GB" sz="1800" dirty="0">
                <a:solidFill>
                  <a:schemeClr val="bg1"/>
                </a:solidFill>
              </a:rPr>
              <a:t>Due to the  growth in the market share, the company is losing business due to poor  food standards.</a:t>
            </a:r>
          </a:p>
          <a:p>
            <a:pPr>
              <a:buFont typeface="Wingdings" pitchFamily="2" charset="2"/>
              <a:buChar char="Ø"/>
            </a:pPr>
            <a:r>
              <a:rPr lang="en-GB" dirty="0">
                <a:solidFill>
                  <a:schemeClr val="bg1"/>
                </a:solidFill>
              </a:rPr>
              <a:t>S</a:t>
            </a:r>
            <a:r>
              <a:rPr lang="en-GB" sz="1800" dirty="0">
                <a:solidFill>
                  <a:schemeClr val="bg1"/>
                </a:solidFill>
              </a:rPr>
              <a:t>ome complain that  they were given a  range of food that </a:t>
            </a:r>
            <a:r>
              <a:rPr lang="en-GB" sz="1800" dirty="0" err="1">
                <a:solidFill>
                  <a:schemeClr val="bg1"/>
                </a:solidFill>
              </a:rPr>
              <a:t>were:under</a:t>
            </a:r>
            <a:r>
              <a:rPr lang="en-GB" sz="1800" dirty="0">
                <a:solidFill>
                  <a:schemeClr val="bg1"/>
                </a:solidFill>
              </a:rPr>
              <a:t>- cooked meals , poor packaging and meat being  found in vegetarian meals which is poor hygiene.</a:t>
            </a:r>
          </a:p>
        </p:txBody>
      </p:sp>
      <p:pic>
        <p:nvPicPr>
          <p:cNvPr id="24" name="Picture 23">
            <a:extLst>
              <a:ext uri="{FF2B5EF4-FFF2-40B4-BE49-F238E27FC236}">
                <a16:creationId xmlns:a16="http://schemas.microsoft.com/office/drawing/2014/main" id="{9C85DEF3-EF7F-7D2E-2586-F8C0D5F37475}"/>
              </a:ext>
            </a:extLst>
          </p:cNvPr>
          <p:cNvPicPr>
            <a:picLocks noChangeAspect="1"/>
          </p:cNvPicPr>
          <p:nvPr/>
        </p:nvPicPr>
        <p:blipFill>
          <a:blip r:embed="rId2"/>
          <a:stretch>
            <a:fillRect/>
          </a:stretch>
        </p:blipFill>
        <p:spPr>
          <a:xfrm>
            <a:off x="5660240" y="1257739"/>
            <a:ext cx="6451725" cy="4059818"/>
          </a:xfrm>
          <a:prstGeom prst="rect">
            <a:avLst/>
          </a:prstGeom>
        </p:spPr>
      </p:pic>
      <p:sp>
        <p:nvSpPr>
          <p:cNvPr id="6" name="Title 1">
            <a:extLst>
              <a:ext uri="{FF2B5EF4-FFF2-40B4-BE49-F238E27FC236}">
                <a16:creationId xmlns:a16="http://schemas.microsoft.com/office/drawing/2014/main" id="{CC66F48D-B99F-121B-29F8-2C99C8C5DC95}"/>
              </a:ext>
            </a:extLst>
          </p:cNvPr>
          <p:cNvSpPr txBox="1">
            <a:spLocks/>
          </p:cNvSpPr>
          <p:nvPr/>
        </p:nvSpPr>
        <p:spPr>
          <a:xfrm>
            <a:off x="428891" y="735572"/>
            <a:ext cx="4463359" cy="865239"/>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rgbClr val="FFFFFF"/>
                </a:solidFill>
                <a:latin typeface="Algerian"/>
              </a:rPr>
              <a:t>SUMMARY OF CASE STUDY: FLIGHT FOOD LTD</a:t>
            </a:r>
            <a:endParaRPr lang="en-GB" sz="3200" dirty="0">
              <a:solidFill>
                <a:srgbClr val="FFFFFF"/>
              </a:solidFill>
              <a:latin typeface="Algerian" panose="04020705040A02060702" pitchFamily="82" charset="0"/>
            </a:endParaRPr>
          </a:p>
        </p:txBody>
      </p:sp>
    </p:spTree>
    <p:extLst>
      <p:ext uri="{BB962C8B-B14F-4D97-AF65-F5344CB8AC3E}">
        <p14:creationId xmlns:p14="http://schemas.microsoft.com/office/powerpoint/2010/main" val="70562275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3B12FF-273F-C061-CEEC-08C9EF1401B8}"/>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ECCD0-FD63-F672-44E9-77C417CCB897}"/>
              </a:ext>
            </a:extLst>
          </p:cNvPr>
          <p:cNvSpPr>
            <a:spLocks noGrp="1"/>
          </p:cNvSpPr>
          <p:nvPr>
            <p:ph type="title"/>
          </p:nvPr>
        </p:nvSpPr>
        <p:spPr>
          <a:xfrm>
            <a:off x="201702" y="2501983"/>
            <a:ext cx="5177566" cy="1621017"/>
          </a:xfrm>
        </p:spPr>
        <p:txBody>
          <a:bodyPr anchor="b">
            <a:normAutofit/>
          </a:bodyPr>
          <a:lstStyle/>
          <a:p>
            <a:pPr algn="ctr"/>
            <a:r>
              <a:rPr lang="en-GB" sz="3200" dirty="0">
                <a:solidFill>
                  <a:srgbClr val="FFFFFF"/>
                </a:solidFill>
                <a:latin typeface="Algerian" panose="04020705040A02060702" pitchFamily="82" charset="0"/>
              </a:rPr>
              <a:t>Theoretical Framework</a:t>
            </a:r>
          </a:p>
        </p:txBody>
      </p:sp>
      <p:sp>
        <p:nvSpPr>
          <p:cNvPr id="6" name="Content Placeholder 5">
            <a:extLst>
              <a:ext uri="{FF2B5EF4-FFF2-40B4-BE49-F238E27FC236}">
                <a16:creationId xmlns:a16="http://schemas.microsoft.com/office/drawing/2014/main" id="{7E5BF5C5-D8EB-67DC-99E9-1B0F71B0C544}"/>
              </a:ext>
            </a:extLst>
          </p:cNvPr>
          <p:cNvSpPr>
            <a:spLocks noGrp="1"/>
          </p:cNvSpPr>
          <p:nvPr>
            <p:ph idx="1"/>
          </p:nvPr>
        </p:nvSpPr>
        <p:spPr>
          <a:xfrm>
            <a:off x="6503158" y="263800"/>
            <a:ext cx="4862447" cy="5931727"/>
          </a:xfrm>
        </p:spPr>
        <p:txBody>
          <a:bodyPr anchor="ctr">
            <a:normAutofit/>
          </a:bodyPr>
          <a:lstStyle/>
          <a:p>
            <a:pPr>
              <a:buFont typeface="Wingdings" pitchFamily="2" charset="2"/>
              <a:buChar char="Ø"/>
            </a:pPr>
            <a:r>
              <a:rPr lang="en-GB" sz="2000" dirty="0">
                <a:effectLst/>
                <a:latin typeface="Aptos" panose="020B0004020202020204" pitchFamily="34" charset="0"/>
                <a:ea typeface="Yu Mincho" panose="02020400000000000000" pitchFamily="18" charset="-128"/>
                <a:cs typeface="Arial" panose="020B0604020202020204" pitchFamily="34" charset="0"/>
              </a:rPr>
              <a:t>Communication plays as important role in ensuring that employees understand workplace polices, food hygiene procedures, and safety requirements. At flight foods Ltd, </a:t>
            </a:r>
          </a:p>
          <a:p>
            <a:pPr>
              <a:buFont typeface="Wingdings" pitchFamily="2" charset="2"/>
              <a:buChar char="Ø"/>
            </a:pPr>
            <a:r>
              <a:rPr lang="en-GB" sz="2000" dirty="0">
                <a:latin typeface="Aptos" panose="020B0004020202020204" pitchFamily="34" charset="0"/>
                <a:ea typeface="Yu Mincho" panose="02020400000000000000" pitchFamily="18" charset="-128"/>
                <a:cs typeface="Arial" panose="020B0604020202020204" pitchFamily="34" charset="0"/>
              </a:rPr>
              <a:t>P</a:t>
            </a:r>
            <a:r>
              <a:rPr lang="en-GB" sz="2000" dirty="0">
                <a:effectLst/>
                <a:latin typeface="Aptos" panose="020B0004020202020204" pitchFamily="34" charset="0"/>
                <a:ea typeface="Yu Mincho" panose="02020400000000000000" pitchFamily="18" charset="-128"/>
                <a:cs typeface="Arial" panose="020B0604020202020204" pitchFamily="34" charset="0"/>
              </a:rPr>
              <a:t>oor communication has resulted in food quality problems, customer complaints, and loss of business. The communication issues identified in the case include language barriers, lack of employee training, cultural differences, and noise from factory machinery. </a:t>
            </a:r>
          </a:p>
          <a:p>
            <a:pPr>
              <a:buFont typeface="Wingdings" pitchFamily="2" charset="2"/>
              <a:buChar char="Ø"/>
            </a:pPr>
            <a:r>
              <a:rPr lang="en-GB" sz="2000" dirty="0">
                <a:effectLst/>
                <a:latin typeface="Aptos" panose="020B0004020202020204" pitchFamily="34" charset="0"/>
                <a:ea typeface="Yu Mincho" panose="02020400000000000000" pitchFamily="18" charset="-128"/>
                <a:cs typeface="Arial" panose="020B0604020202020204" pitchFamily="34" charset="0"/>
              </a:rPr>
              <a:t>The following communication model helps explain this challenge and suggest ways.</a:t>
            </a:r>
          </a:p>
        </p:txBody>
      </p:sp>
      <p:pic>
        <p:nvPicPr>
          <p:cNvPr id="9" name="Picture 8">
            <a:extLst>
              <a:ext uri="{FF2B5EF4-FFF2-40B4-BE49-F238E27FC236}">
                <a16:creationId xmlns:a16="http://schemas.microsoft.com/office/drawing/2014/main" id="{15141AA6-B6FF-9323-0A7C-FFDB64747ABC}"/>
              </a:ext>
            </a:extLst>
          </p:cNvPr>
          <p:cNvPicPr>
            <a:picLocks noChangeAspect="1"/>
          </p:cNvPicPr>
          <p:nvPr/>
        </p:nvPicPr>
        <p:blipFill>
          <a:blip r:embed="rId2"/>
          <a:stretch>
            <a:fillRect/>
          </a:stretch>
        </p:blipFill>
        <p:spPr>
          <a:xfrm>
            <a:off x="201702" y="97401"/>
            <a:ext cx="1447925" cy="1348857"/>
          </a:xfrm>
          <a:prstGeom prst="rect">
            <a:avLst/>
          </a:prstGeom>
        </p:spPr>
      </p:pic>
      <p:pic>
        <p:nvPicPr>
          <p:cNvPr id="12" name="Picture 11">
            <a:extLst>
              <a:ext uri="{FF2B5EF4-FFF2-40B4-BE49-F238E27FC236}">
                <a16:creationId xmlns:a16="http://schemas.microsoft.com/office/drawing/2014/main" id="{62FF7C35-5557-5619-AE82-BF250749C620}"/>
              </a:ext>
            </a:extLst>
          </p:cNvPr>
          <p:cNvPicPr>
            <a:picLocks noChangeAspect="1"/>
          </p:cNvPicPr>
          <p:nvPr/>
        </p:nvPicPr>
        <p:blipFill>
          <a:blip r:embed="rId3"/>
          <a:stretch>
            <a:fillRect/>
          </a:stretch>
        </p:blipFill>
        <p:spPr>
          <a:xfrm>
            <a:off x="3719539" y="86986"/>
            <a:ext cx="1651344" cy="869951"/>
          </a:xfrm>
          <a:prstGeom prst="rect">
            <a:avLst/>
          </a:prstGeom>
        </p:spPr>
      </p:pic>
      <p:pic>
        <p:nvPicPr>
          <p:cNvPr id="16" name="Picture 15">
            <a:extLst>
              <a:ext uri="{FF2B5EF4-FFF2-40B4-BE49-F238E27FC236}">
                <a16:creationId xmlns:a16="http://schemas.microsoft.com/office/drawing/2014/main" id="{CA7D6BD2-936D-14A4-2190-01D5327B7680}"/>
              </a:ext>
            </a:extLst>
          </p:cNvPr>
          <p:cNvPicPr>
            <a:picLocks noChangeAspect="1"/>
          </p:cNvPicPr>
          <p:nvPr/>
        </p:nvPicPr>
        <p:blipFill>
          <a:blip r:embed="rId4"/>
          <a:stretch>
            <a:fillRect/>
          </a:stretch>
        </p:blipFill>
        <p:spPr>
          <a:xfrm>
            <a:off x="201702" y="5176580"/>
            <a:ext cx="2307818" cy="1424978"/>
          </a:xfrm>
          <a:prstGeom prst="rect">
            <a:avLst/>
          </a:prstGeom>
        </p:spPr>
      </p:pic>
      <p:pic>
        <p:nvPicPr>
          <p:cNvPr id="20" name="Picture 19">
            <a:extLst>
              <a:ext uri="{FF2B5EF4-FFF2-40B4-BE49-F238E27FC236}">
                <a16:creationId xmlns:a16="http://schemas.microsoft.com/office/drawing/2014/main" id="{3D3CC776-975C-25DC-BBD3-16C88C5F6D8D}"/>
              </a:ext>
            </a:extLst>
          </p:cNvPr>
          <p:cNvPicPr>
            <a:picLocks noChangeAspect="1"/>
          </p:cNvPicPr>
          <p:nvPr/>
        </p:nvPicPr>
        <p:blipFill>
          <a:blip r:embed="rId5"/>
          <a:stretch>
            <a:fillRect/>
          </a:stretch>
        </p:blipFill>
        <p:spPr>
          <a:xfrm>
            <a:off x="3719539" y="1141373"/>
            <a:ext cx="1585350" cy="1127593"/>
          </a:xfrm>
          <a:prstGeom prst="rect">
            <a:avLst/>
          </a:prstGeom>
        </p:spPr>
      </p:pic>
      <p:pic>
        <p:nvPicPr>
          <p:cNvPr id="23" name="Picture 22">
            <a:extLst>
              <a:ext uri="{FF2B5EF4-FFF2-40B4-BE49-F238E27FC236}">
                <a16:creationId xmlns:a16="http://schemas.microsoft.com/office/drawing/2014/main" id="{20741654-C1B8-8CB7-060C-0C78451A0E31}"/>
              </a:ext>
            </a:extLst>
          </p:cNvPr>
          <p:cNvPicPr>
            <a:picLocks noChangeAspect="1"/>
          </p:cNvPicPr>
          <p:nvPr/>
        </p:nvPicPr>
        <p:blipFill>
          <a:blip r:embed="rId6"/>
          <a:stretch>
            <a:fillRect/>
          </a:stretch>
        </p:blipFill>
        <p:spPr>
          <a:xfrm>
            <a:off x="301863" y="1679275"/>
            <a:ext cx="1181202" cy="1272650"/>
          </a:xfrm>
          <a:prstGeom prst="rect">
            <a:avLst/>
          </a:prstGeom>
        </p:spPr>
      </p:pic>
      <p:pic>
        <p:nvPicPr>
          <p:cNvPr id="25" name="Picture 24">
            <a:extLst>
              <a:ext uri="{FF2B5EF4-FFF2-40B4-BE49-F238E27FC236}">
                <a16:creationId xmlns:a16="http://schemas.microsoft.com/office/drawing/2014/main" id="{FA390C61-B59A-5D5F-8544-5B12E9A646B8}"/>
              </a:ext>
            </a:extLst>
          </p:cNvPr>
          <p:cNvPicPr>
            <a:picLocks noChangeAspect="1"/>
          </p:cNvPicPr>
          <p:nvPr/>
        </p:nvPicPr>
        <p:blipFill>
          <a:blip r:embed="rId7"/>
          <a:stretch>
            <a:fillRect/>
          </a:stretch>
        </p:blipFill>
        <p:spPr>
          <a:xfrm>
            <a:off x="1766522" y="115193"/>
            <a:ext cx="1729890" cy="1234547"/>
          </a:xfrm>
          <a:prstGeom prst="rect">
            <a:avLst/>
          </a:prstGeom>
        </p:spPr>
      </p:pic>
      <p:pic>
        <p:nvPicPr>
          <p:cNvPr id="27" name="Picture 26">
            <a:extLst>
              <a:ext uri="{FF2B5EF4-FFF2-40B4-BE49-F238E27FC236}">
                <a16:creationId xmlns:a16="http://schemas.microsoft.com/office/drawing/2014/main" id="{DEA11235-027C-58F7-A02C-942CFECA1F6E}"/>
              </a:ext>
            </a:extLst>
          </p:cNvPr>
          <p:cNvPicPr>
            <a:picLocks noChangeAspect="1"/>
          </p:cNvPicPr>
          <p:nvPr/>
        </p:nvPicPr>
        <p:blipFill>
          <a:blip r:embed="rId8"/>
          <a:stretch>
            <a:fillRect/>
          </a:stretch>
        </p:blipFill>
        <p:spPr>
          <a:xfrm>
            <a:off x="3149600" y="5176581"/>
            <a:ext cx="2229668" cy="1430594"/>
          </a:xfrm>
          <a:prstGeom prst="rect">
            <a:avLst/>
          </a:prstGeom>
        </p:spPr>
      </p:pic>
      <p:sp>
        <p:nvSpPr>
          <p:cNvPr id="7" name="TextBox 6">
            <a:extLst>
              <a:ext uri="{FF2B5EF4-FFF2-40B4-BE49-F238E27FC236}">
                <a16:creationId xmlns:a16="http://schemas.microsoft.com/office/drawing/2014/main" id="{5FA35720-58DC-B89C-8023-4E62F55C0DBC}"/>
              </a:ext>
            </a:extLst>
          </p:cNvPr>
          <p:cNvSpPr txBox="1"/>
          <p:nvPr/>
        </p:nvSpPr>
        <p:spPr>
          <a:xfrm>
            <a:off x="5741911" y="6070980"/>
            <a:ext cx="6384940" cy="523220"/>
          </a:xfrm>
          <a:prstGeom prst="rect">
            <a:avLst/>
          </a:prstGeom>
          <a:noFill/>
        </p:spPr>
        <p:txBody>
          <a:bodyPr wrap="square">
            <a:spAutoFit/>
          </a:bodyPr>
          <a:lstStyle/>
          <a:p>
            <a:r>
              <a:rPr lang="en-GB" sz="1400" dirty="0" err="1"/>
              <a:t>Schrams</a:t>
            </a:r>
            <a:r>
              <a:rPr lang="en-GB" sz="1400" dirty="0"/>
              <a:t> ,W(1954) the process and effect of mass </a:t>
            </a:r>
            <a:r>
              <a:rPr lang="en-GB" sz="1400" dirty="0" err="1"/>
              <a:t>communication.universuty</a:t>
            </a:r>
            <a:r>
              <a:rPr lang="en-GB" sz="1400" dirty="0"/>
              <a:t> of Illinois press.</a:t>
            </a:r>
            <a:r>
              <a:rPr lang="en-GB" sz="1400" dirty="0">
                <a:effectLst/>
                <a:latin typeface="Aptos" panose="020B0004020202020204" pitchFamily="34" charset="0"/>
                <a:ea typeface="Yu Mincho" panose="02020400000000000000" pitchFamily="18" charset="-128"/>
                <a:cs typeface="Arial" panose="020B0604020202020204" pitchFamily="34" charset="0"/>
              </a:rPr>
              <a:t> to improve communication.</a:t>
            </a:r>
            <a:endParaRPr lang="en-US" sz="1400" dirty="0"/>
          </a:p>
        </p:txBody>
      </p:sp>
    </p:spTree>
    <p:extLst>
      <p:ext uri="{BB962C8B-B14F-4D97-AF65-F5344CB8AC3E}">
        <p14:creationId xmlns:p14="http://schemas.microsoft.com/office/powerpoint/2010/main" val="8267744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3" name="Rectangle 5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Rectangle 5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E717F-C88A-C572-0AFE-9DAA368926E8}"/>
              </a:ext>
            </a:extLst>
          </p:cNvPr>
          <p:cNvSpPr>
            <a:spLocks noGrp="1"/>
          </p:cNvSpPr>
          <p:nvPr>
            <p:ph type="title"/>
          </p:nvPr>
        </p:nvSpPr>
        <p:spPr>
          <a:xfrm>
            <a:off x="233356" y="588724"/>
            <a:ext cx="3571104" cy="3552526"/>
          </a:xfrm>
        </p:spPr>
        <p:txBody>
          <a:bodyPr anchor="b">
            <a:normAutofit/>
          </a:bodyPr>
          <a:lstStyle/>
          <a:p>
            <a:pPr algn="ctr"/>
            <a:r>
              <a:rPr lang="en-GB" sz="3200" dirty="0">
                <a:solidFill>
                  <a:srgbClr val="FFFFFF"/>
                </a:solidFill>
                <a:latin typeface="Algerian" panose="04020705040A02060702" pitchFamily="82" charset="0"/>
              </a:rPr>
              <a:t>Shannon &amp; weaver model(1948)</a:t>
            </a:r>
            <a:endParaRPr lang="en-US" sz="3200" dirty="0">
              <a:solidFill>
                <a:srgbClr val="FFFFFF"/>
              </a:solidFill>
              <a:latin typeface="Algerian" panose="04020705040A02060702" pitchFamily="82" charset="0"/>
            </a:endParaRPr>
          </a:p>
        </p:txBody>
      </p:sp>
      <p:graphicFrame>
        <p:nvGraphicFramePr>
          <p:cNvPr id="59" name="Content Placeholder 2">
            <a:extLst>
              <a:ext uri="{FF2B5EF4-FFF2-40B4-BE49-F238E27FC236}">
                <a16:creationId xmlns:a16="http://schemas.microsoft.com/office/drawing/2014/main" id="{A65F045B-7C37-9D2B-1234-0FE31B660C09}"/>
              </a:ext>
            </a:extLst>
          </p:cNvPr>
          <p:cNvGraphicFramePr>
            <a:graphicFrameLocks noGrp="1"/>
          </p:cNvGraphicFramePr>
          <p:nvPr>
            <p:ph idx="1"/>
          </p:nvPr>
        </p:nvGraphicFramePr>
        <p:xfrm>
          <a:off x="4810259" y="649480"/>
          <a:ext cx="65553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7" name="TextBox 76">
            <a:extLst>
              <a:ext uri="{FF2B5EF4-FFF2-40B4-BE49-F238E27FC236}">
                <a16:creationId xmlns:a16="http://schemas.microsoft.com/office/drawing/2014/main" id="{9A7EAE41-CCDE-3057-8D90-AD79A1E06F32}"/>
              </a:ext>
            </a:extLst>
          </p:cNvPr>
          <p:cNvSpPr txBox="1"/>
          <p:nvPr/>
        </p:nvSpPr>
        <p:spPr>
          <a:xfrm>
            <a:off x="4645151" y="6193536"/>
            <a:ext cx="741273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Shannon, C.E. and Weaver, W. (1949) </a:t>
            </a:r>
            <a:r>
              <a:rPr lang="en-US" i="1">
                <a:ea typeface="+mn-lt"/>
                <a:cs typeface="+mn-lt"/>
              </a:rPr>
              <a:t>The Mathematical Theory of Communication</a:t>
            </a:r>
            <a:r>
              <a:rPr lang="en-US">
                <a:ea typeface="+mn-lt"/>
                <a:cs typeface="+mn-lt"/>
              </a:rPr>
              <a:t>. Urbana, IL: University of Illinois Press.</a:t>
            </a:r>
            <a:endParaRPr lang="en-US"/>
          </a:p>
          <a:p>
            <a:pPr algn="l"/>
            <a:endParaRPr lang="en-US" dirty="0"/>
          </a:p>
        </p:txBody>
      </p:sp>
    </p:spTree>
    <p:extLst>
      <p:ext uri="{BB962C8B-B14F-4D97-AF65-F5344CB8AC3E}">
        <p14:creationId xmlns:p14="http://schemas.microsoft.com/office/powerpoint/2010/main" val="62070729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E8ED45D7-4504-90B9-0783-75B9850A752D}"/>
              </a:ext>
            </a:extLst>
          </p:cNvPr>
          <p:cNvSpPr txBox="1"/>
          <p:nvPr/>
        </p:nvSpPr>
        <p:spPr>
          <a:xfrm>
            <a:off x="75335" y="-61482"/>
            <a:ext cx="5783205" cy="9144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kern="1200" dirty="0">
                <a:solidFill>
                  <a:srgbClr val="FFFFFF"/>
                </a:solidFill>
                <a:latin typeface="Algerian" panose="04020705040A02060702" pitchFamily="82" charset="0"/>
                <a:ea typeface="+mj-ea"/>
                <a:cs typeface="+mj-cs"/>
              </a:rPr>
              <a:t>Berlo’s model(1960)</a:t>
            </a:r>
          </a:p>
        </p:txBody>
      </p:sp>
      <p:sp>
        <p:nvSpPr>
          <p:cNvPr id="20" name="Rectangle 19">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AC215596-2A23-09F4-C2FB-D83E3CAEF16B}"/>
              </a:ext>
            </a:extLst>
          </p:cNvPr>
          <p:cNvPicPr>
            <a:picLocks noChangeAspect="1"/>
          </p:cNvPicPr>
          <p:nvPr/>
        </p:nvPicPr>
        <p:blipFill>
          <a:blip r:embed="rId2"/>
          <a:stretch>
            <a:fillRect/>
          </a:stretch>
        </p:blipFill>
        <p:spPr>
          <a:xfrm>
            <a:off x="6570751" y="3434094"/>
            <a:ext cx="590632" cy="57158"/>
          </a:xfrm>
          <a:prstGeom prst="rect">
            <a:avLst/>
          </a:prstGeom>
        </p:spPr>
      </p:pic>
      <p:graphicFrame>
        <p:nvGraphicFramePr>
          <p:cNvPr id="19" name="Table 18">
            <a:extLst>
              <a:ext uri="{FF2B5EF4-FFF2-40B4-BE49-F238E27FC236}">
                <a16:creationId xmlns:a16="http://schemas.microsoft.com/office/drawing/2014/main" id="{D5948337-0070-D26C-8D2D-6540BE292FED}"/>
              </a:ext>
            </a:extLst>
          </p:cNvPr>
          <p:cNvGraphicFramePr>
            <a:graphicFrameLocks noGrp="1"/>
          </p:cNvGraphicFramePr>
          <p:nvPr>
            <p:extLst>
              <p:ext uri="{D42A27DB-BD31-4B8C-83A1-F6EECF244321}">
                <p14:modId xmlns:p14="http://schemas.microsoft.com/office/powerpoint/2010/main" val="1008875418"/>
              </p:ext>
            </p:extLst>
          </p:nvPr>
        </p:nvGraphicFramePr>
        <p:xfrm>
          <a:off x="220979" y="1078246"/>
          <a:ext cx="11750040" cy="5027755"/>
        </p:xfrm>
        <a:graphic>
          <a:graphicData uri="http://schemas.openxmlformats.org/drawingml/2006/table">
            <a:tbl>
              <a:tblPr firstRow="1" bandRow="1">
                <a:tableStyleId>{5C22544A-7EE6-4342-B048-85BDC9FD1C3A}</a:tableStyleId>
              </a:tblPr>
              <a:tblGrid>
                <a:gridCol w="2937510">
                  <a:extLst>
                    <a:ext uri="{9D8B030D-6E8A-4147-A177-3AD203B41FA5}">
                      <a16:colId xmlns:a16="http://schemas.microsoft.com/office/drawing/2014/main" val="991384060"/>
                    </a:ext>
                  </a:extLst>
                </a:gridCol>
                <a:gridCol w="2937510">
                  <a:extLst>
                    <a:ext uri="{9D8B030D-6E8A-4147-A177-3AD203B41FA5}">
                      <a16:colId xmlns:a16="http://schemas.microsoft.com/office/drawing/2014/main" val="2014941971"/>
                    </a:ext>
                  </a:extLst>
                </a:gridCol>
                <a:gridCol w="2937510">
                  <a:extLst>
                    <a:ext uri="{9D8B030D-6E8A-4147-A177-3AD203B41FA5}">
                      <a16:colId xmlns:a16="http://schemas.microsoft.com/office/drawing/2014/main" val="2127969818"/>
                    </a:ext>
                  </a:extLst>
                </a:gridCol>
                <a:gridCol w="2937510">
                  <a:extLst>
                    <a:ext uri="{9D8B030D-6E8A-4147-A177-3AD203B41FA5}">
                      <a16:colId xmlns:a16="http://schemas.microsoft.com/office/drawing/2014/main" val="1274996906"/>
                    </a:ext>
                  </a:extLst>
                </a:gridCol>
              </a:tblGrid>
              <a:tr h="286892">
                <a:tc>
                  <a:txBody>
                    <a:bodyPr/>
                    <a:lstStyle/>
                    <a:p>
                      <a:r>
                        <a:rPr lang="en-GB" sz="1800" b="0" i="0" kern="1200" dirty="0">
                          <a:solidFill>
                            <a:schemeClr val="lt1"/>
                          </a:solidFill>
                          <a:effectLst/>
                          <a:latin typeface="+mn-lt"/>
                          <a:ea typeface="+mn-ea"/>
                          <a:cs typeface="+mn-cs"/>
                        </a:rPr>
                        <a:t>Source:</a:t>
                      </a:r>
                      <a:endParaRPr lang="en-GB" dirty="0"/>
                    </a:p>
                  </a:txBody>
                  <a:tcPr/>
                </a:tc>
                <a:tc>
                  <a:txBody>
                    <a:bodyPr/>
                    <a:lstStyle/>
                    <a:p>
                      <a:r>
                        <a:rPr lang="en-GB" sz="1800" b="0" i="0" kern="1200" dirty="0">
                          <a:solidFill>
                            <a:schemeClr val="lt1"/>
                          </a:solidFill>
                          <a:effectLst/>
                          <a:latin typeface="+mn-lt"/>
                          <a:ea typeface="+mn-ea"/>
                          <a:cs typeface="+mn-cs"/>
                        </a:rPr>
                        <a:t>Message. </a:t>
                      </a:r>
                      <a:endParaRPr lang="en-GB" dirty="0"/>
                    </a:p>
                  </a:txBody>
                  <a:tcPr/>
                </a:tc>
                <a:tc>
                  <a:txBody>
                    <a:bodyPr/>
                    <a:lstStyle/>
                    <a:p>
                      <a:r>
                        <a:rPr lang="en-GB" sz="1800" b="0" i="0" kern="1200" dirty="0">
                          <a:solidFill>
                            <a:schemeClr val="lt1"/>
                          </a:solidFill>
                          <a:effectLst/>
                          <a:latin typeface="+mn-lt"/>
                          <a:ea typeface="+mn-ea"/>
                          <a:cs typeface="+mn-cs"/>
                        </a:rPr>
                        <a:t>Channel</a:t>
                      </a:r>
                      <a:endParaRPr lang="en-GB" dirty="0"/>
                    </a:p>
                  </a:txBody>
                  <a:tcPr/>
                </a:tc>
                <a:tc>
                  <a:txBody>
                    <a:bodyPr/>
                    <a:lstStyle/>
                    <a:p>
                      <a:r>
                        <a:rPr lang="en-GB" sz="1800" b="0" i="0" kern="1200" dirty="0">
                          <a:solidFill>
                            <a:schemeClr val="lt1"/>
                          </a:solidFill>
                          <a:effectLst/>
                          <a:latin typeface="+mn-lt"/>
                          <a:ea typeface="+mn-ea"/>
                          <a:cs typeface="+mn-cs"/>
                        </a:rPr>
                        <a:t>  Receiver.</a:t>
                      </a:r>
                      <a:endParaRPr lang="en-GB" dirty="0"/>
                    </a:p>
                  </a:txBody>
                  <a:tcPr/>
                </a:tc>
                <a:extLst>
                  <a:ext uri="{0D108BD9-81ED-4DB2-BD59-A6C34878D82A}">
                    <a16:rowId xmlns:a16="http://schemas.microsoft.com/office/drawing/2014/main" val="1617473083"/>
                  </a:ext>
                </a:extLst>
              </a:tr>
              <a:tr h="2223413">
                <a:tc>
                  <a:txBody>
                    <a:bodyPr/>
                    <a:lstStyle/>
                    <a:p>
                      <a:pPr marL="285750" indent="-285750" rtl="0" fontAlgn="base">
                        <a:buFont typeface="Wingdings" pitchFamily="2" charset="2"/>
                        <a:buChar char="Ø"/>
                      </a:pPr>
                      <a:r>
                        <a:rPr lang="en-GB" sz="1400" b="0" i="0" kern="1200" dirty="0">
                          <a:solidFill>
                            <a:schemeClr val="dk1"/>
                          </a:solidFill>
                          <a:effectLst/>
                          <a:latin typeface="+mn-lt"/>
                          <a:ea typeface="+mn-ea"/>
                          <a:cs typeface="+mn-cs"/>
                        </a:rPr>
                        <a:t>Gary [floor manager]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His Role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Give food hygiene instructions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Supervises production workers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Ensures food safety standards. </a:t>
                      </a:r>
                    </a:p>
                    <a:p>
                      <a:endParaRPr lang="en-GB" sz="1400" dirty="0"/>
                    </a:p>
                  </a:txBody>
                  <a:tcPr/>
                </a:tc>
                <a:tc>
                  <a:txBody>
                    <a:bodyPr/>
                    <a:lstStyle/>
                    <a:p>
                      <a:pPr marL="285750" indent="-285750" rtl="0" fontAlgn="base">
                        <a:buFont typeface="Wingdings" pitchFamily="2" charset="2"/>
                        <a:buChar char="Ø"/>
                      </a:pPr>
                      <a:r>
                        <a:rPr lang="en-GB" sz="1400" b="0" i="0" kern="1200" dirty="0">
                          <a:solidFill>
                            <a:schemeClr val="dk1"/>
                          </a:solidFill>
                          <a:effectLst/>
                          <a:latin typeface="+mn-lt"/>
                          <a:ea typeface="+mn-ea"/>
                          <a:cs typeface="+mn-cs"/>
                        </a:rPr>
                        <a:t>Message sent by Gary.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Wash your hands regularly.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Keep fresh meat chilled.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Do not chat while operating machinery.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Follow food hygiene procedures. </a:t>
                      </a:r>
                    </a:p>
                    <a:p>
                      <a:endParaRPr lang="en-GB" sz="1400" dirty="0"/>
                    </a:p>
                  </a:txBody>
                  <a:tcPr/>
                </a:tc>
                <a:tc>
                  <a:txBody>
                    <a:bodyPr/>
                    <a:lstStyle/>
                    <a:p>
                      <a:pPr marL="285750" indent="-285750" rtl="0" fontAlgn="base">
                        <a:buFont typeface="Wingdings" pitchFamily="2" charset="2"/>
                        <a:buChar char="Ø"/>
                      </a:pPr>
                      <a:r>
                        <a:rPr lang="en-GB" sz="1400" b="0" i="0" kern="1200" dirty="0">
                          <a:solidFill>
                            <a:schemeClr val="dk1"/>
                          </a:solidFill>
                          <a:effectLst/>
                          <a:latin typeface="+mn-lt"/>
                          <a:ea typeface="+mn-ea"/>
                          <a:cs typeface="+mn-cs"/>
                        </a:rPr>
                        <a:t>Berlo identifies five communication channels: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Hearing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Seeing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Touching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Smelling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Tasting.</a:t>
                      </a:r>
                    </a:p>
                    <a:p>
                      <a:endParaRPr lang="en-GB" sz="1400" dirty="0"/>
                    </a:p>
                  </a:txBody>
                  <a:tcPr/>
                </a:tc>
                <a:tc>
                  <a:txBody>
                    <a:bodyPr/>
                    <a:lstStyle/>
                    <a:p>
                      <a:pPr marL="285750" indent="-285750" rtl="0" fontAlgn="base">
                        <a:buFont typeface="Wingdings" pitchFamily="2" charset="2"/>
                        <a:buChar char="Ø"/>
                      </a:pPr>
                      <a:r>
                        <a:rPr lang="en-GB" sz="1400" b="0" i="0" kern="1200" dirty="0">
                          <a:solidFill>
                            <a:schemeClr val="dk1"/>
                          </a:solidFill>
                          <a:effectLst/>
                          <a:latin typeface="+mn-lt"/>
                          <a:ea typeface="+mn-ea"/>
                          <a:cs typeface="+mn-cs"/>
                        </a:rPr>
                        <a:t>Factory workers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40 workers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Ages 18-60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Many immigrants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Different cultures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Different languages</a:t>
                      </a:r>
                    </a:p>
                    <a:p>
                      <a:endParaRPr lang="en-GB" sz="1400" dirty="0"/>
                    </a:p>
                  </a:txBody>
                  <a:tcPr/>
                </a:tc>
                <a:extLst>
                  <a:ext uri="{0D108BD9-81ED-4DB2-BD59-A6C34878D82A}">
                    <a16:rowId xmlns:a16="http://schemas.microsoft.com/office/drawing/2014/main" val="422197020"/>
                  </a:ext>
                </a:extLst>
              </a:tr>
              <a:tr h="2438582">
                <a:tc>
                  <a:txBody>
                    <a:bodyPr/>
                    <a:lstStyle/>
                    <a:p>
                      <a:pPr rtl="0" fontAlgn="base"/>
                      <a:r>
                        <a:rPr lang="en-GB" sz="1400" b="0" i="0" kern="1200" dirty="0">
                          <a:solidFill>
                            <a:schemeClr val="dk1"/>
                          </a:solidFill>
                          <a:effectLst/>
                          <a:latin typeface="+mn-lt"/>
                          <a:ea typeface="+mn-ea"/>
                          <a:cs typeface="+mn-cs"/>
                        </a:rPr>
                        <a:t>Problems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Workers speak different languages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No formal training before employee begins work.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Source factors [Berlo]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According to t Berlo, an effective source needs.</a:t>
                      </a:r>
                    </a:p>
                  </a:txBody>
                  <a:tcPr/>
                </a:tc>
                <a:tc>
                  <a:txBody>
                    <a:bodyPr/>
                    <a:lstStyle/>
                    <a:p>
                      <a:pPr marL="0" indent="0" rtl="0" fontAlgn="base">
                        <a:buFontTx/>
                        <a:buNone/>
                      </a:pPr>
                      <a:r>
                        <a:rPr lang="en-GB" sz="1400" b="0" i="0" kern="1200" dirty="0">
                          <a:solidFill>
                            <a:schemeClr val="dk1"/>
                          </a:solidFill>
                          <a:effectLst/>
                          <a:latin typeface="+mn-lt"/>
                          <a:ea typeface="+mn-ea"/>
                          <a:cs typeface="+mn-cs"/>
                        </a:rPr>
                        <a:t>Problems:</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Workers misunderstand important food safety rules.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Messages are not adapted to employee’s language abilities. </a:t>
                      </a:r>
                    </a:p>
                    <a:p>
                      <a:pPr rtl="0" fontAlgn="base"/>
                      <a:r>
                        <a:rPr lang="en-GB" sz="1400" b="0" i="0" kern="1200" dirty="0">
                          <a:solidFill>
                            <a:schemeClr val="dk1"/>
                          </a:solidFill>
                          <a:effectLst/>
                          <a:latin typeface="+mn-lt"/>
                          <a:ea typeface="+mn-ea"/>
                          <a:cs typeface="+mn-cs"/>
                        </a:rPr>
                        <a:t> </a:t>
                      </a:r>
                      <a:endParaRPr lang="en-GB" sz="1400" dirty="0"/>
                    </a:p>
                  </a:txBody>
                  <a:tcPr/>
                </a:tc>
                <a:tc>
                  <a:txBody>
                    <a:bodyPr/>
                    <a:lstStyle/>
                    <a:p>
                      <a:pPr marL="285750" indent="-285750" rtl="0" fontAlgn="base">
                        <a:buFont typeface="Wingdings" pitchFamily="2" charset="2"/>
                        <a:buChar char="Ø"/>
                      </a:pPr>
                      <a:r>
                        <a:rPr lang="en-GB" sz="1400" b="0" i="0" kern="1200" dirty="0">
                          <a:solidFill>
                            <a:schemeClr val="dk1"/>
                          </a:solidFill>
                          <a:effectLst/>
                          <a:latin typeface="+mn-lt"/>
                          <a:ea typeface="+mn-ea"/>
                          <a:cs typeface="+mn-cs"/>
                        </a:rPr>
                        <a:t>Channel used Workers hear Gary ‘s instructions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Workers read poster on the walls. </a:t>
                      </a:r>
                    </a:p>
                    <a:p>
                      <a:pPr marL="0" indent="0" rtl="0" fontAlgn="base">
                        <a:buFontTx/>
                        <a:buNone/>
                      </a:pPr>
                      <a:endParaRPr lang="en-GB" sz="1400" b="0" i="0" kern="1200" dirty="0">
                        <a:solidFill>
                          <a:schemeClr val="dk1"/>
                        </a:solidFill>
                        <a:effectLst/>
                        <a:latin typeface="+mn-lt"/>
                        <a:ea typeface="+mn-ea"/>
                        <a:cs typeface="+mn-cs"/>
                      </a:endParaRPr>
                    </a:p>
                    <a:p>
                      <a:pPr marL="0" indent="0" rtl="0" fontAlgn="base">
                        <a:buFontTx/>
                        <a:buNone/>
                      </a:pPr>
                      <a:r>
                        <a:rPr lang="en-GB" sz="1400" b="0" i="0" kern="1200" dirty="0">
                          <a:solidFill>
                            <a:schemeClr val="dk1"/>
                          </a:solidFill>
                          <a:effectLst/>
                          <a:latin typeface="+mn-lt"/>
                          <a:ea typeface="+mn-ea"/>
                          <a:cs typeface="+mn-cs"/>
                        </a:rPr>
                        <a:t>Problems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Loud factory machines make hearing difficult.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Poster are only in English. </a:t>
                      </a:r>
                    </a:p>
                    <a:p>
                      <a:endParaRPr lang="en-GB" sz="1400" dirty="0"/>
                    </a:p>
                  </a:txBody>
                  <a:tcPr/>
                </a:tc>
                <a:tc>
                  <a:txBody>
                    <a:bodyPr/>
                    <a:lstStyle/>
                    <a:p>
                      <a:pPr rtl="0" fontAlgn="base"/>
                      <a:r>
                        <a:rPr lang="en-GB" sz="1400" b="0" i="0" kern="1200" dirty="0">
                          <a:solidFill>
                            <a:schemeClr val="dk1"/>
                          </a:solidFill>
                          <a:effectLst/>
                          <a:latin typeface="+mn-lt"/>
                          <a:ea typeface="+mn-ea"/>
                          <a:cs typeface="+mn-cs"/>
                        </a:rPr>
                        <a:t>Problems:</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Workers have;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Limited English.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Different Education backgrounds </a:t>
                      </a:r>
                    </a:p>
                    <a:p>
                      <a:pPr marL="285750" indent="-285750" rtl="0" fontAlgn="base">
                        <a:buFont typeface="Wingdings" pitchFamily="2" charset="2"/>
                        <a:buChar char="Ø"/>
                      </a:pPr>
                      <a:r>
                        <a:rPr lang="en-GB" sz="1400" b="0" i="0" kern="1200" dirty="0">
                          <a:solidFill>
                            <a:schemeClr val="dk1"/>
                          </a:solidFill>
                          <a:effectLst/>
                          <a:latin typeface="+mn-lt"/>
                          <a:ea typeface="+mn-ea"/>
                          <a:cs typeface="+mn-cs"/>
                        </a:rPr>
                        <a:t>Different culture understanding</a:t>
                      </a:r>
                    </a:p>
                    <a:p>
                      <a:endParaRPr lang="en-GB" sz="1400" dirty="0"/>
                    </a:p>
                  </a:txBody>
                  <a:tcPr/>
                </a:tc>
                <a:extLst>
                  <a:ext uri="{0D108BD9-81ED-4DB2-BD59-A6C34878D82A}">
                    <a16:rowId xmlns:a16="http://schemas.microsoft.com/office/drawing/2014/main" val="1931333348"/>
                  </a:ext>
                </a:extLst>
              </a:tr>
            </a:tbl>
          </a:graphicData>
        </a:graphic>
      </p:graphicFrame>
      <p:sp>
        <p:nvSpPr>
          <p:cNvPr id="23" name="TextBox 22">
            <a:extLst>
              <a:ext uri="{FF2B5EF4-FFF2-40B4-BE49-F238E27FC236}">
                <a16:creationId xmlns:a16="http://schemas.microsoft.com/office/drawing/2014/main" id="{B027150D-A1BF-7660-D8E5-43315828FEAB}"/>
              </a:ext>
            </a:extLst>
          </p:cNvPr>
          <p:cNvSpPr txBox="1"/>
          <p:nvPr/>
        </p:nvSpPr>
        <p:spPr>
          <a:xfrm>
            <a:off x="4147420" y="6201938"/>
            <a:ext cx="7297328" cy="646331"/>
          </a:xfrm>
          <a:prstGeom prst="rect">
            <a:avLst/>
          </a:prstGeom>
          <a:noFill/>
        </p:spPr>
        <p:txBody>
          <a:bodyPr wrap="square">
            <a:spAutoFit/>
          </a:bodyPr>
          <a:lstStyle/>
          <a:p>
            <a:r>
              <a:rPr lang="en-GB" sz="1800" dirty="0" err="1">
                <a:solidFill>
                  <a:schemeClr val="bg1"/>
                </a:solidFill>
              </a:rPr>
              <a:t>Belo,D.K</a:t>
            </a:r>
            <a:r>
              <a:rPr lang="en-GB" sz="1800" dirty="0">
                <a:solidFill>
                  <a:schemeClr val="bg1"/>
                </a:solidFill>
              </a:rPr>
              <a:t>(1960)The process of </a:t>
            </a:r>
            <a:r>
              <a:rPr lang="en-GB" sz="1800">
                <a:solidFill>
                  <a:schemeClr val="bg1"/>
                </a:solidFill>
              </a:rPr>
              <a:t>communication :An </a:t>
            </a:r>
            <a:r>
              <a:rPr lang="en-GB" sz="1800" dirty="0">
                <a:solidFill>
                  <a:schemeClr val="bg1"/>
                </a:solidFill>
              </a:rPr>
              <a:t>introduction  to theory and </a:t>
            </a:r>
            <a:r>
              <a:rPr lang="en-GB" sz="1800" dirty="0" err="1">
                <a:solidFill>
                  <a:schemeClr val="bg1"/>
                </a:solidFill>
              </a:rPr>
              <a:t>practice,New</a:t>
            </a:r>
            <a:r>
              <a:rPr lang="en-GB" sz="1800" dirty="0">
                <a:solidFill>
                  <a:schemeClr val="bg1"/>
                </a:solidFill>
              </a:rPr>
              <a:t> York.</a:t>
            </a:r>
          </a:p>
        </p:txBody>
      </p:sp>
    </p:spTree>
    <p:extLst>
      <p:ext uri="{BB962C8B-B14F-4D97-AF65-F5344CB8AC3E}">
        <p14:creationId xmlns:p14="http://schemas.microsoft.com/office/powerpoint/2010/main" val="3655790372"/>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AE1EA6-1C60-9F2F-A8FC-1BF34694135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64835-AF87-1806-CA8D-7E43128E531B}"/>
              </a:ext>
            </a:extLst>
          </p:cNvPr>
          <p:cNvSpPr>
            <a:spLocks noGrp="1"/>
          </p:cNvSpPr>
          <p:nvPr>
            <p:ph type="title"/>
          </p:nvPr>
        </p:nvSpPr>
        <p:spPr>
          <a:xfrm>
            <a:off x="826396" y="586855"/>
            <a:ext cx="4230100" cy="3387497"/>
          </a:xfrm>
        </p:spPr>
        <p:txBody>
          <a:bodyPr anchor="b">
            <a:normAutofit/>
          </a:bodyPr>
          <a:lstStyle/>
          <a:p>
            <a:pPr algn="ctr"/>
            <a:r>
              <a:rPr lang="en-GB" sz="3200" dirty="0">
                <a:solidFill>
                  <a:srgbClr val="FFFFFF"/>
                </a:solidFill>
                <a:latin typeface="Algerian" panose="04020705040A02060702" pitchFamily="82" charset="0"/>
              </a:rPr>
              <a:t>UNDERSTANDING Communication Barriers</a:t>
            </a:r>
          </a:p>
        </p:txBody>
      </p:sp>
      <p:sp>
        <p:nvSpPr>
          <p:cNvPr id="3" name="Content Placeholder 2">
            <a:extLst>
              <a:ext uri="{FF2B5EF4-FFF2-40B4-BE49-F238E27FC236}">
                <a16:creationId xmlns:a16="http://schemas.microsoft.com/office/drawing/2014/main" id="{96E2170B-BE5B-339D-B528-005FF9BB465A}"/>
              </a:ext>
            </a:extLst>
          </p:cNvPr>
          <p:cNvSpPr>
            <a:spLocks noGrp="1"/>
          </p:cNvSpPr>
          <p:nvPr>
            <p:ph idx="1"/>
          </p:nvPr>
        </p:nvSpPr>
        <p:spPr>
          <a:xfrm>
            <a:off x="6193352" y="147487"/>
            <a:ext cx="5570855" cy="6710513"/>
          </a:xfrm>
        </p:spPr>
        <p:txBody>
          <a:bodyPr vert="horz" lIns="91440" tIns="45720" rIns="91440" bIns="45720" rtlCol="0" anchor="ctr">
            <a:noAutofit/>
          </a:bodyPr>
          <a:lstStyle/>
          <a:p>
            <a:pPr marL="0" indent="0">
              <a:buNone/>
            </a:pPr>
            <a:endParaRPr lang="en-GB" sz="2000" b="1" dirty="0"/>
          </a:p>
          <a:p>
            <a:pPr marL="0" indent="0" algn="just">
              <a:buNone/>
            </a:pPr>
            <a:endParaRPr lang="en-GB" sz="2000" b="1" dirty="0"/>
          </a:p>
          <a:p>
            <a:pPr marL="0" indent="0" algn="just">
              <a:buNone/>
            </a:pPr>
            <a:r>
              <a:rPr lang="en-GB" sz="2000" dirty="0"/>
              <a:t>Communication barriers are anything that stop people from sharing, receiving or understanding information clearly. When communication breaks down, misunderstandings and mistakes are more likely to happen (Bovee &amp; Thill, 2021). </a:t>
            </a:r>
          </a:p>
          <a:p>
            <a:pPr marL="0" indent="0" algn="just">
              <a:buNone/>
            </a:pPr>
            <a:r>
              <a:rPr lang="en-GB" sz="2000" dirty="0"/>
              <a:t>When communication breaks down, people may misunderstand instructions, make mistakes or fail to pass on important information. This can affect teamwork, safety and the quality of the work being carried out.</a:t>
            </a:r>
          </a:p>
          <a:p>
            <a:pPr marL="0" indent="0" algn="just">
              <a:buNone/>
            </a:pPr>
            <a:r>
              <a:rPr lang="en-GB" sz="2000" dirty="0"/>
              <a:t>Good communication helps employees understand their jobs, follow instructions correctly and work safely together. In a food manufacturing business like Flight Foods, clear communication is essential because mistakes can affect food safety, product quality and customer satisfaction (Food Standards Agency, 2023).</a:t>
            </a:r>
          </a:p>
          <a:p>
            <a:pPr marL="0" indent="0">
              <a:buNone/>
            </a:pPr>
            <a:endParaRPr lang="en-GB" sz="2000" dirty="0"/>
          </a:p>
          <a:p>
            <a:pPr marL="0" indent="0">
              <a:buNone/>
            </a:pPr>
            <a:endParaRPr lang="en-GB" sz="2000" dirty="0"/>
          </a:p>
          <a:p>
            <a:endParaRPr lang="en-GB" sz="2000" dirty="0"/>
          </a:p>
        </p:txBody>
      </p:sp>
    </p:spTree>
    <p:extLst>
      <p:ext uri="{BB962C8B-B14F-4D97-AF65-F5344CB8AC3E}">
        <p14:creationId xmlns:p14="http://schemas.microsoft.com/office/powerpoint/2010/main" val="8246631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BB941-39BB-005D-29DF-66D1B05D1567}"/>
              </a:ext>
            </a:extLst>
          </p:cNvPr>
          <p:cNvSpPr>
            <a:spLocks noGrp="1"/>
          </p:cNvSpPr>
          <p:nvPr>
            <p:ph type="title"/>
          </p:nvPr>
        </p:nvSpPr>
        <p:spPr>
          <a:xfrm>
            <a:off x="88960" y="235888"/>
            <a:ext cx="5152413" cy="1372047"/>
          </a:xfrm>
        </p:spPr>
        <p:txBody>
          <a:bodyPr anchor="b">
            <a:normAutofit fontScale="90000"/>
          </a:bodyPr>
          <a:lstStyle/>
          <a:p>
            <a:pPr algn="ctr"/>
            <a:r>
              <a:rPr lang="en-GB" sz="3600" dirty="0">
                <a:solidFill>
                  <a:srgbClr val="FFFFFF"/>
                </a:solidFill>
                <a:latin typeface="Algerian" panose="04020705040A02060702" pitchFamily="82" charset="0"/>
              </a:rPr>
              <a:t>Communication Barriers at flight foods</a:t>
            </a:r>
            <a:endParaRPr lang="en-GB" sz="3600" dirty="0">
              <a:solidFill>
                <a:srgbClr val="FFFFFF"/>
              </a:solidFill>
            </a:endParaRPr>
          </a:p>
        </p:txBody>
      </p:sp>
      <p:sp>
        <p:nvSpPr>
          <p:cNvPr id="5" name="TextBox 4">
            <a:extLst>
              <a:ext uri="{FF2B5EF4-FFF2-40B4-BE49-F238E27FC236}">
                <a16:creationId xmlns:a16="http://schemas.microsoft.com/office/drawing/2014/main" id="{C96FBBEC-29EF-9144-6AD0-7BF5DFE76FDD}"/>
              </a:ext>
            </a:extLst>
          </p:cNvPr>
          <p:cNvSpPr txBox="1"/>
          <p:nvPr/>
        </p:nvSpPr>
        <p:spPr>
          <a:xfrm>
            <a:off x="138894" y="1503678"/>
            <a:ext cx="4156676" cy="5203219"/>
          </a:xfrm>
          <a:prstGeom prst="rect">
            <a:avLst/>
          </a:prstGeom>
          <a:noFill/>
        </p:spPr>
        <p:txBody>
          <a:bodyPr wrap="square">
            <a:spAutoFit/>
          </a:bodyPr>
          <a:lstStyle/>
          <a:p>
            <a:pPr marL="342900" lvl="0" indent="-342900">
              <a:lnSpc>
                <a:spcPct val="300000"/>
              </a:lnSpc>
              <a:buFont typeface="Wingdings" panose="05000000000000000000" pitchFamily="2" charset="2"/>
              <a:buChar char="Ø"/>
            </a:pPr>
            <a:r>
              <a:rPr lang="en-GB" sz="2000" dirty="0">
                <a:solidFill>
                  <a:schemeClr val="bg1"/>
                </a:solidFill>
              </a:rPr>
              <a:t>Environmental noise</a:t>
            </a:r>
          </a:p>
          <a:p>
            <a:pPr marL="342900" lvl="0" indent="-342900">
              <a:lnSpc>
                <a:spcPct val="150000"/>
              </a:lnSpc>
              <a:buFont typeface="Wingdings" panose="05000000000000000000" pitchFamily="2" charset="2"/>
              <a:buChar char="Ø"/>
            </a:pPr>
            <a:r>
              <a:rPr lang="en-GB" sz="2000" dirty="0">
                <a:solidFill>
                  <a:schemeClr val="bg1"/>
                </a:solidFill>
              </a:rPr>
              <a:t>Language, communication and body language </a:t>
            </a:r>
          </a:p>
          <a:p>
            <a:pPr marL="342900" lvl="0" indent="-342900">
              <a:lnSpc>
                <a:spcPct val="300000"/>
              </a:lnSpc>
              <a:buFont typeface="Wingdings" panose="05000000000000000000" pitchFamily="2" charset="2"/>
              <a:buChar char="Ø"/>
            </a:pPr>
            <a:r>
              <a:rPr lang="en-GB" sz="2000" dirty="0">
                <a:solidFill>
                  <a:schemeClr val="bg1"/>
                </a:solidFill>
              </a:rPr>
              <a:t>Age and generational differences</a:t>
            </a:r>
          </a:p>
          <a:p>
            <a:pPr marL="342900" lvl="0" indent="-342900">
              <a:lnSpc>
                <a:spcPct val="300000"/>
              </a:lnSpc>
              <a:buFont typeface="Wingdings" panose="05000000000000000000" pitchFamily="2" charset="2"/>
              <a:buChar char="Ø"/>
            </a:pPr>
            <a:r>
              <a:rPr lang="en-GB" sz="2000" dirty="0">
                <a:solidFill>
                  <a:schemeClr val="bg1"/>
                </a:solidFill>
              </a:rPr>
              <a:t>Cultural differences </a:t>
            </a:r>
          </a:p>
          <a:p>
            <a:pPr marL="342900" lvl="0" indent="-342900">
              <a:lnSpc>
                <a:spcPct val="250000"/>
              </a:lnSpc>
              <a:buFont typeface="Wingdings" panose="05000000000000000000" pitchFamily="2" charset="2"/>
              <a:buChar char="Ø"/>
            </a:pPr>
            <a:r>
              <a:rPr lang="en-GB" sz="2000" dirty="0">
                <a:solidFill>
                  <a:schemeClr val="bg1"/>
                </a:solidFill>
              </a:rPr>
              <a:t>Emotional barriers</a:t>
            </a:r>
          </a:p>
          <a:p>
            <a:pPr lvl="0">
              <a:lnSpc>
                <a:spcPct val="250000"/>
              </a:lnSpc>
              <a:spcAft>
                <a:spcPts val="800"/>
              </a:spcAft>
              <a:buSzPts val="1000"/>
              <a:tabLst>
                <a:tab pos="457200" algn="l"/>
              </a:tabLst>
            </a:pPr>
            <a:r>
              <a:rPr lang="en-GB" sz="2000" dirty="0">
                <a:solidFill>
                  <a:schemeClr val="bg1"/>
                </a:solidFill>
              </a:rPr>
              <a:t>Shannon and Weaver, 1949</a:t>
            </a:r>
            <a:endParaRPr lang="en-GB" sz="2000" kern="100" dirty="0">
              <a:solidFill>
                <a:schemeClr val="bg1"/>
              </a:solidFill>
              <a:effectLst/>
              <a:ea typeface="Aptos" panose="020B0004020202020204" pitchFamily="34" charset="0"/>
              <a:cs typeface="Times New Roman" panose="02020603050405020304" pitchFamily="18" charset="0"/>
            </a:endParaRPr>
          </a:p>
        </p:txBody>
      </p:sp>
      <p:pic>
        <p:nvPicPr>
          <p:cNvPr id="6" name="Picture 5" descr="Image result for volume icon">
            <a:extLst>
              <a:ext uri="{FF2B5EF4-FFF2-40B4-BE49-F238E27FC236}">
                <a16:creationId xmlns:a16="http://schemas.microsoft.com/office/drawing/2014/main" id="{7449DE1F-F5A4-6D00-BFA6-CB8B94BA6F1E}"/>
              </a:ext>
            </a:extLst>
          </p:cNvPr>
          <p:cNvPicPr>
            <a:picLocks noChangeAspect="1"/>
          </p:cNvPicPr>
          <p:nvPr/>
        </p:nvPicPr>
        <p:blipFill>
          <a:blip r:embed="rId2"/>
          <a:stretch>
            <a:fillRect/>
          </a:stretch>
        </p:blipFill>
        <p:spPr>
          <a:xfrm>
            <a:off x="4564920" y="1779632"/>
            <a:ext cx="676453" cy="676453"/>
          </a:xfrm>
          <a:prstGeom prst="rect">
            <a:avLst/>
          </a:prstGeom>
        </p:spPr>
      </p:pic>
      <p:pic>
        <p:nvPicPr>
          <p:cNvPr id="7" name="Picture 6" descr="Talking Person">
            <a:extLst>
              <a:ext uri="{FF2B5EF4-FFF2-40B4-BE49-F238E27FC236}">
                <a16:creationId xmlns:a16="http://schemas.microsoft.com/office/drawing/2014/main" id="{2824E718-30AC-8E96-2A6C-C5796EF914E8}"/>
              </a:ext>
            </a:extLst>
          </p:cNvPr>
          <p:cNvPicPr>
            <a:picLocks noChangeAspect="1"/>
          </p:cNvPicPr>
          <p:nvPr/>
        </p:nvPicPr>
        <p:blipFill>
          <a:blip r:embed="rId3"/>
          <a:stretch>
            <a:fillRect/>
          </a:stretch>
        </p:blipFill>
        <p:spPr>
          <a:xfrm>
            <a:off x="4545076" y="2641021"/>
            <a:ext cx="681909" cy="681909"/>
          </a:xfrm>
          <a:prstGeom prst="rect">
            <a:avLst/>
          </a:prstGeom>
        </p:spPr>
      </p:pic>
      <p:pic>
        <p:nvPicPr>
          <p:cNvPr id="9" name="Picture 8" descr="Image result for young and old person icon">
            <a:extLst>
              <a:ext uri="{FF2B5EF4-FFF2-40B4-BE49-F238E27FC236}">
                <a16:creationId xmlns:a16="http://schemas.microsoft.com/office/drawing/2014/main" id="{60C49394-E14F-1CC6-EB53-C574D47EEEC0}"/>
              </a:ext>
            </a:extLst>
          </p:cNvPr>
          <p:cNvPicPr>
            <a:picLocks noChangeAspect="1"/>
          </p:cNvPicPr>
          <p:nvPr/>
        </p:nvPicPr>
        <p:blipFill>
          <a:blip r:embed="rId4"/>
          <a:stretch>
            <a:fillRect/>
          </a:stretch>
        </p:blipFill>
        <p:spPr>
          <a:xfrm>
            <a:off x="4532798" y="3620863"/>
            <a:ext cx="700488" cy="700488"/>
          </a:xfrm>
          <a:prstGeom prst="rect">
            <a:avLst/>
          </a:prstGeom>
        </p:spPr>
      </p:pic>
      <p:pic>
        <p:nvPicPr>
          <p:cNvPr id="11" name="Picture 10" descr="Image result for world icon">
            <a:extLst>
              <a:ext uri="{FF2B5EF4-FFF2-40B4-BE49-F238E27FC236}">
                <a16:creationId xmlns:a16="http://schemas.microsoft.com/office/drawing/2014/main" id="{FFBE8457-DA62-4D14-2F3A-8E92A6EDB345}"/>
              </a:ext>
            </a:extLst>
          </p:cNvPr>
          <p:cNvPicPr>
            <a:picLocks noChangeAspect="1"/>
          </p:cNvPicPr>
          <p:nvPr/>
        </p:nvPicPr>
        <p:blipFill>
          <a:blip r:embed="rId5"/>
          <a:srcRect r="7284" b="16157"/>
          <a:stretch>
            <a:fillRect/>
          </a:stretch>
        </p:blipFill>
        <p:spPr>
          <a:xfrm>
            <a:off x="4532798" y="4543953"/>
            <a:ext cx="744239" cy="728876"/>
          </a:xfrm>
          <a:prstGeom prst="rect">
            <a:avLst/>
          </a:prstGeom>
        </p:spPr>
      </p:pic>
      <p:pic>
        <p:nvPicPr>
          <p:cNvPr id="13" name="Picture 12" descr="Emotional - Free smileys icons">
            <a:extLst>
              <a:ext uri="{FF2B5EF4-FFF2-40B4-BE49-F238E27FC236}">
                <a16:creationId xmlns:a16="http://schemas.microsoft.com/office/drawing/2014/main" id="{656EBDD6-35DD-C581-F0B6-F72A1C7ED941}"/>
              </a:ext>
            </a:extLst>
          </p:cNvPr>
          <p:cNvPicPr>
            <a:picLocks noChangeAspect="1"/>
          </p:cNvPicPr>
          <p:nvPr/>
        </p:nvPicPr>
        <p:blipFill>
          <a:blip r:embed="rId6"/>
          <a:stretch>
            <a:fillRect/>
          </a:stretch>
        </p:blipFill>
        <p:spPr>
          <a:xfrm>
            <a:off x="4531026" y="5388959"/>
            <a:ext cx="744239" cy="744239"/>
          </a:xfrm>
          <a:prstGeom prst="rect">
            <a:avLst/>
          </a:prstGeom>
        </p:spPr>
      </p:pic>
      <p:sp>
        <p:nvSpPr>
          <p:cNvPr id="15" name="TextBox 14">
            <a:extLst>
              <a:ext uri="{FF2B5EF4-FFF2-40B4-BE49-F238E27FC236}">
                <a16:creationId xmlns:a16="http://schemas.microsoft.com/office/drawing/2014/main" id="{4773E701-60E1-817D-E5E4-25D0F3835F8D}"/>
              </a:ext>
            </a:extLst>
          </p:cNvPr>
          <p:cNvSpPr txBox="1"/>
          <p:nvPr/>
        </p:nvSpPr>
        <p:spPr>
          <a:xfrm>
            <a:off x="6007232" y="1607934"/>
            <a:ext cx="5756975" cy="4411272"/>
          </a:xfrm>
          <a:prstGeom prst="rect">
            <a:avLst/>
          </a:prstGeom>
          <a:noFill/>
        </p:spPr>
        <p:txBody>
          <a:bodyPr wrap="square">
            <a:spAutoFit/>
          </a:bodyPr>
          <a:lstStyle/>
          <a:p>
            <a:r>
              <a:rPr lang="en-GB" sz="2000" dirty="0"/>
              <a:t>These communication barriers have helped cause:</a:t>
            </a:r>
          </a:p>
          <a:p>
            <a:pPr marL="342900" lvl="0" indent="-342900">
              <a:lnSpc>
                <a:spcPct val="300000"/>
              </a:lnSpc>
              <a:buFont typeface="Wingdings" panose="05000000000000000000" pitchFamily="2" charset="2"/>
              <a:buChar char="Ø"/>
            </a:pPr>
            <a:r>
              <a:rPr lang="en-GB" sz="1800" dirty="0"/>
              <a:t>Food hygiene and safety problems </a:t>
            </a:r>
          </a:p>
          <a:p>
            <a:pPr marL="342900" lvl="0" indent="-342900">
              <a:lnSpc>
                <a:spcPct val="300000"/>
              </a:lnSpc>
              <a:buFont typeface="Wingdings" panose="05000000000000000000" pitchFamily="2" charset="2"/>
              <a:buChar char="Ø"/>
            </a:pPr>
            <a:r>
              <a:rPr lang="en-GB" sz="1800" dirty="0"/>
              <a:t>Poor quality ready meals </a:t>
            </a:r>
          </a:p>
          <a:p>
            <a:pPr marL="342900" lvl="0" indent="-342900">
              <a:lnSpc>
                <a:spcPct val="300000"/>
              </a:lnSpc>
              <a:buFont typeface="Wingdings" panose="05000000000000000000" pitchFamily="2" charset="2"/>
              <a:buChar char="Ø"/>
            </a:pPr>
            <a:r>
              <a:rPr lang="en-GB" sz="1800" dirty="0"/>
              <a:t>Customer complaints from airlines </a:t>
            </a:r>
          </a:p>
          <a:p>
            <a:pPr marL="342900" lvl="0" indent="-342900">
              <a:lnSpc>
                <a:spcPct val="300000"/>
              </a:lnSpc>
              <a:buFont typeface="Wingdings" panose="05000000000000000000" pitchFamily="2" charset="2"/>
              <a:buChar char="Ø"/>
            </a:pPr>
            <a:r>
              <a:rPr lang="en-GB" sz="1800" dirty="0"/>
              <a:t>Loss of business and market share </a:t>
            </a:r>
          </a:p>
          <a:p>
            <a:pPr marL="342900" lvl="0" indent="-342900">
              <a:lnSpc>
                <a:spcPct val="300000"/>
              </a:lnSpc>
              <a:buFont typeface="Wingdings" panose="05000000000000000000" pitchFamily="2" charset="2"/>
              <a:buChar char="Ø"/>
            </a:pPr>
            <a:r>
              <a:rPr lang="en-GB" sz="1800" dirty="0"/>
              <a:t>Poor teamwork and lower productivity </a:t>
            </a:r>
          </a:p>
        </p:txBody>
      </p:sp>
      <p:sp>
        <p:nvSpPr>
          <p:cNvPr id="4" name="Title 1">
            <a:extLst>
              <a:ext uri="{FF2B5EF4-FFF2-40B4-BE49-F238E27FC236}">
                <a16:creationId xmlns:a16="http://schemas.microsoft.com/office/drawing/2014/main" id="{55C70B27-58AE-486E-6E74-D722DF816E30}"/>
              </a:ext>
            </a:extLst>
          </p:cNvPr>
          <p:cNvSpPr txBox="1">
            <a:spLocks/>
          </p:cNvSpPr>
          <p:nvPr/>
        </p:nvSpPr>
        <p:spPr>
          <a:xfrm>
            <a:off x="5549301" y="-32537"/>
            <a:ext cx="6673604" cy="1372047"/>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lgerian" panose="04020705040A02060702" pitchFamily="82" charset="0"/>
              </a:rPr>
              <a:t>THE IMPACT ON THE COMPANY</a:t>
            </a:r>
            <a:endParaRPr lang="en-GB" sz="3200" dirty="0"/>
          </a:p>
        </p:txBody>
      </p:sp>
    </p:spTree>
    <p:extLst>
      <p:ext uri="{BB962C8B-B14F-4D97-AF65-F5344CB8AC3E}">
        <p14:creationId xmlns:p14="http://schemas.microsoft.com/office/powerpoint/2010/main" val="299519565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A1ECD-388D-5878-66CA-BCE6AB0A0A57}"/>
              </a:ext>
            </a:extLst>
          </p:cNvPr>
          <p:cNvSpPr>
            <a:spLocks noGrp="1"/>
          </p:cNvSpPr>
          <p:nvPr>
            <p:ph type="title"/>
          </p:nvPr>
        </p:nvSpPr>
        <p:spPr>
          <a:xfrm>
            <a:off x="-48066" y="218947"/>
            <a:ext cx="5576081" cy="1059248"/>
          </a:xfrm>
        </p:spPr>
        <p:txBody>
          <a:bodyPr anchor="b">
            <a:normAutofit/>
          </a:bodyPr>
          <a:lstStyle/>
          <a:p>
            <a:pPr algn="ctr"/>
            <a:r>
              <a:rPr lang="en-GB" sz="3200" dirty="0">
                <a:solidFill>
                  <a:srgbClr val="FFFFFF"/>
                </a:solidFill>
                <a:latin typeface="Algerian" panose="04020705040A02060702" pitchFamily="82" charset="0"/>
              </a:rPr>
              <a:t>Language/communication/body language</a:t>
            </a:r>
            <a:endParaRPr lang="en-US" sz="3200" dirty="0">
              <a:solidFill>
                <a:srgbClr val="FFFFFF"/>
              </a:solidFill>
              <a:latin typeface="Algerian" panose="04020705040A02060702" pitchFamily="82" charset="0"/>
            </a:endParaRPr>
          </a:p>
        </p:txBody>
      </p:sp>
      <p:graphicFrame>
        <p:nvGraphicFramePr>
          <p:cNvPr id="20" name="Content Placeholder 2">
            <a:extLst>
              <a:ext uri="{FF2B5EF4-FFF2-40B4-BE49-F238E27FC236}">
                <a16:creationId xmlns:a16="http://schemas.microsoft.com/office/drawing/2014/main" id="{544329BD-56A3-3A7E-0DEB-34010B1ED0FD}"/>
              </a:ext>
            </a:extLst>
          </p:cNvPr>
          <p:cNvGraphicFramePr>
            <a:graphicFrameLocks noGrp="1"/>
          </p:cNvGraphicFramePr>
          <p:nvPr>
            <p:ph idx="1"/>
            <p:extLst>
              <p:ext uri="{D42A27DB-BD31-4B8C-83A1-F6EECF244321}">
                <p14:modId xmlns:p14="http://schemas.microsoft.com/office/powerpoint/2010/main" val="2789669902"/>
              </p:ext>
            </p:extLst>
          </p:nvPr>
        </p:nvGraphicFramePr>
        <p:xfrm>
          <a:off x="427792" y="1278196"/>
          <a:ext cx="4557164" cy="4345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EBBD5F37-4AFD-3FB3-4747-928D708CAF1B}"/>
              </a:ext>
            </a:extLst>
          </p:cNvPr>
          <p:cNvSpPr txBox="1"/>
          <p:nvPr/>
        </p:nvSpPr>
        <p:spPr>
          <a:xfrm>
            <a:off x="6611797" y="368205"/>
            <a:ext cx="6150076" cy="584775"/>
          </a:xfrm>
          <a:prstGeom prst="rect">
            <a:avLst/>
          </a:prstGeom>
          <a:noFill/>
        </p:spPr>
        <p:txBody>
          <a:bodyPr wrap="square">
            <a:spAutoFit/>
          </a:bodyPr>
          <a:lstStyle/>
          <a:p>
            <a:r>
              <a:rPr lang="en-GB" sz="3200" dirty="0">
                <a:latin typeface="Algerian" panose="04020705040A02060702" pitchFamily="82" charset="0"/>
              </a:rPr>
              <a:t>Age /generation</a:t>
            </a:r>
            <a:endParaRPr lang="en-GB" sz="3200" dirty="0"/>
          </a:p>
        </p:txBody>
      </p:sp>
      <p:sp>
        <p:nvSpPr>
          <p:cNvPr id="7" name="TextBox 6">
            <a:extLst>
              <a:ext uri="{FF2B5EF4-FFF2-40B4-BE49-F238E27FC236}">
                <a16:creationId xmlns:a16="http://schemas.microsoft.com/office/drawing/2014/main" id="{F350EDA9-756C-9D7A-580E-A503B30B6678}"/>
              </a:ext>
            </a:extLst>
          </p:cNvPr>
          <p:cNvSpPr txBox="1"/>
          <p:nvPr/>
        </p:nvSpPr>
        <p:spPr>
          <a:xfrm>
            <a:off x="6498834" y="1278195"/>
            <a:ext cx="5265373" cy="2862322"/>
          </a:xfrm>
          <a:prstGeom prst="rect">
            <a:avLst/>
          </a:prstGeom>
          <a:noFill/>
        </p:spPr>
        <p:txBody>
          <a:bodyPr wrap="square">
            <a:spAutoFit/>
          </a:bodyPr>
          <a:lstStyle/>
          <a:p>
            <a:pPr marL="0" indent="0">
              <a:buNone/>
            </a:pPr>
            <a:r>
              <a:rPr lang="en-GB" sz="1800" dirty="0"/>
              <a:t>Age span being 16-60 years olds</a:t>
            </a:r>
          </a:p>
          <a:p>
            <a:pPr>
              <a:buFont typeface="Wingdings" pitchFamily="2" charset="2"/>
              <a:buChar char="Ø"/>
            </a:pPr>
            <a:r>
              <a:rPr lang="en-GB" sz="1800" dirty="0"/>
              <a:t>Older workers: they seem to understand  instructions better, by having more  work experience, having a much understanding in the English language, different communication style which they prefer.</a:t>
            </a:r>
          </a:p>
          <a:p>
            <a:pPr>
              <a:buFont typeface="Wingdings" pitchFamily="2" charset="2"/>
              <a:buChar char="Ø"/>
            </a:pPr>
            <a:r>
              <a:rPr lang="en-GB" sz="1800" dirty="0"/>
              <a:t>Younger workers: they misinterpret tasks/assignments, making mistakes due to less work experience, having different learning/communication styles.</a:t>
            </a:r>
            <a:endParaRPr lang="en-US" sz="1800" dirty="0"/>
          </a:p>
        </p:txBody>
      </p:sp>
      <p:pic>
        <p:nvPicPr>
          <p:cNvPr id="4" name="Picture 3">
            <a:extLst>
              <a:ext uri="{FF2B5EF4-FFF2-40B4-BE49-F238E27FC236}">
                <a16:creationId xmlns:a16="http://schemas.microsoft.com/office/drawing/2014/main" id="{B34F29BD-4FC8-B58B-3EA1-AE2FBBF39CE9}"/>
              </a:ext>
            </a:extLst>
          </p:cNvPr>
          <p:cNvPicPr>
            <a:picLocks noChangeAspect="1"/>
          </p:cNvPicPr>
          <p:nvPr/>
        </p:nvPicPr>
        <p:blipFill>
          <a:blip r:embed="rId7"/>
          <a:stretch>
            <a:fillRect/>
          </a:stretch>
        </p:blipFill>
        <p:spPr>
          <a:xfrm>
            <a:off x="6929242" y="4140517"/>
            <a:ext cx="3797752" cy="1961939"/>
          </a:xfrm>
          <a:prstGeom prst="rect">
            <a:avLst/>
          </a:prstGeom>
        </p:spPr>
      </p:pic>
      <p:sp>
        <p:nvSpPr>
          <p:cNvPr id="9" name="TextBox 8">
            <a:extLst>
              <a:ext uri="{FF2B5EF4-FFF2-40B4-BE49-F238E27FC236}">
                <a16:creationId xmlns:a16="http://schemas.microsoft.com/office/drawing/2014/main" id="{A9D75B4A-4EC6-9998-0D20-C7597B526B09}"/>
              </a:ext>
            </a:extLst>
          </p:cNvPr>
          <p:cNvSpPr txBox="1"/>
          <p:nvPr/>
        </p:nvSpPr>
        <p:spPr>
          <a:xfrm>
            <a:off x="5845079" y="6166629"/>
            <a:ext cx="6435212" cy="523220"/>
          </a:xfrm>
          <a:prstGeom prst="rect">
            <a:avLst/>
          </a:prstGeom>
          <a:noFill/>
        </p:spPr>
        <p:txBody>
          <a:bodyPr wrap="square">
            <a:spAutoFit/>
          </a:bodyPr>
          <a:lstStyle/>
          <a:p>
            <a:r>
              <a:rPr lang="en-GB" sz="1400" dirty="0" err="1"/>
              <a:t>Zemke,R,Raines,Cand</a:t>
            </a:r>
            <a:r>
              <a:rPr lang="en-GB" sz="1400" dirty="0"/>
              <a:t> </a:t>
            </a:r>
            <a:r>
              <a:rPr lang="en-GB" sz="1400" dirty="0" err="1"/>
              <a:t>Flipczak,B</a:t>
            </a:r>
            <a:r>
              <a:rPr lang="en-GB" sz="1400" dirty="0"/>
              <a:t> (2000)generations at </a:t>
            </a:r>
            <a:r>
              <a:rPr lang="en-GB" sz="1400" dirty="0" err="1"/>
              <a:t>work:managing</a:t>
            </a:r>
            <a:r>
              <a:rPr lang="en-GB" sz="1400" dirty="0"/>
              <a:t>  the clash of veterans .New York.</a:t>
            </a:r>
          </a:p>
        </p:txBody>
      </p:sp>
      <p:sp>
        <p:nvSpPr>
          <p:cNvPr id="13" name="TextBox 12">
            <a:extLst>
              <a:ext uri="{FF2B5EF4-FFF2-40B4-BE49-F238E27FC236}">
                <a16:creationId xmlns:a16="http://schemas.microsoft.com/office/drawing/2014/main" id="{E4D5E7E8-9033-72C3-2C23-ACF7CA0512AB}"/>
              </a:ext>
            </a:extLst>
          </p:cNvPr>
          <p:cNvSpPr txBox="1"/>
          <p:nvPr/>
        </p:nvSpPr>
        <p:spPr>
          <a:xfrm>
            <a:off x="176585" y="5933796"/>
            <a:ext cx="5098621" cy="523220"/>
          </a:xfrm>
          <a:prstGeom prst="rect">
            <a:avLst/>
          </a:prstGeom>
          <a:noFill/>
        </p:spPr>
        <p:txBody>
          <a:bodyPr wrap="square">
            <a:spAutoFit/>
          </a:bodyPr>
          <a:lstStyle/>
          <a:p>
            <a:r>
              <a:rPr lang="en-GB" sz="1400" dirty="0" err="1">
                <a:solidFill>
                  <a:schemeClr val="bg1"/>
                </a:solidFill>
              </a:rPr>
              <a:t>Belo,D.K</a:t>
            </a:r>
            <a:r>
              <a:rPr lang="en-GB" sz="1400" dirty="0">
                <a:solidFill>
                  <a:schemeClr val="bg1"/>
                </a:solidFill>
              </a:rPr>
              <a:t>(1960)The process of communication :an introduction  to theory and </a:t>
            </a:r>
            <a:r>
              <a:rPr lang="en-GB" sz="1400" dirty="0" err="1">
                <a:solidFill>
                  <a:schemeClr val="bg1"/>
                </a:solidFill>
              </a:rPr>
              <a:t>practice,New</a:t>
            </a:r>
            <a:r>
              <a:rPr lang="en-GB" sz="1400" dirty="0">
                <a:solidFill>
                  <a:schemeClr val="bg1"/>
                </a:solidFill>
              </a:rPr>
              <a:t> York.</a:t>
            </a:r>
          </a:p>
        </p:txBody>
      </p:sp>
    </p:spTree>
    <p:extLst>
      <p:ext uri="{BB962C8B-B14F-4D97-AF65-F5344CB8AC3E}">
        <p14:creationId xmlns:p14="http://schemas.microsoft.com/office/powerpoint/2010/main" val="18319339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42046-ADB1-E3C5-1271-FD77705A4114}"/>
              </a:ext>
            </a:extLst>
          </p:cNvPr>
          <p:cNvSpPr>
            <a:spLocks noGrp="1"/>
          </p:cNvSpPr>
          <p:nvPr>
            <p:ph type="title"/>
          </p:nvPr>
        </p:nvSpPr>
        <p:spPr>
          <a:xfrm>
            <a:off x="-47631" y="330094"/>
            <a:ext cx="5180068" cy="1128073"/>
          </a:xfrm>
        </p:spPr>
        <p:txBody>
          <a:bodyPr anchor="b">
            <a:normAutofit/>
          </a:bodyPr>
          <a:lstStyle/>
          <a:p>
            <a:pPr algn="ctr"/>
            <a:r>
              <a:rPr lang="en-GB" sz="3600">
                <a:solidFill>
                  <a:srgbClr val="FFFFFF"/>
                </a:solidFill>
                <a:latin typeface="Algerian" panose="04020705040A02060702" pitchFamily="82" charset="0"/>
              </a:rPr>
              <a:t>Environmental  noise. </a:t>
            </a:r>
            <a:endParaRPr lang="en-US" sz="3200" dirty="0">
              <a:solidFill>
                <a:srgbClr val="FFFFFF"/>
              </a:solidFill>
              <a:latin typeface="Algerian" panose="04020705040A02060702" pitchFamily="82" charset="0"/>
            </a:endParaRPr>
          </a:p>
        </p:txBody>
      </p:sp>
      <p:sp>
        <p:nvSpPr>
          <p:cNvPr id="5" name="TextBox 4">
            <a:extLst>
              <a:ext uri="{FF2B5EF4-FFF2-40B4-BE49-F238E27FC236}">
                <a16:creationId xmlns:a16="http://schemas.microsoft.com/office/drawing/2014/main" id="{67F3BC3F-4C3C-0435-E8A1-97BC35A04B31}"/>
              </a:ext>
            </a:extLst>
          </p:cNvPr>
          <p:cNvSpPr txBox="1"/>
          <p:nvPr/>
        </p:nvSpPr>
        <p:spPr>
          <a:xfrm>
            <a:off x="527214" y="2004332"/>
            <a:ext cx="3700657" cy="3693319"/>
          </a:xfrm>
          <a:prstGeom prst="rect">
            <a:avLst/>
          </a:prstGeom>
          <a:noFill/>
        </p:spPr>
        <p:txBody>
          <a:bodyPr wrap="square">
            <a:spAutoFit/>
          </a:bodyPr>
          <a:lstStyle/>
          <a:p>
            <a:pPr marL="0" indent="0">
              <a:buNone/>
            </a:pPr>
            <a:r>
              <a:rPr lang="en-GB" sz="1800" dirty="0">
                <a:solidFill>
                  <a:schemeClr val="bg1"/>
                </a:solidFill>
              </a:rPr>
              <a:t>Environmental noise  is a physical factor  that distrust message transmission at flight food LTD.</a:t>
            </a:r>
          </a:p>
          <a:p>
            <a:pPr>
              <a:buFont typeface="Wingdings" pitchFamily="2" charset="2"/>
              <a:buChar char="Ø"/>
            </a:pPr>
            <a:r>
              <a:rPr lang="en-GB" sz="1800" dirty="0">
                <a:solidFill>
                  <a:schemeClr val="bg1"/>
                </a:solidFill>
              </a:rPr>
              <a:t>As factories are noisy  from </a:t>
            </a:r>
            <a:r>
              <a:rPr lang="en-GB" sz="1800" dirty="0" err="1">
                <a:solidFill>
                  <a:schemeClr val="bg1"/>
                </a:solidFill>
              </a:rPr>
              <a:t>machinery,it</a:t>
            </a:r>
            <a:r>
              <a:rPr lang="en-GB" sz="1800" dirty="0">
                <a:solidFill>
                  <a:schemeClr val="bg1"/>
                </a:solidFill>
              </a:rPr>
              <a:t> makes verbal instructions hard to hear/understand.</a:t>
            </a:r>
          </a:p>
          <a:p>
            <a:pPr>
              <a:buFont typeface="Wingdings" pitchFamily="2" charset="2"/>
              <a:buChar char="Ø"/>
            </a:pPr>
            <a:r>
              <a:rPr lang="en-GB" sz="1800" dirty="0">
                <a:solidFill>
                  <a:schemeClr val="bg1"/>
                </a:solidFill>
              </a:rPr>
              <a:t>As noise distorts </a:t>
            </a:r>
            <a:r>
              <a:rPr lang="en-GB" sz="1800" dirty="0" err="1">
                <a:solidFill>
                  <a:schemeClr val="bg1"/>
                </a:solidFill>
              </a:rPr>
              <a:t>communication,As</a:t>
            </a:r>
            <a:r>
              <a:rPr lang="en-GB" sz="1800" dirty="0">
                <a:solidFill>
                  <a:schemeClr val="bg1"/>
                </a:solidFill>
              </a:rPr>
              <a:t> it forces Gary  to shout out reduce clarity.</a:t>
            </a:r>
          </a:p>
          <a:p>
            <a:pPr>
              <a:buFont typeface="Wingdings" pitchFamily="2" charset="2"/>
              <a:buChar char="Ø"/>
            </a:pPr>
            <a:r>
              <a:rPr lang="en-GB" sz="1800" dirty="0">
                <a:solidFill>
                  <a:schemeClr val="bg1"/>
                </a:solidFill>
              </a:rPr>
              <a:t>Even written signs are less effective when staff cannot focus or link them to spoken  instructions.</a:t>
            </a:r>
          </a:p>
        </p:txBody>
      </p:sp>
      <p:sp>
        <p:nvSpPr>
          <p:cNvPr id="11" name="TextBox 10">
            <a:extLst>
              <a:ext uri="{FF2B5EF4-FFF2-40B4-BE49-F238E27FC236}">
                <a16:creationId xmlns:a16="http://schemas.microsoft.com/office/drawing/2014/main" id="{511618DF-41C3-B1E0-8ED3-AC86B7B2F31D}"/>
              </a:ext>
            </a:extLst>
          </p:cNvPr>
          <p:cNvSpPr txBox="1"/>
          <p:nvPr/>
        </p:nvSpPr>
        <p:spPr>
          <a:xfrm>
            <a:off x="6208306" y="132317"/>
            <a:ext cx="6100916" cy="584775"/>
          </a:xfrm>
          <a:prstGeom prst="rect">
            <a:avLst/>
          </a:prstGeom>
          <a:noFill/>
        </p:spPr>
        <p:txBody>
          <a:bodyPr wrap="square">
            <a:spAutoFit/>
          </a:bodyPr>
          <a:lstStyle/>
          <a:p>
            <a:r>
              <a:rPr lang="en-GB" sz="3200" dirty="0">
                <a:latin typeface="Algerian"/>
              </a:rPr>
              <a:t>Cultural barriers</a:t>
            </a:r>
            <a:endParaRPr lang="en-GB" sz="3200" dirty="0"/>
          </a:p>
        </p:txBody>
      </p:sp>
      <p:pic>
        <p:nvPicPr>
          <p:cNvPr id="15" name="Picture 14">
            <a:extLst>
              <a:ext uri="{FF2B5EF4-FFF2-40B4-BE49-F238E27FC236}">
                <a16:creationId xmlns:a16="http://schemas.microsoft.com/office/drawing/2014/main" id="{4B8FD57F-D7E0-0882-0ACE-38371D963337}"/>
              </a:ext>
            </a:extLst>
          </p:cNvPr>
          <p:cNvPicPr>
            <a:picLocks noChangeAspect="1"/>
          </p:cNvPicPr>
          <p:nvPr/>
        </p:nvPicPr>
        <p:blipFill>
          <a:blip r:embed="rId2"/>
          <a:stretch>
            <a:fillRect/>
          </a:stretch>
        </p:blipFill>
        <p:spPr>
          <a:xfrm>
            <a:off x="6611797" y="894130"/>
            <a:ext cx="4858933" cy="5547841"/>
          </a:xfrm>
          <a:prstGeom prst="rect">
            <a:avLst/>
          </a:prstGeom>
        </p:spPr>
      </p:pic>
      <p:sp>
        <p:nvSpPr>
          <p:cNvPr id="4" name="TextBox 3">
            <a:extLst>
              <a:ext uri="{FF2B5EF4-FFF2-40B4-BE49-F238E27FC236}">
                <a16:creationId xmlns:a16="http://schemas.microsoft.com/office/drawing/2014/main" id="{3D2256DB-A1CC-CC28-2483-5818B20D6E4E}"/>
              </a:ext>
            </a:extLst>
          </p:cNvPr>
          <p:cNvSpPr txBox="1"/>
          <p:nvPr/>
        </p:nvSpPr>
        <p:spPr>
          <a:xfrm>
            <a:off x="5856872" y="6320782"/>
            <a:ext cx="566653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err="1">
                <a:ln>
                  <a:noFill/>
                </a:ln>
                <a:effectLst/>
                <a:uLnTx/>
                <a:uFillTx/>
                <a:latin typeface="Aptos" panose="02110004020202020204"/>
                <a:ea typeface="+mn-ea"/>
                <a:cs typeface="+mn-cs"/>
              </a:rPr>
              <a:t>Belo,D.K</a:t>
            </a:r>
            <a:r>
              <a:rPr kumimoji="0" lang="en-GB" sz="1400" b="0" i="0" u="none" strike="noStrike" kern="1200" cap="none" spc="0" normalizeH="0" baseline="0" noProof="0" dirty="0">
                <a:ln>
                  <a:noFill/>
                </a:ln>
                <a:effectLst/>
                <a:uLnTx/>
                <a:uFillTx/>
                <a:latin typeface="Aptos" panose="02110004020202020204"/>
                <a:ea typeface="+mn-ea"/>
                <a:cs typeface="+mn-cs"/>
              </a:rPr>
              <a:t>(1960)The process of communication :an introduction  to theory and </a:t>
            </a:r>
            <a:r>
              <a:rPr kumimoji="0" lang="en-GB" sz="1400" b="0" i="0" u="none" strike="noStrike" kern="1200" cap="none" spc="0" normalizeH="0" baseline="0" noProof="0" dirty="0" err="1">
                <a:ln>
                  <a:noFill/>
                </a:ln>
                <a:effectLst/>
                <a:uLnTx/>
                <a:uFillTx/>
                <a:latin typeface="Aptos" panose="02110004020202020204"/>
                <a:ea typeface="+mn-ea"/>
                <a:cs typeface="+mn-cs"/>
              </a:rPr>
              <a:t>practice,New</a:t>
            </a:r>
            <a:r>
              <a:rPr kumimoji="0" lang="en-GB" sz="1400" b="0" i="0" u="none" strike="noStrike" kern="1200" cap="none" spc="0" normalizeH="0" baseline="0" noProof="0" dirty="0">
                <a:ln>
                  <a:noFill/>
                </a:ln>
                <a:effectLst/>
                <a:uLnTx/>
                <a:uFillTx/>
                <a:latin typeface="Aptos" panose="02110004020202020204"/>
                <a:ea typeface="+mn-ea"/>
                <a:cs typeface="+mn-cs"/>
              </a:rPr>
              <a:t> York.</a:t>
            </a:r>
          </a:p>
        </p:txBody>
      </p:sp>
      <p:sp>
        <p:nvSpPr>
          <p:cNvPr id="6" name="TextBox 5">
            <a:extLst>
              <a:ext uri="{FF2B5EF4-FFF2-40B4-BE49-F238E27FC236}">
                <a16:creationId xmlns:a16="http://schemas.microsoft.com/office/drawing/2014/main" id="{4015C088-FE19-B639-AF61-DE0F29F71BDA}"/>
              </a:ext>
            </a:extLst>
          </p:cNvPr>
          <p:cNvSpPr txBox="1"/>
          <p:nvPr/>
        </p:nvSpPr>
        <p:spPr>
          <a:xfrm>
            <a:off x="386301" y="6012848"/>
            <a:ext cx="4801977" cy="523220"/>
          </a:xfrm>
          <a:prstGeom prst="rect">
            <a:avLst/>
          </a:prstGeom>
          <a:noFill/>
          <a:ln>
            <a:solidFill>
              <a:schemeClr val="bg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err="1">
                <a:ln>
                  <a:noFill/>
                </a:ln>
                <a:solidFill>
                  <a:schemeClr val="bg1"/>
                </a:solidFill>
                <a:effectLst/>
                <a:uLnTx/>
                <a:uFillTx/>
                <a:latin typeface="Aptos" panose="02110004020202020204"/>
                <a:ea typeface="+mn-ea"/>
                <a:cs typeface="+mn-cs"/>
              </a:rPr>
              <a:t>Belo,D.K</a:t>
            </a:r>
            <a:r>
              <a:rPr kumimoji="0" lang="en-GB" sz="1400" b="0" i="0" u="none" strike="noStrike" kern="1200" cap="none" spc="0" normalizeH="0" baseline="0" noProof="0" dirty="0">
                <a:ln>
                  <a:noFill/>
                </a:ln>
                <a:solidFill>
                  <a:schemeClr val="bg1"/>
                </a:solidFill>
                <a:effectLst/>
                <a:uLnTx/>
                <a:uFillTx/>
                <a:latin typeface="Aptos" panose="02110004020202020204"/>
                <a:ea typeface="+mn-ea"/>
                <a:cs typeface="+mn-cs"/>
              </a:rPr>
              <a:t>(1960)The process of communication :an introduction  to theory and practice,New York.</a:t>
            </a:r>
          </a:p>
        </p:txBody>
      </p:sp>
    </p:spTree>
    <p:extLst>
      <p:ext uri="{BB962C8B-B14F-4D97-AF65-F5344CB8AC3E}">
        <p14:creationId xmlns:p14="http://schemas.microsoft.com/office/powerpoint/2010/main" val="393253553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301CBB-A643-20A1-C47F-CB0063262FDB}"/>
              </a:ext>
            </a:extLst>
          </p:cNvPr>
          <p:cNvSpPr>
            <a:spLocks noGrp="1"/>
          </p:cNvSpPr>
          <p:nvPr>
            <p:ph type="title"/>
          </p:nvPr>
        </p:nvSpPr>
        <p:spPr>
          <a:xfrm>
            <a:off x="826396" y="586855"/>
            <a:ext cx="4230100" cy="3387497"/>
          </a:xfrm>
        </p:spPr>
        <p:txBody>
          <a:bodyPr anchor="b">
            <a:normAutofit/>
          </a:bodyPr>
          <a:lstStyle/>
          <a:p>
            <a:pPr algn="ctr"/>
            <a:r>
              <a:rPr lang="en-GB" sz="3600">
                <a:solidFill>
                  <a:srgbClr val="FFFFFF"/>
                </a:solidFill>
                <a:latin typeface="Algerian" panose="04020705040A02060702" pitchFamily="82" charset="0"/>
              </a:rPr>
              <a:t>EMOTIONAL</a:t>
            </a:r>
            <a:endParaRPr lang="en-US" sz="3600">
              <a:solidFill>
                <a:srgbClr val="FFFFFF"/>
              </a:solidFill>
            </a:endParaRPr>
          </a:p>
        </p:txBody>
      </p:sp>
      <p:sp>
        <p:nvSpPr>
          <p:cNvPr id="3" name="Content Placeholder 2">
            <a:extLst>
              <a:ext uri="{FF2B5EF4-FFF2-40B4-BE49-F238E27FC236}">
                <a16:creationId xmlns:a16="http://schemas.microsoft.com/office/drawing/2014/main" id="{3FD15CDB-4D07-553C-E537-5A21C6F3E390}"/>
              </a:ext>
            </a:extLst>
          </p:cNvPr>
          <p:cNvSpPr>
            <a:spLocks noGrp="1"/>
          </p:cNvSpPr>
          <p:nvPr>
            <p:ph idx="1"/>
          </p:nvPr>
        </p:nvSpPr>
        <p:spPr>
          <a:xfrm>
            <a:off x="5588347" y="10141"/>
            <a:ext cx="6568002" cy="6669959"/>
          </a:xfrm>
        </p:spPr>
        <p:txBody>
          <a:bodyPr anchor="ctr">
            <a:normAutofit fontScale="92500"/>
          </a:bodyPr>
          <a:lstStyle/>
          <a:p>
            <a:pPr marL="0" indent="0">
              <a:buNone/>
            </a:pPr>
            <a:endParaRPr lang="en-GB" sz="2200" dirty="0"/>
          </a:p>
          <a:p>
            <a:pPr marL="0" indent="0" algn="just">
              <a:buNone/>
            </a:pPr>
            <a:r>
              <a:rPr lang="en-GB" sz="2200" dirty="0"/>
              <a:t>According to Shannon and Weaver's Communication Model (1949), emotions such as stress, anger, and tiredness create "noise" that can interfere with communication, making it more likely that messages will be misunderstood. This can be seen in the following case study examples.</a:t>
            </a:r>
            <a:endParaRPr lang="en-GB" sz="2200" b="1" dirty="0"/>
          </a:p>
          <a:p>
            <a:pPr lvl="0">
              <a:buFont typeface="Wingdings" panose="05000000000000000000" pitchFamily="2" charset="2"/>
              <a:buChar char="Ø"/>
            </a:pPr>
            <a:r>
              <a:rPr lang="en-GB" sz="2200" dirty="0"/>
              <a:t>Gary is stressed by managing and training staff. </a:t>
            </a:r>
          </a:p>
          <a:p>
            <a:pPr lvl="0">
              <a:buFont typeface="Wingdings" panose="05000000000000000000" pitchFamily="2" charset="2"/>
              <a:buChar char="Ø"/>
            </a:pPr>
            <a:r>
              <a:rPr lang="en-GB" sz="2200" dirty="0"/>
              <a:t>He becomes frustrated and calls workers "Idiots!", which can make staff feel upset or afraid to ask questions. </a:t>
            </a:r>
          </a:p>
          <a:p>
            <a:pPr lvl="0">
              <a:buFont typeface="Wingdings" panose="05000000000000000000" pitchFamily="2" charset="2"/>
              <a:buChar char="Ø"/>
            </a:pPr>
            <a:r>
              <a:rPr lang="en-GB" sz="2200" dirty="0"/>
              <a:t>Gary was tired after only 4 hours of sleep, which could affect his communication. </a:t>
            </a:r>
            <a:endParaRPr lang="en-GB" sz="2200" b="1" dirty="0"/>
          </a:p>
          <a:p>
            <a:pPr marL="0" indent="0">
              <a:buNone/>
            </a:pPr>
            <a:r>
              <a:rPr lang="en-GB" sz="2200" b="1" dirty="0"/>
              <a:t>How to Overcome Emotional Barriers</a:t>
            </a:r>
            <a:endParaRPr lang="en-GB" sz="2200" dirty="0"/>
          </a:p>
          <a:p>
            <a:pPr lvl="0">
              <a:buFont typeface="Wingdings" panose="05000000000000000000" pitchFamily="2" charset="2"/>
              <a:buChar char="Ø"/>
            </a:pPr>
            <a:r>
              <a:rPr lang="en-GB" sz="2200" dirty="0"/>
              <a:t>Managers should stay calm and speak respectfully. </a:t>
            </a:r>
          </a:p>
          <a:p>
            <a:pPr lvl="0">
              <a:buFont typeface="Wingdings" panose="05000000000000000000" pitchFamily="2" charset="2"/>
              <a:buChar char="Ø"/>
            </a:pPr>
            <a:r>
              <a:rPr lang="en-GB" sz="2200" dirty="0"/>
              <a:t>Give regular training instead of only correcting mistakes. </a:t>
            </a:r>
          </a:p>
          <a:p>
            <a:pPr lvl="0">
              <a:buFont typeface="Wingdings" panose="05000000000000000000" pitchFamily="2" charset="2"/>
              <a:buChar char="Ø"/>
            </a:pPr>
            <a:r>
              <a:rPr lang="en-GB" sz="2200" dirty="0"/>
              <a:t>Hold short team meetings so problems can be discussed. </a:t>
            </a:r>
          </a:p>
          <a:p>
            <a:pPr lvl="0">
              <a:buFont typeface="Wingdings" panose="05000000000000000000" pitchFamily="2" charset="2"/>
              <a:buChar char="Ø"/>
            </a:pPr>
            <a:r>
              <a:rPr lang="en-GB" sz="2200" dirty="0"/>
              <a:t>Support managers by reducing stress and workload. </a:t>
            </a:r>
          </a:p>
          <a:p>
            <a:pPr marL="0" indent="0">
              <a:buNone/>
            </a:pPr>
            <a:endParaRPr lang="en-US" sz="2000" dirty="0"/>
          </a:p>
        </p:txBody>
      </p:sp>
    </p:spTree>
    <p:extLst>
      <p:ext uri="{BB962C8B-B14F-4D97-AF65-F5344CB8AC3E}">
        <p14:creationId xmlns:p14="http://schemas.microsoft.com/office/powerpoint/2010/main" val="413816733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B41A2A-BC2A-D11F-525E-708922C0372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E0ECD-56BA-67B6-385F-E7FD3F79C482}"/>
              </a:ext>
            </a:extLst>
          </p:cNvPr>
          <p:cNvSpPr>
            <a:spLocks noGrp="1"/>
          </p:cNvSpPr>
          <p:nvPr>
            <p:ph type="title"/>
          </p:nvPr>
        </p:nvSpPr>
        <p:spPr>
          <a:xfrm>
            <a:off x="826396" y="586855"/>
            <a:ext cx="4230100" cy="3387497"/>
          </a:xfrm>
        </p:spPr>
        <p:txBody>
          <a:bodyPr anchor="b">
            <a:normAutofit/>
          </a:bodyPr>
          <a:lstStyle/>
          <a:p>
            <a:pPr algn="ctr"/>
            <a:r>
              <a:rPr lang="en-GB" sz="3600">
                <a:solidFill>
                  <a:srgbClr val="FFFFFF"/>
                </a:solidFill>
                <a:latin typeface="Algerian" panose="04020705040A02060702" pitchFamily="82" charset="0"/>
              </a:rPr>
              <a:t>Strategies To Overcome  Barriers</a:t>
            </a:r>
          </a:p>
        </p:txBody>
      </p:sp>
      <p:sp>
        <p:nvSpPr>
          <p:cNvPr id="3" name="Content Placeholder 2">
            <a:extLst>
              <a:ext uri="{FF2B5EF4-FFF2-40B4-BE49-F238E27FC236}">
                <a16:creationId xmlns:a16="http://schemas.microsoft.com/office/drawing/2014/main" id="{28547550-15F9-A61F-4EF6-56245409D8AE}"/>
              </a:ext>
            </a:extLst>
          </p:cNvPr>
          <p:cNvSpPr>
            <a:spLocks noGrp="1"/>
          </p:cNvSpPr>
          <p:nvPr>
            <p:ph idx="1"/>
          </p:nvPr>
        </p:nvSpPr>
        <p:spPr>
          <a:xfrm>
            <a:off x="6094726" y="1429768"/>
            <a:ext cx="4862447" cy="5546047"/>
          </a:xfrm>
        </p:spPr>
        <p:txBody>
          <a:bodyPr anchor="ctr">
            <a:normAutofit fontScale="92500" lnSpcReduction="20000"/>
          </a:bodyPr>
          <a:lstStyle/>
          <a:p>
            <a:pPr>
              <a:buFont typeface="Arial"/>
              <a:buChar char="•"/>
            </a:pPr>
            <a:r>
              <a:rPr lang="en-GB" sz="2000">
                <a:ea typeface="+mn-lt"/>
                <a:cs typeface="+mn-lt"/>
              </a:rPr>
              <a:t>Provide multilingual induction training, supported by visual aids and practical demonstrations, so all employees understand food hygiene procedures regardless of their first language. </a:t>
            </a:r>
            <a:endParaRPr lang="en-US"/>
          </a:p>
          <a:p>
            <a:pPr>
              <a:buFont typeface="Arial"/>
              <a:buChar char="•"/>
            </a:pPr>
            <a:r>
              <a:rPr lang="en-GB" sz="2000">
                <a:ea typeface="+mn-lt"/>
                <a:cs typeface="+mn-lt"/>
              </a:rPr>
              <a:t>Encourage two-way communication by allowing employees to ask questions and confirm their understanding, while also providing cultural awareness training for managers and staff. </a:t>
            </a:r>
            <a:endParaRPr lang="en-GB"/>
          </a:p>
          <a:p>
            <a:pPr>
              <a:buFont typeface="Arial"/>
              <a:buChar char="•"/>
            </a:pPr>
            <a:r>
              <a:rPr lang="en-GB" sz="2000">
                <a:ea typeface="+mn-lt"/>
                <a:cs typeface="+mn-lt"/>
              </a:rPr>
              <a:t>Following guidance from the Food Standards Agency (2024) and the Health and Safety Executive (2024), regular refresher training and clear visual instructions can improve communication, reduce errors and maintain high food safety standards.</a:t>
            </a:r>
            <a:endParaRPr lang="en-GB"/>
          </a:p>
          <a:p>
            <a:pPr marL="0" indent="0">
              <a:buNone/>
            </a:pPr>
            <a:endParaRPr lang="en-GB" sz="1200" dirty="0">
              <a:highlight>
                <a:srgbClr val="FFFFFF"/>
              </a:highlight>
            </a:endParaRPr>
          </a:p>
          <a:p>
            <a:pPr marL="0" indent="0">
              <a:buNone/>
            </a:pPr>
            <a:endParaRPr lang="en-GB" sz="1200" dirty="0">
              <a:highlight>
                <a:srgbClr val="FFFFFF"/>
              </a:highlight>
            </a:endParaRPr>
          </a:p>
          <a:p>
            <a:pPr marL="0" indent="0">
              <a:buNone/>
            </a:pPr>
            <a:r>
              <a:rPr lang="en-GB" sz="1200">
                <a:highlight>
                  <a:srgbClr val="FFFFFF"/>
                </a:highlight>
              </a:rPr>
              <a:t>Food Standards Agency (2024) </a:t>
            </a:r>
            <a:r>
              <a:rPr lang="en-GB" sz="1200" i="1">
                <a:highlight>
                  <a:srgbClr val="FFFFFF"/>
                </a:highlight>
              </a:rPr>
              <a:t>Food hygiene for businesses</a:t>
            </a:r>
            <a:r>
              <a:rPr lang="en-GB" sz="1200">
                <a:highlight>
                  <a:srgbClr val="FFFFFF"/>
                </a:highlight>
              </a:rPr>
              <a:t>. Available at: </a:t>
            </a:r>
            <a:r>
              <a:rPr lang="en-GB" sz="1200" dirty="0">
                <a:highlight>
                  <a:srgbClr val="FFFFFF"/>
                </a:highlight>
                <a:hlinkClick r:id="rId2"/>
              </a:rPr>
              <a:t>https://www.food.gov.uk/business-guidance/food-hygiene</a:t>
            </a:r>
            <a:endParaRPr lang="en-GB" sz="2000"/>
          </a:p>
          <a:p>
            <a:pPr marL="0" indent="0">
              <a:buNone/>
            </a:pPr>
            <a:r>
              <a:rPr lang="en-GB" sz="1200">
                <a:highlight>
                  <a:srgbClr val="FFFFFF"/>
                </a:highlight>
              </a:rPr>
              <a:t>Health and Safety Executive (2024) </a:t>
            </a:r>
            <a:r>
              <a:rPr lang="en-GB" sz="1200" i="1">
                <a:highlight>
                  <a:srgbClr val="FFFFFF"/>
                </a:highlight>
              </a:rPr>
              <a:t>Managing health and safety in food manufacturing</a:t>
            </a:r>
            <a:r>
              <a:rPr lang="en-GB" sz="1200">
                <a:highlight>
                  <a:srgbClr val="FFFFFF"/>
                </a:highlight>
              </a:rPr>
              <a:t>. Available at: </a:t>
            </a:r>
            <a:r>
              <a:rPr lang="en-GB" sz="1200" dirty="0">
                <a:highlight>
                  <a:srgbClr val="FFFFFF"/>
                </a:highlight>
                <a:hlinkClick r:id="rId3"/>
              </a:rPr>
              <a:t>https://www.hse.gov.uk/food/</a:t>
            </a:r>
            <a:endParaRPr lang="en-GB"/>
          </a:p>
          <a:p>
            <a:pPr>
              <a:buFont typeface="Arial"/>
              <a:buChar char="•"/>
            </a:pPr>
            <a:endParaRPr lang="en-GB" sz="2000" dirty="0"/>
          </a:p>
          <a:p>
            <a:pPr>
              <a:buFont typeface="Arial"/>
              <a:buChar char="•"/>
            </a:pPr>
            <a:endParaRPr lang="en-GB" sz="1200" dirty="0">
              <a:highlight>
                <a:srgbClr val="FFFFFF"/>
              </a:highlight>
            </a:endParaRPr>
          </a:p>
          <a:p>
            <a:pPr marL="0" indent="0">
              <a:buFont typeface="Arial"/>
              <a:buNone/>
            </a:pPr>
            <a:endParaRPr lang="en-GB" sz="2000" dirty="0"/>
          </a:p>
          <a:p>
            <a:pPr marL="0" indent="0">
              <a:buNone/>
            </a:pPr>
            <a:endParaRPr lang="en-GB" sz="2000"/>
          </a:p>
        </p:txBody>
      </p:sp>
    </p:spTree>
    <p:extLst>
      <p:ext uri="{BB962C8B-B14F-4D97-AF65-F5344CB8AC3E}">
        <p14:creationId xmlns:p14="http://schemas.microsoft.com/office/powerpoint/2010/main" val="2825528847"/>
      </p:ext>
    </p:extLst>
  </p:cSld>
  <p:clrMapOvr>
    <a:masterClrMapping/>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8BCA52-60C1-BFB5-BB5D-0B80A937181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EEE88-3B2C-67A8-8341-3D8F96A5503F}"/>
              </a:ext>
            </a:extLst>
          </p:cNvPr>
          <p:cNvSpPr>
            <a:spLocks noGrp="1"/>
          </p:cNvSpPr>
          <p:nvPr>
            <p:ph type="title"/>
          </p:nvPr>
        </p:nvSpPr>
        <p:spPr>
          <a:xfrm>
            <a:off x="826396" y="586855"/>
            <a:ext cx="4230100" cy="3387497"/>
          </a:xfrm>
        </p:spPr>
        <p:txBody>
          <a:bodyPr anchor="b">
            <a:normAutofit/>
          </a:bodyPr>
          <a:lstStyle/>
          <a:p>
            <a:pPr algn="ctr"/>
            <a:r>
              <a:rPr lang="en-GB" sz="3600">
                <a:solidFill>
                  <a:srgbClr val="FFFFFF"/>
                </a:solidFill>
                <a:latin typeface="Algerian" panose="04020705040A02060702" pitchFamily="82" charset="0"/>
              </a:rPr>
              <a:t>Conclusion</a:t>
            </a:r>
          </a:p>
        </p:txBody>
      </p:sp>
      <p:sp>
        <p:nvSpPr>
          <p:cNvPr id="17" name="Content Placeholder 2">
            <a:extLst>
              <a:ext uri="{FF2B5EF4-FFF2-40B4-BE49-F238E27FC236}">
                <a16:creationId xmlns:a16="http://schemas.microsoft.com/office/drawing/2014/main" id="{BA779D36-B05E-8170-8541-D84BDDF414ED}"/>
              </a:ext>
            </a:extLst>
          </p:cNvPr>
          <p:cNvSpPr>
            <a:spLocks noGrp="1"/>
          </p:cNvSpPr>
          <p:nvPr>
            <p:ph idx="1"/>
          </p:nvPr>
        </p:nvSpPr>
        <p:spPr>
          <a:xfrm>
            <a:off x="6611797" y="454191"/>
            <a:ext cx="4847302" cy="5754879"/>
          </a:xfrm>
        </p:spPr>
        <p:txBody>
          <a:bodyPr anchor="ctr">
            <a:normAutofit fontScale="92500" lnSpcReduction="20000"/>
          </a:bodyPr>
          <a:lstStyle/>
          <a:p>
            <a:pPr marL="0" indent="0">
              <a:buNone/>
            </a:pPr>
            <a:r>
              <a:rPr lang="en-GB" sz="2000" b="1" u="sng" dirty="0"/>
              <a:t>Some key takeaway are:</a:t>
            </a:r>
          </a:p>
          <a:p>
            <a:pPr>
              <a:buFont typeface="Wingdings" panose="05000000000000000000" pitchFamily="2" charset="2"/>
              <a:buChar char="Ø"/>
            </a:pPr>
            <a:r>
              <a:rPr lang="en-GB" sz="1600" dirty="0"/>
              <a:t>Poor communication at flight food LTD  as this is not a technical problem  due to having  unclear information protocols and having a culture  that discourages feedback.</a:t>
            </a:r>
          </a:p>
          <a:p>
            <a:pPr>
              <a:buFont typeface="Wingdings" panose="05000000000000000000" pitchFamily="2" charset="2"/>
              <a:buChar char="Ø"/>
            </a:pPr>
            <a:r>
              <a:rPr lang="en-GB" sz="1600" dirty="0"/>
              <a:t>Communication that breakdown directly  that cause harm like wasted resources, missed catering deadlines, inconsistent customer service, and disengagement in front of teams.</a:t>
            </a:r>
          </a:p>
          <a:p>
            <a:pPr>
              <a:buFont typeface="Wingdings" panose="05000000000000000000" pitchFamily="2" charset="2"/>
              <a:buChar char="Ø"/>
            </a:pPr>
            <a:r>
              <a:rPr lang="en-GB" sz="1600" dirty="0"/>
              <a:t>Sustainable improvement  that needs structural change ,as better tools ,shifts in  how organisation values open dialogue.</a:t>
            </a:r>
          </a:p>
          <a:p>
            <a:pPr>
              <a:buFont typeface="Wingdings" panose="05000000000000000000" pitchFamily="2" charset="2"/>
              <a:buChar char="Ø"/>
            </a:pPr>
            <a:r>
              <a:rPr lang="en-GB" sz="1600" dirty="0"/>
              <a:t>Having a established communication theory that helps inmoving beyond ,like having guess at solutions to address the root cause of the matter systematically.</a:t>
            </a:r>
          </a:p>
          <a:p>
            <a:pPr>
              <a:buFont typeface="Wingdings" panose="05000000000000000000" pitchFamily="2" charset="2"/>
              <a:buChar char="Ø"/>
            </a:pPr>
            <a:r>
              <a:rPr lang="en-GB" sz="1600" dirty="0"/>
              <a:t>As a whole ,our final decision as a group was that flight food LTD,  they will need to remain competitive and even more reliable in by improving communication as that is a key aspect in the business matters.</a:t>
            </a:r>
          </a:p>
          <a:p>
            <a:pPr>
              <a:buFont typeface="Wingdings" panose="05000000000000000000" pitchFamily="2" charset="2"/>
              <a:buChar char="Ø"/>
            </a:pPr>
            <a:r>
              <a:rPr lang="en-GB" sz="1600" dirty="0"/>
              <a:t>with these changes  they don’t just allow immediate operational issue, but this helps in building  trust ,empowerment and creates a more collaborative organisation.</a:t>
            </a:r>
          </a:p>
          <a:p>
            <a:pPr>
              <a:buFont typeface="Wingdings" panose="05000000000000000000" pitchFamily="2" charset="2"/>
              <a:buChar char="Ø"/>
            </a:pPr>
            <a:r>
              <a:rPr lang="en-GB" sz="1600" dirty="0"/>
              <a:t>By addressing these communication challenges,  it puts the company in a much stronger position to help adapt to the future.</a:t>
            </a:r>
          </a:p>
          <a:p>
            <a:endParaRPr lang="en-GB" sz="2000"/>
          </a:p>
        </p:txBody>
      </p:sp>
    </p:spTree>
    <p:extLst>
      <p:ext uri="{BB962C8B-B14F-4D97-AF65-F5344CB8AC3E}">
        <p14:creationId xmlns:p14="http://schemas.microsoft.com/office/powerpoint/2010/main" val="11826825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120D5C-532E-E5FB-B661-19052FE8A085}"/>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16DB57-2F46-3FBF-BC54-160B6536C983}"/>
              </a:ext>
            </a:extLst>
          </p:cNvPr>
          <p:cNvSpPr>
            <a:spLocks noGrp="1"/>
          </p:cNvSpPr>
          <p:nvPr>
            <p:ph type="title"/>
          </p:nvPr>
        </p:nvSpPr>
        <p:spPr>
          <a:xfrm>
            <a:off x="6513788" y="365125"/>
            <a:ext cx="4840010" cy="1807305"/>
          </a:xfrm>
        </p:spPr>
        <p:txBody>
          <a:bodyPr>
            <a:normAutofit/>
          </a:bodyPr>
          <a:lstStyle/>
          <a:p>
            <a:r>
              <a:rPr lang="en-GB">
                <a:latin typeface="Algerian" panose="04020705040A02060702" pitchFamily="82" charset="0"/>
              </a:rPr>
              <a:t>References:</a:t>
            </a:r>
          </a:p>
        </p:txBody>
      </p:sp>
      <p:pic>
        <p:nvPicPr>
          <p:cNvPr id="18" name="Picture 17" descr="Abstract background">
            <a:extLst>
              <a:ext uri="{FF2B5EF4-FFF2-40B4-BE49-F238E27FC236}">
                <a16:creationId xmlns:a16="http://schemas.microsoft.com/office/drawing/2014/main" id="{FDB3994F-7DF5-E821-6721-6EB31710C557}"/>
              </a:ext>
            </a:extLst>
          </p:cNvPr>
          <p:cNvPicPr>
            <a:picLocks noChangeAspect="1"/>
          </p:cNvPicPr>
          <p:nvPr/>
        </p:nvPicPr>
        <p:blipFill>
          <a:blip r:embed="rId2"/>
          <a:srcRect l="40806" r="5680"/>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6BF0E2F-F8CB-81F2-680C-D09598737AEA}"/>
              </a:ext>
            </a:extLst>
          </p:cNvPr>
          <p:cNvSpPr>
            <a:spLocks noGrp="1"/>
          </p:cNvSpPr>
          <p:nvPr>
            <p:ph idx="1"/>
          </p:nvPr>
        </p:nvSpPr>
        <p:spPr>
          <a:xfrm>
            <a:off x="6513788" y="2333297"/>
            <a:ext cx="4840010" cy="3843666"/>
          </a:xfrm>
        </p:spPr>
        <p:txBody>
          <a:bodyPr vert="horz" lIns="91440" tIns="45720" rIns="91440" bIns="45720" rtlCol="0" anchor="t">
            <a:normAutofit fontScale="55000" lnSpcReduction="20000"/>
          </a:bodyPr>
          <a:lstStyle/>
          <a:p>
            <a:pPr>
              <a:buFont typeface="Wingdings" pitchFamily="2" charset="2"/>
              <a:buChar char="Ø"/>
            </a:pPr>
            <a:r>
              <a:rPr lang="en-GB" sz="2000" dirty="0" err="1"/>
              <a:t>Zemke,R,Raines,Cand</a:t>
            </a:r>
            <a:r>
              <a:rPr lang="en-GB" sz="2000" dirty="0"/>
              <a:t> </a:t>
            </a:r>
            <a:r>
              <a:rPr lang="en-GB" sz="2000" dirty="0" err="1"/>
              <a:t>Flipczak,B</a:t>
            </a:r>
            <a:r>
              <a:rPr lang="en-GB" sz="2000" dirty="0"/>
              <a:t> (2000)generations at </a:t>
            </a:r>
            <a:r>
              <a:rPr lang="en-GB" sz="2000" dirty="0" err="1"/>
              <a:t>work:managing</a:t>
            </a:r>
            <a:r>
              <a:rPr lang="en-GB" sz="2000" dirty="0"/>
              <a:t>  the clash of veterans .New York.</a:t>
            </a:r>
          </a:p>
          <a:p>
            <a:pPr>
              <a:buFont typeface="Wingdings" pitchFamily="2" charset="2"/>
              <a:buChar char="Ø"/>
            </a:pPr>
            <a:r>
              <a:rPr lang="en-GB" sz="2000" dirty="0" err="1"/>
              <a:t>Schrams</a:t>
            </a:r>
            <a:r>
              <a:rPr lang="en-GB" sz="2000" dirty="0"/>
              <a:t> ,W(1954) the process and effect of mass </a:t>
            </a:r>
            <a:r>
              <a:rPr lang="en-GB" sz="2000" dirty="0" err="1"/>
              <a:t>communication.universuty</a:t>
            </a:r>
            <a:r>
              <a:rPr lang="en-GB" sz="2000" dirty="0"/>
              <a:t> of Illinois press.</a:t>
            </a:r>
          </a:p>
          <a:p>
            <a:pPr>
              <a:buFont typeface="Wingdings" pitchFamily="2" charset="2"/>
              <a:buChar char="Ø"/>
            </a:pPr>
            <a:r>
              <a:rPr lang="en-GB" sz="2000" dirty="0" err="1"/>
              <a:t>Belo,D.K</a:t>
            </a:r>
            <a:r>
              <a:rPr lang="en-GB" sz="2000" dirty="0"/>
              <a:t>(1960)The process of communication :an introduction  to theory and </a:t>
            </a:r>
            <a:r>
              <a:rPr lang="en-GB" sz="2000" dirty="0" err="1"/>
              <a:t>practice,New</a:t>
            </a:r>
            <a:r>
              <a:rPr lang="en-GB" sz="2000" dirty="0"/>
              <a:t> York.</a:t>
            </a:r>
          </a:p>
          <a:p>
            <a:pPr>
              <a:buFont typeface="Wingdings" pitchFamily="2" charset="2"/>
              <a:buChar char="Ø"/>
            </a:pPr>
            <a:r>
              <a:rPr lang="en-GB" sz="2000" dirty="0"/>
              <a:t>Bovee, C.L. and Thill, J.V. (2021) </a:t>
            </a:r>
            <a:r>
              <a:rPr lang="en-GB" sz="2000" i="1" dirty="0"/>
              <a:t>Business Communication Today.</a:t>
            </a:r>
            <a:r>
              <a:rPr lang="en-GB" sz="2000" dirty="0"/>
              <a:t> 15th ed. Harlow: Pearson.</a:t>
            </a:r>
          </a:p>
          <a:p>
            <a:pPr>
              <a:buFont typeface="Wingdings" pitchFamily="2" charset="2"/>
              <a:buChar char="Ø"/>
            </a:pPr>
            <a:r>
              <a:rPr lang="en-GB" sz="2000" dirty="0"/>
              <a:t>Claude</a:t>
            </a:r>
            <a:r>
              <a:rPr lang="en-GB" sz="2000" dirty="0">
                <a:ea typeface="+mn-lt"/>
                <a:cs typeface="+mn-lt"/>
              </a:rPr>
              <a:t> Shannon and Warren Weaver (1949) </a:t>
            </a:r>
            <a:r>
              <a:rPr lang="en-GB" sz="2000" i="1" dirty="0">
                <a:ea typeface="+mn-lt"/>
                <a:cs typeface="+mn-lt"/>
              </a:rPr>
              <a:t>The Mathematical Theory of Communication</a:t>
            </a:r>
            <a:r>
              <a:rPr lang="en-GB" sz="2000" dirty="0">
                <a:ea typeface="+mn-lt"/>
                <a:cs typeface="+mn-lt"/>
              </a:rPr>
              <a:t>. Urbana: University of Illinois Press. </a:t>
            </a:r>
            <a:endParaRPr lang="en-GB" sz="2000" dirty="0"/>
          </a:p>
          <a:p>
            <a:pPr>
              <a:buFont typeface="Wingdings" pitchFamily="2" charset="2"/>
              <a:buChar char="Ø"/>
            </a:pPr>
            <a:r>
              <a:rPr lang="en-GB" sz="2000" dirty="0" err="1"/>
              <a:t>Belo,D.K</a:t>
            </a:r>
            <a:r>
              <a:rPr lang="en-GB" sz="2000" dirty="0"/>
              <a:t>(1960)The process of communication .</a:t>
            </a:r>
            <a:r>
              <a:rPr lang="en-GB" sz="2000" dirty="0" err="1"/>
              <a:t>Holt,Rinehart</a:t>
            </a:r>
            <a:r>
              <a:rPr lang="en-GB" sz="2000" dirty="0"/>
              <a:t> and </a:t>
            </a:r>
            <a:r>
              <a:rPr lang="en-GB" sz="2000" dirty="0" err="1"/>
              <a:t>winston</a:t>
            </a:r>
            <a:endParaRPr lang="en-GB" sz="2000" dirty="0"/>
          </a:p>
          <a:p>
            <a:pPr>
              <a:buFont typeface="Wingdings" pitchFamily="2" charset="2"/>
              <a:buChar char="Ø"/>
            </a:pPr>
            <a:r>
              <a:rPr lang="en-GB" sz="2000" dirty="0" err="1"/>
              <a:t>Cardon,P.W</a:t>
            </a:r>
            <a:r>
              <a:rPr lang="en-GB" sz="2000" dirty="0"/>
              <a:t>.(2021)Business </a:t>
            </a:r>
            <a:r>
              <a:rPr lang="en-GB" sz="2000" dirty="0" err="1"/>
              <a:t>communication:developing</a:t>
            </a:r>
            <a:r>
              <a:rPr lang="en-GB" sz="2000" dirty="0"/>
              <a:t> leaders for a networked </a:t>
            </a:r>
            <a:r>
              <a:rPr lang="en-GB" sz="2000" dirty="0" err="1"/>
              <a:t>world.New</a:t>
            </a:r>
            <a:r>
              <a:rPr lang="en-GB" sz="2000" dirty="0"/>
              <a:t> York</a:t>
            </a:r>
          </a:p>
          <a:p>
            <a:pPr>
              <a:buFont typeface="Wingdings" pitchFamily="2" charset="2"/>
              <a:buChar char="Ø"/>
            </a:pPr>
            <a:r>
              <a:rPr lang="en-GB" sz="2000" dirty="0"/>
              <a:t>Food standards agency(2024)food hygiene for </a:t>
            </a:r>
            <a:r>
              <a:rPr lang="en-GB" sz="2000" dirty="0" err="1"/>
              <a:t>business.available</a:t>
            </a:r>
            <a:r>
              <a:rPr lang="en-GB" sz="2000" dirty="0"/>
              <a:t> </a:t>
            </a:r>
            <a:r>
              <a:rPr lang="en-GB" sz="2000" dirty="0" err="1"/>
              <a:t>at:https</a:t>
            </a:r>
            <a:r>
              <a:rPr lang="en-GB" sz="2000" dirty="0"/>
              <a:t>://www.food.gov.uk/business-guidence/food-hygiene</a:t>
            </a:r>
          </a:p>
          <a:p>
            <a:pPr>
              <a:buFont typeface="Wingdings" pitchFamily="2" charset="2"/>
              <a:buChar char="Ø"/>
            </a:pPr>
            <a:r>
              <a:rPr lang="en-GB" sz="2000" dirty="0"/>
              <a:t>Food Standards Agency (2023) </a:t>
            </a:r>
            <a:r>
              <a:rPr lang="en-GB" sz="2000" i="1" dirty="0"/>
              <a:t>Safer food, better business.</a:t>
            </a:r>
            <a:r>
              <a:rPr lang="en-GB" sz="2000" dirty="0"/>
              <a:t> Available at: </a:t>
            </a:r>
            <a:r>
              <a:rPr lang="en-GB" sz="2000" dirty="0">
                <a:hlinkClick r:id="rId3"/>
              </a:rPr>
              <a:t>https://www.food.gov.uk</a:t>
            </a:r>
            <a:r>
              <a:rPr lang="en-GB" sz="2000" dirty="0"/>
              <a:t> (Accessed: 8 July 2026).</a:t>
            </a:r>
          </a:p>
          <a:p>
            <a:pPr lvl="0" fontAlgn="base"/>
            <a:r>
              <a:rPr lang="en-GB" sz="2100" b="0" i="0" dirty="0">
                <a:solidFill>
                  <a:srgbClr val="000000"/>
                </a:solidFill>
                <a:effectLst/>
                <a:latin typeface="inherit"/>
              </a:rPr>
              <a:t>Health and Safety Executive (2024) </a:t>
            </a:r>
            <a:r>
              <a:rPr lang="en-GB" sz="2100" b="0" i="1" dirty="0">
                <a:solidFill>
                  <a:srgbClr val="000000"/>
                </a:solidFill>
                <a:effectLst/>
                <a:latin typeface="inherit"/>
              </a:rPr>
              <a:t>Managing health and safety in food manufacturing</a:t>
            </a:r>
            <a:r>
              <a:rPr lang="en-GB" sz="2100" b="0" i="0" dirty="0">
                <a:solidFill>
                  <a:srgbClr val="000000"/>
                </a:solidFill>
                <a:effectLst/>
                <a:latin typeface="inherit"/>
              </a:rPr>
              <a:t>. Available at: https://www.hse.gov</a:t>
            </a:r>
            <a:r>
              <a:rPr lang="en-GB" sz="2100" dirty="0">
                <a:solidFill>
                  <a:srgbClr val="000000"/>
                </a:solidFill>
                <a:latin typeface="inherit"/>
              </a:rPr>
              <a:t>.uk/food/</a:t>
            </a:r>
            <a:endParaRPr lang="en-GB" sz="2100" b="0" i="0" dirty="0">
              <a:effectLst/>
              <a:latin typeface="inherit"/>
            </a:endParaRPr>
          </a:p>
          <a:p>
            <a:endParaRPr lang="en-GB" sz="2000" dirty="0"/>
          </a:p>
          <a:p>
            <a:endParaRPr lang="en-GB" sz="2000" dirty="0"/>
          </a:p>
        </p:txBody>
      </p:sp>
    </p:spTree>
    <p:extLst>
      <p:ext uri="{BB962C8B-B14F-4D97-AF65-F5344CB8AC3E}">
        <p14:creationId xmlns:p14="http://schemas.microsoft.com/office/powerpoint/2010/main" val="5602190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1436BC-19CF-AAE2-E4D5-CADC2D8CCDB1}"/>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D6FFE-721D-F94D-FD98-BC8B1953FCE3}"/>
              </a:ext>
            </a:extLst>
          </p:cNvPr>
          <p:cNvSpPr>
            <a:spLocks noGrp="1"/>
          </p:cNvSpPr>
          <p:nvPr>
            <p:ph type="title"/>
          </p:nvPr>
        </p:nvSpPr>
        <p:spPr>
          <a:xfrm>
            <a:off x="826396" y="586855"/>
            <a:ext cx="4230100" cy="3387497"/>
          </a:xfrm>
        </p:spPr>
        <p:txBody>
          <a:bodyPr anchor="b">
            <a:normAutofit/>
          </a:bodyPr>
          <a:lstStyle/>
          <a:p>
            <a:pPr algn="ctr"/>
            <a:r>
              <a:rPr lang="en-GB" sz="3600">
                <a:solidFill>
                  <a:srgbClr val="FFFFFF"/>
                </a:solidFill>
                <a:latin typeface="Algerian" panose="04020705040A02060702" pitchFamily="82" charset="0"/>
              </a:rPr>
              <a:t>THANK YOU for listening </a:t>
            </a:r>
          </a:p>
        </p:txBody>
      </p:sp>
      <p:pic>
        <p:nvPicPr>
          <p:cNvPr id="4" name="Content Placeholder 3">
            <a:extLst>
              <a:ext uri="{FF2B5EF4-FFF2-40B4-BE49-F238E27FC236}">
                <a16:creationId xmlns:a16="http://schemas.microsoft.com/office/drawing/2014/main" id="{1CA6289F-0DEB-D061-7E8E-002540BC64FA}"/>
              </a:ext>
            </a:extLst>
          </p:cNvPr>
          <p:cNvPicPr>
            <a:picLocks noGrp="1" noChangeAspect="1"/>
          </p:cNvPicPr>
          <p:nvPr>
            <p:ph idx="1"/>
          </p:nvPr>
        </p:nvPicPr>
        <p:blipFill>
          <a:blip r:embed="rId2"/>
          <a:stretch/>
        </p:blipFill>
        <p:spPr>
          <a:xfrm>
            <a:off x="7672976" y="2280603"/>
            <a:ext cx="2914650" cy="2228850"/>
          </a:xfrm>
          <a:prstGeom prst="rect">
            <a:avLst/>
          </a:prstGeom>
        </p:spPr>
      </p:pic>
    </p:spTree>
    <p:extLst>
      <p:ext uri="{BB962C8B-B14F-4D97-AF65-F5344CB8AC3E}">
        <p14:creationId xmlns:p14="http://schemas.microsoft.com/office/powerpoint/2010/main" val="42076726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badcbafd6569ee0689f145a93f2eb942">
  <xsd:schema xmlns:xsd="http://www.w3.org/2001/XMLSchema" xmlns:xs="http://www.w3.org/2001/XMLSchema" xmlns:p="http://schemas.microsoft.com/office/2006/metadata/properties" xmlns:ns3="901b7179-a49d-4669-ab88-101a0e80079b" targetNamespace="http://schemas.microsoft.com/office/2006/metadata/properties" ma:root="true" ma:fieldsID="c765e247fe7ac5dfb259c816499abde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6F0C1B-2EBF-4213-A586-578F6A786AE9}">
  <ds:schemaRefs>
    <ds:schemaRef ds:uri="http://schemas.microsoft.com/office/2006/metadata/contentType"/>
    <ds:schemaRef ds:uri="http://schemas.microsoft.com/office/2006/metadata/properties/metaAttributes"/>
    <ds:schemaRef ds:uri="http://www.w3.org/2000/xmlns/"/>
    <ds:schemaRef ds:uri="http://www.w3.org/2001/XMLSchema"/>
    <ds:schemaRef ds:uri="901b7179-a49d-4669-ab88-101a0e80079b"/>
  </ds:schemaRefs>
</ds:datastoreItem>
</file>

<file path=customXml/itemProps2.xml><?xml version="1.0" encoding="utf-8"?>
<ds:datastoreItem xmlns:ds="http://schemas.openxmlformats.org/officeDocument/2006/customXml" ds:itemID="{2E11EC36-1148-48FC-9CC7-DC8631BD7170}">
  <ds:schemaRefs>
    <ds:schemaRef ds:uri="http://schemas.microsoft.com/office/2006/metadata/properties"/>
    <ds:schemaRef ds:uri="http://www.w3.org/2000/xmlns/"/>
    <ds:schemaRef ds:uri="901b7179-a49d-4669-ab88-101a0e80079b"/>
    <ds:schemaRef ds:uri="http://www.w3.org/2001/XMLSchema-instance"/>
  </ds:schemaRefs>
</ds:datastoreItem>
</file>

<file path=customXml/itemProps3.xml><?xml version="1.0" encoding="utf-8"?>
<ds:datastoreItem xmlns:ds="http://schemas.openxmlformats.org/officeDocument/2006/customXml" ds:itemID="{46188B94-FA5C-49D0-90FA-D09B8A2558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1483</Words>
  <Application>Microsoft Office PowerPoint</Application>
  <PresentationFormat>Widescreen</PresentationFormat>
  <Paragraphs>111</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Effective team-working &amp; communication </vt:lpstr>
      <vt:lpstr>Introduction </vt:lpstr>
      <vt:lpstr>PowerPoint Presentation</vt:lpstr>
      <vt:lpstr>Theoretical Framework</vt:lpstr>
      <vt:lpstr>Shannon &amp; weaver model(1948)</vt:lpstr>
      <vt:lpstr>PowerPoint Presentation</vt:lpstr>
      <vt:lpstr>UNDERSTANDING Communication Barriers</vt:lpstr>
      <vt:lpstr>Communication Barriers at flight foods</vt:lpstr>
      <vt:lpstr>Language/communication/body language</vt:lpstr>
      <vt:lpstr>Environmental  noise. </vt:lpstr>
      <vt:lpstr>EMOTIONAL</vt:lpstr>
      <vt:lpstr>Strategies To Overcome  Barriers</vt:lpstr>
      <vt:lpstr>Conclusion</vt:lpstr>
      <vt:lpstr>References:</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Aliya Razzaq Bi (2525170)</dc:creator>
  <cp:lastModifiedBy>Aliya Razzaq Bi (2525170)</cp:lastModifiedBy>
  <cp:revision>26</cp:revision>
  <dcterms:created xsi:type="dcterms:W3CDTF">2026-06-22T17:06:18Z</dcterms:created>
  <dcterms:modified xsi:type="dcterms:W3CDTF">2026-07-12T18:16:38Z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