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9" r:id="rId4"/>
    <p:sldId id="265" r:id="rId5"/>
    <p:sldId id="263" r:id="rId6"/>
    <p:sldId id="267" r:id="rId7"/>
    <p:sldId id="269" r:id="rId8"/>
    <p:sldId id="271" r:id="rId9"/>
    <p:sldId id="272" r:id="rId10"/>
    <p:sldId id="274" r:id="rId11"/>
    <p:sldId id="276" r:id="rId12"/>
    <p:sldId id="278" r:id="rId13"/>
    <p:sldId id="279" r:id="rId14"/>
    <p:sldId id="280" r:id="rId15"/>
    <p:sldId id="282" r:id="rId16"/>
    <p:sldId id="283" r:id="rId17"/>
    <p:sldId id="258" r:id="rId18"/>
    <p:sldId id="260" r:id="rId19"/>
    <p:sldId id="284" r:id="rId20"/>
    <p:sldId id="285" r:id="rId21"/>
    <p:sldId id="286" r:id="rId22"/>
    <p:sldId id="287" r:id="rId23"/>
    <p:sldId id="288" r:id="rId24"/>
    <p:sldId id="28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7A637F-186D-48C7-83F1-D9C9F8C2E22F}" v="85" dt="2026-03-14T18:28:55.6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681" autoAdjust="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Dinu" userId="6f24d7e6abc3a2c4" providerId="LiveId" clId="{3862B26E-6052-4153-81D4-8B49BED3432E}"/>
    <pc:docChg chg="undo redo custSel addSld delSld modSld sldOrd">
      <pc:chgData name="Simona Dinu" userId="6f24d7e6abc3a2c4" providerId="LiveId" clId="{3862B26E-6052-4153-81D4-8B49BED3432E}" dt="2026-03-14T18:45:30.714" v="12726" actId="120"/>
      <pc:docMkLst>
        <pc:docMk/>
      </pc:docMkLst>
      <pc:sldChg chg="addSp delSp modSp mod">
        <pc:chgData name="Simona Dinu" userId="6f24d7e6abc3a2c4" providerId="LiveId" clId="{3862B26E-6052-4153-81D4-8B49BED3432E}" dt="2026-03-14T18:39:05.623" v="12718" actId="255"/>
        <pc:sldMkLst>
          <pc:docMk/>
          <pc:sldMk cId="1875944679" sldId="257"/>
        </pc:sldMkLst>
        <pc:spChg chg="mod">
          <ac:chgData name="Simona Dinu" userId="6f24d7e6abc3a2c4" providerId="LiveId" clId="{3862B26E-6052-4153-81D4-8B49BED3432E}" dt="2026-03-14T18:39:05.623" v="12718" actId="255"/>
          <ac:spMkLst>
            <pc:docMk/>
            <pc:sldMk cId="1875944679" sldId="257"/>
            <ac:spMk id="2" creationId="{DA48D265-EE59-2D01-C1AB-BF4295D7DA1E}"/>
          </ac:spMkLst>
        </pc:spChg>
        <pc:spChg chg="mod">
          <ac:chgData name="Simona Dinu" userId="6f24d7e6abc3a2c4" providerId="LiveId" clId="{3862B26E-6052-4153-81D4-8B49BED3432E}" dt="2026-03-07T09:19:37.075" v="1231" actId="14100"/>
          <ac:spMkLst>
            <pc:docMk/>
            <pc:sldMk cId="1875944679" sldId="257"/>
            <ac:spMk id="5" creationId="{ADF31488-C9F1-62C1-7CF4-AE59B074BCEB}"/>
          </ac:spMkLst>
        </pc:spChg>
        <pc:picChg chg="add mod">
          <ac:chgData name="Simona Dinu" userId="6f24d7e6abc3a2c4" providerId="LiveId" clId="{3862B26E-6052-4153-81D4-8B49BED3432E}" dt="2026-03-07T09:28:48.774" v="1325"/>
          <ac:picMkLst>
            <pc:docMk/>
            <pc:sldMk cId="1875944679" sldId="257"/>
            <ac:picMk id="7" creationId="{A0C3DDCD-B50D-06E9-4521-D71683D36A11}"/>
          </ac:picMkLst>
        </pc:picChg>
      </pc:sldChg>
      <pc:sldChg chg="modSp mod">
        <pc:chgData name="Simona Dinu" userId="6f24d7e6abc3a2c4" providerId="LiveId" clId="{3862B26E-6052-4153-81D4-8B49BED3432E}" dt="2026-03-14T18:35:26.817" v="12706" actId="14100"/>
        <pc:sldMkLst>
          <pc:docMk/>
          <pc:sldMk cId="2806081751" sldId="258"/>
        </pc:sldMkLst>
        <pc:spChg chg="mod">
          <ac:chgData name="Simona Dinu" userId="6f24d7e6abc3a2c4" providerId="LiveId" clId="{3862B26E-6052-4153-81D4-8B49BED3432E}" dt="2026-03-14T16:41:18.338" v="12478" actId="27636"/>
          <ac:spMkLst>
            <pc:docMk/>
            <pc:sldMk cId="2806081751" sldId="258"/>
            <ac:spMk id="2" creationId="{A80B042E-9F0F-1535-C0C8-62D982106492}"/>
          </ac:spMkLst>
        </pc:spChg>
        <pc:spChg chg="mod">
          <ac:chgData name="Simona Dinu" userId="6f24d7e6abc3a2c4" providerId="LiveId" clId="{3862B26E-6052-4153-81D4-8B49BED3432E}" dt="2026-03-14T18:35:26.817" v="12706" actId="14100"/>
          <ac:spMkLst>
            <pc:docMk/>
            <pc:sldMk cId="2806081751" sldId="258"/>
            <ac:spMk id="3" creationId="{4C4DF56C-A8DF-0963-69B3-714E726BBD36}"/>
          </ac:spMkLst>
        </pc:spChg>
      </pc:sldChg>
      <pc:sldChg chg="addSp delSp modSp mod setBg">
        <pc:chgData name="Simona Dinu" userId="6f24d7e6abc3a2c4" providerId="LiveId" clId="{3862B26E-6052-4153-81D4-8B49BED3432E}" dt="2026-03-14T16:06:32.636" v="12370" actId="207"/>
        <pc:sldMkLst>
          <pc:docMk/>
          <pc:sldMk cId="178890474" sldId="259"/>
        </pc:sldMkLst>
        <pc:spChg chg="mod">
          <ac:chgData name="Simona Dinu" userId="6f24d7e6abc3a2c4" providerId="LiveId" clId="{3862B26E-6052-4153-81D4-8B49BED3432E}" dt="2026-03-08T08:31:27.279" v="1347" actId="27636"/>
          <ac:spMkLst>
            <pc:docMk/>
            <pc:sldMk cId="178890474" sldId="259"/>
            <ac:spMk id="2" creationId="{EF2015B8-D0AA-D2EF-AAB8-B75561AECE9C}"/>
          </ac:spMkLst>
        </pc:spChg>
        <pc:spChg chg="mod">
          <ac:chgData name="Simona Dinu" userId="6f24d7e6abc3a2c4" providerId="LiveId" clId="{3862B26E-6052-4153-81D4-8B49BED3432E}" dt="2026-03-08T08:30:45.716" v="1339" actId="14100"/>
          <ac:spMkLst>
            <pc:docMk/>
            <pc:sldMk cId="178890474" sldId="259"/>
            <ac:spMk id="5" creationId="{F0967BB8-023D-9C48-C7BD-B2A8E466E331}"/>
          </ac:spMkLst>
        </pc:spChg>
        <pc:spChg chg="mod">
          <ac:chgData name="Simona Dinu" userId="6f24d7e6abc3a2c4" providerId="LiveId" clId="{3862B26E-6052-4153-81D4-8B49BED3432E}" dt="2026-03-14T16:06:32.636" v="12370" actId="207"/>
          <ac:spMkLst>
            <pc:docMk/>
            <pc:sldMk cId="178890474" sldId="259"/>
            <ac:spMk id="8" creationId="{99B1B3E6-ED53-F10A-C29E-A09F9A062131}"/>
          </ac:spMkLst>
        </pc:spChg>
        <pc:picChg chg="add mod">
          <ac:chgData name="Simona Dinu" userId="6f24d7e6abc3a2c4" providerId="LiveId" clId="{3862B26E-6052-4153-81D4-8B49BED3432E}" dt="2026-03-08T08:30:25.172" v="1337" actId="1076"/>
          <ac:picMkLst>
            <pc:docMk/>
            <pc:sldMk cId="178890474" sldId="259"/>
            <ac:picMk id="3" creationId="{BCD4CB3E-611D-CE96-C6FB-ED909090A764}"/>
          </ac:picMkLst>
        </pc:picChg>
      </pc:sldChg>
      <pc:sldChg chg="delSp modSp new mod">
        <pc:chgData name="Simona Dinu" userId="6f24d7e6abc3a2c4" providerId="LiveId" clId="{3862B26E-6052-4153-81D4-8B49BED3432E}" dt="2026-03-14T16:46:07.626" v="12507" actId="2710"/>
        <pc:sldMkLst>
          <pc:docMk/>
          <pc:sldMk cId="1301999431" sldId="260"/>
        </pc:sldMkLst>
        <pc:spChg chg="mod">
          <ac:chgData name="Simona Dinu" userId="6f24d7e6abc3a2c4" providerId="LiveId" clId="{3862B26E-6052-4153-81D4-8B49BED3432E}" dt="2026-03-14T16:46:07.626" v="12507" actId="2710"/>
          <ac:spMkLst>
            <pc:docMk/>
            <pc:sldMk cId="1301999431" sldId="260"/>
            <ac:spMk id="3" creationId="{91BD88B7-7A8F-D020-458F-6B78564185E1}"/>
          </ac:spMkLst>
        </pc:spChg>
      </pc:sldChg>
      <pc:sldChg chg="modSp add mod">
        <pc:chgData name="Simona Dinu" userId="6f24d7e6abc3a2c4" providerId="LiveId" clId="{3862B26E-6052-4153-81D4-8B49BED3432E}" dt="2026-03-14T16:06:10.668" v="12367" actId="207"/>
        <pc:sldMkLst>
          <pc:docMk/>
          <pc:sldMk cId="225692713" sldId="263"/>
        </pc:sldMkLst>
        <pc:spChg chg="mod">
          <ac:chgData name="Simona Dinu" userId="6f24d7e6abc3a2c4" providerId="LiveId" clId="{3862B26E-6052-4153-81D4-8B49BED3432E}" dt="2026-03-09T10:51:10.655" v="3167" actId="20577"/>
          <ac:spMkLst>
            <pc:docMk/>
            <pc:sldMk cId="225692713" sldId="263"/>
            <ac:spMk id="2" creationId="{95F4667A-BFDD-C491-F0F6-7BE395F91252}"/>
          </ac:spMkLst>
        </pc:spChg>
        <pc:spChg chg="mod">
          <ac:chgData name="Simona Dinu" userId="6f24d7e6abc3a2c4" providerId="LiveId" clId="{3862B26E-6052-4153-81D4-8B49BED3432E}" dt="2026-03-08T16:54:25.145" v="3005" actId="20577"/>
          <ac:spMkLst>
            <pc:docMk/>
            <pc:sldMk cId="225692713" sldId="263"/>
            <ac:spMk id="5" creationId="{ED8391CA-EEA0-27C5-5A80-E96A27CE7042}"/>
          </ac:spMkLst>
        </pc:spChg>
        <pc:spChg chg="mod">
          <ac:chgData name="Simona Dinu" userId="6f24d7e6abc3a2c4" providerId="LiveId" clId="{3862B26E-6052-4153-81D4-8B49BED3432E}" dt="2026-03-14T16:06:10.668" v="12367" actId="207"/>
          <ac:spMkLst>
            <pc:docMk/>
            <pc:sldMk cId="225692713" sldId="263"/>
            <ac:spMk id="8" creationId="{6D673576-0B72-8DB1-40BF-F2DE190C7F29}"/>
          </ac:spMkLst>
        </pc:spChg>
      </pc:sldChg>
      <pc:sldChg chg="addSp delSp modSp add mod ord">
        <pc:chgData name="Simona Dinu" userId="6f24d7e6abc3a2c4" providerId="LiveId" clId="{3862B26E-6052-4153-81D4-8B49BED3432E}" dt="2026-03-14T16:06:21.756" v="12368" actId="207"/>
        <pc:sldMkLst>
          <pc:docMk/>
          <pc:sldMk cId="4282108425" sldId="265"/>
        </pc:sldMkLst>
        <pc:spChg chg="mod">
          <ac:chgData name="Simona Dinu" userId="6f24d7e6abc3a2c4" providerId="LiveId" clId="{3862B26E-6052-4153-81D4-8B49BED3432E}" dt="2026-03-08T09:14:12.065" v="2006" actId="21"/>
          <ac:spMkLst>
            <pc:docMk/>
            <pc:sldMk cId="4282108425" sldId="265"/>
            <ac:spMk id="2" creationId="{E9FF1A78-5E64-D017-BCA8-13BC158B914C}"/>
          </ac:spMkLst>
        </pc:spChg>
        <pc:spChg chg="mod">
          <ac:chgData name="Simona Dinu" userId="6f24d7e6abc3a2c4" providerId="LiveId" clId="{3862B26E-6052-4153-81D4-8B49BED3432E}" dt="2026-03-14T16:05:41.146" v="12365" actId="14100"/>
          <ac:spMkLst>
            <pc:docMk/>
            <pc:sldMk cId="4282108425" sldId="265"/>
            <ac:spMk id="5" creationId="{D8F1E1C1-A013-F959-7770-3E30564890E1}"/>
          </ac:spMkLst>
        </pc:spChg>
        <pc:spChg chg="mod">
          <ac:chgData name="Simona Dinu" userId="6f24d7e6abc3a2c4" providerId="LiveId" clId="{3862B26E-6052-4153-81D4-8B49BED3432E}" dt="2026-03-14T16:06:21.756" v="12368" actId="207"/>
          <ac:spMkLst>
            <pc:docMk/>
            <pc:sldMk cId="4282108425" sldId="265"/>
            <ac:spMk id="8" creationId="{954FF837-9B1D-0762-864E-3CBE7DF76F88}"/>
          </ac:spMkLst>
        </pc:spChg>
        <pc:picChg chg="add mod">
          <ac:chgData name="Simona Dinu" userId="6f24d7e6abc3a2c4" providerId="LiveId" clId="{3862B26E-6052-4153-81D4-8B49BED3432E}" dt="2026-03-14T16:05:23.828" v="12363" actId="14100"/>
          <ac:picMkLst>
            <pc:docMk/>
            <pc:sldMk cId="4282108425" sldId="265"/>
            <ac:picMk id="6" creationId="{BF219176-60F3-EBF0-5539-BC5E362735EB}"/>
          </ac:picMkLst>
        </pc:picChg>
      </pc:sldChg>
      <pc:sldChg chg="modSp add del mod">
        <pc:chgData name="Simona Dinu" userId="6f24d7e6abc3a2c4" providerId="LiveId" clId="{3862B26E-6052-4153-81D4-8B49BED3432E}" dt="2026-03-14T18:32:55.165" v="12697" actId="2696"/>
        <pc:sldMkLst>
          <pc:docMk/>
          <pc:sldMk cId="1478124309" sldId="266"/>
        </pc:sldMkLst>
        <pc:spChg chg="mod">
          <ac:chgData name="Simona Dinu" userId="6f24d7e6abc3a2c4" providerId="LiveId" clId="{3862B26E-6052-4153-81D4-8B49BED3432E}" dt="2026-03-14T16:57:44.711" v="12546" actId="21"/>
          <ac:spMkLst>
            <pc:docMk/>
            <pc:sldMk cId="1478124309" sldId="266"/>
            <ac:spMk id="3" creationId="{4BEB9A45-BF44-0952-521F-778215E8B2E0}"/>
          </ac:spMkLst>
        </pc:spChg>
      </pc:sldChg>
      <pc:sldChg chg="addSp delSp modSp new mod setBg">
        <pc:chgData name="Simona Dinu" userId="6f24d7e6abc3a2c4" providerId="LiveId" clId="{3862B26E-6052-4153-81D4-8B49BED3432E}" dt="2026-03-14T16:06:48.676" v="12371" actId="207"/>
        <pc:sldMkLst>
          <pc:docMk/>
          <pc:sldMk cId="2691770048" sldId="267"/>
        </pc:sldMkLst>
        <pc:spChg chg="mod">
          <ac:chgData name="Simona Dinu" userId="6f24d7e6abc3a2c4" providerId="LiveId" clId="{3862B26E-6052-4153-81D4-8B49BED3432E}" dt="2026-03-13T20:05:09.793" v="9801" actId="1036"/>
          <ac:spMkLst>
            <pc:docMk/>
            <pc:sldMk cId="2691770048" sldId="267"/>
            <ac:spMk id="2" creationId="{A46DE456-E936-C7E5-AFE2-0B6DFFCC1BC3}"/>
          </ac:spMkLst>
        </pc:spChg>
        <pc:spChg chg="mod">
          <ac:chgData name="Simona Dinu" userId="6f24d7e6abc3a2c4" providerId="LiveId" clId="{3862B26E-6052-4153-81D4-8B49BED3432E}" dt="2026-03-14T16:06:48.676" v="12371" actId="207"/>
          <ac:spMkLst>
            <pc:docMk/>
            <pc:sldMk cId="2691770048" sldId="267"/>
            <ac:spMk id="3" creationId="{640DB9C0-8EB5-8F49-C0B6-BFD5F2C712A6}"/>
          </ac:spMkLst>
        </pc:spChg>
        <pc:spChg chg="add mod">
          <ac:chgData name="Simona Dinu" userId="6f24d7e6abc3a2c4" providerId="LiveId" clId="{3862B26E-6052-4153-81D4-8B49BED3432E}" dt="2026-03-10T08:23:28.037" v="4133" actId="20577"/>
          <ac:spMkLst>
            <pc:docMk/>
            <pc:sldMk cId="2691770048" sldId="267"/>
            <ac:spMk id="5" creationId="{3DA8A185-4C62-FBF7-D02A-4361CC126FBD}"/>
          </ac:spMkLst>
        </pc:spChg>
        <pc:picChg chg="add mod">
          <ac:chgData name="Simona Dinu" userId="6f24d7e6abc3a2c4" providerId="LiveId" clId="{3862B26E-6052-4153-81D4-8B49BED3432E}" dt="2026-03-10T08:22:25.010" v="4112" actId="14100"/>
          <ac:picMkLst>
            <pc:docMk/>
            <pc:sldMk cId="2691770048" sldId="267"/>
            <ac:picMk id="6" creationId="{32BA444C-82CC-5B58-0A89-C0D88F3CD53C}"/>
          </ac:picMkLst>
        </pc:picChg>
      </pc:sldChg>
      <pc:sldChg chg="addSp modSp new del mod">
        <pc:chgData name="Simona Dinu" userId="6f24d7e6abc3a2c4" providerId="LiveId" clId="{3862B26E-6052-4153-81D4-8B49BED3432E}" dt="2026-03-14T18:33:04.563" v="12698" actId="2696"/>
        <pc:sldMkLst>
          <pc:docMk/>
          <pc:sldMk cId="2515554224" sldId="268"/>
        </pc:sldMkLst>
        <pc:spChg chg="add mod">
          <ac:chgData name="Simona Dinu" userId="6f24d7e6abc3a2c4" providerId="LiveId" clId="{3862B26E-6052-4153-81D4-8B49BED3432E}" dt="2026-03-14T17:02:14.041" v="12566" actId="21"/>
          <ac:spMkLst>
            <pc:docMk/>
            <pc:sldMk cId="2515554224" sldId="268"/>
            <ac:spMk id="2" creationId="{01B07BC1-B513-AD5F-7861-4205C669928D}"/>
          </ac:spMkLst>
        </pc:spChg>
      </pc:sldChg>
      <pc:sldChg chg="addSp delSp modSp new mod">
        <pc:chgData name="Simona Dinu" userId="6f24d7e6abc3a2c4" providerId="LiveId" clId="{3862B26E-6052-4153-81D4-8B49BED3432E}" dt="2026-03-14T16:07:32.901" v="12375" actId="207"/>
        <pc:sldMkLst>
          <pc:docMk/>
          <pc:sldMk cId="19155093" sldId="269"/>
        </pc:sldMkLst>
        <pc:spChg chg="mod">
          <ac:chgData name="Simona Dinu" userId="6f24d7e6abc3a2c4" providerId="LiveId" clId="{3862B26E-6052-4153-81D4-8B49BED3432E}" dt="2026-03-13T20:05:28.080" v="9804" actId="113"/>
          <ac:spMkLst>
            <pc:docMk/>
            <pc:sldMk cId="19155093" sldId="269"/>
            <ac:spMk id="2" creationId="{34EF7158-3856-01D1-53F2-39E7F083A689}"/>
          </ac:spMkLst>
        </pc:spChg>
        <pc:spChg chg="mod">
          <ac:chgData name="Simona Dinu" userId="6f24d7e6abc3a2c4" providerId="LiveId" clId="{3862B26E-6052-4153-81D4-8B49BED3432E}" dt="2026-03-14T16:07:32.901" v="12375" actId="207"/>
          <ac:spMkLst>
            <pc:docMk/>
            <pc:sldMk cId="19155093" sldId="269"/>
            <ac:spMk id="3" creationId="{AA18B4FD-6B3B-AFFF-319C-F1C8A11B0141}"/>
          </ac:spMkLst>
        </pc:spChg>
        <pc:spChg chg="add mod">
          <ac:chgData name="Simona Dinu" userId="6f24d7e6abc3a2c4" providerId="LiveId" clId="{3862B26E-6052-4153-81D4-8B49BED3432E}" dt="2026-03-11T08:50:17.357" v="5776" actId="122"/>
          <ac:spMkLst>
            <pc:docMk/>
            <pc:sldMk cId="19155093" sldId="269"/>
            <ac:spMk id="6" creationId="{70503B51-C747-E3EB-B903-5A8FE8FB1AC5}"/>
          </ac:spMkLst>
        </pc:spChg>
        <pc:picChg chg="add mod">
          <ac:chgData name="Simona Dinu" userId="6f24d7e6abc3a2c4" providerId="LiveId" clId="{3862B26E-6052-4153-81D4-8B49BED3432E}" dt="2026-03-11T08:44:27.126" v="5722" actId="14100"/>
          <ac:picMkLst>
            <pc:docMk/>
            <pc:sldMk cId="19155093" sldId="269"/>
            <ac:picMk id="5" creationId="{FC3D9920-749F-0AB6-651A-A24918EE8D66}"/>
          </ac:picMkLst>
        </pc:picChg>
      </pc:sldChg>
      <pc:sldChg chg="addSp modSp new del mod">
        <pc:chgData name="Simona Dinu" userId="6f24d7e6abc3a2c4" providerId="LiveId" clId="{3862B26E-6052-4153-81D4-8B49BED3432E}" dt="2026-03-14T18:33:12.170" v="12699" actId="2696"/>
        <pc:sldMkLst>
          <pc:docMk/>
          <pc:sldMk cId="962941398" sldId="270"/>
        </pc:sldMkLst>
        <pc:spChg chg="add mod">
          <ac:chgData name="Simona Dinu" userId="6f24d7e6abc3a2c4" providerId="LiveId" clId="{3862B26E-6052-4153-81D4-8B49BED3432E}" dt="2026-03-14T17:03:14.440" v="12572" actId="21"/>
          <ac:spMkLst>
            <pc:docMk/>
            <pc:sldMk cId="962941398" sldId="270"/>
            <ac:spMk id="2" creationId="{1BEA6BF8-E26A-4137-DC4E-696591A6D878}"/>
          </ac:spMkLst>
        </pc:spChg>
      </pc:sldChg>
      <pc:sldChg chg="addSp delSp modSp new mod setBg">
        <pc:chgData name="Simona Dinu" userId="6f24d7e6abc3a2c4" providerId="LiveId" clId="{3862B26E-6052-4153-81D4-8B49BED3432E}" dt="2026-03-13T20:05:44.284" v="9805" actId="113"/>
        <pc:sldMkLst>
          <pc:docMk/>
          <pc:sldMk cId="588448352" sldId="271"/>
        </pc:sldMkLst>
        <pc:spChg chg="mod ord">
          <ac:chgData name="Simona Dinu" userId="6f24d7e6abc3a2c4" providerId="LiveId" clId="{3862B26E-6052-4153-81D4-8B49BED3432E}" dt="2026-03-13T20:05:44.284" v="9805" actId="113"/>
          <ac:spMkLst>
            <pc:docMk/>
            <pc:sldMk cId="588448352" sldId="271"/>
            <ac:spMk id="2" creationId="{38B7EAA9-B95D-B449-A52E-3BBA2A159CB2}"/>
          </ac:spMkLst>
        </pc:spChg>
        <pc:spChg chg="add mod">
          <ac:chgData name="Simona Dinu" userId="6f24d7e6abc3a2c4" providerId="LiveId" clId="{3862B26E-6052-4153-81D4-8B49BED3432E}" dt="2026-03-12T08:33:43.045" v="6293" actId="20577"/>
          <ac:spMkLst>
            <pc:docMk/>
            <pc:sldMk cId="588448352" sldId="271"/>
            <ac:spMk id="4" creationId="{C9F51613-E4AE-3908-FD84-985B8AEA161B}"/>
          </ac:spMkLst>
        </pc:spChg>
        <pc:spChg chg="add del mod">
          <ac:chgData name="Simona Dinu" userId="6f24d7e6abc3a2c4" providerId="LiveId" clId="{3862B26E-6052-4153-81D4-8B49BED3432E}" dt="2026-03-12T08:31:05.108" v="6250" actId="14100"/>
          <ac:spMkLst>
            <pc:docMk/>
            <pc:sldMk cId="588448352" sldId="271"/>
            <ac:spMk id="7" creationId="{90D7E711-7CEB-30AC-70C8-28DE3E37452E}"/>
          </ac:spMkLst>
        </pc:spChg>
        <pc:picChg chg="add mod">
          <ac:chgData name="Simona Dinu" userId="6f24d7e6abc3a2c4" providerId="LiveId" clId="{3862B26E-6052-4153-81D4-8B49BED3432E}" dt="2026-03-12T08:25:22.491" v="6173" actId="14100"/>
          <ac:picMkLst>
            <pc:docMk/>
            <pc:sldMk cId="588448352" sldId="271"/>
            <ac:picMk id="6" creationId="{70D30E9E-A233-CF5A-6915-7573FEB51929}"/>
          </ac:picMkLst>
        </pc:picChg>
      </pc:sldChg>
      <pc:sldChg chg="delSp modSp new mod">
        <pc:chgData name="Simona Dinu" userId="6f24d7e6abc3a2c4" providerId="LiveId" clId="{3862B26E-6052-4153-81D4-8B49BED3432E}" dt="2026-03-14T16:07:56.016" v="12376" actId="207"/>
        <pc:sldMkLst>
          <pc:docMk/>
          <pc:sldMk cId="967428675" sldId="272"/>
        </pc:sldMkLst>
        <pc:spChg chg="mod">
          <ac:chgData name="Simona Dinu" userId="6f24d7e6abc3a2c4" providerId="LiveId" clId="{3862B26E-6052-4153-81D4-8B49BED3432E}" dt="2026-03-13T20:05:56.529" v="9806" actId="113"/>
          <ac:spMkLst>
            <pc:docMk/>
            <pc:sldMk cId="967428675" sldId="272"/>
            <ac:spMk id="2" creationId="{61F91F84-D6F9-A37A-67B2-4AAD7CC16883}"/>
          </ac:spMkLst>
        </pc:spChg>
        <pc:spChg chg="mod">
          <ac:chgData name="Simona Dinu" userId="6f24d7e6abc3a2c4" providerId="LiveId" clId="{3862B26E-6052-4153-81D4-8B49BED3432E}" dt="2026-03-13T20:06:11.643" v="9807" actId="113"/>
          <ac:spMkLst>
            <pc:docMk/>
            <pc:sldMk cId="967428675" sldId="272"/>
            <ac:spMk id="3" creationId="{C70F2631-668A-51CC-1856-A7E9FBE5944D}"/>
          </ac:spMkLst>
        </pc:spChg>
        <pc:spChg chg="mod">
          <ac:chgData name="Simona Dinu" userId="6f24d7e6abc3a2c4" providerId="LiveId" clId="{3862B26E-6052-4153-81D4-8B49BED3432E}" dt="2026-03-14T16:07:56.016" v="12376" actId="207"/>
          <ac:spMkLst>
            <pc:docMk/>
            <pc:sldMk cId="967428675" sldId="272"/>
            <ac:spMk id="4" creationId="{37DA74D5-A9EA-C85D-7917-01F6B0C28D73}"/>
          </ac:spMkLst>
        </pc:spChg>
      </pc:sldChg>
      <pc:sldChg chg="addSp modSp new del mod">
        <pc:chgData name="Simona Dinu" userId="6f24d7e6abc3a2c4" providerId="LiveId" clId="{3862B26E-6052-4153-81D4-8B49BED3432E}" dt="2026-03-14T18:34:32.729" v="12700" actId="2696"/>
        <pc:sldMkLst>
          <pc:docMk/>
          <pc:sldMk cId="1732992501" sldId="273"/>
        </pc:sldMkLst>
        <pc:spChg chg="add mod">
          <ac:chgData name="Simona Dinu" userId="6f24d7e6abc3a2c4" providerId="LiveId" clId="{3862B26E-6052-4153-81D4-8B49BED3432E}" dt="2026-03-14T17:01:25.905" v="12563" actId="21"/>
          <ac:spMkLst>
            <pc:docMk/>
            <pc:sldMk cId="1732992501" sldId="273"/>
            <ac:spMk id="2" creationId="{5D7326BA-32BF-8CD1-DB8F-F9B49723C14F}"/>
          </ac:spMkLst>
        </pc:spChg>
      </pc:sldChg>
      <pc:sldChg chg="addSp delSp modSp new mod">
        <pc:chgData name="Simona Dinu" userId="6f24d7e6abc3a2c4" providerId="LiveId" clId="{3862B26E-6052-4153-81D4-8B49BED3432E}" dt="2026-03-14T16:08:10.077" v="12377" actId="207"/>
        <pc:sldMkLst>
          <pc:docMk/>
          <pc:sldMk cId="1972336570" sldId="274"/>
        </pc:sldMkLst>
        <pc:spChg chg="mod">
          <ac:chgData name="Simona Dinu" userId="6f24d7e6abc3a2c4" providerId="LiveId" clId="{3862B26E-6052-4153-81D4-8B49BED3432E}" dt="2026-03-13T20:06:23.736" v="9808" actId="113"/>
          <ac:spMkLst>
            <pc:docMk/>
            <pc:sldMk cId="1972336570" sldId="274"/>
            <ac:spMk id="2" creationId="{8D7B0625-C00C-302C-F6E0-7B2BEE9D8FEA}"/>
          </ac:spMkLst>
        </pc:spChg>
        <pc:spChg chg="mod">
          <ac:chgData name="Simona Dinu" userId="6f24d7e6abc3a2c4" providerId="LiveId" clId="{3862B26E-6052-4153-81D4-8B49BED3432E}" dt="2026-03-13T20:06:57.320" v="9811" actId="14100"/>
          <ac:spMkLst>
            <pc:docMk/>
            <pc:sldMk cId="1972336570" sldId="274"/>
            <ac:spMk id="5" creationId="{6E5FCF07-2A59-7AB5-439E-A91A724DCF4B}"/>
          </ac:spMkLst>
        </pc:spChg>
        <pc:spChg chg="mod">
          <ac:chgData name="Simona Dinu" userId="6f24d7e6abc3a2c4" providerId="LiveId" clId="{3862B26E-6052-4153-81D4-8B49BED3432E}" dt="2026-03-14T16:08:10.077" v="12377" actId="207"/>
          <ac:spMkLst>
            <pc:docMk/>
            <pc:sldMk cId="1972336570" sldId="274"/>
            <ac:spMk id="6" creationId="{80F7EFB6-F009-3981-DCE9-F5645045A86B}"/>
          </ac:spMkLst>
        </pc:spChg>
        <pc:spChg chg="add mod">
          <ac:chgData name="Simona Dinu" userId="6f24d7e6abc3a2c4" providerId="LiveId" clId="{3862B26E-6052-4153-81D4-8B49BED3432E}" dt="2026-03-13T08:11:24.663" v="7865" actId="20577"/>
          <ac:spMkLst>
            <pc:docMk/>
            <pc:sldMk cId="1972336570" sldId="274"/>
            <ac:spMk id="10" creationId="{59A41526-6F00-18BA-620B-E23A207BF2C8}"/>
          </ac:spMkLst>
        </pc:spChg>
        <pc:picChg chg="add mod">
          <ac:chgData name="Simona Dinu" userId="6f24d7e6abc3a2c4" providerId="LiveId" clId="{3862B26E-6052-4153-81D4-8B49BED3432E}" dt="2026-03-12T18:01:09.809" v="7751" actId="14100"/>
          <ac:picMkLst>
            <pc:docMk/>
            <pc:sldMk cId="1972336570" sldId="274"/>
            <ac:picMk id="8" creationId="{89EEF5B5-96F0-03C6-8427-21949A20F3BA}"/>
          </ac:picMkLst>
        </pc:picChg>
      </pc:sldChg>
      <pc:sldChg chg="addSp modSp new del mod">
        <pc:chgData name="Simona Dinu" userId="6f24d7e6abc3a2c4" providerId="LiveId" clId="{3862B26E-6052-4153-81D4-8B49BED3432E}" dt="2026-03-14T18:34:46.395" v="12701" actId="2696"/>
        <pc:sldMkLst>
          <pc:docMk/>
          <pc:sldMk cId="229155514" sldId="275"/>
        </pc:sldMkLst>
        <pc:spChg chg="add mod">
          <ac:chgData name="Simona Dinu" userId="6f24d7e6abc3a2c4" providerId="LiveId" clId="{3862B26E-6052-4153-81D4-8B49BED3432E}" dt="2026-03-14T16:44:16.120" v="12498" actId="21"/>
          <ac:spMkLst>
            <pc:docMk/>
            <pc:sldMk cId="229155514" sldId="275"/>
            <ac:spMk id="2" creationId="{AAA59EF6-79FE-F3A4-9EF6-E0B45AEDD84C}"/>
          </ac:spMkLst>
        </pc:spChg>
        <pc:spChg chg="add mod">
          <ac:chgData name="Simona Dinu" userId="6f24d7e6abc3a2c4" providerId="LiveId" clId="{3862B26E-6052-4153-81D4-8B49BED3432E}" dt="2026-03-14T16:59:01.308" v="12551" actId="21"/>
          <ac:spMkLst>
            <pc:docMk/>
            <pc:sldMk cId="229155514" sldId="275"/>
            <ac:spMk id="4" creationId="{25225B6E-E76D-B8ED-9678-06DBA3D95D7D}"/>
          </ac:spMkLst>
        </pc:spChg>
      </pc:sldChg>
      <pc:sldChg chg="addSp modSp new mod">
        <pc:chgData name="Simona Dinu" userId="6f24d7e6abc3a2c4" providerId="LiveId" clId="{3862B26E-6052-4153-81D4-8B49BED3432E}" dt="2026-03-13T20:07:15.172" v="9812" actId="113"/>
        <pc:sldMkLst>
          <pc:docMk/>
          <pc:sldMk cId="1165269466" sldId="276"/>
        </pc:sldMkLst>
        <pc:spChg chg="mod">
          <ac:chgData name="Simona Dinu" userId="6f24d7e6abc3a2c4" providerId="LiveId" clId="{3862B26E-6052-4153-81D4-8B49BED3432E}" dt="2026-03-13T20:07:15.172" v="9812" actId="113"/>
          <ac:spMkLst>
            <pc:docMk/>
            <pc:sldMk cId="1165269466" sldId="276"/>
            <ac:spMk id="2" creationId="{720ECC95-FF06-26FD-3F3E-5D759D31DB97}"/>
          </ac:spMkLst>
        </pc:spChg>
        <pc:spChg chg="mod">
          <ac:chgData name="Simona Dinu" userId="6f24d7e6abc3a2c4" providerId="LiveId" clId="{3862B26E-6052-4153-81D4-8B49BED3432E}" dt="2026-03-13T08:47:20.584" v="8641" actId="20577"/>
          <ac:spMkLst>
            <pc:docMk/>
            <pc:sldMk cId="1165269466" sldId="276"/>
            <ac:spMk id="3" creationId="{F8D56AC8-5C7D-B7F2-166F-6C79269B98EB}"/>
          </ac:spMkLst>
        </pc:spChg>
        <pc:spChg chg="add mod">
          <ac:chgData name="Simona Dinu" userId="6f24d7e6abc3a2c4" providerId="LiveId" clId="{3862B26E-6052-4153-81D4-8B49BED3432E}" dt="2026-03-13T08:13:37.285" v="7892" actId="1076"/>
          <ac:spMkLst>
            <pc:docMk/>
            <pc:sldMk cId="1165269466" sldId="276"/>
            <ac:spMk id="5" creationId="{A3EA8B3C-267B-DC57-AF52-2D39E092E6D6}"/>
          </ac:spMkLst>
        </pc:spChg>
        <pc:picChg chg="add mod">
          <ac:chgData name="Simona Dinu" userId="6f24d7e6abc3a2c4" providerId="LiveId" clId="{3862B26E-6052-4153-81D4-8B49BED3432E}" dt="2026-03-13T08:44:57.961" v="8627" actId="14100"/>
          <ac:picMkLst>
            <pc:docMk/>
            <pc:sldMk cId="1165269466" sldId="276"/>
            <ac:picMk id="4" creationId="{6D68720A-979C-E404-CAB8-B81CB78999E8}"/>
          </ac:picMkLst>
        </pc:picChg>
      </pc:sldChg>
      <pc:sldChg chg="addSp modSp new del mod">
        <pc:chgData name="Simona Dinu" userId="6f24d7e6abc3a2c4" providerId="LiveId" clId="{3862B26E-6052-4153-81D4-8B49BED3432E}" dt="2026-03-14T18:34:53.024" v="12702" actId="2696"/>
        <pc:sldMkLst>
          <pc:docMk/>
          <pc:sldMk cId="2629304881" sldId="277"/>
        </pc:sldMkLst>
        <pc:spChg chg="add mod">
          <ac:chgData name="Simona Dinu" userId="6f24d7e6abc3a2c4" providerId="LiveId" clId="{3862B26E-6052-4153-81D4-8B49BED3432E}" dt="2026-03-14T08:39:55.384" v="10787" actId="20577"/>
          <ac:spMkLst>
            <pc:docMk/>
            <pc:sldMk cId="2629304881" sldId="277"/>
            <ac:spMk id="2" creationId="{639C638E-4652-283D-978F-36B4CB513E7F}"/>
          </ac:spMkLst>
        </pc:spChg>
      </pc:sldChg>
      <pc:sldChg chg="modSp new mod">
        <pc:chgData name="Simona Dinu" userId="6f24d7e6abc3a2c4" providerId="LiveId" clId="{3862B26E-6052-4153-81D4-8B49BED3432E}" dt="2026-03-14T18:42:05.448" v="12722" actId="20577"/>
        <pc:sldMkLst>
          <pc:docMk/>
          <pc:sldMk cId="526728824" sldId="278"/>
        </pc:sldMkLst>
        <pc:spChg chg="mod">
          <ac:chgData name="Simona Dinu" userId="6f24d7e6abc3a2c4" providerId="LiveId" clId="{3862B26E-6052-4153-81D4-8B49BED3432E}" dt="2026-03-13T20:07:30.979" v="9814" actId="255"/>
          <ac:spMkLst>
            <pc:docMk/>
            <pc:sldMk cId="526728824" sldId="278"/>
            <ac:spMk id="2" creationId="{F9FC19C1-711F-5954-1A21-32995B425D1B}"/>
          </ac:spMkLst>
        </pc:spChg>
        <pc:spChg chg="mod">
          <ac:chgData name="Simona Dinu" userId="6f24d7e6abc3a2c4" providerId="LiveId" clId="{3862B26E-6052-4153-81D4-8B49BED3432E}" dt="2026-03-14T18:42:05.448" v="12722" actId="20577"/>
          <ac:spMkLst>
            <pc:docMk/>
            <pc:sldMk cId="526728824" sldId="278"/>
            <ac:spMk id="3" creationId="{70BF9FAF-933A-105B-7F5E-B1430219C88E}"/>
          </ac:spMkLst>
        </pc:spChg>
      </pc:sldChg>
      <pc:sldChg chg="addSp modSp new mod setBg">
        <pc:chgData name="Simona Dinu" userId="6f24d7e6abc3a2c4" providerId="LiveId" clId="{3862B26E-6052-4153-81D4-8B49BED3432E}" dt="2026-03-14T16:08:45.839" v="12380" actId="207"/>
        <pc:sldMkLst>
          <pc:docMk/>
          <pc:sldMk cId="681126216" sldId="279"/>
        </pc:sldMkLst>
        <pc:spChg chg="mod">
          <ac:chgData name="Simona Dinu" userId="6f24d7e6abc3a2c4" providerId="LiveId" clId="{3862B26E-6052-4153-81D4-8B49BED3432E}" dt="2026-03-14T16:03:11.571" v="12355" actId="14100"/>
          <ac:spMkLst>
            <pc:docMk/>
            <pc:sldMk cId="681126216" sldId="279"/>
            <ac:spMk id="2" creationId="{62A8D892-3C2D-31FA-0A06-D8B708111A07}"/>
          </ac:spMkLst>
        </pc:spChg>
        <pc:spChg chg="mod">
          <ac:chgData name="Simona Dinu" userId="6f24d7e6abc3a2c4" providerId="LiveId" clId="{3862B26E-6052-4153-81D4-8B49BED3432E}" dt="2026-03-14T16:08:45.839" v="12380" actId="207"/>
          <ac:spMkLst>
            <pc:docMk/>
            <pc:sldMk cId="681126216" sldId="279"/>
            <ac:spMk id="3" creationId="{B2CD0E05-AEBF-64B0-B192-22388A5BDBE6}"/>
          </ac:spMkLst>
        </pc:spChg>
        <pc:spChg chg="add mod">
          <ac:chgData name="Simona Dinu" userId="6f24d7e6abc3a2c4" providerId="LiveId" clId="{3862B26E-6052-4153-81D4-8B49BED3432E}" dt="2026-03-14T16:04:09.608" v="12361" actId="14100"/>
          <ac:spMkLst>
            <pc:docMk/>
            <pc:sldMk cId="681126216" sldId="279"/>
            <ac:spMk id="5" creationId="{D15D0110-2646-930D-9CA1-74455204F8A7}"/>
          </ac:spMkLst>
        </pc:spChg>
        <pc:picChg chg="add mod">
          <ac:chgData name="Simona Dinu" userId="6f24d7e6abc3a2c4" providerId="LiveId" clId="{3862B26E-6052-4153-81D4-8B49BED3432E}" dt="2026-03-14T16:04:15.009" v="12362" actId="14100"/>
          <ac:picMkLst>
            <pc:docMk/>
            <pc:sldMk cId="681126216" sldId="279"/>
            <ac:picMk id="4" creationId="{6D5BE1D0-F64C-266B-CAD7-FF823E2940B2}"/>
          </ac:picMkLst>
        </pc:picChg>
      </pc:sldChg>
      <pc:sldChg chg="addSp delSp modSp new mod setBg">
        <pc:chgData name="Simona Dinu" userId="6f24d7e6abc3a2c4" providerId="LiveId" clId="{3862B26E-6052-4153-81D4-8B49BED3432E}" dt="2026-03-14T18:45:30.714" v="12726" actId="120"/>
        <pc:sldMkLst>
          <pc:docMk/>
          <pc:sldMk cId="1263171082" sldId="280"/>
        </pc:sldMkLst>
        <pc:spChg chg="mod">
          <ac:chgData name="Simona Dinu" userId="6f24d7e6abc3a2c4" providerId="LiveId" clId="{3862B26E-6052-4153-81D4-8B49BED3432E}" dt="2026-03-14T18:37:04.973" v="12717" actId="113"/>
          <ac:spMkLst>
            <pc:docMk/>
            <pc:sldMk cId="1263171082" sldId="280"/>
            <ac:spMk id="2" creationId="{478AB43A-7B8D-FC7F-FB1E-FCD6AC7BE52E}"/>
          </ac:spMkLst>
        </pc:spChg>
        <pc:spChg chg="mod">
          <ac:chgData name="Simona Dinu" userId="6f24d7e6abc3a2c4" providerId="LiveId" clId="{3862B26E-6052-4153-81D4-8B49BED3432E}" dt="2026-03-14T18:45:30.714" v="12726" actId="120"/>
          <ac:spMkLst>
            <pc:docMk/>
            <pc:sldMk cId="1263171082" sldId="280"/>
            <ac:spMk id="3" creationId="{8DFB67A2-F52F-C0B6-34D4-614C905558EF}"/>
          </ac:spMkLst>
        </pc:spChg>
        <pc:spChg chg="add mod">
          <ac:chgData name="Simona Dinu" userId="6f24d7e6abc3a2c4" providerId="LiveId" clId="{3862B26E-6052-4153-81D4-8B49BED3432E}" dt="2026-03-14T08:37:30.850" v="10773" actId="20577"/>
          <ac:spMkLst>
            <pc:docMk/>
            <pc:sldMk cId="1263171082" sldId="280"/>
            <ac:spMk id="6" creationId="{186ED822-EA86-EE1C-EE4C-7DB77904E607}"/>
          </ac:spMkLst>
        </pc:spChg>
        <pc:spChg chg="add del">
          <ac:chgData name="Simona Dinu" userId="6f24d7e6abc3a2c4" providerId="LiveId" clId="{3862B26E-6052-4153-81D4-8B49BED3432E}" dt="2026-03-14T08:33:05.822" v="10741" actId="26606"/>
          <ac:spMkLst>
            <pc:docMk/>
            <pc:sldMk cId="1263171082" sldId="280"/>
            <ac:spMk id="9" creationId="{3BCB5F6A-9EB0-40B0-9D13-3023E9A20508}"/>
          </ac:spMkLst>
        </pc:spChg>
        <pc:picChg chg="add mod">
          <ac:chgData name="Simona Dinu" userId="6f24d7e6abc3a2c4" providerId="LiveId" clId="{3862B26E-6052-4153-81D4-8B49BED3432E}" dt="2026-03-14T08:33:05.822" v="10741" actId="26606"/>
          <ac:picMkLst>
            <pc:docMk/>
            <pc:sldMk cId="1263171082" sldId="280"/>
            <ac:picMk id="4" creationId="{D27423A0-607F-F4B5-5C9C-48EB4AE04521}"/>
          </ac:picMkLst>
        </pc:picChg>
        <pc:picChg chg="add mod">
          <ac:chgData name="Simona Dinu" userId="6f24d7e6abc3a2c4" providerId="LiveId" clId="{3862B26E-6052-4153-81D4-8B49BED3432E}" dt="2026-03-14T08:35:26.769" v="10765" actId="26606"/>
          <ac:picMkLst>
            <pc:docMk/>
            <pc:sldMk cId="1263171082" sldId="280"/>
            <ac:picMk id="5" creationId="{2C87E058-C1B7-6DE2-D704-1D7E6A148D90}"/>
          </ac:picMkLst>
        </pc:picChg>
      </pc:sldChg>
      <pc:sldChg chg="addSp modSp new del mod">
        <pc:chgData name="Simona Dinu" userId="6f24d7e6abc3a2c4" providerId="LiveId" clId="{3862B26E-6052-4153-81D4-8B49BED3432E}" dt="2026-03-14T18:34:57.692" v="12703" actId="2696"/>
        <pc:sldMkLst>
          <pc:docMk/>
          <pc:sldMk cId="2023920195" sldId="281"/>
        </pc:sldMkLst>
        <pc:spChg chg="add mod">
          <ac:chgData name="Simona Dinu" userId="6f24d7e6abc3a2c4" providerId="LiveId" clId="{3862B26E-6052-4153-81D4-8B49BED3432E}" dt="2026-03-14T16:29:18.862" v="12433" actId="21"/>
          <ac:spMkLst>
            <pc:docMk/>
            <pc:sldMk cId="2023920195" sldId="281"/>
            <ac:spMk id="2" creationId="{4A385554-6851-38CB-EFA1-4F1237932BCB}"/>
          </ac:spMkLst>
        </pc:spChg>
      </pc:sldChg>
      <pc:sldChg chg="modSp new mod">
        <pc:chgData name="Simona Dinu" userId="6f24d7e6abc3a2c4" providerId="LiveId" clId="{3862B26E-6052-4153-81D4-8B49BED3432E}" dt="2026-03-14T18:42:36.323" v="12723" actId="113"/>
        <pc:sldMkLst>
          <pc:docMk/>
          <pc:sldMk cId="3824471801" sldId="282"/>
        </pc:sldMkLst>
        <pc:spChg chg="mod">
          <ac:chgData name="Simona Dinu" userId="6f24d7e6abc3a2c4" providerId="LiveId" clId="{3862B26E-6052-4153-81D4-8B49BED3432E}" dt="2026-03-14T18:42:36.323" v="12723" actId="113"/>
          <ac:spMkLst>
            <pc:docMk/>
            <pc:sldMk cId="3824471801" sldId="282"/>
            <ac:spMk id="2" creationId="{E1B1D5E6-07C9-E5F2-9B0F-B83DB1BC0587}"/>
          </ac:spMkLst>
        </pc:spChg>
        <pc:spChg chg="mod">
          <ac:chgData name="Simona Dinu" userId="6f24d7e6abc3a2c4" providerId="LiveId" clId="{3862B26E-6052-4153-81D4-8B49BED3432E}" dt="2026-03-14T16:09:18.712" v="12383" actId="207"/>
          <ac:spMkLst>
            <pc:docMk/>
            <pc:sldMk cId="3824471801" sldId="282"/>
            <ac:spMk id="3" creationId="{0916B6AD-EFEE-0029-A966-68B9C3085E32}"/>
          </ac:spMkLst>
        </pc:spChg>
      </pc:sldChg>
      <pc:sldChg chg="addSp delSp modSp new mod setBg">
        <pc:chgData name="Simona Dinu" userId="6f24d7e6abc3a2c4" providerId="LiveId" clId="{3862B26E-6052-4153-81D4-8B49BED3432E}" dt="2026-03-14T08:47:28.512" v="10874" actId="255"/>
        <pc:sldMkLst>
          <pc:docMk/>
          <pc:sldMk cId="2174981694" sldId="283"/>
        </pc:sldMkLst>
        <pc:spChg chg="mod">
          <ac:chgData name="Simona Dinu" userId="6f24d7e6abc3a2c4" providerId="LiveId" clId="{3862B26E-6052-4153-81D4-8B49BED3432E}" dt="2026-03-14T08:47:28.512" v="10874" actId="255"/>
          <ac:spMkLst>
            <pc:docMk/>
            <pc:sldMk cId="2174981694" sldId="283"/>
            <ac:spMk id="2" creationId="{90E8A0E7-A3FB-96B8-5CEB-86460BCB7509}"/>
          </ac:spMkLst>
        </pc:spChg>
        <pc:spChg chg="del mod">
          <ac:chgData name="Simona Dinu" userId="6f24d7e6abc3a2c4" providerId="LiveId" clId="{3862B26E-6052-4153-81D4-8B49BED3432E}" dt="2026-03-14T08:44:54.967" v="10864" actId="26606"/>
          <ac:spMkLst>
            <pc:docMk/>
            <pc:sldMk cId="2174981694" sldId="283"/>
            <ac:spMk id="3" creationId="{70A3602C-0BDC-DAAA-9B7C-923334ECF2DC}"/>
          </ac:spMkLst>
        </pc:spChg>
        <pc:spChg chg="add del">
          <ac:chgData name="Simona Dinu" userId="6f24d7e6abc3a2c4" providerId="LiveId" clId="{3862B26E-6052-4153-81D4-8B49BED3432E}" dt="2026-03-14T08:45:58.804" v="10869" actId="26606"/>
          <ac:spMkLst>
            <pc:docMk/>
            <pc:sldMk cId="2174981694" sldId="283"/>
            <ac:spMk id="22" creationId="{ADC5C86B-28CE-4597-97B7-4C09E20141C3}"/>
          </ac:spMkLst>
        </pc:spChg>
        <pc:grpChg chg="add del">
          <ac:chgData name="Simona Dinu" userId="6f24d7e6abc3a2c4" providerId="LiveId" clId="{3862B26E-6052-4153-81D4-8B49BED3432E}" dt="2026-03-14T08:45:58.804" v="10869" actId="26606"/>
          <ac:grpSpMkLst>
            <pc:docMk/>
            <pc:sldMk cId="2174981694" sldId="283"/>
            <ac:grpSpMk id="10" creationId="{E09B7E24-271E-4A3A-9D65-EE95ED9723D3}"/>
          </ac:grpSpMkLst>
        </pc:grpChg>
        <pc:grpChg chg="add del">
          <ac:chgData name="Simona Dinu" userId="6f24d7e6abc3a2c4" providerId="LiveId" clId="{3862B26E-6052-4153-81D4-8B49BED3432E}" dt="2026-03-14T08:45:58.804" v="10868" actId="26606"/>
          <ac:grpSpMkLst>
            <pc:docMk/>
            <pc:sldMk cId="2174981694" sldId="283"/>
            <ac:grpSpMk id="27" creationId="{E09B7E24-271E-4A3A-9D65-EE95ED9723D3}"/>
          </ac:grpSpMkLst>
        </pc:grpChg>
        <pc:grpChg chg="add">
          <ac:chgData name="Simona Dinu" userId="6f24d7e6abc3a2c4" providerId="LiveId" clId="{3862B26E-6052-4153-81D4-8B49BED3432E}" dt="2026-03-14T08:45:58.804" v="10869" actId="26606"/>
          <ac:grpSpMkLst>
            <pc:docMk/>
            <pc:sldMk cId="2174981694" sldId="283"/>
            <ac:grpSpMk id="39" creationId="{E09B7E24-271E-4A3A-9D65-EE95ED9723D3}"/>
          </ac:grpSpMkLst>
        </pc:grpChg>
        <pc:picChg chg="add mod">
          <ac:chgData name="Simona Dinu" userId="6f24d7e6abc3a2c4" providerId="LiveId" clId="{3862B26E-6052-4153-81D4-8B49BED3432E}" dt="2026-03-14T08:46:29.110" v="10871" actId="1076"/>
          <ac:picMkLst>
            <pc:docMk/>
            <pc:sldMk cId="2174981694" sldId="283"/>
            <ac:picMk id="7" creationId="{31F72E36-DB9A-BFA6-B743-52A3B68C50A1}"/>
          </ac:picMkLst>
        </pc:picChg>
      </pc:sldChg>
      <pc:sldChg chg="addSp delSp modSp new mod">
        <pc:chgData name="Simona Dinu" userId="6f24d7e6abc3a2c4" providerId="LiveId" clId="{3862B26E-6052-4153-81D4-8B49BED3432E}" dt="2026-03-14T18:20:47.932" v="12635" actId="1076"/>
        <pc:sldMkLst>
          <pc:docMk/>
          <pc:sldMk cId="172735929" sldId="284"/>
        </pc:sldMkLst>
        <pc:spChg chg="add del mod">
          <ac:chgData name="Simona Dinu" userId="6f24d7e6abc3a2c4" providerId="LiveId" clId="{3862B26E-6052-4153-81D4-8B49BED3432E}" dt="2026-03-14T16:47:52.551" v="12519"/>
          <ac:spMkLst>
            <pc:docMk/>
            <pc:sldMk cId="172735929" sldId="284"/>
            <ac:spMk id="2" creationId="{A40FC184-A6C2-D0B6-1106-BCE507854875}"/>
          </ac:spMkLst>
        </pc:spChg>
        <pc:spChg chg="add mod">
          <ac:chgData name="Simona Dinu" userId="6f24d7e6abc3a2c4" providerId="LiveId" clId="{3862B26E-6052-4153-81D4-8B49BED3432E}" dt="2026-03-14T18:20:47.932" v="12635" actId="1076"/>
          <ac:spMkLst>
            <pc:docMk/>
            <pc:sldMk cId="172735929" sldId="284"/>
            <ac:spMk id="3" creationId="{7C806E51-DA1E-C1E6-807E-7044775BA951}"/>
          </ac:spMkLst>
        </pc:spChg>
      </pc:sldChg>
      <pc:sldChg chg="new del">
        <pc:chgData name="Simona Dinu" userId="6f24d7e6abc3a2c4" providerId="LiveId" clId="{3862B26E-6052-4153-81D4-8B49BED3432E}" dt="2026-03-14T16:46:47.620" v="12511" actId="680"/>
        <pc:sldMkLst>
          <pc:docMk/>
          <pc:sldMk cId="3132696253" sldId="284"/>
        </pc:sldMkLst>
      </pc:sldChg>
      <pc:sldChg chg="new del">
        <pc:chgData name="Simona Dinu" userId="6f24d7e6abc3a2c4" providerId="LiveId" clId="{3862B26E-6052-4153-81D4-8B49BED3432E}" dt="2026-03-14T16:46:43.286" v="12509" actId="680"/>
        <pc:sldMkLst>
          <pc:docMk/>
          <pc:sldMk cId="3762405000" sldId="284"/>
        </pc:sldMkLst>
      </pc:sldChg>
      <pc:sldChg chg="addSp modSp new mod">
        <pc:chgData name="Simona Dinu" userId="6f24d7e6abc3a2c4" providerId="LiveId" clId="{3862B26E-6052-4153-81D4-8B49BED3432E}" dt="2026-03-14T18:30:01.469" v="12693" actId="14100"/>
        <pc:sldMkLst>
          <pc:docMk/>
          <pc:sldMk cId="2002091730" sldId="285"/>
        </pc:sldMkLst>
        <pc:spChg chg="add mod">
          <ac:chgData name="Simona Dinu" userId="6f24d7e6abc3a2c4" providerId="LiveId" clId="{3862B26E-6052-4153-81D4-8B49BED3432E}" dt="2026-03-14T18:30:01.469" v="12693" actId="14100"/>
          <ac:spMkLst>
            <pc:docMk/>
            <pc:sldMk cId="2002091730" sldId="285"/>
            <ac:spMk id="2" creationId="{911226E9-88ED-6ABD-84D6-C5892CF69304}"/>
          </ac:spMkLst>
        </pc:spChg>
      </pc:sldChg>
      <pc:sldChg chg="addSp modSp new mod">
        <pc:chgData name="Simona Dinu" userId="6f24d7e6abc3a2c4" providerId="LiveId" clId="{3862B26E-6052-4153-81D4-8B49BED3432E}" dt="2026-03-14T18:30:24.308" v="12696" actId="1035"/>
        <pc:sldMkLst>
          <pc:docMk/>
          <pc:sldMk cId="329556419" sldId="286"/>
        </pc:sldMkLst>
        <pc:spChg chg="add mod">
          <ac:chgData name="Simona Dinu" userId="6f24d7e6abc3a2c4" providerId="LiveId" clId="{3862B26E-6052-4153-81D4-8B49BED3432E}" dt="2026-03-14T18:30:24.308" v="12696" actId="1035"/>
          <ac:spMkLst>
            <pc:docMk/>
            <pc:sldMk cId="329556419" sldId="286"/>
            <ac:spMk id="2" creationId="{47E55BE7-8AEF-CE98-C8A2-C40077646EE9}"/>
          </ac:spMkLst>
        </pc:spChg>
      </pc:sldChg>
      <pc:sldChg chg="addSp modSp new mod">
        <pc:chgData name="Simona Dinu" userId="6f24d7e6abc3a2c4" providerId="LiveId" clId="{3862B26E-6052-4153-81D4-8B49BED3432E}" dt="2026-03-14T18:19:28.987" v="12628" actId="21"/>
        <pc:sldMkLst>
          <pc:docMk/>
          <pc:sldMk cId="1702956589" sldId="287"/>
        </pc:sldMkLst>
        <pc:spChg chg="add mod">
          <ac:chgData name="Simona Dinu" userId="6f24d7e6abc3a2c4" providerId="LiveId" clId="{3862B26E-6052-4153-81D4-8B49BED3432E}" dt="2026-03-14T18:19:28.987" v="12628" actId="21"/>
          <ac:spMkLst>
            <pc:docMk/>
            <pc:sldMk cId="1702956589" sldId="287"/>
            <ac:spMk id="2" creationId="{FEEF639C-2F6E-BA4D-7F3A-51FA359DCF59}"/>
          </ac:spMkLst>
        </pc:spChg>
      </pc:sldChg>
      <pc:sldChg chg="addSp modSp new mod">
        <pc:chgData name="Simona Dinu" userId="6f24d7e6abc3a2c4" providerId="LiveId" clId="{3862B26E-6052-4153-81D4-8B49BED3432E}" dt="2026-03-14T18:29:27.170" v="12692" actId="14100"/>
        <pc:sldMkLst>
          <pc:docMk/>
          <pc:sldMk cId="3391529031" sldId="288"/>
        </pc:sldMkLst>
        <pc:spChg chg="add mod">
          <ac:chgData name="Simona Dinu" userId="6f24d7e6abc3a2c4" providerId="LiveId" clId="{3862B26E-6052-4153-81D4-8B49BED3432E}" dt="2026-03-14T18:29:27.170" v="12692" actId="14100"/>
          <ac:spMkLst>
            <pc:docMk/>
            <pc:sldMk cId="3391529031" sldId="288"/>
            <ac:spMk id="2" creationId="{924A8454-ACE9-55DC-7F3A-D255C2E7F952}"/>
          </ac:spMkLst>
        </pc:spChg>
      </pc:sldChg>
      <pc:sldChg chg="addSp modSp new mod">
        <pc:chgData name="Simona Dinu" userId="6f24d7e6abc3a2c4" providerId="LiveId" clId="{3862B26E-6052-4153-81D4-8B49BED3432E}" dt="2026-03-14T18:29:05.075" v="12691" actId="20577"/>
        <pc:sldMkLst>
          <pc:docMk/>
          <pc:sldMk cId="503520015" sldId="289"/>
        </pc:sldMkLst>
        <pc:spChg chg="add mod">
          <ac:chgData name="Simona Dinu" userId="6f24d7e6abc3a2c4" providerId="LiveId" clId="{3862B26E-6052-4153-81D4-8B49BED3432E}" dt="2026-03-14T18:29:05.075" v="12691" actId="20577"/>
          <ac:spMkLst>
            <pc:docMk/>
            <pc:sldMk cId="503520015" sldId="289"/>
            <ac:spMk id="2" creationId="{441EF53D-3C92-F55B-20CC-0A134C0B1FF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624709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4123118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2301440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1404613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3/14/2026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1937843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3/14/2026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917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3/14/2026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787663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14205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890138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273938174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6755363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292974232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555635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17446548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056013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2320794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A38F49-B3E2-4BF0-BEC7-C30D34ABBB8D}" type="datetime1">
              <a:rPr lang="en-US" smtClean="0"/>
              <a:t>3/14/2026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70C12960-6E85-460F-B6E3-5B82CB31AF3D}" type="slidenum">
              <a:rPr lang="en-US" smtClean="0"/>
              <a:t>‹#›</a:t>
            </a:fld>
            <a:endParaRPr lang="en-US" dirty="0"/>
          </a:p>
        </p:txBody>
      </p:sp>
    </p:spTree>
    <p:extLst>
      <p:ext uri="{BB962C8B-B14F-4D97-AF65-F5344CB8AC3E}">
        <p14:creationId xmlns:p14="http://schemas.microsoft.com/office/powerpoint/2010/main" val="2966961388"/>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hpssknowledgehub.sph.cuny.edu/resourcehub/who-guide-for-integration-of-perinatal-mental-health-in-maternal-and-child-health-services/" TargetMode="External"/><Relationship Id="rId2" Type="http://schemas.openxmlformats.org/officeDocument/2006/relationships/hyperlink" Target="https://super9.com.mx/2022/05/08/secretaria-de-salud-conmemora-el-dia-nacional-de-la-salud-materna-y-perinatal" TargetMode="External"/><Relationship Id="rId1" Type="http://schemas.openxmlformats.org/officeDocument/2006/relationships/slideLayout" Target="../slideLayouts/slideLayout2.xml"/><Relationship Id="rId4" Type="http://schemas.openxmlformats.org/officeDocument/2006/relationships/hyperlink" Target="https://www.bdct.nhs.uk/prescribing-in-perinatal-mental-health-guidance-for-general-practitioners-gps-and-prescribers-in-primary-car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ritishjournalofmidwifery.com/content/professional/how-can-ways-of-working-with-others-be-developed-to-improve-perinatal-mental-health-care" TargetMode="External"/><Relationship Id="rId2" Type="http://schemas.openxmlformats.org/officeDocument/2006/relationships/hyperlink" Target="https://www.bhf.org.uk/for-professionals/healthcare-professionals/innovation-in-care/person-centred-care-and-the-house-of-care" TargetMode="External"/><Relationship Id="rId1" Type="http://schemas.openxmlformats.org/officeDocument/2006/relationships/slideLayout" Target="../slideLayouts/slideLayout2.xml"/><Relationship Id="rId4" Type="http://schemas.openxmlformats.org/officeDocument/2006/relationships/hyperlink" Target="https://ars.els-cdn.com/content/image/1-s2.0-S016503272501434X-ga1_lrg.jp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maternalmentalhealthalliance.org/about-maternal-mental-health/perinatal-mental-health-symptom-checker/" TargetMode="External"/><Relationship Id="rId2" Type="http://schemas.openxmlformats.org/officeDocument/2006/relationships/hyperlink" Target="https://www.kentmedwaymentalhealth.nhs.uk/information-and-advice/perinatal-mental-health-community-service-pmhcs/"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maternalmentalhealthalliance.org/about-maternal-mental-health/treatment-for-perinatal-mental-illness/" TargetMode="External"/><Relationship Id="rId2" Type="http://schemas.openxmlformats.org/officeDocument/2006/relationships/hyperlink" Target="https://maternalmentalhealthalliance.org/media/filer_public/9a/51/9a513115-1d26-408a-9c85-f3442cc3cb2b/mmha-specialist-perinatal-mental-health-services-uk-maps-2023.pdf" TargetMode="External"/><Relationship Id="rId1" Type="http://schemas.openxmlformats.org/officeDocument/2006/relationships/slideLayout" Target="../slideLayouts/slideLayout7.xml"/><Relationship Id="rId4" Type="http://schemas.openxmlformats.org/officeDocument/2006/relationships/hyperlink" Target="https://cks.nice.org.uk/topics/depression-antenatal-postnatal/diagnosis/assessmen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hs.uk/nhs-services/mental-health-services/find-care-for-your-mental-health-before-during-and-after-pregnancy/" TargetMode="External"/><Relationship Id="rId2" Type="http://schemas.openxmlformats.org/officeDocument/2006/relationships/hyperlink" Target="https://www.england.nhs.uk/wp-content/uploads/2019/11/10-Comprehensive-Model-Factsheet.pdf" TargetMode="External"/><Relationship Id="rId1" Type="http://schemas.openxmlformats.org/officeDocument/2006/relationships/slideLayout" Target="../slideLayouts/slideLayout7.xml"/><Relationship Id="rId4" Type="http://schemas.openxmlformats.org/officeDocument/2006/relationships/hyperlink" Target="https://www.england.nhs.uk/wp-content/uploads/2018/05/perinatal-mental-health-care-pathway.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performanceandimprovement.nhs.wales/functions/strategic-programme-for-mental-health/perinatal-mental-health/support-and-advice-leaflets/" TargetMode="External"/><Relationship Id="rId2" Type="http://schemas.openxmlformats.org/officeDocument/2006/relationships/hyperlink" Target="https://www.england.nhs.uk/always-events/co-production/" TargetMode="External"/><Relationship Id="rId1" Type="http://schemas.openxmlformats.org/officeDocument/2006/relationships/slideLayout" Target="../slideLayouts/slideLayout7.xml"/><Relationship Id="rId5" Type="http://schemas.openxmlformats.org/officeDocument/2006/relationships/hyperlink" Target="https://npwh.org/page/Perinatal-Mental-Health-Resources" TargetMode="External"/><Relationship Id="rId4" Type="http://schemas.openxmlformats.org/officeDocument/2006/relationships/hyperlink" Target="https://www.nice.org.uk/guidance/cg192/resources/antenatal-and-postnatal-mental-health-clinical-management-and-service-guidance-35109869806789"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erinatalcompetency.e-lfh.org.uk/" TargetMode="External"/><Relationship Id="rId2" Type="http://schemas.openxmlformats.org/officeDocument/2006/relationships/hyperlink" Target="https://safeguardingpartnership.swindon.gov.uk/download/downloads/id/1361/perinatal_mental_health_presentation.pdf" TargetMode="External"/><Relationship Id="rId1" Type="http://schemas.openxmlformats.org/officeDocument/2006/relationships/slideLayout" Target="../slideLayouts/slideLayout7.xml"/><Relationship Id="rId6" Type="http://schemas.openxmlformats.org/officeDocument/2006/relationships/hyperlink" Target="https://www.sign.ac.uk/media/2172/sign-169-perinatal.pdf" TargetMode="External"/><Relationship Id="rId5" Type="http://schemas.openxmlformats.org/officeDocument/2006/relationships/hyperlink" Target="https://www.scie.org.uk/co-production/what-how/" TargetMode="External"/><Relationship Id="rId4" Type="http://schemas.openxmlformats.org/officeDocument/2006/relationships/hyperlink" Target="https://rcm.org.uk/perinatal-mental-health/"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who.int/teams/mental-health-and-substance-use/promotion-prevention/maternal-mental-health" TargetMode="External"/><Relationship Id="rId2" Type="http://schemas.openxmlformats.org/officeDocument/2006/relationships/hyperlink" Target="https://www.wellbeingofwomen.org.uk/news/maternal-mental-health-its-a-sign-of-strength-to-ask-for-help/"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EA3B5-825D-2E55-CE5E-E89872E250FA}"/>
              </a:ext>
            </a:extLst>
          </p:cNvPr>
          <p:cNvSpPr>
            <a:spLocks noGrp="1"/>
          </p:cNvSpPr>
          <p:nvPr>
            <p:ph type="ctrTitle"/>
          </p:nvPr>
        </p:nvSpPr>
        <p:spPr>
          <a:xfrm>
            <a:off x="4791450" y="1678665"/>
            <a:ext cx="4482553" cy="2369131"/>
          </a:xfrm>
        </p:spPr>
        <p:txBody>
          <a:bodyPr>
            <a:normAutofit/>
          </a:bodyPr>
          <a:lstStyle/>
          <a:p>
            <a:endParaRPr lang="en-GB" dirty="0"/>
          </a:p>
        </p:txBody>
      </p:sp>
      <p:sp>
        <p:nvSpPr>
          <p:cNvPr id="3" name="Subtitle 2">
            <a:extLst>
              <a:ext uri="{FF2B5EF4-FFF2-40B4-BE49-F238E27FC236}">
                <a16:creationId xmlns:a16="http://schemas.microsoft.com/office/drawing/2014/main" id="{B859C18F-E55A-D5D9-F963-984E4FAD607C}"/>
              </a:ext>
            </a:extLst>
          </p:cNvPr>
          <p:cNvSpPr>
            <a:spLocks noGrp="1"/>
          </p:cNvSpPr>
          <p:nvPr>
            <p:ph type="subTitle" idx="1"/>
          </p:nvPr>
        </p:nvSpPr>
        <p:spPr>
          <a:xfrm>
            <a:off x="4788276" y="4050832"/>
            <a:ext cx="4485725" cy="1096899"/>
          </a:xfrm>
        </p:spPr>
        <p:txBody>
          <a:bodyPr>
            <a:normAutofit/>
          </a:bodyPr>
          <a:lstStyle/>
          <a:p>
            <a:endParaRPr lang="en-GB" dirty="0"/>
          </a:p>
        </p:txBody>
      </p:sp>
      <p:graphicFrame>
        <p:nvGraphicFramePr>
          <p:cNvPr id="5" name="Table 4">
            <a:extLst>
              <a:ext uri="{FF2B5EF4-FFF2-40B4-BE49-F238E27FC236}">
                <a16:creationId xmlns:a16="http://schemas.microsoft.com/office/drawing/2014/main" id="{81C35C07-7EF3-BC2C-8E8D-CC3A5005A568}"/>
              </a:ext>
            </a:extLst>
          </p:cNvPr>
          <p:cNvGraphicFramePr>
            <a:graphicFrameLocks noGrp="1"/>
          </p:cNvGraphicFramePr>
          <p:nvPr>
            <p:extLst>
              <p:ext uri="{D42A27DB-BD31-4B8C-83A1-F6EECF244321}">
                <p14:modId xmlns:p14="http://schemas.microsoft.com/office/powerpoint/2010/main" val="3078876837"/>
              </p:ext>
            </p:extLst>
          </p:nvPr>
        </p:nvGraphicFramePr>
        <p:xfrm>
          <a:off x="2084440" y="1219200"/>
          <a:ext cx="7266037" cy="3960135"/>
        </p:xfrm>
        <a:graphic>
          <a:graphicData uri="http://schemas.openxmlformats.org/drawingml/2006/table">
            <a:tbl>
              <a:tblPr firstRow="1" firstCol="1" bandRow="1">
                <a:tableStyleId>{5C22544A-7EE6-4342-B048-85BDC9FD1C3A}</a:tableStyleId>
              </a:tblPr>
              <a:tblGrid>
                <a:gridCol w="7266037">
                  <a:extLst>
                    <a:ext uri="{9D8B030D-6E8A-4147-A177-3AD203B41FA5}">
                      <a16:colId xmlns:a16="http://schemas.microsoft.com/office/drawing/2014/main" val="1031039199"/>
                    </a:ext>
                  </a:extLst>
                </a:gridCol>
              </a:tblGrid>
              <a:tr h="3960135">
                <a:tc>
                  <a:txBody>
                    <a:bodyPr/>
                    <a:lstStyle/>
                    <a:p>
                      <a:pPr algn="ctr">
                        <a:lnSpc>
                          <a:spcPct val="150000"/>
                        </a:lnSpc>
                        <a:spcAft>
                          <a:spcPts val="800"/>
                        </a:spcAft>
                        <a:buNone/>
                      </a:pPr>
                      <a:r>
                        <a:rPr lang="en-GB" sz="1800" kern="100" dirty="0">
                          <a:effectLst/>
                        </a:rPr>
                        <a:t>Component 2: PowerPoint Presentation</a:t>
                      </a:r>
                      <a:endParaRPr lang="en-GB" sz="1000" kern="100" dirty="0">
                        <a:effectLst/>
                      </a:endParaRPr>
                    </a:p>
                    <a:p>
                      <a:pPr algn="ctr">
                        <a:lnSpc>
                          <a:spcPct val="150000"/>
                        </a:lnSpc>
                        <a:spcAft>
                          <a:spcPts val="800"/>
                        </a:spcAft>
                        <a:buNone/>
                      </a:pPr>
                      <a:r>
                        <a:rPr lang="en-GB" sz="1800" kern="100" dirty="0">
                          <a:effectLst/>
                        </a:rPr>
                        <a:t>Perinatal Mental Health in the UK</a:t>
                      </a:r>
                      <a:endParaRPr lang="en-GB" sz="1000" kern="100" dirty="0">
                        <a:effectLst/>
                      </a:endParaRPr>
                    </a:p>
                    <a:p>
                      <a:pPr algn="ctr">
                        <a:lnSpc>
                          <a:spcPct val="150000"/>
                        </a:lnSpc>
                        <a:spcAft>
                          <a:spcPts val="800"/>
                        </a:spcAft>
                        <a:buNone/>
                      </a:pPr>
                      <a:r>
                        <a:rPr lang="en-GB" sz="1800" kern="100" dirty="0">
                          <a:effectLst/>
                        </a:rPr>
                        <a:t>Module name: Community Care and Management of Long-term Conditions</a:t>
                      </a:r>
                      <a:endParaRPr lang="en-GB" sz="1000" kern="100" dirty="0">
                        <a:effectLst/>
                      </a:endParaRPr>
                    </a:p>
                    <a:p>
                      <a:pPr algn="ctr">
                        <a:lnSpc>
                          <a:spcPct val="150000"/>
                        </a:lnSpc>
                        <a:spcAft>
                          <a:spcPts val="800"/>
                        </a:spcAft>
                        <a:buNone/>
                      </a:pPr>
                      <a:r>
                        <a:rPr lang="en-GB" sz="1800" kern="100" dirty="0">
                          <a:effectLst/>
                        </a:rPr>
                        <a:t>Module code: LCHS7003</a:t>
                      </a:r>
                      <a:endParaRPr lang="en-GB" sz="1000" kern="100" dirty="0">
                        <a:effectLst/>
                      </a:endParaRPr>
                    </a:p>
                    <a:p>
                      <a:pPr algn="ctr">
                        <a:lnSpc>
                          <a:spcPct val="150000"/>
                        </a:lnSpc>
                        <a:spcAft>
                          <a:spcPts val="800"/>
                        </a:spcAft>
                        <a:buNone/>
                      </a:pPr>
                      <a:r>
                        <a:rPr lang="en-GB" sz="1800" kern="100" dirty="0">
                          <a:effectLst/>
                        </a:rPr>
                        <a:t>Student Name: Simona Maria Dinu</a:t>
                      </a:r>
                      <a:endParaRPr lang="en-GB" sz="1000" kern="100" dirty="0">
                        <a:effectLst/>
                      </a:endParaRPr>
                    </a:p>
                    <a:p>
                      <a:pPr algn="ctr">
                        <a:lnSpc>
                          <a:spcPct val="150000"/>
                        </a:lnSpc>
                        <a:spcAft>
                          <a:spcPts val="800"/>
                        </a:spcAft>
                        <a:buNone/>
                      </a:pPr>
                      <a:r>
                        <a:rPr lang="en-GB" sz="1800" kern="100" dirty="0">
                          <a:effectLst/>
                        </a:rPr>
                        <a:t>Student ID: 2229007</a:t>
                      </a:r>
                      <a:endParaRPr lang="en-GB" sz="1000" kern="100" dirty="0">
                        <a:effectLst/>
                      </a:endParaRPr>
                    </a:p>
                    <a:p>
                      <a:pPr algn="ctr">
                        <a:lnSpc>
                          <a:spcPct val="150000"/>
                        </a:lnSpc>
                        <a:buNone/>
                      </a:pPr>
                      <a:r>
                        <a:rPr lang="en-US" sz="1800" kern="100" dirty="0">
                          <a:effectLst/>
                        </a:rPr>
                        <a:t>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84144" marR="67198" marT="0" marB="0"/>
                </a:tc>
                <a:extLst>
                  <a:ext uri="{0D108BD9-81ED-4DB2-BD59-A6C34878D82A}">
                    <a16:rowId xmlns:a16="http://schemas.microsoft.com/office/drawing/2014/main" val="4260860849"/>
                  </a:ext>
                </a:extLst>
              </a:tr>
            </a:tbl>
          </a:graphicData>
        </a:graphic>
      </p:graphicFrame>
    </p:spTree>
    <p:extLst>
      <p:ext uri="{BB962C8B-B14F-4D97-AF65-F5344CB8AC3E}">
        <p14:creationId xmlns:p14="http://schemas.microsoft.com/office/powerpoint/2010/main" val="1811082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8D265-EE59-2D01-C1AB-BF4295D7DA1E}"/>
              </a:ext>
            </a:extLst>
          </p:cNvPr>
          <p:cNvSpPr>
            <a:spLocks noGrp="1"/>
          </p:cNvSpPr>
          <p:nvPr>
            <p:ph type="title"/>
          </p:nvPr>
        </p:nvSpPr>
        <p:spPr>
          <a:xfrm>
            <a:off x="1643743" y="5747657"/>
            <a:ext cx="7478486" cy="599066"/>
          </a:xfrm>
        </p:spPr>
        <p:txBody>
          <a:bodyPr>
            <a:normAutofit fontScale="90000"/>
          </a:bodyPr>
          <a:lstStyle/>
          <a:p>
            <a:pPr algn="ctr"/>
            <a:r>
              <a:rPr lang="en-US" sz="2000" b="1" dirty="0">
                <a:latin typeface="Arial" panose="020B0604020202020204" pitchFamily="34" charset="0"/>
                <a:cs typeface="Arial" panose="020B0604020202020204" pitchFamily="34" charset="0"/>
              </a:rPr>
              <a:t>Figure 1. Perinatal Mental Health (Royal College Of Midwives, 2024) </a:t>
            </a: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F31488-C9F1-62C1-7CF4-AE59B074BCEB}"/>
              </a:ext>
            </a:extLst>
          </p:cNvPr>
          <p:cNvSpPr txBox="1"/>
          <p:nvPr/>
        </p:nvSpPr>
        <p:spPr>
          <a:xfrm>
            <a:off x="1643743" y="245807"/>
            <a:ext cx="7478485" cy="461665"/>
          </a:xfrm>
          <a:prstGeom prst="rect">
            <a:avLst/>
          </a:prstGeom>
          <a:noFill/>
        </p:spPr>
        <p:txBody>
          <a:bodyPr wrap="square" rtlCol="0">
            <a:spAutoFit/>
          </a:bodyPr>
          <a:lstStyle/>
          <a:p>
            <a:pPr algn="ctr"/>
            <a:r>
              <a:rPr kumimoji="0" lang="en-US" sz="2400" b="1"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Perinatal Mental Health: A Guide for Midwifes </a:t>
            </a:r>
            <a:endParaRPr lang="en-GB" sz="2400" b="1" dirty="0"/>
          </a:p>
        </p:txBody>
      </p:sp>
      <p:pic>
        <p:nvPicPr>
          <p:cNvPr id="7" name="Content Placeholder 6">
            <a:extLst>
              <a:ext uri="{FF2B5EF4-FFF2-40B4-BE49-F238E27FC236}">
                <a16:creationId xmlns:a16="http://schemas.microsoft.com/office/drawing/2014/main" id="{A0C3DDCD-B50D-06E9-4521-D71683D36A11}"/>
              </a:ext>
            </a:extLst>
          </p:cNvPr>
          <p:cNvPicPr>
            <a:picLocks noGrp="1" noChangeAspect="1"/>
          </p:cNvPicPr>
          <p:nvPr>
            <p:ph idx="1"/>
          </p:nvPr>
        </p:nvPicPr>
        <p:blipFill>
          <a:blip r:embed="rId2">
            <a:alphaModFix/>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1643743" y="1028474"/>
            <a:ext cx="7478485" cy="4599440"/>
          </a:xfrm>
          <a:prstGeom prst="rect">
            <a:avLst/>
          </a:prstGeom>
        </p:spPr>
      </p:pic>
    </p:spTree>
    <p:extLst>
      <p:ext uri="{BB962C8B-B14F-4D97-AF65-F5344CB8AC3E}">
        <p14:creationId xmlns:p14="http://schemas.microsoft.com/office/powerpoint/2010/main" val="1875944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015B8-D0AA-D2EF-AAB8-B75561AECE9C}"/>
              </a:ext>
            </a:extLst>
          </p:cNvPr>
          <p:cNvSpPr>
            <a:spLocks noGrp="1"/>
          </p:cNvSpPr>
          <p:nvPr>
            <p:ph type="title"/>
          </p:nvPr>
        </p:nvSpPr>
        <p:spPr>
          <a:xfrm>
            <a:off x="261257" y="540774"/>
            <a:ext cx="5398647" cy="540984"/>
          </a:xfrm>
        </p:spPr>
        <p:txBody>
          <a:bodyPr>
            <a:normAutofit/>
          </a:bodyPr>
          <a:lstStyle/>
          <a:p>
            <a:pPr algn="ctr"/>
            <a:r>
              <a:rPr lang="en-GB" sz="2400" b="1" dirty="0">
                <a:latin typeface="Arial" panose="020B0604020202020204" pitchFamily="34" charset="0"/>
                <a:cs typeface="Arial" panose="020B0604020202020204" pitchFamily="34" charset="0"/>
              </a:rPr>
              <a:t>Introduction</a:t>
            </a:r>
          </a:p>
        </p:txBody>
      </p:sp>
      <p:sp>
        <p:nvSpPr>
          <p:cNvPr id="8" name="Content Placeholder 7">
            <a:extLst>
              <a:ext uri="{FF2B5EF4-FFF2-40B4-BE49-F238E27FC236}">
                <a16:creationId xmlns:a16="http://schemas.microsoft.com/office/drawing/2014/main" id="{99B1B3E6-ED53-F10A-C29E-A09F9A062131}"/>
              </a:ext>
            </a:extLst>
          </p:cNvPr>
          <p:cNvSpPr>
            <a:spLocks noGrp="1"/>
          </p:cNvSpPr>
          <p:nvPr>
            <p:ph idx="1"/>
          </p:nvPr>
        </p:nvSpPr>
        <p:spPr>
          <a:xfrm>
            <a:off x="261257" y="1284515"/>
            <a:ext cx="5235653" cy="5323114"/>
          </a:xfrm>
        </p:spPr>
        <p:txBody>
          <a:bodyPr>
            <a:normAutofit/>
          </a:bodyPr>
          <a:lstStyle/>
          <a:p>
            <a:pPr>
              <a:lnSpc>
                <a:spcPct val="150000"/>
              </a:lnSpc>
            </a:pPr>
            <a:r>
              <a:rPr lang="en-US" dirty="0">
                <a:solidFill>
                  <a:schemeClr val="tx1"/>
                </a:solidFill>
                <a:latin typeface="Arial" panose="020B0604020202020204" pitchFamily="34" charset="0"/>
                <a:cs typeface="Arial" panose="020B0604020202020204" pitchFamily="34" charset="0"/>
              </a:rPr>
              <a:t>Perinatal mental health refers to mental health along the pregnancy and the first year after birth and includes emotional well-being a series of conditions such as depression, anxiety, PTSD and a more unusual condition such as post-partum psychosis. (NICE, 2014).</a:t>
            </a:r>
            <a:r>
              <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p>
          <a:p>
            <a:pPr marL="0" indent="0">
              <a:lnSpc>
                <a:spcPct val="150000"/>
              </a:lnSpc>
              <a:buNone/>
            </a:pPr>
            <a:endPar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buClr>
                <a:srgbClr val="F496CB">
                  <a:lumMod val="75000"/>
                </a:srgbClr>
              </a:buClr>
              <a:defRPr/>
            </a:pPr>
            <a:r>
              <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PMH are common and treatable, early support can prevent long-terms problems. (Well-being of Women, 2024).</a:t>
            </a:r>
          </a:p>
          <a:p>
            <a:pPr marL="342900" marR="0" lvl="0" indent="-342900" algn="l" defTabSz="457200" rtl="0" eaLnBrk="1" fontAlgn="auto" latinLnBrk="0" hangingPunct="1">
              <a:lnSpc>
                <a:spcPct val="100000"/>
              </a:lnSpc>
              <a:spcBef>
                <a:spcPts val="1000"/>
              </a:spcBef>
              <a:spcAft>
                <a:spcPts val="0"/>
              </a:spcAft>
              <a:buClr>
                <a:srgbClr val="F496CB">
                  <a:lumMod val="75000"/>
                </a:srgbClr>
              </a:buClr>
              <a:buSzPct val="80000"/>
              <a:buFont typeface="Wingdings 3" charset="2"/>
              <a:buChar char=""/>
              <a:tabLst/>
              <a:defRPr/>
            </a:pPr>
            <a:endPar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indent="0">
              <a:lnSpc>
                <a:spcPct val="150000"/>
              </a:lnSpc>
              <a:buNone/>
            </a:pPr>
            <a:endParaRPr lang="en-US"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US" dirty="0">
              <a:latin typeface="Arial" panose="020B0604020202020204" pitchFamily="34" charset="0"/>
              <a:cs typeface="Arial" panose="020B0604020202020204" pitchFamily="34" charset="0"/>
            </a:endParaRPr>
          </a:p>
          <a:p>
            <a:endParaRPr lang="en-US" dirty="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5" name="TextBox 4">
            <a:extLst>
              <a:ext uri="{FF2B5EF4-FFF2-40B4-BE49-F238E27FC236}">
                <a16:creationId xmlns:a16="http://schemas.microsoft.com/office/drawing/2014/main" id="{F0967BB8-023D-9C48-C7BD-B2A8E466E331}"/>
              </a:ext>
            </a:extLst>
          </p:cNvPr>
          <p:cNvSpPr txBox="1"/>
          <p:nvPr/>
        </p:nvSpPr>
        <p:spPr>
          <a:xfrm>
            <a:off x="5765852" y="5856514"/>
            <a:ext cx="5169973" cy="670120"/>
          </a:xfrm>
          <a:prstGeom prst="rect">
            <a:avLst/>
          </a:prstGeom>
          <a:noFill/>
        </p:spPr>
        <p:txBody>
          <a:bodyPr wrap="square" rtlCol="0">
            <a:spAutoFit/>
          </a:bodyPr>
          <a:lstStyle/>
          <a:p>
            <a:pPr algn="ctr">
              <a:lnSpc>
                <a:spcPct val="107000"/>
              </a:lnSpc>
              <a:spcAft>
                <a:spcPts val="800"/>
              </a:spcAft>
              <a:buNone/>
            </a:pPr>
            <a:r>
              <a:rPr lang="en-US" b="1" dirty="0">
                <a:latin typeface="Arial" panose="020B0604020202020204" pitchFamily="34" charset="0"/>
                <a:cs typeface="Arial" panose="020B0604020202020204" pitchFamily="34" charset="0"/>
              </a:rPr>
              <a:t>Figure 2. National Day of Maternal and Perinatal Health (AdminSuper9,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BCD4CB3E-611D-CE96-C6FB-ED909090A764}"/>
              </a:ext>
            </a:extLst>
          </p:cNvPr>
          <p:cNvPicPr>
            <a:picLocks noChangeAspect="1"/>
          </p:cNvPicPr>
          <p:nvPr/>
        </p:nvPicPr>
        <p:blipFill>
          <a:blip r:embed="rId2">
            <a:alphaModFix/>
          </a:blip>
          <a:stretch>
            <a:fillRect/>
          </a:stretch>
        </p:blipFill>
        <p:spPr>
          <a:xfrm>
            <a:off x="5537179" y="442242"/>
            <a:ext cx="5398646" cy="5211515"/>
          </a:xfrm>
          <a:prstGeom prst="rect">
            <a:avLst/>
          </a:prstGeom>
        </p:spPr>
      </p:pic>
    </p:spTree>
    <p:extLst>
      <p:ext uri="{BB962C8B-B14F-4D97-AF65-F5344CB8AC3E}">
        <p14:creationId xmlns:p14="http://schemas.microsoft.com/office/powerpoint/2010/main" val="178890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974D67-8E18-CDD5-FE40-AB1E1D9064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FF1A78-5E64-D017-BCA8-13BC158B914C}"/>
              </a:ext>
            </a:extLst>
          </p:cNvPr>
          <p:cNvSpPr>
            <a:spLocks noGrp="1"/>
          </p:cNvSpPr>
          <p:nvPr>
            <p:ph type="title"/>
          </p:nvPr>
        </p:nvSpPr>
        <p:spPr>
          <a:xfrm>
            <a:off x="2244877" y="250371"/>
            <a:ext cx="3851123" cy="424544"/>
          </a:xfrm>
        </p:spPr>
        <p:txBody>
          <a:bodyPr>
            <a:noAutofit/>
          </a:bodyPr>
          <a:lstStyle/>
          <a:p>
            <a:pPr algn="ctr"/>
            <a:r>
              <a:rPr lang="en-GB" sz="2400" b="1" dirty="0">
                <a:latin typeface="Arial" panose="020B0604020202020204" pitchFamily="34" charset="0"/>
                <a:cs typeface="Arial" panose="020B0604020202020204" pitchFamily="34" charset="0"/>
              </a:rPr>
              <a:t>Symptoms of PMH</a:t>
            </a:r>
          </a:p>
        </p:txBody>
      </p:sp>
      <p:sp>
        <p:nvSpPr>
          <p:cNvPr id="8" name="Content Placeholder 7">
            <a:extLst>
              <a:ext uri="{FF2B5EF4-FFF2-40B4-BE49-F238E27FC236}">
                <a16:creationId xmlns:a16="http://schemas.microsoft.com/office/drawing/2014/main" id="{954FF837-9B1D-0762-864E-3CBE7DF76F88}"/>
              </a:ext>
            </a:extLst>
          </p:cNvPr>
          <p:cNvSpPr>
            <a:spLocks noGrp="1"/>
          </p:cNvSpPr>
          <p:nvPr>
            <p:ph idx="1"/>
          </p:nvPr>
        </p:nvSpPr>
        <p:spPr>
          <a:xfrm>
            <a:off x="400578" y="1019856"/>
            <a:ext cx="7012191" cy="5748806"/>
          </a:xfrm>
        </p:spPr>
        <p:txBody>
          <a:bodyPr>
            <a:noAutofit/>
          </a:bodyPr>
          <a:lstStyle/>
          <a:p>
            <a:pPr>
              <a:lnSpc>
                <a:spcPct val="150000"/>
              </a:lnSpc>
            </a:pPr>
            <a:r>
              <a:rPr lang="en-US" dirty="0">
                <a:solidFill>
                  <a:schemeClr val="tx1"/>
                </a:solidFill>
                <a:latin typeface="Arial" panose="020B0604020202020204" pitchFamily="34" charset="0"/>
                <a:cs typeface="Arial" panose="020B0604020202020204" pitchFamily="34" charset="0"/>
              </a:rPr>
              <a:t>Sudden emotional or mood swings</a:t>
            </a:r>
          </a:p>
          <a:p>
            <a:pPr>
              <a:lnSpc>
                <a:spcPct val="150000"/>
              </a:lnSpc>
            </a:pPr>
            <a:r>
              <a:rPr lang="en-US" dirty="0">
                <a:solidFill>
                  <a:schemeClr val="tx1"/>
                </a:solidFill>
                <a:latin typeface="Arial" panose="020B0604020202020204" pitchFamily="34" charset="0"/>
                <a:cs typeface="Arial" panose="020B0604020202020204" pitchFamily="34" charset="0"/>
              </a:rPr>
              <a:t>Struggling to sleep or relax</a:t>
            </a:r>
          </a:p>
          <a:p>
            <a:pPr>
              <a:lnSpc>
                <a:spcPct val="150000"/>
              </a:lnSpc>
            </a:pPr>
            <a:r>
              <a:rPr lang="en-US" dirty="0">
                <a:solidFill>
                  <a:schemeClr val="tx1"/>
                </a:solidFill>
                <a:latin typeface="Arial" panose="020B0604020202020204" pitchFamily="34" charset="0"/>
                <a:cs typeface="Arial" panose="020B0604020202020204" pitchFamily="34" charset="0"/>
              </a:rPr>
              <a:t>Thinking obsessively about food or you body appearance</a:t>
            </a:r>
          </a:p>
          <a:p>
            <a:pPr>
              <a:lnSpc>
                <a:spcPct val="150000"/>
              </a:lnSpc>
            </a:pPr>
            <a:r>
              <a:rPr lang="en-US" dirty="0">
                <a:solidFill>
                  <a:schemeClr val="tx1"/>
                </a:solidFill>
                <a:latin typeface="Arial" panose="020B0604020202020204" pitchFamily="34" charset="0"/>
                <a:cs typeface="Arial" panose="020B0604020202020204" pitchFamily="34" charset="0"/>
              </a:rPr>
              <a:t> Feeling overwhelmed by guilt, shame, or hopelessness</a:t>
            </a:r>
          </a:p>
          <a:p>
            <a:pPr>
              <a:lnSpc>
                <a:spcPct val="150000"/>
              </a:lnSpc>
            </a:pPr>
            <a:r>
              <a:rPr lang="en-US" dirty="0">
                <a:solidFill>
                  <a:schemeClr val="tx1"/>
                </a:solidFill>
                <a:latin typeface="Arial" panose="020B0604020202020204" pitchFamily="34" charset="0"/>
                <a:cs typeface="Arial" panose="020B0604020202020204" pitchFamily="34" charset="0"/>
              </a:rPr>
              <a:t>Feeling that you are not doing enough or your baby is better without you</a:t>
            </a:r>
          </a:p>
          <a:p>
            <a:pPr>
              <a:lnSpc>
                <a:spcPct val="150000"/>
              </a:lnSpc>
            </a:pPr>
            <a:r>
              <a:rPr lang="en-US" dirty="0">
                <a:solidFill>
                  <a:schemeClr val="tx1"/>
                </a:solidFill>
                <a:latin typeface="Arial" panose="020B0604020202020204" pitchFamily="34" charset="0"/>
                <a:cs typeface="Arial" panose="020B0604020202020204" pitchFamily="34" charset="0"/>
              </a:rPr>
              <a:t>Finding difficult to bond with you child or feeling disconnected of him</a:t>
            </a:r>
          </a:p>
          <a:p>
            <a:pPr>
              <a:lnSpc>
                <a:spcPct val="150000"/>
              </a:lnSpc>
            </a:pPr>
            <a:r>
              <a:rPr lang="en-US" dirty="0">
                <a:solidFill>
                  <a:schemeClr val="tx1"/>
                </a:solidFill>
                <a:latin typeface="Arial" panose="020B0604020202020204" pitchFamily="34" charset="0"/>
                <a:cs typeface="Arial" panose="020B0604020202020204" pitchFamily="34" charset="0"/>
              </a:rPr>
              <a:t>Seeing, hearing or believing things that no one else does</a:t>
            </a:r>
          </a:p>
          <a:p>
            <a:pPr>
              <a:lnSpc>
                <a:spcPct val="150000"/>
              </a:lnSpc>
            </a:pPr>
            <a:r>
              <a:rPr lang="en-US" dirty="0">
                <a:solidFill>
                  <a:schemeClr val="tx1"/>
                </a:solidFill>
                <a:latin typeface="Arial" panose="020B0604020202020204" pitchFamily="34" charset="0"/>
                <a:cs typeface="Arial" panose="020B0604020202020204" pitchFamily="34" charset="0"/>
              </a:rPr>
              <a:t>Having harming thoughts about the baby or yourself or having suicidal thoughts. (Maternalmentalhealthalliance.org, 2023).</a:t>
            </a:r>
          </a:p>
        </p:txBody>
      </p:sp>
      <p:cxnSp>
        <p:nvCxnSpPr>
          <p:cNvPr id="11" name="Straight Connector 10">
            <a:extLst>
              <a:ext uri="{FF2B5EF4-FFF2-40B4-BE49-F238E27FC236}">
                <a16:creationId xmlns:a16="http://schemas.microsoft.com/office/drawing/2014/main" id="{3AC5EEED-6EC6-E436-72C0-765805D83F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ED7BB0B-B099-5021-E364-B064EB17EB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48FF5240-B2C8-B037-745B-2C4577795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25">
            <a:extLst>
              <a:ext uri="{FF2B5EF4-FFF2-40B4-BE49-F238E27FC236}">
                <a16:creationId xmlns:a16="http://schemas.microsoft.com/office/drawing/2014/main" id="{46791D4F-433E-1149-72C0-CDEF1B00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Isosceles Triangle 24">
            <a:extLst>
              <a:ext uri="{FF2B5EF4-FFF2-40B4-BE49-F238E27FC236}">
                <a16:creationId xmlns:a16="http://schemas.microsoft.com/office/drawing/2014/main" id="{98B0D8AE-CA05-DAB5-94E8-CAB617FB8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Rectangle 27">
            <a:extLst>
              <a:ext uri="{FF2B5EF4-FFF2-40B4-BE49-F238E27FC236}">
                <a16:creationId xmlns:a16="http://schemas.microsoft.com/office/drawing/2014/main" id="{8530A183-0720-CE32-BB83-33F4ACDE61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Rectangle 28">
            <a:extLst>
              <a:ext uri="{FF2B5EF4-FFF2-40B4-BE49-F238E27FC236}">
                <a16:creationId xmlns:a16="http://schemas.microsoft.com/office/drawing/2014/main" id="{E0BC2D85-152A-0771-F73C-9FA5FA9CA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9">
            <a:extLst>
              <a:ext uri="{FF2B5EF4-FFF2-40B4-BE49-F238E27FC236}">
                <a16:creationId xmlns:a16="http://schemas.microsoft.com/office/drawing/2014/main" id="{37ECBFFD-79EC-EA2A-B964-42E47A76D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9">
            <a:extLst>
              <a:ext uri="{FF2B5EF4-FFF2-40B4-BE49-F238E27FC236}">
                <a16:creationId xmlns:a16="http://schemas.microsoft.com/office/drawing/2014/main" id="{FE796E40-D112-4AAC-686F-A07DBBEED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5" name="TextBox 4">
            <a:extLst>
              <a:ext uri="{FF2B5EF4-FFF2-40B4-BE49-F238E27FC236}">
                <a16:creationId xmlns:a16="http://schemas.microsoft.com/office/drawing/2014/main" id="{D8F1E1C1-A013-F959-7770-3E30564890E1}"/>
              </a:ext>
            </a:extLst>
          </p:cNvPr>
          <p:cNvSpPr txBox="1"/>
          <p:nvPr/>
        </p:nvSpPr>
        <p:spPr>
          <a:xfrm>
            <a:off x="7189915" y="5520040"/>
            <a:ext cx="4763558" cy="966483"/>
          </a:xfrm>
          <a:prstGeom prst="rect">
            <a:avLst/>
          </a:prstGeom>
          <a:noFill/>
        </p:spPr>
        <p:txBody>
          <a:bodyPr wrap="square" rtlCol="0">
            <a:spAutoFit/>
          </a:bodyPr>
          <a:lstStyle/>
          <a:p>
            <a:pPr algn="ctr">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Figure 3. </a:t>
            </a:r>
            <a:r>
              <a:rPr lang="en-US" sz="1800" b="1" kern="100" dirty="0">
                <a:effectLst/>
                <a:latin typeface="Arial" panose="020B0604020202020204" pitchFamily="34" charset="0"/>
                <a:ea typeface="Calibri" panose="020F0502020204030204" pitchFamily="34" charset="0"/>
                <a:cs typeface="Times New Roman" panose="02020603050405020304" pitchFamily="18" charset="0"/>
              </a:rPr>
              <a:t>Perinatal mental health symptom checker (Maternalmentalhealthalliance.org,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BF219176-60F3-EBF0-5539-BC5E362735EB}"/>
              </a:ext>
            </a:extLst>
          </p:cNvPr>
          <p:cNvPicPr>
            <a:picLocks noChangeAspect="1"/>
          </p:cNvPicPr>
          <p:nvPr/>
        </p:nvPicPr>
        <p:blipFill>
          <a:blip r:embed="rId2"/>
          <a:stretch>
            <a:fillRect/>
          </a:stretch>
        </p:blipFill>
        <p:spPr>
          <a:xfrm>
            <a:off x="5632527" y="690752"/>
            <a:ext cx="7630509" cy="4820821"/>
          </a:xfrm>
          <a:prstGeom prst="rect">
            <a:avLst/>
          </a:prstGeom>
        </p:spPr>
      </p:pic>
    </p:spTree>
    <p:extLst>
      <p:ext uri="{BB962C8B-B14F-4D97-AF65-F5344CB8AC3E}">
        <p14:creationId xmlns:p14="http://schemas.microsoft.com/office/powerpoint/2010/main" val="4282108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2DFBB4-07DF-82D1-D0DE-6B3E767F7A4A}"/>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BF8440B-D4B6-889A-CDAB-4603E47E8439}"/>
              </a:ext>
            </a:extLst>
          </p:cNvPr>
          <p:cNvPicPr>
            <a:picLocks noChangeAspect="1"/>
          </p:cNvPicPr>
          <p:nvPr/>
        </p:nvPicPr>
        <p:blipFill>
          <a:blip r:embed="rId2">
            <a:extLst>
              <a:ext uri="{28A0092B-C50C-407E-A947-70E740481C1C}">
                <a14:useLocalDpi xmlns:a14="http://schemas.microsoft.com/office/drawing/2010/main" val="0"/>
              </a:ext>
            </a:extLst>
          </a:blip>
          <a:srcRect l="24886" r="21399"/>
          <a:stretch>
            <a:fillRect/>
          </a:stretch>
        </p:blipFill>
        <p:spPr bwMode="auto">
          <a:xfrm>
            <a:off x="7271656" y="-1"/>
            <a:ext cx="492034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95F4667A-BFDD-C491-F0F6-7BE395F91252}"/>
              </a:ext>
            </a:extLst>
          </p:cNvPr>
          <p:cNvSpPr>
            <a:spLocks noGrp="1"/>
          </p:cNvSpPr>
          <p:nvPr>
            <p:ph type="title"/>
          </p:nvPr>
        </p:nvSpPr>
        <p:spPr>
          <a:xfrm>
            <a:off x="2244877" y="136635"/>
            <a:ext cx="5669413" cy="424544"/>
          </a:xfrm>
        </p:spPr>
        <p:txBody>
          <a:bodyPr>
            <a:noAutofit/>
          </a:bodyPr>
          <a:lstStyle/>
          <a:p>
            <a:pPr algn="ctr"/>
            <a:r>
              <a:rPr lang="en-GB" sz="2400" b="1" dirty="0">
                <a:latin typeface="Arial" panose="020B0604020202020204" pitchFamily="34" charset="0"/>
                <a:cs typeface="Arial" panose="020B0604020202020204" pitchFamily="34" charset="0"/>
              </a:rPr>
              <a:t>Causes and Prevalence of PMH</a:t>
            </a:r>
          </a:p>
        </p:txBody>
      </p:sp>
      <p:sp>
        <p:nvSpPr>
          <p:cNvPr id="8" name="Content Placeholder 7">
            <a:extLst>
              <a:ext uri="{FF2B5EF4-FFF2-40B4-BE49-F238E27FC236}">
                <a16:creationId xmlns:a16="http://schemas.microsoft.com/office/drawing/2014/main" id="{6D673576-0B72-8DB1-40BF-F2DE190C7F29}"/>
              </a:ext>
            </a:extLst>
          </p:cNvPr>
          <p:cNvSpPr>
            <a:spLocks noGrp="1"/>
          </p:cNvSpPr>
          <p:nvPr>
            <p:ph idx="1"/>
          </p:nvPr>
        </p:nvSpPr>
        <p:spPr>
          <a:xfrm>
            <a:off x="297769" y="683172"/>
            <a:ext cx="7532913" cy="6302830"/>
          </a:xfrm>
        </p:spPr>
        <p:txBody>
          <a:bodyPr>
            <a:normAutofit/>
          </a:bodyPr>
          <a:lstStyle/>
          <a:p>
            <a:pPr>
              <a:lnSpc>
                <a:spcPct val="150000"/>
              </a:lnSpc>
            </a:pPr>
            <a:r>
              <a:rPr lang="en-US" dirty="0">
                <a:solidFill>
                  <a:schemeClr val="tx1"/>
                </a:solidFill>
                <a:latin typeface="Arial" panose="020B0604020202020204" pitchFamily="34" charset="0"/>
                <a:cs typeface="Arial" panose="020B0604020202020204" pitchFamily="34" charset="0"/>
              </a:rPr>
              <a:t>Hormonal and emotional changes</a:t>
            </a:r>
          </a:p>
          <a:p>
            <a:pPr>
              <a:lnSpc>
                <a:spcPct val="150000"/>
              </a:lnSpc>
            </a:pPr>
            <a:r>
              <a:rPr lang="en-US" dirty="0">
                <a:solidFill>
                  <a:schemeClr val="tx1"/>
                </a:solidFill>
                <a:latin typeface="Arial" panose="020B0604020202020204" pitchFamily="34" charset="0"/>
                <a:cs typeface="Arial" panose="020B0604020202020204" pitchFamily="34" charset="0"/>
              </a:rPr>
              <a:t>Physical changes,</a:t>
            </a:r>
          </a:p>
          <a:p>
            <a:pPr>
              <a:lnSpc>
                <a:spcPct val="150000"/>
              </a:lnSpc>
            </a:pPr>
            <a:r>
              <a:rPr lang="en-US" dirty="0">
                <a:solidFill>
                  <a:schemeClr val="tx1"/>
                </a:solidFill>
                <a:latin typeface="Arial" panose="020B0604020202020204" pitchFamily="34" charset="0"/>
                <a:cs typeface="Arial" panose="020B0604020202020204" pitchFamily="34" charset="0"/>
              </a:rPr>
              <a:t>Sleep disruptions and fatigue,</a:t>
            </a:r>
          </a:p>
          <a:p>
            <a:pPr>
              <a:lnSpc>
                <a:spcPct val="150000"/>
              </a:lnSpc>
            </a:pPr>
            <a:r>
              <a:rPr lang="en-US" dirty="0">
                <a:solidFill>
                  <a:schemeClr val="tx1"/>
                </a:solidFill>
                <a:latin typeface="Arial" panose="020B0604020202020204" pitchFamily="34" charset="0"/>
                <a:cs typeface="Arial" panose="020B0604020202020204" pitchFamily="34" charset="0"/>
              </a:rPr>
              <a:t>Relationship changes</a:t>
            </a:r>
          </a:p>
          <a:p>
            <a:pPr>
              <a:lnSpc>
                <a:spcPct val="150000"/>
              </a:lnSpc>
            </a:pPr>
            <a:r>
              <a:rPr lang="en-US" dirty="0">
                <a:solidFill>
                  <a:schemeClr val="tx1"/>
                </a:solidFill>
                <a:latin typeface="Arial" panose="020B0604020202020204" pitchFamily="34" charset="0"/>
                <a:cs typeface="Arial" panose="020B0604020202020204" pitchFamily="34" charset="0"/>
              </a:rPr>
              <a:t> Financial pressure. </a:t>
            </a:r>
          </a:p>
          <a:p>
            <a:pPr>
              <a:lnSpc>
                <a:spcPct val="150000"/>
              </a:lnSpc>
            </a:pPr>
            <a:r>
              <a:rPr lang="en-US" dirty="0">
                <a:solidFill>
                  <a:schemeClr val="tx1"/>
                </a:solidFill>
                <a:latin typeface="Arial" panose="020B0604020202020204" pitchFamily="34" charset="0"/>
                <a:cs typeface="Arial" panose="020B0604020202020204" pitchFamily="34" charset="0"/>
              </a:rPr>
              <a:t>Social expectation. (NHS England, 2018). </a:t>
            </a:r>
          </a:p>
          <a:p>
            <a:pPr marL="0" indent="0">
              <a:lnSpc>
                <a:spcPct val="150000"/>
              </a:lnSpc>
              <a:buNone/>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kumimoji="0" lang="en-GB" b="1"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Prevalence</a:t>
            </a:r>
            <a:r>
              <a:rPr kumimoji="0" lang="en-GB" sz="2400" b="1"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About 1 in 5 women worldwide and in the UK, experience difficulties in Perinatal period.  While Globally only 10% of the women get professional help, in the UK. (Howard et al., 2020; Maternal Mental Health Alliance, 2023).</a:t>
            </a:r>
          </a:p>
          <a:p>
            <a:pPr>
              <a:lnSpc>
                <a:spcPct val="150000"/>
              </a:lnSpc>
            </a:pPr>
            <a:endParaRPr lang="en-US" dirty="0">
              <a:latin typeface="Arial" panose="020B0604020202020204" pitchFamily="34" charset="0"/>
              <a:cs typeface="Arial" panose="020B0604020202020204" pitchFamily="34" charset="0"/>
            </a:endParaRPr>
          </a:p>
          <a:p>
            <a:endParaRPr lang="en-US" dirty="0"/>
          </a:p>
        </p:txBody>
      </p:sp>
      <p:cxnSp>
        <p:nvCxnSpPr>
          <p:cNvPr id="11" name="Straight Connector 10">
            <a:extLst>
              <a:ext uri="{FF2B5EF4-FFF2-40B4-BE49-F238E27FC236}">
                <a16:creationId xmlns:a16="http://schemas.microsoft.com/office/drawing/2014/main" id="{486A900B-CAFC-C0A6-3A99-E11D0F2519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56C649C-213C-E421-8529-1048BA511B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15DDBB03-C15B-9B77-58FB-2DA9B15D2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25">
            <a:extLst>
              <a:ext uri="{FF2B5EF4-FFF2-40B4-BE49-F238E27FC236}">
                <a16:creationId xmlns:a16="http://schemas.microsoft.com/office/drawing/2014/main" id="{100B861A-A422-CDCA-E2E8-A89C310D4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Isosceles Triangle 24">
            <a:extLst>
              <a:ext uri="{FF2B5EF4-FFF2-40B4-BE49-F238E27FC236}">
                <a16:creationId xmlns:a16="http://schemas.microsoft.com/office/drawing/2014/main" id="{A0CD4656-DF14-7AC5-4416-E6B710C75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Rectangle 27">
            <a:extLst>
              <a:ext uri="{FF2B5EF4-FFF2-40B4-BE49-F238E27FC236}">
                <a16:creationId xmlns:a16="http://schemas.microsoft.com/office/drawing/2014/main" id="{202515FE-343B-E08D-3358-2705655FA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Rectangle 28">
            <a:extLst>
              <a:ext uri="{FF2B5EF4-FFF2-40B4-BE49-F238E27FC236}">
                <a16:creationId xmlns:a16="http://schemas.microsoft.com/office/drawing/2014/main" id="{51F57089-3BBC-791B-AB32-1081A2822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9">
            <a:extLst>
              <a:ext uri="{FF2B5EF4-FFF2-40B4-BE49-F238E27FC236}">
                <a16:creationId xmlns:a16="http://schemas.microsoft.com/office/drawing/2014/main" id="{9D7F6B80-AD59-583F-AE24-62E009FDE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9">
            <a:extLst>
              <a:ext uri="{FF2B5EF4-FFF2-40B4-BE49-F238E27FC236}">
                <a16:creationId xmlns:a16="http://schemas.microsoft.com/office/drawing/2014/main" id="{1A2D76D0-01E5-4C6D-EEB5-35BDD2B43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5" name="TextBox 4">
            <a:extLst>
              <a:ext uri="{FF2B5EF4-FFF2-40B4-BE49-F238E27FC236}">
                <a16:creationId xmlns:a16="http://schemas.microsoft.com/office/drawing/2014/main" id="{ED8391CA-EEA0-27C5-5A80-E96A27CE7042}"/>
              </a:ext>
            </a:extLst>
          </p:cNvPr>
          <p:cNvSpPr txBox="1"/>
          <p:nvPr/>
        </p:nvSpPr>
        <p:spPr>
          <a:xfrm>
            <a:off x="7830682" y="5856514"/>
            <a:ext cx="4358142" cy="670120"/>
          </a:xfrm>
          <a:prstGeom prst="rect">
            <a:avLst/>
          </a:prstGeom>
          <a:noFill/>
        </p:spPr>
        <p:txBody>
          <a:bodyPr wrap="square" rtlCol="0">
            <a:spAutoFit/>
          </a:bodyPr>
          <a:lstStyle/>
          <a:p>
            <a:pPr algn="ctr">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Figure 4. Perinatal Mental Health Resources (Npwh.org.,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692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DE456-E936-C7E5-AFE2-0B6DFFCC1BC3}"/>
              </a:ext>
            </a:extLst>
          </p:cNvPr>
          <p:cNvSpPr>
            <a:spLocks noGrp="1"/>
          </p:cNvSpPr>
          <p:nvPr>
            <p:ph type="title"/>
          </p:nvPr>
        </p:nvSpPr>
        <p:spPr>
          <a:xfrm>
            <a:off x="294290" y="272591"/>
            <a:ext cx="7083972" cy="472965"/>
          </a:xfrm>
        </p:spPr>
        <p:txBody>
          <a:bodyPr>
            <a:normAutofit/>
          </a:bodyPr>
          <a:lstStyle/>
          <a:p>
            <a:pPr algn="ctr"/>
            <a:r>
              <a:rPr lang="en-GB" sz="2400" b="1" dirty="0">
                <a:latin typeface="Arial" panose="020B0604020202020204" pitchFamily="34" charset="0"/>
                <a:cs typeface="Arial" panose="020B0604020202020204" pitchFamily="34" charset="0"/>
              </a:rPr>
              <a:t>Economic and Social Burden of PMH</a:t>
            </a:r>
          </a:p>
        </p:txBody>
      </p:sp>
      <p:sp>
        <p:nvSpPr>
          <p:cNvPr id="3" name="Content Placeholder 2">
            <a:extLst>
              <a:ext uri="{FF2B5EF4-FFF2-40B4-BE49-F238E27FC236}">
                <a16:creationId xmlns:a16="http://schemas.microsoft.com/office/drawing/2014/main" id="{640DB9C0-8EB5-8F49-C0B6-BFD5F2C712A6}"/>
              </a:ext>
            </a:extLst>
          </p:cNvPr>
          <p:cNvSpPr>
            <a:spLocks noGrp="1"/>
          </p:cNvSpPr>
          <p:nvPr>
            <p:ph idx="1"/>
          </p:nvPr>
        </p:nvSpPr>
        <p:spPr>
          <a:xfrm>
            <a:off x="294289" y="966952"/>
            <a:ext cx="7252139" cy="5628289"/>
          </a:xfrm>
        </p:spPr>
        <p:txBody>
          <a:bodyPr/>
          <a:lstStyle/>
          <a:p>
            <a:r>
              <a:rPr lang="en-GB" dirty="0">
                <a:solidFill>
                  <a:schemeClr val="tx1"/>
                </a:solidFill>
                <a:latin typeface="Arial" panose="020B0604020202020204" pitchFamily="34" charset="0"/>
                <a:cs typeface="Arial" panose="020B0604020202020204" pitchFamily="34" charset="0"/>
              </a:rPr>
              <a:t>The total Economic and Social burden of Perinatal Mental Health in the UK is estimated 8.1 billon pounds per year, representing the costs attributed to the unsolved cases of depression, anxiety and PMH psychosis. </a:t>
            </a:r>
            <a:r>
              <a:rPr lang="en-US" dirty="0">
                <a:solidFill>
                  <a:schemeClr val="tx1"/>
                </a:solidFill>
                <a:latin typeface="Arial" panose="020B0604020202020204" pitchFamily="34" charset="0"/>
                <a:cs typeface="Arial" panose="020B0604020202020204" pitchFamily="34" charset="0"/>
              </a:rPr>
              <a:t>Total Societal Cost: £8.1 billion per annual birth cohort. (NHS, 2018).</a:t>
            </a:r>
          </a:p>
          <a:p>
            <a:r>
              <a:rPr lang="en-US" dirty="0">
                <a:solidFill>
                  <a:schemeClr val="tx1"/>
                </a:solidFill>
                <a:latin typeface="Arial" panose="020B0604020202020204" pitchFamily="34" charset="0"/>
                <a:cs typeface="Arial" panose="020B0604020202020204" pitchFamily="34" charset="0"/>
              </a:rPr>
              <a:t>Long-term Impact on Children: Approximately 72% of the total cost 5.8 billion pounds. Cost to Public Sector: For NHS and social services 1.2 billion pounds annually.</a:t>
            </a:r>
          </a:p>
          <a:p>
            <a:r>
              <a:rPr lang="en-US" dirty="0">
                <a:solidFill>
                  <a:schemeClr val="tx1"/>
                </a:solidFill>
                <a:latin typeface="Arial" panose="020B0604020202020204" pitchFamily="34" charset="0"/>
                <a:cs typeface="Arial" panose="020B0604020202020204" pitchFamily="34" charset="0"/>
              </a:rPr>
              <a:t>Perinatal Depression: Estimated at 74,000 pounds per case (£23,000 to the mother, £51,000 relating to the child).</a:t>
            </a:r>
          </a:p>
          <a:p>
            <a:r>
              <a:rPr lang="en-US" dirty="0">
                <a:solidFill>
                  <a:schemeClr val="tx1"/>
                </a:solidFill>
                <a:latin typeface="Arial" panose="020B0604020202020204" pitchFamily="34" charset="0"/>
                <a:cs typeface="Arial" panose="020B0604020202020204" pitchFamily="34" charset="0"/>
              </a:rPr>
              <a:t>Perinatal Psychosis: Estimated at 53,000 pounds per woman for short- and long-term consequences.</a:t>
            </a:r>
          </a:p>
          <a:p>
            <a:r>
              <a:rPr lang="en-US" dirty="0">
                <a:solidFill>
                  <a:schemeClr val="tx1"/>
                </a:solidFill>
                <a:latin typeface="Arial" panose="020B0604020202020204" pitchFamily="34" charset="0"/>
                <a:cs typeface="Arial" panose="020B0604020202020204" pitchFamily="34" charset="0"/>
              </a:rPr>
              <a:t>Perinatal Anxiety: Women with anxiety use healthcare services more frequently, which mean healthcare costs around 1,174 pounds. (Kalpa </a:t>
            </a:r>
            <a:r>
              <a:rPr lang="en-US" dirty="0" err="1">
                <a:solidFill>
                  <a:schemeClr val="tx1"/>
                </a:solidFill>
                <a:latin typeface="Arial" panose="020B0604020202020204" pitchFamily="34" charset="0"/>
                <a:cs typeface="Arial" panose="020B0604020202020204" pitchFamily="34" charset="0"/>
              </a:rPr>
              <a:t>Pisavadia</a:t>
            </a:r>
            <a:r>
              <a:rPr lang="en-US" dirty="0">
                <a:solidFill>
                  <a:schemeClr val="tx1"/>
                </a:solidFill>
                <a:latin typeface="Arial" panose="020B0604020202020204" pitchFamily="34" charset="0"/>
                <a:cs typeface="Arial" panose="020B0604020202020204" pitchFamily="34" charset="0"/>
              </a:rPr>
              <a:t> et al., 2025).</a:t>
            </a:r>
            <a:endParaRPr lang="en-GB"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DA8A185-4C62-FBF7-D02A-4361CC126FBD}"/>
              </a:ext>
            </a:extLst>
          </p:cNvPr>
          <p:cNvSpPr txBox="1"/>
          <p:nvPr/>
        </p:nvSpPr>
        <p:spPr>
          <a:xfrm>
            <a:off x="7761515" y="4850149"/>
            <a:ext cx="3755572" cy="923330"/>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Figure 5. Economic and social costs of mental health problems (Perinatal Mental Health, n.d.)</a:t>
            </a:r>
            <a:endParaRPr lang="en-GB"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2BA444C-82CC-5B58-0A89-C0D88F3CD53C}"/>
              </a:ext>
            </a:extLst>
          </p:cNvPr>
          <p:cNvPicPr>
            <a:picLocks noChangeAspect="1"/>
          </p:cNvPicPr>
          <p:nvPr/>
        </p:nvPicPr>
        <p:blipFill>
          <a:blip r:embed="rId2"/>
          <a:stretch>
            <a:fillRect/>
          </a:stretch>
        </p:blipFill>
        <p:spPr>
          <a:xfrm>
            <a:off x="7761515" y="966952"/>
            <a:ext cx="3755572" cy="3883197"/>
          </a:xfrm>
          <a:prstGeom prst="rect">
            <a:avLst/>
          </a:prstGeom>
        </p:spPr>
      </p:pic>
    </p:spTree>
    <p:extLst>
      <p:ext uri="{BB962C8B-B14F-4D97-AF65-F5344CB8AC3E}">
        <p14:creationId xmlns:p14="http://schemas.microsoft.com/office/powerpoint/2010/main" val="2691770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F7158-3856-01D1-53F2-39E7F083A689}"/>
              </a:ext>
            </a:extLst>
          </p:cNvPr>
          <p:cNvSpPr>
            <a:spLocks noGrp="1"/>
          </p:cNvSpPr>
          <p:nvPr>
            <p:ph type="title"/>
          </p:nvPr>
        </p:nvSpPr>
        <p:spPr>
          <a:xfrm>
            <a:off x="126124" y="273270"/>
            <a:ext cx="6779173" cy="464150"/>
          </a:xfrm>
        </p:spPr>
        <p:txBody>
          <a:bodyPr>
            <a:normAutofit/>
          </a:bodyPr>
          <a:lstStyle/>
          <a:p>
            <a:pPr algn="ctr"/>
            <a:r>
              <a:rPr lang="en-GB" sz="2400" b="1" dirty="0">
                <a:latin typeface="Arial" panose="020B0604020202020204" pitchFamily="34" charset="0"/>
                <a:cs typeface="Arial" panose="020B0604020202020204" pitchFamily="34" charset="0"/>
              </a:rPr>
              <a:t>Diagnosis and Initial Assessment</a:t>
            </a:r>
          </a:p>
        </p:txBody>
      </p:sp>
      <p:sp>
        <p:nvSpPr>
          <p:cNvPr id="3" name="Content Placeholder 2">
            <a:extLst>
              <a:ext uri="{FF2B5EF4-FFF2-40B4-BE49-F238E27FC236}">
                <a16:creationId xmlns:a16="http://schemas.microsoft.com/office/drawing/2014/main" id="{AA18B4FD-6B3B-AFFF-319C-F1C8A11B0141}"/>
              </a:ext>
            </a:extLst>
          </p:cNvPr>
          <p:cNvSpPr>
            <a:spLocks noGrp="1"/>
          </p:cNvSpPr>
          <p:nvPr>
            <p:ph idx="1"/>
          </p:nvPr>
        </p:nvSpPr>
        <p:spPr>
          <a:xfrm>
            <a:off x="220717" y="872359"/>
            <a:ext cx="6684580" cy="5791200"/>
          </a:xfrm>
        </p:spPr>
        <p:txBody>
          <a:bodyPr/>
          <a:lstStyle/>
          <a:p>
            <a:r>
              <a:rPr lang="en-GB" b="1" dirty="0">
                <a:solidFill>
                  <a:schemeClr val="tx1"/>
                </a:solidFill>
                <a:latin typeface="Arial" panose="020B0604020202020204" pitchFamily="34" charset="0"/>
                <a:cs typeface="Arial" panose="020B0604020202020204" pitchFamily="34" charset="0"/>
              </a:rPr>
              <a:t>Diagnosis </a:t>
            </a:r>
            <a:r>
              <a:rPr lang="en-GB" dirty="0">
                <a:solidFill>
                  <a:schemeClr val="tx1"/>
                </a:solidFill>
                <a:latin typeface="Arial" panose="020B0604020202020204" pitchFamily="34" charset="0"/>
                <a:cs typeface="Arial" panose="020B0604020202020204" pitchFamily="34" charset="0"/>
              </a:rPr>
              <a:t>is crucial and a key factor for choosing future interventions. (Naik et al., 2025).</a:t>
            </a:r>
          </a:p>
          <a:p>
            <a:r>
              <a:rPr lang="en-GB" dirty="0">
                <a:solidFill>
                  <a:schemeClr val="tx1"/>
                </a:solidFill>
                <a:latin typeface="Arial" panose="020B0604020202020204" pitchFamily="34" charset="0"/>
                <a:cs typeface="Arial" panose="020B0604020202020204" pitchFamily="34" charset="0"/>
              </a:rPr>
              <a:t>Among the diagnosis you could find: PMH, perinatal anxiety, bipolar affective disorder, postpartum psychosis. </a:t>
            </a:r>
            <a:r>
              <a:rPr lang="en-US" dirty="0">
                <a:solidFill>
                  <a:schemeClr val="tx1"/>
                </a:solidFill>
                <a:latin typeface="Arial" panose="020B0604020202020204" pitchFamily="34" charset="0"/>
                <a:cs typeface="Arial" panose="020B0604020202020204" pitchFamily="34" charset="0"/>
              </a:rPr>
              <a:t>(Bradford District Care NHS Foundation Trust, 2025).</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Initial Assessment </a:t>
            </a:r>
            <a:r>
              <a:rPr lang="en-GB" dirty="0">
                <a:solidFill>
                  <a:schemeClr val="tx1"/>
                </a:solidFill>
                <a:latin typeface="Arial" panose="020B0604020202020204" pitchFamily="34" charset="0"/>
                <a:cs typeface="Arial" panose="020B0604020202020204" pitchFamily="34" charset="0"/>
              </a:rPr>
              <a:t>is a well planed prosses including primary care and secondary care specialist. (NHS, 2018).</a:t>
            </a:r>
          </a:p>
          <a:p>
            <a:r>
              <a:rPr lang="en-GB" dirty="0">
                <a:solidFill>
                  <a:schemeClr val="tx1"/>
                </a:solidFill>
                <a:latin typeface="Arial" panose="020B0604020202020204" pitchFamily="34" charset="0"/>
                <a:cs typeface="Arial" panose="020B0604020202020204" pitchFamily="34" charset="0"/>
              </a:rPr>
              <a:t>Initial identification screening contain: </a:t>
            </a:r>
          </a:p>
          <a:p>
            <a:pPr marL="0" indent="0">
              <a:buNone/>
            </a:pPr>
            <a:r>
              <a:rPr lang="en-GB" dirty="0">
                <a:solidFill>
                  <a:schemeClr val="tx1"/>
                </a:solidFill>
                <a:latin typeface="Arial" panose="020B0604020202020204" pitchFamily="34" charset="0"/>
                <a:cs typeface="Arial" panose="020B0604020202020204" pitchFamily="34" charset="0"/>
              </a:rPr>
              <a:t>      - “Whooley Questions” ( for depression)</a:t>
            </a:r>
          </a:p>
          <a:p>
            <a:pPr marL="0" indent="0">
              <a:buNone/>
            </a:pPr>
            <a:r>
              <a:rPr lang="en-GB" dirty="0">
                <a:solidFill>
                  <a:schemeClr val="tx1"/>
                </a:solidFill>
                <a:latin typeface="Arial" panose="020B0604020202020204" pitchFamily="34" charset="0"/>
                <a:cs typeface="Arial" panose="020B0604020202020204" pitchFamily="34" charset="0"/>
              </a:rPr>
              <a:t>      - “GAD Questions” (anxiety disorders)</a:t>
            </a:r>
          </a:p>
          <a:p>
            <a:pPr marL="0" indent="0">
              <a:buNone/>
            </a:pPr>
            <a:r>
              <a:rPr lang="en-GB" dirty="0">
                <a:solidFill>
                  <a:schemeClr val="tx1"/>
                </a:solidFill>
                <a:latin typeface="Arial" panose="020B0604020202020204" pitchFamily="34" charset="0"/>
                <a:cs typeface="Arial" panose="020B0604020202020204" pitchFamily="34" charset="0"/>
              </a:rPr>
              <a:t>      - “Edinburgh Postnatal Depression Scale” (EPDS). </a:t>
            </a:r>
            <a:r>
              <a:rPr lang="en-US" dirty="0">
                <a:solidFill>
                  <a:schemeClr val="tx1"/>
                </a:solidFill>
                <a:latin typeface="Arial" panose="020B0604020202020204" pitchFamily="34" charset="0"/>
                <a:cs typeface="Arial" panose="020B0604020202020204" pitchFamily="34" charset="0"/>
              </a:rPr>
              <a:t>(National Institute for Health and Care Excellence, 2023).</a:t>
            </a:r>
          </a:p>
          <a:p>
            <a:r>
              <a:rPr lang="en-US" b="1" dirty="0">
                <a:latin typeface="Arial" panose="020B0604020202020204" pitchFamily="34" charset="0"/>
                <a:cs typeface="Arial" panose="020B0604020202020204" pitchFamily="34" charset="0"/>
              </a:rPr>
              <a:t>Comprehensive Initial Assessment </a:t>
            </a:r>
            <a:r>
              <a:rPr lang="en-US" dirty="0">
                <a:solidFill>
                  <a:schemeClr val="tx1"/>
                </a:solidFill>
                <a:latin typeface="Arial" panose="020B0604020202020204" pitchFamily="34" charset="0"/>
                <a:cs typeface="Arial" panose="020B0604020202020204" pitchFamily="34" charset="0"/>
              </a:rPr>
              <a:t>– asking about mental health history, family history, risk assessment, social and environmental factors, physical wellbeing. (Nice, 2023).</a:t>
            </a:r>
            <a:endParaRPr lang="en-GB"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C3D9920-749F-0AB6-651A-A24918EE8D66}"/>
              </a:ext>
            </a:extLst>
          </p:cNvPr>
          <p:cNvPicPr>
            <a:picLocks noChangeAspect="1"/>
          </p:cNvPicPr>
          <p:nvPr/>
        </p:nvPicPr>
        <p:blipFill>
          <a:blip r:embed="rId2"/>
          <a:stretch>
            <a:fillRect/>
          </a:stretch>
        </p:blipFill>
        <p:spPr>
          <a:xfrm>
            <a:off x="7043056" y="872359"/>
            <a:ext cx="4928227" cy="5010551"/>
          </a:xfrm>
          <a:prstGeom prst="rect">
            <a:avLst/>
          </a:prstGeom>
        </p:spPr>
      </p:pic>
      <p:sp>
        <p:nvSpPr>
          <p:cNvPr id="6" name="TextBox 5">
            <a:extLst>
              <a:ext uri="{FF2B5EF4-FFF2-40B4-BE49-F238E27FC236}">
                <a16:creationId xmlns:a16="http://schemas.microsoft.com/office/drawing/2014/main" id="{70503B51-C747-E3EB-B903-5A8FE8FB1AC5}"/>
              </a:ext>
            </a:extLst>
          </p:cNvPr>
          <p:cNvSpPr txBox="1"/>
          <p:nvPr/>
        </p:nvSpPr>
        <p:spPr>
          <a:xfrm>
            <a:off x="7625885" y="6017228"/>
            <a:ext cx="3967753" cy="646331"/>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Figure 6. EPDS Network Structure </a:t>
            </a:r>
          </a:p>
          <a:p>
            <a:pPr algn="ctr"/>
            <a:r>
              <a:rPr lang="en-GB" b="1" dirty="0">
                <a:latin typeface="Arial" panose="020B0604020202020204" pitchFamily="34" charset="0"/>
                <a:cs typeface="Arial" panose="020B0604020202020204" pitchFamily="34" charset="0"/>
              </a:rPr>
              <a:t>(Els-cdn.com, 2026)</a:t>
            </a:r>
          </a:p>
        </p:txBody>
      </p:sp>
    </p:spTree>
    <p:extLst>
      <p:ext uri="{BB962C8B-B14F-4D97-AF65-F5344CB8AC3E}">
        <p14:creationId xmlns:p14="http://schemas.microsoft.com/office/powerpoint/2010/main" val="19155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EAA9-B95D-B449-A52E-3BBA2A159CB2}"/>
              </a:ext>
            </a:extLst>
          </p:cNvPr>
          <p:cNvSpPr>
            <a:spLocks noGrp="1"/>
          </p:cNvSpPr>
          <p:nvPr>
            <p:ph type="title"/>
          </p:nvPr>
        </p:nvSpPr>
        <p:spPr>
          <a:xfrm>
            <a:off x="1397876" y="156238"/>
            <a:ext cx="6842234" cy="547955"/>
          </a:xfrm>
        </p:spPr>
        <p:txBody>
          <a:bodyPr>
            <a:normAutofit/>
          </a:bodyPr>
          <a:lstStyle/>
          <a:p>
            <a:pPr algn="ctr"/>
            <a:r>
              <a:rPr lang="en-GB" sz="2400" b="1" dirty="0">
                <a:latin typeface="Arial" panose="020B0604020202020204" pitchFamily="34" charset="0"/>
                <a:cs typeface="Arial" panose="020B0604020202020204" pitchFamily="34" charset="0"/>
              </a:rPr>
              <a:t>Management of Perinatal Mental Health</a:t>
            </a:r>
          </a:p>
        </p:txBody>
      </p:sp>
      <p:pic>
        <p:nvPicPr>
          <p:cNvPr id="6" name="Content Placeholder 5">
            <a:extLst>
              <a:ext uri="{FF2B5EF4-FFF2-40B4-BE49-F238E27FC236}">
                <a16:creationId xmlns:a16="http://schemas.microsoft.com/office/drawing/2014/main" id="{70D30E9E-A233-CF5A-6915-7573FEB51929}"/>
              </a:ext>
            </a:extLst>
          </p:cNvPr>
          <p:cNvPicPr>
            <a:picLocks noGrp="1" noChangeAspect="1"/>
          </p:cNvPicPr>
          <p:nvPr>
            <p:ph idx="1"/>
          </p:nvPr>
        </p:nvPicPr>
        <p:blipFill>
          <a:blip r:embed="rId2"/>
          <a:stretch>
            <a:fillRect/>
          </a:stretch>
        </p:blipFill>
        <p:spPr>
          <a:xfrm>
            <a:off x="1397876" y="3053950"/>
            <a:ext cx="7126014" cy="2868629"/>
          </a:xfrm>
          <a:prstGeom prst="rect">
            <a:avLst/>
          </a:prstGeom>
        </p:spPr>
      </p:pic>
      <p:sp>
        <p:nvSpPr>
          <p:cNvPr id="4" name="TextBox 3">
            <a:extLst>
              <a:ext uri="{FF2B5EF4-FFF2-40B4-BE49-F238E27FC236}">
                <a16:creationId xmlns:a16="http://schemas.microsoft.com/office/drawing/2014/main" id="{C9F51613-E4AE-3908-FD84-985B8AEA161B}"/>
              </a:ext>
            </a:extLst>
          </p:cNvPr>
          <p:cNvSpPr txBox="1"/>
          <p:nvPr/>
        </p:nvSpPr>
        <p:spPr>
          <a:xfrm>
            <a:off x="231227" y="935421"/>
            <a:ext cx="9606455" cy="2118529"/>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Perinatal mental health management in the UK covers care for women with mental health issues antenatal and postpartum, issues affecting up to 27% of women. The NHS, follows NICE guidelines, working with specialist community teams, midwives, and GPs for screening, diagnosis, and treatment, including talking therapies and medication. (Perinatal Mental Health, n.d.).</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0D7E711-7CEB-30AC-70C8-28DE3E37452E}"/>
              </a:ext>
            </a:extLst>
          </p:cNvPr>
          <p:cNvSpPr txBox="1"/>
          <p:nvPr/>
        </p:nvSpPr>
        <p:spPr>
          <a:xfrm>
            <a:off x="231226" y="6211614"/>
            <a:ext cx="1057340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Figure 7. Perinatal Mental health  Community </a:t>
            </a:r>
            <a:r>
              <a:rPr lang="en-US" b="1" dirty="0">
                <a:latin typeface="Arial" panose="020B0604020202020204" pitchFamily="34" charset="0"/>
                <a:cs typeface="Arial" panose="020B0604020202020204" pitchFamily="34" charset="0"/>
              </a:rPr>
              <a:t>Service (Kentmedwaymentalhealth.nhs.uk, 2025) </a:t>
            </a:r>
            <a:r>
              <a:rPr lang="en-GB"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88448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1F84-D6F9-A37A-67B2-4AAD7CC16883}"/>
              </a:ext>
            </a:extLst>
          </p:cNvPr>
          <p:cNvSpPr>
            <a:spLocks noGrp="1"/>
          </p:cNvSpPr>
          <p:nvPr>
            <p:ph type="title"/>
          </p:nvPr>
        </p:nvSpPr>
        <p:spPr>
          <a:xfrm>
            <a:off x="677333" y="259310"/>
            <a:ext cx="8596668" cy="451945"/>
          </a:xfrm>
        </p:spPr>
        <p:txBody>
          <a:bodyPr>
            <a:noAutofit/>
          </a:bodyPr>
          <a:lstStyle/>
          <a:p>
            <a:pPr algn="ctr"/>
            <a:r>
              <a:rPr lang="en-US" sz="2400" b="1" dirty="0">
                <a:latin typeface="Arial" panose="020B0604020202020204" pitchFamily="34" charset="0"/>
                <a:cs typeface="Arial" panose="020B0604020202020204" pitchFamily="34" charset="0"/>
              </a:rPr>
              <a:t>Management of Frameworks for Perinatal Mental Health</a:t>
            </a:r>
            <a:endParaRPr lang="en-GB" sz="2400"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70F2631-668A-51CC-1856-A7E9FBE5944D}"/>
              </a:ext>
            </a:extLst>
          </p:cNvPr>
          <p:cNvSpPr>
            <a:spLocks noGrp="1"/>
          </p:cNvSpPr>
          <p:nvPr>
            <p:ph type="body" idx="1"/>
          </p:nvPr>
        </p:nvSpPr>
        <p:spPr>
          <a:xfrm>
            <a:off x="2463593" y="798786"/>
            <a:ext cx="4612663" cy="451945"/>
          </a:xfrm>
        </p:spPr>
        <p:txBody>
          <a:bodyPr/>
          <a:lstStyle/>
          <a:p>
            <a:pPr algn="ctr"/>
            <a:r>
              <a:rPr kumimoji="0" lang="en-US" sz="1800" b="1"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Models for Perinatal Mental Health</a:t>
            </a:r>
            <a:endParaRPr lang="en-GB" sz="18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7DA74D5-A9EA-C85D-7917-01F6B0C28D73}"/>
              </a:ext>
            </a:extLst>
          </p:cNvPr>
          <p:cNvSpPr>
            <a:spLocks noGrp="1"/>
          </p:cNvSpPr>
          <p:nvPr>
            <p:ph sz="half" idx="2"/>
          </p:nvPr>
        </p:nvSpPr>
        <p:spPr>
          <a:xfrm>
            <a:off x="248704" y="1250731"/>
            <a:ext cx="10534910" cy="5347960"/>
          </a:xfrm>
        </p:spPr>
        <p:txBody>
          <a:bodyPr>
            <a:normAutofit/>
          </a:bodyPr>
          <a:lstStyle/>
          <a:p>
            <a:pPr marL="0" indent="0">
              <a:lnSpc>
                <a:spcPct val="170000"/>
              </a:lnSpc>
              <a:buNone/>
            </a:pPr>
            <a:r>
              <a:rPr lang="en-US" dirty="0">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In the UK PMH focus on integrated, multidisciplinary, and specialized support, ranging from community-based teams to inpatient Mother and Baby Units. (Carter et al., 2025).</a:t>
            </a:r>
          </a:p>
          <a:p>
            <a:pPr marL="0" indent="0">
              <a:lnSpc>
                <a:spcPct val="170000"/>
              </a:lnSpc>
              <a:buNone/>
            </a:pPr>
            <a:r>
              <a:rPr lang="en-US" dirty="0">
                <a:solidFill>
                  <a:schemeClr val="tx1"/>
                </a:solidFill>
                <a:latin typeface="Arial" panose="020B0604020202020204" pitchFamily="34" charset="0"/>
                <a:cs typeface="Arial" panose="020B0604020202020204" pitchFamily="34" charset="0"/>
              </a:rPr>
              <a:t>      Some of the Models used in PMH are:</a:t>
            </a:r>
          </a:p>
          <a:p>
            <a:pPr>
              <a:lnSpc>
                <a:spcPct val="170000"/>
              </a:lnSpc>
            </a:pPr>
            <a:r>
              <a:rPr kumimoji="0" lang="en-US" sz="1800" b="0" i="0" u="none" strike="noStrike" kern="1200" cap="none" spc="0" normalizeH="0" baseline="0" noProof="0" dirty="0">
                <a:ln>
                  <a:noFill/>
                </a:ln>
                <a:solidFill>
                  <a:srgbClr val="F496CB">
                    <a:lumMod val="75000"/>
                  </a:srgbClr>
                </a:solidFill>
                <a:effectLst/>
                <a:uLnTx/>
                <a:uFillTx/>
                <a:latin typeface="Arial" panose="020B0604020202020204" pitchFamily="34" charset="0"/>
                <a:ea typeface="+mn-ea"/>
                <a:cs typeface="Arial" panose="020B0604020202020204" pitchFamily="34" charset="0"/>
              </a:rPr>
              <a:t>The Health Belief Model </a:t>
            </a:r>
            <a:r>
              <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used to understand, predict and increase keep-seeking behaviors for conditions like postpartum depression and anxiety. (</a:t>
            </a:r>
            <a:r>
              <a:rPr kumimoji="0" lang="en-US" sz="18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Sharifirad</a:t>
            </a:r>
            <a:r>
              <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et al., 2015).</a:t>
            </a:r>
          </a:p>
          <a:p>
            <a:pPr>
              <a:lnSpc>
                <a:spcPct val="170000"/>
              </a:lnSpc>
            </a:pPr>
            <a:r>
              <a:rPr kumimoji="0" lang="en-US" sz="1800" b="0" i="0" u="none" strike="noStrike" kern="1200" cap="none" spc="0" normalizeH="0" baseline="0" noProof="0" dirty="0">
                <a:ln>
                  <a:noFill/>
                </a:ln>
                <a:solidFill>
                  <a:srgbClr val="F496CB">
                    <a:lumMod val="75000"/>
                  </a:srgbClr>
                </a:solidFill>
                <a:effectLst/>
                <a:uLnTx/>
                <a:uFillTx/>
                <a:latin typeface="Arial" panose="020B0604020202020204" pitchFamily="34" charset="0"/>
                <a:ea typeface="+mn-ea"/>
                <a:cs typeface="Arial" panose="020B0604020202020204" pitchFamily="34" charset="0"/>
              </a:rPr>
              <a:t>The House of Care Model </a:t>
            </a:r>
            <a:r>
              <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often used to treat physical illness is adopted and integrated for PMH aiming to a more holistic approach. (British Heart Foundation, 2015).</a:t>
            </a:r>
          </a:p>
          <a:p>
            <a:pPr>
              <a:lnSpc>
                <a:spcPct val="170000"/>
              </a:lnSpc>
            </a:pPr>
            <a:r>
              <a:rPr kumimoji="0" lang="en-US" sz="1800" b="0" i="0" u="none" strike="noStrike" kern="1200" cap="none" spc="0" normalizeH="0" baseline="0" noProof="0" dirty="0">
                <a:ln>
                  <a:noFill/>
                </a:ln>
                <a:solidFill>
                  <a:srgbClr val="F496CB">
                    <a:lumMod val="75000"/>
                  </a:srgbClr>
                </a:solidFill>
                <a:effectLst/>
                <a:uLnTx/>
                <a:uFillTx/>
                <a:latin typeface="Arial" panose="020B0604020202020204" pitchFamily="34" charset="0"/>
                <a:ea typeface="+mn-ea"/>
                <a:cs typeface="Arial" panose="020B0604020202020204" pitchFamily="34" charset="0"/>
              </a:rPr>
              <a:t>Multifactor Model </a:t>
            </a:r>
            <a:r>
              <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 holistic perspective considering the report of physical and psychological health, comprise six factors: personal satisfaction, prosocial attitude, self-control, autonomy, problem-solving and interpersonal relationship skills. (Lluch-Canut et al., 2013).</a:t>
            </a:r>
          </a:p>
          <a:p>
            <a:pPr>
              <a:lnSpc>
                <a:spcPct val="170000"/>
              </a:lnSpc>
            </a:pPr>
            <a:endPar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lnSpc>
                <a:spcPct val="170000"/>
              </a:lnSpc>
            </a:pPr>
            <a:endParaRPr kumimoji="0" lang="en-US"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lnSpc>
                <a:spcPct val="170000"/>
              </a:lnSpc>
            </a:pPr>
            <a:endParaRPr lang="en-US" sz="2100" dirty="0">
              <a:latin typeface="Arial" panose="020B0604020202020204" pitchFamily="34" charset="0"/>
              <a:cs typeface="Arial" panose="020B0604020202020204" pitchFamily="34" charset="0"/>
            </a:endParaRPr>
          </a:p>
          <a:p>
            <a:pPr marL="0" indent="0">
              <a:lnSpc>
                <a:spcPct val="170000"/>
              </a:lnSpc>
              <a:buNone/>
            </a:pPr>
            <a:endParaRPr lang="en-US" sz="2100" dirty="0">
              <a:latin typeface="Arial" panose="020B0604020202020204" pitchFamily="34" charset="0"/>
              <a:cs typeface="Arial" panose="020B0604020202020204" pitchFamily="34" charset="0"/>
            </a:endParaRPr>
          </a:p>
          <a:p>
            <a:pPr>
              <a:lnSpc>
                <a:spcPct val="170000"/>
              </a:lnSpc>
            </a:pPr>
            <a:endParaRPr lang="en-US" sz="2100"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428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B0625-C00C-302C-F6E0-7B2BEE9D8FEA}"/>
              </a:ext>
            </a:extLst>
          </p:cNvPr>
          <p:cNvSpPr>
            <a:spLocks noGrp="1"/>
          </p:cNvSpPr>
          <p:nvPr>
            <p:ph type="title"/>
          </p:nvPr>
        </p:nvSpPr>
        <p:spPr>
          <a:xfrm>
            <a:off x="677333" y="156238"/>
            <a:ext cx="8596668" cy="576262"/>
          </a:xfrm>
        </p:spPr>
        <p:txBody>
          <a:bodyPr>
            <a:normAutofit/>
          </a:bodyPr>
          <a:lstStyle/>
          <a:p>
            <a:pPr algn="ctr"/>
            <a:r>
              <a:rPr lang="en-US" sz="2400" b="1" dirty="0">
                <a:latin typeface="Arial" panose="020B0604020202020204" pitchFamily="34" charset="0"/>
                <a:cs typeface="Arial" panose="020B0604020202020204" pitchFamily="34" charset="0"/>
              </a:rPr>
              <a:t>Management of Frameworks for Perinatal Mental Health</a:t>
            </a:r>
            <a:endParaRPr lang="en-GB" sz="2400" b="1"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6E5FCF07-2A59-7AB5-439E-A91A724DCF4B}"/>
              </a:ext>
            </a:extLst>
          </p:cNvPr>
          <p:cNvSpPr>
            <a:spLocks noGrp="1"/>
          </p:cNvSpPr>
          <p:nvPr>
            <p:ph type="body" sz="quarter" idx="3"/>
          </p:nvPr>
        </p:nvSpPr>
        <p:spPr>
          <a:xfrm>
            <a:off x="795866" y="704858"/>
            <a:ext cx="5457788" cy="945266"/>
          </a:xfrm>
        </p:spPr>
        <p:txBody>
          <a:bodyPr/>
          <a:lstStyle/>
          <a:p>
            <a:pPr marL="0" marR="0" lvl="0" indent="0" algn="ctr" defTabSz="457200" rtl="0" eaLnBrk="1" fontAlgn="auto" latinLnBrk="0" hangingPunct="1">
              <a:lnSpc>
                <a:spcPct val="100000"/>
              </a:lnSpc>
              <a:spcBef>
                <a:spcPts val="1000"/>
              </a:spcBef>
              <a:spcAft>
                <a:spcPts val="0"/>
              </a:spcAft>
              <a:buClr>
                <a:srgbClr val="F496CB">
                  <a:lumMod val="75000"/>
                </a:srgbClr>
              </a:buClr>
              <a:buSzPct val="80000"/>
              <a:buFont typeface="Wingdings 3" charset="2"/>
              <a:buNone/>
              <a:tabLst/>
              <a:defRPr/>
            </a:pPr>
            <a:r>
              <a:rPr kumimoji="0" lang="en-US" sz="1800" b="1" i="0" u="none" strike="noStrike" kern="1200" cap="none" spc="0" normalizeH="0" baseline="0" noProof="0" dirty="0">
                <a:ln>
                  <a:noFill/>
                </a:ln>
                <a:solidFill>
                  <a:srgbClr val="F496CB">
                    <a:lumMod val="75000"/>
                  </a:srgbClr>
                </a:solidFill>
                <a:effectLst/>
                <a:uLnTx/>
                <a:uFillTx/>
                <a:latin typeface="Arial" panose="020B0604020202020204" pitchFamily="34" charset="0"/>
                <a:cs typeface="Arial" panose="020B0604020202020204" pitchFamily="34" charset="0"/>
              </a:rPr>
              <a:t>Frameworks for Perinatal Mental Health</a:t>
            </a:r>
            <a:endParaRPr kumimoji="0" lang="en-GB" sz="18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80F7EFB6-F009-3981-DCE9-F5645045A86B}"/>
              </a:ext>
            </a:extLst>
          </p:cNvPr>
          <p:cNvSpPr>
            <a:spLocks noGrp="1"/>
          </p:cNvSpPr>
          <p:nvPr>
            <p:ph sz="quarter" idx="4"/>
          </p:nvPr>
        </p:nvSpPr>
        <p:spPr>
          <a:xfrm>
            <a:off x="283779" y="1135450"/>
            <a:ext cx="5969875" cy="5566312"/>
          </a:xfrm>
        </p:spPr>
        <p:txBody>
          <a:bodyPr>
            <a:norm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NHS England Perinatal Mental Health Competency Framework</a:t>
            </a:r>
          </a:p>
          <a:p>
            <a:pPr>
              <a:lnSpc>
                <a:spcPct val="150000"/>
              </a:lnSpc>
            </a:pPr>
            <a:r>
              <a:rPr lang="en-GB" dirty="0">
                <a:solidFill>
                  <a:schemeClr val="tx1"/>
                </a:solidFill>
                <a:latin typeface="Arial" panose="020B0604020202020204" pitchFamily="34" charset="0"/>
                <a:cs typeface="Arial" panose="020B0604020202020204" pitchFamily="34" charset="0"/>
              </a:rPr>
              <a:t>RCM Perinatal Mental Health Roadmap</a:t>
            </a:r>
          </a:p>
          <a:p>
            <a:pPr>
              <a:lnSpc>
                <a:spcPct val="150000"/>
              </a:lnSpc>
            </a:pPr>
            <a:r>
              <a:rPr lang="en-GB" dirty="0">
                <a:solidFill>
                  <a:schemeClr val="tx1"/>
                </a:solidFill>
                <a:latin typeface="Arial" panose="020B0604020202020204" pitchFamily="34" charset="0"/>
                <a:cs typeface="Arial" panose="020B0604020202020204" pitchFamily="34" charset="0"/>
              </a:rPr>
              <a:t>NICE Guidelines (Antenatal and Postnatal Mental Health). </a:t>
            </a:r>
          </a:p>
          <a:p>
            <a:pPr>
              <a:lnSpc>
                <a:spcPct val="150000"/>
              </a:lnSpc>
            </a:pPr>
            <a:r>
              <a:rPr lang="en-GB" dirty="0">
                <a:solidFill>
                  <a:schemeClr val="tx1"/>
                </a:solidFill>
                <a:latin typeface="Arial" panose="020B0604020202020204" pitchFamily="34" charset="0"/>
                <a:cs typeface="Arial" panose="020B0604020202020204" pitchFamily="34" charset="0"/>
              </a:rPr>
              <a:t>Perinatal Joint Working Framework</a:t>
            </a:r>
          </a:p>
          <a:p>
            <a:pPr>
              <a:lnSpc>
                <a:spcPct val="150000"/>
              </a:lnSpc>
            </a:pPr>
            <a:r>
              <a:rPr lang="en-GB" dirty="0">
                <a:solidFill>
                  <a:schemeClr val="tx1"/>
                </a:solidFill>
                <a:latin typeface="Arial" panose="020B0604020202020204" pitchFamily="34" charset="0"/>
                <a:cs typeface="Arial" panose="020B0604020202020204" pitchFamily="34" charset="0"/>
              </a:rPr>
              <a:t>Perinatal Quality Oversight Model (PQOM).</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This frameworks are aligned with NHS Long Term Plan. (perinatalcompetency.e-lfh.org.uk, n.d.).</a:t>
            </a:r>
          </a:p>
          <a:p>
            <a:endParaRPr lang="en-GB" dirty="0"/>
          </a:p>
        </p:txBody>
      </p:sp>
      <p:pic>
        <p:nvPicPr>
          <p:cNvPr id="8" name="Picture 7">
            <a:extLst>
              <a:ext uri="{FF2B5EF4-FFF2-40B4-BE49-F238E27FC236}">
                <a16:creationId xmlns:a16="http://schemas.microsoft.com/office/drawing/2014/main" id="{89EEF5B5-96F0-03C6-8427-21949A20F3BA}"/>
              </a:ext>
            </a:extLst>
          </p:cNvPr>
          <p:cNvPicPr>
            <a:picLocks noChangeAspect="1"/>
          </p:cNvPicPr>
          <p:nvPr/>
        </p:nvPicPr>
        <p:blipFill>
          <a:blip r:embed="rId2"/>
          <a:stretch>
            <a:fillRect/>
          </a:stretch>
        </p:blipFill>
        <p:spPr>
          <a:xfrm>
            <a:off x="6253654" y="1281121"/>
            <a:ext cx="5299249" cy="3858438"/>
          </a:xfrm>
          <a:prstGeom prst="rect">
            <a:avLst/>
          </a:prstGeom>
        </p:spPr>
      </p:pic>
      <p:sp>
        <p:nvSpPr>
          <p:cNvPr id="10" name="TextBox 9">
            <a:extLst>
              <a:ext uri="{FF2B5EF4-FFF2-40B4-BE49-F238E27FC236}">
                <a16:creationId xmlns:a16="http://schemas.microsoft.com/office/drawing/2014/main" id="{59A41526-6F00-18BA-620B-E23A207BF2C8}"/>
              </a:ext>
            </a:extLst>
          </p:cNvPr>
          <p:cNvSpPr txBox="1"/>
          <p:nvPr/>
        </p:nvSpPr>
        <p:spPr>
          <a:xfrm>
            <a:off x="6090746" y="5542509"/>
            <a:ext cx="6101254" cy="670120"/>
          </a:xfrm>
          <a:prstGeom prst="rect">
            <a:avLst/>
          </a:prstGeom>
          <a:noFill/>
        </p:spPr>
        <p:txBody>
          <a:bodyPr wrap="square">
            <a:spAutoFit/>
          </a:bodyPr>
          <a:lstStyle/>
          <a:p>
            <a:pPr algn="ctr">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Figure 8. Perinatal Mental Health Priorities (Perinatal Mental Health JLA, 2025)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2336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ECC95-FF06-26FD-3F3E-5D759D31DB97}"/>
              </a:ext>
            </a:extLst>
          </p:cNvPr>
          <p:cNvSpPr>
            <a:spLocks noGrp="1"/>
          </p:cNvSpPr>
          <p:nvPr>
            <p:ph type="title"/>
          </p:nvPr>
        </p:nvSpPr>
        <p:spPr>
          <a:xfrm>
            <a:off x="325821" y="262758"/>
            <a:ext cx="9574924" cy="553880"/>
          </a:xfrm>
        </p:spPr>
        <p:txBody>
          <a:bodyPr>
            <a:normAutofit fontScale="90000"/>
          </a:bodyPr>
          <a:lstStyle/>
          <a:p>
            <a:pPr algn="ctr"/>
            <a:r>
              <a:rPr lang="en-GB" sz="2700" b="1" dirty="0">
                <a:latin typeface="Arial" panose="020B0604020202020204" pitchFamily="34" charset="0"/>
                <a:cs typeface="Arial" panose="020B0604020202020204" pitchFamily="34" charset="0"/>
              </a:rPr>
              <a:t>Treatment and Support Options of PMH</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D56AC8-5C7D-B7F2-166F-6C79269B98EB}"/>
              </a:ext>
            </a:extLst>
          </p:cNvPr>
          <p:cNvSpPr>
            <a:spLocks noGrp="1"/>
          </p:cNvSpPr>
          <p:nvPr>
            <p:ph idx="1"/>
          </p:nvPr>
        </p:nvSpPr>
        <p:spPr>
          <a:xfrm>
            <a:off x="325822" y="836507"/>
            <a:ext cx="7401782" cy="5890114"/>
          </a:xfrm>
        </p:spPr>
        <p:txBody>
          <a:bodyPr>
            <a:normAutofit/>
          </a:bodyPr>
          <a:lstStyle/>
          <a:p>
            <a:r>
              <a:rPr kumimoji="0" lang="en-GB" b="0"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Key Treatments </a:t>
            </a:r>
            <a:endParaRPr kumimoji="0" lang="en-GB"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endParaRPr>
          </a:p>
          <a:p>
            <a:r>
              <a:rPr lang="en-GB" dirty="0">
                <a:solidFill>
                  <a:schemeClr val="tx1"/>
                </a:solidFill>
                <a:latin typeface="Arial" panose="020B0604020202020204" pitchFamily="34" charset="0"/>
                <a:ea typeface="+mj-ea"/>
                <a:cs typeface="Arial" panose="020B0604020202020204" pitchFamily="34" charset="0"/>
              </a:rPr>
              <a:t>Talking Therapies (like counselling, CBT or guided self-help)</a:t>
            </a:r>
          </a:p>
          <a:p>
            <a:r>
              <a:rPr lang="en-GB" dirty="0">
                <a:solidFill>
                  <a:schemeClr val="tx1"/>
                </a:solidFill>
                <a:latin typeface="Arial" panose="020B0604020202020204" pitchFamily="34" charset="0"/>
                <a:ea typeface="+mj-ea"/>
                <a:cs typeface="Arial" panose="020B0604020202020204" pitchFamily="34" charset="0"/>
              </a:rPr>
              <a:t>Medication (antidepressants or medicine prescribed by doctors)</a:t>
            </a:r>
          </a:p>
          <a:p>
            <a:r>
              <a:rPr lang="en-GB" dirty="0">
                <a:solidFill>
                  <a:schemeClr val="tx1"/>
                </a:solidFill>
              </a:rPr>
              <a:t>Specialist Services (</a:t>
            </a:r>
            <a:r>
              <a:rPr lang="en-US" dirty="0">
                <a:solidFill>
                  <a:schemeClr val="tx1"/>
                </a:solidFill>
                <a:latin typeface="Arial" panose="020B0604020202020204" pitchFamily="34" charset="0"/>
                <a:cs typeface="Arial" panose="020B0604020202020204" pitchFamily="34" charset="0"/>
              </a:rPr>
              <a:t>psychiatrists, psychologists, specialized nurses)</a:t>
            </a:r>
          </a:p>
          <a:p>
            <a:r>
              <a:rPr lang="en-US" dirty="0">
                <a:solidFill>
                  <a:schemeClr val="tx1"/>
                </a:solidFill>
                <a:latin typeface="Arial" panose="020B0604020202020204" pitchFamily="34" charset="0"/>
                <a:cs typeface="Arial" panose="020B0604020202020204" pitchFamily="34" charset="0"/>
              </a:rPr>
              <a:t>Inpatient Care (MB’s) (for intensive, specialized hospital care). (Maternalmentalhealthalliance.org, 2023).</a:t>
            </a:r>
            <a:r>
              <a:rPr kumimoji="0" lang="en-GB" sz="2400" b="0"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 </a:t>
            </a:r>
          </a:p>
          <a:p>
            <a:endParaRPr lang="en-GB" sz="2400" dirty="0">
              <a:solidFill>
                <a:srgbClr val="F496CB">
                  <a:lumMod val="75000"/>
                </a:srgbClr>
              </a:solidFill>
              <a:latin typeface="Arial" panose="020B0604020202020204" pitchFamily="34" charset="0"/>
              <a:ea typeface="+mj-ea"/>
              <a:cs typeface="Arial" panose="020B0604020202020204" pitchFamily="34" charset="0"/>
            </a:endParaRPr>
          </a:p>
          <a:p>
            <a:r>
              <a:rPr kumimoji="0" lang="en-GB" b="0" i="0" u="none" strike="noStrike" kern="1200" cap="none" spc="0" normalizeH="0" baseline="0" noProof="0" dirty="0">
                <a:ln>
                  <a:noFill/>
                </a:ln>
                <a:solidFill>
                  <a:srgbClr val="F496CB">
                    <a:lumMod val="75000"/>
                  </a:srgbClr>
                </a:solidFill>
                <a:effectLst/>
                <a:uLnTx/>
                <a:uFillTx/>
                <a:latin typeface="Arial" panose="020B0604020202020204" pitchFamily="34" charset="0"/>
                <a:ea typeface="+mj-ea"/>
                <a:cs typeface="Arial" panose="020B0604020202020204" pitchFamily="34" charset="0"/>
              </a:rPr>
              <a:t>Support Options </a:t>
            </a:r>
          </a:p>
          <a:p>
            <a:r>
              <a:rPr lang="en-US" dirty="0">
                <a:solidFill>
                  <a:schemeClr val="tx1"/>
                </a:solidFill>
                <a:latin typeface="Arial" panose="020B0604020202020204" pitchFamily="34" charset="0"/>
                <a:cs typeface="Arial" panose="020B0604020202020204" pitchFamily="34" charset="0"/>
              </a:rPr>
              <a:t>Healthcare Professionals (GP’s, health visitors, midwifes)</a:t>
            </a:r>
          </a:p>
          <a:p>
            <a:r>
              <a:rPr lang="en-US" dirty="0">
                <a:solidFill>
                  <a:schemeClr val="tx1"/>
                </a:solidFill>
                <a:latin typeface="Arial" panose="020B0604020202020204" pitchFamily="34" charset="0"/>
                <a:cs typeface="Arial" panose="020B0604020202020204" pitchFamily="34" charset="0"/>
              </a:rPr>
              <a:t>Specialist Midwifes (act like a link to specialized services)</a:t>
            </a:r>
          </a:p>
          <a:p>
            <a:r>
              <a:rPr lang="en-US" dirty="0">
                <a:solidFill>
                  <a:schemeClr val="tx1"/>
                </a:solidFill>
                <a:latin typeface="Arial" panose="020B0604020202020204" pitchFamily="34" charset="0"/>
                <a:cs typeface="Arial" panose="020B0604020202020204" pitchFamily="34" charset="0"/>
              </a:rPr>
              <a:t>Peer support (groups or organizations) </a:t>
            </a:r>
          </a:p>
          <a:p>
            <a:r>
              <a:rPr lang="en-US" dirty="0">
                <a:solidFill>
                  <a:schemeClr val="tx1"/>
                </a:solidFill>
                <a:latin typeface="Arial" panose="020B0604020202020204" pitchFamily="34" charset="0"/>
                <a:cs typeface="Arial" panose="020B0604020202020204" pitchFamily="34" charset="0"/>
              </a:rPr>
              <a:t>Self-care (different strategies to take care of your health)</a:t>
            </a:r>
          </a:p>
          <a:p>
            <a:r>
              <a:rPr lang="en-US" dirty="0">
                <a:solidFill>
                  <a:schemeClr val="tx1"/>
                </a:solidFill>
                <a:latin typeface="Arial" panose="020B0604020202020204" pitchFamily="34" charset="0"/>
                <a:cs typeface="Arial" panose="020B0604020202020204" pitchFamily="34" charset="0"/>
              </a:rPr>
              <a:t>Practical support (children’s support centers, MH charities). </a:t>
            </a:r>
          </a:p>
          <a:p>
            <a:pPr marL="0" indent="0">
              <a:buNone/>
            </a:pPr>
            <a:r>
              <a:rPr lang="en-US" dirty="0">
                <a:solidFill>
                  <a:schemeClr val="tx1"/>
                </a:solidFill>
                <a:latin typeface="Arial" panose="020B0604020202020204" pitchFamily="34" charset="0"/>
                <a:cs typeface="Arial" panose="020B0604020202020204" pitchFamily="34" charset="0"/>
              </a:rPr>
              <a:t>     (NHS, 2022). </a:t>
            </a:r>
          </a:p>
          <a:p>
            <a:pPr marL="0" indent="0">
              <a:buNone/>
            </a:pPr>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pPr marL="0" indent="0">
              <a:buNone/>
            </a:pPr>
            <a:endParaRPr lang="en-US"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D68720A-979C-E404-CAB8-B81CB78999E8}"/>
              </a:ext>
            </a:extLst>
          </p:cNvPr>
          <p:cNvPicPr>
            <a:picLocks noChangeAspect="1"/>
          </p:cNvPicPr>
          <p:nvPr/>
        </p:nvPicPr>
        <p:blipFill>
          <a:blip r:embed="rId2">
            <a:alphaModFix amt="80000"/>
          </a:blip>
          <a:stretch>
            <a:fillRect/>
          </a:stretch>
        </p:blipFill>
        <p:spPr>
          <a:xfrm>
            <a:off x="7727604" y="836507"/>
            <a:ext cx="4259188" cy="4881121"/>
          </a:xfrm>
          <a:prstGeom prst="rect">
            <a:avLst/>
          </a:prstGeom>
        </p:spPr>
      </p:pic>
      <p:sp>
        <p:nvSpPr>
          <p:cNvPr id="5" name="TextBox 4">
            <a:extLst>
              <a:ext uri="{FF2B5EF4-FFF2-40B4-BE49-F238E27FC236}">
                <a16:creationId xmlns:a16="http://schemas.microsoft.com/office/drawing/2014/main" id="{A3EA8B3C-267B-DC57-AF52-2D39E092E6D6}"/>
              </a:ext>
            </a:extLst>
          </p:cNvPr>
          <p:cNvSpPr txBox="1"/>
          <p:nvPr/>
        </p:nvSpPr>
        <p:spPr>
          <a:xfrm>
            <a:off x="7727604" y="5948911"/>
            <a:ext cx="4125054"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Figure 9. Systems Thinking </a:t>
            </a:r>
            <a:r>
              <a:rPr lang="en-US" b="1" dirty="0">
                <a:latin typeface="Arial" panose="020B0604020202020204" pitchFamily="34" charset="0"/>
                <a:cs typeface="Arial" panose="020B0604020202020204" pitchFamily="34" charset="0"/>
              </a:rPr>
              <a:t>(British Journal Of Midwifery, n.d.)</a:t>
            </a:r>
            <a:r>
              <a:rPr lang="en-GB"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65269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C19C1-711F-5954-1A21-32995B425D1B}"/>
              </a:ext>
            </a:extLst>
          </p:cNvPr>
          <p:cNvSpPr>
            <a:spLocks noGrp="1"/>
          </p:cNvSpPr>
          <p:nvPr>
            <p:ph type="title"/>
          </p:nvPr>
        </p:nvSpPr>
        <p:spPr>
          <a:xfrm>
            <a:off x="273268" y="383628"/>
            <a:ext cx="10363201" cy="436180"/>
          </a:xfrm>
        </p:spPr>
        <p:txBody>
          <a:bodyPr>
            <a:noAutofit/>
          </a:bodyPr>
          <a:lstStyle/>
          <a:p>
            <a:pPr algn="ctr"/>
            <a:r>
              <a:rPr lang="en-GB" sz="2400" b="1" dirty="0">
                <a:latin typeface="Arial" panose="020B0604020202020204" pitchFamily="34" charset="0"/>
                <a:cs typeface="Arial" panose="020B0604020202020204" pitchFamily="34" charset="0"/>
              </a:rPr>
              <a:t>Comorbidity of Perinatal Mental Health</a:t>
            </a:r>
          </a:p>
        </p:txBody>
      </p:sp>
      <p:sp>
        <p:nvSpPr>
          <p:cNvPr id="3" name="Content Placeholder 2">
            <a:extLst>
              <a:ext uri="{FF2B5EF4-FFF2-40B4-BE49-F238E27FC236}">
                <a16:creationId xmlns:a16="http://schemas.microsoft.com/office/drawing/2014/main" id="{70BF9FAF-933A-105B-7F5E-B1430219C88E}"/>
              </a:ext>
            </a:extLst>
          </p:cNvPr>
          <p:cNvSpPr>
            <a:spLocks noGrp="1"/>
          </p:cNvSpPr>
          <p:nvPr>
            <p:ph idx="1"/>
          </p:nvPr>
        </p:nvSpPr>
        <p:spPr>
          <a:xfrm>
            <a:off x="273268" y="1345324"/>
            <a:ext cx="10541877" cy="5055475"/>
          </a:xfrm>
        </p:spPr>
        <p:txBody>
          <a:bodyPr>
            <a:normAutofit/>
          </a:bodyPr>
          <a:lstStyle/>
          <a:p>
            <a:pPr marL="0" indent="0">
              <a:lnSpc>
                <a:spcPct val="150000"/>
              </a:lnSpc>
              <a:buNone/>
            </a:pPr>
            <a:r>
              <a:rPr lang="en-GB" b="1" dirty="0"/>
              <a:t>     </a:t>
            </a:r>
            <a:r>
              <a:rPr lang="en-GB" b="1" dirty="0">
                <a:latin typeface="Arial" panose="020B0604020202020204" pitchFamily="34" charset="0"/>
                <a:cs typeface="Arial" panose="020B0604020202020204" pitchFamily="34" charset="0"/>
              </a:rPr>
              <a:t>Common comorbidities accompanying perinatal mental health are:</a:t>
            </a:r>
          </a:p>
          <a:p>
            <a:pPr>
              <a:lnSpc>
                <a:spcPct val="150000"/>
              </a:lnSpc>
            </a:pPr>
            <a:r>
              <a:rPr lang="en-GB" dirty="0">
                <a:solidFill>
                  <a:schemeClr val="tx1"/>
                </a:solidFill>
                <a:latin typeface="Arial" panose="020B0604020202020204" pitchFamily="34" charset="0"/>
                <a:cs typeface="Arial" panose="020B0604020202020204" pitchFamily="34" charset="0"/>
              </a:rPr>
              <a:t>Attention deficit hyperactivity disorder – about 5% of the population are diagnosed with ADHD from which 2.5% are adults and a rising number of women are treated of it after childbirth.</a:t>
            </a:r>
          </a:p>
          <a:p>
            <a:pPr>
              <a:lnSpc>
                <a:spcPct val="150000"/>
              </a:lnSpc>
            </a:pPr>
            <a:r>
              <a:rPr lang="en-GB" dirty="0">
                <a:solidFill>
                  <a:schemeClr val="tx1"/>
                </a:solidFill>
                <a:latin typeface="Arial" panose="020B0604020202020204" pitchFamily="34" charset="0"/>
                <a:cs typeface="Arial" panose="020B0604020202020204" pitchFamily="34" charset="0"/>
              </a:rPr>
              <a:t>Intellectual disability – this group may experience perinatal mental illness and may require specific parenting needs.</a:t>
            </a:r>
          </a:p>
          <a:p>
            <a:pPr>
              <a:lnSpc>
                <a:spcPct val="150000"/>
              </a:lnSpc>
            </a:pPr>
            <a:r>
              <a:rPr lang="en-GB" dirty="0">
                <a:solidFill>
                  <a:schemeClr val="tx1"/>
                </a:solidFill>
                <a:latin typeface="Arial" panose="020B0604020202020204" pitchFamily="34" charset="0"/>
                <a:cs typeface="Arial" panose="020B0604020202020204" pitchFamily="34" charset="0"/>
              </a:rPr>
              <a:t>Autism spectrum disorder – in girls and woman has a rising case number and woman with ASD giving birth show challenges with social interaction and sensory perception.</a:t>
            </a:r>
          </a:p>
          <a:p>
            <a:pPr>
              <a:lnSpc>
                <a:spcPct val="150000"/>
              </a:lnSpc>
            </a:pPr>
            <a:r>
              <a:rPr lang="en-GB" dirty="0">
                <a:solidFill>
                  <a:schemeClr val="tx1"/>
                </a:solidFill>
                <a:latin typeface="Arial" panose="020B0604020202020204" pitchFamily="34" charset="0"/>
                <a:cs typeface="Arial" panose="020B0604020202020204" pitchFamily="34" charset="0"/>
              </a:rPr>
              <a:t>Substance misuse -  women with pre-existing mental health issues and substance misuse are more prone to have trouble during pregnancy and postnatal, issues which could result in death. (SIGN, 2023).</a:t>
            </a:r>
          </a:p>
        </p:txBody>
      </p:sp>
    </p:spTree>
    <p:extLst>
      <p:ext uri="{BB962C8B-B14F-4D97-AF65-F5344CB8AC3E}">
        <p14:creationId xmlns:p14="http://schemas.microsoft.com/office/powerpoint/2010/main" val="526728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8D892-3C2D-31FA-0A06-D8B708111A07}"/>
              </a:ext>
            </a:extLst>
          </p:cNvPr>
          <p:cNvSpPr>
            <a:spLocks noGrp="1"/>
          </p:cNvSpPr>
          <p:nvPr>
            <p:ph type="title"/>
          </p:nvPr>
        </p:nvSpPr>
        <p:spPr>
          <a:xfrm>
            <a:off x="208319" y="252249"/>
            <a:ext cx="9800146" cy="646331"/>
          </a:xfrm>
        </p:spPr>
        <p:txBody>
          <a:bodyPr anchor="ctr">
            <a:normAutofit/>
          </a:bodyPr>
          <a:lstStyle/>
          <a:p>
            <a:pPr algn="ctr">
              <a:lnSpc>
                <a:spcPct val="90000"/>
              </a:lnSpc>
            </a:pPr>
            <a:r>
              <a:rPr lang="en-GB" sz="2400" b="1" dirty="0">
                <a:latin typeface="Arial" panose="020B0604020202020204" pitchFamily="34" charset="0"/>
                <a:cs typeface="Arial" panose="020B0604020202020204" pitchFamily="34" charset="0"/>
              </a:rPr>
              <a:t>Norms of Prevention for Perinatal Mental Health Illness</a:t>
            </a:r>
          </a:p>
        </p:txBody>
      </p:sp>
      <p:sp>
        <p:nvSpPr>
          <p:cNvPr id="3" name="Content Placeholder 2">
            <a:extLst>
              <a:ext uri="{FF2B5EF4-FFF2-40B4-BE49-F238E27FC236}">
                <a16:creationId xmlns:a16="http://schemas.microsoft.com/office/drawing/2014/main" id="{B2CD0E05-AEBF-64B0-B192-22388A5BDBE6}"/>
              </a:ext>
            </a:extLst>
          </p:cNvPr>
          <p:cNvSpPr>
            <a:spLocks noGrp="1"/>
          </p:cNvSpPr>
          <p:nvPr>
            <p:ph idx="1"/>
          </p:nvPr>
        </p:nvSpPr>
        <p:spPr>
          <a:xfrm>
            <a:off x="567180" y="1501150"/>
            <a:ext cx="5008062" cy="3560733"/>
          </a:xfrm>
        </p:spPr>
        <p:txBody>
          <a:bodyPr>
            <a:normAutofit/>
          </a:bodyPr>
          <a:lstStyle/>
          <a:p>
            <a:r>
              <a:rPr lang="en-GB" dirty="0">
                <a:solidFill>
                  <a:schemeClr val="tx1"/>
                </a:solidFill>
                <a:latin typeface="Arial" panose="020B0604020202020204" pitchFamily="34" charset="0"/>
                <a:cs typeface="Arial" panose="020B0604020202020204" pitchFamily="34" charset="0"/>
              </a:rPr>
              <a:t>Early Screening &amp; Intervention</a:t>
            </a:r>
          </a:p>
          <a:p>
            <a:r>
              <a:rPr lang="en-GB" dirty="0">
                <a:solidFill>
                  <a:schemeClr val="tx1"/>
                </a:solidFill>
                <a:latin typeface="Arial" panose="020B0604020202020204" pitchFamily="34" charset="0"/>
                <a:cs typeface="Arial" panose="020B0604020202020204" pitchFamily="34" charset="0"/>
              </a:rPr>
              <a:t>Psychosocial &amp; Peer Support</a:t>
            </a:r>
          </a:p>
          <a:p>
            <a:r>
              <a:rPr lang="en-GB" dirty="0">
                <a:solidFill>
                  <a:schemeClr val="tx1"/>
                </a:solidFill>
                <a:latin typeface="Arial" panose="020B0604020202020204" pitchFamily="34" charset="0"/>
                <a:cs typeface="Arial" panose="020B0604020202020204" pitchFamily="34" charset="0"/>
              </a:rPr>
              <a:t>Psychological Interventions</a:t>
            </a:r>
          </a:p>
          <a:p>
            <a:r>
              <a:rPr lang="en-GB" dirty="0">
                <a:solidFill>
                  <a:schemeClr val="tx1"/>
                </a:solidFill>
                <a:latin typeface="Arial" panose="020B0604020202020204" pitchFamily="34" charset="0"/>
                <a:cs typeface="Arial" panose="020B0604020202020204" pitchFamily="34" charset="0"/>
              </a:rPr>
              <a:t>Education and Support Services</a:t>
            </a:r>
          </a:p>
          <a:p>
            <a:r>
              <a:rPr lang="en-GB" dirty="0">
                <a:solidFill>
                  <a:schemeClr val="tx1"/>
                </a:solidFill>
                <a:latin typeface="Arial" panose="020B0604020202020204" pitchFamily="34" charset="0"/>
                <a:cs typeface="Arial" panose="020B0604020202020204" pitchFamily="34" charset="0"/>
              </a:rPr>
              <a:t>Lifestyle Changes</a:t>
            </a:r>
          </a:p>
          <a:p>
            <a:r>
              <a:rPr lang="en-GB" dirty="0">
                <a:solidFill>
                  <a:schemeClr val="tx1"/>
                </a:solidFill>
                <a:latin typeface="Arial" panose="020B0604020202020204" pitchFamily="34" charset="0"/>
                <a:cs typeface="Arial" panose="020B0604020202020204" pitchFamily="34" charset="0"/>
              </a:rPr>
              <a:t>Specialist Care Coordination. (WHO, 2023).</a:t>
            </a:r>
          </a:p>
        </p:txBody>
      </p:sp>
      <p:pic>
        <p:nvPicPr>
          <p:cNvPr id="4" name="Picture 3">
            <a:extLst>
              <a:ext uri="{FF2B5EF4-FFF2-40B4-BE49-F238E27FC236}">
                <a16:creationId xmlns:a16="http://schemas.microsoft.com/office/drawing/2014/main" id="{6D5BE1D0-F64C-266B-CAD7-FF823E2940B2}"/>
              </a:ext>
            </a:extLst>
          </p:cNvPr>
          <p:cNvPicPr>
            <a:picLocks noChangeAspect="1"/>
          </p:cNvPicPr>
          <p:nvPr/>
        </p:nvPicPr>
        <p:blipFill>
          <a:blip r:embed="rId2"/>
          <a:stretch>
            <a:fillRect/>
          </a:stretch>
        </p:blipFill>
        <p:spPr>
          <a:xfrm>
            <a:off x="5985621" y="1501150"/>
            <a:ext cx="4955647" cy="3892522"/>
          </a:xfrm>
          <a:prstGeom prst="rect">
            <a:avLst/>
          </a:prstGeom>
        </p:spPr>
      </p:pic>
      <p:sp>
        <p:nvSpPr>
          <p:cNvPr id="5" name="TextBox 4">
            <a:extLst>
              <a:ext uri="{FF2B5EF4-FFF2-40B4-BE49-F238E27FC236}">
                <a16:creationId xmlns:a16="http://schemas.microsoft.com/office/drawing/2014/main" id="{D15D0110-2646-930D-9CA1-74455204F8A7}"/>
              </a:ext>
            </a:extLst>
          </p:cNvPr>
          <p:cNvSpPr txBox="1"/>
          <p:nvPr/>
        </p:nvSpPr>
        <p:spPr>
          <a:xfrm>
            <a:off x="5908999" y="5673076"/>
            <a:ext cx="5032270" cy="646331"/>
          </a:xfrm>
          <a:prstGeom prst="rect">
            <a:avLst/>
          </a:prstGeom>
          <a:noFill/>
        </p:spPr>
        <p:txBody>
          <a:bodyPr wrap="square" rtlCol="0">
            <a:spAutoFit/>
          </a:bodyPr>
          <a:lstStyle/>
          <a:p>
            <a:r>
              <a:rPr lang="en-US" b="1" dirty="0"/>
              <a:t>Figure 11. Support and advice leaflets. (NHS Wales Performance and Improvement, 2023)</a:t>
            </a:r>
            <a:endParaRPr lang="en-GB" b="1" dirty="0"/>
          </a:p>
        </p:txBody>
      </p:sp>
    </p:spTree>
    <p:extLst>
      <p:ext uri="{BB962C8B-B14F-4D97-AF65-F5344CB8AC3E}">
        <p14:creationId xmlns:p14="http://schemas.microsoft.com/office/powerpoint/2010/main" val="681126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B43A-7B8D-FC7F-FB1E-FCD6AC7BE52E}"/>
              </a:ext>
            </a:extLst>
          </p:cNvPr>
          <p:cNvSpPr>
            <a:spLocks noGrp="1"/>
          </p:cNvSpPr>
          <p:nvPr>
            <p:ph type="title"/>
          </p:nvPr>
        </p:nvSpPr>
        <p:spPr>
          <a:xfrm>
            <a:off x="677334" y="336331"/>
            <a:ext cx="8596668" cy="480307"/>
          </a:xfrm>
        </p:spPr>
        <p:txBody>
          <a:bodyPr>
            <a:normAutofit/>
          </a:bodyPr>
          <a:lstStyle/>
          <a:p>
            <a:pPr algn="ctr"/>
            <a:r>
              <a:rPr lang="en-GB" sz="2400" b="1" dirty="0">
                <a:latin typeface="Arial" panose="020B0604020202020204" pitchFamily="34" charset="0"/>
                <a:cs typeface="Arial" panose="020B0604020202020204" pitchFamily="34" charset="0"/>
              </a:rPr>
              <a:t>Co-productive Care in Perinatal Health</a:t>
            </a:r>
          </a:p>
        </p:txBody>
      </p:sp>
      <p:sp>
        <p:nvSpPr>
          <p:cNvPr id="3" name="Content Placeholder 2">
            <a:extLst>
              <a:ext uri="{FF2B5EF4-FFF2-40B4-BE49-F238E27FC236}">
                <a16:creationId xmlns:a16="http://schemas.microsoft.com/office/drawing/2014/main" id="{8DFB67A2-F52F-C0B6-34D4-614C905558EF}"/>
              </a:ext>
            </a:extLst>
          </p:cNvPr>
          <p:cNvSpPr>
            <a:spLocks noGrp="1"/>
          </p:cNvSpPr>
          <p:nvPr>
            <p:ph idx="1"/>
          </p:nvPr>
        </p:nvSpPr>
        <p:spPr>
          <a:xfrm>
            <a:off x="207497" y="907654"/>
            <a:ext cx="7769855" cy="5850498"/>
          </a:xfrm>
        </p:spPr>
        <p:txBody>
          <a:bodyPr>
            <a:normAutofit lnSpcReduction="10000"/>
          </a:bodyPr>
          <a:lstStyle/>
          <a:p>
            <a:pPr>
              <a:lnSpc>
                <a:spcPct val="150000"/>
              </a:lnSpc>
            </a:pPr>
            <a:r>
              <a:rPr lang="en-US" dirty="0">
                <a:solidFill>
                  <a:schemeClr val="tx1"/>
                </a:solidFill>
                <a:latin typeface="Arial" panose="020B0604020202020204" pitchFamily="34" charset="0"/>
                <a:cs typeface="Arial" panose="020B0604020202020204" pitchFamily="34" charset="0"/>
              </a:rPr>
              <a:t>Co-production work is a collaborative approach which involves the people who use health and care services, carers and communities in equal partnership from in all stages of care. (NHS England, 2023). </a:t>
            </a:r>
          </a:p>
          <a:p>
            <a:pPr marL="0" indent="0">
              <a:lnSpc>
                <a:spcPct val="150000"/>
              </a:lnSpc>
              <a:buNone/>
            </a:pPr>
            <a:endParaRPr lang="en-US"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US" b="1" dirty="0">
                <a:solidFill>
                  <a:schemeClr val="tx1"/>
                </a:solidFill>
                <a:latin typeface="Arial" panose="020B0604020202020204" pitchFamily="34" charset="0"/>
                <a:cs typeface="Arial" panose="020B0604020202020204" pitchFamily="34" charset="0"/>
              </a:rPr>
              <a:t>Skills, values and behaviors required to provide co-productive care in PMH:</a:t>
            </a:r>
          </a:p>
          <a:p>
            <a:pPr>
              <a:lnSpc>
                <a:spcPct val="150000"/>
              </a:lnSpc>
            </a:pPr>
            <a:r>
              <a:rPr lang="en-US" b="1" dirty="0">
                <a:solidFill>
                  <a:schemeClr val="tx1"/>
                </a:solidFill>
                <a:latin typeface="Arial" panose="020B0604020202020204" pitchFamily="34" charset="0"/>
                <a:cs typeface="Arial" panose="020B0604020202020204" pitchFamily="34" charset="0"/>
              </a:rPr>
              <a:t>Skills</a:t>
            </a:r>
            <a:r>
              <a:rPr lang="en-US" dirty="0">
                <a:solidFill>
                  <a:schemeClr val="tx1"/>
                </a:solidFill>
                <a:latin typeface="Arial" panose="020B0604020202020204" pitchFamily="34" charset="0"/>
                <a:cs typeface="Arial" panose="020B0604020202020204" pitchFamily="34" charset="0"/>
              </a:rPr>
              <a:t> – Active listening, communication and transparency, asset-based approach, co-design and evaluation. (SCIE, 2022).</a:t>
            </a:r>
          </a:p>
          <a:p>
            <a:pPr>
              <a:lnSpc>
                <a:spcPct val="150000"/>
              </a:lnSpc>
            </a:pPr>
            <a:r>
              <a:rPr lang="en-US" b="1" dirty="0">
                <a:solidFill>
                  <a:schemeClr val="tx1"/>
                </a:solidFill>
                <a:latin typeface="Arial" panose="020B0604020202020204" pitchFamily="34" charset="0"/>
                <a:cs typeface="Arial" panose="020B0604020202020204" pitchFamily="34" charset="0"/>
              </a:rPr>
              <a:t>Values</a:t>
            </a:r>
            <a:r>
              <a:rPr lang="en-US" dirty="0">
                <a:solidFill>
                  <a:schemeClr val="tx1"/>
                </a:solidFill>
                <a:latin typeface="Arial" panose="020B0604020202020204" pitchFamily="34" charset="0"/>
                <a:cs typeface="Arial" panose="020B0604020202020204" pitchFamily="34" charset="0"/>
              </a:rPr>
              <a:t> – Reciprocity and mutuality, equality and shared power, diversity and inclusion, trust and honesty. (SCIE, 2022).</a:t>
            </a:r>
          </a:p>
          <a:p>
            <a:pPr>
              <a:lnSpc>
                <a:spcPct val="150000"/>
              </a:lnSpc>
            </a:pPr>
            <a:r>
              <a:rPr lang="en-US" b="1" dirty="0">
                <a:solidFill>
                  <a:schemeClr val="tx1"/>
                </a:solidFill>
                <a:latin typeface="Arial" panose="020B0604020202020204" pitchFamily="34" charset="0"/>
                <a:cs typeface="Arial" panose="020B0604020202020204" pitchFamily="34" charset="0"/>
              </a:rPr>
              <a:t>Behaviors </a:t>
            </a:r>
            <a:r>
              <a:rPr lang="en-US" dirty="0">
                <a:solidFill>
                  <a:schemeClr val="tx1"/>
                </a:solidFill>
                <a:latin typeface="Arial" panose="020B0604020202020204" pitchFamily="34" charset="0"/>
                <a:cs typeface="Arial" panose="020B0604020202020204" pitchFamily="34" charset="0"/>
              </a:rPr>
              <a:t>– Empathy and understanding, flexibility and openness, commitment and continuous improvement, ask before advising. </a:t>
            </a:r>
          </a:p>
          <a:p>
            <a:pPr marL="0" indent="0">
              <a:lnSpc>
                <a:spcPct val="150000"/>
              </a:lnSpc>
              <a:buNone/>
            </a:pPr>
            <a:r>
              <a:rPr lang="en-US" dirty="0">
                <a:solidFill>
                  <a:schemeClr val="tx1"/>
                </a:solidFill>
                <a:latin typeface="Arial" panose="020B0604020202020204" pitchFamily="34" charset="0"/>
                <a:cs typeface="Arial" panose="020B0604020202020204" pitchFamily="34" charset="0"/>
              </a:rPr>
              <a:t>     (SCIE, 2022).</a:t>
            </a:r>
          </a:p>
          <a:p>
            <a:endParaRPr lang="en-GB" dirty="0"/>
          </a:p>
        </p:txBody>
      </p:sp>
      <p:pic>
        <p:nvPicPr>
          <p:cNvPr id="5" name="Picture 4">
            <a:extLst>
              <a:ext uri="{FF2B5EF4-FFF2-40B4-BE49-F238E27FC236}">
                <a16:creationId xmlns:a16="http://schemas.microsoft.com/office/drawing/2014/main" id="{2C87E058-C1B7-6DE2-D704-1D7E6A148D90}"/>
              </a:ext>
            </a:extLst>
          </p:cNvPr>
          <p:cNvPicPr>
            <a:picLocks noChangeAspect="1"/>
          </p:cNvPicPr>
          <p:nvPr/>
        </p:nvPicPr>
        <p:blipFill>
          <a:blip r:embed="rId2"/>
          <a:stretch>
            <a:fillRect/>
          </a:stretch>
        </p:blipFill>
        <p:spPr>
          <a:xfrm>
            <a:off x="7977351" y="907655"/>
            <a:ext cx="4007151" cy="4415460"/>
          </a:xfrm>
          <a:prstGeom prst="rect">
            <a:avLst/>
          </a:prstGeom>
        </p:spPr>
      </p:pic>
      <p:sp>
        <p:nvSpPr>
          <p:cNvPr id="6" name="TextBox 5">
            <a:extLst>
              <a:ext uri="{FF2B5EF4-FFF2-40B4-BE49-F238E27FC236}">
                <a16:creationId xmlns:a16="http://schemas.microsoft.com/office/drawing/2014/main" id="{186ED822-EA86-EE1C-EE4C-7DB77904E607}"/>
              </a:ext>
            </a:extLst>
          </p:cNvPr>
          <p:cNvSpPr txBox="1"/>
          <p:nvPr/>
        </p:nvSpPr>
        <p:spPr>
          <a:xfrm>
            <a:off x="8135007" y="5686096"/>
            <a:ext cx="3849495" cy="923330"/>
          </a:xfrm>
          <a:prstGeom prst="rect">
            <a:avLst/>
          </a:prstGeom>
          <a:noFill/>
        </p:spPr>
        <p:txBody>
          <a:bodyPr wrap="square" rtlCol="0">
            <a:spAutoFit/>
          </a:bodyPr>
          <a:lstStyle/>
          <a:p>
            <a:r>
              <a:rPr lang="en-GB" sz="1800" b="1" dirty="0">
                <a:effectLst/>
                <a:latin typeface="Arial" panose="020B0604020202020204" pitchFamily="34" charset="0"/>
                <a:ea typeface="Calibri" panose="020F0502020204030204" pitchFamily="34" charset="0"/>
              </a:rPr>
              <a:t>Figure 10. Guide for integration of Perinatal mental health. (Anon, n.d.)</a:t>
            </a:r>
            <a:endParaRPr lang="en-GB" dirty="0"/>
          </a:p>
        </p:txBody>
      </p:sp>
    </p:spTree>
    <p:extLst>
      <p:ext uri="{BB962C8B-B14F-4D97-AF65-F5344CB8AC3E}">
        <p14:creationId xmlns:p14="http://schemas.microsoft.com/office/powerpoint/2010/main" val="1263171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D5E6-07C9-E5F2-9B0F-B83DB1BC0587}"/>
              </a:ext>
            </a:extLst>
          </p:cNvPr>
          <p:cNvSpPr>
            <a:spLocks noGrp="1"/>
          </p:cNvSpPr>
          <p:nvPr>
            <p:ph type="title"/>
          </p:nvPr>
        </p:nvSpPr>
        <p:spPr>
          <a:xfrm>
            <a:off x="294289" y="357352"/>
            <a:ext cx="10825656" cy="599089"/>
          </a:xfrm>
        </p:spPr>
        <p:txBody>
          <a:bodyPr>
            <a:normAutofit/>
          </a:bodyPr>
          <a:lstStyle/>
          <a:p>
            <a:pPr algn="ctr"/>
            <a:r>
              <a:rPr lang="en-GB" sz="24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0916B6AD-EFEE-0029-A966-68B9C3085E32}"/>
              </a:ext>
            </a:extLst>
          </p:cNvPr>
          <p:cNvSpPr>
            <a:spLocks noGrp="1"/>
          </p:cNvSpPr>
          <p:nvPr>
            <p:ph idx="1"/>
          </p:nvPr>
        </p:nvSpPr>
        <p:spPr>
          <a:xfrm>
            <a:off x="294289" y="1114097"/>
            <a:ext cx="10899227" cy="5517929"/>
          </a:xfrm>
        </p:spPr>
        <p:txBody>
          <a:bodyPr/>
          <a:lstStyle/>
          <a:p>
            <a:pPr marL="0" indent="0">
              <a:buNone/>
            </a:pPr>
            <a:r>
              <a:rPr lang="en-GB" b="1" dirty="0">
                <a:latin typeface="Arial" panose="020B0604020202020204" pitchFamily="34" charset="0"/>
                <a:cs typeface="Arial" panose="020B0604020202020204" pitchFamily="34" charset="0"/>
              </a:rPr>
              <a:t>   </a:t>
            </a:r>
          </a:p>
          <a:p>
            <a:pPr marL="0" indent="0">
              <a:buNone/>
            </a:pPr>
            <a:r>
              <a:rPr lang="en-GB" b="1" dirty="0">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Management of PMH in following the Comprehensive Model of Personal Care:</a:t>
            </a:r>
          </a:p>
          <a:p>
            <a:pPr marL="0" indent="0">
              <a:buNone/>
            </a:pPr>
            <a:endParaRPr lang="en-GB" b="1" dirty="0">
              <a:solidFill>
                <a:schemeClr val="tx1"/>
              </a:solidFill>
              <a:latin typeface="Arial" panose="020B0604020202020204" pitchFamily="34" charset="0"/>
              <a:cs typeface="Arial" panose="020B0604020202020204" pitchFamily="34" charset="0"/>
            </a:endParaRPr>
          </a:p>
          <a:p>
            <a:pPr>
              <a:buFont typeface="+mj-lt"/>
              <a:buAutoNum type="arabicPeriod"/>
            </a:pPr>
            <a:r>
              <a:rPr lang="en-GB" b="1" dirty="0">
                <a:solidFill>
                  <a:schemeClr val="tx1"/>
                </a:solidFill>
                <a:latin typeface="Arial" panose="020B0604020202020204" pitchFamily="34" charset="0"/>
                <a:cs typeface="Arial" panose="020B0604020202020204" pitchFamily="34" charset="0"/>
              </a:rPr>
              <a:t>Shared decision making </a:t>
            </a:r>
            <a:r>
              <a:rPr lang="en-GB" dirty="0">
                <a:solidFill>
                  <a:schemeClr val="tx1"/>
                </a:solidFill>
                <a:latin typeface="Arial" panose="020B0604020202020204" pitchFamily="34" charset="0"/>
                <a:cs typeface="Arial" panose="020B0604020202020204" pitchFamily="34" charset="0"/>
              </a:rPr>
              <a:t>– Empower women to make informed decision about treatment option.</a:t>
            </a:r>
          </a:p>
          <a:p>
            <a:pPr>
              <a:buFont typeface="+mj-lt"/>
              <a:buAutoNum type="arabicPeriod"/>
            </a:pPr>
            <a:r>
              <a:rPr lang="en-GB" b="1" dirty="0">
                <a:solidFill>
                  <a:schemeClr val="tx1"/>
                </a:solidFill>
                <a:latin typeface="Arial" panose="020B0604020202020204" pitchFamily="34" charset="0"/>
                <a:cs typeface="Arial" panose="020B0604020202020204" pitchFamily="34" charset="0"/>
              </a:rPr>
              <a:t>Personalised care and support planning </a:t>
            </a:r>
            <a:r>
              <a:rPr lang="en-GB" dirty="0">
                <a:solidFill>
                  <a:schemeClr val="tx1"/>
                </a:solidFill>
                <a:latin typeface="Arial" panose="020B0604020202020204" pitchFamily="34" charset="0"/>
                <a:cs typeface="Arial" panose="020B0604020202020204" pitchFamily="34" charset="0"/>
              </a:rPr>
              <a:t>– create an individual plan from pregnancy period till post  partum, covering, mental health, medication or physical treatments, revise regularly.</a:t>
            </a:r>
          </a:p>
          <a:p>
            <a:pPr>
              <a:buFont typeface="+mj-lt"/>
              <a:buAutoNum type="arabicPeriod"/>
            </a:pPr>
            <a:r>
              <a:rPr lang="en-GB" b="1" dirty="0">
                <a:solidFill>
                  <a:schemeClr val="tx1"/>
                </a:solidFill>
                <a:latin typeface="Arial" panose="020B0604020202020204" pitchFamily="34" charset="0"/>
                <a:cs typeface="Arial" panose="020B0604020202020204" pitchFamily="34" charset="0"/>
              </a:rPr>
              <a:t>Enabling choice</a:t>
            </a:r>
            <a:r>
              <a:rPr lang="en-GB" dirty="0">
                <a:solidFill>
                  <a:schemeClr val="tx1"/>
                </a:solidFill>
                <a:latin typeface="Arial" panose="020B0604020202020204" pitchFamily="34" charset="0"/>
                <a:cs typeface="Arial" panose="020B0604020202020204" pitchFamily="34" charset="0"/>
              </a:rPr>
              <a:t> - including legal rights with a legal representant.</a:t>
            </a:r>
          </a:p>
          <a:p>
            <a:pPr>
              <a:buFont typeface="+mj-lt"/>
              <a:buAutoNum type="arabicPeriod"/>
            </a:pPr>
            <a:r>
              <a:rPr lang="en-GB" b="1" dirty="0">
                <a:solidFill>
                  <a:schemeClr val="tx1"/>
                </a:solidFill>
                <a:latin typeface="Arial" panose="020B0604020202020204" pitchFamily="34" charset="0"/>
                <a:cs typeface="Arial" panose="020B0604020202020204" pitchFamily="34" charset="0"/>
              </a:rPr>
              <a:t>Social prescribing and community-based support </a:t>
            </a:r>
            <a:r>
              <a:rPr lang="en-GB" dirty="0">
                <a:solidFill>
                  <a:schemeClr val="tx1"/>
                </a:solidFill>
                <a:latin typeface="Arial" panose="020B0604020202020204" pitchFamily="34" charset="0"/>
                <a:cs typeface="Arial" panose="020B0604020202020204" pitchFamily="34" charset="0"/>
              </a:rPr>
              <a:t>– connect women with peer support groups, parenting classes or voluntary organisations.</a:t>
            </a:r>
          </a:p>
          <a:p>
            <a:pPr>
              <a:buFont typeface="+mj-lt"/>
              <a:buAutoNum type="arabicPeriod"/>
            </a:pPr>
            <a:r>
              <a:rPr lang="en-GB" b="1" dirty="0">
                <a:solidFill>
                  <a:schemeClr val="tx1"/>
                </a:solidFill>
                <a:latin typeface="Arial" panose="020B0604020202020204" pitchFamily="34" charset="0"/>
                <a:cs typeface="Arial" panose="020B0604020202020204" pitchFamily="34" charset="0"/>
              </a:rPr>
              <a:t>Personal health budgets - </a:t>
            </a:r>
            <a:r>
              <a:rPr lang="en-GB" dirty="0">
                <a:solidFill>
                  <a:schemeClr val="tx1"/>
                </a:solidFill>
                <a:latin typeface="Arial" panose="020B0604020202020204" pitchFamily="34" charset="0"/>
                <a:cs typeface="Arial" panose="020B0604020202020204" pitchFamily="34" charset="0"/>
              </a:rPr>
              <a:t>empowering women to have control on the economic resource spent for their health care.</a:t>
            </a:r>
          </a:p>
          <a:p>
            <a:pPr>
              <a:buFont typeface="+mj-lt"/>
              <a:buAutoNum type="arabicPeriod"/>
            </a:pPr>
            <a:r>
              <a:rPr lang="en-GB" b="1" dirty="0">
                <a:solidFill>
                  <a:schemeClr val="tx1"/>
                </a:solidFill>
                <a:latin typeface="Arial" panose="020B0604020202020204" pitchFamily="34" charset="0"/>
                <a:cs typeface="Arial" panose="020B0604020202020204" pitchFamily="34" charset="0"/>
              </a:rPr>
              <a:t>Supported self-management </a:t>
            </a:r>
            <a:r>
              <a:rPr lang="en-GB" dirty="0">
                <a:solidFill>
                  <a:schemeClr val="tx1"/>
                </a:solidFill>
                <a:latin typeface="Arial" panose="020B0604020202020204" pitchFamily="34" charset="0"/>
                <a:cs typeface="Arial" panose="020B0604020202020204" pitchFamily="34" charset="0"/>
              </a:rPr>
              <a:t>– by providing access to tools, education and resources empowering mothers to monitor their own mental health. (NHS England, 2019).</a:t>
            </a:r>
          </a:p>
          <a:p>
            <a:pPr marL="0" indent="0">
              <a:buNone/>
            </a:pPr>
            <a:r>
              <a:rPr lang="en-GB" b="1" dirty="0">
                <a:solidFill>
                  <a:schemeClr val="tx1"/>
                </a:solidFill>
                <a:latin typeface="Arial" panose="020B0604020202020204" pitchFamily="34" charset="0"/>
                <a:cs typeface="Arial" panose="020B0604020202020204" pitchFamily="34" charset="0"/>
              </a:rPr>
              <a:t> </a:t>
            </a:r>
          </a:p>
          <a:p>
            <a:pPr marL="0" indent="0">
              <a:buNone/>
            </a:pPr>
            <a:r>
              <a:rPr lang="en-GB" b="1" dirty="0">
                <a:solidFill>
                  <a:schemeClr val="tx1"/>
                </a:solidFill>
                <a:latin typeface="Arial" panose="020B0604020202020204" pitchFamily="34" charset="0"/>
                <a:cs typeface="Arial" panose="020B0604020202020204" pitchFamily="34" charset="0"/>
              </a:rPr>
              <a:t>     </a:t>
            </a:r>
          </a:p>
          <a:p>
            <a:pPr>
              <a:buFont typeface="+mj-lt"/>
              <a:buAutoNum type="arabicPeriod"/>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4471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0E8A0E7-A3FB-96B8-5CEB-86460BCB7509}"/>
              </a:ext>
            </a:extLst>
          </p:cNvPr>
          <p:cNvSpPr>
            <a:spLocks noGrp="1"/>
          </p:cNvSpPr>
          <p:nvPr>
            <p:ph type="title"/>
          </p:nvPr>
        </p:nvSpPr>
        <p:spPr>
          <a:xfrm>
            <a:off x="1043294" y="1272537"/>
            <a:ext cx="8288032" cy="1096316"/>
          </a:xfrm>
        </p:spPr>
        <p:txBody>
          <a:bodyPr vert="horz" lIns="91440" tIns="45720" rIns="91440" bIns="45720" rtlCol="0" anchor="b">
            <a:normAutofit/>
          </a:bodyPr>
          <a:lstStyle/>
          <a:p>
            <a:pPr algn="ctr"/>
            <a:r>
              <a:rPr lang="en-US" sz="5400" dirty="0">
                <a:latin typeface="Arial" panose="020B0604020202020204" pitchFamily="34" charset="0"/>
                <a:cs typeface="Arial" panose="020B0604020202020204" pitchFamily="34" charset="0"/>
              </a:rPr>
              <a:t>Thank You!</a:t>
            </a:r>
          </a:p>
        </p:txBody>
      </p:sp>
      <p:pic>
        <p:nvPicPr>
          <p:cNvPr id="7" name="Graphic 6" descr="Handshake">
            <a:extLst>
              <a:ext uri="{FF2B5EF4-FFF2-40B4-BE49-F238E27FC236}">
                <a16:creationId xmlns:a16="http://schemas.microsoft.com/office/drawing/2014/main" id="{31F72E36-DB9A-BFA6-B743-52A3B68C50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599046" y="2599737"/>
            <a:ext cx="3299450" cy="3299450"/>
          </a:xfrm>
          <a:prstGeom prst="rect">
            <a:avLst/>
          </a:prstGeom>
        </p:spPr>
      </p:pic>
    </p:spTree>
    <p:extLst>
      <p:ext uri="{BB962C8B-B14F-4D97-AF65-F5344CB8AC3E}">
        <p14:creationId xmlns:p14="http://schemas.microsoft.com/office/powerpoint/2010/main" val="2174981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B042E-9F0F-1535-C0C8-62D982106492}"/>
              </a:ext>
            </a:extLst>
          </p:cNvPr>
          <p:cNvSpPr>
            <a:spLocks noGrp="1"/>
          </p:cNvSpPr>
          <p:nvPr>
            <p:ph type="title"/>
          </p:nvPr>
        </p:nvSpPr>
        <p:spPr>
          <a:xfrm>
            <a:off x="750907" y="173929"/>
            <a:ext cx="8596668" cy="425161"/>
          </a:xfrm>
        </p:spPr>
        <p:txBody>
          <a:bodyPr>
            <a:normAutofit fontScale="90000"/>
          </a:bodyPr>
          <a:lstStyle/>
          <a:p>
            <a:pPr algn="ctr"/>
            <a:r>
              <a:rPr lang="en-GB"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C4DF56C-A8DF-0963-69B3-714E726BBD36}"/>
              </a:ext>
            </a:extLst>
          </p:cNvPr>
          <p:cNvSpPr>
            <a:spLocks noGrp="1"/>
          </p:cNvSpPr>
          <p:nvPr>
            <p:ph idx="1"/>
          </p:nvPr>
        </p:nvSpPr>
        <p:spPr>
          <a:xfrm>
            <a:off x="441434" y="903889"/>
            <a:ext cx="10604937" cy="5780182"/>
          </a:xfrm>
        </p:spPr>
        <p:txBody>
          <a:bodyPr>
            <a:normAutofit fontScale="62500" lnSpcReduction="20000"/>
          </a:bodyPr>
          <a:lstStyle/>
          <a:p>
            <a:pPr marL="0" marR="0" lvl="0" indent="0" algn="l" defTabSz="457200" rtl="0" eaLnBrk="1" fontAlgn="auto" latinLnBrk="0" hangingPunct="1">
              <a:lnSpc>
                <a:spcPct val="170000"/>
              </a:lnSpc>
              <a:spcBef>
                <a:spcPts val="0"/>
              </a:spcBef>
              <a:spcAft>
                <a:spcPts val="0"/>
              </a:spcAft>
              <a:buClrTx/>
              <a:buSzTx/>
              <a:buFontTx/>
              <a:buNone/>
              <a:tabLst/>
              <a:defRPr/>
            </a:pPr>
            <a:r>
              <a:rPr lang="es-ES" sz="2900" dirty="0">
                <a:solidFill>
                  <a:schemeClr val="tx1"/>
                </a:solidFill>
                <a:latin typeface="Arial" panose="020B0604020202020204" pitchFamily="34" charset="0"/>
                <a:cs typeface="Arial" panose="020B0604020202020204" pitchFamily="34" charset="0"/>
              </a:rPr>
              <a:t>AdminSuper9 (2022). Secretaría de Salud conmemora el Día Nacional de la Salud Materna y Perinatal | Super9 TV. Super9.com.mx. </a:t>
            </a:r>
            <a:r>
              <a:rPr lang="es-ES" sz="2900" dirty="0" err="1">
                <a:solidFill>
                  <a:schemeClr val="tx1"/>
                </a:solidFill>
                <a:latin typeface="Arial" panose="020B0604020202020204" pitchFamily="34" charset="0"/>
                <a:cs typeface="Arial" panose="020B0604020202020204" pitchFamily="34" charset="0"/>
              </a:rPr>
              <a:t>Available</a:t>
            </a:r>
            <a:r>
              <a:rPr lang="es-ES" sz="2900" dirty="0">
                <a:solidFill>
                  <a:schemeClr val="tx1"/>
                </a:solidFill>
                <a:latin typeface="Arial" panose="020B0604020202020204" pitchFamily="34" charset="0"/>
                <a:cs typeface="Arial" panose="020B0604020202020204" pitchFamily="34" charset="0"/>
              </a:rPr>
              <a:t> at: </a:t>
            </a:r>
            <a:r>
              <a:rPr lang="es-ES" sz="2900" dirty="0">
                <a:latin typeface="Arial" panose="020B0604020202020204" pitchFamily="34" charset="0"/>
                <a:cs typeface="Arial" panose="020B0604020202020204" pitchFamily="34" charset="0"/>
                <a:hlinkClick r:id="rId2"/>
              </a:rPr>
              <a:t>https://super9.com.mx/2022/05/08/secretaria-de-salud-conmemora-el-dia-nacional-de-la-salud-materna-y-perinatal</a:t>
            </a:r>
            <a:r>
              <a:rPr lang="es-ES" sz="2900" dirty="0">
                <a:latin typeface="Arial" panose="020B0604020202020204" pitchFamily="34" charset="0"/>
                <a:cs typeface="Arial" panose="020B0604020202020204" pitchFamily="34" charset="0"/>
              </a:rPr>
              <a:t>.  </a:t>
            </a:r>
            <a:r>
              <a:rPr lang="es-ES" sz="2900" dirty="0">
                <a:solidFill>
                  <a:schemeClr val="tx1"/>
                </a:solidFill>
                <a:latin typeface="Arial" panose="020B0604020202020204" pitchFamily="34" charset="0"/>
                <a:cs typeface="Arial" panose="020B0604020202020204" pitchFamily="34" charset="0"/>
              </a:rPr>
              <a:t>(</a:t>
            </a:r>
            <a:r>
              <a:rPr lang="es-ES" sz="2900" dirty="0" err="1">
                <a:solidFill>
                  <a:schemeClr val="tx1"/>
                </a:solidFill>
                <a:latin typeface="Arial" panose="020B0604020202020204" pitchFamily="34" charset="0"/>
                <a:cs typeface="Arial" panose="020B0604020202020204" pitchFamily="34" charset="0"/>
              </a:rPr>
              <a:t>Accessed</a:t>
            </a:r>
            <a:r>
              <a:rPr lang="es-ES" sz="2900" dirty="0">
                <a:solidFill>
                  <a:schemeClr val="tx1"/>
                </a:solidFill>
                <a:latin typeface="Arial" panose="020B0604020202020204" pitchFamily="34" charset="0"/>
                <a:cs typeface="Arial" panose="020B0604020202020204" pitchFamily="34" charset="0"/>
              </a:rPr>
              <a:t> 04 Mar. 2026). </a:t>
            </a:r>
          </a:p>
          <a:p>
            <a:pPr marL="0" marR="0" lvl="0" indent="0" algn="l" defTabSz="457200" rtl="0" eaLnBrk="1" fontAlgn="auto" latinLnBrk="0" hangingPunct="1">
              <a:lnSpc>
                <a:spcPct val="170000"/>
              </a:lnSpc>
              <a:spcBef>
                <a:spcPts val="0"/>
              </a:spcBef>
              <a:spcAft>
                <a:spcPts val="0"/>
              </a:spcAft>
              <a:buClrTx/>
              <a:buSzTx/>
              <a:buFontTx/>
              <a:buNone/>
              <a:tabLst/>
              <a:defRPr/>
            </a:pPr>
            <a:r>
              <a:rPr kumimoji="0" lang="en-US" sz="2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Anon, (n.d.). WHO guide for integration of perinatal mental health in maternal and child health services – MHPSS Knowledge Hub. Available at: </a:t>
            </a:r>
            <a:r>
              <a:rPr kumimoji="0" lang="en-US" sz="2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https://mhpssknowledgehub.sph.cuny.edu/resourcehub/who-guide-for-integration-of-perinatal-mental-health-in-maternal-and-child-health-services/</a:t>
            </a:r>
            <a:r>
              <a:rPr kumimoji="0" lang="en-US" sz="2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14 Mar. 2026). </a:t>
            </a:r>
          </a:p>
          <a:p>
            <a:pPr marL="0" marR="0" lvl="0" indent="0" algn="l" defTabSz="457200" rtl="0" eaLnBrk="1" fontAlgn="auto" latinLnBrk="0" hangingPunct="1">
              <a:lnSpc>
                <a:spcPct val="170000"/>
              </a:lnSpc>
              <a:spcBef>
                <a:spcPts val="1000"/>
              </a:spcBef>
              <a:spcAft>
                <a:spcPts val="0"/>
              </a:spcAft>
              <a:buClr>
                <a:srgbClr val="F496CB">
                  <a:lumMod val="75000"/>
                </a:srgbClr>
              </a:buClr>
              <a:buSzPct val="80000"/>
              <a:buFont typeface="Wingdings 3" charset="2"/>
              <a:buNone/>
              <a:tabLst/>
              <a:defRPr/>
            </a:pPr>
            <a:r>
              <a:rPr kumimoji="0" lang="en-US" sz="29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Bradford District Care NHS Foundation Trust. (2025). Prescribing in Perinatal Mental Health: Guidance for general practitioners (GPs) and Prescribers in primary care. - Bradford District Care NHS Foundation </a:t>
            </a:r>
            <a:r>
              <a:rPr kumimoji="0" lang="en-US" sz="29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Trust. Available at: </a:t>
            </a:r>
            <a:r>
              <a:rPr kumimoji="0" lang="en-US" sz="29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4"/>
              </a:rPr>
              <a:t>https://www.bdct.nhs.uk/prescribing-in-perinatal-mental-health-guidance-for-general-practitioners-gps-and-prescribers-in-primary-care/</a:t>
            </a:r>
            <a:r>
              <a:rPr kumimoji="0" lang="en-US" sz="29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t>
            </a:r>
            <a:r>
              <a:rPr kumimoji="0" lang="en-US" sz="29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(Accessed: 11 Mar. 2026).</a:t>
            </a:r>
          </a:p>
          <a:p>
            <a:pPr>
              <a:lnSpc>
                <a:spcPct val="150000"/>
              </a:lnSpc>
              <a:spcAft>
                <a:spcPts val="800"/>
              </a:spcAft>
              <a:buNone/>
            </a:pPr>
            <a:endParaRPr lang="es-ES" sz="2300" dirty="0">
              <a:solidFill>
                <a:schemeClr val="tx1"/>
              </a:solidFill>
              <a:latin typeface="Arial" panose="020B0604020202020204" pitchFamily="34" charset="0"/>
              <a:cs typeface="Arial" panose="020B0604020202020204" pitchFamily="34" charset="0"/>
            </a:endParaRPr>
          </a:p>
          <a:p>
            <a:pPr>
              <a:lnSpc>
                <a:spcPct val="150000"/>
              </a:lnSpc>
              <a:spcAft>
                <a:spcPts val="800"/>
              </a:spcAft>
              <a:buNone/>
            </a:pPr>
            <a:r>
              <a:rPr lang="es-ES" sz="2300" dirty="0">
                <a:latin typeface="Arial" panose="020B0604020202020204" pitchFamily="34" charset="0"/>
                <a:cs typeface="Arial" panose="020B0604020202020204" pitchFamily="34" charset="0"/>
              </a:rPr>
              <a:t> </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s-ES" dirty="0"/>
          </a:p>
          <a:p>
            <a:pPr>
              <a:lnSpc>
                <a:spcPct val="150000"/>
              </a:lnSpc>
            </a:pPr>
            <a:endParaRPr lang="en-GB" dirty="0"/>
          </a:p>
        </p:txBody>
      </p:sp>
    </p:spTree>
    <p:extLst>
      <p:ext uri="{BB962C8B-B14F-4D97-AF65-F5344CB8AC3E}">
        <p14:creationId xmlns:p14="http://schemas.microsoft.com/office/powerpoint/2010/main" val="2806081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BD88B7-7A8F-D020-458F-6B78564185E1}"/>
              </a:ext>
            </a:extLst>
          </p:cNvPr>
          <p:cNvSpPr>
            <a:spLocks noGrp="1"/>
          </p:cNvSpPr>
          <p:nvPr>
            <p:ph idx="1"/>
          </p:nvPr>
        </p:nvSpPr>
        <p:spPr>
          <a:xfrm>
            <a:off x="168165" y="252248"/>
            <a:ext cx="9921766" cy="6490137"/>
          </a:xfrm>
        </p:spPr>
        <p:txBody>
          <a:bodyPr>
            <a:no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 (2015). Person-</a:t>
            </a:r>
            <a:r>
              <a:rPr kumimoji="0" 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Centred</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Care and the House of Care. British Heart Foundation. Available at: </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https://www.bhf.org.uk/for-professionals/healthcare-professionals/innovation-in-care/person-centred-care-and-the-house-of-care</a:t>
            </a: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12 Mar. 2026). </a:t>
            </a:r>
            <a:endParaRPr lang="en-US" dirty="0">
              <a:solidFill>
                <a:prstClr val="black"/>
              </a:solidFill>
              <a:latin typeface="Arial" panose="020B0604020202020204" pitchFamily="34" charset="0"/>
              <a:cs typeface="Arial" panose="020B0604020202020204" pitchFamily="34" charset="0"/>
            </a:endParaRPr>
          </a:p>
          <a:p>
            <a:pPr marL="0" lvl="0" indent="0">
              <a:lnSpc>
                <a:spcPct val="150000"/>
              </a:lnSpc>
              <a:spcBef>
                <a:spcPts val="0"/>
              </a:spcBef>
              <a:buClrTx/>
              <a:buSzTx/>
              <a:buNone/>
              <a:defRPr/>
            </a:pPr>
            <a:r>
              <a:rPr lang="en-US" dirty="0">
                <a:solidFill>
                  <a:prstClr val="black"/>
                </a:solidFill>
                <a:latin typeface="Arial" panose="020B0604020202020204" pitchFamily="34" charset="0"/>
                <a:cs typeface="Arial" panose="020B0604020202020204" pitchFamily="34" charset="0"/>
              </a:rPr>
              <a:t>British Journal Of Midwifery. (n.d.). British Journal Of Midwifery - How can ways of working with others be developed to improve perinatal mental health care? Available at: </a:t>
            </a:r>
            <a:r>
              <a:rPr lang="en-US" dirty="0">
                <a:solidFill>
                  <a:prstClr val="black"/>
                </a:solidFill>
                <a:latin typeface="Arial" panose="020B0604020202020204" pitchFamily="34" charset="0"/>
                <a:cs typeface="Arial" panose="020B0604020202020204" pitchFamily="34" charset="0"/>
                <a:hlinkClick r:id="rId3"/>
              </a:rPr>
              <a:t>https://www.britishjournalofmidwifery.com/content/professional/how-can-ways-of-working-with-others-be-developed-to-improve-perinatal-mental-health-care</a:t>
            </a:r>
            <a:r>
              <a:rPr lang="en-US" dirty="0">
                <a:solidFill>
                  <a:prstClr val="black"/>
                </a:solidFill>
                <a:latin typeface="Arial" panose="020B0604020202020204" pitchFamily="34" charset="0"/>
                <a:cs typeface="Arial" panose="020B0604020202020204" pitchFamily="34" charset="0"/>
              </a:rPr>
              <a:t>. (Accessed: 13 Mar. 2026). </a:t>
            </a:r>
          </a:p>
          <a:p>
            <a:pPr marL="0" lvl="0" indent="0">
              <a:lnSpc>
                <a:spcPct val="150000"/>
              </a:lnSpc>
              <a:spcBef>
                <a:spcPts val="0"/>
              </a:spcBef>
              <a:buClrTx/>
              <a:buSzTx/>
              <a:buNone/>
              <a:defRPr/>
            </a:pPr>
            <a:r>
              <a:rPr lang="en-US" dirty="0">
                <a:solidFill>
                  <a:prstClr val="black"/>
                </a:solidFill>
                <a:latin typeface="Arial" panose="020B0604020202020204" pitchFamily="34" charset="0"/>
                <a:cs typeface="Arial" panose="020B0604020202020204" pitchFamily="34" charset="0"/>
              </a:rPr>
              <a:t>Carter et. Al, (2025). Models and key elements of integrated perinatal mental health care: A scoping review. PLOS mental health., 2(3), pp.e0000164–e0000164. </a:t>
            </a:r>
            <a:r>
              <a:rPr lang="en-US" dirty="0" err="1">
                <a:solidFill>
                  <a:prstClr val="black"/>
                </a:solidFill>
                <a:latin typeface="Arial" panose="020B0604020202020204" pitchFamily="34" charset="0"/>
                <a:cs typeface="Arial" panose="020B0604020202020204" pitchFamily="34" charset="0"/>
              </a:rPr>
              <a:t>doi:https</a:t>
            </a:r>
            <a:r>
              <a:rPr lang="en-US" dirty="0">
                <a:solidFill>
                  <a:prstClr val="black"/>
                </a:solidFill>
                <a:latin typeface="Arial" panose="020B0604020202020204" pitchFamily="34" charset="0"/>
                <a:cs typeface="Arial" panose="020B0604020202020204" pitchFamily="34" charset="0"/>
              </a:rPr>
              <a:t>://doi.org/10.1371/journal.pmen.0000164. (accessed: 12 Mar. 2026).</a:t>
            </a:r>
          </a:p>
          <a:p>
            <a:pPr marL="0" lvl="0" indent="0">
              <a:lnSpc>
                <a:spcPct val="150000"/>
              </a:lnSpc>
              <a:spcBef>
                <a:spcPts val="0"/>
              </a:spcBef>
              <a:buClrTx/>
              <a:buSzTx/>
              <a:buNone/>
              <a:defRPr/>
            </a:pPr>
            <a:r>
              <a:rPr lang="en-US" dirty="0">
                <a:solidFill>
                  <a:prstClr val="black"/>
                </a:solidFill>
                <a:latin typeface="Arial" panose="020B0604020202020204" pitchFamily="34" charset="0"/>
                <a:cs typeface="Arial" panose="020B0604020202020204" pitchFamily="34" charset="0"/>
              </a:rPr>
              <a:t>Els-cdn.com. (2026). Available at: </a:t>
            </a:r>
            <a:r>
              <a:rPr lang="en-US" dirty="0">
                <a:solidFill>
                  <a:prstClr val="black"/>
                </a:solidFill>
                <a:latin typeface="Arial" panose="020B0604020202020204" pitchFamily="34" charset="0"/>
                <a:cs typeface="Arial" panose="020B0604020202020204" pitchFamily="34" charset="0"/>
                <a:hlinkClick r:id="rId4"/>
              </a:rPr>
              <a:t>https://ars.els-cdn.com/content/image/1-s2.0-S016503272501434X-ga1_lrg.jpg</a:t>
            </a:r>
            <a:r>
              <a:rPr lang="en-US" dirty="0">
                <a:solidFill>
                  <a:prstClr val="black"/>
                </a:solidFill>
                <a:latin typeface="Arial" panose="020B0604020202020204" pitchFamily="34" charset="0"/>
                <a:cs typeface="Arial" panose="020B0604020202020204" pitchFamily="34" charset="0"/>
              </a:rPr>
              <a:t>. (Accessed 11 Mar. 2026).</a:t>
            </a:r>
          </a:p>
          <a:p>
            <a:pPr marL="0" lvl="0" indent="0">
              <a:lnSpc>
                <a:spcPct val="150000"/>
              </a:lnSpc>
              <a:spcBef>
                <a:spcPts val="0"/>
              </a:spcBef>
              <a:buClrTx/>
              <a:buSzTx/>
              <a:buNone/>
              <a:defRPr/>
            </a:pPr>
            <a:endParaRPr lang="en-US" dirty="0">
              <a:latin typeface="Arial" panose="020B0604020202020204" pitchFamily="34" charset="0"/>
              <a:cs typeface="Arial" panose="020B0604020202020204" pitchFamily="34" charset="0"/>
            </a:endParaRPr>
          </a:p>
          <a:p>
            <a:pPr marL="0" indent="0">
              <a:lnSpc>
                <a:spcPct val="150000"/>
              </a:lnSpc>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1999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806E51-DA1E-C1E6-807E-7044775BA951}"/>
              </a:ext>
            </a:extLst>
          </p:cNvPr>
          <p:cNvSpPr txBox="1"/>
          <p:nvPr/>
        </p:nvSpPr>
        <p:spPr>
          <a:xfrm>
            <a:off x="157654" y="273268"/>
            <a:ext cx="10815145" cy="6786473"/>
          </a:xfrm>
          <a:prstGeom prst="rect">
            <a:avLst/>
          </a:prstGeom>
          <a:noFill/>
        </p:spPr>
        <p:txBody>
          <a:bodyPr wrap="square" rtlCol="0">
            <a:spAutoFit/>
          </a:bodyPr>
          <a:lstStyle/>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r>
              <a:rPr kumimoji="0" lang="en-US" sz="1800" b="0" i="0" u="none" strike="noStrike" kern="1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Howard, L.M. and Khalifeh, H. (2020). Perinatal mental health: A review of progress and challenges. World Psychiatry, 19(3). </a:t>
            </a:r>
            <a:r>
              <a:rPr kumimoji="0" lang="en-US" sz="1800" b="0" i="0" u="none" strike="noStrike" kern="100" cap="none" spc="0" normalizeH="0" baseline="0" noProof="0" dirty="0" err="1">
                <a:ln>
                  <a:noFill/>
                </a:ln>
                <a:effectLst/>
                <a:uLnTx/>
                <a:uFillTx/>
                <a:latin typeface="Arial" panose="020B0604020202020204" pitchFamily="34" charset="0"/>
                <a:ea typeface="Calibri" panose="020F0502020204030204" pitchFamily="34" charset="0"/>
                <a:cs typeface="Arial" panose="020B0604020202020204" pitchFamily="34" charset="0"/>
              </a:rPr>
              <a:t>doi:https</a:t>
            </a:r>
            <a:r>
              <a:rPr kumimoji="0" lang="en-US" sz="1800" b="0" i="0" u="none" strike="noStrike" kern="1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://doi.org/10.1002/wps.20769.  (</a:t>
            </a:r>
            <a:r>
              <a:rPr kumimoji="0" lang="en-US" sz="1800" b="0" i="0" u="none" strike="noStrike" kern="100" cap="none" spc="0" normalizeH="0" baseline="0" noProof="0" dirty="0" err="1">
                <a:ln>
                  <a:noFill/>
                </a:ln>
                <a:effectLst/>
                <a:uLnTx/>
                <a:uFillTx/>
                <a:latin typeface="Arial" panose="020B0604020202020204" pitchFamily="34" charset="0"/>
                <a:ea typeface="Calibri" panose="020F0502020204030204" pitchFamily="34" charset="0"/>
                <a:cs typeface="Arial" panose="020B0604020202020204" pitchFamily="34" charset="0"/>
              </a:rPr>
              <a:t>Accesed</a:t>
            </a:r>
            <a:r>
              <a:rPr kumimoji="0" lang="en-US" sz="1800" b="0" i="0" u="none" strike="noStrike" kern="1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05 Mar. 2026).</a:t>
            </a: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Kalpa </a:t>
            </a:r>
            <a:r>
              <a:rPr kumimoji="0" lang="en-US" sz="18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Pisavadia</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et al., (2025). Healthcare use and costs of perinatal anxiety: a UK NHS perspective. BMC Health Services Research, 25(1). </a:t>
            </a:r>
            <a:r>
              <a:rPr kumimoji="0" lang="en-US" sz="18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doi:https</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://doi.org/10.1186/s12913-025-13318-z. (</a:t>
            </a:r>
            <a:r>
              <a:rPr kumimoji="0" lang="en-US" sz="18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Accesed</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08 Mar. 2026). </a:t>
            </a: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Kentmedwaymentalhealth.nhs.uk. (2025). Perinatal Mental Health Community Service (PMHCS). Available at: </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2"/>
              </a:rPr>
              <a:t>https://www.kentmedwaymentalhealth.nhs.uk/information-and-advice/perinatal-mental-health-community-service-pmhcs/</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12 Mar. 2026).</a:t>
            </a: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Lluch-Canut et al., (2013). Assessing positive mental health in people with chronic physical health problems: correlations with socio-demographic variables and physical health status. BMC Public Health, 13(1). </a:t>
            </a:r>
            <a:r>
              <a:rPr kumimoji="0" lang="en-US" sz="18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doi:https</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://doi.org/10.1186/1471-2458-13-928. (Accessed: 12 Mar. 2026). </a:t>
            </a: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‌Maternalmentalhealthalliance.org. (2023). Signs and symptoms of perinatal mental illness | Maternal Mental Health Alliance. Available at:</a:t>
            </a:r>
            <a:r>
              <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https://maternalmentalhealthalliance.org/about-maternal-mental-health/perinatal-mental-health-symptom-checker/</a:t>
            </a:r>
            <a:r>
              <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(08 Mar. 2026). </a:t>
            </a:r>
          </a:p>
          <a:p>
            <a:pPr marL="0" marR="0" lvl="0" indent="0" algn="l" defTabSz="457200" rtl="0" eaLnBrk="1" fontAlgn="auto" latinLnBrk="0" hangingPunct="1">
              <a:lnSpc>
                <a:spcPct val="150000"/>
              </a:lnSpc>
              <a:spcBef>
                <a:spcPts val="0"/>
              </a:spcBef>
              <a:spcAft>
                <a:spcPts val="800"/>
              </a:spcAft>
              <a:buClrTx/>
              <a:buSzTx/>
              <a:buFontTx/>
              <a:buNone/>
              <a:tabLst/>
              <a:defRPr/>
            </a:pPr>
            <a:endParaRPr kumimoji="0" lang="en-GB" sz="18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273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1226E9-88ED-6ABD-84D6-C5892CF69304}"/>
              </a:ext>
            </a:extLst>
          </p:cNvPr>
          <p:cNvSpPr txBox="1"/>
          <p:nvPr/>
        </p:nvSpPr>
        <p:spPr>
          <a:xfrm>
            <a:off x="283779" y="378372"/>
            <a:ext cx="10920249" cy="7073731"/>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Maternal Mental Health Alliance (2023). Specialist perinatal mental health care in the UK 2023. Available at: </a:t>
            </a:r>
            <a:r>
              <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2"/>
              </a:rPr>
              <a:t>https://maternalmentalhealthalliance.org/media/filer_public/9a/51/9a513115-1d26-408a-9c85-f3442cc3cb2b/mmha-specialist-perinatal-mental-health-services-uk-maps-2023.pdf</a:t>
            </a:r>
            <a:r>
              <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05 Mar. 2026). </a:t>
            </a: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Maternalmentalhealthalliance.org. (2023). Treatment and support options for perinatal mental illness | Maternal Mental Health Alliance. Available at: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https://maternalmentalhealthalliance.org/about-maternal-mental-health/treatment-for-perinatal-mental-illness/</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13 Mar. 2026).</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Naik et al., (2025). Diagnostic stability of first onset severe mental illness during postpartum period- findings from a mother-baby unit. Journal of Affective Disorders, 387, p.119513. </a:t>
            </a:r>
            <a:r>
              <a:rPr kumimoji="0" lang="en-US" sz="18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doi:https</a:t>
            </a: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://doi.org/10.1016/j.jad.2025.119513. (Accessed: 11 Mar. 2026).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National Institute for Health and Care Excellence (2023). How should I assess a women with depression in pregnancy or postnatally? NICE. Available at: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https://cks.nice.org.uk/topics/depression-antenatal-postnatal/diagnosis/assessment/</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11 Mar. 2026). </a:t>
            </a: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endPar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50000"/>
              </a:lnSpc>
              <a:spcBef>
                <a:spcPts val="1000"/>
              </a:spcBef>
              <a:spcAft>
                <a:spcPts val="0"/>
              </a:spcAft>
              <a:buClr>
                <a:srgbClr val="F496CB">
                  <a:lumMod val="75000"/>
                </a:srgbClr>
              </a:buClr>
              <a:buSzPct val="80000"/>
              <a:buFont typeface="Wingdings 3" charset="2"/>
              <a:buNone/>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02091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E55BE7-8AEF-CE98-C8A2-C40077646EE9}"/>
              </a:ext>
            </a:extLst>
          </p:cNvPr>
          <p:cNvSpPr txBox="1"/>
          <p:nvPr/>
        </p:nvSpPr>
        <p:spPr>
          <a:xfrm>
            <a:off x="336331" y="494665"/>
            <a:ext cx="10741572" cy="6186309"/>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NHS (2019). What is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NHS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The comprehensive model of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Available at: </a:t>
            </a:r>
            <a:r>
              <a:rPr lang="en-US" dirty="0">
                <a:latin typeface="Arial" panose="020B0604020202020204" pitchFamily="34" charset="0"/>
                <a:cs typeface="Arial" panose="020B0604020202020204" pitchFamily="34" charset="0"/>
                <a:hlinkClick r:id="rId2"/>
              </a:rPr>
              <a:t>https://www.england.nhs.uk/wp-content/uploads/2019/11/10-Comprehensive-Model-Factsheet.pdf</a:t>
            </a:r>
            <a:r>
              <a:rPr lang="en-US" dirty="0">
                <a:latin typeface="Arial" panose="020B0604020202020204" pitchFamily="34" charset="0"/>
                <a:cs typeface="Arial" panose="020B0604020202020204" pitchFamily="34" charset="0"/>
              </a:rPr>
              <a:t>. (Accessed: 14 Mar. 2026).</a:t>
            </a:r>
          </a:p>
          <a:p>
            <a:pPr>
              <a:lnSpc>
                <a:spcPct val="150000"/>
              </a:lnSpc>
            </a:pPr>
            <a:r>
              <a:rPr lang="en-US" dirty="0">
                <a:latin typeface="Arial" panose="020B0604020202020204" pitchFamily="34" charset="0"/>
                <a:cs typeface="Arial" panose="020B0604020202020204" pitchFamily="34" charset="0"/>
              </a:rPr>
              <a:t>NHS (2022). Find care for your mental health before, during and after pregnancy. nhs.uk. Available at: </a:t>
            </a:r>
            <a:r>
              <a:rPr lang="en-US" dirty="0">
                <a:latin typeface="Arial" panose="020B0604020202020204" pitchFamily="34" charset="0"/>
                <a:cs typeface="Arial" panose="020B0604020202020204" pitchFamily="34" charset="0"/>
                <a:hlinkClick r:id="rId3"/>
              </a:rPr>
              <a:t>https://www.nhs.uk/nhs-services/mental-health-services/find-care-for-your-mental-health-before-during-and-after-pregnancy/</a:t>
            </a:r>
            <a:r>
              <a:rPr lang="en-US" dirty="0">
                <a:latin typeface="Arial" panose="020B0604020202020204" pitchFamily="34" charset="0"/>
                <a:cs typeface="Arial" panose="020B0604020202020204" pitchFamily="34" charset="0"/>
              </a:rPr>
              <a:t>. (Accessed: 13 Mar. 2026). </a:t>
            </a:r>
            <a:endParaRPr lang="en-GB"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NHS England (2018). Perinatal mental health. England.nhs.uk. Available at: https://www.england.nhs.uk/mental-health/perinatal/. (Accessed: 05 Mar. 2026). </a:t>
            </a:r>
            <a:endParaRPr lang="en-GB"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NHS England (2018). The perinatal mental health care pathways. Available at: </a:t>
            </a:r>
            <a:r>
              <a:rPr lang="en-US" dirty="0">
                <a:latin typeface="Arial" panose="020B0604020202020204" pitchFamily="34" charset="0"/>
                <a:cs typeface="Arial" panose="020B0604020202020204" pitchFamily="34" charset="0"/>
                <a:hlinkClick r:id="rId4"/>
              </a:rPr>
              <a:t>https://www.england.nhs.uk/wp-content/uploads/2018/05/perinatal-mental-health-care-pathway.pdf</a:t>
            </a:r>
            <a:r>
              <a:rPr lang="en-US" dirty="0">
                <a:latin typeface="Arial" panose="020B0604020202020204" pitchFamily="34" charset="0"/>
                <a:cs typeface="Arial" panose="020B0604020202020204" pitchFamily="34" charset="0"/>
              </a:rPr>
              <a:t>  (Accessed: 10 Mar. 2026). </a:t>
            </a:r>
          </a:p>
          <a:p>
            <a:pPr>
              <a:lnSpc>
                <a:spcPct val="150000"/>
              </a:lnSpc>
            </a:pPr>
            <a:r>
              <a:rPr lang="en-US" dirty="0">
                <a:latin typeface="Arial" panose="020B0604020202020204" pitchFamily="34" charset="0"/>
                <a:cs typeface="Arial" panose="020B0604020202020204" pitchFamily="34" charset="0"/>
              </a:rPr>
              <a:t>NHS England (2018). The perinatal mental health care pathways. Available at: </a:t>
            </a:r>
            <a:r>
              <a:rPr lang="en-US" dirty="0">
                <a:latin typeface="Arial" panose="020B0604020202020204" pitchFamily="34" charset="0"/>
                <a:cs typeface="Arial" panose="020B0604020202020204" pitchFamily="34" charset="0"/>
                <a:hlinkClick r:id="rId4"/>
              </a:rPr>
              <a:t>https://www.england.nhs.uk/wp-content/uploads/2018/05/perinatal-mental-health-care-pathway.pdf</a:t>
            </a:r>
            <a:r>
              <a:rPr lang="en-US" dirty="0">
                <a:latin typeface="Arial" panose="020B0604020202020204" pitchFamily="34" charset="0"/>
                <a:cs typeface="Arial" panose="020B0604020202020204" pitchFamily="34" charset="0"/>
              </a:rPr>
              <a:t>  (Accessed: 11 Mar. 2026).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9556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EF639C-2F6E-BA4D-7F3A-51FA359DCF59}"/>
              </a:ext>
            </a:extLst>
          </p:cNvPr>
          <p:cNvSpPr txBox="1"/>
          <p:nvPr/>
        </p:nvSpPr>
        <p:spPr>
          <a:xfrm>
            <a:off x="199697" y="462455"/>
            <a:ext cx="10888717" cy="5442900"/>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NHS England (2023). Co-production. www.england.nhs.uk. Available at: </a:t>
            </a:r>
            <a:r>
              <a:rPr lang="en-US" dirty="0">
                <a:latin typeface="Arial" panose="020B0604020202020204" pitchFamily="34" charset="0"/>
                <a:cs typeface="Arial" panose="020B0604020202020204" pitchFamily="34" charset="0"/>
                <a:hlinkClick r:id="rId2"/>
              </a:rPr>
              <a:t>https://www.england.nhs.uk/always-events/co-production/</a:t>
            </a:r>
            <a:r>
              <a:rPr lang="en-US" dirty="0">
                <a:latin typeface="Arial" panose="020B0604020202020204" pitchFamily="34" charset="0"/>
                <a:cs typeface="Arial" panose="020B0604020202020204" pitchFamily="34" charset="0"/>
              </a:rPr>
              <a:t>. (Accessed: 14 Mar. 2026). </a:t>
            </a:r>
          </a:p>
          <a:p>
            <a:pPr>
              <a:lnSpc>
                <a:spcPct val="150000"/>
              </a:lnSpc>
            </a:pPr>
            <a:r>
              <a:rPr lang="en-US" dirty="0">
                <a:latin typeface="Arial" panose="020B0604020202020204" pitchFamily="34" charset="0"/>
                <a:cs typeface="Arial" panose="020B0604020202020204" pitchFamily="34" charset="0"/>
              </a:rPr>
              <a:t>NHS Wales Performance and Improvement. (2023). Support and advice leaflets. Available at: </a:t>
            </a:r>
            <a:r>
              <a:rPr lang="en-US" dirty="0">
                <a:latin typeface="Arial" panose="020B0604020202020204" pitchFamily="34" charset="0"/>
                <a:cs typeface="Arial" panose="020B0604020202020204" pitchFamily="34" charset="0"/>
                <a:hlinkClick r:id="rId3"/>
              </a:rPr>
              <a:t>https://performanceandimprovement.nhs.wales/functions/strategic-programme-for-mental-health/perinatal-mental-health/support-and-advice-leaflets/</a:t>
            </a:r>
            <a:r>
              <a:rPr lang="en-US" dirty="0">
                <a:latin typeface="Arial" panose="020B0604020202020204" pitchFamily="34" charset="0"/>
                <a:cs typeface="Arial" panose="020B0604020202020204" pitchFamily="34" charset="0"/>
              </a:rPr>
              <a:t>. (Accessed: 14 Mar. 2026).</a:t>
            </a:r>
          </a:p>
          <a:p>
            <a:pPr>
              <a:lnSpc>
                <a:spcPct val="150000"/>
              </a:lnSpc>
            </a:pPr>
            <a:r>
              <a:rPr lang="en-US" dirty="0">
                <a:latin typeface="Arial" panose="020B0604020202020204" pitchFamily="34" charset="0"/>
                <a:cs typeface="Arial" panose="020B0604020202020204" pitchFamily="34" charset="0"/>
              </a:rPr>
              <a:t>NICE (2014). Antenatal and Postnatal Mental Health (CG192). Available at: </a:t>
            </a:r>
            <a:r>
              <a:rPr lang="en-US" dirty="0">
                <a:latin typeface="Arial" panose="020B0604020202020204" pitchFamily="34" charset="0"/>
                <a:cs typeface="Arial" panose="020B0604020202020204" pitchFamily="34" charset="0"/>
                <a:hlinkClick r:id="rId4"/>
              </a:rPr>
              <a:t>https://www.nice.org.uk/guidance/cg192/resources/antenatal-and-postnatal-mental-health-clinical-management-and-service-guidance-35109869806789</a:t>
            </a:r>
            <a:r>
              <a:rPr lang="en-US" dirty="0">
                <a:latin typeface="Arial" panose="020B0604020202020204" pitchFamily="34" charset="0"/>
                <a:cs typeface="Arial" panose="020B0604020202020204" pitchFamily="34" charset="0"/>
              </a:rPr>
              <a:t>. (Accessed: 05 Mar. 2026). </a:t>
            </a:r>
          </a:p>
          <a:p>
            <a:pPr>
              <a:lnSpc>
                <a:spcPct val="150000"/>
              </a:lnSpc>
            </a:pPr>
            <a:r>
              <a:rPr lang="en-GB" dirty="0"/>
              <a:t>Npwh.org. (2026). Perinatal Mental Health Resources. Available at: </a:t>
            </a:r>
            <a:r>
              <a:rPr lang="en-GB" u="sng" dirty="0">
                <a:hlinkClick r:id="rId5"/>
              </a:rPr>
              <a:t>https://npwh.org/page/Perinatal-Mental-Health-Resources</a:t>
            </a:r>
            <a:r>
              <a:rPr lang="en-GB" dirty="0"/>
              <a:t>. (Accessed 04 Mar. 2026). </a:t>
            </a:r>
          </a:p>
          <a:p>
            <a:pPr>
              <a:lnSpc>
                <a:spcPct val="150000"/>
              </a:lnSpc>
            </a:pPr>
            <a:r>
              <a:rPr lang="en-US" dirty="0"/>
              <a:t>Perinatal Mental Health. (n.d.). Available at: https://mft.nhs.uk/app/uploads/sites/4/2018/07/Perinatal-mental-health.pdf. (Accessed: 12 Mar. 2026).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2956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A8454-ACE9-55DC-7F3A-D255C2E7F952}"/>
              </a:ext>
            </a:extLst>
          </p:cNvPr>
          <p:cNvSpPr txBox="1"/>
          <p:nvPr/>
        </p:nvSpPr>
        <p:spPr>
          <a:xfrm>
            <a:off x="336331" y="399392"/>
            <a:ext cx="11056883" cy="6273512"/>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Perinatal mental Health. (n.d.). Available at: </a:t>
            </a:r>
            <a:r>
              <a:rPr lang="en-GB" dirty="0">
                <a:latin typeface="Arial" panose="020B0604020202020204" pitchFamily="34" charset="0"/>
                <a:cs typeface="Arial" panose="020B0604020202020204" pitchFamily="34" charset="0"/>
                <a:hlinkClick r:id="rId2"/>
              </a:rPr>
              <a:t>https://safeguardingpartnership.swindon.gov.uk/download/downloads/id/1361/perinatal_mental_health_presentation.pdf</a:t>
            </a:r>
            <a:r>
              <a:rPr lang="en-GB" dirty="0">
                <a:latin typeface="Arial" panose="020B0604020202020204" pitchFamily="34" charset="0"/>
                <a:cs typeface="Arial" panose="020B0604020202020204" pitchFamily="34" charset="0"/>
              </a:rPr>
              <a:t>. (14 Mar. 2026).</a:t>
            </a:r>
          </a:p>
          <a:p>
            <a:pPr>
              <a:lnSpc>
                <a:spcPct val="150000"/>
              </a:lnSpc>
            </a:pPr>
            <a:r>
              <a:rPr lang="en-GB" dirty="0">
                <a:latin typeface="Arial" panose="020B0604020202020204" pitchFamily="34" charset="0"/>
                <a:cs typeface="Arial" panose="020B0604020202020204" pitchFamily="34" charset="0"/>
              </a:rPr>
              <a:t>Perinatalcompetency.e-lfh.org.uk. (n.d.). Competency Framework. Available at: </a:t>
            </a:r>
            <a:r>
              <a:rPr lang="en-GB" dirty="0">
                <a:latin typeface="Arial" panose="020B0604020202020204" pitchFamily="34" charset="0"/>
                <a:cs typeface="Arial" panose="020B0604020202020204" pitchFamily="34" charset="0"/>
                <a:hlinkClick r:id="rId3"/>
              </a:rPr>
              <a:t>https://perinatalcompetency.e-lfh.org.uk/</a:t>
            </a:r>
            <a:r>
              <a:rPr lang="en-GB" dirty="0">
                <a:latin typeface="Arial" panose="020B0604020202020204" pitchFamily="34" charset="0"/>
                <a:cs typeface="Arial" panose="020B0604020202020204" pitchFamily="34" charset="0"/>
              </a:rPr>
              <a:t>. (Accessed: 12 Mar. 2026). </a:t>
            </a:r>
          </a:p>
          <a:p>
            <a:pPr>
              <a:lnSpc>
                <a:spcPct val="150000"/>
              </a:lnSpc>
            </a:pPr>
            <a:r>
              <a:rPr lang="en-US" dirty="0">
                <a:latin typeface="Arial" panose="020B0604020202020204" pitchFamily="34" charset="0"/>
                <a:cs typeface="Arial" panose="020B0604020202020204" pitchFamily="34" charset="0"/>
              </a:rPr>
              <a:t>Royal College Of Midwives (2024). Perinatal mental health - Royal College of Midwives. Royal College of Midwives. Available at: </a:t>
            </a:r>
            <a:r>
              <a:rPr lang="en-US" dirty="0">
                <a:latin typeface="Arial" panose="020B0604020202020204" pitchFamily="34" charset="0"/>
                <a:cs typeface="Arial" panose="020B0604020202020204" pitchFamily="34" charset="0"/>
                <a:hlinkClick r:id="rId4"/>
              </a:rPr>
              <a:t>https://rcm.org.uk/perinatal-mental-health/</a:t>
            </a:r>
            <a:r>
              <a:rPr lang="en-US" dirty="0">
                <a:latin typeface="Arial" panose="020B0604020202020204" pitchFamily="34" charset="0"/>
                <a:cs typeface="Arial" panose="020B0604020202020204" pitchFamily="34" charset="0"/>
              </a:rPr>
              <a:t>. (Accessed: 07 Mar. 2026).</a:t>
            </a:r>
          </a:p>
          <a:p>
            <a:pPr>
              <a:lnSpc>
                <a:spcPct val="150000"/>
              </a:lnSpc>
            </a:pPr>
            <a:r>
              <a:rPr lang="en-US" dirty="0">
                <a:latin typeface="Arial" panose="020B0604020202020204" pitchFamily="34" charset="0"/>
                <a:cs typeface="Arial" panose="020B0604020202020204" pitchFamily="34" charset="0"/>
              </a:rPr>
              <a:t>SCIE (2022). Co-production: What It Is and How to Do It | SCIE. Social Care Institute for Excellence (SCIE). Available at: </a:t>
            </a:r>
            <a:r>
              <a:rPr lang="en-US" dirty="0">
                <a:latin typeface="Arial" panose="020B0604020202020204" pitchFamily="34" charset="0"/>
                <a:cs typeface="Arial" panose="020B0604020202020204" pitchFamily="34" charset="0"/>
                <a:hlinkClick r:id="rId5"/>
              </a:rPr>
              <a:t>https://www.scie.org.uk/co-production/what-how/</a:t>
            </a:r>
            <a:r>
              <a:rPr lang="en-US" dirty="0">
                <a:latin typeface="Arial" panose="020B0604020202020204" pitchFamily="34" charset="0"/>
                <a:cs typeface="Arial" panose="020B0604020202020204" pitchFamily="34" charset="0"/>
              </a:rPr>
              <a:t>. (Accessed: 14 Mar. 2026). </a:t>
            </a:r>
          </a:p>
          <a:p>
            <a:pPr>
              <a:lnSpc>
                <a:spcPct val="150000"/>
              </a:lnSpc>
            </a:pPr>
            <a:r>
              <a:rPr lang="en-US" dirty="0" err="1">
                <a:latin typeface="Arial" panose="020B0604020202020204" pitchFamily="34" charset="0"/>
                <a:cs typeface="Arial" panose="020B0604020202020204" pitchFamily="34" charset="0"/>
              </a:rPr>
              <a:t>Sharifirad</a:t>
            </a:r>
            <a:r>
              <a:rPr lang="en-US" dirty="0">
                <a:latin typeface="Arial" panose="020B0604020202020204" pitchFamily="34" charset="0"/>
                <a:cs typeface="Arial" panose="020B0604020202020204" pitchFamily="34" charset="0"/>
              </a:rPr>
              <a:t> et al., (2015). The impact of education intervention on the Health Belief Model constructs regarding anxiety of nulliparous pregnant women. Journal of Education and Health Promotion, 4(1), p.27.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://doi.org/10.4103/2277-9531.154120. (Accessed: 12 Mar. 2026). </a:t>
            </a:r>
          </a:p>
          <a:p>
            <a:pPr>
              <a:lnSpc>
                <a:spcPct val="150000"/>
              </a:lnSpc>
            </a:pPr>
            <a:r>
              <a:rPr lang="en-US" dirty="0">
                <a:latin typeface="Arial" panose="020B0604020202020204" pitchFamily="34" charset="0"/>
                <a:cs typeface="Arial" panose="020B0604020202020204" pitchFamily="34" charset="0"/>
              </a:rPr>
              <a:t>SIGN (2023). Perinatal mental health conditions A national clinical guideline. Available at: </a:t>
            </a:r>
            <a:r>
              <a:rPr lang="en-US" dirty="0">
                <a:latin typeface="Arial" panose="020B0604020202020204" pitchFamily="34" charset="0"/>
                <a:cs typeface="Arial" panose="020B0604020202020204" pitchFamily="34" charset="0"/>
                <a:hlinkClick r:id="rId6"/>
              </a:rPr>
              <a:t>https://www.sign.ac.uk/media/2172/sign-169-perinatal.pdf</a:t>
            </a:r>
            <a:r>
              <a:rPr lang="en-US" dirty="0">
                <a:latin typeface="Arial" panose="020B0604020202020204" pitchFamily="34" charset="0"/>
                <a:cs typeface="Arial" panose="020B0604020202020204" pitchFamily="34" charset="0"/>
              </a:rPr>
              <a:t>.  (Accessed: 13 Mar. 2026). </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5290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1EF53D-3C92-F55B-20CC-0A134C0B1FF5}"/>
              </a:ext>
            </a:extLst>
          </p:cNvPr>
          <p:cNvSpPr txBox="1"/>
          <p:nvPr/>
        </p:nvSpPr>
        <p:spPr>
          <a:xfrm>
            <a:off x="241738" y="348876"/>
            <a:ext cx="10888717" cy="2534027"/>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Wellbeing of Women (2024). Maternal mental health: ‘It’s a sign of strength to ask for help’ - Wellbeing of Women. Wellbeing of Women. Available at: </a:t>
            </a:r>
            <a:r>
              <a:rPr lang="en-US" dirty="0">
                <a:latin typeface="Arial" panose="020B0604020202020204" pitchFamily="34" charset="0"/>
                <a:cs typeface="Arial" panose="020B0604020202020204" pitchFamily="34" charset="0"/>
                <a:hlinkClick r:id="rId2"/>
              </a:rPr>
              <a:t>https://www.wellbeingofwomen.org.uk/news/maternal-mental-health-its-a-sign-of-strength-to-ask-for-help/</a:t>
            </a:r>
            <a:r>
              <a:rPr lang="en-US" dirty="0">
                <a:latin typeface="Arial" panose="020B0604020202020204" pitchFamily="34" charset="0"/>
                <a:cs typeface="Arial" panose="020B0604020202020204" pitchFamily="34" charset="0"/>
              </a:rPr>
              <a:t>. (Accessed 05 Mar. 2026). </a:t>
            </a:r>
          </a:p>
          <a:p>
            <a:pPr>
              <a:lnSpc>
                <a:spcPct val="150000"/>
              </a:lnSpc>
            </a:pPr>
            <a:r>
              <a:rPr lang="en-US" dirty="0">
                <a:latin typeface="Arial" panose="020B0604020202020204" pitchFamily="34" charset="0"/>
                <a:cs typeface="Arial" panose="020B0604020202020204" pitchFamily="34" charset="0"/>
              </a:rPr>
              <a:t>WHO (2023). Perinatal Mental Health. World Health Organization. Available at: </a:t>
            </a:r>
            <a:r>
              <a:rPr lang="en-US" dirty="0">
                <a:latin typeface="Arial" panose="020B0604020202020204" pitchFamily="34" charset="0"/>
                <a:cs typeface="Arial" panose="020B0604020202020204" pitchFamily="34" charset="0"/>
                <a:hlinkClick r:id="rId3"/>
              </a:rPr>
              <a:t>https://www.who.int/teams/mental-health-and-substance-use/promotion-prevention/maternal-mental-health</a:t>
            </a:r>
            <a:r>
              <a:rPr lang="en-US" dirty="0">
                <a:latin typeface="Arial" panose="020B0604020202020204" pitchFamily="34" charset="0"/>
                <a:cs typeface="Arial" panose="020B0604020202020204" pitchFamily="34" charset="0"/>
              </a:rPr>
              <a:t>. (Accessed: 13 Mar. 2026). </a:t>
            </a:r>
          </a:p>
        </p:txBody>
      </p:sp>
    </p:spTree>
    <p:extLst>
      <p:ext uri="{BB962C8B-B14F-4D97-AF65-F5344CB8AC3E}">
        <p14:creationId xmlns:p14="http://schemas.microsoft.com/office/powerpoint/2010/main" val="5035200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
  <TotalTime>13500</TotalTime>
  <Words>3173</Words>
  <Application>Microsoft Office PowerPoint</Application>
  <PresentationFormat>Widescreen</PresentationFormat>
  <Paragraphs>179</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Trebuchet MS</vt:lpstr>
      <vt:lpstr>Wingdings 3</vt:lpstr>
      <vt:lpstr>Facet</vt:lpstr>
      <vt:lpstr>PowerPoint Presentation</vt:lpstr>
      <vt:lpstr>Figure 1. Perinatal Mental Health (Royal College Of Midwives, 2024)   </vt:lpstr>
      <vt:lpstr>Introduction</vt:lpstr>
      <vt:lpstr>Symptoms of PMH</vt:lpstr>
      <vt:lpstr>Causes and Prevalence of PMH</vt:lpstr>
      <vt:lpstr>Economic and Social Burden of PMH</vt:lpstr>
      <vt:lpstr>Diagnosis and Initial Assessment</vt:lpstr>
      <vt:lpstr>Management of Perinatal Mental Health</vt:lpstr>
      <vt:lpstr>Management of Frameworks for Perinatal Mental Health</vt:lpstr>
      <vt:lpstr>Management of Frameworks for Perinatal Mental Health</vt:lpstr>
      <vt:lpstr>Treatment and Support Options of PMH </vt:lpstr>
      <vt:lpstr>Comorbidity of Perinatal Mental Health</vt:lpstr>
      <vt:lpstr>Norms of Prevention for Perinatal Mental Health Illness</vt:lpstr>
      <vt:lpstr>Co-productive Care in Perinatal Health</vt:lpstr>
      <vt:lpstr>Recommendations</vt:lpstr>
      <vt:lpstr>Thank You!</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Dinu</dc:creator>
  <cp:lastModifiedBy>Simona Dinu</cp:lastModifiedBy>
  <cp:revision>1</cp:revision>
  <dcterms:created xsi:type="dcterms:W3CDTF">2026-03-04T19:50:20Z</dcterms:created>
  <dcterms:modified xsi:type="dcterms:W3CDTF">2026-03-14T18:45:30Z</dcterms:modified>
</cp:coreProperties>
</file>