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</p:sldIdLst>
  <p:sldSz cx="30279975" cy="21386800"/>
  <p:notesSz cx="9144000" cy="6858000"/>
  <p:defaultTextStyle>
    <a:defPPr>
      <a:defRPr lang="en-US"/>
    </a:defPPr>
    <a:lvl1pPr marL="0" algn="l" defTabSz="2952110" rtl="0" eaLnBrk="1" latinLnBrk="0" hangingPunct="1">
      <a:defRPr sz="5800" kern="1200">
        <a:solidFill>
          <a:schemeClr val="tx1"/>
        </a:solidFill>
        <a:latin typeface="+mn-lt"/>
        <a:ea typeface="+mn-ea"/>
        <a:cs typeface="+mn-cs"/>
      </a:defRPr>
    </a:lvl1pPr>
    <a:lvl2pPr marL="1476055" algn="l" defTabSz="2952110" rtl="0" eaLnBrk="1" latinLnBrk="0" hangingPunct="1">
      <a:defRPr sz="5800" kern="1200">
        <a:solidFill>
          <a:schemeClr val="tx1"/>
        </a:solidFill>
        <a:latin typeface="+mn-lt"/>
        <a:ea typeface="+mn-ea"/>
        <a:cs typeface="+mn-cs"/>
      </a:defRPr>
    </a:lvl2pPr>
    <a:lvl3pPr marL="2952110" algn="l" defTabSz="2952110" rtl="0" eaLnBrk="1" latinLnBrk="0" hangingPunct="1">
      <a:defRPr sz="5800" kern="1200">
        <a:solidFill>
          <a:schemeClr val="tx1"/>
        </a:solidFill>
        <a:latin typeface="+mn-lt"/>
        <a:ea typeface="+mn-ea"/>
        <a:cs typeface="+mn-cs"/>
      </a:defRPr>
    </a:lvl3pPr>
    <a:lvl4pPr marL="4428169" algn="l" defTabSz="2952110" rtl="0" eaLnBrk="1" latinLnBrk="0" hangingPunct="1">
      <a:defRPr sz="5800" kern="1200">
        <a:solidFill>
          <a:schemeClr val="tx1"/>
        </a:solidFill>
        <a:latin typeface="+mn-lt"/>
        <a:ea typeface="+mn-ea"/>
        <a:cs typeface="+mn-cs"/>
      </a:defRPr>
    </a:lvl4pPr>
    <a:lvl5pPr marL="5904224" algn="l" defTabSz="2952110" rtl="0" eaLnBrk="1" latinLnBrk="0" hangingPunct="1">
      <a:defRPr sz="5800" kern="1200">
        <a:solidFill>
          <a:schemeClr val="tx1"/>
        </a:solidFill>
        <a:latin typeface="+mn-lt"/>
        <a:ea typeface="+mn-ea"/>
        <a:cs typeface="+mn-cs"/>
      </a:defRPr>
    </a:lvl5pPr>
    <a:lvl6pPr marL="7380279" algn="l" defTabSz="2952110" rtl="0" eaLnBrk="1" latinLnBrk="0" hangingPunct="1">
      <a:defRPr sz="5800" kern="1200">
        <a:solidFill>
          <a:schemeClr val="tx1"/>
        </a:solidFill>
        <a:latin typeface="+mn-lt"/>
        <a:ea typeface="+mn-ea"/>
        <a:cs typeface="+mn-cs"/>
      </a:defRPr>
    </a:lvl6pPr>
    <a:lvl7pPr marL="8856337" algn="l" defTabSz="2952110" rtl="0" eaLnBrk="1" latinLnBrk="0" hangingPunct="1">
      <a:defRPr sz="5800" kern="1200">
        <a:solidFill>
          <a:schemeClr val="tx1"/>
        </a:solidFill>
        <a:latin typeface="+mn-lt"/>
        <a:ea typeface="+mn-ea"/>
        <a:cs typeface="+mn-cs"/>
      </a:defRPr>
    </a:lvl7pPr>
    <a:lvl8pPr marL="10332392" algn="l" defTabSz="2952110" rtl="0" eaLnBrk="1" latinLnBrk="0" hangingPunct="1">
      <a:defRPr sz="5800" kern="1200">
        <a:solidFill>
          <a:schemeClr val="tx1"/>
        </a:solidFill>
        <a:latin typeface="+mn-lt"/>
        <a:ea typeface="+mn-ea"/>
        <a:cs typeface="+mn-cs"/>
      </a:defRPr>
    </a:lvl8pPr>
    <a:lvl9pPr marL="11808447" algn="l" defTabSz="2952110" rtl="0" eaLnBrk="1" latinLnBrk="0" hangingPunct="1">
      <a:defRPr sz="5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30" d="100"/>
          <a:sy n="30" d="100"/>
        </p:scale>
        <p:origin x="-516" y="942"/>
      </p:cViewPr>
      <p:guideLst>
        <p:guide orient="horz" pos="6736"/>
        <p:guide pos="9537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1009334" y="1026568"/>
            <a:ext cx="28253545" cy="19324895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295232" tIns="147616" rIns="295232" bIns="147616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Rounded Rectangle 9"/>
          <p:cNvSpPr/>
          <p:nvPr/>
        </p:nvSpPr>
        <p:spPr>
          <a:xfrm>
            <a:off x="1386165" y="1353942"/>
            <a:ext cx="27507652" cy="9695349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295232" tIns="147616" rIns="295232" bIns="147616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2392118" y="5676346"/>
            <a:ext cx="25737979" cy="5703147"/>
          </a:xfrm>
        </p:spPr>
        <p:txBody>
          <a:bodyPr lIns="147616" rIns="147616" bIns="147616"/>
          <a:lstStyle>
            <a:lvl1pPr algn="r">
              <a:defRPr sz="1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0" name="Subtitle 19"/>
          <p:cNvSpPr>
            <a:spLocks noGrp="1"/>
          </p:cNvSpPr>
          <p:nvPr>
            <p:ph type="subTitle" idx="1"/>
          </p:nvPr>
        </p:nvSpPr>
        <p:spPr>
          <a:xfrm>
            <a:off x="2392118" y="11491841"/>
            <a:ext cx="25737979" cy="2851573"/>
          </a:xfrm>
        </p:spPr>
        <p:txBody>
          <a:bodyPr lIns="590465" tIns="0"/>
          <a:lstStyle>
            <a:lvl1pPr marL="118093" indent="0" algn="r">
              <a:spcBef>
                <a:spcPts val="0"/>
              </a:spcBef>
              <a:buNone/>
              <a:defRPr sz="6500">
                <a:solidFill>
                  <a:schemeClr val="bg2">
                    <a:shade val="25000"/>
                  </a:schemeClr>
                </a:solidFill>
              </a:defRPr>
            </a:lvl1pPr>
            <a:lvl2pPr marL="1476162" indent="0" algn="ctr">
              <a:buNone/>
            </a:lvl2pPr>
            <a:lvl3pPr marL="2952323" indent="0" algn="ctr">
              <a:buNone/>
            </a:lvl3pPr>
            <a:lvl4pPr marL="4428485" indent="0" algn="ctr">
              <a:buNone/>
            </a:lvl4pPr>
            <a:lvl5pPr marL="5904647" indent="0" algn="ctr">
              <a:buNone/>
            </a:lvl5pPr>
            <a:lvl6pPr marL="7380808" indent="0" algn="ctr">
              <a:buNone/>
            </a:lvl6pPr>
            <a:lvl7pPr marL="8856970" indent="0" algn="ctr">
              <a:buNone/>
            </a:lvl7pPr>
            <a:lvl8pPr marL="10333131" indent="0" algn="ctr">
              <a:buNone/>
            </a:lvl8pPr>
            <a:lvl9pPr marL="11809293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F99AFA-25AC-4BF2-B4D2-FA4C93A642E7}" type="datetimeFigureOut">
              <a:rPr lang="en-GB" smtClean="0"/>
              <a:t>05/01/2018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830019-6FB0-4EB6-8D70-91212F4547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65398" y="15541075"/>
            <a:ext cx="27100578" cy="3279309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65398" y="1653912"/>
            <a:ext cx="27100578" cy="13060206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F99AFA-25AC-4BF2-B4D2-FA4C93A642E7}" type="datetimeFigureOut">
              <a:rPr lang="en-GB" smtClean="0"/>
              <a:t>05/01/2018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830019-6FB0-4EB6-8D70-91212F4547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1009334" y="1026568"/>
            <a:ext cx="28253545" cy="19324895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295232" tIns="147616" rIns="295232" bIns="147616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ounded Rectangle 10"/>
          <p:cNvSpPr/>
          <p:nvPr/>
        </p:nvSpPr>
        <p:spPr>
          <a:xfrm>
            <a:off x="1386165" y="1353944"/>
            <a:ext cx="27507652" cy="13538515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295232" tIns="147616" rIns="295232" bIns="147616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0901" y="15369980"/>
            <a:ext cx="27100578" cy="2110164"/>
          </a:xfrm>
        </p:spPr>
        <p:txBody>
          <a:bodyPr lIns="295232" bIns="0" anchor="b"/>
          <a:lstStyle>
            <a:lvl1pPr algn="l">
              <a:buNone/>
              <a:defRPr sz="11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0901" y="17540057"/>
            <a:ext cx="27100578" cy="1311724"/>
          </a:xfrm>
        </p:spPr>
        <p:txBody>
          <a:bodyPr lIns="383802" tIns="0" anchor="t"/>
          <a:lstStyle>
            <a:lvl1pPr marL="0" marR="118093" indent="0" algn="l">
              <a:spcBef>
                <a:spcPts val="0"/>
              </a:spcBef>
              <a:spcAft>
                <a:spcPts val="0"/>
              </a:spcAft>
              <a:buNone/>
              <a:defRPr sz="5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5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52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4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45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F99AFA-25AC-4BF2-B4D2-FA4C93A642E7}" type="datetimeFigureOut">
              <a:rPr lang="en-GB" smtClean="0"/>
              <a:t>05/01/2018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830019-6FB0-4EB6-8D70-91212F4547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03255" y="1653913"/>
            <a:ext cx="13020389" cy="13687552"/>
          </a:xfrm>
        </p:spPr>
        <p:txBody>
          <a:bodyPr/>
          <a:lstStyle>
            <a:lvl1pPr>
              <a:defRPr sz="8400"/>
            </a:lvl1pPr>
            <a:lvl2pPr>
              <a:defRPr sz="7100"/>
            </a:lvl2pPr>
            <a:lvl3pPr>
              <a:defRPr sz="6500"/>
            </a:lvl3pPr>
            <a:lvl4pPr>
              <a:defRPr sz="5800"/>
            </a:lvl4pPr>
            <a:lvl5pPr>
              <a:defRPr sz="5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747177" y="1653913"/>
            <a:ext cx="13020389" cy="13687552"/>
          </a:xfrm>
        </p:spPr>
        <p:txBody>
          <a:bodyPr/>
          <a:lstStyle>
            <a:lvl1pPr>
              <a:defRPr sz="8400"/>
            </a:lvl1pPr>
            <a:lvl2pPr>
              <a:defRPr sz="7100"/>
            </a:lvl2pPr>
            <a:lvl3pPr>
              <a:defRPr sz="6500"/>
            </a:lvl3pPr>
            <a:lvl4pPr>
              <a:defRPr sz="5800"/>
            </a:lvl4pPr>
            <a:lvl5pPr>
              <a:defRPr sz="5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F99AFA-25AC-4BF2-B4D2-FA4C93A642E7}" type="datetimeFigureOut">
              <a:rPr lang="en-GB" smtClean="0"/>
              <a:t>05/01/2018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830019-6FB0-4EB6-8D70-91212F4547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65398" y="15541075"/>
            <a:ext cx="27100578" cy="3279309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0797" y="1806988"/>
            <a:ext cx="13020389" cy="2470372"/>
          </a:xfrm>
        </p:spPr>
        <p:txBody>
          <a:bodyPr lIns="472372" anchor="ctr"/>
          <a:lstStyle>
            <a:lvl1pPr marL="0" indent="0" algn="l">
              <a:buNone/>
              <a:defRPr sz="7700" b="1">
                <a:solidFill>
                  <a:schemeClr val="tx1"/>
                </a:solidFill>
              </a:defRPr>
            </a:lvl1pPr>
            <a:lvl2pPr>
              <a:buNone/>
              <a:defRPr sz="6500" b="1"/>
            </a:lvl2pPr>
            <a:lvl3pPr>
              <a:buNone/>
              <a:defRPr sz="5800" b="1"/>
            </a:lvl3pPr>
            <a:lvl4pPr>
              <a:buNone/>
              <a:defRPr sz="5200" b="1"/>
            </a:lvl4pPr>
            <a:lvl5pPr>
              <a:buNone/>
              <a:defRPr sz="52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15405464" y="1806988"/>
            <a:ext cx="13020389" cy="2470372"/>
          </a:xfrm>
        </p:spPr>
        <p:txBody>
          <a:bodyPr lIns="442848" anchor="ctr"/>
          <a:lstStyle>
            <a:lvl1pPr marL="0" indent="0" algn="l">
              <a:buNone/>
              <a:defRPr sz="7700" b="1">
                <a:solidFill>
                  <a:schemeClr val="tx1"/>
                </a:solidFill>
              </a:defRPr>
            </a:lvl1pPr>
            <a:lvl2pPr>
              <a:buNone/>
              <a:defRPr sz="6500" b="1"/>
            </a:lvl2pPr>
            <a:lvl3pPr>
              <a:buNone/>
              <a:defRPr sz="5800" b="1"/>
            </a:lvl3pPr>
            <a:lvl4pPr>
              <a:buNone/>
              <a:defRPr sz="5200" b="1"/>
            </a:lvl4pPr>
            <a:lvl5pPr>
              <a:buNone/>
              <a:defRPr sz="52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2010797" y="4514991"/>
            <a:ext cx="13020389" cy="10883505"/>
          </a:xfrm>
        </p:spPr>
        <p:txBody>
          <a:bodyPr anchor="t"/>
          <a:lstStyle>
            <a:lvl1pPr algn="l">
              <a:defRPr sz="7700"/>
            </a:lvl1pPr>
            <a:lvl2pPr algn="l">
              <a:defRPr sz="6500"/>
            </a:lvl2pPr>
            <a:lvl3pPr algn="l">
              <a:defRPr sz="5800"/>
            </a:lvl3pPr>
            <a:lvl4pPr algn="l">
              <a:defRPr sz="5200"/>
            </a:lvl4pPr>
            <a:lvl5pPr algn="l">
              <a:defRPr sz="52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405464" y="4514991"/>
            <a:ext cx="13020389" cy="10883505"/>
          </a:xfrm>
        </p:spPr>
        <p:txBody>
          <a:bodyPr anchor="t"/>
          <a:lstStyle>
            <a:lvl1pPr algn="l">
              <a:defRPr sz="7700"/>
            </a:lvl1pPr>
            <a:lvl2pPr algn="l">
              <a:defRPr sz="6500"/>
            </a:lvl2pPr>
            <a:lvl3pPr algn="l">
              <a:defRPr sz="5800"/>
            </a:lvl3pPr>
            <a:lvl4pPr algn="l">
              <a:defRPr sz="5200"/>
            </a:lvl4pPr>
            <a:lvl5pPr algn="l">
              <a:defRPr sz="52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F99AFA-25AC-4BF2-B4D2-FA4C93A642E7}" type="datetimeFigureOut">
              <a:rPr lang="en-GB" smtClean="0"/>
              <a:t>05/01/2018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830019-6FB0-4EB6-8D70-91212F4547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F99AFA-25AC-4BF2-B4D2-FA4C93A642E7}" type="datetimeFigureOut">
              <a:rPr lang="en-GB" smtClean="0"/>
              <a:t>05/01/2018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830019-6FB0-4EB6-8D70-91212F4547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1009334" y="1026568"/>
            <a:ext cx="28253545" cy="19324895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295232" tIns="147616" rIns="295232" bIns="147616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F99AFA-25AC-4BF2-B4D2-FA4C93A642E7}" type="datetimeFigureOut">
              <a:rPr lang="en-GB" smtClean="0"/>
              <a:t>05/01/2018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830019-6FB0-4EB6-8D70-91212F4547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341452" y="1663418"/>
            <a:ext cx="9840992" cy="2851573"/>
          </a:xfrm>
        </p:spPr>
        <p:txBody>
          <a:bodyPr anchor="b"/>
          <a:lstStyle>
            <a:lvl1pPr algn="l">
              <a:buNone/>
              <a:defRPr sz="71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8341661" y="4514997"/>
            <a:ext cx="9840992" cy="13116838"/>
          </a:xfrm>
        </p:spPr>
        <p:txBody>
          <a:bodyPr lIns="295232"/>
          <a:lstStyle>
            <a:lvl1pPr marL="59046" marR="59046" indent="0">
              <a:spcBef>
                <a:spcPts val="0"/>
              </a:spcBef>
              <a:buNone/>
              <a:defRPr sz="4500">
                <a:solidFill>
                  <a:schemeClr val="tx1"/>
                </a:solidFill>
              </a:defRPr>
            </a:lvl1pPr>
            <a:lvl2pPr>
              <a:buNone/>
              <a:defRPr sz="3900">
                <a:solidFill>
                  <a:schemeClr val="tx1"/>
                </a:solidFill>
              </a:defRPr>
            </a:lvl2pPr>
            <a:lvl3pPr>
              <a:buNone/>
              <a:defRPr sz="3200">
                <a:solidFill>
                  <a:schemeClr val="tx1"/>
                </a:solidFill>
              </a:defRPr>
            </a:lvl3pPr>
            <a:lvl4pPr>
              <a:buNone/>
              <a:defRPr sz="2900">
                <a:solidFill>
                  <a:schemeClr val="tx1"/>
                </a:solidFill>
              </a:defRPr>
            </a:lvl4pPr>
            <a:lvl5pPr>
              <a:buNone/>
              <a:defRPr sz="2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521253" y="2900671"/>
            <a:ext cx="15319333" cy="14733135"/>
          </a:xfrm>
        </p:spPr>
        <p:txBody>
          <a:bodyPr/>
          <a:lstStyle>
            <a:lvl1pPr>
              <a:defRPr sz="9000">
                <a:solidFill>
                  <a:schemeClr val="tx1"/>
                </a:solidFill>
              </a:defRPr>
            </a:lvl1pPr>
            <a:lvl2pPr>
              <a:defRPr sz="8400">
                <a:solidFill>
                  <a:schemeClr val="tx1"/>
                </a:solidFill>
              </a:defRPr>
            </a:lvl2pPr>
            <a:lvl3pPr>
              <a:defRPr sz="7700">
                <a:solidFill>
                  <a:schemeClr val="tx1"/>
                </a:solidFill>
              </a:defRPr>
            </a:lvl3pPr>
            <a:lvl4pPr>
              <a:defRPr sz="6500">
                <a:solidFill>
                  <a:schemeClr val="tx1"/>
                </a:solidFill>
              </a:defRPr>
            </a:lvl4pPr>
            <a:lvl5pPr>
              <a:defRPr sz="65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F99AFA-25AC-4BF2-B4D2-FA4C93A642E7}" type="datetimeFigureOut">
              <a:rPr lang="en-GB" smtClean="0"/>
              <a:t>05/01/2018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830019-6FB0-4EB6-8D70-91212F4547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1009334" y="1026568"/>
            <a:ext cx="28253545" cy="19324895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295232" tIns="147616" rIns="295232" bIns="147616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ound Single Corner Rectangle 10"/>
          <p:cNvSpPr/>
          <p:nvPr/>
        </p:nvSpPr>
        <p:spPr>
          <a:xfrm>
            <a:off x="21195984" y="1353942"/>
            <a:ext cx="7697833" cy="13544973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295232" tIns="147616" rIns="295232" bIns="147616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3999" y="15630190"/>
            <a:ext cx="27251978" cy="3279309"/>
          </a:xfrm>
        </p:spPr>
        <p:txBody>
          <a:bodyPr anchor="t"/>
          <a:lstStyle>
            <a:lvl1pPr algn="l">
              <a:buNone/>
              <a:defRPr sz="11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White">
          <a:xfrm>
            <a:off x="21401001" y="1663418"/>
            <a:ext cx="7418594" cy="13133578"/>
          </a:xfrm>
        </p:spPr>
        <p:txBody>
          <a:bodyPr lIns="295232"/>
          <a:lstStyle>
            <a:lvl1pPr marL="147616" indent="0" algn="l">
              <a:spcBef>
                <a:spcPts val="0"/>
              </a:spcBef>
              <a:buNone/>
              <a:defRPr sz="4500">
                <a:solidFill>
                  <a:srgbClr val="FFFFFF"/>
                </a:solidFill>
              </a:defRPr>
            </a:lvl1pPr>
            <a:lvl2pPr>
              <a:defRPr sz="3900">
                <a:solidFill>
                  <a:srgbClr val="FFFFFF"/>
                </a:solidFill>
              </a:defRPr>
            </a:lvl2pPr>
            <a:lvl3pPr>
              <a:defRPr sz="3200">
                <a:solidFill>
                  <a:srgbClr val="FFFFFF"/>
                </a:solidFill>
              </a:defRPr>
            </a:lvl3pPr>
            <a:lvl4pPr>
              <a:defRPr sz="2900">
                <a:solidFill>
                  <a:srgbClr val="FFFFFF"/>
                </a:solidFill>
              </a:defRPr>
            </a:lvl4pPr>
            <a:lvl5pPr>
              <a:defRPr sz="2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F99AFA-25AC-4BF2-B4D2-FA4C93A642E7}" type="datetimeFigureOut">
              <a:rPr lang="en-GB" smtClean="0"/>
              <a:t>05/01/2018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830019-6FB0-4EB6-8D70-91212F454752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95713" y="1358951"/>
            <a:ext cx="19621424" cy="13544973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103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65398" y="15541075"/>
            <a:ext cx="27100578" cy="3279309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65398" y="1653912"/>
            <a:ext cx="27100578" cy="13060206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F99AFA-25AC-4BF2-B4D2-FA4C93A642E7}" type="datetimeFigureOut">
              <a:rPr lang="en-GB" smtClean="0"/>
              <a:t>05/01/2018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830019-6FB0-4EB6-8D70-91212F4547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1952982" y="1663432"/>
            <a:ext cx="6560661" cy="16396544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766332" y="1663425"/>
            <a:ext cx="19681984" cy="1639655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F99AFA-25AC-4BF2-B4D2-FA4C93A642E7}" type="datetimeFigureOut">
              <a:rPr lang="en-GB" smtClean="0"/>
              <a:t>05/01/2018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830019-6FB0-4EB6-8D70-91212F4547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1009334" y="1026568"/>
            <a:ext cx="28253545" cy="19324895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295232" tIns="147616" rIns="295232" bIns="147616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ounded Rectangle 8"/>
          <p:cNvSpPr/>
          <p:nvPr/>
        </p:nvSpPr>
        <p:spPr>
          <a:xfrm>
            <a:off x="1386165" y="1353942"/>
            <a:ext cx="27507652" cy="1710944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295232" tIns="147616" rIns="295232" bIns="147616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Title Placeholder 12"/>
          <p:cNvSpPr>
            <a:spLocks noGrp="1"/>
          </p:cNvSpPr>
          <p:nvPr>
            <p:ph type="title"/>
          </p:nvPr>
        </p:nvSpPr>
        <p:spPr>
          <a:xfrm>
            <a:off x="1665398" y="15547655"/>
            <a:ext cx="27100578" cy="3279309"/>
          </a:xfrm>
          <a:prstGeom prst="rect">
            <a:avLst/>
          </a:prstGeom>
        </p:spPr>
        <p:txBody>
          <a:bodyPr vert="horz" lIns="295232" tIns="147616" rIns="295232" bIns="147616" anchor="b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1665398" y="1653912"/>
            <a:ext cx="27100578" cy="13060206"/>
          </a:xfrm>
          <a:prstGeom prst="rect">
            <a:avLst/>
          </a:prstGeom>
        </p:spPr>
        <p:txBody>
          <a:bodyPr vert="horz" lIns="590465" tIns="295232" rIns="295232" bIns="147616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2"/>
          </p:nvPr>
        </p:nvSpPr>
        <p:spPr>
          <a:xfrm>
            <a:off x="12505153" y="19059997"/>
            <a:ext cx="7569994" cy="1138649"/>
          </a:xfrm>
          <a:prstGeom prst="rect">
            <a:avLst/>
          </a:prstGeom>
        </p:spPr>
        <p:txBody>
          <a:bodyPr vert="horz" lIns="295232" tIns="147616" rIns="295232" bIns="147616" anchor="b"/>
          <a:lstStyle>
            <a:lvl1pPr algn="r" eaLnBrk="1" latinLnBrk="0" hangingPunct="1">
              <a:defRPr kumimoji="0" sz="32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6CF99AFA-25AC-4BF2-B4D2-FA4C93A642E7}" type="datetimeFigureOut">
              <a:rPr lang="en-GB" smtClean="0"/>
              <a:t>05/01/2018</a:t>
            </a:fld>
            <a:endParaRPr lang="en-GB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3"/>
          </p:nvPr>
        </p:nvSpPr>
        <p:spPr>
          <a:xfrm>
            <a:off x="20075146" y="19059997"/>
            <a:ext cx="7569994" cy="1138649"/>
          </a:xfrm>
          <a:prstGeom prst="rect">
            <a:avLst/>
          </a:prstGeom>
        </p:spPr>
        <p:txBody>
          <a:bodyPr vert="horz" lIns="295232" tIns="147616" rIns="295232" bIns="147616" anchor="b"/>
          <a:lstStyle>
            <a:lvl1pPr algn="l" eaLnBrk="1" latinLnBrk="0" hangingPunct="1">
              <a:defRPr kumimoji="0" sz="32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27645140" y="19059997"/>
            <a:ext cx="1513999" cy="1138649"/>
          </a:xfrm>
          <a:prstGeom prst="rect">
            <a:avLst/>
          </a:prstGeom>
        </p:spPr>
        <p:txBody>
          <a:bodyPr vert="horz" lIns="295232" tIns="147616" rIns="295232" bIns="147616" anchor="b"/>
          <a:lstStyle>
            <a:lvl1pPr algn="r" eaLnBrk="1" latinLnBrk="0" hangingPunct="1">
              <a:defRPr kumimoji="0" sz="32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F8830019-6FB0-4EB6-8D70-91212F454752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11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856174" indent="-856174" algn="l" rtl="0" eaLnBrk="1" latinLnBrk="0" hangingPunct="1">
        <a:spcBef>
          <a:spcPts val="807"/>
        </a:spcBef>
        <a:buClr>
          <a:schemeClr val="accent1"/>
        </a:buClr>
        <a:buSzPct val="80000"/>
        <a:buFont typeface="Wingdings 2"/>
        <a:buChar char=""/>
        <a:defRPr kumimoji="0" sz="9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1771394" indent="-649511" algn="l" rtl="0" eaLnBrk="1" latinLnBrk="0" hangingPunct="1">
        <a:spcBef>
          <a:spcPts val="807"/>
        </a:spcBef>
        <a:buClr>
          <a:schemeClr val="accent1"/>
        </a:buClr>
        <a:buSzPct val="100000"/>
        <a:buFont typeface="Verdana"/>
        <a:buChar char="◦"/>
        <a:defRPr kumimoji="0" sz="7700" kern="1200">
          <a:solidFill>
            <a:schemeClr val="tx1"/>
          </a:solidFill>
          <a:latin typeface="+mn-lt"/>
          <a:ea typeface="+mn-ea"/>
          <a:cs typeface="+mn-cs"/>
        </a:defRPr>
      </a:lvl2pPr>
      <a:lvl3pPr marL="2538998" indent="-590465" algn="l" rtl="0" eaLnBrk="1" latinLnBrk="0" hangingPunct="1">
        <a:spcBef>
          <a:spcPts val="807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7100" kern="1200">
          <a:solidFill>
            <a:schemeClr val="tx1"/>
          </a:solidFill>
          <a:latin typeface="+mn-lt"/>
          <a:ea typeface="+mn-ea"/>
          <a:cs typeface="+mn-cs"/>
        </a:defRPr>
      </a:lvl3pPr>
      <a:lvl4pPr marL="3306602" indent="-590465" algn="l" rtl="0" eaLnBrk="1" latinLnBrk="0" hangingPunct="1">
        <a:spcBef>
          <a:spcPts val="743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6100" kern="1200">
          <a:solidFill>
            <a:schemeClr val="tx1"/>
          </a:solidFill>
          <a:latin typeface="+mn-lt"/>
          <a:ea typeface="+mn-ea"/>
          <a:cs typeface="+mn-cs"/>
        </a:defRPr>
      </a:lvl4pPr>
      <a:lvl5pPr marL="4133253" indent="-590465" algn="l" rtl="0" eaLnBrk="1" latinLnBrk="0" hangingPunct="1">
        <a:spcBef>
          <a:spcPts val="807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5800" kern="1200">
          <a:solidFill>
            <a:schemeClr val="tx1"/>
          </a:solidFill>
          <a:latin typeface="+mn-lt"/>
          <a:ea typeface="+mn-ea"/>
          <a:cs typeface="+mn-cs"/>
        </a:defRPr>
      </a:lvl5pPr>
      <a:lvl6pPr marL="4812287" indent="-590465" algn="l" rtl="0" eaLnBrk="1" latinLnBrk="0" hangingPunct="1">
        <a:spcBef>
          <a:spcPts val="80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55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5491321" indent="-590465" algn="l" rtl="0" eaLnBrk="1" latinLnBrk="0" hangingPunct="1">
        <a:spcBef>
          <a:spcPts val="823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4800" kern="1200">
          <a:solidFill>
            <a:schemeClr val="tx1"/>
          </a:solidFill>
          <a:latin typeface="+mn-lt"/>
          <a:ea typeface="+mn-ea"/>
          <a:cs typeface="+mn-cs"/>
        </a:defRPr>
      </a:lvl7pPr>
      <a:lvl8pPr marL="6199879" indent="-590465" algn="l" rtl="0" eaLnBrk="1" latinLnBrk="0" hangingPunct="1">
        <a:spcBef>
          <a:spcPts val="83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4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6937960" indent="-590465" algn="l" rtl="0" eaLnBrk="1" latinLnBrk="0" hangingPunct="1">
        <a:spcBef>
          <a:spcPts val="823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48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147616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295232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442848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5904647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738080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885697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1033313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1180929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implypsychology.org/operant-conditioning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25315" y="11477544"/>
            <a:ext cx="3449974" cy="20907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7598" y="2117974"/>
            <a:ext cx="3134915" cy="31209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7" name="Rounded Rectangle 56"/>
          <p:cNvSpPr/>
          <p:nvPr/>
        </p:nvSpPr>
        <p:spPr>
          <a:xfrm>
            <a:off x="1340907" y="2566777"/>
            <a:ext cx="7348782" cy="4144545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8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21462" y="11058501"/>
            <a:ext cx="5266524" cy="2695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ounded Rectangle 6"/>
          <p:cNvSpPr/>
          <p:nvPr/>
        </p:nvSpPr>
        <p:spPr>
          <a:xfrm>
            <a:off x="8792401" y="389036"/>
            <a:ext cx="12457385" cy="1634140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91434" tIns="45715" rIns="91434" bIns="45715" spcCol="0" rtlCol="0" anchor="ctr"/>
          <a:lstStyle/>
          <a:p>
            <a:pPr algn="ctr"/>
            <a:endParaRPr lang="en-GB"/>
          </a:p>
        </p:txBody>
      </p:sp>
      <p:sp>
        <p:nvSpPr>
          <p:cNvPr id="4" name="WordArt 2"/>
          <p:cNvSpPr>
            <a:spLocks noChangeArrowheads="1" noChangeShapeType="1" noTextEdit="1"/>
          </p:cNvSpPr>
          <p:nvPr/>
        </p:nvSpPr>
        <p:spPr bwMode="auto">
          <a:xfrm>
            <a:off x="9392046" y="619175"/>
            <a:ext cx="11593286" cy="1120122"/>
          </a:xfrm>
          <a:prstGeom prst="rect">
            <a:avLst/>
          </a:prstGeom>
          <a:ln>
            <a:noFill/>
          </a:ln>
          <a:effectLst>
            <a:glow rad="1397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  <a:softEdge rad="6350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lIns="91434" tIns="45715" rIns="91434" bIns="45715" fromWordArt="1">
            <a:prstTxWarp prst="textPlain">
              <a:avLst>
                <a:gd name="adj" fmla="val 50544"/>
              </a:avLst>
            </a:prstTxWarp>
          </a:bodyPr>
          <a:lstStyle/>
          <a:p>
            <a:pPr algn="ctr" rtl="0">
              <a:buNone/>
            </a:pPr>
            <a:r>
              <a:rPr lang="en-GB" sz="3600" b="1" kern="10" dirty="0">
                <a:ln w="30734">
                  <a:solidFill>
                    <a:srgbClr val="F79646"/>
                  </a:solidFill>
                  <a:round/>
                  <a:headEnd/>
                  <a:tailEnd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dist="40161" dir="4293903" algn="ctr" rotWithShape="0">
                    <a:srgbClr val="5A5A5A">
                      <a:alpha val="50000"/>
                    </a:srgbClr>
                  </a:outerShdw>
                </a:effectLst>
                <a:latin typeface="Bodoni MT"/>
              </a:rPr>
              <a:t>Hidden</a:t>
            </a:r>
            <a:r>
              <a:rPr lang="en-GB" sz="3600" b="1" kern="10" dirty="0">
                <a:ln w="30734">
                  <a:solidFill>
                    <a:srgbClr val="F79646"/>
                  </a:solidFill>
                  <a:round/>
                  <a:headEnd/>
                  <a:tailEnd/>
                </a:ln>
                <a:solidFill>
                  <a:srgbClr val="FFC000"/>
                </a:solidFill>
                <a:effectLst>
                  <a:outerShdw dist="40161" dir="4293903" algn="ctr" rotWithShape="0">
                    <a:srgbClr val="5A5A5A">
                      <a:alpha val="50000"/>
                    </a:srgbClr>
                  </a:outerShdw>
                </a:effectLst>
                <a:latin typeface="Bodoni MT"/>
              </a:rPr>
              <a:t> </a:t>
            </a:r>
            <a:r>
              <a:rPr lang="en-GB" sz="3600" b="1" kern="10" dirty="0">
                <a:ln w="30734">
                  <a:solidFill>
                    <a:srgbClr val="F79646"/>
                  </a:solidFill>
                  <a:round/>
                  <a:headEnd/>
                  <a:tailEnd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dist="40161" dir="4293903" algn="ctr" rotWithShape="0">
                    <a:srgbClr val="5A5A5A">
                      <a:alpha val="50000"/>
                    </a:srgbClr>
                  </a:outerShdw>
                </a:effectLst>
                <a:latin typeface="Bodoni MT"/>
              </a:rPr>
              <a:t>Curriculum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21413362" y="1739297"/>
            <a:ext cx="7205189" cy="5655612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ounded Rectangle 15"/>
          <p:cNvSpPr/>
          <p:nvPr/>
        </p:nvSpPr>
        <p:spPr>
          <a:xfrm>
            <a:off x="1318431" y="8461151"/>
            <a:ext cx="7348782" cy="4144545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1532244" y="12845926"/>
            <a:ext cx="743785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 smtClean="0"/>
              <a:t>Maslow’s theory </a:t>
            </a:r>
            <a:r>
              <a:rPr lang="en-GB" sz="3200" dirty="0"/>
              <a:t>Hierarchy of Needs </a:t>
            </a:r>
            <a:r>
              <a:rPr lang="en-GB" sz="3200" dirty="0" smtClean="0"/>
              <a:t> </a:t>
            </a:r>
            <a:r>
              <a:rPr lang="en-GB" sz="3200" dirty="0"/>
              <a:t>is a psychology framework developed by Maslow to explain various human needs and basis for motivation.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10711653" y="5832022"/>
            <a:ext cx="9177509" cy="5258257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0107970" y="7519561"/>
            <a:ext cx="9010413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/>
              <a:t>B.F </a:t>
            </a:r>
            <a:r>
              <a:rPr lang="en-GB" sz="3200" dirty="0" smtClean="0"/>
              <a:t>Skinner's theory </a:t>
            </a:r>
            <a:r>
              <a:rPr lang="en-GB" sz="3200" dirty="0"/>
              <a:t>of operant conditioning </a:t>
            </a:r>
            <a:r>
              <a:rPr lang="en-GB" sz="3200" dirty="0" smtClean="0"/>
              <a:t>describes </a:t>
            </a:r>
            <a:r>
              <a:rPr lang="en-GB" sz="3200" dirty="0"/>
              <a:t>how </a:t>
            </a:r>
            <a:r>
              <a:rPr lang="en-GB" sz="3200" dirty="0" smtClean="0"/>
              <a:t>behaviour can </a:t>
            </a:r>
            <a:r>
              <a:rPr lang="en-GB" sz="3200" dirty="0"/>
              <a:t>be </a:t>
            </a:r>
            <a:r>
              <a:rPr lang="en-GB" sz="3200" dirty="0" smtClean="0"/>
              <a:t>modified through positive reinforcement </a:t>
            </a:r>
            <a:r>
              <a:rPr lang="en-GB" sz="3200" dirty="0"/>
              <a:t>and </a:t>
            </a:r>
            <a:r>
              <a:rPr lang="en-GB" sz="3200" dirty="0" smtClean="0"/>
              <a:t>negative reinforcement.</a:t>
            </a:r>
            <a:endParaRPr lang="en-GB" sz="3200" dirty="0"/>
          </a:p>
        </p:txBody>
      </p:sp>
      <p:grpSp>
        <p:nvGrpSpPr>
          <p:cNvPr id="2" name="Group 1"/>
          <p:cNvGrpSpPr/>
          <p:nvPr/>
        </p:nvGrpSpPr>
        <p:grpSpPr>
          <a:xfrm>
            <a:off x="20438956" y="9807429"/>
            <a:ext cx="8462078" cy="4991418"/>
            <a:chOff x="20576373" y="15039000"/>
            <a:chExt cx="8462078" cy="4991418"/>
          </a:xfrm>
        </p:grpSpPr>
        <p:sp>
          <p:nvSpPr>
            <p:cNvPr id="11" name="Rectangle 10"/>
            <p:cNvSpPr/>
            <p:nvPr/>
          </p:nvSpPr>
          <p:spPr>
            <a:xfrm>
              <a:off x="20781127" y="15039000"/>
              <a:ext cx="8068929" cy="4991418"/>
            </a:xfrm>
            <a:prstGeom prst="rect">
              <a:avLst/>
            </a:prstGeom>
            <a:solidFill>
              <a:schemeClr val="bg1"/>
            </a:solidFill>
            <a:ln w="101600">
              <a:solidFill>
                <a:schemeClr val="tx2">
                  <a:lumMod val="25000"/>
                  <a:lumOff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Rounded Rectangle 31"/>
            <p:cNvSpPr/>
            <p:nvPr/>
          </p:nvSpPr>
          <p:spPr>
            <a:xfrm>
              <a:off x="25716043" y="16800817"/>
              <a:ext cx="2828391" cy="1084712"/>
            </a:xfrm>
            <a:prstGeom prst="round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20813296" y="15120760"/>
              <a:ext cx="8068929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2800" b="1" u="sng" dirty="0"/>
                <a:t>B.F </a:t>
              </a:r>
              <a:r>
                <a:rPr lang="en-GB" sz="2800" b="1" u="sng" dirty="0" smtClean="0"/>
                <a:t>Skinner’s </a:t>
              </a:r>
            </a:p>
            <a:p>
              <a:pPr algn="ctr"/>
              <a:r>
                <a:rPr lang="en-GB" sz="2800" b="1" u="sng" dirty="0" smtClean="0"/>
                <a:t>Operational Conditioning</a:t>
              </a:r>
              <a:endParaRPr lang="en-GB" sz="2800" b="1" u="sng" dirty="0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23580938" y="16120864"/>
              <a:ext cx="2376264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2800" dirty="0" smtClean="0"/>
                <a:t>Behaviour </a:t>
              </a:r>
              <a:endParaRPr lang="en-GB" sz="2800" dirty="0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23421628" y="18001530"/>
              <a:ext cx="2787926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2800" dirty="0" smtClean="0"/>
                <a:t>Consequence </a:t>
              </a:r>
              <a:endParaRPr lang="en-GB" sz="2800" dirty="0"/>
            </a:p>
          </p:txBody>
        </p:sp>
        <p:sp>
          <p:nvSpPr>
            <p:cNvPr id="13" name="Down Arrow 12"/>
            <p:cNvSpPr/>
            <p:nvPr/>
          </p:nvSpPr>
          <p:spPr>
            <a:xfrm>
              <a:off x="24669995" y="16644084"/>
              <a:ext cx="291193" cy="1305448"/>
            </a:xfrm>
            <a:prstGeom prst="downArrow">
              <a:avLst/>
            </a:prstGeom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Rectangle 22"/>
            <p:cNvSpPr/>
            <p:nvPr/>
          </p:nvSpPr>
          <p:spPr>
            <a:xfrm>
              <a:off x="20576373" y="19033164"/>
              <a:ext cx="381642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2800" dirty="0" smtClean="0"/>
                <a:t>Likely to repeat behaviour </a:t>
              </a:r>
              <a:endParaRPr lang="en-GB" sz="2800" dirty="0"/>
            </a:p>
          </p:txBody>
        </p:sp>
        <p:sp>
          <p:nvSpPr>
            <p:cNvPr id="24" name="Rectangle 23"/>
            <p:cNvSpPr/>
            <p:nvPr/>
          </p:nvSpPr>
          <p:spPr>
            <a:xfrm>
              <a:off x="25222027" y="19076311"/>
              <a:ext cx="3816424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2800" dirty="0" smtClean="0"/>
                <a:t>Unlikely to repeat behaviour </a:t>
              </a:r>
              <a:endParaRPr lang="en-GB" sz="2800" dirty="0"/>
            </a:p>
          </p:txBody>
        </p:sp>
        <p:sp>
          <p:nvSpPr>
            <p:cNvPr id="22" name="Down Arrow 21"/>
            <p:cNvSpPr/>
            <p:nvPr/>
          </p:nvSpPr>
          <p:spPr>
            <a:xfrm rot="3365213" flipH="1">
              <a:off x="22863796" y="18151523"/>
              <a:ext cx="242607" cy="1272166"/>
            </a:xfrm>
            <a:prstGeom prst="downArrow">
              <a:avLst/>
            </a:prstGeom>
            <a:solidFill>
              <a:schemeClr val="accent1"/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Down Arrow 26"/>
            <p:cNvSpPr/>
            <p:nvPr/>
          </p:nvSpPr>
          <p:spPr>
            <a:xfrm rot="18393917">
              <a:off x="26678691" y="18075199"/>
              <a:ext cx="214472" cy="1355911"/>
            </a:xfrm>
            <a:prstGeom prst="downArrow">
              <a:avLst/>
            </a:prstGeom>
            <a:solidFill>
              <a:schemeClr val="accent1"/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Rounded Rectangle 25"/>
            <p:cNvSpPr/>
            <p:nvPr/>
          </p:nvSpPr>
          <p:spPr>
            <a:xfrm>
              <a:off x="21226345" y="16840098"/>
              <a:ext cx="2828391" cy="1084712"/>
            </a:xfrm>
            <a:prstGeom prst="round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21155862" y="16917897"/>
              <a:ext cx="2969355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2800" dirty="0" smtClean="0"/>
                <a:t>Positive </a:t>
              </a:r>
            </a:p>
            <a:p>
              <a:pPr algn="ctr"/>
              <a:r>
                <a:rPr lang="en-GB" sz="2800" dirty="0" smtClean="0"/>
                <a:t>Reinforcement </a:t>
              </a:r>
              <a:endParaRPr lang="en-GB" sz="2800" dirty="0"/>
            </a:p>
          </p:txBody>
        </p:sp>
        <p:sp>
          <p:nvSpPr>
            <p:cNvPr id="31" name="Rectangle 30"/>
            <p:cNvSpPr/>
            <p:nvPr/>
          </p:nvSpPr>
          <p:spPr>
            <a:xfrm>
              <a:off x="25645560" y="16831979"/>
              <a:ext cx="2969355" cy="954107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2800" dirty="0" smtClean="0"/>
                <a:t>Negative </a:t>
              </a:r>
            </a:p>
            <a:p>
              <a:pPr algn="ctr"/>
              <a:r>
                <a:rPr lang="en-GB" sz="2800" dirty="0" smtClean="0"/>
                <a:t>Reinforcement </a:t>
              </a:r>
              <a:endParaRPr lang="en-GB" sz="2800" dirty="0"/>
            </a:p>
          </p:txBody>
        </p:sp>
      </p:grpSp>
      <p:sp>
        <p:nvSpPr>
          <p:cNvPr id="33" name="TextBox 32"/>
          <p:cNvSpPr txBox="1"/>
          <p:nvPr/>
        </p:nvSpPr>
        <p:spPr>
          <a:xfrm>
            <a:off x="12013623" y="4639049"/>
            <a:ext cx="6573568" cy="830997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4800" dirty="0" smtClean="0">
                <a:solidFill>
                  <a:schemeClr val="accent4"/>
                </a:solidFill>
                <a:latin typeface="Berlin Sans FB Demi" panose="020E0802020502020306" pitchFamily="34" charset="0"/>
              </a:rPr>
              <a:t> Health and Well Being</a:t>
            </a:r>
            <a:endParaRPr lang="en-GB" sz="4800" dirty="0">
              <a:solidFill>
                <a:schemeClr val="accent4"/>
              </a:solidFill>
              <a:latin typeface="Berlin Sans FB Demi" panose="020E0802020502020306" pitchFamily="34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3078978" y="7313112"/>
            <a:ext cx="4488073" cy="830997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accent4"/>
                </a:solidFill>
                <a:latin typeface="Berlin Sans FB Demi" panose="020E0802020502020306" pitchFamily="34" charset="0"/>
              </a:rPr>
              <a:t> </a:t>
            </a:r>
            <a:r>
              <a:rPr lang="en-GB" sz="4800" dirty="0" smtClean="0">
                <a:solidFill>
                  <a:schemeClr val="accent4"/>
                </a:solidFill>
                <a:latin typeface="Berlin Sans FB Demi" panose="020E0802020502020306" pitchFamily="34" charset="0"/>
              </a:rPr>
              <a:t>Breakfast Club</a:t>
            </a:r>
            <a:endParaRPr lang="en-GB" sz="4800" dirty="0">
              <a:solidFill>
                <a:schemeClr val="accent4"/>
              </a:solidFill>
              <a:latin typeface="Berlin Sans FB Demi" panose="020E0802020502020306" pitchFamily="34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12757653" y="13702064"/>
            <a:ext cx="5057760" cy="830997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accent4"/>
                </a:solidFill>
                <a:latin typeface="Berlin Sans FB Demi" panose="020E0802020502020306" pitchFamily="34" charset="0"/>
              </a:rPr>
              <a:t> </a:t>
            </a:r>
            <a:r>
              <a:rPr lang="en-GB" sz="4800" dirty="0" smtClean="0">
                <a:solidFill>
                  <a:schemeClr val="accent4"/>
                </a:solidFill>
                <a:latin typeface="Berlin Sans FB Demi" panose="020E0802020502020306" pitchFamily="34" charset="0"/>
              </a:rPr>
              <a:t>School Council</a:t>
            </a:r>
            <a:endParaRPr lang="en-GB" sz="4800" dirty="0">
              <a:solidFill>
                <a:schemeClr val="accent4"/>
              </a:solidFill>
              <a:latin typeface="Berlin Sans FB Demi" panose="020E0802020502020306" pitchFamily="34" charset="0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21824188" y="15099162"/>
            <a:ext cx="5772309" cy="1569660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accent4"/>
                </a:solidFill>
                <a:latin typeface="Berlin Sans FB Demi" panose="020E0802020502020306" pitchFamily="34" charset="0"/>
              </a:rPr>
              <a:t> </a:t>
            </a:r>
            <a:r>
              <a:rPr lang="en-GB" sz="4800" dirty="0" smtClean="0">
                <a:solidFill>
                  <a:schemeClr val="accent4"/>
                </a:solidFill>
                <a:latin typeface="Berlin Sans FB Demi" panose="020E0802020502020306" pitchFamily="34" charset="0"/>
              </a:rPr>
              <a:t>The </a:t>
            </a:r>
            <a:r>
              <a:rPr lang="en-GB" sz="4800" dirty="0">
                <a:solidFill>
                  <a:schemeClr val="accent4"/>
                </a:solidFill>
                <a:latin typeface="Berlin Sans FB Demi" panose="020E0802020502020306" pitchFamily="34" charset="0"/>
              </a:rPr>
              <a:t>V</a:t>
            </a:r>
            <a:r>
              <a:rPr lang="en-GB" sz="4800" dirty="0" smtClean="0">
                <a:solidFill>
                  <a:schemeClr val="accent4"/>
                </a:solidFill>
                <a:latin typeface="Berlin Sans FB Demi" panose="020E0802020502020306" pitchFamily="34" charset="0"/>
              </a:rPr>
              <a:t>alue of Hidden Curriculum</a:t>
            </a:r>
            <a:endParaRPr lang="en-GB" sz="4800" dirty="0">
              <a:solidFill>
                <a:schemeClr val="accent4"/>
              </a:solidFill>
              <a:latin typeface="Berlin Sans FB Demi" panose="020E0802020502020306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2056259" y="480418"/>
            <a:ext cx="6621432" cy="830997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4800" dirty="0" smtClean="0">
                <a:solidFill>
                  <a:schemeClr val="accent4"/>
                </a:solidFill>
                <a:latin typeface="Berlin Sans FB Demi" panose="020E0802020502020306" pitchFamily="34" charset="0"/>
              </a:rPr>
              <a:t>Rules and Behaviour</a:t>
            </a:r>
            <a:endParaRPr lang="en-GB" sz="4800" dirty="0">
              <a:solidFill>
                <a:schemeClr val="accent4"/>
              </a:solidFill>
              <a:latin typeface="Berlin Sans FB Demi" panose="020E0802020502020306" pitchFamily="34" charset="0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1932294" y="453516"/>
            <a:ext cx="5559582" cy="1569660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accent4"/>
                </a:solidFill>
                <a:latin typeface="Berlin Sans FB Demi" panose="020E0802020502020306" pitchFamily="34" charset="0"/>
              </a:rPr>
              <a:t> </a:t>
            </a:r>
            <a:r>
              <a:rPr lang="en-GB" sz="4800" dirty="0" smtClean="0">
                <a:solidFill>
                  <a:schemeClr val="accent4"/>
                </a:solidFill>
                <a:latin typeface="Berlin Sans FB Demi" panose="020E0802020502020306" pitchFamily="34" charset="0"/>
              </a:rPr>
              <a:t>What is Hidden </a:t>
            </a:r>
          </a:p>
          <a:p>
            <a:pPr algn="ctr"/>
            <a:r>
              <a:rPr lang="en-GB" sz="4800" dirty="0" smtClean="0">
                <a:solidFill>
                  <a:schemeClr val="accent4"/>
                </a:solidFill>
                <a:latin typeface="Berlin Sans FB Demi" panose="020E0802020502020306" pitchFamily="34" charset="0"/>
              </a:rPr>
              <a:t>Curriculum?</a:t>
            </a:r>
            <a:endParaRPr lang="en-GB" sz="4800" dirty="0">
              <a:solidFill>
                <a:schemeClr val="accent4"/>
              </a:solidFill>
              <a:latin typeface="Berlin Sans FB Demi" panose="020E0802020502020306" pitchFamily="34" charset="0"/>
            </a:endParaRPr>
          </a:p>
        </p:txBody>
      </p:sp>
      <p:sp>
        <p:nvSpPr>
          <p:cNvPr id="39" name="Rounded Rectangle 38"/>
          <p:cNvSpPr/>
          <p:nvPr/>
        </p:nvSpPr>
        <p:spPr>
          <a:xfrm>
            <a:off x="20277846" y="17063753"/>
            <a:ext cx="8666134" cy="2993831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/>
          <p:cNvSpPr txBox="1"/>
          <p:nvPr/>
        </p:nvSpPr>
        <p:spPr>
          <a:xfrm>
            <a:off x="20535290" y="17248319"/>
            <a:ext cx="835010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solidFill>
                  <a:schemeClr val="accent4"/>
                </a:solidFill>
              </a:rPr>
              <a:t>The Hidden Curriculum can help pupils to participate fully and successfully in society</a:t>
            </a:r>
            <a:r>
              <a:rPr lang="en-GB" sz="3200" dirty="0" smtClean="0">
                <a:solidFill>
                  <a:schemeClr val="accent4"/>
                </a:solidFill>
              </a:rPr>
              <a:t>.</a:t>
            </a:r>
            <a:r>
              <a:rPr lang="en-GB" sz="3200" b="1" dirty="0">
                <a:solidFill>
                  <a:schemeClr val="accent4"/>
                </a:solidFill>
              </a:rPr>
              <a:t> </a:t>
            </a:r>
            <a:r>
              <a:rPr lang="en-GB" sz="3200" b="1" dirty="0" smtClean="0">
                <a:solidFill>
                  <a:schemeClr val="accent4"/>
                </a:solidFill>
              </a:rPr>
              <a:t>They learn </a:t>
            </a:r>
            <a:r>
              <a:rPr lang="en-GB" sz="3200" b="1" dirty="0">
                <a:solidFill>
                  <a:schemeClr val="accent4"/>
                </a:solidFill>
              </a:rPr>
              <a:t>values and beliefs </a:t>
            </a:r>
            <a:r>
              <a:rPr lang="en-GB" sz="3200" b="1" dirty="0" smtClean="0">
                <a:solidFill>
                  <a:schemeClr val="accent4"/>
                </a:solidFill>
              </a:rPr>
              <a:t>that are taught outside </a:t>
            </a:r>
            <a:r>
              <a:rPr lang="en-GB" sz="3200" b="1" dirty="0">
                <a:solidFill>
                  <a:schemeClr val="accent4"/>
                </a:solidFill>
              </a:rPr>
              <a:t>the National </a:t>
            </a:r>
            <a:r>
              <a:rPr lang="en-GB" sz="3200" b="1" dirty="0" smtClean="0">
                <a:solidFill>
                  <a:schemeClr val="accent4"/>
                </a:solidFill>
              </a:rPr>
              <a:t>Curriculum. </a:t>
            </a:r>
            <a:endParaRPr lang="en-GB" sz="3200" dirty="0">
              <a:solidFill>
                <a:schemeClr val="accent4"/>
              </a:solidFill>
            </a:endParaRPr>
          </a:p>
        </p:txBody>
      </p:sp>
      <p:sp>
        <p:nvSpPr>
          <p:cNvPr id="40" name="Rounded Rectangle 39"/>
          <p:cNvSpPr/>
          <p:nvPr/>
        </p:nvSpPr>
        <p:spPr>
          <a:xfrm>
            <a:off x="10697778" y="14748448"/>
            <a:ext cx="9177511" cy="5258278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0921462" y="5900412"/>
            <a:ext cx="8701097" cy="49244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/>
              <a:t> </a:t>
            </a:r>
            <a:r>
              <a:rPr lang="en-GB" sz="3200" b="1" dirty="0" smtClean="0">
                <a:solidFill>
                  <a:schemeClr val="accent4"/>
                </a:solidFill>
              </a:rPr>
              <a:t>Promoting Health and Well Being in schools is essential for successful learning and happy lives for all pupils. Schools can positively influence a pupils knowledge and skills in emotional, social, physical, mental health and wellbeing in their every day lives to which they can sustain into their adult life.</a:t>
            </a:r>
            <a:endParaRPr lang="en-GB" b="1" dirty="0">
              <a:solidFill>
                <a:schemeClr val="accent4"/>
              </a:solidFill>
            </a:endParaRPr>
          </a:p>
        </p:txBody>
      </p:sp>
      <p:grpSp>
        <p:nvGrpSpPr>
          <p:cNvPr id="41" name="Group 40"/>
          <p:cNvGrpSpPr/>
          <p:nvPr/>
        </p:nvGrpSpPr>
        <p:grpSpPr>
          <a:xfrm>
            <a:off x="1340907" y="15400471"/>
            <a:ext cx="8138900" cy="4880171"/>
            <a:chOff x="20887391" y="15372508"/>
            <a:chExt cx="8138900" cy="4880171"/>
          </a:xfrm>
        </p:grpSpPr>
        <p:pic>
          <p:nvPicPr>
            <p:cNvPr id="9" name="Picture 2" descr="Image result for maslow pyramid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484994" y="15372508"/>
              <a:ext cx="6897767" cy="48801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Rectangle 34"/>
            <p:cNvSpPr/>
            <p:nvPr/>
          </p:nvSpPr>
          <p:spPr>
            <a:xfrm>
              <a:off x="20887391" y="15497620"/>
              <a:ext cx="8129037" cy="4560227"/>
            </a:xfrm>
            <a:prstGeom prst="rect">
              <a:avLst/>
            </a:prstGeom>
            <a:noFill/>
            <a:ln w="101600">
              <a:solidFill>
                <a:schemeClr val="tx2">
                  <a:lumMod val="25000"/>
                  <a:lumOff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9" name="Group 28"/>
            <p:cNvGrpSpPr/>
            <p:nvPr/>
          </p:nvGrpSpPr>
          <p:grpSpPr>
            <a:xfrm>
              <a:off x="21049592" y="15453493"/>
              <a:ext cx="7976699" cy="4374640"/>
              <a:chOff x="21049592" y="15453493"/>
              <a:chExt cx="7976699" cy="4374640"/>
            </a:xfrm>
          </p:grpSpPr>
          <p:sp>
            <p:nvSpPr>
              <p:cNvPr id="14" name="Right Brace 13"/>
              <p:cNvSpPr/>
              <p:nvPr/>
            </p:nvSpPr>
            <p:spPr>
              <a:xfrm rot="19454249">
                <a:off x="25553197" y="15453493"/>
                <a:ext cx="623215" cy="1745306"/>
              </a:xfrm>
              <a:prstGeom prst="rightBrac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5" name="Rectangle 44"/>
              <p:cNvSpPr/>
              <p:nvPr/>
            </p:nvSpPr>
            <p:spPr>
              <a:xfrm>
                <a:off x="26059894" y="15852752"/>
                <a:ext cx="2966397" cy="40011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GB" sz="2000" dirty="0" smtClean="0"/>
                  <a:t>Self-fulfilment needs</a:t>
                </a:r>
                <a:endParaRPr lang="en-GB" sz="2000" dirty="0"/>
              </a:p>
            </p:txBody>
          </p:sp>
          <p:sp>
            <p:nvSpPr>
              <p:cNvPr id="46" name="Rectangle 45"/>
              <p:cNvSpPr/>
              <p:nvPr/>
            </p:nvSpPr>
            <p:spPr>
              <a:xfrm>
                <a:off x="26897811" y="17187479"/>
                <a:ext cx="1983902" cy="70788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GB" sz="2000" dirty="0" smtClean="0"/>
                  <a:t>Psychological</a:t>
                </a:r>
              </a:p>
              <a:p>
                <a:pPr algn="ctr"/>
                <a:r>
                  <a:rPr lang="en-GB" sz="2000" dirty="0" smtClean="0"/>
                  <a:t> needs</a:t>
                </a:r>
                <a:endParaRPr lang="en-GB" sz="2000" dirty="0"/>
              </a:p>
            </p:txBody>
          </p:sp>
          <p:sp>
            <p:nvSpPr>
              <p:cNvPr id="47" name="Rectangle 46"/>
              <p:cNvSpPr/>
              <p:nvPr/>
            </p:nvSpPr>
            <p:spPr>
              <a:xfrm>
                <a:off x="27810089" y="18524531"/>
                <a:ext cx="1206340" cy="70788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GB" sz="2000" dirty="0" smtClean="0"/>
                  <a:t>Basic</a:t>
                </a:r>
              </a:p>
              <a:p>
                <a:pPr algn="ctr"/>
                <a:r>
                  <a:rPr lang="en-GB" sz="2000" dirty="0" smtClean="0"/>
                  <a:t> needs</a:t>
                </a:r>
                <a:endParaRPr lang="en-GB" sz="2000" dirty="0"/>
              </a:p>
            </p:txBody>
          </p:sp>
          <p:sp>
            <p:nvSpPr>
              <p:cNvPr id="51" name="Rectangle 50"/>
              <p:cNvSpPr/>
              <p:nvPr/>
            </p:nvSpPr>
            <p:spPr>
              <a:xfrm>
                <a:off x="21049592" y="15668306"/>
                <a:ext cx="2718508" cy="95410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GB" sz="2800" b="1" u="sng" dirty="0" smtClean="0"/>
                  <a:t>Maslow’s</a:t>
                </a:r>
              </a:p>
              <a:p>
                <a:pPr algn="ctr"/>
                <a:r>
                  <a:rPr lang="en-GB" sz="2800" b="1" u="sng" dirty="0" smtClean="0"/>
                  <a:t>Pyramid</a:t>
                </a:r>
                <a:endParaRPr lang="en-GB" sz="2800" b="1" u="sng" dirty="0"/>
              </a:p>
            </p:txBody>
          </p:sp>
          <p:sp>
            <p:nvSpPr>
              <p:cNvPr id="52" name="Right Brace 51"/>
              <p:cNvSpPr/>
              <p:nvPr/>
            </p:nvSpPr>
            <p:spPr>
              <a:xfrm rot="19368963">
                <a:off x="26591229" y="16941372"/>
                <a:ext cx="550884" cy="1563713"/>
              </a:xfrm>
              <a:prstGeom prst="rightBrac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3" name="Right Brace 52"/>
              <p:cNvSpPr/>
              <p:nvPr/>
            </p:nvSpPr>
            <p:spPr>
              <a:xfrm rot="19368963">
                <a:off x="27549155" y="18264420"/>
                <a:ext cx="550884" cy="1563713"/>
              </a:xfrm>
              <a:prstGeom prst="rightBrac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sp>
        <p:nvSpPr>
          <p:cNvPr id="49" name="TextBox 48"/>
          <p:cNvSpPr txBox="1"/>
          <p:nvPr/>
        </p:nvSpPr>
        <p:spPr>
          <a:xfrm>
            <a:off x="1711071" y="8763708"/>
            <a:ext cx="651805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solidFill>
                  <a:schemeClr val="accent4"/>
                </a:solidFill>
              </a:rPr>
              <a:t>Breakfast clubs are a provision that allows all children the opportunity to eat a healthy breakfast in a safe, secure environment before they start the school day.</a:t>
            </a:r>
            <a:endParaRPr lang="en-GB" sz="3200" b="1" dirty="0">
              <a:solidFill>
                <a:schemeClr val="accent4"/>
              </a:solidFill>
            </a:endParaRPr>
          </a:p>
        </p:txBody>
      </p:sp>
      <p:sp>
        <p:nvSpPr>
          <p:cNvPr id="54" name="TextBox 53"/>
          <p:cNvSpPr txBox="1"/>
          <p:nvPr/>
        </p:nvSpPr>
        <p:spPr>
          <a:xfrm>
            <a:off x="11109943" y="15132792"/>
            <a:ext cx="840811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solidFill>
                  <a:schemeClr val="accent4"/>
                </a:solidFill>
              </a:rPr>
              <a:t>School Councils are an effective way of offering pupils a say in the how their school is run. A school council provides pupils with the opportunity to have a VOICE in school matters. School council meetings allow pupils to talk about ideas, interests and concerns about their school.</a:t>
            </a:r>
            <a:endParaRPr lang="en-GB" sz="3200" b="1" dirty="0">
              <a:solidFill>
                <a:schemeClr val="accent4"/>
              </a:solidFill>
            </a:endParaRPr>
          </a:p>
        </p:txBody>
      </p:sp>
      <p:sp>
        <p:nvSpPr>
          <p:cNvPr id="55" name="Rectangle 54"/>
          <p:cNvSpPr/>
          <p:nvPr/>
        </p:nvSpPr>
        <p:spPr>
          <a:xfrm>
            <a:off x="21690834" y="1678184"/>
            <a:ext cx="6716183" cy="54168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/>
              <a:t> </a:t>
            </a:r>
            <a:r>
              <a:rPr lang="en-GB" sz="3200" b="1" dirty="0" smtClean="0">
                <a:solidFill>
                  <a:schemeClr val="accent4"/>
                </a:solidFill>
              </a:rPr>
              <a:t>Schools have a duty in providing pupils the opportunity to be educated in a positive learning environment free from disruption. School rules are designed on courtesy, common sense, personal safety and most importantly to support pupils learning. </a:t>
            </a:r>
            <a:endParaRPr lang="en-GB" b="1" dirty="0">
              <a:solidFill>
                <a:schemeClr val="accent4"/>
              </a:solidFill>
            </a:endParaRPr>
          </a:p>
        </p:txBody>
      </p:sp>
      <p:sp>
        <p:nvSpPr>
          <p:cNvPr id="56" name="Rectangle 55"/>
          <p:cNvSpPr/>
          <p:nvPr/>
        </p:nvSpPr>
        <p:spPr>
          <a:xfrm>
            <a:off x="1532243" y="2566777"/>
            <a:ext cx="6875710" cy="39395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/>
              <a:t> </a:t>
            </a:r>
            <a:r>
              <a:rPr lang="en-GB" sz="3200" b="1" dirty="0" smtClean="0">
                <a:solidFill>
                  <a:schemeClr val="accent4"/>
                </a:solidFill>
              </a:rPr>
              <a:t>Hidden Curriculum can be described as an unofficial, intentional learning experience that teaches pupils values and beliefs within the school environment.</a:t>
            </a:r>
            <a:endParaRPr lang="en-GB" b="1" dirty="0">
              <a:solidFill>
                <a:schemeClr val="accent4"/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10949858" y="2180749"/>
            <a:ext cx="8701097" cy="19697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/>
              <a:t> </a:t>
            </a:r>
            <a:r>
              <a:rPr lang="en-GB" sz="3200" b="1" dirty="0" smtClean="0">
                <a:solidFill>
                  <a:schemeClr val="accent4"/>
                </a:solidFill>
              </a:rPr>
              <a:t>These are just a few examples of the experiences  pupils will engage in outside the National Curriculum.</a:t>
            </a:r>
            <a:endParaRPr lang="en-GB" b="1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0102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69983" y="13573720"/>
            <a:ext cx="22709187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http://diagramscharts.com/maslows-hierarchy-of-needs/</a:t>
            </a:r>
          </a:p>
        </p:txBody>
      </p:sp>
      <p:sp>
        <p:nvSpPr>
          <p:cNvPr id="4" name="Rectangle 3"/>
          <p:cNvSpPr/>
          <p:nvPr/>
        </p:nvSpPr>
        <p:spPr>
          <a:xfrm>
            <a:off x="2074345" y="14797856"/>
            <a:ext cx="25355176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http://</a:t>
            </a:r>
            <a:r>
              <a:rPr lang="en-GB" dirty="0" smtClean="0"/>
              <a:t>moodle.winstanley.ac.uk/studentvoice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141107" y="16021992"/>
            <a:ext cx="23721218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http://www.bhncdsb.ca/page/mental-health-and-well-being</a:t>
            </a:r>
          </a:p>
        </p:txBody>
      </p:sp>
      <p:sp>
        <p:nvSpPr>
          <p:cNvPr id="6" name="Rectangle 5"/>
          <p:cNvSpPr/>
          <p:nvPr/>
        </p:nvSpPr>
        <p:spPr>
          <a:xfrm>
            <a:off x="2074345" y="17318136"/>
            <a:ext cx="22709188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http://phobia.wikia.com/wiki/File:Red-Question-Mark.jpg</a:t>
            </a:r>
          </a:p>
        </p:txBody>
      </p:sp>
      <p:sp>
        <p:nvSpPr>
          <p:cNvPr id="7" name="Rectangle 6"/>
          <p:cNvSpPr/>
          <p:nvPr/>
        </p:nvSpPr>
        <p:spPr>
          <a:xfrm>
            <a:off x="2074345" y="18614280"/>
            <a:ext cx="23761033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https://www.simplypsychology.org/maslow.html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90296" y="12277576"/>
            <a:ext cx="20914514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Image References</a:t>
            </a:r>
            <a:endParaRPr lang="en-GB" u="sng" dirty="0"/>
          </a:p>
        </p:txBody>
      </p:sp>
      <p:sp>
        <p:nvSpPr>
          <p:cNvPr id="9" name="TextBox 8"/>
          <p:cNvSpPr txBox="1"/>
          <p:nvPr/>
        </p:nvSpPr>
        <p:spPr>
          <a:xfrm>
            <a:off x="2035190" y="1692400"/>
            <a:ext cx="20914514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References</a:t>
            </a:r>
            <a:endParaRPr lang="en-GB" u="sng" dirty="0"/>
          </a:p>
        </p:txBody>
      </p:sp>
      <p:sp>
        <p:nvSpPr>
          <p:cNvPr id="11" name="Rectangle 10"/>
          <p:cNvSpPr/>
          <p:nvPr/>
        </p:nvSpPr>
        <p:spPr>
          <a:xfrm>
            <a:off x="2035190" y="3060552"/>
            <a:ext cx="26570293" cy="27699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Skinner, B.F. (2007) </a:t>
            </a:r>
            <a:r>
              <a:rPr lang="en-GB" i="1" dirty="0"/>
              <a:t>Operant Conditioning</a:t>
            </a:r>
            <a:r>
              <a:rPr lang="en-GB" dirty="0"/>
              <a:t>. </a:t>
            </a:r>
            <a:r>
              <a:rPr lang="en-GB" u="sng" dirty="0">
                <a:hlinkClick r:id="rId2"/>
              </a:rPr>
              <a:t>www.simplypsychology.org/operant-conditioning.html</a:t>
            </a:r>
            <a:r>
              <a:rPr lang="en-GB" dirty="0"/>
              <a:t> (Accessed: </a:t>
            </a:r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</a:t>
            </a:r>
            <a:r>
              <a:rPr lang="en-GB" dirty="0"/>
              <a:t>August 2017).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2090296" y="6660952"/>
            <a:ext cx="26570293" cy="27699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 smtClean="0"/>
              <a:t>Malsow</a:t>
            </a:r>
            <a:r>
              <a:rPr lang="en-GB" dirty="0" smtClean="0"/>
              <a:t>, A.H. (1943) </a:t>
            </a:r>
            <a:r>
              <a:rPr lang="en-GB" i="1" dirty="0" smtClean="0"/>
              <a:t>Human Motivation</a:t>
            </a:r>
            <a:r>
              <a:rPr lang="en-GB" dirty="0" smtClean="0"/>
              <a:t>. </a:t>
            </a:r>
            <a:r>
              <a:rPr lang="en-GB" u="sng" dirty="0">
                <a:hlinkClick r:id="rId2"/>
              </a:rPr>
              <a:t>www.simplypsychology.org/operant-conditioning.html</a:t>
            </a:r>
            <a:r>
              <a:rPr lang="en-GB" dirty="0"/>
              <a:t> (Accessed: </a:t>
            </a:r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December 2017</a:t>
            </a:r>
            <a:r>
              <a:rPr lang="en-GB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2125376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ct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c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567</TotalTime>
  <Words>400</Words>
  <Application>Microsoft Office PowerPoint</Application>
  <PresentationFormat>Custom</PresentationFormat>
  <Paragraphs>43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Aspect</vt:lpstr>
      <vt:lpstr>PowerPoint Presentation</vt:lpstr>
      <vt:lpstr>PowerPoint Presentation</vt:lpstr>
    </vt:vector>
  </TitlesOfParts>
  <Company>Carmarthenshire County Council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Sharon Davies</dc:creator>
  <cp:lastModifiedBy>Miss S Davies</cp:lastModifiedBy>
  <cp:revision>55</cp:revision>
  <dcterms:created xsi:type="dcterms:W3CDTF">2017-11-28T11:35:12Z</dcterms:created>
  <dcterms:modified xsi:type="dcterms:W3CDTF">2018-01-05T20:37:51Z</dcterms:modified>
</cp:coreProperties>
</file>